
<file path=[Content_Types].xml><?xml version="1.0" encoding="utf-8"?>
<Types xmlns="http://schemas.openxmlformats.org/package/2006/content-types">
  <Default Extension="xml" ContentType="application/xml"/>
  <Default Extension="jpeg" ContentType="image/jpeg"/>
  <Default Extension="bin" ContentType="application/vnd.openxmlformats-officedocument.presentationml.printerSettings"/>
  <Default Extension="png" ContentType="image/png"/>
  <Default Extension="rels" ContentType="application/vnd.openxmlformats-package.relationships+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theme/theme2.xml" ContentType="application/vnd.openxmlformats-officedocument.theme+xml"/>
  <Override PartName="/ppt/media/audio1.bin" ContentType="audio/unknown"/>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4" Type="http://schemas.openxmlformats.org/officeDocument/2006/relationships/extended-properties" Target="docProps/app.xml"/><Relationship Id="rId1" Type="http://schemas.openxmlformats.org/officeDocument/2006/relationships/officeDocument" Target="ppt/presentation.xml"/><Relationship Id="rId2" Type="http://schemas.openxmlformats.org/package/2006/relationships/metadata/thumbnail" Target="docProps/thumbnail.jpeg"/></Relationships>
</file>

<file path=ppt/presentation.xml><?xml version="1.0" encoding="utf-8"?>
<p:presentation xmlns:a="http://schemas.openxmlformats.org/drawingml/2006/main" xmlns:r="http://schemas.openxmlformats.org/officeDocument/2006/relationships" xmlns:p="http://schemas.openxmlformats.org/presentationml/2006/main" embedTrueTypeFonts="1" saveSubsetFonts="1" autoCompressPictures="0">
  <p:sldMasterIdLst>
    <p:sldMasterId id="2147483649" r:id="rId1"/>
  </p:sldMasterIdLst>
  <p:notesMasterIdLst>
    <p:notesMasterId r:id="rId200"/>
  </p:notesMasterIdLst>
  <p:sldIdLst>
    <p:sldId id="257" r:id="rId2"/>
    <p:sldId id="258" r:id="rId3"/>
    <p:sldId id="259" r:id="rId4"/>
    <p:sldId id="266" r:id="rId5"/>
    <p:sldId id="497" r:id="rId6"/>
    <p:sldId id="260" r:id="rId7"/>
    <p:sldId id="267" r:id="rId8"/>
    <p:sldId id="341" r:id="rId9"/>
    <p:sldId id="498" r:id="rId10"/>
    <p:sldId id="256" r:id="rId11"/>
    <p:sldId id="342" r:id="rId12"/>
    <p:sldId id="268" r:id="rId13"/>
    <p:sldId id="343" r:id="rId14"/>
    <p:sldId id="269" r:id="rId15"/>
    <p:sldId id="344" r:id="rId16"/>
    <p:sldId id="345" r:id="rId17"/>
    <p:sldId id="316" r:id="rId18"/>
    <p:sldId id="315" r:id="rId19"/>
    <p:sldId id="317" r:id="rId20"/>
    <p:sldId id="318" r:id="rId21"/>
    <p:sldId id="319" r:id="rId22"/>
    <p:sldId id="320" r:id="rId23"/>
    <p:sldId id="321" r:id="rId24"/>
    <p:sldId id="322" r:id="rId25"/>
    <p:sldId id="323" r:id="rId26"/>
    <p:sldId id="324" r:id="rId27"/>
    <p:sldId id="325" r:id="rId28"/>
    <p:sldId id="326" r:id="rId29"/>
    <p:sldId id="327" r:id="rId30"/>
    <p:sldId id="328" r:id="rId31"/>
    <p:sldId id="329" r:id="rId32"/>
    <p:sldId id="330" r:id="rId33"/>
    <p:sldId id="331" r:id="rId34"/>
    <p:sldId id="332" r:id="rId35"/>
    <p:sldId id="333" r:id="rId36"/>
    <p:sldId id="334" r:id="rId37"/>
    <p:sldId id="335" r:id="rId38"/>
    <p:sldId id="336" r:id="rId39"/>
    <p:sldId id="337" r:id="rId40"/>
    <p:sldId id="338" r:id="rId41"/>
    <p:sldId id="339" r:id="rId42"/>
    <p:sldId id="340" r:id="rId43"/>
    <p:sldId id="270" r:id="rId44"/>
    <p:sldId id="271" r:id="rId45"/>
    <p:sldId id="346" r:id="rId46"/>
    <p:sldId id="347" r:id="rId47"/>
    <p:sldId id="348" r:id="rId48"/>
    <p:sldId id="349" r:id="rId49"/>
    <p:sldId id="350" r:id="rId50"/>
    <p:sldId id="351" r:id="rId51"/>
    <p:sldId id="352" r:id="rId52"/>
    <p:sldId id="353" r:id="rId53"/>
    <p:sldId id="354" r:id="rId54"/>
    <p:sldId id="355" r:id="rId55"/>
    <p:sldId id="356" r:id="rId56"/>
    <p:sldId id="357" r:id="rId57"/>
    <p:sldId id="358" r:id="rId58"/>
    <p:sldId id="359" r:id="rId59"/>
    <p:sldId id="360" r:id="rId60"/>
    <p:sldId id="361" r:id="rId61"/>
    <p:sldId id="362" r:id="rId62"/>
    <p:sldId id="363" r:id="rId63"/>
    <p:sldId id="364" r:id="rId64"/>
    <p:sldId id="365" r:id="rId65"/>
    <p:sldId id="366" r:id="rId66"/>
    <p:sldId id="367" r:id="rId67"/>
    <p:sldId id="368" r:id="rId68"/>
    <p:sldId id="369" r:id="rId69"/>
    <p:sldId id="370" r:id="rId70"/>
    <p:sldId id="371" r:id="rId71"/>
    <p:sldId id="372" r:id="rId72"/>
    <p:sldId id="373" r:id="rId73"/>
    <p:sldId id="374" r:id="rId74"/>
    <p:sldId id="375" r:id="rId75"/>
    <p:sldId id="376" r:id="rId76"/>
    <p:sldId id="377" r:id="rId77"/>
    <p:sldId id="378" r:id="rId78"/>
    <p:sldId id="379" r:id="rId79"/>
    <p:sldId id="380" r:id="rId80"/>
    <p:sldId id="272" r:id="rId81"/>
    <p:sldId id="276" r:id="rId82"/>
    <p:sldId id="277" r:id="rId83"/>
    <p:sldId id="278" r:id="rId84"/>
    <p:sldId id="381" r:id="rId85"/>
    <p:sldId id="416" r:id="rId86"/>
    <p:sldId id="417" r:id="rId87"/>
    <p:sldId id="418" r:id="rId88"/>
    <p:sldId id="419" r:id="rId89"/>
    <p:sldId id="420" r:id="rId90"/>
    <p:sldId id="421" r:id="rId91"/>
    <p:sldId id="422" r:id="rId92"/>
    <p:sldId id="423" r:id="rId93"/>
    <p:sldId id="424" r:id="rId94"/>
    <p:sldId id="425" r:id="rId95"/>
    <p:sldId id="426" r:id="rId96"/>
    <p:sldId id="427" r:id="rId97"/>
    <p:sldId id="428" r:id="rId98"/>
    <p:sldId id="429" r:id="rId99"/>
    <p:sldId id="430" r:id="rId100"/>
    <p:sldId id="431" r:id="rId101"/>
    <p:sldId id="433" r:id="rId102"/>
    <p:sldId id="432" r:id="rId103"/>
    <p:sldId id="434" r:id="rId104"/>
    <p:sldId id="435" r:id="rId105"/>
    <p:sldId id="436" r:id="rId106"/>
    <p:sldId id="437" r:id="rId107"/>
    <p:sldId id="438" r:id="rId108"/>
    <p:sldId id="439" r:id="rId109"/>
    <p:sldId id="440" r:id="rId110"/>
    <p:sldId id="441" r:id="rId111"/>
    <p:sldId id="442" r:id="rId112"/>
    <p:sldId id="443" r:id="rId113"/>
    <p:sldId id="444" r:id="rId114"/>
    <p:sldId id="446" r:id="rId115"/>
    <p:sldId id="445" r:id="rId116"/>
    <p:sldId id="447" r:id="rId117"/>
    <p:sldId id="448" r:id="rId118"/>
    <p:sldId id="449" r:id="rId119"/>
    <p:sldId id="282" r:id="rId120"/>
    <p:sldId id="283" r:id="rId121"/>
    <p:sldId id="284" r:id="rId122"/>
    <p:sldId id="285" r:id="rId123"/>
    <p:sldId id="286" r:id="rId124"/>
    <p:sldId id="287" r:id="rId125"/>
    <p:sldId id="288" r:id="rId126"/>
    <p:sldId id="289" r:id="rId127"/>
    <p:sldId id="290" r:id="rId128"/>
    <p:sldId id="291" r:id="rId129"/>
    <p:sldId id="292" r:id="rId130"/>
    <p:sldId id="293" r:id="rId131"/>
    <p:sldId id="494" r:id="rId132"/>
    <p:sldId id="495" r:id="rId133"/>
    <p:sldId id="496" r:id="rId134"/>
    <p:sldId id="294" r:id="rId135"/>
    <p:sldId id="296" r:id="rId136"/>
    <p:sldId id="297" r:id="rId137"/>
    <p:sldId id="298" r:id="rId138"/>
    <p:sldId id="299" r:id="rId139"/>
    <p:sldId id="300" r:id="rId140"/>
    <p:sldId id="301" r:id="rId141"/>
    <p:sldId id="302" r:id="rId142"/>
    <p:sldId id="303" r:id="rId143"/>
    <p:sldId id="304" r:id="rId144"/>
    <p:sldId id="305" r:id="rId145"/>
    <p:sldId id="306" r:id="rId146"/>
    <p:sldId id="307" r:id="rId147"/>
    <p:sldId id="308" r:id="rId148"/>
    <p:sldId id="309" r:id="rId149"/>
    <p:sldId id="310" r:id="rId150"/>
    <p:sldId id="311" r:id="rId151"/>
    <p:sldId id="312" r:id="rId152"/>
    <p:sldId id="313" r:id="rId153"/>
    <p:sldId id="295" r:id="rId154"/>
    <p:sldId id="452" r:id="rId155"/>
    <p:sldId id="453" r:id="rId156"/>
    <p:sldId id="454" r:id="rId157"/>
    <p:sldId id="455" r:id="rId158"/>
    <p:sldId id="456" r:id="rId159"/>
    <p:sldId id="457" r:id="rId160"/>
    <p:sldId id="458" r:id="rId161"/>
    <p:sldId id="459" r:id="rId162"/>
    <p:sldId id="460" r:id="rId163"/>
    <p:sldId id="461" r:id="rId164"/>
    <p:sldId id="462" r:id="rId165"/>
    <p:sldId id="463" r:id="rId166"/>
    <p:sldId id="464" r:id="rId167"/>
    <p:sldId id="465" r:id="rId168"/>
    <p:sldId id="466" r:id="rId169"/>
    <p:sldId id="467" r:id="rId170"/>
    <p:sldId id="468" r:id="rId171"/>
    <p:sldId id="469" r:id="rId172"/>
    <p:sldId id="470" r:id="rId173"/>
    <p:sldId id="471" r:id="rId174"/>
    <p:sldId id="472" r:id="rId175"/>
    <p:sldId id="473" r:id="rId176"/>
    <p:sldId id="474" r:id="rId177"/>
    <p:sldId id="475" r:id="rId178"/>
    <p:sldId id="477" r:id="rId179"/>
    <p:sldId id="478" r:id="rId180"/>
    <p:sldId id="479" r:id="rId181"/>
    <p:sldId id="480" r:id="rId182"/>
    <p:sldId id="476" r:id="rId183"/>
    <p:sldId id="481" r:id="rId184"/>
    <p:sldId id="482" r:id="rId185"/>
    <p:sldId id="483" r:id="rId186"/>
    <p:sldId id="484" r:id="rId187"/>
    <p:sldId id="485" r:id="rId188"/>
    <p:sldId id="486" r:id="rId189"/>
    <p:sldId id="487" r:id="rId190"/>
    <p:sldId id="488" r:id="rId191"/>
    <p:sldId id="489" r:id="rId192"/>
    <p:sldId id="490" r:id="rId193"/>
    <p:sldId id="491" r:id="rId194"/>
    <p:sldId id="492" r:id="rId195"/>
    <p:sldId id="493" r:id="rId196"/>
    <p:sldId id="279" r:id="rId197"/>
    <p:sldId id="280" r:id="rId198"/>
    <p:sldId id="281" r:id="rId199"/>
  </p:sldIdLst>
  <p:sldSz cx="9144000" cy="6858000" type="screen4x3"/>
  <p:notesSz cx="6858000" cy="9144000"/>
  <p:defaultTextStyle>
    <a:defPPr>
      <a:defRPr lang="en-US"/>
    </a:defPPr>
    <a:lvl1pPr algn="l" rtl="0" fontAlgn="base">
      <a:spcBef>
        <a:spcPct val="0"/>
      </a:spcBef>
      <a:spcAft>
        <a:spcPct val="0"/>
      </a:spcAft>
      <a:defRPr sz="2400" kern="1200">
        <a:solidFill>
          <a:schemeClr val="tx1"/>
        </a:solidFill>
        <a:latin typeface="Tahoma" charset="0"/>
        <a:ea typeface="ＭＳ Ｐゴシック" charset="0"/>
        <a:cs typeface="+mn-cs"/>
      </a:defRPr>
    </a:lvl1pPr>
    <a:lvl2pPr marL="457200" algn="l" rtl="0" fontAlgn="base">
      <a:spcBef>
        <a:spcPct val="0"/>
      </a:spcBef>
      <a:spcAft>
        <a:spcPct val="0"/>
      </a:spcAft>
      <a:defRPr sz="2400" kern="1200">
        <a:solidFill>
          <a:schemeClr val="tx1"/>
        </a:solidFill>
        <a:latin typeface="Tahoma" charset="0"/>
        <a:ea typeface="ＭＳ Ｐゴシック" charset="0"/>
        <a:cs typeface="+mn-cs"/>
      </a:defRPr>
    </a:lvl2pPr>
    <a:lvl3pPr marL="914400" algn="l" rtl="0" fontAlgn="base">
      <a:spcBef>
        <a:spcPct val="0"/>
      </a:spcBef>
      <a:spcAft>
        <a:spcPct val="0"/>
      </a:spcAft>
      <a:defRPr sz="2400" kern="1200">
        <a:solidFill>
          <a:schemeClr val="tx1"/>
        </a:solidFill>
        <a:latin typeface="Tahoma" charset="0"/>
        <a:ea typeface="ＭＳ Ｐゴシック" charset="0"/>
        <a:cs typeface="+mn-cs"/>
      </a:defRPr>
    </a:lvl3pPr>
    <a:lvl4pPr marL="1371600" algn="l" rtl="0" fontAlgn="base">
      <a:spcBef>
        <a:spcPct val="0"/>
      </a:spcBef>
      <a:spcAft>
        <a:spcPct val="0"/>
      </a:spcAft>
      <a:defRPr sz="2400" kern="1200">
        <a:solidFill>
          <a:schemeClr val="tx1"/>
        </a:solidFill>
        <a:latin typeface="Tahoma" charset="0"/>
        <a:ea typeface="ＭＳ Ｐゴシック" charset="0"/>
        <a:cs typeface="+mn-cs"/>
      </a:defRPr>
    </a:lvl4pPr>
    <a:lvl5pPr marL="1828800" algn="l" rtl="0" fontAlgn="base">
      <a:spcBef>
        <a:spcPct val="0"/>
      </a:spcBef>
      <a:spcAft>
        <a:spcPct val="0"/>
      </a:spcAft>
      <a:defRPr sz="2400" kern="1200">
        <a:solidFill>
          <a:schemeClr val="tx1"/>
        </a:solidFill>
        <a:latin typeface="Tahoma" charset="0"/>
        <a:ea typeface="ＭＳ Ｐゴシック" charset="0"/>
        <a:cs typeface="+mn-cs"/>
      </a:defRPr>
    </a:lvl5pPr>
    <a:lvl6pPr marL="2286000" algn="l" defTabSz="457200" rtl="0" eaLnBrk="1" latinLnBrk="0" hangingPunct="1">
      <a:defRPr sz="2400" kern="1200">
        <a:solidFill>
          <a:schemeClr val="tx1"/>
        </a:solidFill>
        <a:latin typeface="Tahoma" charset="0"/>
        <a:ea typeface="ＭＳ Ｐゴシック" charset="0"/>
        <a:cs typeface="+mn-cs"/>
      </a:defRPr>
    </a:lvl6pPr>
    <a:lvl7pPr marL="2743200" algn="l" defTabSz="457200" rtl="0" eaLnBrk="1" latinLnBrk="0" hangingPunct="1">
      <a:defRPr sz="2400" kern="1200">
        <a:solidFill>
          <a:schemeClr val="tx1"/>
        </a:solidFill>
        <a:latin typeface="Tahoma" charset="0"/>
        <a:ea typeface="ＭＳ Ｐゴシック" charset="0"/>
        <a:cs typeface="+mn-cs"/>
      </a:defRPr>
    </a:lvl7pPr>
    <a:lvl8pPr marL="3200400" algn="l" defTabSz="457200" rtl="0" eaLnBrk="1" latinLnBrk="0" hangingPunct="1">
      <a:defRPr sz="2400" kern="1200">
        <a:solidFill>
          <a:schemeClr val="tx1"/>
        </a:solidFill>
        <a:latin typeface="Tahoma" charset="0"/>
        <a:ea typeface="ＭＳ Ｐゴシック" charset="0"/>
        <a:cs typeface="+mn-cs"/>
      </a:defRPr>
    </a:lvl8pPr>
    <a:lvl9pPr marL="3657600" algn="l" defTabSz="457200" rtl="0" eaLnBrk="1" latinLnBrk="0" hangingPunct="1">
      <a:defRPr sz="2400" kern="1200">
        <a:solidFill>
          <a:schemeClr val="tx1"/>
        </a:solidFill>
        <a:latin typeface="Tahoma" charset="0"/>
        <a:ea typeface="ＭＳ Ｐゴシック" charset="0"/>
        <a:cs typeface="+mn-cs"/>
      </a:defRPr>
    </a:lvl9pPr>
  </p:defaultTextStyle>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FFFF00"/>
    <a:srgbClr val="EAEAEA"/>
    <a:srgbClr val="FFCC00"/>
    <a:srgbClr val="FFCC99"/>
    <a:srgbClr val="FFCC66"/>
    <a:srgbClr val="000000"/>
    <a:srgbClr val="FF6600"/>
    <a:srgbClr val="FF9900"/>
  </p:clrMru>
  <p:extLst>
    <p:ext uri="{E76CE94A-603C-4142-B9EB-6D1370010A27}">
      <p14:discardImageEditData xmlns:p14="http://schemas.microsoft.com/office/powerpoint/2010/main" val="0"/>
    </p:ext>
    <p:ext uri="{D31A062A-798A-4329-ABDD-BBA856620510}">
      <p14:defaultImageDpi xmlns:p14="http://schemas.microsoft.com/office/powerpoint/2010/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showComments="0">
  <p:normalViewPr vertBarState="minimized" horzBarState="maximized">
    <p:restoredLeft sz="32787"/>
    <p:restoredTop sz="90929"/>
  </p:normalViewPr>
  <p:slideViewPr>
    <p:cSldViewPr snapToObjects="1">
      <p:cViewPr varScale="1">
        <p:scale>
          <a:sx n="145" d="100"/>
          <a:sy n="145" d="100"/>
        </p:scale>
        <p:origin x="-112" y="-224"/>
      </p:cViewPr>
      <p:guideLst>
        <p:guide orient="horz" pos="2160"/>
        <p:guide pos="2880"/>
      </p:guideLst>
    </p:cSldViewPr>
  </p:slideViewPr>
  <p:outlineViewPr>
    <p:cViewPr>
      <p:scale>
        <a:sx n="33" d="100"/>
        <a:sy n="33" d="100"/>
      </p:scale>
      <p:origin x="0" y="0"/>
    </p:cViewPr>
    <p:sldLst>
      <p:sld r:id="rId1" collapse="1"/>
      <p:sld r:id="rId2" collapse="1"/>
    </p:sldLst>
  </p:outlineViewPr>
  <p:notesTextViewPr>
    <p:cViewPr>
      <p:scale>
        <a:sx n="100" d="100"/>
        <a:sy n="100" d="100"/>
      </p:scale>
      <p:origin x="0" y="0"/>
    </p:cViewPr>
  </p:notesTextViewPr>
  <p:sorterViewPr>
    <p:cViewPr>
      <p:scale>
        <a:sx n="66" d="100"/>
        <a:sy n="66" d="100"/>
      </p:scale>
      <p:origin x="0" y="25962"/>
    </p:cViewPr>
  </p:sorterViewPr>
  <p:gridSpacing cx="76200" cy="76200"/>
</p:viewPr>
</file>

<file path=ppt/_rels/presentation.xml.rels><?xml version="1.0" encoding="UTF-8" standalone="yes"?>
<Relationships xmlns="http://schemas.openxmlformats.org/package/2006/relationships"><Relationship Id="rId142" Type="http://schemas.openxmlformats.org/officeDocument/2006/relationships/slide" Target="slides/slide141.xml"/><Relationship Id="rId143" Type="http://schemas.openxmlformats.org/officeDocument/2006/relationships/slide" Target="slides/slide142.xml"/><Relationship Id="rId144" Type="http://schemas.openxmlformats.org/officeDocument/2006/relationships/slide" Target="slides/slide143.xml"/><Relationship Id="rId145" Type="http://schemas.openxmlformats.org/officeDocument/2006/relationships/slide" Target="slides/slide144.xml"/><Relationship Id="rId146" Type="http://schemas.openxmlformats.org/officeDocument/2006/relationships/slide" Target="slides/slide145.xml"/><Relationship Id="rId147" Type="http://schemas.openxmlformats.org/officeDocument/2006/relationships/slide" Target="slides/slide146.xml"/><Relationship Id="rId148" Type="http://schemas.openxmlformats.org/officeDocument/2006/relationships/slide" Target="slides/slide147.xml"/><Relationship Id="rId149" Type="http://schemas.openxmlformats.org/officeDocument/2006/relationships/slide" Target="slides/slide148.xml"/><Relationship Id="rId180" Type="http://schemas.openxmlformats.org/officeDocument/2006/relationships/slide" Target="slides/slide179.xml"/><Relationship Id="rId181" Type="http://schemas.openxmlformats.org/officeDocument/2006/relationships/slide" Target="slides/slide180.xml"/><Relationship Id="rId182" Type="http://schemas.openxmlformats.org/officeDocument/2006/relationships/slide" Target="slides/slide181.xml"/><Relationship Id="rId40" Type="http://schemas.openxmlformats.org/officeDocument/2006/relationships/slide" Target="slides/slide39.xml"/><Relationship Id="rId41" Type="http://schemas.openxmlformats.org/officeDocument/2006/relationships/slide" Target="slides/slide40.xml"/><Relationship Id="rId42" Type="http://schemas.openxmlformats.org/officeDocument/2006/relationships/slide" Target="slides/slide41.xml"/><Relationship Id="rId43" Type="http://schemas.openxmlformats.org/officeDocument/2006/relationships/slide" Target="slides/slide42.xml"/><Relationship Id="rId44" Type="http://schemas.openxmlformats.org/officeDocument/2006/relationships/slide" Target="slides/slide43.xml"/><Relationship Id="rId45" Type="http://schemas.openxmlformats.org/officeDocument/2006/relationships/slide" Target="slides/slide44.xml"/><Relationship Id="rId46" Type="http://schemas.openxmlformats.org/officeDocument/2006/relationships/slide" Target="slides/slide45.xml"/><Relationship Id="rId47" Type="http://schemas.openxmlformats.org/officeDocument/2006/relationships/slide" Target="slides/slide46.xml"/><Relationship Id="rId48" Type="http://schemas.openxmlformats.org/officeDocument/2006/relationships/slide" Target="slides/slide47.xml"/><Relationship Id="rId49" Type="http://schemas.openxmlformats.org/officeDocument/2006/relationships/slide" Target="slides/slide48.xml"/><Relationship Id="rId183" Type="http://schemas.openxmlformats.org/officeDocument/2006/relationships/slide" Target="slides/slide182.xml"/><Relationship Id="rId184" Type="http://schemas.openxmlformats.org/officeDocument/2006/relationships/slide" Target="slides/slide183.xml"/><Relationship Id="rId185" Type="http://schemas.openxmlformats.org/officeDocument/2006/relationships/slide" Target="slides/slide184.xml"/><Relationship Id="rId186" Type="http://schemas.openxmlformats.org/officeDocument/2006/relationships/slide" Target="slides/slide185.xml"/><Relationship Id="rId187" Type="http://schemas.openxmlformats.org/officeDocument/2006/relationships/slide" Target="slides/slide186.xml"/><Relationship Id="rId188" Type="http://schemas.openxmlformats.org/officeDocument/2006/relationships/slide" Target="slides/slide187.xml"/><Relationship Id="rId189" Type="http://schemas.openxmlformats.org/officeDocument/2006/relationships/slide" Target="slides/slide188.xml"/><Relationship Id="rId80" Type="http://schemas.openxmlformats.org/officeDocument/2006/relationships/slide" Target="slides/slide79.xml"/><Relationship Id="rId81" Type="http://schemas.openxmlformats.org/officeDocument/2006/relationships/slide" Target="slides/slide80.xml"/><Relationship Id="rId82" Type="http://schemas.openxmlformats.org/officeDocument/2006/relationships/slide" Target="slides/slide81.xml"/><Relationship Id="rId83" Type="http://schemas.openxmlformats.org/officeDocument/2006/relationships/slide" Target="slides/slide82.xml"/><Relationship Id="rId84" Type="http://schemas.openxmlformats.org/officeDocument/2006/relationships/slide" Target="slides/slide83.xml"/><Relationship Id="rId85" Type="http://schemas.openxmlformats.org/officeDocument/2006/relationships/slide" Target="slides/slide84.xml"/><Relationship Id="rId86" Type="http://schemas.openxmlformats.org/officeDocument/2006/relationships/slide" Target="slides/slide85.xml"/><Relationship Id="rId87" Type="http://schemas.openxmlformats.org/officeDocument/2006/relationships/slide" Target="slides/slide86.xml"/><Relationship Id="rId88" Type="http://schemas.openxmlformats.org/officeDocument/2006/relationships/slide" Target="slides/slide87.xml"/><Relationship Id="rId89" Type="http://schemas.openxmlformats.org/officeDocument/2006/relationships/slide" Target="slides/slide88.xml"/><Relationship Id="rId110" Type="http://schemas.openxmlformats.org/officeDocument/2006/relationships/slide" Target="slides/slide109.xml"/><Relationship Id="rId111" Type="http://schemas.openxmlformats.org/officeDocument/2006/relationships/slide" Target="slides/slide110.xml"/><Relationship Id="rId112" Type="http://schemas.openxmlformats.org/officeDocument/2006/relationships/slide" Target="slides/slide111.xml"/><Relationship Id="rId113" Type="http://schemas.openxmlformats.org/officeDocument/2006/relationships/slide" Target="slides/slide112.xml"/><Relationship Id="rId114" Type="http://schemas.openxmlformats.org/officeDocument/2006/relationships/slide" Target="slides/slide113.xml"/><Relationship Id="rId115" Type="http://schemas.openxmlformats.org/officeDocument/2006/relationships/slide" Target="slides/slide114.xml"/><Relationship Id="rId116" Type="http://schemas.openxmlformats.org/officeDocument/2006/relationships/slide" Target="slides/slide115.xml"/><Relationship Id="rId117" Type="http://schemas.openxmlformats.org/officeDocument/2006/relationships/slide" Target="slides/slide116.xml"/><Relationship Id="rId118" Type="http://schemas.openxmlformats.org/officeDocument/2006/relationships/slide" Target="slides/slide117.xml"/><Relationship Id="rId119" Type="http://schemas.openxmlformats.org/officeDocument/2006/relationships/slide" Target="slides/slide118.xml"/><Relationship Id="rId150" Type="http://schemas.openxmlformats.org/officeDocument/2006/relationships/slide" Target="slides/slide149.xml"/><Relationship Id="rId151" Type="http://schemas.openxmlformats.org/officeDocument/2006/relationships/slide" Target="slides/slide150.xml"/><Relationship Id="rId152" Type="http://schemas.openxmlformats.org/officeDocument/2006/relationships/slide" Target="slides/slide151.xml"/><Relationship Id="rId10" Type="http://schemas.openxmlformats.org/officeDocument/2006/relationships/slide" Target="slides/slide9.xml"/><Relationship Id="rId11" Type="http://schemas.openxmlformats.org/officeDocument/2006/relationships/slide" Target="slides/slide10.xml"/><Relationship Id="rId12" Type="http://schemas.openxmlformats.org/officeDocument/2006/relationships/slide" Target="slides/slide11.xml"/><Relationship Id="rId13" Type="http://schemas.openxmlformats.org/officeDocument/2006/relationships/slide" Target="slides/slide12.xml"/><Relationship Id="rId14" Type="http://schemas.openxmlformats.org/officeDocument/2006/relationships/slide" Target="slides/slide13.xml"/><Relationship Id="rId15" Type="http://schemas.openxmlformats.org/officeDocument/2006/relationships/slide" Target="slides/slide14.xml"/><Relationship Id="rId16" Type="http://schemas.openxmlformats.org/officeDocument/2006/relationships/slide" Target="slides/slide15.xml"/><Relationship Id="rId17" Type="http://schemas.openxmlformats.org/officeDocument/2006/relationships/slide" Target="slides/slide16.xml"/><Relationship Id="rId18" Type="http://schemas.openxmlformats.org/officeDocument/2006/relationships/slide" Target="slides/slide17.xml"/><Relationship Id="rId19" Type="http://schemas.openxmlformats.org/officeDocument/2006/relationships/slide" Target="slides/slide18.xml"/><Relationship Id="rId153" Type="http://schemas.openxmlformats.org/officeDocument/2006/relationships/slide" Target="slides/slide152.xml"/><Relationship Id="rId154" Type="http://schemas.openxmlformats.org/officeDocument/2006/relationships/slide" Target="slides/slide153.xml"/><Relationship Id="rId155" Type="http://schemas.openxmlformats.org/officeDocument/2006/relationships/slide" Target="slides/slide154.xml"/><Relationship Id="rId156" Type="http://schemas.openxmlformats.org/officeDocument/2006/relationships/slide" Target="slides/slide155.xml"/><Relationship Id="rId157" Type="http://schemas.openxmlformats.org/officeDocument/2006/relationships/slide" Target="slides/slide156.xml"/><Relationship Id="rId158" Type="http://schemas.openxmlformats.org/officeDocument/2006/relationships/slide" Target="slides/slide157.xml"/><Relationship Id="rId159" Type="http://schemas.openxmlformats.org/officeDocument/2006/relationships/slide" Target="slides/slide158.xml"/><Relationship Id="rId190" Type="http://schemas.openxmlformats.org/officeDocument/2006/relationships/slide" Target="slides/slide189.xml"/><Relationship Id="rId191" Type="http://schemas.openxmlformats.org/officeDocument/2006/relationships/slide" Target="slides/slide190.xml"/><Relationship Id="rId192" Type="http://schemas.openxmlformats.org/officeDocument/2006/relationships/slide" Target="slides/slide191.xml"/><Relationship Id="rId50" Type="http://schemas.openxmlformats.org/officeDocument/2006/relationships/slide" Target="slides/slide49.xml"/><Relationship Id="rId51" Type="http://schemas.openxmlformats.org/officeDocument/2006/relationships/slide" Target="slides/slide50.xml"/><Relationship Id="rId52" Type="http://schemas.openxmlformats.org/officeDocument/2006/relationships/slide" Target="slides/slide51.xml"/><Relationship Id="rId53" Type="http://schemas.openxmlformats.org/officeDocument/2006/relationships/slide" Target="slides/slide52.xml"/><Relationship Id="rId54" Type="http://schemas.openxmlformats.org/officeDocument/2006/relationships/slide" Target="slides/slide53.xml"/><Relationship Id="rId55" Type="http://schemas.openxmlformats.org/officeDocument/2006/relationships/slide" Target="slides/slide54.xml"/><Relationship Id="rId56" Type="http://schemas.openxmlformats.org/officeDocument/2006/relationships/slide" Target="slides/slide55.xml"/><Relationship Id="rId57" Type="http://schemas.openxmlformats.org/officeDocument/2006/relationships/slide" Target="slides/slide56.xml"/><Relationship Id="rId58" Type="http://schemas.openxmlformats.org/officeDocument/2006/relationships/slide" Target="slides/slide57.xml"/><Relationship Id="rId59" Type="http://schemas.openxmlformats.org/officeDocument/2006/relationships/slide" Target="slides/slide58.xml"/><Relationship Id="rId193" Type="http://schemas.openxmlformats.org/officeDocument/2006/relationships/slide" Target="slides/slide192.xml"/><Relationship Id="rId194" Type="http://schemas.openxmlformats.org/officeDocument/2006/relationships/slide" Target="slides/slide193.xml"/><Relationship Id="rId195" Type="http://schemas.openxmlformats.org/officeDocument/2006/relationships/slide" Target="slides/slide194.xml"/><Relationship Id="rId196" Type="http://schemas.openxmlformats.org/officeDocument/2006/relationships/slide" Target="slides/slide195.xml"/><Relationship Id="rId197" Type="http://schemas.openxmlformats.org/officeDocument/2006/relationships/slide" Target="slides/slide196.xml"/><Relationship Id="rId198" Type="http://schemas.openxmlformats.org/officeDocument/2006/relationships/slide" Target="slides/slide197.xml"/><Relationship Id="rId199" Type="http://schemas.openxmlformats.org/officeDocument/2006/relationships/slide" Target="slides/slide198.xml"/><Relationship Id="rId90" Type="http://schemas.openxmlformats.org/officeDocument/2006/relationships/slide" Target="slides/slide89.xml"/><Relationship Id="rId91" Type="http://schemas.openxmlformats.org/officeDocument/2006/relationships/slide" Target="slides/slide90.xml"/><Relationship Id="rId92" Type="http://schemas.openxmlformats.org/officeDocument/2006/relationships/slide" Target="slides/slide91.xml"/><Relationship Id="rId93" Type="http://schemas.openxmlformats.org/officeDocument/2006/relationships/slide" Target="slides/slide92.xml"/><Relationship Id="rId94" Type="http://schemas.openxmlformats.org/officeDocument/2006/relationships/slide" Target="slides/slide93.xml"/><Relationship Id="rId95" Type="http://schemas.openxmlformats.org/officeDocument/2006/relationships/slide" Target="slides/slide94.xml"/><Relationship Id="rId96" Type="http://schemas.openxmlformats.org/officeDocument/2006/relationships/slide" Target="slides/slide95.xml"/><Relationship Id="rId97" Type="http://schemas.openxmlformats.org/officeDocument/2006/relationships/slide" Target="slides/slide96.xml"/><Relationship Id="rId98" Type="http://schemas.openxmlformats.org/officeDocument/2006/relationships/slide" Target="slides/slide97.xml"/><Relationship Id="rId99" Type="http://schemas.openxmlformats.org/officeDocument/2006/relationships/slide" Target="slides/slide98.xml"/><Relationship Id="rId120" Type="http://schemas.openxmlformats.org/officeDocument/2006/relationships/slide" Target="slides/slide119.xml"/><Relationship Id="rId121" Type="http://schemas.openxmlformats.org/officeDocument/2006/relationships/slide" Target="slides/slide120.xml"/><Relationship Id="rId122" Type="http://schemas.openxmlformats.org/officeDocument/2006/relationships/slide" Target="slides/slide121.xml"/><Relationship Id="rId123" Type="http://schemas.openxmlformats.org/officeDocument/2006/relationships/slide" Target="slides/slide122.xml"/><Relationship Id="rId124" Type="http://schemas.openxmlformats.org/officeDocument/2006/relationships/slide" Target="slides/slide123.xml"/><Relationship Id="rId125" Type="http://schemas.openxmlformats.org/officeDocument/2006/relationships/slide" Target="slides/slide124.xml"/><Relationship Id="rId126" Type="http://schemas.openxmlformats.org/officeDocument/2006/relationships/slide" Target="slides/slide125.xml"/><Relationship Id="rId127" Type="http://schemas.openxmlformats.org/officeDocument/2006/relationships/slide" Target="slides/slide126.xml"/><Relationship Id="rId128" Type="http://schemas.openxmlformats.org/officeDocument/2006/relationships/slide" Target="slides/slide127.xml"/><Relationship Id="rId129" Type="http://schemas.openxmlformats.org/officeDocument/2006/relationships/slide" Target="slides/slide128.xml"/><Relationship Id="rId160" Type="http://schemas.openxmlformats.org/officeDocument/2006/relationships/slide" Target="slides/slide159.xml"/><Relationship Id="rId161" Type="http://schemas.openxmlformats.org/officeDocument/2006/relationships/slide" Target="slides/slide160.xml"/><Relationship Id="rId162" Type="http://schemas.openxmlformats.org/officeDocument/2006/relationships/slide" Target="slides/slide161.xml"/><Relationship Id="rId20" Type="http://schemas.openxmlformats.org/officeDocument/2006/relationships/slide" Target="slides/slide19.xml"/><Relationship Id="rId21" Type="http://schemas.openxmlformats.org/officeDocument/2006/relationships/slide" Target="slides/slide20.xml"/><Relationship Id="rId22" Type="http://schemas.openxmlformats.org/officeDocument/2006/relationships/slide" Target="slides/slide21.xml"/><Relationship Id="rId23" Type="http://schemas.openxmlformats.org/officeDocument/2006/relationships/slide" Target="slides/slide22.xml"/><Relationship Id="rId24" Type="http://schemas.openxmlformats.org/officeDocument/2006/relationships/slide" Target="slides/slide23.xml"/><Relationship Id="rId25" Type="http://schemas.openxmlformats.org/officeDocument/2006/relationships/slide" Target="slides/slide24.xml"/><Relationship Id="rId26" Type="http://schemas.openxmlformats.org/officeDocument/2006/relationships/slide" Target="slides/slide25.xml"/><Relationship Id="rId27" Type="http://schemas.openxmlformats.org/officeDocument/2006/relationships/slide" Target="slides/slide26.xml"/><Relationship Id="rId28" Type="http://schemas.openxmlformats.org/officeDocument/2006/relationships/slide" Target="slides/slide27.xml"/><Relationship Id="rId29" Type="http://schemas.openxmlformats.org/officeDocument/2006/relationships/slide" Target="slides/slide28.xml"/><Relationship Id="rId163" Type="http://schemas.openxmlformats.org/officeDocument/2006/relationships/slide" Target="slides/slide162.xml"/><Relationship Id="rId164" Type="http://schemas.openxmlformats.org/officeDocument/2006/relationships/slide" Target="slides/slide163.xml"/><Relationship Id="rId165" Type="http://schemas.openxmlformats.org/officeDocument/2006/relationships/slide" Target="slides/slide164.xml"/><Relationship Id="rId166" Type="http://schemas.openxmlformats.org/officeDocument/2006/relationships/slide" Target="slides/slide165.xml"/><Relationship Id="rId167" Type="http://schemas.openxmlformats.org/officeDocument/2006/relationships/slide" Target="slides/slide166.xml"/><Relationship Id="rId168" Type="http://schemas.openxmlformats.org/officeDocument/2006/relationships/slide" Target="slides/slide167.xml"/><Relationship Id="rId169" Type="http://schemas.openxmlformats.org/officeDocument/2006/relationships/slide" Target="slides/slide168.xml"/><Relationship Id="rId200" Type="http://schemas.openxmlformats.org/officeDocument/2006/relationships/notesMaster" Target="notesMasters/notesMaster1.xml"/><Relationship Id="rId201" Type="http://schemas.openxmlformats.org/officeDocument/2006/relationships/printerSettings" Target="printerSettings/printerSettings1.bin"/><Relationship Id="rId202" Type="http://schemas.openxmlformats.org/officeDocument/2006/relationships/presProps" Target="presProps.xml"/><Relationship Id="rId203" Type="http://schemas.openxmlformats.org/officeDocument/2006/relationships/viewProps" Target="viewProps.xml"/><Relationship Id="rId60" Type="http://schemas.openxmlformats.org/officeDocument/2006/relationships/slide" Target="slides/slide59.xml"/><Relationship Id="rId61" Type="http://schemas.openxmlformats.org/officeDocument/2006/relationships/slide" Target="slides/slide60.xml"/><Relationship Id="rId62" Type="http://schemas.openxmlformats.org/officeDocument/2006/relationships/slide" Target="slides/slide61.xml"/><Relationship Id="rId63" Type="http://schemas.openxmlformats.org/officeDocument/2006/relationships/slide" Target="slides/slide62.xml"/><Relationship Id="rId64" Type="http://schemas.openxmlformats.org/officeDocument/2006/relationships/slide" Target="slides/slide63.xml"/><Relationship Id="rId65" Type="http://schemas.openxmlformats.org/officeDocument/2006/relationships/slide" Target="slides/slide64.xml"/><Relationship Id="rId66" Type="http://schemas.openxmlformats.org/officeDocument/2006/relationships/slide" Target="slides/slide65.xml"/><Relationship Id="rId67" Type="http://schemas.openxmlformats.org/officeDocument/2006/relationships/slide" Target="slides/slide66.xml"/><Relationship Id="rId68" Type="http://schemas.openxmlformats.org/officeDocument/2006/relationships/slide" Target="slides/slide67.xml"/><Relationship Id="rId69" Type="http://schemas.openxmlformats.org/officeDocument/2006/relationships/slide" Target="slides/slide68.xml"/><Relationship Id="rId204" Type="http://schemas.openxmlformats.org/officeDocument/2006/relationships/theme" Target="theme/theme1.xml"/><Relationship Id="rId205" Type="http://schemas.openxmlformats.org/officeDocument/2006/relationships/tableStyles" Target="tableStyles.xml"/><Relationship Id="rId130" Type="http://schemas.openxmlformats.org/officeDocument/2006/relationships/slide" Target="slides/slide129.xml"/><Relationship Id="rId131" Type="http://schemas.openxmlformats.org/officeDocument/2006/relationships/slide" Target="slides/slide130.xml"/><Relationship Id="rId132" Type="http://schemas.openxmlformats.org/officeDocument/2006/relationships/slide" Target="slides/slide131.xml"/><Relationship Id="rId133" Type="http://schemas.openxmlformats.org/officeDocument/2006/relationships/slide" Target="slides/slide132.xml"/><Relationship Id="rId134" Type="http://schemas.openxmlformats.org/officeDocument/2006/relationships/slide" Target="slides/slide133.xml"/><Relationship Id="rId135" Type="http://schemas.openxmlformats.org/officeDocument/2006/relationships/slide" Target="slides/slide134.xml"/><Relationship Id="rId136" Type="http://schemas.openxmlformats.org/officeDocument/2006/relationships/slide" Target="slides/slide135.xml"/><Relationship Id="rId137" Type="http://schemas.openxmlformats.org/officeDocument/2006/relationships/slide" Target="slides/slide136.xml"/><Relationship Id="rId138" Type="http://schemas.openxmlformats.org/officeDocument/2006/relationships/slide" Target="slides/slide137.xml"/><Relationship Id="rId139" Type="http://schemas.openxmlformats.org/officeDocument/2006/relationships/slide" Target="slides/slide138.xml"/><Relationship Id="rId170" Type="http://schemas.openxmlformats.org/officeDocument/2006/relationships/slide" Target="slides/slide169.xml"/><Relationship Id="rId171" Type="http://schemas.openxmlformats.org/officeDocument/2006/relationships/slide" Target="slides/slide170.xml"/><Relationship Id="rId172" Type="http://schemas.openxmlformats.org/officeDocument/2006/relationships/slide" Target="slides/slide171.xml"/><Relationship Id="rId30" Type="http://schemas.openxmlformats.org/officeDocument/2006/relationships/slide" Target="slides/slide29.xml"/><Relationship Id="rId31" Type="http://schemas.openxmlformats.org/officeDocument/2006/relationships/slide" Target="slides/slide30.xml"/><Relationship Id="rId32" Type="http://schemas.openxmlformats.org/officeDocument/2006/relationships/slide" Target="slides/slide31.xml"/><Relationship Id="rId33" Type="http://schemas.openxmlformats.org/officeDocument/2006/relationships/slide" Target="slides/slide32.xml"/><Relationship Id="rId34" Type="http://schemas.openxmlformats.org/officeDocument/2006/relationships/slide" Target="slides/slide33.xml"/><Relationship Id="rId35" Type="http://schemas.openxmlformats.org/officeDocument/2006/relationships/slide" Target="slides/slide34.xml"/><Relationship Id="rId36" Type="http://schemas.openxmlformats.org/officeDocument/2006/relationships/slide" Target="slides/slide35.xml"/><Relationship Id="rId37" Type="http://schemas.openxmlformats.org/officeDocument/2006/relationships/slide" Target="slides/slide36.xml"/><Relationship Id="rId38" Type="http://schemas.openxmlformats.org/officeDocument/2006/relationships/slide" Target="slides/slide37.xml"/><Relationship Id="rId39" Type="http://schemas.openxmlformats.org/officeDocument/2006/relationships/slide" Target="slides/slide38.xml"/><Relationship Id="rId173" Type="http://schemas.openxmlformats.org/officeDocument/2006/relationships/slide" Target="slides/slide172.xml"/><Relationship Id="rId174" Type="http://schemas.openxmlformats.org/officeDocument/2006/relationships/slide" Target="slides/slide173.xml"/><Relationship Id="rId175" Type="http://schemas.openxmlformats.org/officeDocument/2006/relationships/slide" Target="slides/slide174.xml"/><Relationship Id="rId176" Type="http://schemas.openxmlformats.org/officeDocument/2006/relationships/slide" Target="slides/slide175.xml"/><Relationship Id="rId177" Type="http://schemas.openxmlformats.org/officeDocument/2006/relationships/slide" Target="slides/slide176.xml"/><Relationship Id="rId178" Type="http://schemas.openxmlformats.org/officeDocument/2006/relationships/slide" Target="slides/slide177.xml"/><Relationship Id="rId179" Type="http://schemas.openxmlformats.org/officeDocument/2006/relationships/slide" Target="slides/slide178.xml"/><Relationship Id="rId70" Type="http://schemas.openxmlformats.org/officeDocument/2006/relationships/slide" Target="slides/slide69.xml"/><Relationship Id="rId71" Type="http://schemas.openxmlformats.org/officeDocument/2006/relationships/slide" Target="slides/slide70.xml"/><Relationship Id="rId72" Type="http://schemas.openxmlformats.org/officeDocument/2006/relationships/slide" Target="slides/slide71.xml"/><Relationship Id="rId73" Type="http://schemas.openxmlformats.org/officeDocument/2006/relationships/slide" Target="slides/slide72.xml"/><Relationship Id="rId74" Type="http://schemas.openxmlformats.org/officeDocument/2006/relationships/slide" Target="slides/slide73.xml"/><Relationship Id="rId75" Type="http://schemas.openxmlformats.org/officeDocument/2006/relationships/slide" Target="slides/slide74.xml"/><Relationship Id="rId76" Type="http://schemas.openxmlformats.org/officeDocument/2006/relationships/slide" Target="slides/slide75.xml"/><Relationship Id="rId77" Type="http://schemas.openxmlformats.org/officeDocument/2006/relationships/slide" Target="slides/slide76.xml"/><Relationship Id="rId78" Type="http://schemas.openxmlformats.org/officeDocument/2006/relationships/slide" Target="slides/slide77.xml"/><Relationship Id="rId79" Type="http://schemas.openxmlformats.org/officeDocument/2006/relationships/slide" Target="slides/slide78.xml"/><Relationship Id="rId1" Type="http://schemas.openxmlformats.org/officeDocument/2006/relationships/slideMaster" Target="slideMasters/slideMaster1.xml"/><Relationship Id="rId2" Type="http://schemas.openxmlformats.org/officeDocument/2006/relationships/slide" Target="slides/slide1.xml"/><Relationship Id="rId3" Type="http://schemas.openxmlformats.org/officeDocument/2006/relationships/slide" Target="slides/slide2.xml"/><Relationship Id="rId4" Type="http://schemas.openxmlformats.org/officeDocument/2006/relationships/slide" Target="slides/slide3.xml"/><Relationship Id="rId100" Type="http://schemas.openxmlformats.org/officeDocument/2006/relationships/slide" Target="slides/slide99.xml"/><Relationship Id="rId101" Type="http://schemas.openxmlformats.org/officeDocument/2006/relationships/slide" Target="slides/slide100.xml"/><Relationship Id="rId102" Type="http://schemas.openxmlformats.org/officeDocument/2006/relationships/slide" Target="slides/slide101.xml"/><Relationship Id="rId103" Type="http://schemas.openxmlformats.org/officeDocument/2006/relationships/slide" Target="slides/slide102.xml"/><Relationship Id="rId104" Type="http://schemas.openxmlformats.org/officeDocument/2006/relationships/slide" Target="slides/slide103.xml"/><Relationship Id="rId105" Type="http://schemas.openxmlformats.org/officeDocument/2006/relationships/slide" Target="slides/slide104.xml"/><Relationship Id="rId106" Type="http://schemas.openxmlformats.org/officeDocument/2006/relationships/slide" Target="slides/slide105.xml"/><Relationship Id="rId107" Type="http://schemas.openxmlformats.org/officeDocument/2006/relationships/slide" Target="slides/slide106.xml"/><Relationship Id="rId108" Type="http://schemas.openxmlformats.org/officeDocument/2006/relationships/slide" Target="slides/slide107.xml"/><Relationship Id="rId109" Type="http://schemas.openxmlformats.org/officeDocument/2006/relationships/slide" Target="slides/slide108.xml"/><Relationship Id="rId5" Type="http://schemas.openxmlformats.org/officeDocument/2006/relationships/slide" Target="slides/slide4.xml"/><Relationship Id="rId6" Type="http://schemas.openxmlformats.org/officeDocument/2006/relationships/slide" Target="slides/slide5.xml"/><Relationship Id="rId7" Type="http://schemas.openxmlformats.org/officeDocument/2006/relationships/slide" Target="slides/slide6.xml"/><Relationship Id="rId8" Type="http://schemas.openxmlformats.org/officeDocument/2006/relationships/slide" Target="slides/slide7.xml"/><Relationship Id="rId9" Type="http://schemas.openxmlformats.org/officeDocument/2006/relationships/slide" Target="slides/slide8.xml"/><Relationship Id="rId140" Type="http://schemas.openxmlformats.org/officeDocument/2006/relationships/slide" Target="slides/slide139.xml"/><Relationship Id="rId141" Type="http://schemas.openxmlformats.org/officeDocument/2006/relationships/slide" Target="slides/slide140.xml"/></Relationships>
</file>

<file path=ppt/_rels/viewProps.xml.rels><?xml version="1.0" encoding="UTF-8" standalone="yes"?>
<Relationships xmlns="http://schemas.openxmlformats.org/package/2006/relationships"><Relationship Id="rId1" Type="http://schemas.openxmlformats.org/officeDocument/2006/relationships/slide" Target="slides/slide5.xml"/><Relationship Id="rId2" Type="http://schemas.openxmlformats.org/officeDocument/2006/relationships/slide" Target="slides/slide118.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8434" name="Rectangle 2"/>
          <p:cNvSpPr>
            <a:spLocks noGrp="1" noChangeArrowheads="1"/>
          </p:cNvSpPr>
          <p:nvPr>
            <p:ph type="hdr" sz="quarter"/>
          </p:nvPr>
        </p:nvSpPr>
        <p:spPr bwMode="auto">
          <a:xfrm>
            <a:off x="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defRPr sz="1200"/>
            </a:lvl1pPr>
          </a:lstStyle>
          <a:p>
            <a:endParaRPr lang="en-US"/>
          </a:p>
        </p:txBody>
      </p:sp>
      <p:sp>
        <p:nvSpPr>
          <p:cNvPr id="18435" name="Rectangle 3"/>
          <p:cNvSpPr>
            <a:spLocks noGrp="1" noChangeArrowheads="1"/>
          </p:cNvSpPr>
          <p:nvPr>
            <p:ph type="dt" idx="1"/>
          </p:nvPr>
        </p:nvSpPr>
        <p:spPr bwMode="auto">
          <a:xfrm>
            <a:off x="3886200" y="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a:defRPr sz="1200"/>
            </a:lvl1pPr>
          </a:lstStyle>
          <a:p>
            <a:endParaRPr lang="en-US"/>
          </a:p>
        </p:txBody>
      </p:sp>
      <p:sp>
        <p:nvSpPr>
          <p:cNvPr id="18436" name="Rectangle 4"/>
          <p:cNvSpPr>
            <a:spLocks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 uri="{53640926-AAD7-44d8-BBD7-CCE9431645EC}">
              <a14:shadowObscured xmlns:a14="http://schemas.microsoft.com/office/drawing/2010/main" val="1"/>
            </a:ext>
          </a:extLst>
        </p:spPr>
      </p:sp>
      <p:sp>
        <p:nvSpPr>
          <p:cNvPr id="18437" name="Rectangle 5"/>
          <p:cNvSpPr>
            <a:spLocks noGrp="1" noChangeArrowheads="1"/>
          </p:cNvSpPr>
          <p:nvPr>
            <p:ph type="body" sz="quarter" idx="3"/>
          </p:nvPr>
        </p:nvSpPr>
        <p:spPr bwMode="auto">
          <a:xfrm>
            <a:off x="914400" y="4343400"/>
            <a:ext cx="50292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8" name="Rectangle 6"/>
          <p:cNvSpPr>
            <a:spLocks noGrp="1" noChangeArrowheads="1"/>
          </p:cNvSpPr>
          <p:nvPr>
            <p:ph type="ftr" sz="quarter" idx="4"/>
          </p:nvPr>
        </p:nvSpPr>
        <p:spPr bwMode="auto">
          <a:xfrm>
            <a:off x="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defRPr sz="1200"/>
            </a:lvl1pPr>
          </a:lstStyle>
          <a:p>
            <a:endParaRPr lang="en-US"/>
          </a:p>
        </p:txBody>
      </p:sp>
      <p:sp>
        <p:nvSpPr>
          <p:cNvPr id="18439" name="Rectangle 7"/>
          <p:cNvSpPr>
            <a:spLocks noGrp="1" noChangeArrowheads="1"/>
          </p:cNvSpPr>
          <p:nvPr>
            <p:ph type="sldNum" sz="quarter" idx="5"/>
          </p:nvPr>
        </p:nvSpPr>
        <p:spPr bwMode="auto">
          <a:xfrm>
            <a:off x="3886200" y="8686800"/>
            <a:ext cx="29718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r">
              <a:defRPr sz="1200"/>
            </a:lvl1pPr>
          </a:lstStyle>
          <a:p>
            <a:fld id="{17889CBA-2985-CE48-A16C-EFC5F294126D}" type="slidenum">
              <a:rPr lang="en-US"/>
              <a:pPr/>
              <a:t>‹#›</a:t>
            </a:fld>
            <a:endParaRPr lang="en-US"/>
          </a:p>
        </p:txBody>
      </p:sp>
    </p:spTree>
    <p:extLst>
      <p:ext uri="{BB962C8B-B14F-4D97-AF65-F5344CB8AC3E}">
        <p14:creationId xmlns:p14="http://schemas.microsoft.com/office/powerpoint/2010/main" val="3011735821"/>
      </p:ext>
    </p:extLst>
  </p:cSld>
  <p:clrMap bg1="lt1" tx1="dk1" bg2="lt2" tx2="dk2" accent1="accent1" accent2="accent2" accent3="accent3" accent4="accent4" accent5="accent5" accent6="accent6" hlink="hlink" folHlink="folHlink"/>
  <p:notesStyle>
    <a:lvl1pPr algn="l" rtl="0" fontAlgn="base">
      <a:spcBef>
        <a:spcPct val="30000"/>
      </a:spcBef>
      <a:spcAft>
        <a:spcPct val="0"/>
      </a:spcAft>
      <a:defRPr sz="1200" kern="1200">
        <a:solidFill>
          <a:schemeClr val="tx1"/>
        </a:solidFill>
        <a:latin typeface="Times New Roman" charset="0"/>
        <a:ea typeface="ＭＳ Ｐゴシック" charset="0"/>
        <a:cs typeface="+mn-cs"/>
      </a:defRPr>
    </a:lvl1pPr>
    <a:lvl2pPr marL="457200" algn="l" rtl="0" fontAlgn="base">
      <a:spcBef>
        <a:spcPct val="30000"/>
      </a:spcBef>
      <a:spcAft>
        <a:spcPct val="0"/>
      </a:spcAft>
      <a:defRPr sz="1200" kern="1200">
        <a:solidFill>
          <a:schemeClr val="tx1"/>
        </a:solidFill>
        <a:latin typeface="Times New Roman" charset="0"/>
        <a:ea typeface="ＭＳ Ｐゴシック" charset="0"/>
        <a:cs typeface="+mn-cs"/>
      </a:defRPr>
    </a:lvl2pPr>
    <a:lvl3pPr marL="914400" algn="l" rtl="0" fontAlgn="base">
      <a:spcBef>
        <a:spcPct val="30000"/>
      </a:spcBef>
      <a:spcAft>
        <a:spcPct val="0"/>
      </a:spcAft>
      <a:defRPr sz="1200" kern="1200">
        <a:solidFill>
          <a:schemeClr val="tx1"/>
        </a:solidFill>
        <a:latin typeface="Times New Roman" charset="0"/>
        <a:ea typeface="ＭＳ Ｐゴシック" charset="0"/>
        <a:cs typeface="+mn-cs"/>
      </a:defRPr>
    </a:lvl3pPr>
    <a:lvl4pPr marL="1371600" algn="l" rtl="0" fontAlgn="base">
      <a:spcBef>
        <a:spcPct val="30000"/>
      </a:spcBef>
      <a:spcAft>
        <a:spcPct val="0"/>
      </a:spcAft>
      <a:defRPr sz="1200" kern="1200">
        <a:solidFill>
          <a:schemeClr val="tx1"/>
        </a:solidFill>
        <a:latin typeface="Times New Roman" charset="0"/>
        <a:ea typeface="ＭＳ Ｐゴシック" charset="0"/>
        <a:cs typeface="+mn-cs"/>
      </a:defRPr>
    </a:lvl4pPr>
    <a:lvl5pPr marL="1828800" algn="l" rtl="0" fontAlgn="base">
      <a:spcBef>
        <a:spcPct val="30000"/>
      </a:spcBef>
      <a:spcAft>
        <a:spcPct val="0"/>
      </a:spcAft>
      <a:defRPr sz="1200" kern="1200">
        <a:solidFill>
          <a:schemeClr val="tx1"/>
        </a:solidFill>
        <a:latin typeface="Times New Roman" charset="0"/>
        <a:ea typeface="ＭＳ Ｐゴシック" charset="0"/>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8194" name="Group 2"/>
          <p:cNvGrpSpPr>
            <a:grpSpLocks/>
          </p:cNvGrpSpPr>
          <p:nvPr/>
        </p:nvGrpSpPr>
        <p:grpSpPr bwMode="auto">
          <a:xfrm>
            <a:off x="0" y="0"/>
            <a:ext cx="9144000" cy="6858000"/>
            <a:chOff x="0" y="0"/>
            <a:chExt cx="5760" cy="4320"/>
          </a:xfrm>
        </p:grpSpPr>
        <p:grpSp>
          <p:nvGrpSpPr>
            <p:cNvPr id="8195" name="Group 3"/>
            <p:cNvGrpSpPr>
              <a:grpSpLocks/>
            </p:cNvGrpSpPr>
            <p:nvPr/>
          </p:nvGrpSpPr>
          <p:grpSpPr bwMode="auto">
            <a:xfrm>
              <a:off x="0" y="0"/>
              <a:ext cx="5760" cy="4320"/>
              <a:chOff x="0" y="0"/>
              <a:chExt cx="5760" cy="4320"/>
            </a:xfrm>
          </p:grpSpPr>
          <p:sp>
            <p:nvSpPr>
              <p:cNvPr id="8196" name="Rectangle 4"/>
              <p:cNvSpPr>
                <a:spLocks noChangeArrowheads="1"/>
              </p:cNvSpPr>
              <p:nvPr/>
            </p:nvSpPr>
            <p:spPr bwMode="ltGray">
              <a:xfrm>
                <a:off x="2112" y="0"/>
                <a:ext cx="3648" cy="96"/>
              </a:xfrm>
              <a:prstGeom prst="rect">
                <a:avLst/>
              </a:prstGeom>
              <a:solidFill>
                <a:schemeClr val="fo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97" name="Group 5"/>
              <p:cNvGrpSpPr>
                <a:grpSpLocks/>
              </p:cNvGrpSpPr>
              <p:nvPr userDrawn="1"/>
            </p:nvGrpSpPr>
            <p:grpSpPr bwMode="auto">
              <a:xfrm>
                <a:off x="0" y="0"/>
                <a:ext cx="5760" cy="4320"/>
                <a:chOff x="0" y="0"/>
                <a:chExt cx="5760" cy="4320"/>
              </a:xfrm>
            </p:grpSpPr>
            <p:sp>
              <p:nvSpPr>
                <p:cNvPr id="8198" name="Line 6"/>
                <p:cNvSpPr>
                  <a:spLocks noChangeShapeType="1"/>
                </p:cNvSpPr>
                <p:nvPr/>
              </p:nvSpPr>
              <p:spPr bwMode="white">
                <a:xfrm>
                  <a:off x="0" y="19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99" name="Line 7"/>
                <p:cNvSpPr>
                  <a:spLocks noChangeShapeType="1"/>
                </p:cNvSpPr>
                <p:nvPr/>
              </p:nvSpPr>
              <p:spPr bwMode="white">
                <a:xfrm>
                  <a:off x="0" y="38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 name="Line 8"/>
                <p:cNvSpPr>
                  <a:spLocks noChangeShapeType="1"/>
                </p:cNvSpPr>
                <p:nvPr/>
              </p:nvSpPr>
              <p:spPr bwMode="white">
                <a:xfrm>
                  <a:off x="0" y="57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1" name="Line 9"/>
                <p:cNvSpPr>
                  <a:spLocks noChangeShapeType="1"/>
                </p:cNvSpPr>
                <p:nvPr/>
              </p:nvSpPr>
              <p:spPr bwMode="white">
                <a:xfrm>
                  <a:off x="0" y="76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2" name="Line 10"/>
                <p:cNvSpPr>
                  <a:spLocks noChangeShapeType="1"/>
                </p:cNvSpPr>
                <p:nvPr/>
              </p:nvSpPr>
              <p:spPr bwMode="white">
                <a:xfrm>
                  <a:off x="0" y="96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3" name="Line 11"/>
                <p:cNvSpPr>
                  <a:spLocks noChangeShapeType="1"/>
                </p:cNvSpPr>
                <p:nvPr/>
              </p:nvSpPr>
              <p:spPr bwMode="white">
                <a:xfrm>
                  <a:off x="0" y="115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4" name="Line 12"/>
                <p:cNvSpPr>
                  <a:spLocks noChangeShapeType="1"/>
                </p:cNvSpPr>
                <p:nvPr/>
              </p:nvSpPr>
              <p:spPr bwMode="white">
                <a:xfrm>
                  <a:off x="0" y="134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5" name="Line 13"/>
                <p:cNvSpPr>
                  <a:spLocks noChangeShapeType="1"/>
                </p:cNvSpPr>
                <p:nvPr/>
              </p:nvSpPr>
              <p:spPr bwMode="white">
                <a:xfrm>
                  <a:off x="0" y="153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6" name="Line 14"/>
                <p:cNvSpPr>
                  <a:spLocks noChangeShapeType="1"/>
                </p:cNvSpPr>
                <p:nvPr/>
              </p:nvSpPr>
              <p:spPr bwMode="white">
                <a:xfrm>
                  <a:off x="0" y="172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7" name="Line 15"/>
                <p:cNvSpPr>
                  <a:spLocks noChangeShapeType="1"/>
                </p:cNvSpPr>
                <p:nvPr/>
              </p:nvSpPr>
              <p:spPr bwMode="white">
                <a:xfrm>
                  <a:off x="0" y="192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8" name="Line 16"/>
                <p:cNvSpPr>
                  <a:spLocks noChangeShapeType="1"/>
                </p:cNvSpPr>
                <p:nvPr/>
              </p:nvSpPr>
              <p:spPr bwMode="white">
                <a:xfrm>
                  <a:off x="0" y="211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9" name="Line 17"/>
                <p:cNvSpPr>
                  <a:spLocks noChangeShapeType="1"/>
                </p:cNvSpPr>
                <p:nvPr/>
              </p:nvSpPr>
              <p:spPr bwMode="white">
                <a:xfrm>
                  <a:off x="0" y="230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0" name="Line 18"/>
                <p:cNvSpPr>
                  <a:spLocks noChangeShapeType="1"/>
                </p:cNvSpPr>
                <p:nvPr/>
              </p:nvSpPr>
              <p:spPr bwMode="white">
                <a:xfrm>
                  <a:off x="0" y="249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1" name="Line 19"/>
                <p:cNvSpPr>
                  <a:spLocks noChangeShapeType="1"/>
                </p:cNvSpPr>
                <p:nvPr/>
              </p:nvSpPr>
              <p:spPr bwMode="white">
                <a:xfrm>
                  <a:off x="0" y="268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2" name="Line 20"/>
                <p:cNvSpPr>
                  <a:spLocks noChangeShapeType="1"/>
                </p:cNvSpPr>
                <p:nvPr/>
              </p:nvSpPr>
              <p:spPr bwMode="white">
                <a:xfrm>
                  <a:off x="0" y="288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3" name="Line 21"/>
                <p:cNvSpPr>
                  <a:spLocks noChangeShapeType="1"/>
                </p:cNvSpPr>
                <p:nvPr/>
              </p:nvSpPr>
              <p:spPr bwMode="white">
                <a:xfrm>
                  <a:off x="0" y="307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4" name="Line 22"/>
                <p:cNvSpPr>
                  <a:spLocks noChangeShapeType="1"/>
                </p:cNvSpPr>
                <p:nvPr/>
              </p:nvSpPr>
              <p:spPr bwMode="white">
                <a:xfrm>
                  <a:off x="0" y="326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5" name="Line 23"/>
                <p:cNvSpPr>
                  <a:spLocks noChangeShapeType="1"/>
                </p:cNvSpPr>
                <p:nvPr/>
              </p:nvSpPr>
              <p:spPr bwMode="white">
                <a:xfrm>
                  <a:off x="0" y="345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6" name="Line 24"/>
                <p:cNvSpPr>
                  <a:spLocks noChangeShapeType="1"/>
                </p:cNvSpPr>
                <p:nvPr/>
              </p:nvSpPr>
              <p:spPr bwMode="white">
                <a:xfrm>
                  <a:off x="0" y="364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7" name="Line 25"/>
                <p:cNvSpPr>
                  <a:spLocks noChangeShapeType="1"/>
                </p:cNvSpPr>
                <p:nvPr/>
              </p:nvSpPr>
              <p:spPr bwMode="white">
                <a:xfrm>
                  <a:off x="0" y="384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8" name="Line 26"/>
                <p:cNvSpPr>
                  <a:spLocks noChangeShapeType="1"/>
                </p:cNvSpPr>
                <p:nvPr/>
              </p:nvSpPr>
              <p:spPr bwMode="white">
                <a:xfrm>
                  <a:off x="0" y="403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9" name="Line 27"/>
                <p:cNvSpPr>
                  <a:spLocks noChangeShapeType="1"/>
                </p:cNvSpPr>
                <p:nvPr/>
              </p:nvSpPr>
              <p:spPr bwMode="white">
                <a:xfrm>
                  <a:off x="0" y="422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0" name="Line 28"/>
                <p:cNvSpPr>
                  <a:spLocks noChangeShapeType="1"/>
                </p:cNvSpPr>
                <p:nvPr/>
              </p:nvSpPr>
              <p:spPr bwMode="white">
                <a:xfrm>
                  <a:off x="1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1" name="Line 29"/>
                <p:cNvSpPr>
                  <a:spLocks noChangeShapeType="1"/>
                </p:cNvSpPr>
                <p:nvPr/>
              </p:nvSpPr>
              <p:spPr bwMode="white">
                <a:xfrm>
                  <a:off x="3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2" name="Line 30"/>
                <p:cNvSpPr>
                  <a:spLocks noChangeShapeType="1"/>
                </p:cNvSpPr>
                <p:nvPr/>
              </p:nvSpPr>
              <p:spPr bwMode="white">
                <a:xfrm>
                  <a:off x="5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3" name="Line 31"/>
                <p:cNvSpPr>
                  <a:spLocks noChangeShapeType="1"/>
                </p:cNvSpPr>
                <p:nvPr/>
              </p:nvSpPr>
              <p:spPr bwMode="white">
                <a:xfrm>
                  <a:off x="7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4" name="Line 32"/>
                <p:cNvSpPr>
                  <a:spLocks noChangeShapeType="1"/>
                </p:cNvSpPr>
                <p:nvPr/>
              </p:nvSpPr>
              <p:spPr bwMode="white">
                <a:xfrm>
                  <a:off x="96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5" name="Line 33"/>
                <p:cNvSpPr>
                  <a:spLocks noChangeShapeType="1"/>
                </p:cNvSpPr>
                <p:nvPr/>
              </p:nvSpPr>
              <p:spPr bwMode="white">
                <a:xfrm>
                  <a:off x="115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6" name="Line 34"/>
                <p:cNvSpPr>
                  <a:spLocks noChangeShapeType="1"/>
                </p:cNvSpPr>
                <p:nvPr/>
              </p:nvSpPr>
              <p:spPr bwMode="white">
                <a:xfrm>
                  <a:off x="134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7" name="Line 35"/>
                <p:cNvSpPr>
                  <a:spLocks noChangeShapeType="1"/>
                </p:cNvSpPr>
                <p:nvPr/>
              </p:nvSpPr>
              <p:spPr bwMode="white">
                <a:xfrm>
                  <a:off x="153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8" name="Line 36"/>
                <p:cNvSpPr>
                  <a:spLocks noChangeShapeType="1"/>
                </p:cNvSpPr>
                <p:nvPr/>
              </p:nvSpPr>
              <p:spPr bwMode="white">
                <a:xfrm>
                  <a:off x="172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9" name="Line 37"/>
                <p:cNvSpPr>
                  <a:spLocks noChangeShapeType="1"/>
                </p:cNvSpPr>
                <p:nvPr/>
              </p:nvSpPr>
              <p:spPr bwMode="white">
                <a:xfrm>
                  <a:off x="192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0" name="Line 38"/>
                <p:cNvSpPr>
                  <a:spLocks noChangeShapeType="1"/>
                </p:cNvSpPr>
                <p:nvPr/>
              </p:nvSpPr>
              <p:spPr bwMode="white">
                <a:xfrm>
                  <a:off x="211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1" name="Line 39"/>
                <p:cNvSpPr>
                  <a:spLocks noChangeShapeType="1"/>
                </p:cNvSpPr>
                <p:nvPr/>
              </p:nvSpPr>
              <p:spPr bwMode="white">
                <a:xfrm>
                  <a:off x="230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2" name="Line 40"/>
                <p:cNvSpPr>
                  <a:spLocks noChangeShapeType="1"/>
                </p:cNvSpPr>
                <p:nvPr/>
              </p:nvSpPr>
              <p:spPr bwMode="white">
                <a:xfrm>
                  <a:off x="249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3" name="Line 41"/>
                <p:cNvSpPr>
                  <a:spLocks noChangeShapeType="1"/>
                </p:cNvSpPr>
                <p:nvPr/>
              </p:nvSpPr>
              <p:spPr bwMode="white">
                <a:xfrm>
                  <a:off x="268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4" name="Line 42"/>
                <p:cNvSpPr>
                  <a:spLocks noChangeShapeType="1"/>
                </p:cNvSpPr>
                <p:nvPr/>
              </p:nvSpPr>
              <p:spPr bwMode="white">
                <a:xfrm>
                  <a:off x="288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5" name="Line 43"/>
                <p:cNvSpPr>
                  <a:spLocks noChangeShapeType="1"/>
                </p:cNvSpPr>
                <p:nvPr/>
              </p:nvSpPr>
              <p:spPr bwMode="white">
                <a:xfrm>
                  <a:off x="307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6" name="Line 44"/>
                <p:cNvSpPr>
                  <a:spLocks noChangeShapeType="1"/>
                </p:cNvSpPr>
                <p:nvPr/>
              </p:nvSpPr>
              <p:spPr bwMode="white">
                <a:xfrm>
                  <a:off x="326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7" name="Line 45"/>
                <p:cNvSpPr>
                  <a:spLocks noChangeShapeType="1"/>
                </p:cNvSpPr>
                <p:nvPr/>
              </p:nvSpPr>
              <p:spPr bwMode="white">
                <a:xfrm>
                  <a:off x="345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8" name="Line 46"/>
                <p:cNvSpPr>
                  <a:spLocks noChangeShapeType="1"/>
                </p:cNvSpPr>
                <p:nvPr/>
              </p:nvSpPr>
              <p:spPr bwMode="white">
                <a:xfrm>
                  <a:off x="364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9" name="Line 47"/>
                <p:cNvSpPr>
                  <a:spLocks noChangeShapeType="1"/>
                </p:cNvSpPr>
                <p:nvPr/>
              </p:nvSpPr>
              <p:spPr bwMode="white">
                <a:xfrm>
                  <a:off x="384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0" name="Line 48"/>
                <p:cNvSpPr>
                  <a:spLocks noChangeShapeType="1"/>
                </p:cNvSpPr>
                <p:nvPr/>
              </p:nvSpPr>
              <p:spPr bwMode="white">
                <a:xfrm>
                  <a:off x="403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1" name="Line 49"/>
                <p:cNvSpPr>
                  <a:spLocks noChangeShapeType="1"/>
                </p:cNvSpPr>
                <p:nvPr/>
              </p:nvSpPr>
              <p:spPr bwMode="white">
                <a:xfrm>
                  <a:off x="422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2" name="Line 50"/>
                <p:cNvSpPr>
                  <a:spLocks noChangeShapeType="1"/>
                </p:cNvSpPr>
                <p:nvPr/>
              </p:nvSpPr>
              <p:spPr bwMode="white">
                <a:xfrm>
                  <a:off x="441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3" name="Line 51"/>
                <p:cNvSpPr>
                  <a:spLocks noChangeShapeType="1"/>
                </p:cNvSpPr>
                <p:nvPr/>
              </p:nvSpPr>
              <p:spPr bwMode="white">
                <a:xfrm>
                  <a:off x="460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4" name="Line 52"/>
                <p:cNvSpPr>
                  <a:spLocks noChangeShapeType="1"/>
                </p:cNvSpPr>
                <p:nvPr/>
              </p:nvSpPr>
              <p:spPr bwMode="white">
                <a:xfrm>
                  <a:off x="480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5" name="Line 53"/>
                <p:cNvSpPr>
                  <a:spLocks noChangeShapeType="1"/>
                </p:cNvSpPr>
                <p:nvPr/>
              </p:nvSpPr>
              <p:spPr bwMode="white">
                <a:xfrm>
                  <a:off x="49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6" name="Line 54"/>
                <p:cNvSpPr>
                  <a:spLocks noChangeShapeType="1"/>
                </p:cNvSpPr>
                <p:nvPr/>
              </p:nvSpPr>
              <p:spPr bwMode="white">
                <a:xfrm>
                  <a:off x="51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7" name="Line 55"/>
                <p:cNvSpPr>
                  <a:spLocks noChangeShapeType="1"/>
                </p:cNvSpPr>
                <p:nvPr/>
              </p:nvSpPr>
              <p:spPr bwMode="white">
                <a:xfrm>
                  <a:off x="53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8" name="Line 56"/>
                <p:cNvSpPr>
                  <a:spLocks noChangeShapeType="1"/>
                </p:cNvSpPr>
                <p:nvPr/>
              </p:nvSpPr>
              <p:spPr bwMode="white">
                <a:xfrm>
                  <a:off x="55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49" name="Line 57"/>
              <p:cNvSpPr>
                <a:spLocks noChangeShapeType="1"/>
              </p:cNvSpPr>
              <p:nvPr/>
            </p:nvSpPr>
            <p:spPr bwMode="ltGray">
              <a:xfrm>
                <a:off x="5568" y="0"/>
                <a:ext cx="0" cy="1488"/>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50" name="Group 58"/>
            <p:cNvGrpSpPr>
              <a:grpSpLocks/>
            </p:cNvGrpSpPr>
            <p:nvPr userDrawn="1"/>
          </p:nvGrpSpPr>
          <p:grpSpPr bwMode="auto">
            <a:xfrm>
              <a:off x="3" y="559"/>
              <a:ext cx="4192" cy="1796"/>
              <a:chOff x="3" y="559"/>
              <a:chExt cx="4192" cy="1796"/>
            </a:xfrm>
          </p:grpSpPr>
          <p:sp>
            <p:nvSpPr>
              <p:cNvPr id="8251" name="Line 59"/>
              <p:cNvSpPr>
                <a:spLocks noChangeShapeType="1"/>
              </p:cNvSpPr>
              <p:nvPr/>
            </p:nvSpPr>
            <p:spPr bwMode="ltGray">
              <a:xfrm>
                <a:off x="506" y="559"/>
                <a:ext cx="0" cy="1796"/>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52" name="Line 60"/>
              <p:cNvSpPr>
                <a:spLocks noChangeShapeType="1"/>
              </p:cNvSpPr>
              <p:nvPr/>
            </p:nvSpPr>
            <p:spPr bwMode="ltGray">
              <a:xfrm flipH="1" flipV="1">
                <a:off x="3" y="1924"/>
                <a:ext cx="3211" cy="1"/>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53" name="Line 61"/>
              <p:cNvSpPr>
                <a:spLocks noChangeShapeType="1"/>
              </p:cNvSpPr>
              <p:nvPr/>
            </p:nvSpPr>
            <p:spPr bwMode="ltGray">
              <a:xfrm flipH="1" flipV="1">
                <a:off x="384" y="938"/>
                <a:ext cx="3811" cy="1"/>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54" name="Arc 62"/>
              <p:cNvSpPr>
                <a:spLocks/>
              </p:cNvSpPr>
              <p:nvPr/>
            </p:nvSpPr>
            <p:spPr bwMode="ltGray">
              <a:xfrm rot="16200000" flipH="1">
                <a:off x="426" y="860"/>
                <a:ext cx="156" cy="157"/>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55" name="Group 63"/>
            <p:cNvGrpSpPr>
              <a:grpSpLocks/>
            </p:cNvGrpSpPr>
            <p:nvPr userDrawn="1"/>
          </p:nvGrpSpPr>
          <p:grpSpPr bwMode="auto">
            <a:xfrm>
              <a:off x="1480" y="1952"/>
              <a:ext cx="3808" cy="1812"/>
              <a:chOff x="1480" y="1952"/>
              <a:chExt cx="3808" cy="1812"/>
            </a:xfrm>
          </p:grpSpPr>
          <p:sp>
            <p:nvSpPr>
              <p:cNvPr id="8256" name="Line 64"/>
              <p:cNvSpPr>
                <a:spLocks noChangeShapeType="1"/>
              </p:cNvSpPr>
              <p:nvPr/>
            </p:nvSpPr>
            <p:spPr bwMode="ltGray">
              <a:xfrm flipV="1">
                <a:off x="1480" y="3442"/>
                <a:ext cx="3808" cy="0"/>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57" name="Line 65"/>
              <p:cNvSpPr>
                <a:spLocks noChangeShapeType="1"/>
              </p:cNvSpPr>
              <p:nvPr/>
            </p:nvSpPr>
            <p:spPr bwMode="ltGray">
              <a:xfrm flipH="1">
                <a:off x="5172" y="1952"/>
                <a:ext cx="0" cy="1812"/>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58" name="Arc 66"/>
              <p:cNvSpPr>
                <a:spLocks/>
              </p:cNvSpPr>
              <p:nvPr/>
            </p:nvSpPr>
            <p:spPr bwMode="ltGray">
              <a:xfrm rot="5400000">
                <a:off x="5097" y="3346"/>
                <a:ext cx="156" cy="157"/>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259" name="Rectangle 67"/>
          <p:cNvSpPr>
            <a:spLocks noGrp="1" noChangeArrowheads="1"/>
          </p:cNvSpPr>
          <p:nvPr>
            <p:ph type="ctrTitle"/>
          </p:nvPr>
        </p:nvSpPr>
        <p:spPr>
          <a:xfrm>
            <a:off x="990600" y="1752600"/>
            <a:ext cx="7772400" cy="1143000"/>
          </a:xfrm>
        </p:spPr>
        <p:txBody>
          <a:bodyPr/>
          <a:lstStyle>
            <a:lvl1pPr>
              <a:defRPr/>
            </a:lvl1pPr>
          </a:lstStyle>
          <a:p>
            <a:pPr lvl="0"/>
            <a:r>
              <a:rPr lang="en-US" noProof="0" smtClean="0"/>
              <a:t>Click to edit Master title style</a:t>
            </a:r>
          </a:p>
        </p:txBody>
      </p:sp>
      <p:sp>
        <p:nvSpPr>
          <p:cNvPr id="8260" name="Rectangle 68" descr="Rectangle: Click to edit Master text styles&#10;Second level&#10;Third level&#10;Fourth level&#10;Fifth level"/>
          <p:cNvSpPr>
            <a:spLocks noGrp="1" noChangeArrowheads="1"/>
          </p:cNvSpPr>
          <p:nvPr>
            <p:ph type="subTitle" idx="1"/>
          </p:nvPr>
        </p:nvSpPr>
        <p:spPr>
          <a:xfrm>
            <a:off x="990600" y="3309938"/>
            <a:ext cx="6400800" cy="1752600"/>
          </a:xfrm>
        </p:spPr>
        <p:txBody>
          <a:bodyPr/>
          <a:lstStyle>
            <a:lvl1pPr marL="0" indent="0">
              <a:buFont typeface="Wingdings" charset="0"/>
              <a:buNone/>
              <a:defRPr/>
            </a:lvl1pPr>
          </a:lstStyle>
          <a:p>
            <a:pPr lvl="0"/>
            <a:r>
              <a:rPr lang="en-US" noProof="0" smtClean="0"/>
              <a:t>Click to edit Master subtitle style</a:t>
            </a:r>
          </a:p>
        </p:txBody>
      </p:sp>
      <p:sp>
        <p:nvSpPr>
          <p:cNvPr id="8261" name="Rectangle 69"/>
          <p:cNvSpPr>
            <a:spLocks noGrp="1" noChangeArrowheads="1"/>
          </p:cNvSpPr>
          <p:nvPr>
            <p:ph type="dt" sz="quarter" idx="2"/>
          </p:nvPr>
        </p:nvSpPr>
        <p:spPr/>
        <p:txBody>
          <a:bodyPr/>
          <a:lstStyle>
            <a:lvl1pPr>
              <a:defRPr/>
            </a:lvl1pPr>
          </a:lstStyle>
          <a:p>
            <a:endParaRPr lang="en-US"/>
          </a:p>
        </p:txBody>
      </p:sp>
      <p:sp>
        <p:nvSpPr>
          <p:cNvPr id="8262" name="Rectangle 70"/>
          <p:cNvSpPr>
            <a:spLocks noGrp="1" noChangeArrowheads="1"/>
          </p:cNvSpPr>
          <p:nvPr>
            <p:ph type="ftr" sz="quarter" idx="3"/>
          </p:nvPr>
        </p:nvSpPr>
        <p:spPr/>
        <p:txBody>
          <a:bodyPr/>
          <a:lstStyle>
            <a:lvl1pPr>
              <a:defRPr/>
            </a:lvl1pPr>
          </a:lstStyle>
          <a:p>
            <a:endParaRPr lang="en-US"/>
          </a:p>
        </p:txBody>
      </p:sp>
      <p:sp>
        <p:nvSpPr>
          <p:cNvPr id="8263" name="Rectangle 71"/>
          <p:cNvSpPr>
            <a:spLocks noGrp="1" noChangeArrowheads="1"/>
          </p:cNvSpPr>
          <p:nvPr>
            <p:ph type="sldNum" sz="quarter" idx="4"/>
          </p:nvPr>
        </p:nvSpPr>
        <p:spPr/>
        <p:txBody>
          <a:bodyPr/>
          <a:lstStyle>
            <a:lvl1pPr>
              <a:defRPr/>
            </a:lvl1pPr>
          </a:lstStyle>
          <a:p>
            <a:fld id="{00CD0B71-E1A5-5041-A62B-CC45DC2C1451}" type="slidenum">
              <a:rPr lang="en-US"/>
              <a:pPr/>
              <a:t>‹#›</a:t>
            </a:fld>
            <a:endParaRPr lang="en-US"/>
          </a:p>
        </p:txBody>
      </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Vertical Text Placeholder 2"/>
          <p:cNvSpPr>
            <a:spLocks noGrp="1"/>
          </p:cNvSpPr>
          <p:nvPr>
            <p:ph type="body" orient="vert" idx="1"/>
          </p:nvPr>
        </p:nvSpPr>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97E81DB0-041C-6342-8305-70C9A6F722E3}" type="slidenum">
              <a:rPr lang="en-US"/>
              <a:pPr/>
              <a:t>‹#›</a:t>
            </a:fld>
            <a:endParaRPr lang="en-US"/>
          </a:p>
        </p:txBody>
      </p:sp>
    </p:spTree>
    <p:extLst>
      <p:ext uri="{BB962C8B-B14F-4D97-AF65-F5344CB8AC3E}">
        <p14:creationId xmlns:p14="http://schemas.microsoft.com/office/powerpoint/2010/main" val="346402083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10350" y="304800"/>
            <a:ext cx="2000250" cy="5715000"/>
          </a:xfrm>
        </p:spPr>
        <p:txBody>
          <a:bodyPr vert="eaVert"/>
          <a:lstStyle/>
          <a:p>
            <a:r>
              <a:rPr lang="en-US" smtClean="0"/>
              <a:t>Click to edit Master title style</a:t>
            </a:r>
            <a:endParaRPr lang="en-US"/>
          </a:p>
        </p:txBody>
      </p:sp>
      <p:sp>
        <p:nvSpPr>
          <p:cNvPr id="3" name="Vertical Text Placeholder 2"/>
          <p:cNvSpPr>
            <a:spLocks noGrp="1"/>
          </p:cNvSpPr>
          <p:nvPr>
            <p:ph type="body" orient="vert" idx="1"/>
          </p:nvPr>
        </p:nvSpPr>
        <p:spPr>
          <a:xfrm>
            <a:off x="609600" y="304800"/>
            <a:ext cx="5848350" cy="5715000"/>
          </a:xfrm>
        </p:spPr>
        <p:txBody>
          <a:bodyPr vert="eaVert"/>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49B1BDC1-0A26-2847-8540-DA7BA1249DD6}" type="slidenum">
              <a:rPr lang="en-US"/>
              <a:pPr/>
              <a:t>‹#›</a:t>
            </a:fld>
            <a:endParaRPr lang="en-US"/>
          </a:p>
        </p:txBody>
      </p:sp>
    </p:spTree>
    <p:extLst>
      <p:ext uri="{BB962C8B-B14F-4D97-AF65-F5344CB8AC3E}">
        <p14:creationId xmlns:p14="http://schemas.microsoft.com/office/powerpoint/2010/main" val="136279173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idx="1"/>
          </p:nvPr>
        </p:nvSpPr>
        <p:spPr/>
        <p:txBody>
          <a:body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CF71FCF9-E7BA-074F-80D4-D06623BAA1C7}" type="slidenum">
              <a:rPr lang="en-US"/>
              <a:pPr/>
              <a:t>‹#›</a:t>
            </a:fld>
            <a:endParaRPr lang="en-US"/>
          </a:p>
        </p:txBody>
      </p:sp>
    </p:spTree>
    <p:extLst>
      <p:ext uri="{BB962C8B-B14F-4D97-AF65-F5344CB8AC3E}">
        <p14:creationId xmlns:p14="http://schemas.microsoft.com/office/powerpoint/2010/main" val="3098397649"/>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smtClean="0"/>
              <a:t>Click to edit Master title style</a:t>
            </a:r>
            <a:endParaRPr lang="en-US"/>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smtClean="0"/>
              <a:t>Click to edit Master text styles</a:t>
            </a:r>
          </a:p>
        </p:txBody>
      </p:sp>
      <p:sp>
        <p:nvSpPr>
          <p:cNvPr id="4" name="Date Placeholder 3"/>
          <p:cNvSpPr>
            <a:spLocks noGrp="1"/>
          </p:cNvSpPr>
          <p:nvPr>
            <p:ph type="dt" sz="half" idx="10"/>
          </p:nvPr>
        </p:nvSpPr>
        <p:spPr/>
        <p:txBody>
          <a:bodyPr/>
          <a:lstStyle>
            <a:lvl1pPr>
              <a:defRPr/>
            </a:lvl1pPr>
          </a:lstStyle>
          <a:p>
            <a:endParaRPr lang="en-US"/>
          </a:p>
        </p:txBody>
      </p:sp>
      <p:sp>
        <p:nvSpPr>
          <p:cNvPr id="5" name="Footer Placeholder 4"/>
          <p:cNvSpPr>
            <a:spLocks noGrp="1"/>
          </p:cNvSpPr>
          <p:nvPr>
            <p:ph type="ftr" sz="quarter" idx="11"/>
          </p:nvPr>
        </p:nvSpPr>
        <p:spPr/>
        <p:txBody>
          <a:bodyPr/>
          <a:lstStyle>
            <a:lvl1pPr>
              <a:defRPr/>
            </a:lvl1pPr>
          </a:lstStyle>
          <a:p>
            <a:endParaRPr lang="en-US"/>
          </a:p>
        </p:txBody>
      </p:sp>
      <p:sp>
        <p:nvSpPr>
          <p:cNvPr id="6" name="Slide Number Placeholder 5"/>
          <p:cNvSpPr>
            <a:spLocks noGrp="1"/>
          </p:cNvSpPr>
          <p:nvPr>
            <p:ph type="sldNum" sz="quarter" idx="12"/>
          </p:nvPr>
        </p:nvSpPr>
        <p:spPr/>
        <p:txBody>
          <a:bodyPr/>
          <a:lstStyle>
            <a:lvl1pPr>
              <a:defRPr/>
            </a:lvl1pPr>
          </a:lstStyle>
          <a:p>
            <a:fld id="{9DB553E3-CADA-8E46-8290-AC0B69105BAF}" type="slidenum">
              <a:rPr lang="en-US"/>
              <a:pPr/>
              <a:t>‹#›</a:t>
            </a:fld>
            <a:endParaRPr lang="en-US"/>
          </a:p>
        </p:txBody>
      </p:sp>
    </p:spTree>
    <p:extLst>
      <p:ext uri="{BB962C8B-B14F-4D97-AF65-F5344CB8AC3E}">
        <p14:creationId xmlns:p14="http://schemas.microsoft.com/office/powerpoint/2010/main" val="2975746157"/>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Content Placeholder 2"/>
          <p:cNvSpPr>
            <a:spLocks noGrp="1"/>
          </p:cNvSpPr>
          <p:nvPr>
            <p:ph sz="half" idx="1"/>
          </p:nvPr>
        </p:nvSpPr>
        <p:spPr>
          <a:xfrm>
            <a:off x="838200" y="19050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Content Placeholder 3"/>
          <p:cNvSpPr>
            <a:spLocks noGrp="1"/>
          </p:cNvSpPr>
          <p:nvPr>
            <p:ph sz="half" idx="2"/>
          </p:nvPr>
        </p:nvSpPr>
        <p:spPr>
          <a:xfrm>
            <a:off x="4800600" y="19050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F51B1CDD-8DDD-DB4B-B672-992E29BBD492}" type="slidenum">
              <a:rPr lang="en-US"/>
              <a:pPr/>
              <a:t>‹#›</a:t>
            </a:fld>
            <a:endParaRPr lang="en-US"/>
          </a:p>
        </p:txBody>
      </p:sp>
    </p:spTree>
    <p:extLst>
      <p:ext uri="{BB962C8B-B14F-4D97-AF65-F5344CB8AC3E}">
        <p14:creationId xmlns:p14="http://schemas.microsoft.com/office/powerpoint/2010/main" val="1378744434"/>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smtClean="0"/>
              <a:t>Click to edit Master title style</a:t>
            </a:r>
            <a:endParaRPr lang="en-US"/>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smtClean="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7" name="Date Placeholder 6"/>
          <p:cNvSpPr>
            <a:spLocks noGrp="1"/>
          </p:cNvSpPr>
          <p:nvPr>
            <p:ph type="dt" sz="half" idx="10"/>
          </p:nvPr>
        </p:nvSpPr>
        <p:spPr/>
        <p:txBody>
          <a:bodyPr/>
          <a:lstStyle>
            <a:lvl1pPr>
              <a:defRPr/>
            </a:lvl1pPr>
          </a:lstStyle>
          <a:p>
            <a:endParaRPr lang="en-US"/>
          </a:p>
        </p:txBody>
      </p:sp>
      <p:sp>
        <p:nvSpPr>
          <p:cNvPr id="8" name="Footer Placeholder 7"/>
          <p:cNvSpPr>
            <a:spLocks noGrp="1"/>
          </p:cNvSpPr>
          <p:nvPr>
            <p:ph type="ftr" sz="quarter" idx="11"/>
          </p:nvPr>
        </p:nvSpPr>
        <p:spPr/>
        <p:txBody>
          <a:bodyPr/>
          <a:lstStyle>
            <a:lvl1pPr>
              <a:defRPr/>
            </a:lvl1pPr>
          </a:lstStyle>
          <a:p>
            <a:endParaRPr lang="en-US"/>
          </a:p>
        </p:txBody>
      </p:sp>
      <p:sp>
        <p:nvSpPr>
          <p:cNvPr id="9" name="Slide Number Placeholder 8"/>
          <p:cNvSpPr>
            <a:spLocks noGrp="1"/>
          </p:cNvSpPr>
          <p:nvPr>
            <p:ph type="sldNum" sz="quarter" idx="12"/>
          </p:nvPr>
        </p:nvSpPr>
        <p:spPr/>
        <p:txBody>
          <a:bodyPr/>
          <a:lstStyle>
            <a:lvl1pPr>
              <a:defRPr/>
            </a:lvl1pPr>
          </a:lstStyle>
          <a:p>
            <a:fld id="{A35F3405-38EB-5E40-85A4-E0AA237792A6}" type="slidenum">
              <a:rPr lang="en-US"/>
              <a:pPr/>
              <a:t>‹#›</a:t>
            </a:fld>
            <a:endParaRPr lang="en-US"/>
          </a:p>
        </p:txBody>
      </p:sp>
    </p:spTree>
    <p:extLst>
      <p:ext uri="{BB962C8B-B14F-4D97-AF65-F5344CB8AC3E}">
        <p14:creationId xmlns:p14="http://schemas.microsoft.com/office/powerpoint/2010/main" val="3576399609"/>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smtClean="0"/>
              <a:t>Click to edit Master title style</a:t>
            </a:r>
            <a:endParaRPr lang="en-US"/>
          </a:p>
        </p:txBody>
      </p:sp>
      <p:sp>
        <p:nvSpPr>
          <p:cNvPr id="3" name="Date Placeholder 2"/>
          <p:cNvSpPr>
            <a:spLocks noGrp="1"/>
          </p:cNvSpPr>
          <p:nvPr>
            <p:ph type="dt" sz="half" idx="10"/>
          </p:nvPr>
        </p:nvSpPr>
        <p:spPr/>
        <p:txBody>
          <a:bodyPr/>
          <a:lstStyle>
            <a:lvl1pPr>
              <a:defRPr/>
            </a:lvl1pPr>
          </a:lstStyle>
          <a:p>
            <a:endParaRPr lang="en-US"/>
          </a:p>
        </p:txBody>
      </p:sp>
      <p:sp>
        <p:nvSpPr>
          <p:cNvPr id="4" name="Footer Placeholder 3"/>
          <p:cNvSpPr>
            <a:spLocks noGrp="1"/>
          </p:cNvSpPr>
          <p:nvPr>
            <p:ph type="ftr" sz="quarter" idx="11"/>
          </p:nvPr>
        </p:nvSpPr>
        <p:spPr/>
        <p:txBody>
          <a:bodyPr/>
          <a:lstStyle>
            <a:lvl1pPr>
              <a:defRPr/>
            </a:lvl1pPr>
          </a:lstStyle>
          <a:p>
            <a:endParaRPr lang="en-US"/>
          </a:p>
        </p:txBody>
      </p:sp>
      <p:sp>
        <p:nvSpPr>
          <p:cNvPr id="5" name="Slide Number Placeholder 4"/>
          <p:cNvSpPr>
            <a:spLocks noGrp="1"/>
          </p:cNvSpPr>
          <p:nvPr>
            <p:ph type="sldNum" sz="quarter" idx="12"/>
          </p:nvPr>
        </p:nvSpPr>
        <p:spPr/>
        <p:txBody>
          <a:bodyPr/>
          <a:lstStyle>
            <a:lvl1pPr>
              <a:defRPr/>
            </a:lvl1pPr>
          </a:lstStyle>
          <a:p>
            <a:fld id="{6E63F950-1D58-7144-B26B-7233277DB9F3}" type="slidenum">
              <a:rPr lang="en-US"/>
              <a:pPr/>
              <a:t>‹#›</a:t>
            </a:fld>
            <a:endParaRPr lang="en-US"/>
          </a:p>
        </p:txBody>
      </p:sp>
    </p:spTree>
    <p:extLst>
      <p:ext uri="{BB962C8B-B14F-4D97-AF65-F5344CB8AC3E}">
        <p14:creationId xmlns:p14="http://schemas.microsoft.com/office/powerpoint/2010/main" val="2735615179"/>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vl1pPr>
          </a:lstStyle>
          <a:p>
            <a:endParaRPr lang="en-US"/>
          </a:p>
        </p:txBody>
      </p:sp>
      <p:sp>
        <p:nvSpPr>
          <p:cNvPr id="3" name="Footer Placeholder 2"/>
          <p:cNvSpPr>
            <a:spLocks noGrp="1"/>
          </p:cNvSpPr>
          <p:nvPr>
            <p:ph type="ftr" sz="quarter" idx="11"/>
          </p:nvPr>
        </p:nvSpPr>
        <p:spPr/>
        <p:txBody>
          <a:bodyPr/>
          <a:lstStyle>
            <a:lvl1pPr>
              <a:defRPr/>
            </a:lvl1pPr>
          </a:lstStyle>
          <a:p>
            <a:endParaRPr lang="en-US"/>
          </a:p>
        </p:txBody>
      </p:sp>
      <p:sp>
        <p:nvSpPr>
          <p:cNvPr id="4" name="Slide Number Placeholder 3"/>
          <p:cNvSpPr>
            <a:spLocks noGrp="1"/>
          </p:cNvSpPr>
          <p:nvPr>
            <p:ph type="sldNum" sz="quarter" idx="12"/>
          </p:nvPr>
        </p:nvSpPr>
        <p:spPr/>
        <p:txBody>
          <a:bodyPr/>
          <a:lstStyle>
            <a:lvl1pPr>
              <a:defRPr/>
            </a:lvl1pPr>
          </a:lstStyle>
          <a:p>
            <a:fld id="{45778E51-CC1C-9B42-BD5B-C12CE98D27FC}" type="slidenum">
              <a:rPr lang="en-US"/>
              <a:pPr/>
              <a:t>‹#›</a:t>
            </a:fld>
            <a:endParaRPr lang="en-US"/>
          </a:p>
        </p:txBody>
      </p:sp>
    </p:spTree>
    <p:extLst>
      <p:ext uri="{BB962C8B-B14F-4D97-AF65-F5344CB8AC3E}">
        <p14:creationId xmlns:p14="http://schemas.microsoft.com/office/powerpoint/2010/main" val="3888922923"/>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smtClean="0"/>
              <a:t>Click to edit Master title style</a:t>
            </a:r>
            <a:endParaRPr lang="en-US"/>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smtClean="0"/>
              <a:t>Click to edit Master text styles</a:t>
            </a:r>
          </a:p>
          <a:p>
            <a:pPr lvl="1"/>
            <a:r>
              <a:rPr lang="en-US" smtClean="0"/>
              <a:t>Second level</a:t>
            </a:r>
          </a:p>
          <a:p>
            <a:pPr lvl="2"/>
            <a:r>
              <a:rPr lang="en-US" smtClean="0"/>
              <a:t>Third level</a:t>
            </a:r>
          </a:p>
          <a:p>
            <a:pPr lvl="3"/>
            <a:r>
              <a:rPr lang="en-US" smtClean="0"/>
              <a:t>Fourth level</a:t>
            </a:r>
          </a:p>
          <a:p>
            <a:pPr lvl="4"/>
            <a:r>
              <a:rPr lang="en-US" smtClean="0"/>
              <a:t>Fifth level</a:t>
            </a:r>
            <a:endParaRPr lang="en-US"/>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EC1A4A54-8032-F743-BCF4-0D59792643C4}" type="slidenum">
              <a:rPr lang="en-US"/>
              <a:pPr/>
              <a:t>‹#›</a:t>
            </a:fld>
            <a:endParaRPr lang="en-US"/>
          </a:p>
        </p:txBody>
      </p:sp>
    </p:spTree>
    <p:extLst>
      <p:ext uri="{BB962C8B-B14F-4D97-AF65-F5344CB8AC3E}">
        <p14:creationId xmlns:p14="http://schemas.microsoft.com/office/powerpoint/2010/main" val="435823564"/>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smtClean="0"/>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smtClean="0"/>
              <a:t>Click to edit Master text styles</a:t>
            </a:r>
          </a:p>
        </p:txBody>
      </p:sp>
      <p:sp>
        <p:nvSpPr>
          <p:cNvPr id="5" name="Date Placeholder 4"/>
          <p:cNvSpPr>
            <a:spLocks noGrp="1"/>
          </p:cNvSpPr>
          <p:nvPr>
            <p:ph type="dt" sz="half" idx="10"/>
          </p:nvPr>
        </p:nvSpPr>
        <p:spPr/>
        <p:txBody>
          <a:bodyPr/>
          <a:lstStyle>
            <a:lvl1pPr>
              <a:defRPr/>
            </a:lvl1pPr>
          </a:lstStyle>
          <a:p>
            <a:endParaRPr lang="en-US"/>
          </a:p>
        </p:txBody>
      </p:sp>
      <p:sp>
        <p:nvSpPr>
          <p:cNvPr id="6" name="Footer Placeholder 5"/>
          <p:cNvSpPr>
            <a:spLocks noGrp="1"/>
          </p:cNvSpPr>
          <p:nvPr>
            <p:ph type="ftr" sz="quarter" idx="11"/>
          </p:nvPr>
        </p:nvSpPr>
        <p:spPr/>
        <p:txBody>
          <a:bodyPr/>
          <a:lstStyle>
            <a:lvl1pPr>
              <a:defRPr/>
            </a:lvl1pPr>
          </a:lstStyle>
          <a:p>
            <a:endParaRPr lang="en-US"/>
          </a:p>
        </p:txBody>
      </p:sp>
      <p:sp>
        <p:nvSpPr>
          <p:cNvPr id="7" name="Slide Number Placeholder 6"/>
          <p:cNvSpPr>
            <a:spLocks noGrp="1"/>
          </p:cNvSpPr>
          <p:nvPr>
            <p:ph type="sldNum" sz="quarter" idx="12"/>
          </p:nvPr>
        </p:nvSpPr>
        <p:spPr/>
        <p:txBody>
          <a:bodyPr/>
          <a:lstStyle>
            <a:lvl1pPr>
              <a:defRPr/>
            </a:lvl1pPr>
          </a:lstStyle>
          <a:p>
            <a:fld id="{085D8DC0-3089-7A40-88AF-894209CAF4B4}" type="slidenum">
              <a:rPr lang="en-US"/>
              <a:pPr/>
              <a:t>‹#›</a:t>
            </a:fld>
            <a:endParaRPr lang="en-US"/>
          </a:p>
        </p:txBody>
      </p:sp>
    </p:spTree>
    <p:extLst>
      <p:ext uri="{BB962C8B-B14F-4D97-AF65-F5344CB8AC3E}">
        <p14:creationId xmlns:p14="http://schemas.microsoft.com/office/powerpoint/2010/main" val="827546099"/>
      </p:ext>
    </p:extLst>
  </p:cSld>
  <p:clrMapOvr>
    <a:masterClrMapping/>
  </p:clrMapOvr>
</p:sldLayout>
</file>

<file path=ppt/slideMasters/_rels/slideMaster1.xml.rels><?xml version="1.0" encoding="UTF-8" standalone="yes"?>
<Relationships xmlns="http://schemas.openxmlformats.org/package/2006/relationships"><Relationship Id="rId11" Type="http://schemas.openxmlformats.org/officeDocument/2006/relationships/slideLayout" Target="../slideLayouts/slideLayout11.xml"/><Relationship Id="rId12" Type="http://schemas.openxmlformats.org/officeDocument/2006/relationships/theme" Target="../theme/theme1.xml"/><Relationship Id="rId13" Type="http://schemas.openxmlformats.org/officeDocument/2006/relationships/image" Target="../media/image1.png"/><Relationship Id="rId1" Type="http://schemas.openxmlformats.org/officeDocument/2006/relationships/slideLayout" Target="../slideLayouts/slideLayout1.xml"/><Relationship Id="rId2" Type="http://schemas.openxmlformats.org/officeDocument/2006/relationships/slideLayout" Target="../slideLayouts/slideLayout2.xml"/><Relationship Id="rId3" Type="http://schemas.openxmlformats.org/officeDocument/2006/relationships/slideLayout" Target="../slideLayouts/slideLayout3.xml"/><Relationship Id="rId4" Type="http://schemas.openxmlformats.org/officeDocument/2006/relationships/slideLayout" Target="../slideLayouts/slideLayout4.xml"/><Relationship Id="rId5" Type="http://schemas.openxmlformats.org/officeDocument/2006/relationships/slideLayout" Target="../slideLayouts/slideLayout5.xml"/><Relationship Id="rId6" Type="http://schemas.openxmlformats.org/officeDocument/2006/relationships/slideLayout" Target="../slideLayouts/slideLayout6.xml"/><Relationship Id="rId7" Type="http://schemas.openxmlformats.org/officeDocument/2006/relationships/slideLayout" Target="../slideLayouts/slideLayout7.xml"/><Relationship Id="rId8" Type="http://schemas.openxmlformats.org/officeDocument/2006/relationships/slideLayout" Target="../slideLayouts/slideLayout8.xml"/><Relationship Id="rId9" Type="http://schemas.openxmlformats.org/officeDocument/2006/relationships/slideLayout" Target="../slideLayouts/slideLayout9.xml"/><Relationship Id="rId10" Type="http://schemas.openxmlformats.org/officeDocument/2006/relationships/slideLayout" Target="../slideLayouts/slideLayout1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7170" name="Group 2"/>
          <p:cNvGrpSpPr>
            <a:grpSpLocks/>
          </p:cNvGrpSpPr>
          <p:nvPr/>
        </p:nvGrpSpPr>
        <p:grpSpPr bwMode="auto">
          <a:xfrm>
            <a:off x="0" y="0"/>
            <a:ext cx="9144000" cy="6858000"/>
            <a:chOff x="0" y="0"/>
            <a:chExt cx="5760" cy="4320"/>
          </a:xfrm>
        </p:grpSpPr>
        <p:grpSp>
          <p:nvGrpSpPr>
            <p:cNvPr id="7171" name="Group 3"/>
            <p:cNvGrpSpPr>
              <a:grpSpLocks/>
            </p:cNvGrpSpPr>
            <p:nvPr/>
          </p:nvGrpSpPr>
          <p:grpSpPr bwMode="auto">
            <a:xfrm>
              <a:off x="0" y="0"/>
              <a:ext cx="5760" cy="4320"/>
              <a:chOff x="0" y="0"/>
              <a:chExt cx="5760" cy="4320"/>
            </a:xfrm>
          </p:grpSpPr>
          <p:grpSp>
            <p:nvGrpSpPr>
              <p:cNvPr id="7172" name="Group 4"/>
              <p:cNvGrpSpPr>
                <a:grpSpLocks/>
              </p:cNvGrpSpPr>
              <p:nvPr/>
            </p:nvGrpSpPr>
            <p:grpSpPr bwMode="auto">
              <a:xfrm>
                <a:off x="0" y="192"/>
                <a:ext cx="5760" cy="4032"/>
                <a:chOff x="0" y="192"/>
                <a:chExt cx="5760" cy="4032"/>
              </a:xfrm>
            </p:grpSpPr>
            <p:sp>
              <p:nvSpPr>
                <p:cNvPr id="7173" name="Line 5"/>
                <p:cNvSpPr>
                  <a:spLocks noChangeShapeType="1"/>
                </p:cNvSpPr>
                <p:nvPr/>
              </p:nvSpPr>
              <p:spPr bwMode="white">
                <a:xfrm>
                  <a:off x="0" y="19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4" name="Line 6"/>
                <p:cNvSpPr>
                  <a:spLocks noChangeShapeType="1"/>
                </p:cNvSpPr>
                <p:nvPr/>
              </p:nvSpPr>
              <p:spPr bwMode="white">
                <a:xfrm>
                  <a:off x="0" y="38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5" name="Line 7"/>
                <p:cNvSpPr>
                  <a:spLocks noChangeShapeType="1"/>
                </p:cNvSpPr>
                <p:nvPr/>
              </p:nvSpPr>
              <p:spPr bwMode="white">
                <a:xfrm>
                  <a:off x="0" y="57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6" name="Line 8"/>
                <p:cNvSpPr>
                  <a:spLocks noChangeShapeType="1"/>
                </p:cNvSpPr>
                <p:nvPr/>
              </p:nvSpPr>
              <p:spPr bwMode="white">
                <a:xfrm>
                  <a:off x="0" y="76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 name="Line 9"/>
                <p:cNvSpPr>
                  <a:spLocks noChangeShapeType="1"/>
                </p:cNvSpPr>
                <p:nvPr/>
              </p:nvSpPr>
              <p:spPr bwMode="white">
                <a:xfrm>
                  <a:off x="0" y="96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 name="Line 10"/>
                <p:cNvSpPr>
                  <a:spLocks noChangeShapeType="1"/>
                </p:cNvSpPr>
                <p:nvPr/>
              </p:nvSpPr>
              <p:spPr bwMode="white">
                <a:xfrm>
                  <a:off x="0" y="115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9" name="Line 11"/>
                <p:cNvSpPr>
                  <a:spLocks noChangeShapeType="1"/>
                </p:cNvSpPr>
                <p:nvPr/>
              </p:nvSpPr>
              <p:spPr bwMode="white">
                <a:xfrm>
                  <a:off x="0" y="134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0" name="Line 12"/>
                <p:cNvSpPr>
                  <a:spLocks noChangeShapeType="1"/>
                </p:cNvSpPr>
                <p:nvPr/>
              </p:nvSpPr>
              <p:spPr bwMode="white">
                <a:xfrm>
                  <a:off x="0" y="153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1" name="Line 13"/>
                <p:cNvSpPr>
                  <a:spLocks noChangeShapeType="1"/>
                </p:cNvSpPr>
                <p:nvPr/>
              </p:nvSpPr>
              <p:spPr bwMode="white">
                <a:xfrm>
                  <a:off x="0" y="172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2" name="Line 14"/>
                <p:cNvSpPr>
                  <a:spLocks noChangeShapeType="1"/>
                </p:cNvSpPr>
                <p:nvPr/>
              </p:nvSpPr>
              <p:spPr bwMode="white">
                <a:xfrm>
                  <a:off x="0" y="192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3" name="Line 15"/>
                <p:cNvSpPr>
                  <a:spLocks noChangeShapeType="1"/>
                </p:cNvSpPr>
                <p:nvPr/>
              </p:nvSpPr>
              <p:spPr bwMode="white">
                <a:xfrm>
                  <a:off x="0" y="211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4" name="Line 16"/>
                <p:cNvSpPr>
                  <a:spLocks noChangeShapeType="1"/>
                </p:cNvSpPr>
                <p:nvPr/>
              </p:nvSpPr>
              <p:spPr bwMode="white">
                <a:xfrm>
                  <a:off x="0" y="230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5" name="Line 17"/>
                <p:cNvSpPr>
                  <a:spLocks noChangeShapeType="1"/>
                </p:cNvSpPr>
                <p:nvPr/>
              </p:nvSpPr>
              <p:spPr bwMode="white">
                <a:xfrm>
                  <a:off x="0" y="249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6" name="Line 18"/>
                <p:cNvSpPr>
                  <a:spLocks noChangeShapeType="1"/>
                </p:cNvSpPr>
                <p:nvPr/>
              </p:nvSpPr>
              <p:spPr bwMode="white">
                <a:xfrm>
                  <a:off x="0" y="268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7" name="Line 19"/>
                <p:cNvSpPr>
                  <a:spLocks noChangeShapeType="1"/>
                </p:cNvSpPr>
                <p:nvPr/>
              </p:nvSpPr>
              <p:spPr bwMode="white">
                <a:xfrm>
                  <a:off x="0" y="288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8" name="Line 20"/>
                <p:cNvSpPr>
                  <a:spLocks noChangeShapeType="1"/>
                </p:cNvSpPr>
                <p:nvPr/>
              </p:nvSpPr>
              <p:spPr bwMode="white">
                <a:xfrm>
                  <a:off x="0" y="307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9" name="Line 21"/>
                <p:cNvSpPr>
                  <a:spLocks noChangeShapeType="1"/>
                </p:cNvSpPr>
                <p:nvPr/>
              </p:nvSpPr>
              <p:spPr bwMode="white">
                <a:xfrm>
                  <a:off x="0" y="326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0" name="Line 22"/>
                <p:cNvSpPr>
                  <a:spLocks noChangeShapeType="1"/>
                </p:cNvSpPr>
                <p:nvPr/>
              </p:nvSpPr>
              <p:spPr bwMode="white">
                <a:xfrm>
                  <a:off x="0" y="3456"/>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1" name="Line 23"/>
                <p:cNvSpPr>
                  <a:spLocks noChangeShapeType="1"/>
                </p:cNvSpPr>
                <p:nvPr/>
              </p:nvSpPr>
              <p:spPr bwMode="white">
                <a:xfrm>
                  <a:off x="0" y="3648"/>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2" name="Line 24"/>
                <p:cNvSpPr>
                  <a:spLocks noChangeShapeType="1"/>
                </p:cNvSpPr>
                <p:nvPr/>
              </p:nvSpPr>
              <p:spPr bwMode="white">
                <a:xfrm>
                  <a:off x="0" y="3840"/>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3" name="Line 25"/>
                <p:cNvSpPr>
                  <a:spLocks noChangeShapeType="1"/>
                </p:cNvSpPr>
                <p:nvPr/>
              </p:nvSpPr>
              <p:spPr bwMode="white">
                <a:xfrm>
                  <a:off x="0" y="4032"/>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4" name="Line 26"/>
                <p:cNvSpPr>
                  <a:spLocks noChangeShapeType="1"/>
                </p:cNvSpPr>
                <p:nvPr/>
              </p:nvSpPr>
              <p:spPr bwMode="white">
                <a:xfrm>
                  <a:off x="0" y="4224"/>
                  <a:ext cx="5760" cy="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195" name="Group 27"/>
              <p:cNvGrpSpPr>
                <a:grpSpLocks/>
              </p:cNvGrpSpPr>
              <p:nvPr/>
            </p:nvGrpSpPr>
            <p:grpSpPr bwMode="auto">
              <a:xfrm>
                <a:off x="192" y="0"/>
                <a:ext cx="5376" cy="4320"/>
                <a:chOff x="192" y="0"/>
                <a:chExt cx="5376" cy="4320"/>
              </a:xfrm>
            </p:grpSpPr>
            <p:sp>
              <p:nvSpPr>
                <p:cNvPr id="7196" name="Line 28"/>
                <p:cNvSpPr>
                  <a:spLocks noChangeShapeType="1"/>
                </p:cNvSpPr>
                <p:nvPr/>
              </p:nvSpPr>
              <p:spPr bwMode="white">
                <a:xfrm>
                  <a:off x="1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7" name="Line 29"/>
                <p:cNvSpPr>
                  <a:spLocks noChangeShapeType="1"/>
                </p:cNvSpPr>
                <p:nvPr/>
              </p:nvSpPr>
              <p:spPr bwMode="white">
                <a:xfrm>
                  <a:off x="3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8" name="Line 30"/>
                <p:cNvSpPr>
                  <a:spLocks noChangeShapeType="1"/>
                </p:cNvSpPr>
                <p:nvPr/>
              </p:nvSpPr>
              <p:spPr bwMode="white">
                <a:xfrm>
                  <a:off x="5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99" name="Line 31"/>
                <p:cNvSpPr>
                  <a:spLocks noChangeShapeType="1"/>
                </p:cNvSpPr>
                <p:nvPr/>
              </p:nvSpPr>
              <p:spPr bwMode="white">
                <a:xfrm>
                  <a:off x="7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0" name="Line 32"/>
                <p:cNvSpPr>
                  <a:spLocks noChangeShapeType="1"/>
                </p:cNvSpPr>
                <p:nvPr/>
              </p:nvSpPr>
              <p:spPr bwMode="white">
                <a:xfrm>
                  <a:off x="96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1" name="Line 33"/>
                <p:cNvSpPr>
                  <a:spLocks noChangeShapeType="1"/>
                </p:cNvSpPr>
                <p:nvPr/>
              </p:nvSpPr>
              <p:spPr bwMode="white">
                <a:xfrm>
                  <a:off x="115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2" name="Line 34"/>
                <p:cNvSpPr>
                  <a:spLocks noChangeShapeType="1"/>
                </p:cNvSpPr>
                <p:nvPr/>
              </p:nvSpPr>
              <p:spPr bwMode="white">
                <a:xfrm>
                  <a:off x="134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3" name="Line 35"/>
                <p:cNvSpPr>
                  <a:spLocks noChangeShapeType="1"/>
                </p:cNvSpPr>
                <p:nvPr/>
              </p:nvSpPr>
              <p:spPr bwMode="white">
                <a:xfrm>
                  <a:off x="153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4" name="Line 36"/>
                <p:cNvSpPr>
                  <a:spLocks noChangeShapeType="1"/>
                </p:cNvSpPr>
                <p:nvPr/>
              </p:nvSpPr>
              <p:spPr bwMode="white">
                <a:xfrm>
                  <a:off x="172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5" name="Line 37"/>
                <p:cNvSpPr>
                  <a:spLocks noChangeShapeType="1"/>
                </p:cNvSpPr>
                <p:nvPr/>
              </p:nvSpPr>
              <p:spPr bwMode="white">
                <a:xfrm>
                  <a:off x="192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6" name="Line 38"/>
                <p:cNvSpPr>
                  <a:spLocks noChangeShapeType="1"/>
                </p:cNvSpPr>
                <p:nvPr/>
              </p:nvSpPr>
              <p:spPr bwMode="white">
                <a:xfrm>
                  <a:off x="211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7" name="Line 39"/>
                <p:cNvSpPr>
                  <a:spLocks noChangeShapeType="1"/>
                </p:cNvSpPr>
                <p:nvPr/>
              </p:nvSpPr>
              <p:spPr bwMode="white">
                <a:xfrm>
                  <a:off x="230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8" name="Line 40"/>
                <p:cNvSpPr>
                  <a:spLocks noChangeShapeType="1"/>
                </p:cNvSpPr>
                <p:nvPr/>
              </p:nvSpPr>
              <p:spPr bwMode="white">
                <a:xfrm>
                  <a:off x="249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9" name="Line 41"/>
                <p:cNvSpPr>
                  <a:spLocks noChangeShapeType="1"/>
                </p:cNvSpPr>
                <p:nvPr/>
              </p:nvSpPr>
              <p:spPr bwMode="white">
                <a:xfrm>
                  <a:off x="268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0" name="Line 42"/>
                <p:cNvSpPr>
                  <a:spLocks noChangeShapeType="1"/>
                </p:cNvSpPr>
                <p:nvPr/>
              </p:nvSpPr>
              <p:spPr bwMode="white">
                <a:xfrm>
                  <a:off x="288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1" name="Line 43"/>
                <p:cNvSpPr>
                  <a:spLocks noChangeShapeType="1"/>
                </p:cNvSpPr>
                <p:nvPr/>
              </p:nvSpPr>
              <p:spPr bwMode="white">
                <a:xfrm>
                  <a:off x="307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2" name="Line 44"/>
                <p:cNvSpPr>
                  <a:spLocks noChangeShapeType="1"/>
                </p:cNvSpPr>
                <p:nvPr/>
              </p:nvSpPr>
              <p:spPr bwMode="white">
                <a:xfrm>
                  <a:off x="326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3" name="Line 45"/>
                <p:cNvSpPr>
                  <a:spLocks noChangeShapeType="1"/>
                </p:cNvSpPr>
                <p:nvPr/>
              </p:nvSpPr>
              <p:spPr bwMode="white">
                <a:xfrm>
                  <a:off x="345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 name="Line 46"/>
                <p:cNvSpPr>
                  <a:spLocks noChangeShapeType="1"/>
                </p:cNvSpPr>
                <p:nvPr/>
              </p:nvSpPr>
              <p:spPr bwMode="white">
                <a:xfrm>
                  <a:off x="364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 name="Line 47"/>
                <p:cNvSpPr>
                  <a:spLocks noChangeShapeType="1"/>
                </p:cNvSpPr>
                <p:nvPr/>
              </p:nvSpPr>
              <p:spPr bwMode="white">
                <a:xfrm>
                  <a:off x="384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 name="Line 48"/>
                <p:cNvSpPr>
                  <a:spLocks noChangeShapeType="1"/>
                </p:cNvSpPr>
                <p:nvPr/>
              </p:nvSpPr>
              <p:spPr bwMode="white">
                <a:xfrm>
                  <a:off x="403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 name="Line 49"/>
                <p:cNvSpPr>
                  <a:spLocks noChangeShapeType="1"/>
                </p:cNvSpPr>
                <p:nvPr/>
              </p:nvSpPr>
              <p:spPr bwMode="white">
                <a:xfrm>
                  <a:off x="422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 name="Line 50"/>
                <p:cNvSpPr>
                  <a:spLocks noChangeShapeType="1"/>
                </p:cNvSpPr>
                <p:nvPr/>
              </p:nvSpPr>
              <p:spPr bwMode="white">
                <a:xfrm>
                  <a:off x="441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9" name="Line 51"/>
                <p:cNvSpPr>
                  <a:spLocks noChangeShapeType="1"/>
                </p:cNvSpPr>
                <p:nvPr/>
              </p:nvSpPr>
              <p:spPr bwMode="white">
                <a:xfrm>
                  <a:off x="460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0" name="Line 52"/>
                <p:cNvSpPr>
                  <a:spLocks noChangeShapeType="1"/>
                </p:cNvSpPr>
                <p:nvPr/>
              </p:nvSpPr>
              <p:spPr bwMode="white">
                <a:xfrm>
                  <a:off x="4800"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1" name="Line 53"/>
                <p:cNvSpPr>
                  <a:spLocks noChangeShapeType="1"/>
                </p:cNvSpPr>
                <p:nvPr/>
              </p:nvSpPr>
              <p:spPr bwMode="white">
                <a:xfrm>
                  <a:off x="4992"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2" name="Line 54"/>
                <p:cNvSpPr>
                  <a:spLocks noChangeShapeType="1"/>
                </p:cNvSpPr>
                <p:nvPr/>
              </p:nvSpPr>
              <p:spPr bwMode="white">
                <a:xfrm>
                  <a:off x="5184"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3" name="Line 55"/>
                <p:cNvSpPr>
                  <a:spLocks noChangeShapeType="1"/>
                </p:cNvSpPr>
                <p:nvPr/>
              </p:nvSpPr>
              <p:spPr bwMode="white">
                <a:xfrm>
                  <a:off x="5376"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 name="Line 56"/>
                <p:cNvSpPr>
                  <a:spLocks noChangeShapeType="1"/>
                </p:cNvSpPr>
                <p:nvPr/>
              </p:nvSpPr>
              <p:spPr bwMode="white">
                <a:xfrm>
                  <a:off x="5568" y="0"/>
                  <a:ext cx="0" cy="4320"/>
                </a:xfrm>
                <a:prstGeom prst="line">
                  <a:avLst/>
                </a:prstGeom>
                <a:noFill/>
                <a:ln w="9525">
                  <a:pattFill prst="pct30">
                    <a:fgClr>
                      <a:schemeClr val="folHlink"/>
                    </a:fgClr>
                    <a:bgClr>
                      <a:schemeClr val="bg1"/>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225" name="Rectangle 57" descr="60%"/>
            <p:cNvSpPr>
              <a:spLocks noChangeArrowheads="1"/>
            </p:cNvSpPr>
            <p:nvPr/>
          </p:nvSpPr>
          <p:spPr bwMode="ltGray">
            <a:xfrm>
              <a:off x="2112" y="0"/>
              <a:ext cx="3648" cy="96"/>
            </a:xfrm>
            <a:prstGeom prst="rect">
              <a:avLst/>
            </a:prstGeom>
            <a:pattFill prst="pct60">
              <a:fgClr>
                <a:schemeClr val="folHlink"/>
              </a:fgClr>
              <a:bgClr>
                <a:schemeClr val="bg1"/>
              </a:bgClr>
            </a:patt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6" name="Line 58"/>
            <p:cNvSpPr>
              <a:spLocks noChangeShapeType="1"/>
            </p:cNvSpPr>
            <p:nvPr/>
          </p:nvSpPr>
          <p:spPr bwMode="ltGray">
            <a:xfrm>
              <a:off x="5568" y="0"/>
              <a:ext cx="0" cy="1488"/>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27" name="Group 59"/>
            <p:cNvGrpSpPr>
              <a:grpSpLocks/>
            </p:cNvGrpSpPr>
            <p:nvPr/>
          </p:nvGrpSpPr>
          <p:grpSpPr bwMode="auto">
            <a:xfrm>
              <a:off x="261" y="892"/>
              <a:ext cx="1124" cy="1464"/>
              <a:chOff x="96" y="916"/>
              <a:chExt cx="2208" cy="2876"/>
            </a:xfrm>
          </p:grpSpPr>
          <p:sp>
            <p:nvSpPr>
              <p:cNvPr id="7228" name="Line 60"/>
              <p:cNvSpPr>
                <a:spLocks noChangeShapeType="1"/>
              </p:cNvSpPr>
              <p:nvPr/>
            </p:nvSpPr>
            <p:spPr bwMode="ltGray">
              <a:xfrm flipH="1">
                <a:off x="96" y="1037"/>
                <a:ext cx="2208" cy="0"/>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9" name="Line 61"/>
              <p:cNvSpPr>
                <a:spLocks noChangeShapeType="1"/>
              </p:cNvSpPr>
              <p:nvPr/>
            </p:nvSpPr>
            <p:spPr bwMode="ltGray">
              <a:xfrm>
                <a:off x="336" y="920"/>
                <a:ext cx="0" cy="2872"/>
              </a:xfrm>
              <a:prstGeom prst="line">
                <a:avLst/>
              </a:prstGeom>
              <a:noFill/>
              <a:ln w="9525">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0" name="Arc 62"/>
              <p:cNvSpPr>
                <a:spLocks/>
              </p:cNvSpPr>
              <p:nvPr/>
            </p:nvSpPr>
            <p:spPr bwMode="ltGray">
              <a:xfrm flipH="1">
                <a:off x="217" y="916"/>
                <a:ext cx="239" cy="239"/>
              </a:xfrm>
              <a:custGeom>
                <a:avLst/>
                <a:gdLst>
                  <a:gd name="G0" fmla="+- 21595 0 0"/>
                  <a:gd name="G1" fmla="+- 21600 0 0"/>
                  <a:gd name="G2" fmla="+- 21600 0 0"/>
                  <a:gd name="T0" fmla="*/ 21114 w 43195"/>
                  <a:gd name="T1" fmla="*/ 5 h 43200"/>
                  <a:gd name="T2" fmla="*/ 0 w 43195"/>
                  <a:gd name="T3" fmla="*/ 22056 h 43200"/>
                  <a:gd name="T4" fmla="*/ 21595 w 43195"/>
                  <a:gd name="T5" fmla="*/ 21600 h 43200"/>
                </a:gdLst>
                <a:ahLst/>
                <a:cxnLst>
                  <a:cxn ang="0">
                    <a:pos x="T0" y="T1"/>
                  </a:cxn>
                  <a:cxn ang="0">
                    <a:pos x="T2" y="T3"/>
                  </a:cxn>
                  <a:cxn ang="0">
                    <a:pos x="T4" y="T5"/>
                  </a:cxn>
                </a:cxnLst>
                <a:rect l="0" t="0" r="r" b="b"/>
                <a:pathLst>
                  <a:path w="43195" h="43200" fill="none"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path>
                  <a:path w="43195" h="43200" stroke="0" extrusionOk="0">
                    <a:moveTo>
                      <a:pt x="21114" y="5"/>
                    </a:moveTo>
                    <a:cubicBezTo>
                      <a:pt x="21274" y="1"/>
                      <a:pt x="21434" y="-1"/>
                      <a:pt x="21595" y="-1"/>
                    </a:cubicBezTo>
                    <a:cubicBezTo>
                      <a:pt x="33524" y="0"/>
                      <a:pt x="43195" y="9670"/>
                      <a:pt x="43195" y="21600"/>
                    </a:cubicBezTo>
                    <a:cubicBezTo>
                      <a:pt x="43195" y="33529"/>
                      <a:pt x="33524" y="43200"/>
                      <a:pt x="21595" y="43200"/>
                    </a:cubicBezTo>
                    <a:cubicBezTo>
                      <a:pt x="9843" y="43199"/>
                      <a:pt x="247" y="33805"/>
                      <a:pt x="-1" y="22056"/>
                    </a:cubicBezTo>
                    <a:lnTo>
                      <a:pt x="21595" y="21600"/>
                    </a:lnTo>
                    <a:close/>
                  </a:path>
                </a:pathLst>
              </a:custGeom>
              <a:noFill/>
              <a:ln w="9525">
                <a:solidFill>
                  <a:schemeClr val="hlink"/>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231" name="Rectangle 63"/>
          <p:cNvSpPr>
            <a:spLocks noGrp="1" noChangeArrowheads="1"/>
          </p:cNvSpPr>
          <p:nvPr>
            <p:ph type="title"/>
          </p:nvPr>
        </p:nvSpPr>
        <p:spPr bwMode="auto">
          <a:xfrm>
            <a:off x="609600" y="304800"/>
            <a:ext cx="7772400" cy="1143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7232" name="Rectangle 64" descr="Rectangle: Click to edit Master text styles&#10;Second level&#10;Third level&#10;Fourth level&#10;Fifth level"/>
          <p:cNvSpPr>
            <a:spLocks noGrp="1" noChangeArrowheads="1"/>
          </p:cNvSpPr>
          <p:nvPr>
            <p:ph type="body" idx="1"/>
          </p:nvPr>
        </p:nvSpPr>
        <p:spPr bwMode="auto">
          <a:xfrm>
            <a:off x="838200" y="1905000"/>
            <a:ext cx="7772400" cy="411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233" name="Rectangle 65"/>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defRPr sz="1400"/>
            </a:lvl1pPr>
          </a:lstStyle>
          <a:p>
            <a:endParaRPr lang="en-US"/>
          </a:p>
        </p:txBody>
      </p:sp>
      <p:sp>
        <p:nvSpPr>
          <p:cNvPr id="7234" name="Rectangle 66"/>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ctr">
              <a:defRPr sz="1400"/>
            </a:lvl1pPr>
          </a:lstStyle>
          <a:p>
            <a:endParaRPr lang="en-US"/>
          </a:p>
        </p:txBody>
      </p:sp>
      <p:sp>
        <p:nvSpPr>
          <p:cNvPr id="7235" name="Rectangle 67"/>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val="1"/>
            </a:ext>
          </a:extLst>
        </p:spPr>
        <p:txBody>
          <a:bodyPr vert="horz" wrap="square" lIns="91440" tIns="45720" rIns="91440" bIns="45720" numCol="1" anchor="b" anchorCtr="0" compatLnSpc="1">
            <a:prstTxWarp prst="textNoShape">
              <a:avLst/>
            </a:prstTxWarp>
          </a:bodyPr>
          <a:lstStyle>
            <a:lvl1pPr algn="r">
              <a:defRPr sz="1400"/>
            </a:lvl1pPr>
          </a:lstStyle>
          <a:p>
            <a:fld id="{0372C4E4-3E82-F84E-A2B0-C8E0268F6FA2}" type="slidenum">
              <a:rPr lang="en-US"/>
              <a:pPr/>
              <a:t>‹#›</a:t>
            </a:fld>
            <a:endParaRPr lang="en-US"/>
          </a:p>
        </p:txBody>
      </p:sp>
    </p:spTree>
  </p:cSld>
  <p:clrMap bg1="lt1" tx1="dk1" bg2="lt2" tx2="dk2" accent1="accent1" accent2="accent2" accent3="accent3" accent4="accent4" accent5="accent5" accent6="accent6" hlink="hlink" folHlink="folHlink"/>
  <p:sldLayoutIdLst>
    <p:sldLayoutId id="2147483650" r:id="rId1"/>
    <p:sldLayoutId id="2147483651" r:id="rId2"/>
    <p:sldLayoutId id="2147483652" r:id="rId3"/>
    <p:sldLayoutId id="2147483653" r:id="rId4"/>
    <p:sldLayoutId id="2147483654" r:id="rId5"/>
    <p:sldLayoutId id="2147483655" r:id="rId6"/>
    <p:sldLayoutId id="2147483656" r:id="rId7"/>
    <p:sldLayoutId id="2147483657" r:id="rId8"/>
    <p:sldLayoutId id="2147483658" r:id="rId9"/>
    <p:sldLayoutId id="2147483659" r:id="rId10"/>
    <p:sldLayoutId id="2147483660" r:id="rId11"/>
  </p:sldLayoutIdLst>
  <p:hf hdr="0" ftr="0" dt="0"/>
  <p:txStyles>
    <p:titleStyle>
      <a:lvl1pPr algn="l" rtl="0" fontAlgn="base">
        <a:spcBef>
          <a:spcPct val="0"/>
        </a:spcBef>
        <a:spcAft>
          <a:spcPct val="0"/>
        </a:spcAft>
        <a:defRPr sz="4400">
          <a:solidFill>
            <a:schemeClr val="tx2"/>
          </a:solidFill>
          <a:latin typeface="+mj-lt"/>
          <a:ea typeface="+mj-ea"/>
          <a:cs typeface="+mj-cs"/>
        </a:defRPr>
      </a:lvl1pPr>
      <a:lvl2pPr algn="l" rtl="0" fontAlgn="base">
        <a:spcBef>
          <a:spcPct val="0"/>
        </a:spcBef>
        <a:spcAft>
          <a:spcPct val="0"/>
        </a:spcAft>
        <a:defRPr sz="4400">
          <a:solidFill>
            <a:schemeClr val="tx2"/>
          </a:solidFill>
          <a:latin typeface="Tahoma" charset="0"/>
          <a:ea typeface="ＭＳ Ｐゴシック" charset="0"/>
        </a:defRPr>
      </a:lvl2pPr>
      <a:lvl3pPr algn="l" rtl="0" fontAlgn="base">
        <a:spcBef>
          <a:spcPct val="0"/>
        </a:spcBef>
        <a:spcAft>
          <a:spcPct val="0"/>
        </a:spcAft>
        <a:defRPr sz="4400">
          <a:solidFill>
            <a:schemeClr val="tx2"/>
          </a:solidFill>
          <a:latin typeface="Tahoma" charset="0"/>
          <a:ea typeface="ＭＳ Ｐゴシック" charset="0"/>
        </a:defRPr>
      </a:lvl3pPr>
      <a:lvl4pPr algn="l" rtl="0" fontAlgn="base">
        <a:spcBef>
          <a:spcPct val="0"/>
        </a:spcBef>
        <a:spcAft>
          <a:spcPct val="0"/>
        </a:spcAft>
        <a:defRPr sz="4400">
          <a:solidFill>
            <a:schemeClr val="tx2"/>
          </a:solidFill>
          <a:latin typeface="Tahoma" charset="0"/>
          <a:ea typeface="ＭＳ Ｐゴシック" charset="0"/>
        </a:defRPr>
      </a:lvl4pPr>
      <a:lvl5pPr algn="l" rtl="0" fontAlgn="base">
        <a:spcBef>
          <a:spcPct val="0"/>
        </a:spcBef>
        <a:spcAft>
          <a:spcPct val="0"/>
        </a:spcAft>
        <a:defRPr sz="4400">
          <a:solidFill>
            <a:schemeClr val="tx2"/>
          </a:solidFill>
          <a:latin typeface="Tahoma" charset="0"/>
          <a:ea typeface="ＭＳ Ｐゴシック" charset="0"/>
        </a:defRPr>
      </a:lvl5pPr>
      <a:lvl6pPr marL="457200" algn="l" rtl="0" fontAlgn="base">
        <a:spcBef>
          <a:spcPct val="0"/>
        </a:spcBef>
        <a:spcAft>
          <a:spcPct val="0"/>
        </a:spcAft>
        <a:defRPr sz="4400">
          <a:solidFill>
            <a:schemeClr val="tx2"/>
          </a:solidFill>
          <a:latin typeface="Tahoma" charset="0"/>
          <a:ea typeface="ＭＳ Ｐゴシック" charset="0"/>
        </a:defRPr>
      </a:lvl6pPr>
      <a:lvl7pPr marL="914400" algn="l" rtl="0" fontAlgn="base">
        <a:spcBef>
          <a:spcPct val="0"/>
        </a:spcBef>
        <a:spcAft>
          <a:spcPct val="0"/>
        </a:spcAft>
        <a:defRPr sz="4400">
          <a:solidFill>
            <a:schemeClr val="tx2"/>
          </a:solidFill>
          <a:latin typeface="Tahoma" charset="0"/>
          <a:ea typeface="ＭＳ Ｐゴシック" charset="0"/>
        </a:defRPr>
      </a:lvl7pPr>
      <a:lvl8pPr marL="1371600" algn="l" rtl="0" fontAlgn="base">
        <a:spcBef>
          <a:spcPct val="0"/>
        </a:spcBef>
        <a:spcAft>
          <a:spcPct val="0"/>
        </a:spcAft>
        <a:defRPr sz="4400">
          <a:solidFill>
            <a:schemeClr val="tx2"/>
          </a:solidFill>
          <a:latin typeface="Tahoma" charset="0"/>
          <a:ea typeface="ＭＳ Ｐゴシック" charset="0"/>
        </a:defRPr>
      </a:lvl8pPr>
      <a:lvl9pPr marL="1828800" algn="l" rtl="0" fontAlgn="base">
        <a:spcBef>
          <a:spcPct val="0"/>
        </a:spcBef>
        <a:spcAft>
          <a:spcPct val="0"/>
        </a:spcAft>
        <a:defRPr sz="4400">
          <a:solidFill>
            <a:schemeClr val="tx2"/>
          </a:solidFill>
          <a:latin typeface="Tahoma" charset="0"/>
          <a:ea typeface="ＭＳ Ｐゴシック" charset="0"/>
        </a:defRPr>
      </a:lvl9pPr>
    </p:titleStyle>
    <p:bodyStyle>
      <a:lvl1pPr marL="342900" indent="-342900" algn="l" rtl="0" fontAlgn="base">
        <a:spcBef>
          <a:spcPct val="20000"/>
        </a:spcBef>
        <a:spcAft>
          <a:spcPct val="0"/>
        </a:spcAft>
        <a:buClr>
          <a:schemeClr val="hlink"/>
        </a:buClr>
        <a:buSzPct val="110000"/>
        <a:buFont typeface="Wingdings" charset="0"/>
        <a:buBlip>
          <a:blip r:embed="rId13"/>
        </a:buBlip>
        <a:defRPr sz="3200">
          <a:solidFill>
            <a:schemeClr val="tx1"/>
          </a:solidFill>
          <a:latin typeface="+mn-lt"/>
          <a:ea typeface="+mn-ea"/>
          <a:cs typeface="+mn-cs"/>
        </a:defRPr>
      </a:lvl1pPr>
      <a:lvl2pPr marL="742950" indent="-285750" algn="l" rtl="0" fontAlgn="base">
        <a:spcBef>
          <a:spcPct val="20000"/>
        </a:spcBef>
        <a:spcAft>
          <a:spcPct val="0"/>
        </a:spcAft>
        <a:buClr>
          <a:schemeClr val="tx1"/>
        </a:buClr>
        <a:buSzPct val="60000"/>
        <a:buFont typeface="Wingdings" charset="0"/>
        <a:buChar char="n"/>
        <a:defRPr sz="2800">
          <a:solidFill>
            <a:schemeClr val="tx1"/>
          </a:solidFill>
          <a:latin typeface="+mn-lt"/>
          <a:ea typeface="+mn-ea"/>
        </a:defRPr>
      </a:lvl2pPr>
      <a:lvl3pPr marL="1143000" indent="-228600" algn="l" rtl="0" fontAlgn="base">
        <a:spcBef>
          <a:spcPct val="20000"/>
        </a:spcBef>
        <a:spcAft>
          <a:spcPct val="0"/>
        </a:spcAft>
        <a:buClr>
          <a:schemeClr val="hlink"/>
        </a:buClr>
        <a:buSzPct val="95000"/>
        <a:buFont typeface="Wingdings" charset="0"/>
        <a:buChar char="w"/>
        <a:defRPr sz="2400">
          <a:solidFill>
            <a:schemeClr val="tx1"/>
          </a:solidFill>
          <a:latin typeface="+mn-lt"/>
          <a:ea typeface="+mn-ea"/>
        </a:defRPr>
      </a:lvl3pPr>
      <a:lvl4pPr marL="1600200" indent="-228600" algn="l" rtl="0" fontAlgn="base">
        <a:spcBef>
          <a:spcPct val="20000"/>
        </a:spcBef>
        <a:spcAft>
          <a:spcPct val="0"/>
        </a:spcAft>
        <a:buClr>
          <a:schemeClr val="tx1"/>
        </a:buClr>
        <a:buSzPct val="65000"/>
        <a:buFont typeface="Wingdings" charset="0"/>
        <a:buChar char="n"/>
        <a:defRPr sz="2000">
          <a:solidFill>
            <a:schemeClr val="tx1"/>
          </a:solidFill>
          <a:latin typeface="+mn-lt"/>
          <a:ea typeface="+mn-ea"/>
        </a:defRPr>
      </a:lvl4pPr>
      <a:lvl5pPr marL="20574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5pPr>
      <a:lvl6pPr marL="25146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6pPr>
      <a:lvl7pPr marL="29718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7pPr>
      <a:lvl8pPr marL="34290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8pPr>
      <a:lvl9pPr marL="3886200" indent="-228600" algn="l" rtl="0" fontAlgn="base">
        <a:spcBef>
          <a:spcPct val="20000"/>
        </a:spcBef>
        <a:spcAft>
          <a:spcPct val="0"/>
        </a:spcAft>
        <a:buClr>
          <a:schemeClr val="hlink"/>
        </a:buClr>
        <a:buSzPct val="60000"/>
        <a:buFont typeface="Wingdings" charset="0"/>
        <a:buChar char="n"/>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0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18.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80.xml"/><Relationship Id="rId3" Type="http://schemas.openxmlformats.org/officeDocument/2006/relationships/slide" Target="slide6.xml"/></Relationships>
</file>

<file path=ppt/slides/_rels/slide1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3.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119.xml"/><Relationship Id="rId3" Type="http://schemas.openxmlformats.org/officeDocument/2006/relationships/slide" Target="slide6.xml"/></Relationships>
</file>

<file path=ppt/slides/_rels/slide1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134.xml"/><Relationship Id="rId3" Type="http://schemas.openxmlformats.org/officeDocument/2006/relationships/slide" Target="slide2.xml"/></Relationships>
</file>

<file path=ppt/slides/_rels/slide1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153.xml"/><Relationship Id="rId3" Type="http://schemas.openxmlformats.org/officeDocument/2006/relationships/slide" Target="slide6.xml"/></Relationships>
</file>

<file path=ppt/slides/_rels/slide1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7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9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162.xml"/><Relationship Id="rId3" Type="http://schemas.openxmlformats.org/officeDocument/2006/relationships/slide" Target="slide6.xml"/></Relationships>
</file>

<file path=ppt/slides/_rels/slide196.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7.xml.rels><?xml version="1.0" encoding="UTF-8" standalone="yes"?>
<Relationships xmlns="http://schemas.openxmlformats.org/package/2006/relationships"><Relationship Id="rId1" Type="http://schemas.openxmlformats.org/officeDocument/2006/relationships/slideLayout" Target="../slideLayouts/slideLayout2.xml"/></Relationships>
</file>

<file path=ppt/slides/_rels/slide198.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slide" Target="slide4.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audio" Target="../media/audio1.bin"/><Relationship Id="rId3" Type="http://schemas.openxmlformats.org/officeDocument/2006/relationships/image" Target="../media/image1.png"/></Relationships>
</file>

<file path=ppt/slides/_rels/slide3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xml.rels><?xml version="1.0" encoding="UTF-8" standalone="yes"?>
<Relationships xmlns="http://schemas.openxmlformats.org/package/2006/relationships"><Relationship Id="rId1" Type="http://schemas.openxmlformats.org/officeDocument/2006/relationships/slideLayout" Target="../slideLayouts/slideLayout2.xml"/><Relationship Id="rId2" Type="http://schemas.openxmlformats.org/officeDocument/2006/relationships/audio" Target="../media/audio1.bin"/><Relationship Id="rId3" Type="http://schemas.openxmlformats.org/officeDocument/2006/relationships/image" Target="../media/image1.png"/></Relationships>
</file>

<file path=ppt/slides/_rels/slide4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2.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17.xml"/><Relationship Id="rId3" Type="http://schemas.openxmlformats.org/officeDocument/2006/relationships/slide" Target="slide6.xml"/></Relationships>
</file>

<file path=ppt/slides/_rels/slide4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image" Target="../media/image1.png"/></Relationships>
</file>

<file path=ppt/slides/_rels/slide5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5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3" Type="http://schemas.openxmlformats.org/officeDocument/2006/relationships/slide" Target="slide134.xml"/><Relationship Id="rId4" Type="http://schemas.openxmlformats.org/officeDocument/2006/relationships/slide" Target="slide153.xml"/><Relationship Id="rId1" Type="http://schemas.openxmlformats.org/officeDocument/2006/relationships/slideLayout" Target="../slideLayouts/slideLayout2.xml"/><Relationship Id="rId2" Type="http://schemas.openxmlformats.org/officeDocument/2006/relationships/slide" Target="slide119.xml"/></Relationships>
</file>

<file path=ppt/slides/_rels/slide6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79.xml.rels><?xml version="1.0" encoding="UTF-8" standalone="yes"?>
<Relationships xmlns="http://schemas.openxmlformats.org/package/2006/relationships"><Relationship Id="rId1" Type="http://schemas.openxmlformats.org/officeDocument/2006/relationships/slideLayout" Target="../slideLayouts/slideLayout7.xml"/><Relationship Id="rId2" Type="http://schemas.openxmlformats.org/officeDocument/2006/relationships/slide" Target="slide44.xml"/><Relationship Id="rId3" Type="http://schemas.openxmlformats.org/officeDocument/2006/relationships/slide" Target="slide6.xml"/></Relationships>
</file>

<file path=ppt/slides/_rels/slide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90.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2.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3.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4.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5.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6.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7.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8.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99.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slide1.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5" name="Rectangle 71"/>
          <p:cNvSpPr>
            <a:spLocks noGrp="1" noChangeArrowheads="1"/>
          </p:cNvSpPr>
          <p:nvPr>
            <p:ph type="sldNum" sz="quarter" idx="4"/>
          </p:nvPr>
        </p:nvSpPr>
        <p:spPr/>
        <p:txBody>
          <a:bodyPr/>
          <a:lstStyle/>
          <a:p>
            <a:fld id="{3B8F0222-F060-3743-A707-B4D65FE779A0}" type="slidenum">
              <a:rPr lang="en-US"/>
              <a:pPr/>
              <a:t>1</a:t>
            </a:fld>
            <a:endParaRPr lang="en-US"/>
          </a:p>
        </p:txBody>
      </p:sp>
      <p:sp>
        <p:nvSpPr>
          <p:cNvPr id="9218" name="Rectangle 2"/>
          <p:cNvSpPr>
            <a:spLocks noGrp="1" noChangeArrowheads="1"/>
          </p:cNvSpPr>
          <p:nvPr>
            <p:ph type="ctrTitle"/>
          </p:nvPr>
        </p:nvSpPr>
        <p:spPr>
          <a:xfrm>
            <a:off x="762000" y="609600"/>
            <a:ext cx="7772400" cy="914400"/>
          </a:xfrm>
        </p:spPr>
        <p:txBody>
          <a:bodyPr/>
          <a:lstStyle/>
          <a:p>
            <a:r>
              <a:rPr lang="en-US"/>
              <a:t> </a:t>
            </a:r>
            <a:r>
              <a:rPr lang="en-US" sz="5400"/>
              <a:t>Air Logic Circuits</a:t>
            </a:r>
          </a:p>
        </p:txBody>
      </p:sp>
      <p:sp>
        <p:nvSpPr>
          <p:cNvPr id="9219" name="Rectangle 3" descr="Rectangle: Click to edit Master text styles&#10;Second level&#10;Third level&#10;Fourth level&#10;Fifth level"/>
          <p:cNvSpPr>
            <a:spLocks noGrp="1" noChangeArrowheads="1"/>
          </p:cNvSpPr>
          <p:nvPr>
            <p:ph type="subTitle" idx="1"/>
          </p:nvPr>
        </p:nvSpPr>
        <p:spPr>
          <a:xfrm>
            <a:off x="228600" y="1524000"/>
            <a:ext cx="8839200" cy="3124200"/>
          </a:xfrm>
        </p:spPr>
        <p:txBody>
          <a:bodyPr/>
          <a:lstStyle/>
          <a:p>
            <a:pPr algn="ctr"/>
            <a:r>
              <a:rPr lang="en-US"/>
              <a:t>From</a:t>
            </a:r>
          </a:p>
          <a:p>
            <a:pPr algn="ctr"/>
            <a:r>
              <a:rPr lang="en-US" sz="4000"/>
              <a:t> </a:t>
            </a:r>
            <a:r>
              <a:rPr lang="ja-JP" altLang="en-US" sz="4000">
                <a:latin typeface="Arial"/>
              </a:rPr>
              <a:t>“</a:t>
            </a:r>
            <a:r>
              <a:rPr lang="en-US" sz="4000"/>
              <a:t>Fluid Power Circuits Explained</a:t>
            </a:r>
            <a:r>
              <a:rPr lang="ja-JP" altLang="en-US" sz="4000">
                <a:latin typeface="Arial"/>
              </a:rPr>
              <a:t>”</a:t>
            </a:r>
            <a:endParaRPr lang="en-US" sz="4000"/>
          </a:p>
          <a:p>
            <a:pPr algn="ctr"/>
            <a:endParaRPr lang="en-US" sz="800"/>
          </a:p>
          <a:p>
            <a:pPr algn="ctr"/>
            <a:r>
              <a:rPr lang="en-US" sz="2800"/>
              <a:t>By Bud Trinkel</a:t>
            </a:r>
          </a:p>
          <a:p>
            <a:pPr algn="ctr"/>
            <a:r>
              <a:rPr lang="en-US" sz="2800"/>
              <a:t>Certified Fluid Power Engineer</a:t>
            </a:r>
          </a:p>
          <a:p>
            <a:pPr algn="ctr"/>
            <a:r>
              <a:rPr lang="en-US" sz="2800"/>
              <a:t>HYDRA-PNEU CONSULTING, INC.</a:t>
            </a:r>
          </a:p>
          <a:p>
            <a:pPr algn="ctr"/>
            <a:r>
              <a:rPr lang="en-US" sz="2800"/>
              <a:t>Newburgh, IN  47630-1517</a:t>
            </a:r>
          </a:p>
          <a:p>
            <a:pPr algn="ctr"/>
            <a:r>
              <a:rPr lang="en-US" sz="2800"/>
              <a:t>812-853-3234</a:t>
            </a:r>
          </a:p>
          <a:p>
            <a:pPr algn="ctr"/>
            <a:r>
              <a:rPr lang="en-US"/>
              <a:t>fluidpower1@hotmail.com</a:t>
            </a:r>
          </a:p>
        </p:txBody>
      </p:sp>
    </p:spTree>
  </p:cSld>
  <p:clrMapOvr>
    <a:masterClrMapping/>
  </p:clrMapOvr>
  <p:transition xmlns:p14="http://schemas.microsoft.com/office/powerpoint/2010/main" advTm="10000">
    <p:checker/>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9218"/>
                                        </p:tgtEl>
                                        <p:attrNameLst>
                                          <p:attrName>style.visibility</p:attrName>
                                        </p:attrNameLst>
                                      </p:cBhvr>
                                      <p:to>
                                        <p:strVal val="visible"/>
                                      </p:to>
                                    </p:set>
                                    <p:anim calcmode="lin" valueType="num">
                                      <p:cBhvr additive="base">
                                        <p:cTn id="7" dur="500" fill="hold"/>
                                        <p:tgtEl>
                                          <p:spTgt spid="9218"/>
                                        </p:tgtEl>
                                        <p:attrNameLst>
                                          <p:attrName>ppt_x</p:attrName>
                                        </p:attrNameLst>
                                      </p:cBhvr>
                                      <p:tavLst>
                                        <p:tav tm="0">
                                          <p:val>
                                            <p:strVal val="#ppt_x"/>
                                          </p:val>
                                        </p:tav>
                                        <p:tav tm="100000">
                                          <p:val>
                                            <p:strVal val="#ppt_x"/>
                                          </p:val>
                                        </p:tav>
                                      </p:tavLst>
                                    </p:anim>
                                    <p:anim calcmode="lin" valueType="num">
                                      <p:cBhvr additive="base">
                                        <p:cTn id="8" dur="500" fill="hold"/>
                                        <p:tgtEl>
                                          <p:spTgt spid="9218"/>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9219"/>
                                        </p:tgtEl>
                                        <p:attrNameLst>
                                          <p:attrName>style.visibility</p:attrName>
                                        </p:attrNameLst>
                                      </p:cBhvr>
                                      <p:to>
                                        <p:strVal val="visible"/>
                                      </p:to>
                                    </p:set>
                                    <p:animEffect transition="in" filter="dissolve">
                                      <p:cBhvr>
                                        <p:cTn id="12" dur="500"/>
                                        <p:tgtEl>
                                          <p:spTgt spid="92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218" grpId="0" autoUpdateAnimBg="0"/>
      <p:bldP spid="9219" grpId="0" autoUpdateAnimBg="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 name="Slide Number Placeholder 3"/>
          <p:cNvSpPr>
            <a:spLocks noGrp="1"/>
          </p:cNvSpPr>
          <p:nvPr>
            <p:ph type="sldNum" sz="quarter" idx="12"/>
          </p:nvPr>
        </p:nvSpPr>
        <p:spPr/>
        <p:txBody>
          <a:bodyPr/>
          <a:lstStyle/>
          <a:p>
            <a:fld id="{E39A9A67-134D-1C4B-A447-7C9DF53FED80}" type="slidenum">
              <a:rPr lang="en-US"/>
              <a:pPr/>
              <a:t>10</a:t>
            </a:fld>
            <a:endParaRPr lang="en-US"/>
          </a:p>
        </p:txBody>
      </p:sp>
      <p:sp>
        <p:nvSpPr>
          <p:cNvPr id="205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AND</a:t>
            </a:r>
            <a:r>
              <a:rPr lang="ja-JP" altLang="en-US" sz="4400">
                <a:solidFill>
                  <a:schemeClr val="tx2"/>
                </a:solidFill>
                <a:latin typeface="Arial"/>
              </a:rPr>
              <a:t>”</a:t>
            </a:r>
            <a:r>
              <a:rPr lang="en-US" sz="4400">
                <a:solidFill>
                  <a:schemeClr val="tx2"/>
                </a:solidFill>
              </a:rPr>
              <a:t> Element </a:t>
            </a:r>
          </a:p>
        </p:txBody>
      </p:sp>
      <p:grpSp>
        <p:nvGrpSpPr>
          <p:cNvPr id="2182" name="Group 134"/>
          <p:cNvGrpSpPr>
            <a:grpSpLocks/>
          </p:cNvGrpSpPr>
          <p:nvPr/>
        </p:nvGrpSpPr>
        <p:grpSpPr bwMode="auto">
          <a:xfrm>
            <a:off x="7543800" y="838200"/>
            <a:ext cx="976313" cy="746125"/>
            <a:chOff x="1239" y="905"/>
            <a:chExt cx="519" cy="397"/>
          </a:xfrm>
        </p:grpSpPr>
        <p:grpSp>
          <p:nvGrpSpPr>
            <p:cNvPr id="2053" name="Group 5"/>
            <p:cNvGrpSpPr>
              <a:grpSpLocks/>
            </p:cNvGrpSpPr>
            <p:nvPr/>
          </p:nvGrpSpPr>
          <p:grpSpPr bwMode="auto">
            <a:xfrm rot="-5400000">
              <a:off x="1412" y="851"/>
              <a:ext cx="173" cy="519"/>
              <a:chOff x="0" y="-1"/>
              <a:chExt cx="20000" cy="20001"/>
            </a:xfrm>
          </p:grpSpPr>
          <p:sp>
            <p:nvSpPr>
              <p:cNvPr id="2054" name="Arc 6"/>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5" name="Arc 7"/>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6" name="Line 8"/>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7" name="Line 9"/>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 name="Line 10"/>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 name="Line 11"/>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5" name="Text Box 137"/>
          <p:cNvSpPr txBox="1">
            <a:spLocks noChangeArrowheads="1"/>
          </p:cNvSpPr>
          <p:nvPr/>
        </p:nvSpPr>
        <p:spPr bwMode="auto">
          <a:xfrm>
            <a:off x="990600" y="60960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Passive </a:t>
            </a:r>
            <a:r>
              <a:rPr lang="ja-JP" altLang="en-US">
                <a:latin typeface="Arial"/>
              </a:rPr>
              <a:t>“</a:t>
            </a:r>
            <a:r>
              <a:rPr lang="en-US"/>
              <a:t>AND</a:t>
            </a:r>
            <a:r>
              <a:rPr lang="ja-JP" altLang="en-US">
                <a:latin typeface="Arial"/>
              </a:rPr>
              <a:t>”</a:t>
            </a:r>
            <a:r>
              <a:rPr lang="en-US"/>
              <a:t> Element</a:t>
            </a:r>
          </a:p>
        </p:txBody>
      </p:sp>
      <p:sp>
        <p:nvSpPr>
          <p:cNvPr id="2187" name="Text Box 139"/>
          <p:cNvSpPr txBox="1">
            <a:spLocks noChangeArrowheads="1"/>
          </p:cNvSpPr>
          <p:nvPr/>
        </p:nvSpPr>
        <p:spPr bwMode="auto">
          <a:xfrm>
            <a:off x="6705600" y="3352800"/>
            <a:ext cx="2209800" cy="1687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400">
                <a:latin typeface="Arial"/>
              </a:rPr>
              <a:t>“</a:t>
            </a:r>
            <a:r>
              <a:rPr lang="en-US" sz="1400"/>
              <a:t>AND</a:t>
            </a:r>
            <a:r>
              <a:rPr lang="ja-JP" altLang="en-US" sz="1400">
                <a:latin typeface="Arial"/>
              </a:rPr>
              <a:t>”</a:t>
            </a:r>
            <a:r>
              <a:rPr lang="en-US" sz="1400"/>
              <a:t> Elements require two Inputs to have an Output.</a:t>
            </a:r>
          </a:p>
          <a:p>
            <a:pPr>
              <a:spcBef>
                <a:spcPct val="50000"/>
              </a:spcBef>
            </a:pPr>
            <a:r>
              <a:rPr lang="en-US" sz="1400"/>
              <a:t>The Output of passive </a:t>
            </a:r>
            <a:r>
              <a:rPr lang="ja-JP" altLang="en-US" sz="1400">
                <a:latin typeface="Arial"/>
              </a:rPr>
              <a:t>“</a:t>
            </a:r>
            <a:r>
              <a:rPr lang="en-US" sz="1400"/>
              <a:t>AND</a:t>
            </a:r>
            <a:r>
              <a:rPr lang="ja-JP" altLang="en-US" sz="1400">
                <a:latin typeface="Arial"/>
              </a:rPr>
              <a:t>”</a:t>
            </a:r>
            <a:r>
              <a:rPr lang="en-US" sz="1400"/>
              <a:t> Elements is always the lowest pressure Input. </a:t>
            </a:r>
          </a:p>
        </p:txBody>
      </p:sp>
      <p:sp>
        <p:nvSpPr>
          <p:cNvPr id="2188" name="Text Box 140"/>
          <p:cNvSpPr txBox="1">
            <a:spLocks noChangeArrowheads="1"/>
          </p:cNvSpPr>
          <p:nvPr/>
        </p:nvSpPr>
        <p:spPr bwMode="auto">
          <a:xfrm>
            <a:off x="1346200" y="57150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189" name="Text Box 141"/>
          <p:cNvSpPr txBox="1">
            <a:spLocks noChangeArrowheads="1"/>
          </p:cNvSpPr>
          <p:nvPr/>
        </p:nvSpPr>
        <p:spPr bwMode="auto">
          <a:xfrm>
            <a:off x="5105400" y="57150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190" name="Text Box 142"/>
          <p:cNvSpPr txBox="1">
            <a:spLocks noChangeArrowheads="1"/>
          </p:cNvSpPr>
          <p:nvPr/>
        </p:nvSpPr>
        <p:spPr bwMode="auto">
          <a:xfrm>
            <a:off x="7632700" y="5969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191" name="Text Box 143"/>
          <p:cNvSpPr txBox="1">
            <a:spLocks noChangeArrowheads="1"/>
          </p:cNvSpPr>
          <p:nvPr/>
        </p:nvSpPr>
        <p:spPr bwMode="auto">
          <a:xfrm>
            <a:off x="7620000" y="15240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192" name="Text Box 144"/>
          <p:cNvSpPr txBox="1">
            <a:spLocks noChangeArrowheads="1"/>
          </p:cNvSpPr>
          <p:nvPr/>
        </p:nvSpPr>
        <p:spPr bwMode="auto">
          <a:xfrm>
            <a:off x="1346200" y="14732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193" name="Text Box 145"/>
          <p:cNvSpPr txBox="1">
            <a:spLocks noChangeArrowheads="1"/>
          </p:cNvSpPr>
          <p:nvPr/>
        </p:nvSpPr>
        <p:spPr bwMode="auto">
          <a:xfrm>
            <a:off x="1130300" y="2463800"/>
            <a:ext cx="1600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202" name="Text Box 154"/>
          <p:cNvSpPr txBox="1">
            <a:spLocks noChangeArrowheads="1"/>
          </p:cNvSpPr>
          <p:nvPr/>
        </p:nvSpPr>
        <p:spPr bwMode="auto">
          <a:xfrm>
            <a:off x="4624388" y="2413000"/>
            <a:ext cx="19288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Output   B </a:t>
            </a:r>
          </a:p>
        </p:txBody>
      </p:sp>
      <p:sp>
        <p:nvSpPr>
          <p:cNvPr id="2204" name="Text Box 156"/>
          <p:cNvSpPr txBox="1">
            <a:spLocks noChangeArrowheads="1"/>
          </p:cNvSpPr>
          <p:nvPr/>
        </p:nvSpPr>
        <p:spPr bwMode="auto">
          <a:xfrm>
            <a:off x="2743200" y="217805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A</a:t>
            </a:r>
            <a:r>
              <a:rPr lang="ja-JP" altLang="en-US" sz="1600">
                <a:latin typeface="Arial"/>
              </a:rPr>
              <a:t>”</a:t>
            </a:r>
            <a:r>
              <a:rPr lang="en-US" sz="1600"/>
              <a:t> only</a:t>
            </a:r>
            <a:r>
              <a:rPr lang="en-US" sz="1400"/>
              <a:t> </a:t>
            </a:r>
          </a:p>
        </p:txBody>
      </p:sp>
      <p:grpSp>
        <p:nvGrpSpPr>
          <p:cNvPr id="2457" name="Group 409"/>
          <p:cNvGrpSpPr>
            <a:grpSpLocks/>
          </p:cNvGrpSpPr>
          <p:nvPr/>
        </p:nvGrpSpPr>
        <p:grpSpPr bwMode="auto">
          <a:xfrm>
            <a:off x="1346200" y="1701800"/>
            <a:ext cx="1074738" cy="819150"/>
            <a:chOff x="848" y="1072"/>
            <a:chExt cx="677" cy="516"/>
          </a:xfrm>
        </p:grpSpPr>
        <p:sp>
          <p:nvSpPr>
            <p:cNvPr id="2061" name="Line 13"/>
            <p:cNvSpPr>
              <a:spLocks noChangeShapeType="1"/>
            </p:cNvSpPr>
            <p:nvPr/>
          </p:nvSpPr>
          <p:spPr bwMode="auto">
            <a:xfrm rot="5400000" flipH="1">
              <a:off x="703" y="1431"/>
              <a:ext cx="314"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 name="Line 14"/>
            <p:cNvSpPr>
              <a:spLocks noChangeShapeType="1"/>
            </p:cNvSpPr>
            <p:nvPr/>
          </p:nvSpPr>
          <p:spPr bwMode="auto">
            <a:xfrm rot="-5400000">
              <a:off x="906" y="1223"/>
              <a:ext cx="0" cy="10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3" name="Line 15"/>
            <p:cNvSpPr>
              <a:spLocks noChangeShapeType="1"/>
            </p:cNvSpPr>
            <p:nvPr/>
          </p:nvSpPr>
          <p:spPr bwMode="auto">
            <a:xfrm rot="-5400000">
              <a:off x="1355" y="1429"/>
              <a:ext cx="319"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4" name="Line 16"/>
            <p:cNvSpPr>
              <a:spLocks noChangeShapeType="1"/>
            </p:cNvSpPr>
            <p:nvPr/>
          </p:nvSpPr>
          <p:spPr bwMode="auto">
            <a:xfrm rot="16200000" flipV="1">
              <a:off x="1464" y="1223"/>
              <a:ext cx="0" cy="10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5" name="Line 17"/>
            <p:cNvSpPr>
              <a:spLocks noChangeShapeType="1"/>
            </p:cNvSpPr>
            <p:nvPr/>
          </p:nvSpPr>
          <p:spPr bwMode="auto">
            <a:xfrm rot="16200000" flipH="1">
              <a:off x="1106" y="1433"/>
              <a:ext cx="66"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6" name="Line 18"/>
            <p:cNvSpPr>
              <a:spLocks noChangeShapeType="1"/>
            </p:cNvSpPr>
            <p:nvPr/>
          </p:nvSpPr>
          <p:spPr bwMode="auto">
            <a:xfrm rot="-5400000" flipH="1" flipV="1">
              <a:off x="1321" y="1278"/>
              <a:ext cx="2" cy="37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7" name="Line 19"/>
            <p:cNvSpPr>
              <a:spLocks noChangeShapeType="1"/>
            </p:cNvSpPr>
            <p:nvPr/>
          </p:nvSpPr>
          <p:spPr bwMode="auto">
            <a:xfrm rot="16200000" flipH="1">
              <a:off x="932" y="1380"/>
              <a:ext cx="3" cy="16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 name="Line 20"/>
            <p:cNvSpPr>
              <a:spLocks noChangeShapeType="1"/>
            </p:cNvSpPr>
            <p:nvPr/>
          </p:nvSpPr>
          <p:spPr bwMode="auto">
            <a:xfrm rot="-5400000">
              <a:off x="979" y="1437"/>
              <a:ext cx="64"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 name="Oval 21"/>
            <p:cNvSpPr>
              <a:spLocks noChangeArrowheads="1"/>
            </p:cNvSpPr>
            <p:nvPr/>
          </p:nvSpPr>
          <p:spPr bwMode="auto">
            <a:xfrm rot="-5400000">
              <a:off x="847" y="1453"/>
              <a:ext cx="23" cy="2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80" name="Group 132"/>
            <p:cNvGrpSpPr>
              <a:grpSpLocks/>
            </p:cNvGrpSpPr>
            <p:nvPr/>
          </p:nvGrpSpPr>
          <p:grpSpPr bwMode="auto">
            <a:xfrm>
              <a:off x="1385" y="1416"/>
              <a:ext cx="80" cy="92"/>
              <a:chOff x="2401" y="1169"/>
              <a:chExt cx="44" cy="51"/>
            </a:xfrm>
          </p:grpSpPr>
          <p:grpSp>
            <p:nvGrpSpPr>
              <p:cNvPr id="2176" name="Group 128"/>
              <p:cNvGrpSpPr>
                <a:grpSpLocks/>
              </p:cNvGrpSpPr>
              <p:nvPr/>
            </p:nvGrpSpPr>
            <p:grpSpPr bwMode="auto">
              <a:xfrm>
                <a:off x="2401" y="1204"/>
                <a:ext cx="44" cy="16"/>
                <a:chOff x="2401" y="1204"/>
                <a:chExt cx="44" cy="16"/>
              </a:xfrm>
            </p:grpSpPr>
            <p:sp>
              <p:nvSpPr>
                <p:cNvPr id="2074" name="Arc 26"/>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5" name="Arc 27"/>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75" name="Group 127"/>
              <p:cNvGrpSpPr>
                <a:grpSpLocks/>
              </p:cNvGrpSpPr>
              <p:nvPr/>
            </p:nvGrpSpPr>
            <p:grpSpPr bwMode="auto">
              <a:xfrm>
                <a:off x="2401" y="1169"/>
                <a:ext cx="44" cy="16"/>
                <a:chOff x="2401" y="1169"/>
                <a:chExt cx="44" cy="16"/>
              </a:xfrm>
            </p:grpSpPr>
            <p:sp>
              <p:nvSpPr>
                <p:cNvPr id="2077" name="Arc 29"/>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 name="Arc 30"/>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179" name="Group 131"/>
            <p:cNvGrpSpPr>
              <a:grpSpLocks/>
            </p:cNvGrpSpPr>
            <p:nvPr/>
          </p:nvGrpSpPr>
          <p:grpSpPr bwMode="auto">
            <a:xfrm>
              <a:off x="900" y="1415"/>
              <a:ext cx="80" cy="91"/>
              <a:chOff x="1987" y="1170"/>
              <a:chExt cx="45" cy="52"/>
            </a:xfrm>
          </p:grpSpPr>
          <p:grpSp>
            <p:nvGrpSpPr>
              <p:cNvPr id="2177" name="Group 129"/>
              <p:cNvGrpSpPr>
                <a:grpSpLocks/>
              </p:cNvGrpSpPr>
              <p:nvPr/>
            </p:nvGrpSpPr>
            <p:grpSpPr bwMode="auto">
              <a:xfrm>
                <a:off x="1987" y="1206"/>
                <a:ext cx="43" cy="16"/>
                <a:chOff x="1987" y="1206"/>
                <a:chExt cx="43" cy="16"/>
              </a:xfrm>
            </p:grpSpPr>
            <p:sp>
              <p:nvSpPr>
                <p:cNvPr id="2071" name="Arc 23"/>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 name="Arc 24"/>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74" name="Group 126"/>
              <p:cNvGrpSpPr>
                <a:grpSpLocks/>
              </p:cNvGrpSpPr>
              <p:nvPr/>
            </p:nvGrpSpPr>
            <p:grpSpPr bwMode="auto">
              <a:xfrm>
                <a:off x="1989" y="1170"/>
                <a:ext cx="43" cy="16"/>
                <a:chOff x="1989" y="1170"/>
                <a:chExt cx="43" cy="16"/>
              </a:xfrm>
            </p:grpSpPr>
            <p:sp>
              <p:nvSpPr>
                <p:cNvPr id="2080" name="Arc 32"/>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 name="Arc 33"/>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082" name="Oval 34"/>
            <p:cNvSpPr>
              <a:spLocks noChangeArrowheads="1"/>
            </p:cNvSpPr>
            <p:nvPr/>
          </p:nvSpPr>
          <p:spPr bwMode="auto">
            <a:xfrm rot="-5400000">
              <a:off x="1502" y="1453"/>
              <a:ext cx="23" cy="2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 name="Rectangle 35"/>
            <p:cNvSpPr>
              <a:spLocks noChangeArrowheads="1"/>
            </p:cNvSpPr>
            <p:nvPr/>
          </p:nvSpPr>
          <p:spPr bwMode="auto">
            <a:xfrm rot="-5400000">
              <a:off x="940" y="1155"/>
              <a:ext cx="255"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4" name="Line 36"/>
            <p:cNvSpPr>
              <a:spLocks noChangeShapeType="1"/>
            </p:cNvSpPr>
            <p:nvPr/>
          </p:nvSpPr>
          <p:spPr bwMode="auto">
            <a:xfrm rot="16200000" flipV="1">
              <a:off x="977" y="1233"/>
              <a:ext cx="250" cy="76"/>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5" name="Rectangle 37"/>
            <p:cNvSpPr>
              <a:spLocks noChangeArrowheads="1"/>
            </p:cNvSpPr>
            <p:nvPr/>
          </p:nvSpPr>
          <p:spPr bwMode="auto">
            <a:xfrm rot="-5400000">
              <a:off x="1174" y="1155"/>
              <a:ext cx="256"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6" name="Group 38"/>
            <p:cNvGrpSpPr>
              <a:grpSpLocks/>
            </p:cNvGrpSpPr>
            <p:nvPr/>
          </p:nvGrpSpPr>
          <p:grpSpPr bwMode="auto">
            <a:xfrm rot="-5400000">
              <a:off x="1326" y="1336"/>
              <a:ext cx="65" cy="63"/>
              <a:chOff x="3913" y="2593"/>
              <a:chExt cx="155" cy="151"/>
            </a:xfrm>
          </p:grpSpPr>
          <p:sp>
            <p:nvSpPr>
              <p:cNvPr id="2087" name="Line 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8" name="Line 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 name="Line 42"/>
            <p:cNvSpPr>
              <a:spLocks noChangeShapeType="1"/>
            </p:cNvSpPr>
            <p:nvPr/>
          </p:nvSpPr>
          <p:spPr bwMode="auto">
            <a:xfrm rot="5400000" flipH="1">
              <a:off x="1027" y="1111"/>
              <a:ext cx="7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 name="Group 43"/>
            <p:cNvGrpSpPr>
              <a:grpSpLocks/>
            </p:cNvGrpSpPr>
            <p:nvPr/>
          </p:nvGrpSpPr>
          <p:grpSpPr bwMode="auto">
            <a:xfrm rot="-5400000">
              <a:off x="979" y="1339"/>
              <a:ext cx="65" cy="63"/>
              <a:chOff x="3913" y="2593"/>
              <a:chExt cx="155" cy="151"/>
            </a:xfrm>
          </p:grpSpPr>
          <p:sp>
            <p:nvSpPr>
              <p:cNvPr id="2092" name="Line 44"/>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 name="Line 45"/>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3" name="Line 135"/>
            <p:cNvSpPr>
              <a:spLocks noChangeShapeType="1"/>
            </p:cNvSpPr>
            <p:nvPr/>
          </p:nvSpPr>
          <p:spPr bwMode="auto">
            <a:xfrm rot="5400000" flipH="1" flipV="1">
              <a:off x="1145" y="1235"/>
              <a:ext cx="250" cy="76"/>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05" name="AutoShape 157"/>
          <p:cNvSpPr>
            <a:spLocks noChangeArrowheads="1"/>
          </p:cNvSpPr>
          <p:nvPr/>
        </p:nvSpPr>
        <p:spPr bwMode="auto">
          <a:xfrm>
            <a:off x="1206500" y="26955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06" name="Line 158"/>
          <p:cNvSpPr>
            <a:spLocks noChangeShapeType="1"/>
          </p:cNvSpPr>
          <p:nvPr/>
        </p:nvSpPr>
        <p:spPr bwMode="auto">
          <a:xfrm flipV="1">
            <a:off x="1352550" y="2514600"/>
            <a:ext cx="0" cy="1905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 name="Text Box 185"/>
          <p:cNvSpPr txBox="1">
            <a:spLocks noChangeArrowheads="1"/>
          </p:cNvSpPr>
          <p:nvPr/>
        </p:nvSpPr>
        <p:spPr bwMode="auto">
          <a:xfrm>
            <a:off x="4624388" y="3810000"/>
            <a:ext cx="19288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Output   B </a:t>
            </a:r>
          </a:p>
        </p:txBody>
      </p:sp>
      <p:sp>
        <p:nvSpPr>
          <p:cNvPr id="2095" name="Rectangle 47"/>
          <p:cNvSpPr>
            <a:spLocks noChangeArrowheads="1"/>
          </p:cNvSpPr>
          <p:nvPr/>
        </p:nvSpPr>
        <p:spPr bwMode="auto">
          <a:xfrm rot="16200000" flipV="1">
            <a:off x="5105400" y="1193800"/>
            <a:ext cx="8382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8" name="Rectangle 110"/>
          <p:cNvSpPr>
            <a:spLocks noChangeArrowheads="1"/>
          </p:cNvSpPr>
          <p:nvPr/>
        </p:nvSpPr>
        <p:spPr bwMode="auto">
          <a:xfrm>
            <a:off x="5016500" y="1685925"/>
            <a:ext cx="339725"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 name="AutoShape 106"/>
          <p:cNvSpPr>
            <a:spLocks noChangeArrowheads="1"/>
          </p:cNvSpPr>
          <p:nvPr/>
        </p:nvSpPr>
        <p:spPr bwMode="auto">
          <a:xfrm rot="2660986">
            <a:off x="5314950" y="17367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 name="AutoShape 108"/>
          <p:cNvSpPr>
            <a:spLocks noChangeArrowheads="1"/>
          </p:cNvSpPr>
          <p:nvPr/>
        </p:nvSpPr>
        <p:spPr bwMode="auto">
          <a:xfrm rot="2660986">
            <a:off x="5314950" y="21558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1" name="Rectangle 113"/>
          <p:cNvSpPr>
            <a:spLocks noChangeArrowheads="1"/>
          </p:cNvSpPr>
          <p:nvPr/>
        </p:nvSpPr>
        <p:spPr bwMode="auto">
          <a:xfrm flipH="1">
            <a:off x="5699125" y="1685925"/>
            <a:ext cx="339725" cy="609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2" name="AutoShape 114"/>
          <p:cNvSpPr>
            <a:spLocks noChangeArrowheads="1"/>
          </p:cNvSpPr>
          <p:nvPr/>
        </p:nvSpPr>
        <p:spPr bwMode="auto">
          <a:xfrm rot="18939014" flipH="1">
            <a:off x="5667375" y="17367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3" name="AutoShape 115"/>
          <p:cNvSpPr>
            <a:spLocks noChangeArrowheads="1"/>
          </p:cNvSpPr>
          <p:nvPr/>
        </p:nvSpPr>
        <p:spPr bwMode="auto">
          <a:xfrm rot="18939014" flipH="1">
            <a:off x="5667375" y="21558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4" name="AutoShape 116"/>
          <p:cNvSpPr>
            <a:spLocks noChangeArrowheads="1"/>
          </p:cNvSpPr>
          <p:nvPr/>
        </p:nvSpPr>
        <p:spPr bwMode="auto">
          <a:xfrm rot="2660986">
            <a:off x="5330825" y="17367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5" name="AutoShape 117"/>
          <p:cNvSpPr>
            <a:spLocks noChangeArrowheads="1"/>
          </p:cNvSpPr>
          <p:nvPr/>
        </p:nvSpPr>
        <p:spPr bwMode="auto">
          <a:xfrm rot="2660986">
            <a:off x="5334000" y="21558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 name="AutoShape 118"/>
          <p:cNvSpPr>
            <a:spLocks noChangeArrowheads="1"/>
          </p:cNvSpPr>
          <p:nvPr/>
        </p:nvSpPr>
        <p:spPr bwMode="auto">
          <a:xfrm rot="18939014" flipH="1">
            <a:off x="5651500" y="21558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7" name="AutoShape 119"/>
          <p:cNvSpPr>
            <a:spLocks noChangeArrowheads="1"/>
          </p:cNvSpPr>
          <p:nvPr/>
        </p:nvSpPr>
        <p:spPr bwMode="auto">
          <a:xfrm rot="18939014" flipH="1">
            <a:off x="5648325" y="17367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8" name="Rectangle 120"/>
          <p:cNvSpPr>
            <a:spLocks noChangeArrowheads="1"/>
          </p:cNvSpPr>
          <p:nvPr/>
        </p:nvSpPr>
        <p:spPr bwMode="auto">
          <a:xfrm rot="5400000">
            <a:off x="5398294" y="1739106"/>
            <a:ext cx="287338" cy="4984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71" name="Rectangle 123"/>
          <p:cNvSpPr>
            <a:spLocks noChangeArrowheads="1"/>
          </p:cNvSpPr>
          <p:nvPr/>
        </p:nvSpPr>
        <p:spPr bwMode="auto">
          <a:xfrm flipV="1">
            <a:off x="5497513" y="2138363"/>
            <a:ext cx="76200" cy="2730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7" name="Group 109"/>
          <p:cNvGrpSpPr>
            <a:grpSpLocks/>
          </p:cNvGrpSpPr>
          <p:nvPr/>
        </p:nvGrpSpPr>
        <p:grpSpPr bwMode="auto">
          <a:xfrm>
            <a:off x="5124450" y="1736725"/>
            <a:ext cx="836613" cy="500063"/>
            <a:chOff x="2784" y="1392"/>
            <a:chExt cx="527" cy="315"/>
          </a:xfrm>
        </p:grpSpPr>
        <p:sp>
          <p:nvSpPr>
            <p:cNvPr id="2097" name="Rectangle 49"/>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8" name="Rectangle 50"/>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 name="Rectangle 51"/>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5" name="AutoShape 147"/>
          <p:cNvSpPr>
            <a:spLocks/>
          </p:cNvSpPr>
          <p:nvPr/>
        </p:nvSpPr>
        <p:spPr bwMode="auto">
          <a:xfrm>
            <a:off x="4813300" y="1879600"/>
            <a:ext cx="200025" cy="5334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6" name="AutoShape 148"/>
          <p:cNvSpPr>
            <a:spLocks/>
          </p:cNvSpPr>
          <p:nvPr/>
        </p:nvSpPr>
        <p:spPr bwMode="auto">
          <a:xfrm>
            <a:off x="4895850" y="1962150"/>
            <a:ext cx="119063"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8" name="Group 150"/>
          <p:cNvGrpSpPr>
            <a:grpSpLocks/>
          </p:cNvGrpSpPr>
          <p:nvPr/>
        </p:nvGrpSpPr>
        <p:grpSpPr bwMode="auto">
          <a:xfrm flipH="1">
            <a:off x="6045200" y="1879600"/>
            <a:ext cx="201613" cy="533400"/>
            <a:chOff x="1642" y="1872"/>
            <a:chExt cx="127" cy="336"/>
          </a:xfrm>
        </p:grpSpPr>
        <p:sp>
          <p:nvSpPr>
            <p:cNvPr id="2199" name="AutoShape 151"/>
            <p:cNvSpPr>
              <a:spLocks/>
            </p:cNvSpPr>
            <p:nvPr/>
          </p:nvSpPr>
          <p:spPr bwMode="auto">
            <a:xfrm>
              <a:off x="1642" y="1872"/>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00" name="AutoShape 152"/>
            <p:cNvSpPr>
              <a:spLocks/>
            </p:cNvSpPr>
            <p:nvPr/>
          </p:nvSpPr>
          <p:spPr bwMode="auto">
            <a:xfrm>
              <a:off x="1694" y="1924"/>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6" name="AutoShape 188"/>
          <p:cNvSpPr>
            <a:spLocks noChangeArrowheads="1"/>
          </p:cNvSpPr>
          <p:nvPr/>
        </p:nvSpPr>
        <p:spPr bwMode="auto">
          <a:xfrm>
            <a:off x="4727575" y="26193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7" name="Line 189"/>
          <p:cNvSpPr>
            <a:spLocks noChangeShapeType="1"/>
          </p:cNvSpPr>
          <p:nvPr/>
        </p:nvSpPr>
        <p:spPr bwMode="auto">
          <a:xfrm flipV="1">
            <a:off x="4864100" y="24384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9" name="Line 191"/>
          <p:cNvSpPr>
            <a:spLocks noChangeShapeType="1"/>
          </p:cNvSpPr>
          <p:nvPr/>
        </p:nvSpPr>
        <p:spPr bwMode="auto">
          <a:xfrm>
            <a:off x="5351463" y="21399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0" name="Line 192"/>
          <p:cNvSpPr>
            <a:spLocks noChangeShapeType="1"/>
          </p:cNvSpPr>
          <p:nvPr/>
        </p:nvSpPr>
        <p:spPr bwMode="auto">
          <a:xfrm>
            <a:off x="5349875" y="18351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 name="AutoShape 194"/>
          <p:cNvSpPr>
            <a:spLocks noChangeArrowheads="1"/>
          </p:cNvSpPr>
          <p:nvPr/>
        </p:nvSpPr>
        <p:spPr bwMode="auto">
          <a:xfrm>
            <a:off x="5292725" y="1784350"/>
            <a:ext cx="76200" cy="762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 name="AutoShape 195"/>
          <p:cNvSpPr>
            <a:spLocks noChangeArrowheads="1"/>
          </p:cNvSpPr>
          <p:nvPr/>
        </p:nvSpPr>
        <p:spPr bwMode="auto">
          <a:xfrm flipV="1">
            <a:off x="5292725" y="2108200"/>
            <a:ext cx="76200" cy="762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8" name="Rectangle 200"/>
          <p:cNvSpPr>
            <a:spLocks noChangeArrowheads="1"/>
          </p:cNvSpPr>
          <p:nvPr/>
        </p:nvSpPr>
        <p:spPr bwMode="auto">
          <a:xfrm rot="5400000" flipH="1" flipV="1">
            <a:off x="5130800" y="2590800"/>
            <a:ext cx="8382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9" name="Rectangle 201"/>
          <p:cNvSpPr>
            <a:spLocks noChangeArrowheads="1"/>
          </p:cNvSpPr>
          <p:nvPr/>
        </p:nvSpPr>
        <p:spPr bwMode="auto">
          <a:xfrm flipH="1">
            <a:off x="5718175" y="3082925"/>
            <a:ext cx="339725"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0" name="AutoShape 202"/>
          <p:cNvSpPr>
            <a:spLocks noChangeArrowheads="1"/>
          </p:cNvSpPr>
          <p:nvPr/>
        </p:nvSpPr>
        <p:spPr bwMode="auto">
          <a:xfrm rot="18939014" flipH="1">
            <a:off x="5683250" y="31337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1" name="AutoShape 203"/>
          <p:cNvSpPr>
            <a:spLocks noChangeArrowheads="1"/>
          </p:cNvSpPr>
          <p:nvPr/>
        </p:nvSpPr>
        <p:spPr bwMode="auto">
          <a:xfrm rot="18939014" flipH="1">
            <a:off x="5683250" y="35528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 name="Rectangle 204"/>
          <p:cNvSpPr>
            <a:spLocks noChangeArrowheads="1"/>
          </p:cNvSpPr>
          <p:nvPr/>
        </p:nvSpPr>
        <p:spPr bwMode="auto">
          <a:xfrm>
            <a:off x="5035550" y="3082925"/>
            <a:ext cx="339725" cy="609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 name="AutoShape 205"/>
          <p:cNvSpPr>
            <a:spLocks noChangeArrowheads="1"/>
          </p:cNvSpPr>
          <p:nvPr/>
        </p:nvSpPr>
        <p:spPr bwMode="auto">
          <a:xfrm rot="2660986">
            <a:off x="5330825" y="31337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 name="AutoShape 206"/>
          <p:cNvSpPr>
            <a:spLocks noChangeArrowheads="1"/>
          </p:cNvSpPr>
          <p:nvPr/>
        </p:nvSpPr>
        <p:spPr bwMode="auto">
          <a:xfrm rot="2660986">
            <a:off x="5330825" y="35528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 name="AutoShape 207"/>
          <p:cNvSpPr>
            <a:spLocks noChangeArrowheads="1"/>
          </p:cNvSpPr>
          <p:nvPr/>
        </p:nvSpPr>
        <p:spPr bwMode="auto">
          <a:xfrm rot="18939014" flipH="1">
            <a:off x="5667375" y="31337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6" name="AutoShape 208"/>
          <p:cNvSpPr>
            <a:spLocks noChangeArrowheads="1"/>
          </p:cNvSpPr>
          <p:nvPr/>
        </p:nvSpPr>
        <p:spPr bwMode="auto">
          <a:xfrm rot="18939014" flipH="1">
            <a:off x="5664200" y="35528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 name="AutoShape 209"/>
          <p:cNvSpPr>
            <a:spLocks noChangeArrowheads="1"/>
          </p:cNvSpPr>
          <p:nvPr/>
        </p:nvSpPr>
        <p:spPr bwMode="auto">
          <a:xfrm rot="2660986">
            <a:off x="5346700" y="35528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8" name="AutoShape 210"/>
          <p:cNvSpPr>
            <a:spLocks noChangeArrowheads="1"/>
          </p:cNvSpPr>
          <p:nvPr/>
        </p:nvSpPr>
        <p:spPr bwMode="auto">
          <a:xfrm rot="2660986">
            <a:off x="5349875" y="31337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9" name="Rectangle 211"/>
          <p:cNvSpPr>
            <a:spLocks noChangeArrowheads="1"/>
          </p:cNvSpPr>
          <p:nvPr/>
        </p:nvSpPr>
        <p:spPr bwMode="auto">
          <a:xfrm rot="16200000" flipH="1">
            <a:off x="5388769" y="3136106"/>
            <a:ext cx="287338" cy="4984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0" name="Rectangle 212"/>
          <p:cNvSpPr>
            <a:spLocks noChangeArrowheads="1"/>
          </p:cNvSpPr>
          <p:nvPr/>
        </p:nvSpPr>
        <p:spPr bwMode="auto">
          <a:xfrm flipH="1" flipV="1">
            <a:off x="5500688" y="3535363"/>
            <a:ext cx="76200" cy="273050"/>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2" name="Group 404"/>
          <p:cNvGrpSpPr>
            <a:grpSpLocks/>
          </p:cNvGrpSpPr>
          <p:nvPr/>
        </p:nvGrpSpPr>
        <p:grpSpPr bwMode="auto">
          <a:xfrm>
            <a:off x="5113338" y="3133725"/>
            <a:ext cx="836612" cy="500063"/>
            <a:chOff x="3221" y="1974"/>
            <a:chExt cx="527" cy="315"/>
          </a:xfrm>
        </p:grpSpPr>
        <p:sp>
          <p:nvSpPr>
            <p:cNvPr id="2262" name="Rectangle 214"/>
            <p:cNvSpPr>
              <a:spLocks noChangeArrowheads="1"/>
            </p:cNvSpPr>
            <p:nvPr/>
          </p:nvSpPr>
          <p:spPr bwMode="auto">
            <a:xfrm rot="5400000" flipH="1" flipV="1">
              <a:off x="3114" y="2081"/>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 name="Rectangle 215"/>
            <p:cNvSpPr>
              <a:spLocks noChangeArrowheads="1"/>
            </p:cNvSpPr>
            <p:nvPr/>
          </p:nvSpPr>
          <p:spPr bwMode="auto">
            <a:xfrm rot="5400000" flipH="1" flipV="1">
              <a:off x="3419" y="1967"/>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 name="Rectangle 216"/>
            <p:cNvSpPr>
              <a:spLocks noChangeArrowheads="1"/>
            </p:cNvSpPr>
            <p:nvPr/>
          </p:nvSpPr>
          <p:spPr bwMode="auto">
            <a:xfrm rot="5400000" flipH="1" flipV="1">
              <a:off x="3540" y="2081"/>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 name="AutoShape 217"/>
          <p:cNvSpPr>
            <a:spLocks/>
          </p:cNvSpPr>
          <p:nvPr/>
        </p:nvSpPr>
        <p:spPr bwMode="auto">
          <a:xfrm flipH="1">
            <a:off x="6061075" y="3276600"/>
            <a:ext cx="200025" cy="5334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 name="AutoShape 218"/>
          <p:cNvSpPr>
            <a:spLocks/>
          </p:cNvSpPr>
          <p:nvPr/>
        </p:nvSpPr>
        <p:spPr bwMode="auto">
          <a:xfrm flipH="1">
            <a:off x="6059488" y="3359150"/>
            <a:ext cx="119062"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51" name="Group 403"/>
          <p:cNvGrpSpPr>
            <a:grpSpLocks/>
          </p:cNvGrpSpPr>
          <p:nvPr/>
        </p:nvGrpSpPr>
        <p:grpSpPr bwMode="auto">
          <a:xfrm>
            <a:off x="4827588" y="3276600"/>
            <a:ext cx="201612" cy="533400"/>
            <a:chOff x="3041" y="2064"/>
            <a:chExt cx="127" cy="336"/>
          </a:xfrm>
        </p:grpSpPr>
        <p:sp>
          <p:nvSpPr>
            <p:cNvPr id="2268" name="AutoShape 220"/>
            <p:cNvSpPr>
              <a:spLocks/>
            </p:cNvSpPr>
            <p:nvPr/>
          </p:nvSpPr>
          <p:spPr bwMode="auto">
            <a:xfrm>
              <a:off x="3041" y="2064"/>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 name="AutoShape 221"/>
            <p:cNvSpPr>
              <a:spLocks/>
            </p:cNvSpPr>
            <p:nvPr/>
          </p:nvSpPr>
          <p:spPr bwMode="auto">
            <a:xfrm>
              <a:off x="3093" y="2116"/>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1" name="AutoShape 223"/>
          <p:cNvSpPr>
            <a:spLocks noChangeArrowheads="1"/>
          </p:cNvSpPr>
          <p:nvPr/>
        </p:nvSpPr>
        <p:spPr bwMode="auto">
          <a:xfrm flipH="1">
            <a:off x="6083300" y="40163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2" name="Line 224"/>
          <p:cNvSpPr>
            <a:spLocks noChangeShapeType="1"/>
          </p:cNvSpPr>
          <p:nvPr/>
        </p:nvSpPr>
        <p:spPr bwMode="auto">
          <a:xfrm flipH="1" flipV="1">
            <a:off x="6216650" y="38354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 name="Line 225"/>
          <p:cNvSpPr>
            <a:spLocks noChangeShapeType="1"/>
          </p:cNvSpPr>
          <p:nvPr/>
        </p:nvSpPr>
        <p:spPr bwMode="auto">
          <a:xfrm flipH="1">
            <a:off x="5370513" y="35369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 name="Line 226"/>
          <p:cNvSpPr>
            <a:spLocks noChangeShapeType="1"/>
          </p:cNvSpPr>
          <p:nvPr/>
        </p:nvSpPr>
        <p:spPr bwMode="auto">
          <a:xfrm flipH="1">
            <a:off x="5372100" y="32321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 name="AutoShape 227"/>
          <p:cNvSpPr>
            <a:spLocks noChangeArrowheads="1"/>
          </p:cNvSpPr>
          <p:nvPr/>
        </p:nvSpPr>
        <p:spPr bwMode="auto">
          <a:xfrm flipH="1">
            <a:off x="5705475" y="3181350"/>
            <a:ext cx="76200" cy="762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 name="AutoShape 228"/>
          <p:cNvSpPr>
            <a:spLocks noChangeArrowheads="1"/>
          </p:cNvSpPr>
          <p:nvPr/>
        </p:nvSpPr>
        <p:spPr bwMode="auto">
          <a:xfrm flipH="1" flipV="1">
            <a:off x="5705475" y="3505200"/>
            <a:ext cx="76200" cy="762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 name="Text Box 229"/>
          <p:cNvSpPr txBox="1">
            <a:spLocks noChangeArrowheads="1"/>
          </p:cNvSpPr>
          <p:nvPr/>
        </p:nvSpPr>
        <p:spPr bwMode="auto">
          <a:xfrm>
            <a:off x="2743200" y="320040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B</a:t>
            </a:r>
            <a:r>
              <a:rPr lang="ja-JP" altLang="en-US" sz="1600">
                <a:latin typeface="Arial"/>
              </a:rPr>
              <a:t>”</a:t>
            </a:r>
            <a:r>
              <a:rPr lang="en-US" sz="1600"/>
              <a:t> only</a:t>
            </a:r>
            <a:r>
              <a:rPr lang="en-US" sz="1400"/>
              <a:t> </a:t>
            </a:r>
          </a:p>
        </p:txBody>
      </p:sp>
      <p:sp>
        <p:nvSpPr>
          <p:cNvPr id="2318" name="Line 270"/>
          <p:cNvSpPr>
            <a:spLocks noChangeShapeType="1"/>
          </p:cNvSpPr>
          <p:nvPr/>
        </p:nvSpPr>
        <p:spPr bwMode="auto">
          <a:xfrm rot="-5400000">
            <a:off x="2132012" y="354171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9" name="Line 271"/>
          <p:cNvSpPr>
            <a:spLocks noChangeShapeType="1"/>
          </p:cNvSpPr>
          <p:nvPr/>
        </p:nvSpPr>
        <p:spPr bwMode="auto">
          <a:xfrm rot="5400000" flipH="1">
            <a:off x="2308226" y="32115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0" name="Line 272"/>
          <p:cNvSpPr>
            <a:spLocks noChangeShapeType="1"/>
          </p:cNvSpPr>
          <p:nvPr/>
        </p:nvSpPr>
        <p:spPr bwMode="auto">
          <a:xfrm rot="5400000" flipH="1">
            <a:off x="1088232" y="35377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1" name="Line 273"/>
          <p:cNvSpPr>
            <a:spLocks noChangeShapeType="1"/>
          </p:cNvSpPr>
          <p:nvPr/>
        </p:nvSpPr>
        <p:spPr bwMode="auto">
          <a:xfrm rot="5400000" flipH="1" flipV="1">
            <a:off x="1422401" y="32115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2" name="Line 274"/>
          <p:cNvSpPr>
            <a:spLocks noChangeShapeType="1"/>
          </p:cNvSpPr>
          <p:nvPr/>
        </p:nvSpPr>
        <p:spPr bwMode="auto">
          <a:xfrm rot="5400000">
            <a:off x="1885950" y="3544888"/>
            <a:ext cx="104775" cy="0"/>
          </a:xfrm>
          <a:prstGeom prst="line">
            <a:avLst/>
          </a:prstGeom>
          <a:noFill/>
          <a:ln w="1905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3" name="Line 275"/>
          <p:cNvSpPr>
            <a:spLocks noChangeShapeType="1"/>
          </p:cNvSpPr>
          <p:nvPr/>
        </p:nvSpPr>
        <p:spPr bwMode="auto">
          <a:xfrm rot="5400000" flipV="1">
            <a:off x="1646237" y="3298826"/>
            <a:ext cx="3175" cy="590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 name="Line 276"/>
          <p:cNvSpPr>
            <a:spLocks noChangeShapeType="1"/>
          </p:cNvSpPr>
          <p:nvPr/>
        </p:nvSpPr>
        <p:spPr bwMode="auto">
          <a:xfrm rot="5400000">
            <a:off x="2261393" y="3459957"/>
            <a:ext cx="4763" cy="266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 name="Line 277"/>
          <p:cNvSpPr>
            <a:spLocks noChangeShapeType="1"/>
          </p:cNvSpPr>
          <p:nvPr/>
        </p:nvSpPr>
        <p:spPr bwMode="auto">
          <a:xfrm rot="5400000" flipH="1">
            <a:off x="2090738" y="3551238"/>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 name="Oval 278"/>
          <p:cNvSpPr>
            <a:spLocks noChangeArrowheads="1"/>
          </p:cNvSpPr>
          <p:nvPr/>
        </p:nvSpPr>
        <p:spPr bwMode="auto">
          <a:xfrm rot="5400000" flipH="1">
            <a:off x="2364581" y="35758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 name="Group 279"/>
          <p:cNvGrpSpPr>
            <a:grpSpLocks/>
          </p:cNvGrpSpPr>
          <p:nvPr/>
        </p:nvGrpSpPr>
        <p:grpSpPr bwMode="auto">
          <a:xfrm flipH="1">
            <a:off x="1420813" y="3517900"/>
            <a:ext cx="127000" cy="146050"/>
            <a:chOff x="2401" y="1169"/>
            <a:chExt cx="44" cy="51"/>
          </a:xfrm>
        </p:grpSpPr>
        <p:grpSp>
          <p:nvGrpSpPr>
            <p:cNvPr id="2328" name="Group 280"/>
            <p:cNvGrpSpPr>
              <a:grpSpLocks/>
            </p:cNvGrpSpPr>
            <p:nvPr/>
          </p:nvGrpSpPr>
          <p:grpSpPr bwMode="auto">
            <a:xfrm>
              <a:off x="2401" y="1204"/>
              <a:ext cx="44" cy="16"/>
              <a:chOff x="2401" y="1204"/>
              <a:chExt cx="44" cy="16"/>
            </a:xfrm>
          </p:grpSpPr>
          <p:sp>
            <p:nvSpPr>
              <p:cNvPr id="2329" name="Arc 281"/>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0" name="Arc 282"/>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1" name="Group 283"/>
            <p:cNvGrpSpPr>
              <a:grpSpLocks/>
            </p:cNvGrpSpPr>
            <p:nvPr/>
          </p:nvGrpSpPr>
          <p:grpSpPr bwMode="auto">
            <a:xfrm>
              <a:off x="2401" y="1169"/>
              <a:ext cx="44" cy="16"/>
              <a:chOff x="2401" y="1169"/>
              <a:chExt cx="44" cy="16"/>
            </a:xfrm>
          </p:grpSpPr>
          <p:sp>
            <p:nvSpPr>
              <p:cNvPr id="2332" name="Arc 284"/>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3" name="Arc 285"/>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34" name="Group 286"/>
          <p:cNvGrpSpPr>
            <a:grpSpLocks/>
          </p:cNvGrpSpPr>
          <p:nvPr/>
        </p:nvGrpSpPr>
        <p:grpSpPr bwMode="auto">
          <a:xfrm flipH="1">
            <a:off x="2190750" y="3513138"/>
            <a:ext cx="127000" cy="144462"/>
            <a:chOff x="1987" y="1170"/>
            <a:chExt cx="45" cy="52"/>
          </a:xfrm>
        </p:grpSpPr>
        <p:grpSp>
          <p:nvGrpSpPr>
            <p:cNvPr id="2335" name="Group 287"/>
            <p:cNvGrpSpPr>
              <a:grpSpLocks/>
            </p:cNvGrpSpPr>
            <p:nvPr/>
          </p:nvGrpSpPr>
          <p:grpSpPr bwMode="auto">
            <a:xfrm>
              <a:off x="1987" y="1206"/>
              <a:ext cx="43" cy="16"/>
              <a:chOff x="1987" y="1206"/>
              <a:chExt cx="43" cy="16"/>
            </a:xfrm>
          </p:grpSpPr>
          <p:sp>
            <p:nvSpPr>
              <p:cNvPr id="2336" name="Arc 288"/>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 name="Arc 289"/>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8" name="Group 290"/>
            <p:cNvGrpSpPr>
              <a:grpSpLocks/>
            </p:cNvGrpSpPr>
            <p:nvPr/>
          </p:nvGrpSpPr>
          <p:grpSpPr bwMode="auto">
            <a:xfrm>
              <a:off x="1989" y="1170"/>
              <a:ext cx="43" cy="16"/>
              <a:chOff x="1989" y="1170"/>
              <a:chExt cx="43" cy="16"/>
            </a:xfrm>
          </p:grpSpPr>
          <p:sp>
            <p:nvSpPr>
              <p:cNvPr id="2339" name="Arc 291"/>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0" name="Arc 292"/>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41" name="Oval 293"/>
          <p:cNvSpPr>
            <a:spLocks noChangeArrowheads="1"/>
          </p:cNvSpPr>
          <p:nvPr/>
        </p:nvSpPr>
        <p:spPr bwMode="auto">
          <a:xfrm rot="5400000" flipH="1">
            <a:off x="1324769" y="35758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2" name="Rectangle 294"/>
          <p:cNvSpPr>
            <a:spLocks noChangeArrowheads="1"/>
          </p:cNvSpPr>
          <p:nvPr/>
        </p:nvSpPr>
        <p:spPr bwMode="auto">
          <a:xfrm rot="5400000" flipH="1">
            <a:off x="1848644" y="31027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3" name="Line 295"/>
          <p:cNvSpPr>
            <a:spLocks noChangeShapeType="1"/>
          </p:cNvSpPr>
          <p:nvPr/>
        </p:nvSpPr>
        <p:spPr bwMode="auto">
          <a:xfrm rot="5400000" flipH="1" flipV="1">
            <a:off x="1798637" y="322738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4" name="Rectangle 296"/>
          <p:cNvSpPr>
            <a:spLocks noChangeArrowheads="1"/>
          </p:cNvSpPr>
          <p:nvPr/>
        </p:nvSpPr>
        <p:spPr bwMode="auto">
          <a:xfrm rot="5400000" flipH="1">
            <a:off x="1476376" y="31035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 name="Group 297"/>
          <p:cNvGrpSpPr>
            <a:grpSpLocks/>
          </p:cNvGrpSpPr>
          <p:nvPr/>
        </p:nvGrpSpPr>
        <p:grpSpPr bwMode="auto">
          <a:xfrm rot="5400000" flipH="1">
            <a:off x="1538288" y="3390900"/>
            <a:ext cx="103187" cy="100013"/>
            <a:chOff x="3913" y="2593"/>
            <a:chExt cx="155" cy="151"/>
          </a:xfrm>
        </p:grpSpPr>
        <p:sp>
          <p:nvSpPr>
            <p:cNvPr id="2346" name="Line 2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 name="Line 2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8" name="Line 300"/>
          <p:cNvSpPr>
            <a:spLocks noChangeShapeType="1"/>
          </p:cNvSpPr>
          <p:nvPr/>
        </p:nvSpPr>
        <p:spPr bwMode="auto">
          <a:xfrm rot="-5400000">
            <a:off x="1992312" y="3033713"/>
            <a:ext cx="1238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9" name="Group 301"/>
          <p:cNvGrpSpPr>
            <a:grpSpLocks/>
          </p:cNvGrpSpPr>
          <p:nvPr/>
        </p:nvGrpSpPr>
        <p:grpSpPr bwMode="auto">
          <a:xfrm rot="5400000" flipH="1">
            <a:off x="2089150" y="3395663"/>
            <a:ext cx="103188" cy="100012"/>
            <a:chOff x="3913" y="2593"/>
            <a:chExt cx="155" cy="151"/>
          </a:xfrm>
        </p:grpSpPr>
        <p:sp>
          <p:nvSpPr>
            <p:cNvPr id="2350" name="Line 302"/>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1" name="Line 303"/>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2" name="Line 304"/>
          <p:cNvSpPr>
            <a:spLocks noChangeShapeType="1"/>
          </p:cNvSpPr>
          <p:nvPr/>
        </p:nvSpPr>
        <p:spPr bwMode="auto">
          <a:xfrm rot="16200000" flipV="1">
            <a:off x="1531937" y="323056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3" name="AutoShape 305"/>
          <p:cNvSpPr>
            <a:spLocks noChangeArrowheads="1"/>
          </p:cNvSpPr>
          <p:nvPr/>
        </p:nvSpPr>
        <p:spPr bwMode="auto">
          <a:xfrm flipH="1">
            <a:off x="2260600" y="39655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4" name="Text Box 306"/>
          <p:cNvSpPr txBox="1">
            <a:spLocks noChangeArrowheads="1"/>
          </p:cNvSpPr>
          <p:nvPr/>
        </p:nvSpPr>
        <p:spPr bwMode="auto">
          <a:xfrm>
            <a:off x="1117600" y="3733800"/>
            <a:ext cx="1600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355" name="Line 307"/>
          <p:cNvSpPr>
            <a:spLocks noChangeShapeType="1"/>
          </p:cNvSpPr>
          <p:nvPr/>
        </p:nvSpPr>
        <p:spPr bwMode="auto">
          <a:xfrm flipV="1">
            <a:off x="2387600" y="3810000"/>
            <a:ext cx="0" cy="1905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6" name="Text Box 308"/>
          <p:cNvSpPr txBox="1">
            <a:spLocks noChangeArrowheads="1"/>
          </p:cNvSpPr>
          <p:nvPr/>
        </p:nvSpPr>
        <p:spPr bwMode="auto">
          <a:xfrm>
            <a:off x="4127500" y="5257800"/>
            <a:ext cx="28829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50 PSI  Output   B </a:t>
            </a:r>
          </a:p>
          <a:p>
            <a:pPr>
              <a:spcBef>
                <a:spcPct val="50000"/>
              </a:spcBef>
            </a:pPr>
            <a:r>
              <a:rPr lang="en-US" sz="1400"/>
              <a:t> 50 PSI 		     90 PSI </a:t>
            </a:r>
          </a:p>
        </p:txBody>
      </p:sp>
      <p:sp>
        <p:nvSpPr>
          <p:cNvPr id="2387" name="Text Box 339"/>
          <p:cNvSpPr txBox="1">
            <a:spLocks noChangeArrowheads="1"/>
          </p:cNvSpPr>
          <p:nvPr/>
        </p:nvSpPr>
        <p:spPr bwMode="auto">
          <a:xfrm>
            <a:off x="2743200" y="4648200"/>
            <a:ext cx="1752600"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254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     Input at</a:t>
            </a:r>
          </a:p>
          <a:p>
            <a:pPr>
              <a:spcBef>
                <a:spcPct val="50000"/>
              </a:spcBef>
            </a:pPr>
            <a:r>
              <a:rPr lang="en-US" sz="1600"/>
              <a:t>   </a:t>
            </a:r>
            <a:r>
              <a:rPr lang="ja-JP" altLang="en-US" sz="1600">
                <a:latin typeface="Arial"/>
              </a:rPr>
              <a:t>“</a:t>
            </a:r>
            <a:r>
              <a:rPr lang="en-US" sz="1600"/>
              <a:t>A</a:t>
            </a:r>
            <a:r>
              <a:rPr lang="ja-JP" altLang="en-US" sz="1600">
                <a:latin typeface="Arial"/>
              </a:rPr>
              <a:t>”</a:t>
            </a:r>
            <a:r>
              <a:rPr lang="en-US" sz="1600"/>
              <a:t> AND </a:t>
            </a:r>
            <a:r>
              <a:rPr lang="ja-JP" altLang="en-US" sz="1600">
                <a:latin typeface="Arial"/>
              </a:rPr>
              <a:t>“</a:t>
            </a:r>
            <a:r>
              <a:rPr lang="en-US" sz="1600"/>
              <a:t>B</a:t>
            </a:r>
            <a:r>
              <a:rPr lang="ja-JP" altLang="en-US" sz="1600">
                <a:latin typeface="Arial"/>
              </a:rPr>
              <a:t>”</a:t>
            </a:r>
            <a:r>
              <a:rPr lang="en-US" sz="1600"/>
              <a:t> </a:t>
            </a:r>
            <a:r>
              <a:rPr lang="en-US" sz="1400"/>
              <a:t> </a:t>
            </a:r>
          </a:p>
        </p:txBody>
      </p:sp>
      <p:sp>
        <p:nvSpPr>
          <p:cNvPr id="2390" name="Line 342"/>
          <p:cNvSpPr>
            <a:spLocks noChangeShapeType="1"/>
          </p:cNvSpPr>
          <p:nvPr/>
        </p:nvSpPr>
        <p:spPr bwMode="auto">
          <a:xfrm rot="-5400000">
            <a:off x="2132012" y="498951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1" name="Line 343"/>
          <p:cNvSpPr>
            <a:spLocks noChangeShapeType="1"/>
          </p:cNvSpPr>
          <p:nvPr/>
        </p:nvSpPr>
        <p:spPr bwMode="auto">
          <a:xfrm rot="5400000" flipH="1">
            <a:off x="2308226" y="4659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2" name="Line 344"/>
          <p:cNvSpPr>
            <a:spLocks noChangeShapeType="1"/>
          </p:cNvSpPr>
          <p:nvPr/>
        </p:nvSpPr>
        <p:spPr bwMode="auto">
          <a:xfrm rot="5400000" flipH="1">
            <a:off x="1088232" y="4985544"/>
            <a:ext cx="506412"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3" name="Line 345"/>
          <p:cNvSpPr>
            <a:spLocks noChangeShapeType="1"/>
          </p:cNvSpPr>
          <p:nvPr/>
        </p:nvSpPr>
        <p:spPr bwMode="auto">
          <a:xfrm rot="5400000" flipH="1" flipV="1">
            <a:off x="1422401" y="4659312"/>
            <a:ext cx="0" cy="16192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4" name="Line 346"/>
          <p:cNvSpPr>
            <a:spLocks noChangeShapeType="1"/>
          </p:cNvSpPr>
          <p:nvPr/>
        </p:nvSpPr>
        <p:spPr bwMode="auto">
          <a:xfrm rot="5400000">
            <a:off x="1885950" y="4992688"/>
            <a:ext cx="1047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5" name="Line 347"/>
          <p:cNvSpPr>
            <a:spLocks noChangeShapeType="1"/>
          </p:cNvSpPr>
          <p:nvPr/>
        </p:nvSpPr>
        <p:spPr bwMode="auto">
          <a:xfrm rot="5400000" flipV="1">
            <a:off x="1646237" y="4746626"/>
            <a:ext cx="3175" cy="5905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 name="Line 348"/>
          <p:cNvSpPr>
            <a:spLocks noChangeShapeType="1"/>
          </p:cNvSpPr>
          <p:nvPr/>
        </p:nvSpPr>
        <p:spPr bwMode="auto">
          <a:xfrm rot="5400000">
            <a:off x="2261393" y="4907757"/>
            <a:ext cx="4763" cy="266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 name="Line 349"/>
          <p:cNvSpPr>
            <a:spLocks noChangeShapeType="1"/>
          </p:cNvSpPr>
          <p:nvPr/>
        </p:nvSpPr>
        <p:spPr bwMode="auto">
          <a:xfrm rot="5400000" flipH="1">
            <a:off x="2090738" y="4999038"/>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 name="Oval 350"/>
          <p:cNvSpPr>
            <a:spLocks noChangeArrowheads="1"/>
          </p:cNvSpPr>
          <p:nvPr/>
        </p:nvSpPr>
        <p:spPr bwMode="auto">
          <a:xfrm rot="5400000" flipH="1">
            <a:off x="2364581" y="50236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 name="Group 351"/>
          <p:cNvGrpSpPr>
            <a:grpSpLocks/>
          </p:cNvGrpSpPr>
          <p:nvPr/>
        </p:nvGrpSpPr>
        <p:grpSpPr bwMode="auto">
          <a:xfrm flipH="1">
            <a:off x="1420813" y="4965700"/>
            <a:ext cx="127000" cy="146050"/>
            <a:chOff x="2401" y="1169"/>
            <a:chExt cx="44" cy="51"/>
          </a:xfrm>
        </p:grpSpPr>
        <p:grpSp>
          <p:nvGrpSpPr>
            <p:cNvPr id="2400" name="Group 352"/>
            <p:cNvGrpSpPr>
              <a:grpSpLocks/>
            </p:cNvGrpSpPr>
            <p:nvPr/>
          </p:nvGrpSpPr>
          <p:grpSpPr bwMode="auto">
            <a:xfrm>
              <a:off x="2401" y="1204"/>
              <a:ext cx="44" cy="16"/>
              <a:chOff x="2401" y="1204"/>
              <a:chExt cx="44" cy="16"/>
            </a:xfrm>
          </p:grpSpPr>
          <p:sp>
            <p:nvSpPr>
              <p:cNvPr id="2401" name="Arc 353"/>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2" name="Arc 354"/>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3" name="Group 355"/>
            <p:cNvGrpSpPr>
              <a:grpSpLocks/>
            </p:cNvGrpSpPr>
            <p:nvPr/>
          </p:nvGrpSpPr>
          <p:grpSpPr bwMode="auto">
            <a:xfrm>
              <a:off x="2401" y="1169"/>
              <a:ext cx="44" cy="16"/>
              <a:chOff x="2401" y="1169"/>
              <a:chExt cx="44" cy="16"/>
            </a:xfrm>
          </p:grpSpPr>
          <p:sp>
            <p:nvSpPr>
              <p:cNvPr id="2404" name="Arc 356"/>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5" name="Arc 357"/>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06" name="Group 358"/>
          <p:cNvGrpSpPr>
            <a:grpSpLocks/>
          </p:cNvGrpSpPr>
          <p:nvPr/>
        </p:nvGrpSpPr>
        <p:grpSpPr bwMode="auto">
          <a:xfrm flipH="1">
            <a:off x="2190750" y="4960938"/>
            <a:ext cx="127000" cy="144462"/>
            <a:chOff x="1987" y="1170"/>
            <a:chExt cx="45" cy="52"/>
          </a:xfrm>
        </p:grpSpPr>
        <p:grpSp>
          <p:nvGrpSpPr>
            <p:cNvPr id="2407" name="Group 359"/>
            <p:cNvGrpSpPr>
              <a:grpSpLocks/>
            </p:cNvGrpSpPr>
            <p:nvPr/>
          </p:nvGrpSpPr>
          <p:grpSpPr bwMode="auto">
            <a:xfrm>
              <a:off x="1987" y="1206"/>
              <a:ext cx="43" cy="16"/>
              <a:chOff x="1987" y="1206"/>
              <a:chExt cx="43" cy="16"/>
            </a:xfrm>
          </p:grpSpPr>
          <p:sp>
            <p:nvSpPr>
              <p:cNvPr id="2408" name="Arc 360"/>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FF99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 name="Arc 361"/>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FF99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0" name="Group 362"/>
            <p:cNvGrpSpPr>
              <a:grpSpLocks/>
            </p:cNvGrpSpPr>
            <p:nvPr/>
          </p:nvGrpSpPr>
          <p:grpSpPr bwMode="auto">
            <a:xfrm>
              <a:off x="1989" y="1170"/>
              <a:ext cx="43" cy="16"/>
              <a:chOff x="1989" y="1170"/>
              <a:chExt cx="43" cy="16"/>
            </a:xfrm>
          </p:grpSpPr>
          <p:sp>
            <p:nvSpPr>
              <p:cNvPr id="2411" name="Arc 363"/>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FF99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2" name="Arc 364"/>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FF99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13" name="Oval 365"/>
          <p:cNvSpPr>
            <a:spLocks noChangeArrowheads="1"/>
          </p:cNvSpPr>
          <p:nvPr/>
        </p:nvSpPr>
        <p:spPr bwMode="auto">
          <a:xfrm rot="5400000" flipH="1">
            <a:off x="1324769" y="50236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4" name="Rectangle 366"/>
          <p:cNvSpPr>
            <a:spLocks noChangeArrowheads="1"/>
          </p:cNvSpPr>
          <p:nvPr/>
        </p:nvSpPr>
        <p:spPr bwMode="auto">
          <a:xfrm rot="5400000" flipH="1">
            <a:off x="1848644" y="4550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5" name="Line 367"/>
          <p:cNvSpPr>
            <a:spLocks noChangeShapeType="1"/>
          </p:cNvSpPr>
          <p:nvPr/>
        </p:nvSpPr>
        <p:spPr bwMode="auto">
          <a:xfrm rot="5400000" flipH="1" flipV="1">
            <a:off x="1798637" y="4675188"/>
            <a:ext cx="396875" cy="120650"/>
          </a:xfrm>
          <a:prstGeom prst="line">
            <a:avLst/>
          </a:prstGeom>
          <a:noFill/>
          <a:ln w="25400">
            <a:solidFill>
              <a:srgbClr val="FFCC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 name="Rectangle 368"/>
          <p:cNvSpPr>
            <a:spLocks noChangeArrowheads="1"/>
          </p:cNvSpPr>
          <p:nvPr/>
        </p:nvSpPr>
        <p:spPr bwMode="auto">
          <a:xfrm rot="5400000" flipH="1">
            <a:off x="1476376" y="4551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 name="Group 369"/>
          <p:cNvGrpSpPr>
            <a:grpSpLocks/>
          </p:cNvGrpSpPr>
          <p:nvPr/>
        </p:nvGrpSpPr>
        <p:grpSpPr bwMode="auto">
          <a:xfrm rot="5400000" flipH="1">
            <a:off x="1538288" y="4838700"/>
            <a:ext cx="103187" cy="100013"/>
            <a:chOff x="3913" y="2593"/>
            <a:chExt cx="155" cy="151"/>
          </a:xfrm>
        </p:grpSpPr>
        <p:sp>
          <p:nvSpPr>
            <p:cNvPr id="2418"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0" name="Line 372"/>
          <p:cNvSpPr>
            <a:spLocks noChangeShapeType="1"/>
          </p:cNvSpPr>
          <p:nvPr/>
        </p:nvSpPr>
        <p:spPr bwMode="auto">
          <a:xfrm rot="-5400000">
            <a:off x="1992312" y="4481513"/>
            <a:ext cx="12382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1" name="Group 373"/>
          <p:cNvGrpSpPr>
            <a:grpSpLocks/>
          </p:cNvGrpSpPr>
          <p:nvPr/>
        </p:nvGrpSpPr>
        <p:grpSpPr bwMode="auto">
          <a:xfrm rot="5400000" flipH="1">
            <a:off x="2089150" y="4843463"/>
            <a:ext cx="103188" cy="100012"/>
            <a:chOff x="3913" y="2593"/>
            <a:chExt cx="155" cy="151"/>
          </a:xfrm>
        </p:grpSpPr>
        <p:sp>
          <p:nvSpPr>
            <p:cNvPr id="2422" name="Line 374"/>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3" name="Line 375"/>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4" name="Line 376"/>
          <p:cNvSpPr>
            <a:spLocks noChangeShapeType="1"/>
          </p:cNvSpPr>
          <p:nvPr/>
        </p:nvSpPr>
        <p:spPr bwMode="auto">
          <a:xfrm rot="16200000" flipV="1">
            <a:off x="1531937" y="467836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 name="Text Box 378"/>
          <p:cNvSpPr txBox="1">
            <a:spLocks noChangeArrowheads="1"/>
          </p:cNvSpPr>
          <p:nvPr/>
        </p:nvSpPr>
        <p:spPr bwMode="auto">
          <a:xfrm>
            <a:off x="558800" y="5130800"/>
            <a:ext cx="26416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B</a:t>
            </a:r>
          </a:p>
          <a:p>
            <a:pPr>
              <a:spcBef>
                <a:spcPct val="50000"/>
              </a:spcBef>
            </a:pPr>
            <a:r>
              <a:rPr lang="en-US" sz="1400"/>
              <a:t> 50 PSI 		 90 PSI </a:t>
            </a:r>
          </a:p>
        </p:txBody>
      </p:sp>
      <p:sp>
        <p:nvSpPr>
          <p:cNvPr id="2425" name="AutoShape 377"/>
          <p:cNvSpPr>
            <a:spLocks noChangeArrowheads="1"/>
          </p:cNvSpPr>
          <p:nvPr/>
        </p:nvSpPr>
        <p:spPr bwMode="auto">
          <a:xfrm flipH="1">
            <a:off x="2244725" y="53879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7" name="Line 379"/>
          <p:cNvSpPr>
            <a:spLocks noChangeShapeType="1"/>
          </p:cNvSpPr>
          <p:nvPr/>
        </p:nvSpPr>
        <p:spPr bwMode="auto">
          <a:xfrm flipV="1">
            <a:off x="2390775" y="5232400"/>
            <a:ext cx="0" cy="1905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8" name="AutoShape 380"/>
          <p:cNvSpPr>
            <a:spLocks noChangeArrowheads="1"/>
          </p:cNvSpPr>
          <p:nvPr/>
        </p:nvSpPr>
        <p:spPr bwMode="auto">
          <a:xfrm flipH="1">
            <a:off x="1206500" y="5359400"/>
            <a:ext cx="266700" cy="198438"/>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9" name="Line 381"/>
          <p:cNvSpPr>
            <a:spLocks noChangeShapeType="1"/>
          </p:cNvSpPr>
          <p:nvPr/>
        </p:nvSpPr>
        <p:spPr bwMode="auto">
          <a:xfrm flipV="1">
            <a:off x="1339850" y="5254625"/>
            <a:ext cx="0" cy="1905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 name="Rectangle 310"/>
          <p:cNvSpPr>
            <a:spLocks noChangeArrowheads="1"/>
          </p:cNvSpPr>
          <p:nvPr/>
        </p:nvSpPr>
        <p:spPr bwMode="auto">
          <a:xfrm rot="5400000" flipH="1" flipV="1">
            <a:off x="5130800" y="4038600"/>
            <a:ext cx="8382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 name="Rectangle 311"/>
          <p:cNvSpPr>
            <a:spLocks noChangeArrowheads="1"/>
          </p:cNvSpPr>
          <p:nvPr/>
        </p:nvSpPr>
        <p:spPr bwMode="auto">
          <a:xfrm flipH="1">
            <a:off x="5718175" y="4530725"/>
            <a:ext cx="339725"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0" name="AutoShape 312"/>
          <p:cNvSpPr>
            <a:spLocks noChangeArrowheads="1"/>
          </p:cNvSpPr>
          <p:nvPr/>
        </p:nvSpPr>
        <p:spPr bwMode="auto">
          <a:xfrm rot="18939014" flipH="1">
            <a:off x="5683250" y="45815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1" name="AutoShape 313"/>
          <p:cNvSpPr>
            <a:spLocks noChangeArrowheads="1"/>
          </p:cNvSpPr>
          <p:nvPr/>
        </p:nvSpPr>
        <p:spPr bwMode="auto">
          <a:xfrm rot="18939014" flipH="1">
            <a:off x="5683250" y="50006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2" name="Rectangle 314"/>
          <p:cNvSpPr>
            <a:spLocks noChangeArrowheads="1"/>
          </p:cNvSpPr>
          <p:nvPr/>
        </p:nvSpPr>
        <p:spPr bwMode="auto">
          <a:xfrm>
            <a:off x="5035550" y="4530725"/>
            <a:ext cx="339725" cy="6096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3" name="AutoShape 315"/>
          <p:cNvSpPr>
            <a:spLocks noChangeArrowheads="1"/>
          </p:cNvSpPr>
          <p:nvPr/>
        </p:nvSpPr>
        <p:spPr bwMode="auto">
          <a:xfrm rot="2660986">
            <a:off x="5330825" y="45815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4" name="AutoShape 316"/>
          <p:cNvSpPr>
            <a:spLocks noChangeArrowheads="1"/>
          </p:cNvSpPr>
          <p:nvPr/>
        </p:nvSpPr>
        <p:spPr bwMode="auto">
          <a:xfrm rot="2660986">
            <a:off x="5330825" y="5000625"/>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5" name="AutoShape 317"/>
          <p:cNvSpPr>
            <a:spLocks noChangeArrowheads="1"/>
          </p:cNvSpPr>
          <p:nvPr/>
        </p:nvSpPr>
        <p:spPr bwMode="auto">
          <a:xfrm rot="18939014" flipH="1">
            <a:off x="5667375" y="45815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 name="AutoShape 318"/>
          <p:cNvSpPr>
            <a:spLocks noChangeArrowheads="1"/>
          </p:cNvSpPr>
          <p:nvPr/>
        </p:nvSpPr>
        <p:spPr bwMode="auto">
          <a:xfrm rot="18939014" flipH="1">
            <a:off x="5664200" y="50006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 name="AutoShape 319"/>
          <p:cNvSpPr>
            <a:spLocks noChangeArrowheads="1"/>
          </p:cNvSpPr>
          <p:nvPr/>
        </p:nvSpPr>
        <p:spPr bwMode="auto">
          <a:xfrm rot="2660986">
            <a:off x="5346700" y="50006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8" name="AutoShape 320"/>
          <p:cNvSpPr>
            <a:spLocks noChangeArrowheads="1"/>
          </p:cNvSpPr>
          <p:nvPr/>
        </p:nvSpPr>
        <p:spPr bwMode="auto">
          <a:xfrm rot="2660986">
            <a:off x="5349875" y="4581525"/>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 name="Rectangle 321"/>
          <p:cNvSpPr>
            <a:spLocks noChangeArrowheads="1"/>
          </p:cNvSpPr>
          <p:nvPr/>
        </p:nvSpPr>
        <p:spPr bwMode="auto">
          <a:xfrm rot="16200000" flipH="1">
            <a:off x="5388769" y="4583906"/>
            <a:ext cx="287338" cy="498475"/>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0" name="Rectangle 322"/>
          <p:cNvSpPr>
            <a:spLocks noChangeArrowheads="1"/>
          </p:cNvSpPr>
          <p:nvPr/>
        </p:nvSpPr>
        <p:spPr bwMode="auto">
          <a:xfrm flipH="1" flipV="1">
            <a:off x="5500688" y="4983163"/>
            <a:ext cx="76200" cy="273050"/>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1" name="Group 323"/>
          <p:cNvGrpSpPr>
            <a:grpSpLocks/>
          </p:cNvGrpSpPr>
          <p:nvPr/>
        </p:nvGrpSpPr>
        <p:grpSpPr bwMode="auto">
          <a:xfrm flipH="1">
            <a:off x="5113338" y="4581525"/>
            <a:ext cx="836612" cy="500063"/>
            <a:chOff x="2784" y="1392"/>
            <a:chExt cx="527" cy="315"/>
          </a:xfrm>
        </p:grpSpPr>
        <p:sp>
          <p:nvSpPr>
            <p:cNvPr id="2372" name="Rectangle 324"/>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3" name="Rectangle 325"/>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4" name="Rectangle 326"/>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5" name="AutoShape 327"/>
          <p:cNvSpPr>
            <a:spLocks/>
          </p:cNvSpPr>
          <p:nvPr/>
        </p:nvSpPr>
        <p:spPr bwMode="auto">
          <a:xfrm flipH="1">
            <a:off x="6061075" y="4724400"/>
            <a:ext cx="200025" cy="5334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 name="AutoShape 328"/>
          <p:cNvSpPr>
            <a:spLocks/>
          </p:cNvSpPr>
          <p:nvPr/>
        </p:nvSpPr>
        <p:spPr bwMode="auto">
          <a:xfrm flipH="1">
            <a:off x="6059488" y="4806950"/>
            <a:ext cx="119062"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8" name="AutoShape 330"/>
          <p:cNvSpPr>
            <a:spLocks/>
          </p:cNvSpPr>
          <p:nvPr/>
        </p:nvSpPr>
        <p:spPr bwMode="auto">
          <a:xfrm>
            <a:off x="4827588" y="4724400"/>
            <a:ext cx="200025" cy="5334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9" name="AutoShape 331"/>
          <p:cNvSpPr>
            <a:spLocks/>
          </p:cNvSpPr>
          <p:nvPr/>
        </p:nvSpPr>
        <p:spPr bwMode="auto">
          <a:xfrm>
            <a:off x="4910138" y="4806950"/>
            <a:ext cx="119062"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1" name="AutoShape 333"/>
          <p:cNvSpPr>
            <a:spLocks noChangeArrowheads="1"/>
          </p:cNvSpPr>
          <p:nvPr/>
        </p:nvSpPr>
        <p:spPr bwMode="auto">
          <a:xfrm flipH="1">
            <a:off x="6083300" y="54641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2" name="Line 334"/>
          <p:cNvSpPr>
            <a:spLocks noChangeShapeType="1"/>
          </p:cNvSpPr>
          <p:nvPr/>
        </p:nvSpPr>
        <p:spPr bwMode="auto">
          <a:xfrm flipH="1" flipV="1">
            <a:off x="6216650" y="52832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3" name="Line 335"/>
          <p:cNvSpPr>
            <a:spLocks noChangeShapeType="1"/>
          </p:cNvSpPr>
          <p:nvPr/>
        </p:nvSpPr>
        <p:spPr bwMode="auto">
          <a:xfrm flipH="1">
            <a:off x="5370513" y="49847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 name="Line 336"/>
          <p:cNvSpPr>
            <a:spLocks noChangeShapeType="1"/>
          </p:cNvSpPr>
          <p:nvPr/>
        </p:nvSpPr>
        <p:spPr bwMode="auto">
          <a:xfrm flipH="1">
            <a:off x="5372100" y="4679950"/>
            <a:ext cx="3524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5" name="AutoShape 337"/>
          <p:cNvSpPr>
            <a:spLocks noChangeArrowheads="1"/>
          </p:cNvSpPr>
          <p:nvPr/>
        </p:nvSpPr>
        <p:spPr bwMode="auto">
          <a:xfrm flipH="1">
            <a:off x="5705475" y="4629150"/>
            <a:ext cx="76200" cy="762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 name="AutoShape 338"/>
          <p:cNvSpPr>
            <a:spLocks noChangeArrowheads="1"/>
          </p:cNvSpPr>
          <p:nvPr/>
        </p:nvSpPr>
        <p:spPr bwMode="auto">
          <a:xfrm flipH="1" flipV="1">
            <a:off x="5705475" y="4953000"/>
            <a:ext cx="76200" cy="762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 name="AutoShape 390"/>
          <p:cNvSpPr>
            <a:spLocks noChangeArrowheads="1"/>
          </p:cNvSpPr>
          <p:nvPr/>
        </p:nvSpPr>
        <p:spPr bwMode="auto">
          <a:xfrm flipH="1">
            <a:off x="4749800" y="5464175"/>
            <a:ext cx="266700" cy="198438"/>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9" name="Line 391"/>
          <p:cNvSpPr>
            <a:spLocks noChangeShapeType="1"/>
          </p:cNvSpPr>
          <p:nvPr/>
        </p:nvSpPr>
        <p:spPr bwMode="auto">
          <a:xfrm flipV="1">
            <a:off x="4883150" y="5308600"/>
            <a:ext cx="0" cy="190500"/>
          </a:xfrm>
          <a:prstGeom prst="line">
            <a:avLst/>
          </a:prstGeom>
          <a:noFill/>
          <a:ln w="1905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6" name="Text Box 398"/>
          <p:cNvSpPr txBox="1">
            <a:spLocks noChangeArrowheads="1"/>
          </p:cNvSpPr>
          <p:nvPr/>
        </p:nvSpPr>
        <p:spPr bwMode="auto">
          <a:xfrm>
            <a:off x="1320800" y="42037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50 PSI  </a:t>
            </a:r>
          </a:p>
        </p:txBody>
      </p:sp>
      <p:sp>
        <p:nvSpPr>
          <p:cNvPr id="2447" name="Text Box 399"/>
          <p:cNvSpPr txBox="1">
            <a:spLocks noChangeArrowheads="1"/>
          </p:cNvSpPr>
          <p:nvPr/>
        </p:nvSpPr>
        <p:spPr bwMode="auto">
          <a:xfrm>
            <a:off x="7239000" y="18288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Tree>
  </p:cSld>
  <p:clrMapOvr>
    <a:masterClrMapping/>
  </p:clrMapOvr>
  <p:timing>
    <p:tnLst>
      <p:par>
        <p:cTn xmlns:p14="http://schemas.microsoft.com/office/powerpoint/2010/main" id="1" dur="indefinite" restart="never" nodeType="tmRoot"/>
      </p:par>
    </p:tn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DA4AFF9A-BA78-A740-AC98-FBF0D7F90222}" type="slidenum">
              <a:rPr lang="en-US"/>
              <a:pPr/>
              <a:t>100</a:t>
            </a:fld>
            <a:endParaRPr lang="en-US"/>
          </a:p>
        </p:txBody>
      </p:sp>
      <p:sp>
        <p:nvSpPr>
          <p:cNvPr id="19661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661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661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7" name="Rectangle 9"/>
          <p:cNvSpPr>
            <a:spLocks noChangeArrowheads="1"/>
          </p:cNvSpPr>
          <p:nvPr/>
        </p:nvSpPr>
        <p:spPr bwMode="auto">
          <a:xfrm rot="5400000">
            <a:off x="1123157" y="1421606"/>
            <a:ext cx="455612" cy="1006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18" name="Rectangle 10"/>
          <p:cNvSpPr>
            <a:spLocks noChangeArrowheads="1"/>
          </p:cNvSpPr>
          <p:nvPr/>
        </p:nvSpPr>
        <p:spPr bwMode="auto">
          <a:xfrm rot="5400000">
            <a:off x="1691482" y="1835944"/>
            <a:ext cx="455612" cy="1778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19" name="Group 11"/>
          <p:cNvGrpSpPr>
            <a:grpSpLocks/>
          </p:cNvGrpSpPr>
          <p:nvPr/>
        </p:nvGrpSpPr>
        <p:grpSpPr bwMode="auto">
          <a:xfrm>
            <a:off x="1684338" y="1709738"/>
            <a:ext cx="1363662" cy="415925"/>
            <a:chOff x="437" y="1012"/>
            <a:chExt cx="859" cy="262"/>
          </a:xfrm>
        </p:grpSpPr>
        <p:sp>
          <p:nvSpPr>
            <p:cNvPr id="19662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6626"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27"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28" name="Group 20"/>
          <p:cNvGrpSpPr>
            <a:grpSpLocks/>
          </p:cNvGrpSpPr>
          <p:nvPr/>
        </p:nvGrpSpPr>
        <p:grpSpPr bwMode="auto">
          <a:xfrm rot="5400000" flipH="1">
            <a:off x="1997869" y="1489869"/>
            <a:ext cx="77788" cy="57150"/>
            <a:chOff x="2834" y="1154"/>
            <a:chExt cx="49" cy="36"/>
          </a:xfrm>
        </p:grpSpPr>
        <p:sp>
          <p:nvSpPr>
            <p:cNvPr id="19662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31"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2"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3"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4"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5"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36" name="Group 28"/>
          <p:cNvGrpSpPr>
            <a:grpSpLocks/>
          </p:cNvGrpSpPr>
          <p:nvPr/>
        </p:nvGrpSpPr>
        <p:grpSpPr bwMode="auto">
          <a:xfrm rot="5400000" flipH="1">
            <a:off x="2020888" y="1687512"/>
            <a:ext cx="158750" cy="111125"/>
            <a:chOff x="2619" y="1091"/>
            <a:chExt cx="100" cy="70"/>
          </a:xfrm>
        </p:grpSpPr>
        <p:sp>
          <p:nvSpPr>
            <p:cNvPr id="19663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3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640" name="Group 32"/>
          <p:cNvGrpSpPr>
            <a:grpSpLocks/>
          </p:cNvGrpSpPr>
          <p:nvPr/>
        </p:nvGrpSpPr>
        <p:grpSpPr bwMode="auto">
          <a:xfrm rot="5400000" flipH="1">
            <a:off x="1997869" y="1377157"/>
            <a:ext cx="77787" cy="57150"/>
            <a:chOff x="2834" y="1154"/>
            <a:chExt cx="49" cy="36"/>
          </a:xfrm>
        </p:grpSpPr>
        <p:sp>
          <p:nvSpPr>
            <p:cNvPr id="19664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643" name="Group 35"/>
          <p:cNvGrpSpPr>
            <a:grpSpLocks/>
          </p:cNvGrpSpPr>
          <p:nvPr/>
        </p:nvGrpSpPr>
        <p:grpSpPr bwMode="auto">
          <a:xfrm rot="-5400000">
            <a:off x="2771775" y="1393826"/>
            <a:ext cx="681037" cy="188912"/>
            <a:chOff x="2621" y="712"/>
            <a:chExt cx="429" cy="119"/>
          </a:xfrm>
        </p:grpSpPr>
        <p:sp>
          <p:nvSpPr>
            <p:cNvPr id="196644"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5"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46" name="Group 38"/>
            <p:cNvGrpSpPr>
              <a:grpSpLocks/>
            </p:cNvGrpSpPr>
            <p:nvPr/>
          </p:nvGrpSpPr>
          <p:grpSpPr bwMode="auto">
            <a:xfrm>
              <a:off x="2788" y="795"/>
              <a:ext cx="49" cy="36"/>
              <a:chOff x="2834" y="1154"/>
              <a:chExt cx="49" cy="36"/>
            </a:xfrm>
          </p:grpSpPr>
          <p:sp>
            <p:nvSpPr>
              <p:cNvPr id="196647"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48"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49"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0"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1"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2"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3"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54" name="Group 46"/>
            <p:cNvGrpSpPr>
              <a:grpSpLocks/>
            </p:cNvGrpSpPr>
            <p:nvPr/>
          </p:nvGrpSpPr>
          <p:grpSpPr bwMode="auto">
            <a:xfrm>
              <a:off x="2621" y="738"/>
              <a:ext cx="100" cy="70"/>
              <a:chOff x="2619" y="1091"/>
              <a:chExt cx="100" cy="70"/>
            </a:xfrm>
          </p:grpSpPr>
          <p:sp>
            <p:nvSpPr>
              <p:cNvPr id="196655"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6"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57"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658" name="Group 50"/>
            <p:cNvGrpSpPr>
              <a:grpSpLocks/>
            </p:cNvGrpSpPr>
            <p:nvPr/>
          </p:nvGrpSpPr>
          <p:grpSpPr bwMode="auto">
            <a:xfrm>
              <a:off x="2859" y="795"/>
              <a:ext cx="49" cy="36"/>
              <a:chOff x="2834" y="1154"/>
              <a:chExt cx="49" cy="36"/>
            </a:xfrm>
          </p:grpSpPr>
          <p:sp>
            <p:nvSpPr>
              <p:cNvPr id="196659"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0"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6661"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2"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3"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4"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5"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6"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67"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68" name="Group 60"/>
          <p:cNvGrpSpPr>
            <a:grpSpLocks/>
          </p:cNvGrpSpPr>
          <p:nvPr/>
        </p:nvGrpSpPr>
        <p:grpSpPr bwMode="auto">
          <a:xfrm>
            <a:off x="1481138" y="2952750"/>
            <a:ext cx="74612" cy="69850"/>
            <a:chOff x="1875" y="2013"/>
            <a:chExt cx="47" cy="44"/>
          </a:xfrm>
        </p:grpSpPr>
        <p:sp>
          <p:nvSpPr>
            <p:cNvPr id="196669"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0"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71"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672" name="Group 64"/>
          <p:cNvGrpSpPr>
            <a:grpSpLocks/>
          </p:cNvGrpSpPr>
          <p:nvPr/>
        </p:nvGrpSpPr>
        <p:grpSpPr bwMode="auto">
          <a:xfrm>
            <a:off x="1441450" y="3022600"/>
            <a:ext cx="141288" cy="360363"/>
            <a:chOff x="1852" y="2057"/>
            <a:chExt cx="89" cy="227"/>
          </a:xfrm>
        </p:grpSpPr>
        <p:grpSp>
          <p:nvGrpSpPr>
            <p:cNvPr id="196673" name="Group 65"/>
            <p:cNvGrpSpPr>
              <a:grpSpLocks/>
            </p:cNvGrpSpPr>
            <p:nvPr/>
          </p:nvGrpSpPr>
          <p:grpSpPr bwMode="auto">
            <a:xfrm>
              <a:off x="1878" y="2259"/>
              <a:ext cx="35" cy="25"/>
              <a:chOff x="0" y="0"/>
              <a:chExt cx="20000" cy="19734"/>
            </a:xfrm>
          </p:grpSpPr>
          <p:sp>
            <p:nvSpPr>
              <p:cNvPr id="196674"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5"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6"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77"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8"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79"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0"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1"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2"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683" name="Group 75"/>
          <p:cNvGrpSpPr>
            <a:grpSpLocks/>
          </p:cNvGrpSpPr>
          <p:nvPr/>
        </p:nvGrpSpPr>
        <p:grpSpPr bwMode="auto">
          <a:xfrm>
            <a:off x="1733550" y="3022600"/>
            <a:ext cx="142875" cy="349250"/>
            <a:chOff x="2036" y="2057"/>
            <a:chExt cx="90" cy="220"/>
          </a:xfrm>
        </p:grpSpPr>
        <p:grpSp>
          <p:nvGrpSpPr>
            <p:cNvPr id="196684" name="Group 76"/>
            <p:cNvGrpSpPr>
              <a:grpSpLocks/>
            </p:cNvGrpSpPr>
            <p:nvPr/>
          </p:nvGrpSpPr>
          <p:grpSpPr bwMode="auto">
            <a:xfrm>
              <a:off x="2062" y="2252"/>
              <a:ext cx="35" cy="25"/>
              <a:chOff x="0" y="0"/>
              <a:chExt cx="20000" cy="20208"/>
            </a:xfrm>
          </p:grpSpPr>
          <p:sp>
            <p:nvSpPr>
              <p:cNvPr id="196685"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6"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7"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88"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89"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0"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1"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2"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3"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694"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695"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6"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7"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8"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699"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0"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1"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2"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3"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4"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5"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6"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7"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8"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09"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0"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1"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2"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3"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4"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5"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6"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7"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8"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19"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0"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1"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2"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3"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4"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5"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6"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7"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8"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29"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0"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31" name="Group 123"/>
          <p:cNvGrpSpPr>
            <a:grpSpLocks/>
          </p:cNvGrpSpPr>
          <p:nvPr/>
        </p:nvGrpSpPr>
        <p:grpSpPr bwMode="auto">
          <a:xfrm>
            <a:off x="4081463" y="2178050"/>
            <a:ext cx="74612" cy="69850"/>
            <a:chOff x="1781" y="2013"/>
            <a:chExt cx="47" cy="44"/>
          </a:xfrm>
        </p:grpSpPr>
        <p:sp>
          <p:nvSpPr>
            <p:cNvPr id="196732"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3"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34"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5"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6"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37" name="Group 129"/>
          <p:cNvGrpSpPr>
            <a:grpSpLocks/>
          </p:cNvGrpSpPr>
          <p:nvPr/>
        </p:nvGrpSpPr>
        <p:grpSpPr bwMode="auto">
          <a:xfrm>
            <a:off x="4818063" y="2178050"/>
            <a:ext cx="74612" cy="69850"/>
            <a:chOff x="1875" y="2013"/>
            <a:chExt cx="47" cy="44"/>
          </a:xfrm>
        </p:grpSpPr>
        <p:sp>
          <p:nvSpPr>
            <p:cNvPr id="196738"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39"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40"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41" name="Group 133"/>
          <p:cNvGrpSpPr>
            <a:grpSpLocks/>
          </p:cNvGrpSpPr>
          <p:nvPr/>
        </p:nvGrpSpPr>
        <p:grpSpPr bwMode="auto">
          <a:xfrm>
            <a:off x="4027488" y="2247900"/>
            <a:ext cx="141287" cy="360363"/>
            <a:chOff x="1852" y="2057"/>
            <a:chExt cx="89" cy="227"/>
          </a:xfrm>
        </p:grpSpPr>
        <p:grpSp>
          <p:nvGrpSpPr>
            <p:cNvPr id="196742" name="Group 134"/>
            <p:cNvGrpSpPr>
              <a:grpSpLocks/>
            </p:cNvGrpSpPr>
            <p:nvPr/>
          </p:nvGrpSpPr>
          <p:grpSpPr bwMode="auto">
            <a:xfrm>
              <a:off x="1878" y="2259"/>
              <a:ext cx="35" cy="25"/>
              <a:chOff x="0" y="0"/>
              <a:chExt cx="20000" cy="19734"/>
            </a:xfrm>
          </p:grpSpPr>
          <p:sp>
            <p:nvSpPr>
              <p:cNvPr id="196743"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4"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5"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46"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7"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8"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49"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0"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1"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752" name="Group 144"/>
          <p:cNvGrpSpPr>
            <a:grpSpLocks/>
          </p:cNvGrpSpPr>
          <p:nvPr/>
        </p:nvGrpSpPr>
        <p:grpSpPr bwMode="auto">
          <a:xfrm>
            <a:off x="4319588" y="2247900"/>
            <a:ext cx="142875" cy="349250"/>
            <a:chOff x="2036" y="2057"/>
            <a:chExt cx="90" cy="220"/>
          </a:xfrm>
        </p:grpSpPr>
        <p:grpSp>
          <p:nvGrpSpPr>
            <p:cNvPr id="196753" name="Group 145"/>
            <p:cNvGrpSpPr>
              <a:grpSpLocks/>
            </p:cNvGrpSpPr>
            <p:nvPr/>
          </p:nvGrpSpPr>
          <p:grpSpPr bwMode="auto">
            <a:xfrm>
              <a:off x="2062" y="2252"/>
              <a:ext cx="35" cy="25"/>
              <a:chOff x="0" y="0"/>
              <a:chExt cx="20000" cy="20208"/>
            </a:xfrm>
          </p:grpSpPr>
          <p:sp>
            <p:nvSpPr>
              <p:cNvPr id="196754"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5"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6"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57"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8"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59"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0"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1"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2"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63"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4"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65" name="Group 157"/>
          <p:cNvGrpSpPr>
            <a:grpSpLocks/>
          </p:cNvGrpSpPr>
          <p:nvPr/>
        </p:nvGrpSpPr>
        <p:grpSpPr bwMode="auto">
          <a:xfrm flipV="1">
            <a:off x="5119688" y="1120775"/>
            <a:ext cx="415925" cy="936625"/>
            <a:chOff x="2440" y="1064"/>
            <a:chExt cx="262" cy="590"/>
          </a:xfrm>
        </p:grpSpPr>
        <p:sp>
          <p:nvSpPr>
            <p:cNvPr id="196766"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7"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8"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69"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70"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71"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6772"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773"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74"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775" name="Group 167"/>
          <p:cNvGrpSpPr>
            <a:grpSpLocks/>
          </p:cNvGrpSpPr>
          <p:nvPr/>
        </p:nvGrpSpPr>
        <p:grpSpPr bwMode="auto">
          <a:xfrm rot="5400000" flipH="1">
            <a:off x="4218782" y="5666581"/>
            <a:ext cx="65088" cy="85725"/>
            <a:chOff x="419" y="3223"/>
            <a:chExt cx="41" cy="54"/>
          </a:xfrm>
        </p:grpSpPr>
        <p:sp>
          <p:nvSpPr>
            <p:cNvPr id="196776"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77"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78"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79"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0"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1"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2"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3"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4"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5"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6"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7"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8"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89"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790" name="Group 182"/>
          <p:cNvGrpSpPr>
            <a:grpSpLocks/>
          </p:cNvGrpSpPr>
          <p:nvPr/>
        </p:nvGrpSpPr>
        <p:grpSpPr bwMode="auto">
          <a:xfrm rot="5400000" flipH="1">
            <a:off x="4356894" y="5668169"/>
            <a:ext cx="65087" cy="85725"/>
            <a:chOff x="419" y="3223"/>
            <a:chExt cx="41" cy="54"/>
          </a:xfrm>
        </p:grpSpPr>
        <p:sp>
          <p:nvSpPr>
            <p:cNvPr id="196791"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92"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793" name="Group 185"/>
          <p:cNvGrpSpPr>
            <a:grpSpLocks/>
          </p:cNvGrpSpPr>
          <p:nvPr/>
        </p:nvGrpSpPr>
        <p:grpSpPr bwMode="auto">
          <a:xfrm rot="-5400000">
            <a:off x="2536032" y="5653881"/>
            <a:ext cx="65088" cy="85725"/>
            <a:chOff x="419" y="3223"/>
            <a:chExt cx="41" cy="54"/>
          </a:xfrm>
        </p:grpSpPr>
        <p:sp>
          <p:nvSpPr>
            <p:cNvPr id="196794"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95"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796"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97"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98"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799"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0"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1"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2"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3"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4"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5"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6"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07"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08" name="Group 200"/>
          <p:cNvGrpSpPr>
            <a:grpSpLocks/>
          </p:cNvGrpSpPr>
          <p:nvPr/>
        </p:nvGrpSpPr>
        <p:grpSpPr bwMode="auto">
          <a:xfrm rot="-5400000">
            <a:off x="2397919" y="5655469"/>
            <a:ext cx="65087" cy="85725"/>
            <a:chOff x="419" y="3223"/>
            <a:chExt cx="41" cy="54"/>
          </a:xfrm>
        </p:grpSpPr>
        <p:sp>
          <p:nvSpPr>
            <p:cNvPr id="196809"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0"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11"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2"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3"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4"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5"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6"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17"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6818"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6819"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0"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1"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2"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3"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4"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5"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6"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7"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8"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29"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0"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1"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2"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3"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4"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5"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36" name="Group 228"/>
          <p:cNvGrpSpPr>
            <a:grpSpLocks/>
          </p:cNvGrpSpPr>
          <p:nvPr/>
        </p:nvGrpSpPr>
        <p:grpSpPr bwMode="auto">
          <a:xfrm>
            <a:off x="2824163" y="3371850"/>
            <a:ext cx="147637" cy="315913"/>
            <a:chOff x="0" y="0"/>
            <a:chExt cx="20000" cy="20000"/>
          </a:xfrm>
        </p:grpSpPr>
        <p:sp>
          <p:nvSpPr>
            <p:cNvPr id="196837"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38"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39"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0"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1"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2"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3"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44" name="Group 236"/>
          <p:cNvGrpSpPr>
            <a:grpSpLocks/>
          </p:cNvGrpSpPr>
          <p:nvPr/>
        </p:nvGrpSpPr>
        <p:grpSpPr bwMode="auto">
          <a:xfrm flipV="1">
            <a:off x="5729288" y="1982788"/>
            <a:ext cx="77787" cy="57150"/>
            <a:chOff x="2834" y="1154"/>
            <a:chExt cx="49" cy="36"/>
          </a:xfrm>
        </p:grpSpPr>
        <p:sp>
          <p:nvSpPr>
            <p:cNvPr id="196845"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6"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47"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8"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49"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50"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51"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52" name="Group 244"/>
          <p:cNvGrpSpPr>
            <a:grpSpLocks/>
          </p:cNvGrpSpPr>
          <p:nvPr/>
        </p:nvGrpSpPr>
        <p:grpSpPr bwMode="auto">
          <a:xfrm flipV="1">
            <a:off x="5464175" y="2019300"/>
            <a:ext cx="158750" cy="111125"/>
            <a:chOff x="2619" y="1091"/>
            <a:chExt cx="100" cy="70"/>
          </a:xfrm>
        </p:grpSpPr>
        <p:sp>
          <p:nvSpPr>
            <p:cNvPr id="196853"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54"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55"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856" name="Group 248"/>
          <p:cNvGrpSpPr>
            <a:grpSpLocks/>
          </p:cNvGrpSpPr>
          <p:nvPr/>
        </p:nvGrpSpPr>
        <p:grpSpPr bwMode="auto">
          <a:xfrm flipV="1">
            <a:off x="5842000" y="1982788"/>
            <a:ext cx="77788" cy="57150"/>
            <a:chOff x="2834" y="1154"/>
            <a:chExt cx="49" cy="36"/>
          </a:xfrm>
        </p:grpSpPr>
        <p:sp>
          <p:nvSpPr>
            <p:cNvPr id="196857"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58"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59"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60" name="Group 252"/>
          <p:cNvGrpSpPr>
            <a:grpSpLocks/>
          </p:cNvGrpSpPr>
          <p:nvPr/>
        </p:nvGrpSpPr>
        <p:grpSpPr bwMode="auto">
          <a:xfrm>
            <a:off x="5173663" y="2933700"/>
            <a:ext cx="84137" cy="177800"/>
            <a:chOff x="0" y="0"/>
            <a:chExt cx="20000" cy="20000"/>
          </a:xfrm>
        </p:grpSpPr>
        <p:sp>
          <p:nvSpPr>
            <p:cNvPr id="196861"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62"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63"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6864"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865"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6866"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67"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68"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69"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0"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1"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2"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3"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4"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5"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6"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77" name="Group 269"/>
          <p:cNvGrpSpPr>
            <a:grpSpLocks/>
          </p:cNvGrpSpPr>
          <p:nvPr/>
        </p:nvGrpSpPr>
        <p:grpSpPr bwMode="auto">
          <a:xfrm>
            <a:off x="2233613" y="2949575"/>
            <a:ext cx="74612" cy="69850"/>
            <a:chOff x="1781" y="2013"/>
            <a:chExt cx="47" cy="44"/>
          </a:xfrm>
        </p:grpSpPr>
        <p:sp>
          <p:nvSpPr>
            <p:cNvPr id="196878"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79"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80"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1"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2"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3"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84" name="Group 276"/>
          <p:cNvGrpSpPr>
            <a:grpSpLocks/>
          </p:cNvGrpSpPr>
          <p:nvPr/>
        </p:nvGrpSpPr>
        <p:grpSpPr bwMode="auto">
          <a:xfrm rot="5400000">
            <a:off x="3374231" y="891382"/>
            <a:ext cx="84137" cy="177800"/>
            <a:chOff x="0" y="0"/>
            <a:chExt cx="20000" cy="20000"/>
          </a:xfrm>
        </p:grpSpPr>
        <p:sp>
          <p:nvSpPr>
            <p:cNvPr id="196885"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6"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87"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8"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89"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0"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91" name="Group 283"/>
          <p:cNvGrpSpPr>
            <a:grpSpLocks/>
          </p:cNvGrpSpPr>
          <p:nvPr/>
        </p:nvGrpSpPr>
        <p:grpSpPr bwMode="auto">
          <a:xfrm rot="5400000">
            <a:off x="4192588" y="1431925"/>
            <a:ext cx="133350" cy="406400"/>
            <a:chOff x="0" y="0"/>
            <a:chExt cx="20000" cy="20000"/>
          </a:xfrm>
        </p:grpSpPr>
        <p:sp>
          <p:nvSpPr>
            <p:cNvPr id="196892"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3"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894"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5"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6"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7"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898"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899" name="Group 291"/>
          <p:cNvGrpSpPr>
            <a:grpSpLocks/>
          </p:cNvGrpSpPr>
          <p:nvPr/>
        </p:nvGrpSpPr>
        <p:grpSpPr bwMode="auto">
          <a:xfrm rot="5400000">
            <a:off x="1626394" y="3356769"/>
            <a:ext cx="84138" cy="177800"/>
            <a:chOff x="0" y="0"/>
            <a:chExt cx="20000" cy="20000"/>
          </a:xfrm>
        </p:grpSpPr>
        <p:sp>
          <p:nvSpPr>
            <p:cNvPr id="196900"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1"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902"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3"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4"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5"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6"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907" name="Group 299"/>
          <p:cNvGrpSpPr>
            <a:grpSpLocks/>
          </p:cNvGrpSpPr>
          <p:nvPr/>
        </p:nvGrpSpPr>
        <p:grpSpPr bwMode="auto">
          <a:xfrm rot="5400000">
            <a:off x="4214019" y="2756694"/>
            <a:ext cx="84138" cy="177800"/>
            <a:chOff x="0" y="0"/>
            <a:chExt cx="20000" cy="20000"/>
          </a:xfrm>
        </p:grpSpPr>
        <p:sp>
          <p:nvSpPr>
            <p:cNvPr id="196908"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09"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6910"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1"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6912"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6913"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6914"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5"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16"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7"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8"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19"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0"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1"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2"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3"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4"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5"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6"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7"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28"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29"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30"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932" name="Group 324"/>
          <p:cNvGrpSpPr>
            <a:grpSpLocks/>
          </p:cNvGrpSpPr>
          <p:nvPr/>
        </p:nvGrpSpPr>
        <p:grpSpPr bwMode="auto">
          <a:xfrm>
            <a:off x="4000500" y="3097213"/>
            <a:ext cx="681038" cy="274637"/>
            <a:chOff x="2520" y="1951"/>
            <a:chExt cx="429" cy="173"/>
          </a:xfrm>
        </p:grpSpPr>
        <p:sp>
          <p:nvSpPr>
            <p:cNvPr id="196933"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34"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6935" name="Group 327"/>
          <p:cNvGrpSpPr>
            <a:grpSpLocks/>
          </p:cNvGrpSpPr>
          <p:nvPr/>
        </p:nvGrpSpPr>
        <p:grpSpPr bwMode="auto">
          <a:xfrm>
            <a:off x="2105025" y="863600"/>
            <a:ext cx="681038" cy="274638"/>
            <a:chOff x="2485" y="3348"/>
            <a:chExt cx="429" cy="173"/>
          </a:xfrm>
        </p:grpSpPr>
        <p:sp>
          <p:nvSpPr>
            <p:cNvPr id="196936"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37"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6938" name="Group 330"/>
          <p:cNvGrpSpPr>
            <a:grpSpLocks/>
          </p:cNvGrpSpPr>
          <p:nvPr/>
        </p:nvGrpSpPr>
        <p:grpSpPr bwMode="auto">
          <a:xfrm>
            <a:off x="2944813" y="746125"/>
            <a:ext cx="681037" cy="274638"/>
            <a:chOff x="2485" y="3348"/>
            <a:chExt cx="429" cy="173"/>
          </a:xfrm>
        </p:grpSpPr>
        <p:sp>
          <p:nvSpPr>
            <p:cNvPr id="196939"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40"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6941"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6942" name="Group 334"/>
          <p:cNvGrpSpPr>
            <a:grpSpLocks/>
          </p:cNvGrpSpPr>
          <p:nvPr/>
        </p:nvGrpSpPr>
        <p:grpSpPr bwMode="auto">
          <a:xfrm>
            <a:off x="4786313" y="3097213"/>
            <a:ext cx="681037" cy="274637"/>
            <a:chOff x="3015" y="1951"/>
            <a:chExt cx="429" cy="173"/>
          </a:xfrm>
        </p:grpSpPr>
        <p:sp>
          <p:nvSpPr>
            <p:cNvPr id="196943"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44"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6946" name="Group 338"/>
          <p:cNvGrpSpPr>
            <a:grpSpLocks/>
          </p:cNvGrpSpPr>
          <p:nvPr/>
        </p:nvGrpSpPr>
        <p:grpSpPr bwMode="auto">
          <a:xfrm>
            <a:off x="3987800" y="3429000"/>
            <a:ext cx="966788" cy="1708150"/>
            <a:chOff x="2520" y="2160"/>
            <a:chExt cx="609" cy="1076"/>
          </a:xfrm>
        </p:grpSpPr>
        <p:sp>
          <p:nvSpPr>
            <p:cNvPr id="196947"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48"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49"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0"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1"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2"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3"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54"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6955" name="Group 347"/>
            <p:cNvGrpSpPr>
              <a:grpSpLocks/>
            </p:cNvGrpSpPr>
            <p:nvPr/>
          </p:nvGrpSpPr>
          <p:grpSpPr bwMode="auto">
            <a:xfrm flipV="1">
              <a:off x="2622" y="2572"/>
              <a:ext cx="395" cy="48"/>
              <a:chOff x="3118" y="864"/>
              <a:chExt cx="530" cy="48"/>
            </a:xfrm>
          </p:grpSpPr>
          <p:sp>
            <p:nvSpPr>
              <p:cNvPr id="196956"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57"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6958"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59"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60"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61"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62"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63"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64"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65"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66"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6967" name="Group 359"/>
            <p:cNvGrpSpPr>
              <a:grpSpLocks/>
            </p:cNvGrpSpPr>
            <p:nvPr/>
          </p:nvGrpSpPr>
          <p:grpSpPr bwMode="auto">
            <a:xfrm flipV="1">
              <a:off x="2639" y="2321"/>
              <a:ext cx="359" cy="251"/>
              <a:chOff x="3380" y="1014"/>
              <a:chExt cx="481" cy="337"/>
            </a:xfrm>
          </p:grpSpPr>
          <p:sp>
            <p:nvSpPr>
              <p:cNvPr id="196968"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69"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70"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6971" name="Group 363"/>
            <p:cNvGrpSpPr>
              <a:grpSpLocks/>
            </p:cNvGrpSpPr>
            <p:nvPr/>
          </p:nvGrpSpPr>
          <p:grpSpPr bwMode="auto">
            <a:xfrm flipV="1">
              <a:off x="2716" y="2242"/>
              <a:ext cx="209" cy="176"/>
              <a:chOff x="3482" y="1024"/>
              <a:chExt cx="280" cy="236"/>
            </a:xfrm>
          </p:grpSpPr>
          <p:grpSp>
            <p:nvGrpSpPr>
              <p:cNvPr id="196972" name="Group 364"/>
              <p:cNvGrpSpPr>
                <a:grpSpLocks/>
              </p:cNvGrpSpPr>
              <p:nvPr/>
            </p:nvGrpSpPr>
            <p:grpSpPr bwMode="auto">
              <a:xfrm>
                <a:off x="3712" y="1202"/>
                <a:ext cx="50" cy="58"/>
                <a:chOff x="3726" y="878"/>
                <a:chExt cx="50" cy="58"/>
              </a:xfrm>
            </p:grpSpPr>
            <p:sp>
              <p:nvSpPr>
                <p:cNvPr id="196973"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4"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6975" name="Group 367"/>
              <p:cNvGrpSpPr>
                <a:grpSpLocks/>
              </p:cNvGrpSpPr>
              <p:nvPr/>
            </p:nvGrpSpPr>
            <p:grpSpPr bwMode="auto">
              <a:xfrm>
                <a:off x="3484" y="1204"/>
                <a:ext cx="48" cy="56"/>
                <a:chOff x="3462" y="734"/>
                <a:chExt cx="48" cy="56"/>
              </a:xfrm>
            </p:grpSpPr>
            <p:sp>
              <p:nvSpPr>
                <p:cNvPr id="196976"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77"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6978" name="Group 370"/>
              <p:cNvGrpSpPr>
                <a:grpSpLocks/>
              </p:cNvGrpSpPr>
              <p:nvPr/>
            </p:nvGrpSpPr>
            <p:grpSpPr bwMode="auto">
              <a:xfrm flipV="1">
                <a:off x="3710" y="1024"/>
                <a:ext cx="50" cy="58"/>
                <a:chOff x="3726" y="878"/>
                <a:chExt cx="50" cy="58"/>
              </a:xfrm>
            </p:grpSpPr>
            <p:sp>
              <p:nvSpPr>
                <p:cNvPr id="196979"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0"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6981" name="Group 373"/>
              <p:cNvGrpSpPr>
                <a:grpSpLocks/>
              </p:cNvGrpSpPr>
              <p:nvPr/>
            </p:nvGrpSpPr>
            <p:grpSpPr bwMode="auto">
              <a:xfrm flipV="1">
                <a:off x="3482" y="1026"/>
                <a:ext cx="48" cy="56"/>
                <a:chOff x="3462" y="734"/>
                <a:chExt cx="48" cy="56"/>
              </a:xfrm>
            </p:grpSpPr>
            <p:sp>
              <p:nvSpPr>
                <p:cNvPr id="196982"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3"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6984" name="Group 376"/>
            <p:cNvGrpSpPr>
              <a:grpSpLocks/>
            </p:cNvGrpSpPr>
            <p:nvPr/>
          </p:nvGrpSpPr>
          <p:grpSpPr bwMode="auto">
            <a:xfrm flipV="1">
              <a:off x="2520" y="2997"/>
              <a:ext cx="609" cy="239"/>
              <a:chOff x="512" y="898"/>
              <a:chExt cx="1332" cy="522"/>
            </a:xfrm>
          </p:grpSpPr>
          <p:sp>
            <p:nvSpPr>
              <p:cNvPr id="196985"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86"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7"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88"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89"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6990"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91"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92"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6993"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6994"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6995"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6996"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6997"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D8B64D45-A8C4-DB43-B792-E19E0AC5CFA1}" type="slidenum">
              <a:rPr lang="en-US"/>
              <a:pPr/>
              <a:t>101</a:t>
            </a:fld>
            <a:endParaRPr lang="en-US"/>
          </a:p>
        </p:txBody>
      </p:sp>
      <p:sp>
        <p:nvSpPr>
          <p:cNvPr id="19865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5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866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At End of Stroke </a:t>
            </a:r>
          </a:p>
        </p:txBody>
      </p:sp>
      <p:sp>
        <p:nvSpPr>
          <p:cNvPr id="198662" name="Line 6"/>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3" name="Line 7"/>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4" name="Rectangle 8"/>
          <p:cNvSpPr>
            <a:spLocks noChangeArrowheads="1"/>
          </p:cNvSpPr>
          <p:nvPr/>
        </p:nvSpPr>
        <p:spPr bwMode="auto">
          <a:xfrm rot="5400000">
            <a:off x="1123157" y="1421606"/>
            <a:ext cx="455612" cy="1006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5" name="Rectangle 9"/>
          <p:cNvSpPr>
            <a:spLocks noChangeArrowheads="1"/>
          </p:cNvSpPr>
          <p:nvPr/>
        </p:nvSpPr>
        <p:spPr bwMode="auto">
          <a:xfrm rot="5400000">
            <a:off x="1730376" y="1874837"/>
            <a:ext cx="455612" cy="100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666" name="Group 10"/>
          <p:cNvGrpSpPr>
            <a:grpSpLocks/>
          </p:cNvGrpSpPr>
          <p:nvPr/>
        </p:nvGrpSpPr>
        <p:grpSpPr bwMode="auto">
          <a:xfrm>
            <a:off x="1760538" y="1709738"/>
            <a:ext cx="1363662" cy="415925"/>
            <a:chOff x="437" y="1012"/>
            <a:chExt cx="859" cy="262"/>
          </a:xfrm>
        </p:grpSpPr>
        <p:sp>
          <p:nvSpPr>
            <p:cNvPr id="198667"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8"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69"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0"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1"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2"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673" name="Rectangle 17"/>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4" name="Rectangle 18"/>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675" name="Group 19"/>
          <p:cNvGrpSpPr>
            <a:grpSpLocks/>
          </p:cNvGrpSpPr>
          <p:nvPr/>
        </p:nvGrpSpPr>
        <p:grpSpPr bwMode="auto">
          <a:xfrm rot="5400000" flipH="1">
            <a:off x="1997869" y="1489869"/>
            <a:ext cx="77788" cy="57150"/>
            <a:chOff x="2834" y="1154"/>
            <a:chExt cx="49" cy="36"/>
          </a:xfrm>
        </p:grpSpPr>
        <p:sp>
          <p:nvSpPr>
            <p:cNvPr id="198676" name="Line 2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7" name="Line 2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678" name="Line 22"/>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79" name="Line 23"/>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0" name="Line 24"/>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1" name="Line 25"/>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2" name="Line 26"/>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683" name="Group 27"/>
          <p:cNvGrpSpPr>
            <a:grpSpLocks/>
          </p:cNvGrpSpPr>
          <p:nvPr/>
        </p:nvGrpSpPr>
        <p:grpSpPr bwMode="auto">
          <a:xfrm rot="5400000" flipH="1">
            <a:off x="2020888" y="1687512"/>
            <a:ext cx="158750" cy="111125"/>
            <a:chOff x="2619" y="1091"/>
            <a:chExt cx="100" cy="70"/>
          </a:xfrm>
        </p:grpSpPr>
        <p:sp>
          <p:nvSpPr>
            <p:cNvPr id="198684" name="Oval 2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5" name="Line 2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6" name="Line 3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687" name="Group 31"/>
          <p:cNvGrpSpPr>
            <a:grpSpLocks/>
          </p:cNvGrpSpPr>
          <p:nvPr/>
        </p:nvGrpSpPr>
        <p:grpSpPr bwMode="auto">
          <a:xfrm rot="5400000" flipH="1">
            <a:off x="1997869" y="1377157"/>
            <a:ext cx="77787" cy="57150"/>
            <a:chOff x="2834" y="1154"/>
            <a:chExt cx="49" cy="36"/>
          </a:xfrm>
        </p:grpSpPr>
        <p:sp>
          <p:nvSpPr>
            <p:cNvPr id="198688" name="Line 3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89" name="Line 3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690" name="Group 34"/>
          <p:cNvGrpSpPr>
            <a:grpSpLocks/>
          </p:cNvGrpSpPr>
          <p:nvPr/>
        </p:nvGrpSpPr>
        <p:grpSpPr bwMode="auto">
          <a:xfrm rot="-5400000">
            <a:off x="2771775" y="1330326"/>
            <a:ext cx="681037" cy="188912"/>
            <a:chOff x="2621" y="712"/>
            <a:chExt cx="429" cy="119"/>
          </a:xfrm>
        </p:grpSpPr>
        <p:sp>
          <p:nvSpPr>
            <p:cNvPr id="198691" name="Rectangle 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2" name="Rectangle 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693" name="Group 37"/>
            <p:cNvGrpSpPr>
              <a:grpSpLocks/>
            </p:cNvGrpSpPr>
            <p:nvPr/>
          </p:nvGrpSpPr>
          <p:grpSpPr bwMode="auto">
            <a:xfrm>
              <a:off x="2788" y="795"/>
              <a:ext cx="49" cy="36"/>
              <a:chOff x="2834" y="1154"/>
              <a:chExt cx="49" cy="36"/>
            </a:xfrm>
          </p:grpSpPr>
          <p:sp>
            <p:nvSpPr>
              <p:cNvPr id="19869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696" name="Line 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7" name="Line 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8" name="Line 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699" name="Line 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0" name="Line 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01" name="Group 45"/>
            <p:cNvGrpSpPr>
              <a:grpSpLocks/>
            </p:cNvGrpSpPr>
            <p:nvPr/>
          </p:nvGrpSpPr>
          <p:grpSpPr bwMode="auto">
            <a:xfrm>
              <a:off x="2621" y="738"/>
              <a:ext cx="100" cy="70"/>
              <a:chOff x="2619" y="1091"/>
              <a:chExt cx="100" cy="70"/>
            </a:xfrm>
          </p:grpSpPr>
          <p:sp>
            <p:nvSpPr>
              <p:cNvPr id="198702"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3"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4"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05" name="Group 49"/>
            <p:cNvGrpSpPr>
              <a:grpSpLocks/>
            </p:cNvGrpSpPr>
            <p:nvPr/>
          </p:nvGrpSpPr>
          <p:grpSpPr bwMode="auto">
            <a:xfrm>
              <a:off x="2859" y="795"/>
              <a:ext cx="49" cy="36"/>
              <a:chOff x="2834" y="1154"/>
              <a:chExt cx="49" cy="36"/>
            </a:xfrm>
          </p:grpSpPr>
          <p:sp>
            <p:nvSpPr>
              <p:cNvPr id="198706"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7"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8708" name="Line 52"/>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09"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0" name="Line 54"/>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1" name="Rectangle 55"/>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2" name="Rectangle 56"/>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3" name="Line 57"/>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4" name="Line 58"/>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15" name="Group 59"/>
          <p:cNvGrpSpPr>
            <a:grpSpLocks/>
          </p:cNvGrpSpPr>
          <p:nvPr/>
        </p:nvGrpSpPr>
        <p:grpSpPr bwMode="auto">
          <a:xfrm>
            <a:off x="1481138" y="2952750"/>
            <a:ext cx="74612" cy="69850"/>
            <a:chOff x="1875" y="2013"/>
            <a:chExt cx="47" cy="44"/>
          </a:xfrm>
        </p:grpSpPr>
        <p:sp>
          <p:nvSpPr>
            <p:cNvPr id="198716"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17"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18" name="Rectangle 62"/>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19" name="Group 63"/>
          <p:cNvGrpSpPr>
            <a:grpSpLocks/>
          </p:cNvGrpSpPr>
          <p:nvPr/>
        </p:nvGrpSpPr>
        <p:grpSpPr bwMode="auto">
          <a:xfrm>
            <a:off x="1441450" y="3022600"/>
            <a:ext cx="141288" cy="360363"/>
            <a:chOff x="1852" y="2057"/>
            <a:chExt cx="89" cy="227"/>
          </a:xfrm>
        </p:grpSpPr>
        <p:grpSp>
          <p:nvGrpSpPr>
            <p:cNvPr id="198720" name="Group 64"/>
            <p:cNvGrpSpPr>
              <a:grpSpLocks/>
            </p:cNvGrpSpPr>
            <p:nvPr/>
          </p:nvGrpSpPr>
          <p:grpSpPr bwMode="auto">
            <a:xfrm>
              <a:off x="1878" y="2259"/>
              <a:ext cx="35" cy="25"/>
              <a:chOff x="0" y="0"/>
              <a:chExt cx="20000" cy="19734"/>
            </a:xfrm>
          </p:grpSpPr>
          <p:sp>
            <p:nvSpPr>
              <p:cNvPr id="198721"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2"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3"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24"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5"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6"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7"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8"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29"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30" name="Group 74"/>
          <p:cNvGrpSpPr>
            <a:grpSpLocks/>
          </p:cNvGrpSpPr>
          <p:nvPr/>
        </p:nvGrpSpPr>
        <p:grpSpPr bwMode="auto">
          <a:xfrm>
            <a:off x="1733550" y="3022600"/>
            <a:ext cx="142875" cy="349250"/>
            <a:chOff x="2036" y="2057"/>
            <a:chExt cx="90" cy="220"/>
          </a:xfrm>
        </p:grpSpPr>
        <p:grpSp>
          <p:nvGrpSpPr>
            <p:cNvPr id="198731" name="Group 75"/>
            <p:cNvGrpSpPr>
              <a:grpSpLocks/>
            </p:cNvGrpSpPr>
            <p:nvPr/>
          </p:nvGrpSpPr>
          <p:grpSpPr bwMode="auto">
            <a:xfrm>
              <a:off x="2062" y="2252"/>
              <a:ext cx="35" cy="25"/>
              <a:chOff x="0" y="0"/>
              <a:chExt cx="20000" cy="20208"/>
            </a:xfrm>
          </p:grpSpPr>
          <p:sp>
            <p:nvSpPr>
              <p:cNvPr id="198732"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3"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4"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35"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6"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7"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8"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39"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0"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41" name="AutoShape 85"/>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742" name="Rectangle 86"/>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3" name="Line 87"/>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4" name="Line 88"/>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5"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6"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7"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8"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49"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0"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1"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2"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3"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4"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5"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6"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7"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8"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59"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0"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1"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2"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3"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4"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5"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6"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7"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8"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69"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0"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1"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2"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3"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4"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5"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6"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77"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78" name="Group 122"/>
          <p:cNvGrpSpPr>
            <a:grpSpLocks/>
          </p:cNvGrpSpPr>
          <p:nvPr/>
        </p:nvGrpSpPr>
        <p:grpSpPr bwMode="auto">
          <a:xfrm>
            <a:off x="4081463" y="2178050"/>
            <a:ext cx="74612" cy="69850"/>
            <a:chOff x="1781" y="2013"/>
            <a:chExt cx="47" cy="44"/>
          </a:xfrm>
        </p:grpSpPr>
        <p:sp>
          <p:nvSpPr>
            <p:cNvPr id="198779"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0"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81"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2"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3"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84" name="Group 128"/>
          <p:cNvGrpSpPr>
            <a:grpSpLocks/>
          </p:cNvGrpSpPr>
          <p:nvPr/>
        </p:nvGrpSpPr>
        <p:grpSpPr bwMode="auto">
          <a:xfrm>
            <a:off x="4818063" y="2178050"/>
            <a:ext cx="74612" cy="69850"/>
            <a:chOff x="1875" y="2013"/>
            <a:chExt cx="47" cy="44"/>
          </a:xfrm>
        </p:grpSpPr>
        <p:sp>
          <p:nvSpPr>
            <p:cNvPr id="198785"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86"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87"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788" name="Group 132"/>
          <p:cNvGrpSpPr>
            <a:grpSpLocks/>
          </p:cNvGrpSpPr>
          <p:nvPr/>
        </p:nvGrpSpPr>
        <p:grpSpPr bwMode="auto">
          <a:xfrm>
            <a:off x="4027488" y="2247900"/>
            <a:ext cx="141287" cy="360363"/>
            <a:chOff x="1852" y="2057"/>
            <a:chExt cx="89" cy="227"/>
          </a:xfrm>
        </p:grpSpPr>
        <p:grpSp>
          <p:nvGrpSpPr>
            <p:cNvPr id="198789" name="Group 133"/>
            <p:cNvGrpSpPr>
              <a:grpSpLocks/>
            </p:cNvGrpSpPr>
            <p:nvPr/>
          </p:nvGrpSpPr>
          <p:grpSpPr bwMode="auto">
            <a:xfrm>
              <a:off x="1878" y="2259"/>
              <a:ext cx="35" cy="25"/>
              <a:chOff x="0" y="0"/>
              <a:chExt cx="20000" cy="19734"/>
            </a:xfrm>
          </p:grpSpPr>
          <p:sp>
            <p:nvSpPr>
              <p:cNvPr id="198790"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1"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2"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793"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4"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5"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6"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7"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798"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799" name="Group 143"/>
          <p:cNvGrpSpPr>
            <a:grpSpLocks/>
          </p:cNvGrpSpPr>
          <p:nvPr/>
        </p:nvGrpSpPr>
        <p:grpSpPr bwMode="auto">
          <a:xfrm>
            <a:off x="4319588" y="2247900"/>
            <a:ext cx="142875" cy="349250"/>
            <a:chOff x="2036" y="2057"/>
            <a:chExt cx="90" cy="220"/>
          </a:xfrm>
        </p:grpSpPr>
        <p:grpSp>
          <p:nvGrpSpPr>
            <p:cNvPr id="198800" name="Group 144"/>
            <p:cNvGrpSpPr>
              <a:grpSpLocks/>
            </p:cNvGrpSpPr>
            <p:nvPr/>
          </p:nvGrpSpPr>
          <p:grpSpPr bwMode="auto">
            <a:xfrm>
              <a:off x="2062" y="2252"/>
              <a:ext cx="35" cy="25"/>
              <a:chOff x="0" y="0"/>
              <a:chExt cx="20000" cy="20208"/>
            </a:xfrm>
          </p:grpSpPr>
          <p:sp>
            <p:nvSpPr>
              <p:cNvPr id="198801"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2"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3"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04"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5"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6"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7"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8"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09"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10"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1"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12" name="Group 156"/>
          <p:cNvGrpSpPr>
            <a:grpSpLocks/>
          </p:cNvGrpSpPr>
          <p:nvPr/>
        </p:nvGrpSpPr>
        <p:grpSpPr bwMode="auto">
          <a:xfrm flipV="1">
            <a:off x="5119688" y="1120775"/>
            <a:ext cx="415925" cy="936625"/>
            <a:chOff x="2440" y="1064"/>
            <a:chExt cx="262" cy="590"/>
          </a:xfrm>
        </p:grpSpPr>
        <p:sp>
          <p:nvSpPr>
            <p:cNvPr id="198813"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4"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5"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6"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7"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18"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819"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820"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1"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822" name="Group 166"/>
          <p:cNvGrpSpPr>
            <a:grpSpLocks/>
          </p:cNvGrpSpPr>
          <p:nvPr/>
        </p:nvGrpSpPr>
        <p:grpSpPr bwMode="auto">
          <a:xfrm rot="5400000" flipH="1">
            <a:off x="4218782" y="5666581"/>
            <a:ext cx="65088" cy="85725"/>
            <a:chOff x="419" y="3223"/>
            <a:chExt cx="41" cy="54"/>
          </a:xfrm>
        </p:grpSpPr>
        <p:sp>
          <p:nvSpPr>
            <p:cNvPr id="198823"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4"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25"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6"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7"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8"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29"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0"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1"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2"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3"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4"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5"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6"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37" name="Group 181"/>
          <p:cNvGrpSpPr>
            <a:grpSpLocks/>
          </p:cNvGrpSpPr>
          <p:nvPr/>
        </p:nvGrpSpPr>
        <p:grpSpPr bwMode="auto">
          <a:xfrm rot="5400000" flipH="1">
            <a:off x="4356894" y="5668169"/>
            <a:ext cx="65087" cy="85725"/>
            <a:chOff x="419" y="3223"/>
            <a:chExt cx="41" cy="54"/>
          </a:xfrm>
        </p:grpSpPr>
        <p:sp>
          <p:nvSpPr>
            <p:cNvPr id="198838"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39"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840" name="Group 184"/>
          <p:cNvGrpSpPr>
            <a:grpSpLocks/>
          </p:cNvGrpSpPr>
          <p:nvPr/>
        </p:nvGrpSpPr>
        <p:grpSpPr bwMode="auto">
          <a:xfrm rot="-5400000">
            <a:off x="2536032" y="5653881"/>
            <a:ext cx="65088" cy="85725"/>
            <a:chOff x="419" y="3223"/>
            <a:chExt cx="41" cy="54"/>
          </a:xfrm>
        </p:grpSpPr>
        <p:sp>
          <p:nvSpPr>
            <p:cNvPr id="198841"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2"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43"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4"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5"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6"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7"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8"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49"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0"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1"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2"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3"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4"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55" name="Group 199"/>
          <p:cNvGrpSpPr>
            <a:grpSpLocks/>
          </p:cNvGrpSpPr>
          <p:nvPr/>
        </p:nvGrpSpPr>
        <p:grpSpPr bwMode="auto">
          <a:xfrm rot="-5400000">
            <a:off x="2397919" y="5655469"/>
            <a:ext cx="65087" cy="85725"/>
            <a:chOff x="419" y="3223"/>
            <a:chExt cx="41" cy="54"/>
          </a:xfrm>
        </p:grpSpPr>
        <p:sp>
          <p:nvSpPr>
            <p:cNvPr id="198856"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7"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58"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59"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0"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1" name="Line 2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2" name="Line 2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3"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4"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8865"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8866"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7"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8" name="Line 212"/>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69"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0"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1"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2"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3"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4"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5"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6"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7"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8"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79"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0"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1"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2"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83" name="Group 227"/>
          <p:cNvGrpSpPr>
            <a:grpSpLocks/>
          </p:cNvGrpSpPr>
          <p:nvPr/>
        </p:nvGrpSpPr>
        <p:grpSpPr bwMode="auto">
          <a:xfrm>
            <a:off x="2824163" y="3371850"/>
            <a:ext cx="147637" cy="315913"/>
            <a:chOff x="0" y="0"/>
            <a:chExt cx="20000" cy="20000"/>
          </a:xfrm>
        </p:grpSpPr>
        <p:sp>
          <p:nvSpPr>
            <p:cNvPr id="198884"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5"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86"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7"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8"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89"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0"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91" name="Group 235"/>
          <p:cNvGrpSpPr>
            <a:grpSpLocks/>
          </p:cNvGrpSpPr>
          <p:nvPr/>
        </p:nvGrpSpPr>
        <p:grpSpPr bwMode="auto">
          <a:xfrm flipV="1">
            <a:off x="5729288" y="1982788"/>
            <a:ext cx="77787" cy="57150"/>
            <a:chOff x="2834" y="1154"/>
            <a:chExt cx="49" cy="36"/>
          </a:xfrm>
        </p:grpSpPr>
        <p:sp>
          <p:nvSpPr>
            <p:cNvPr id="198892"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3"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894"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5"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6"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7"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898"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899" name="Group 243"/>
          <p:cNvGrpSpPr>
            <a:grpSpLocks/>
          </p:cNvGrpSpPr>
          <p:nvPr/>
        </p:nvGrpSpPr>
        <p:grpSpPr bwMode="auto">
          <a:xfrm flipV="1">
            <a:off x="5464175" y="2019300"/>
            <a:ext cx="158750" cy="111125"/>
            <a:chOff x="2619" y="1091"/>
            <a:chExt cx="100" cy="70"/>
          </a:xfrm>
        </p:grpSpPr>
        <p:sp>
          <p:nvSpPr>
            <p:cNvPr id="198900"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01"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02"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8903" name="Group 247"/>
          <p:cNvGrpSpPr>
            <a:grpSpLocks/>
          </p:cNvGrpSpPr>
          <p:nvPr/>
        </p:nvGrpSpPr>
        <p:grpSpPr bwMode="auto">
          <a:xfrm flipV="1">
            <a:off x="5842000" y="1982788"/>
            <a:ext cx="77788" cy="57150"/>
            <a:chOff x="2834" y="1154"/>
            <a:chExt cx="49" cy="36"/>
          </a:xfrm>
        </p:grpSpPr>
        <p:sp>
          <p:nvSpPr>
            <p:cNvPr id="198904"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05"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06"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07" name="Group 251"/>
          <p:cNvGrpSpPr>
            <a:grpSpLocks/>
          </p:cNvGrpSpPr>
          <p:nvPr/>
        </p:nvGrpSpPr>
        <p:grpSpPr bwMode="auto">
          <a:xfrm>
            <a:off x="5173663" y="2933700"/>
            <a:ext cx="84137" cy="177800"/>
            <a:chOff x="0" y="0"/>
            <a:chExt cx="20000" cy="20000"/>
          </a:xfrm>
        </p:grpSpPr>
        <p:sp>
          <p:nvSpPr>
            <p:cNvPr id="198908"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09"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10"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a:t>
            </a:r>
            <a:r>
              <a:rPr lang="en-US" sz="1400">
                <a:solidFill>
                  <a:srgbClr val="FF3300"/>
                </a:solidFill>
              </a:rPr>
              <a:t>CYLB Retract B-</a:t>
            </a:r>
            <a:r>
              <a:rPr lang="en-US" sz="1400"/>
              <a:t> CYLA Retract A-</a:t>
            </a:r>
          </a:p>
        </p:txBody>
      </p:sp>
      <p:sp>
        <p:nvSpPr>
          <p:cNvPr id="198911"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12"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8913"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4"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5"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6" name="Line 260"/>
          <p:cNvSpPr>
            <a:spLocks noChangeShapeType="1"/>
          </p:cNvSpPr>
          <p:nvPr/>
        </p:nvSpPr>
        <p:spPr bwMode="auto">
          <a:xfrm>
            <a:off x="3416300" y="766763"/>
            <a:ext cx="0" cy="8016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7" name="Line 261"/>
          <p:cNvSpPr>
            <a:spLocks noChangeShapeType="1"/>
          </p:cNvSpPr>
          <p:nvPr/>
        </p:nvSpPr>
        <p:spPr bwMode="auto">
          <a:xfrm flipH="1">
            <a:off x="3219450" y="156051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8" name="Line 262"/>
          <p:cNvSpPr>
            <a:spLocks noChangeShapeType="1"/>
          </p:cNvSpPr>
          <p:nvPr/>
        </p:nvSpPr>
        <p:spPr bwMode="auto">
          <a:xfrm>
            <a:off x="2743200" y="1520825"/>
            <a:ext cx="0" cy="1089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19" name="Line 263"/>
          <p:cNvSpPr>
            <a:spLocks noChangeShapeType="1"/>
          </p:cNvSpPr>
          <p:nvPr/>
        </p:nvSpPr>
        <p:spPr bwMode="auto">
          <a:xfrm flipH="1">
            <a:off x="2743200" y="1497013"/>
            <a:ext cx="2397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0"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1"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2" name="Line 266"/>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3" name="Line 267"/>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24" name="Group 268"/>
          <p:cNvGrpSpPr>
            <a:grpSpLocks/>
          </p:cNvGrpSpPr>
          <p:nvPr/>
        </p:nvGrpSpPr>
        <p:grpSpPr bwMode="auto">
          <a:xfrm>
            <a:off x="2233613" y="2949575"/>
            <a:ext cx="74612" cy="69850"/>
            <a:chOff x="1781" y="2013"/>
            <a:chExt cx="47" cy="44"/>
          </a:xfrm>
        </p:grpSpPr>
        <p:sp>
          <p:nvSpPr>
            <p:cNvPr id="198925"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6"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27"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8"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29"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30"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31" name="Group 275"/>
          <p:cNvGrpSpPr>
            <a:grpSpLocks/>
          </p:cNvGrpSpPr>
          <p:nvPr/>
        </p:nvGrpSpPr>
        <p:grpSpPr bwMode="auto">
          <a:xfrm rot="5400000">
            <a:off x="3374231" y="891382"/>
            <a:ext cx="84137" cy="177800"/>
            <a:chOff x="0" y="0"/>
            <a:chExt cx="20000" cy="20000"/>
          </a:xfrm>
        </p:grpSpPr>
        <p:sp>
          <p:nvSpPr>
            <p:cNvPr id="198932"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33"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34"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35"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36"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37"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38" name="Group 282"/>
          <p:cNvGrpSpPr>
            <a:grpSpLocks/>
          </p:cNvGrpSpPr>
          <p:nvPr/>
        </p:nvGrpSpPr>
        <p:grpSpPr bwMode="auto">
          <a:xfrm rot="5400000">
            <a:off x="4192588" y="1431925"/>
            <a:ext cx="133350" cy="406400"/>
            <a:chOff x="0" y="0"/>
            <a:chExt cx="20000" cy="20000"/>
          </a:xfrm>
        </p:grpSpPr>
        <p:sp>
          <p:nvSpPr>
            <p:cNvPr id="198939"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0"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41"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2" name="Line 28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3"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4"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5" name="Line 28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46" name="Group 290"/>
          <p:cNvGrpSpPr>
            <a:grpSpLocks/>
          </p:cNvGrpSpPr>
          <p:nvPr/>
        </p:nvGrpSpPr>
        <p:grpSpPr bwMode="auto">
          <a:xfrm rot="5400000">
            <a:off x="1626394" y="3356769"/>
            <a:ext cx="84138" cy="177800"/>
            <a:chOff x="0" y="0"/>
            <a:chExt cx="20000" cy="20000"/>
          </a:xfrm>
        </p:grpSpPr>
        <p:sp>
          <p:nvSpPr>
            <p:cNvPr id="198947"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48"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49"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0"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1"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2"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3"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54" name="Group 298"/>
          <p:cNvGrpSpPr>
            <a:grpSpLocks/>
          </p:cNvGrpSpPr>
          <p:nvPr/>
        </p:nvGrpSpPr>
        <p:grpSpPr bwMode="auto">
          <a:xfrm rot="5400000">
            <a:off x="4214019" y="2756694"/>
            <a:ext cx="84138" cy="177800"/>
            <a:chOff x="0" y="0"/>
            <a:chExt cx="20000" cy="20000"/>
          </a:xfrm>
        </p:grpSpPr>
        <p:sp>
          <p:nvSpPr>
            <p:cNvPr id="198955"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6"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957"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58"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8959"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8960"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8961"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2" name="AutoShape 306"/>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63" name="Line 307"/>
          <p:cNvSpPr>
            <a:spLocks noChangeShapeType="1"/>
          </p:cNvSpPr>
          <p:nvPr/>
        </p:nvSpPr>
        <p:spPr bwMode="auto">
          <a:xfrm flipH="1">
            <a:off x="2482850" y="2884488"/>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4"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5" name="Line 309"/>
          <p:cNvSpPr>
            <a:spLocks noChangeShapeType="1"/>
          </p:cNvSpPr>
          <p:nvPr/>
        </p:nvSpPr>
        <p:spPr bwMode="auto">
          <a:xfrm flipH="1">
            <a:off x="2581275" y="2586038"/>
            <a:ext cx="149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6" name="Line 310"/>
          <p:cNvSpPr>
            <a:spLocks noChangeShapeType="1"/>
          </p:cNvSpPr>
          <p:nvPr/>
        </p:nvSpPr>
        <p:spPr bwMode="auto">
          <a:xfrm>
            <a:off x="2606675" y="2559050"/>
            <a:ext cx="0" cy="3317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7"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8"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69"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0"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1"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2"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3"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4"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75"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76"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977"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979" name="Group 323"/>
          <p:cNvGrpSpPr>
            <a:grpSpLocks/>
          </p:cNvGrpSpPr>
          <p:nvPr/>
        </p:nvGrpSpPr>
        <p:grpSpPr bwMode="auto">
          <a:xfrm>
            <a:off x="4000500" y="3097213"/>
            <a:ext cx="681038" cy="274637"/>
            <a:chOff x="2520" y="1951"/>
            <a:chExt cx="429" cy="173"/>
          </a:xfrm>
        </p:grpSpPr>
        <p:sp>
          <p:nvSpPr>
            <p:cNvPr id="198980"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81"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8982" name="Group 326"/>
          <p:cNvGrpSpPr>
            <a:grpSpLocks/>
          </p:cNvGrpSpPr>
          <p:nvPr/>
        </p:nvGrpSpPr>
        <p:grpSpPr bwMode="auto">
          <a:xfrm>
            <a:off x="2105025" y="863600"/>
            <a:ext cx="681038" cy="274638"/>
            <a:chOff x="2485" y="3348"/>
            <a:chExt cx="429" cy="173"/>
          </a:xfrm>
        </p:grpSpPr>
        <p:sp>
          <p:nvSpPr>
            <p:cNvPr id="198983"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84"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8985" name="Group 329"/>
          <p:cNvGrpSpPr>
            <a:grpSpLocks/>
          </p:cNvGrpSpPr>
          <p:nvPr/>
        </p:nvGrpSpPr>
        <p:grpSpPr bwMode="auto">
          <a:xfrm>
            <a:off x="2944813" y="746125"/>
            <a:ext cx="681037" cy="274638"/>
            <a:chOff x="2485" y="3348"/>
            <a:chExt cx="429" cy="173"/>
          </a:xfrm>
        </p:grpSpPr>
        <p:sp>
          <p:nvSpPr>
            <p:cNvPr id="198986"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87"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8988"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989" name="Group 333"/>
          <p:cNvGrpSpPr>
            <a:grpSpLocks/>
          </p:cNvGrpSpPr>
          <p:nvPr/>
        </p:nvGrpSpPr>
        <p:grpSpPr bwMode="auto">
          <a:xfrm>
            <a:off x="4786313" y="3097213"/>
            <a:ext cx="681037" cy="274637"/>
            <a:chOff x="3015" y="1951"/>
            <a:chExt cx="429" cy="173"/>
          </a:xfrm>
        </p:grpSpPr>
        <p:sp>
          <p:nvSpPr>
            <p:cNvPr id="198990"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91"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8993" name="Group 337"/>
          <p:cNvGrpSpPr>
            <a:grpSpLocks/>
          </p:cNvGrpSpPr>
          <p:nvPr/>
        </p:nvGrpSpPr>
        <p:grpSpPr bwMode="auto">
          <a:xfrm>
            <a:off x="3987800" y="3429000"/>
            <a:ext cx="966788" cy="1708150"/>
            <a:chOff x="2520" y="2160"/>
            <a:chExt cx="609" cy="1076"/>
          </a:xfrm>
        </p:grpSpPr>
        <p:sp>
          <p:nvSpPr>
            <p:cNvPr id="198994"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95"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96"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97"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998"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999"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00"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01"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9002" name="Group 346"/>
            <p:cNvGrpSpPr>
              <a:grpSpLocks/>
            </p:cNvGrpSpPr>
            <p:nvPr/>
          </p:nvGrpSpPr>
          <p:grpSpPr bwMode="auto">
            <a:xfrm flipV="1">
              <a:off x="2622" y="2572"/>
              <a:ext cx="395" cy="48"/>
              <a:chOff x="3118" y="864"/>
              <a:chExt cx="530" cy="48"/>
            </a:xfrm>
          </p:grpSpPr>
          <p:sp>
            <p:nvSpPr>
              <p:cNvPr id="199003"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04"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005"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06"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07"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08"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09"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10"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11"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12"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13"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014" name="Group 358"/>
            <p:cNvGrpSpPr>
              <a:grpSpLocks/>
            </p:cNvGrpSpPr>
            <p:nvPr/>
          </p:nvGrpSpPr>
          <p:grpSpPr bwMode="auto">
            <a:xfrm flipV="1">
              <a:off x="2639" y="2321"/>
              <a:ext cx="359" cy="251"/>
              <a:chOff x="3380" y="1014"/>
              <a:chExt cx="481" cy="337"/>
            </a:xfrm>
          </p:grpSpPr>
          <p:sp>
            <p:nvSpPr>
              <p:cNvPr id="199015"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16"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17"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018" name="Group 362"/>
            <p:cNvGrpSpPr>
              <a:grpSpLocks/>
            </p:cNvGrpSpPr>
            <p:nvPr/>
          </p:nvGrpSpPr>
          <p:grpSpPr bwMode="auto">
            <a:xfrm flipV="1">
              <a:off x="2716" y="2242"/>
              <a:ext cx="209" cy="176"/>
              <a:chOff x="3482" y="1024"/>
              <a:chExt cx="280" cy="236"/>
            </a:xfrm>
          </p:grpSpPr>
          <p:grpSp>
            <p:nvGrpSpPr>
              <p:cNvPr id="199019" name="Group 363"/>
              <p:cNvGrpSpPr>
                <a:grpSpLocks/>
              </p:cNvGrpSpPr>
              <p:nvPr/>
            </p:nvGrpSpPr>
            <p:grpSpPr bwMode="auto">
              <a:xfrm>
                <a:off x="3712" y="1202"/>
                <a:ext cx="50" cy="58"/>
                <a:chOff x="3726" y="878"/>
                <a:chExt cx="50" cy="58"/>
              </a:xfrm>
            </p:grpSpPr>
            <p:sp>
              <p:nvSpPr>
                <p:cNvPr id="199020"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1"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9022" name="Group 366"/>
              <p:cNvGrpSpPr>
                <a:grpSpLocks/>
              </p:cNvGrpSpPr>
              <p:nvPr/>
            </p:nvGrpSpPr>
            <p:grpSpPr bwMode="auto">
              <a:xfrm>
                <a:off x="3484" y="1204"/>
                <a:ext cx="48" cy="56"/>
                <a:chOff x="3462" y="734"/>
                <a:chExt cx="48" cy="56"/>
              </a:xfrm>
            </p:grpSpPr>
            <p:sp>
              <p:nvSpPr>
                <p:cNvPr id="199023"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4"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9025" name="Group 369"/>
              <p:cNvGrpSpPr>
                <a:grpSpLocks/>
              </p:cNvGrpSpPr>
              <p:nvPr/>
            </p:nvGrpSpPr>
            <p:grpSpPr bwMode="auto">
              <a:xfrm flipV="1">
                <a:off x="3710" y="1024"/>
                <a:ext cx="50" cy="58"/>
                <a:chOff x="3726" y="878"/>
                <a:chExt cx="50" cy="58"/>
              </a:xfrm>
            </p:grpSpPr>
            <p:sp>
              <p:nvSpPr>
                <p:cNvPr id="199026"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27"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9028" name="Group 372"/>
              <p:cNvGrpSpPr>
                <a:grpSpLocks/>
              </p:cNvGrpSpPr>
              <p:nvPr/>
            </p:nvGrpSpPr>
            <p:grpSpPr bwMode="auto">
              <a:xfrm flipV="1">
                <a:off x="3482" y="1026"/>
                <a:ext cx="48" cy="56"/>
                <a:chOff x="3462" y="734"/>
                <a:chExt cx="48" cy="56"/>
              </a:xfrm>
            </p:grpSpPr>
            <p:sp>
              <p:nvSpPr>
                <p:cNvPr id="199029"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0"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9031" name="Group 375"/>
            <p:cNvGrpSpPr>
              <a:grpSpLocks/>
            </p:cNvGrpSpPr>
            <p:nvPr/>
          </p:nvGrpSpPr>
          <p:grpSpPr bwMode="auto">
            <a:xfrm flipV="1">
              <a:off x="2520" y="2997"/>
              <a:ext cx="609" cy="239"/>
              <a:chOff x="512" y="898"/>
              <a:chExt cx="1332" cy="522"/>
            </a:xfrm>
          </p:grpSpPr>
          <p:sp>
            <p:nvSpPr>
              <p:cNvPr id="199032"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33"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4"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35"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36"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9037"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38"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39"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040"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041"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042"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9044" name="Text Box 388"/>
          <p:cNvSpPr txBox="1">
            <a:spLocks noChangeArrowheads="1"/>
          </p:cNvSpPr>
          <p:nvPr/>
        </p:nvSpPr>
        <p:spPr bwMode="auto">
          <a:xfrm>
            <a:off x="6248400" y="3662363"/>
            <a:ext cx="28194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 which should make it retract but it runs into the same opposing signals problem as CYLA did when it tried to extend,. Another ONE-SHOT saves---</a:t>
            </a:r>
          </a:p>
        </p:txBody>
      </p:sp>
      <p:sp>
        <p:nvSpPr>
          <p:cNvPr id="199045"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9D067347-4C61-9846-BEB0-BE0D7437059F}" type="slidenum">
              <a:rPr lang="en-US"/>
              <a:pPr/>
              <a:t>102</a:t>
            </a:fld>
            <a:endParaRPr lang="en-US"/>
          </a:p>
        </p:txBody>
      </p:sp>
      <p:sp>
        <p:nvSpPr>
          <p:cNvPr id="19763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3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3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763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197638" name="Text Box 6"/>
          <p:cNvSpPr txBox="1">
            <a:spLocks noChangeArrowheads="1"/>
          </p:cNvSpPr>
          <p:nvPr/>
        </p:nvSpPr>
        <p:spPr bwMode="auto">
          <a:xfrm>
            <a:off x="6248400" y="3662363"/>
            <a:ext cx="2819400" cy="1262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Another ONE-SHOT saves the day by getting rid of the signal from LVA1 and the cycle continues.</a:t>
            </a:r>
          </a:p>
          <a:p>
            <a:pPr>
              <a:spcBef>
                <a:spcPct val="50000"/>
              </a:spcBef>
            </a:pPr>
            <a:r>
              <a:rPr lang="en-US" sz="1400"/>
              <a:t>CYLB continues to retract until---</a:t>
            </a:r>
          </a:p>
        </p:txBody>
      </p:sp>
      <p:sp>
        <p:nvSpPr>
          <p:cNvPr id="19763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1"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2" name="Rectangle 10"/>
          <p:cNvSpPr>
            <a:spLocks noChangeArrowheads="1"/>
          </p:cNvSpPr>
          <p:nvPr/>
        </p:nvSpPr>
        <p:spPr bwMode="auto">
          <a:xfrm rot="5400000">
            <a:off x="1683545" y="1828006"/>
            <a:ext cx="455612" cy="1936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43" name="Group 11"/>
          <p:cNvGrpSpPr>
            <a:grpSpLocks/>
          </p:cNvGrpSpPr>
          <p:nvPr/>
        </p:nvGrpSpPr>
        <p:grpSpPr bwMode="auto">
          <a:xfrm>
            <a:off x="1676400" y="1709738"/>
            <a:ext cx="1363663" cy="415925"/>
            <a:chOff x="437" y="1012"/>
            <a:chExt cx="859" cy="262"/>
          </a:xfrm>
        </p:grpSpPr>
        <p:sp>
          <p:nvSpPr>
            <p:cNvPr id="19764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4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7650"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1"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52" name="Group 20"/>
          <p:cNvGrpSpPr>
            <a:grpSpLocks/>
          </p:cNvGrpSpPr>
          <p:nvPr/>
        </p:nvGrpSpPr>
        <p:grpSpPr bwMode="auto">
          <a:xfrm rot="5400000" flipH="1">
            <a:off x="1997869" y="1489869"/>
            <a:ext cx="77788" cy="57150"/>
            <a:chOff x="2834" y="1154"/>
            <a:chExt cx="49" cy="36"/>
          </a:xfrm>
        </p:grpSpPr>
        <p:sp>
          <p:nvSpPr>
            <p:cNvPr id="19765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55"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6"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7"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8"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59"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60" name="Group 28"/>
          <p:cNvGrpSpPr>
            <a:grpSpLocks/>
          </p:cNvGrpSpPr>
          <p:nvPr/>
        </p:nvGrpSpPr>
        <p:grpSpPr bwMode="auto">
          <a:xfrm rot="5400000" flipH="1">
            <a:off x="2020888" y="1687512"/>
            <a:ext cx="158750" cy="111125"/>
            <a:chOff x="2619" y="1091"/>
            <a:chExt cx="100" cy="70"/>
          </a:xfrm>
        </p:grpSpPr>
        <p:sp>
          <p:nvSpPr>
            <p:cNvPr id="19766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664" name="Group 32"/>
          <p:cNvGrpSpPr>
            <a:grpSpLocks/>
          </p:cNvGrpSpPr>
          <p:nvPr/>
        </p:nvGrpSpPr>
        <p:grpSpPr bwMode="auto">
          <a:xfrm rot="5400000" flipH="1">
            <a:off x="1997869" y="1377157"/>
            <a:ext cx="77787" cy="57150"/>
            <a:chOff x="2834" y="1154"/>
            <a:chExt cx="49" cy="36"/>
          </a:xfrm>
        </p:grpSpPr>
        <p:sp>
          <p:nvSpPr>
            <p:cNvPr id="19766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68" name="Rectangle 36"/>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69" name="Rectangle 37"/>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70" name="Group 38"/>
          <p:cNvGrpSpPr>
            <a:grpSpLocks/>
          </p:cNvGrpSpPr>
          <p:nvPr/>
        </p:nvGrpSpPr>
        <p:grpSpPr bwMode="auto">
          <a:xfrm rot="-5400000">
            <a:off x="3137694" y="1494632"/>
            <a:ext cx="77787" cy="57150"/>
            <a:chOff x="2834" y="1154"/>
            <a:chExt cx="49" cy="36"/>
          </a:xfrm>
        </p:grpSpPr>
        <p:sp>
          <p:nvSpPr>
            <p:cNvPr id="197671"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2"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73" name="Line 41"/>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4" name="Line 42"/>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5" name="Line 43"/>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6" name="Line 44"/>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77" name="Line 45"/>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78" name="Group 46"/>
          <p:cNvGrpSpPr>
            <a:grpSpLocks/>
          </p:cNvGrpSpPr>
          <p:nvPr/>
        </p:nvGrpSpPr>
        <p:grpSpPr bwMode="auto">
          <a:xfrm rot="-5400000">
            <a:off x="3033713" y="1693862"/>
            <a:ext cx="158750" cy="111125"/>
            <a:chOff x="2619" y="1091"/>
            <a:chExt cx="100" cy="70"/>
          </a:xfrm>
        </p:grpSpPr>
        <p:sp>
          <p:nvSpPr>
            <p:cNvPr id="197679"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0"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1"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682" name="Group 50"/>
          <p:cNvGrpSpPr>
            <a:grpSpLocks/>
          </p:cNvGrpSpPr>
          <p:nvPr/>
        </p:nvGrpSpPr>
        <p:grpSpPr bwMode="auto">
          <a:xfrm rot="-5400000">
            <a:off x="3137694" y="1381919"/>
            <a:ext cx="77788" cy="57150"/>
            <a:chOff x="2834" y="1154"/>
            <a:chExt cx="49" cy="36"/>
          </a:xfrm>
        </p:grpSpPr>
        <p:sp>
          <p:nvSpPr>
            <p:cNvPr id="197683"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4"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85"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6"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7" name="Line 55"/>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8" name="Rectangle 56"/>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89" name="Rectangle 57"/>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0" name="Line 58"/>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1" name="Line 59"/>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92" name="Group 60"/>
          <p:cNvGrpSpPr>
            <a:grpSpLocks/>
          </p:cNvGrpSpPr>
          <p:nvPr/>
        </p:nvGrpSpPr>
        <p:grpSpPr bwMode="auto">
          <a:xfrm>
            <a:off x="1025525" y="2952750"/>
            <a:ext cx="74613" cy="69850"/>
            <a:chOff x="1875" y="2013"/>
            <a:chExt cx="47" cy="44"/>
          </a:xfrm>
        </p:grpSpPr>
        <p:sp>
          <p:nvSpPr>
            <p:cNvPr id="197693"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4"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695" name="Rectangle 63"/>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696" name="Group 64"/>
          <p:cNvGrpSpPr>
            <a:grpSpLocks/>
          </p:cNvGrpSpPr>
          <p:nvPr/>
        </p:nvGrpSpPr>
        <p:grpSpPr bwMode="auto">
          <a:xfrm>
            <a:off x="1441450" y="3022600"/>
            <a:ext cx="141288" cy="360363"/>
            <a:chOff x="1852" y="2057"/>
            <a:chExt cx="89" cy="227"/>
          </a:xfrm>
        </p:grpSpPr>
        <p:grpSp>
          <p:nvGrpSpPr>
            <p:cNvPr id="197697" name="Group 65"/>
            <p:cNvGrpSpPr>
              <a:grpSpLocks/>
            </p:cNvGrpSpPr>
            <p:nvPr/>
          </p:nvGrpSpPr>
          <p:grpSpPr bwMode="auto">
            <a:xfrm>
              <a:off x="1878" y="2259"/>
              <a:ext cx="35" cy="25"/>
              <a:chOff x="0" y="0"/>
              <a:chExt cx="20000" cy="19734"/>
            </a:xfrm>
          </p:grpSpPr>
          <p:sp>
            <p:nvSpPr>
              <p:cNvPr id="197698"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699"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0"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01"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2"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3"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4"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5"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06"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07" name="Group 75"/>
          <p:cNvGrpSpPr>
            <a:grpSpLocks/>
          </p:cNvGrpSpPr>
          <p:nvPr/>
        </p:nvGrpSpPr>
        <p:grpSpPr bwMode="auto">
          <a:xfrm>
            <a:off x="1733550" y="3022600"/>
            <a:ext cx="142875" cy="349250"/>
            <a:chOff x="2036" y="2057"/>
            <a:chExt cx="90" cy="220"/>
          </a:xfrm>
        </p:grpSpPr>
        <p:grpSp>
          <p:nvGrpSpPr>
            <p:cNvPr id="197708" name="Group 76"/>
            <p:cNvGrpSpPr>
              <a:grpSpLocks/>
            </p:cNvGrpSpPr>
            <p:nvPr/>
          </p:nvGrpSpPr>
          <p:grpSpPr bwMode="auto">
            <a:xfrm>
              <a:off x="2062" y="2252"/>
              <a:ext cx="35" cy="25"/>
              <a:chOff x="0" y="0"/>
              <a:chExt cx="20000" cy="20208"/>
            </a:xfrm>
          </p:grpSpPr>
          <p:sp>
            <p:nvSpPr>
              <p:cNvPr id="197709"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0"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1"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12"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3"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4"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5"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6"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17"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18" name="AutoShape 86"/>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19" name="Rectangle 87"/>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0" name="Line 88"/>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1" name="Line 89"/>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2"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3"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4"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5"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6"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7"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8"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29"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0"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1"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2"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3"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4"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5"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6"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7"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8"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39"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0"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1"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2"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3"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4"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5"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6"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7"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8"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49"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0"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1"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2"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3"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4"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55" name="Group 123"/>
          <p:cNvGrpSpPr>
            <a:grpSpLocks/>
          </p:cNvGrpSpPr>
          <p:nvPr/>
        </p:nvGrpSpPr>
        <p:grpSpPr bwMode="auto">
          <a:xfrm>
            <a:off x="4081463" y="2178050"/>
            <a:ext cx="74612" cy="69850"/>
            <a:chOff x="1781" y="2013"/>
            <a:chExt cx="47" cy="44"/>
          </a:xfrm>
        </p:grpSpPr>
        <p:sp>
          <p:nvSpPr>
            <p:cNvPr id="197756"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7"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58"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59"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0"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61" name="Group 129"/>
          <p:cNvGrpSpPr>
            <a:grpSpLocks/>
          </p:cNvGrpSpPr>
          <p:nvPr/>
        </p:nvGrpSpPr>
        <p:grpSpPr bwMode="auto">
          <a:xfrm>
            <a:off x="4818063" y="2178050"/>
            <a:ext cx="74612" cy="69850"/>
            <a:chOff x="1875" y="2013"/>
            <a:chExt cx="47" cy="44"/>
          </a:xfrm>
        </p:grpSpPr>
        <p:sp>
          <p:nvSpPr>
            <p:cNvPr id="197762"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3"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64"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65" name="Group 133"/>
          <p:cNvGrpSpPr>
            <a:grpSpLocks/>
          </p:cNvGrpSpPr>
          <p:nvPr/>
        </p:nvGrpSpPr>
        <p:grpSpPr bwMode="auto">
          <a:xfrm>
            <a:off x="4027488" y="2247900"/>
            <a:ext cx="141287" cy="360363"/>
            <a:chOff x="1852" y="2057"/>
            <a:chExt cx="89" cy="227"/>
          </a:xfrm>
        </p:grpSpPr>
        <p:grpSp>
          <p:nvGrpSpPr>
            <p:cNvPr id="197766" name="Group 134"/>
            <p:cNvGrpSpPr>
              <a:grpSpLocks/>
            </p:cNvGrpSpPr>
            <p:nvPr/>
          </p:nvGrpSpPr>
          <p:grpSpPr bwMode="auto">
            <a:xfrm>
              <a:off x="1878" y="2259"/>
              <a:ext cx="35" cy="25"/>
              <a:chOff x="0" y="0"/>
              <a:chExt cx="20000" cy="19734"/>
            </a:xfrm>
          </p:grpSpPr>
          <p:sp>
            <p:nvSpPr>
              <p:cNvPr id="197767"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8"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69"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70"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1"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2"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3"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4"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5"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776" name="Group 144"/>
          <p:cNvGrpSpPr>
            <a:grpSpLocks/>
          </p:cNvGrpSpPr>
          <p:nvPr/>
        </p:nvGrpSpPr>
        <p:grpSpPr bwMode="auto">
          <a:xfrm>
            <a:off x="4319588" y="2247900"/>
            <a:ext cx="142875" cy="349250"/>
            <a:chOff x="2036" y="2057"/>
            <a:chExt cx="90" cy="220"/>
          </a:xfrm>
        </p:grpSpPr>
        <p:grpSp>
          <p:nvGrpSpPr>
            <p:cNvPr id="197777" name="Group 145"/>
            <p:cNvGrpSpPr>
              <a:grpSpLocks/>
            </p:cNvGrpSpPr>
            <p:nvPr/>
          </p:nvGrpSpPr>
          <p:grpSpPr bwMode="auto">
            <a:xfrm>
              <a:off x="2062" y="2252"/>
              <a:ext cx="35" cy="25"/>
              <a:chOff x="0" y="0"/>
              <a:chExt cx="20000" cy="20208"/>
            </a:xfrm>
          </p:grpSpPr>
          <p:sp>
            <p:nvSpPr>
              <p:cNvPr id="197778"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79"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0"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81"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2"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3"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4"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5"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6"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787"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88"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789" name="Group 157"/>
          <p:cNvGrpSpPr>
            <a:grpSpLocks/>
          </p:cNvGrpSpPr>
          <p:nvPr/>
        </p:nvGrpSpPr>
        <p:grpSpPr bwMode="auto">
          <a:xfrm flipV="1">
            <a:off x="5119688" y="1120775"/>
            <a:ext cx="415925" cy="936625"/>
            <a:chOff x="2440" y="1064"/>
            <a:chExt cx="262" cy="590"/>
          </a:xfrm>
        </p:grpSpPr>
        <p:sp>
          <p:nvSpPr>
            <p:cNvPr id="197790"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1"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2"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3"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4"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5"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7796"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797"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798"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799" name="Group 167"/>
          <p:cNvGrpSpPr>
            <a:grpSpLocks/>
          </p:cNvGrpSpPr>
          <p:nvPr/>
        </p:nvGrpSpPr>
        <p:grpSpPr bwMode="auto">
          <a:xfrm rot="5400000" flipH="1">
            <a:off x="4218782" y="5666581"/>
            <a:ext cx="65088" cy="85725"/>
            <a:chOff x="419" y="3223"/>
            <a:chExt cx="41" cy="54"/>
          </a:xfrm>
        </p:grpSpPr>
        <p:sp>
          <p:nvSpPr>
            <p:cNvPr id="197800"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1"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02"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3"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4"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5"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6"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7"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8"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09"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0"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1"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2"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3"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14" name="Group 182"/>
          <p:cNvGrpSpPr>
            <a:grpSpLocks/>
          </p:cNvGrpSpPr>
          <p:nvPr/>
        </p:nvGrpSpPr>
        <p:grpSpPr bwMode="auto">
          <a:xfrm rot="5400000" flipH="1">
            <a:off x="4356894" y="5668169"/>
            <a:ext cx="65087" cy="85725"/>
            <a:chOff x="419" y="3223"/>
            <a:chExt cx="41" cy="54"/>
          </a:xfrm>
        </p:grpSpPr>
        <p:sp>
          <p:nvSpPr>
            <p:cNvPr id="197815"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6"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817" name="Group 185"/>
          <p:cNvGrpSpPr>
            <a:grpSpLocks/>
          </p:cNvGrpSpPr>
          <p:nvPr/>
        </p:nvGrpSpPr>
        <p:grpSpPr bwMode="auto">
          <a:xfrm rot="-5400000">
            <a:off x="2536032" y="5653881"/>
            <a:ext cx="65088" cy="85725"/>
            <a:chOff x="419" y="3223"/>
            <a:chExt cx="41" cy="54"/>
          </a:xfrm>
        </p:grpSpPr>
        <p:sp>
          <p:nvSpPr>
            <p:cNvPr id="197818"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19"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20"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1"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2"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3"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4"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5"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6"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7"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8"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29"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0"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1"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32" name="Group 200"/>
          <p:cNvGrpSpPr>
            <a:grpSpLocks/>
          </p:cNvGrpSpPr>
          <p:nvPr/>
        </p:nvGrpSpPr>
        <p:grpSpPr bwMode="auto">
          <a:xfrm rot="-5400000">
            <a:off x="2397919" y="5655469"/>
            <a:ext cx="65087" cy="85725"/>
            <a:chOff x="419" y="3223"/>
            <a:chExt cx="41" cy="54"/>
          </a:xfrm>
        </p:grpSpPr>
        <p:sp>
          <p:nvSpPr>
            <p:cNvPr id="197833"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4"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35"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6"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7"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8" name="Line 2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39" name="Line 2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0"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1"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7842"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7843"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4"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5" name="Line 213"/>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6"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7"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8"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49"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0"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1"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2"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3"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4"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5"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6"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7"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8"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59"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60" name="Group 228"/>
          <p:cNvGrpSpPr>
            <a:grpSpLocks/>
          </p:cNvGrpSpPr>
          <p:nvPr/>
        </p:nvGrpSpPr>
        <p:grpSpPr bwMode="auto">
          <a:xfrm>
            <a:off x="2824163" y="3371850"/>
            <a:ext cx="147637" cy="315913"/>
            <a:chOff x="0" y="0"/>
            <a:chExt cx="20000" cy="20000"/>
          </a:xfrm>
        </p:grpSpPr>
        <p:sp>
          <p:nvSpPr>
            <p:cNvPr id="197861"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2"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63"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4"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5"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6"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67"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68" name="Group 236"/>
          <p:cNvGrpSpPr>
            <a:grpSpLocks/>
          </p:cNvGrpSpPr>
          <p:nvPr/>
        </p:nvGrpSpPr>
        <p:grpSpPr bwMode="auto">
          <a:xfrm flipV="1">
            <a:off x="5729288" y="1982788"/>
            <a:ext cx="77787" cy="57150"/>
            <a:chOff x="2834" y="1154"/>
            <a:chExt cx="49" cy="36"/>
          </a:xfrm>
        </p:grpSpPr>
        <p:sp>
          <p:nvSpPr>
            <p:cNvPr id="197869"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0"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71"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2"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3"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4"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5"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76" name="Group 244"/>
          <p:cNvGrpSpPr>
            <a:grpSpLocks/>
          </p:cNvGrpSpPr>
          <p:nvPr/>
        </p:nvGrpSpPr>
        <p:grpSpPr bwMode="auto">
          <a:xfrm flipV="1">
            <a:off x="5464175" y="2019300"/>
            <a:ext cx="158750" cy="111125"/>
            <a:chOff x="2619" y="1091"/>
            <a:chExt cx="100" cy="70"/>
          </a:xfrm>
        </p:grpSpPr>
        <p:sp>
          <p:nvSpPr>
            <p:cNvPr id="197877"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8"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79"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880" name="Group 248"/>
          <p:cNvGrpSpPr>
            <a:grpSpLocks/>
          </p:cNvGrpSpPr>
          <p:nvPr/>
        </p:nvGrpSpPr>
        <p:grpSpPr bwMode="auto">
          <a:xfrm flipV="1">
            <a:off x="5842000" y="1982788"/>
            <a:ext cx="77788" cy="57150"/>
            <a:chOff x="2834" y="1154"/>
            <a:chExt cx="49" cy="36"/>
          </a:xfrm>
        </p:grpSpPr>
        <p:sp>
          <p:nvSpPr>
            <p:cNvPr id="197881"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82"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83"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884" name="Group 252"/>
          <p:cNvGrpSpPr>
            <a:grpSpLocks/>
          </p:cNvGrpSpPr>
          <p:nvPr/>
        </p:nvGrpSpPr>
        <p:grpSpPr bwMode="auto">
          <a:xfrm>
            <a:off x="5173663" y="2933700"/>
            <a:ext cx="84137" cy="177800"/>
            <a:chOff x="0" y="0"/>
            <a:chExt cx="20000" cy="20000"/>
          </a:xfrm>
        </p:grpSpPr>
        <p:sp>
          <p:nvSpPr>
            <p:cNvPr id="197885"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86"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887"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000000"/>
                </a:solidFill>
              </a:rPr>
              <a:t>CYLB Extend B+</a:t>
            </a:r>
            <a:r>
              <a:rPr lang="en-US" sz="1400"/>
              <a:t> </a:t>
            </a:r>
            <a:r>
              <a:rPr lang="en-US" sz="1400">
                <a:solidFill>
                  <a:srgbClr val="FF3300"/>
                </a:solidFill>
              </a:rPr>
              <a:t>CYLB Retract B-</a:t>
            </a:r>
            <a:r>
              <a:rPr lang="en-US" sz="1400"/>
              <a:t> CYLA Retract A-</a:t>
            </a:r>
          </a:p>
        </p:txBody>
      </p:sp>
      <p:sp>
        <p:nvSpPr>
          <p:cNvPr id="197888"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889"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7890"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1"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2"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3" name="Line 261"/>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4" name="Line 262"/>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5" name="Line 263"/>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6" name="Line 264"/>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7"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8"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899" name="Line 267"/>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00" name="Line 268"/>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01" name="Group 269"/>
          <p:cNvGrpSpPr>
            <a:grpSpLocks/>
          </p:cNvGrpSpPr>
          <p:nvPr/>
        </p:nvGrpSpPr>
        <p:grpSpPr bwMode="auto">
          <a:xfrm>
            <a:off x="1778000" y="2949575"/>
            <a:ext cx="74613" cy="69850"/>
            <a:chOff x="1781" y="2013"/>
            <a:chExt cx="47" cy="44"/>
          </a:xfrm>
        </p:grpSpPr>
        <p:sp>
          <p:nvSpPr>
            <p:cNvPr id="197902"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03"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904"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05"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06"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07"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08" name="Group 276"/>
          <p:cNvGrpSpPr>
            <a:grpSpLocks/>
          </p:cNvGrpSpPr>
          <p:nvPr/>
        </p:nvGrpSpPr>
        <p:grpSpPr bwMode="auto">
          <a:xfrm rot="5400000">
            <a:off x="3374231" y="891382"/>
            <a:ext cx="84137" cy="177800"/>
            <a:chOff x="0" y="0"/>
            <a:chExt cx="20000" cy="20000"/>
          </a:xfrm>
        </p:grpSpPr>
        <p:sp>
          <p:nvSpPr>
            <p:cNvPr id="197909"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0"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911"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2"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3"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4"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15" name="Group 283"/>
          <p:cNvGrpSpPr>
            <a:grpSpLocks/>
          </p:cNvGrpSpPr>
          <p:nvPr/>
        </p:nvGrpSpPr>
        <p:grpSpPr bwMode="auto">
          <a:xfrm rot="5400000">
            <a:off x="4192588" y="1431925"/>
            <a:ext cx="133350" cy="406400"/>
            <a:chOff x="0" y="0"/>
            <a:chExt cx="20000" cy="20000"/>
          </a:xfrm>
        </p:grpSpPr>
        <p:sp>
          <p:nvSpPr>
            <p:cNvPr id="197916"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7"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918"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19" name="Line 287"/>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0"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1"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2" name="Line 290"/>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23" name="Group 291"/>
          <p:cNvGrpSpPr>
            <a:grpSpLocks/>
          </p:cNvGrpSpPr>
          <p:nvPr/>
        </p:nvGrpSpPr>
        <p:grpSpPr bwMode="auto">
          <a:xfrm rot="5400000">
            <a:off x="1626394" y="3356769"/>
            <a:ext cx="84138" cy="177800"/>
            <a:chOff x="0" y="0"/>
            <a:chExt cx="20000" cy="20000"/>
          </a:xfrm>
        </p:grpSpPr>
        <p:sp>
          <p:nvSpPr>
            <p:cNvPr id="197924"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5"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926"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7"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8"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29"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30"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31" name="Group 299"/>
          <p:cNvGrpSpPr>
            <a:grpSpLocks/>
          </p:cNvGrpSpPr>
          <p:nvPr/>
        </p:nvGrpSpPr>
        <p:grpSpPr bwMode="auto">
          <a:xfrm rot="5400000">
            <a:off x="4214019" y="2756694"/>
            <a:ext cx="84138" cy="177800"/>
            <a:chOff x="0" y="0"/>
            <a:chExt cx="20000" cy="20000"/>
          </a:xfrm>
        </p:grpSpPr>
        <p:sp>
          <p:nvSpPr>
            <p:cNvPr id="197932"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33"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7934"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35"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7936"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7937"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7938"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39" name="AutoShape 307"/>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40" name="Line 308"/>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1"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2"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3"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4"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5"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6"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7"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8"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49"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50"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51"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52"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53"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954"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956" name="Group 324"/>
          <p:cNvGrpSpPr>
            <a:grpSpLocks/>
          </p:cNvGrpSpPr>
          <p:nvPr/>
        </p:nvGrpSpPr>
        <p:grpSpPr bwMode="auto">
          <a:xfrm>
            <a:off x="4000500" y="3097213"/>
            <a:ext cx="681038" cy="274637"/>
            <a:chOff x="2520" y="1951"/>
            <a:chExt cx="429" cy="173"/>
          </a:xfrm>
        </p:grpSpPr>
        <p:sp>
          <p:nvSpPr>
            <p:cNvPr id="197957"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58"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7959" name="Group 327"/>
          <p:cNvGrpSpPr>
            <a:grpSpLocks/>
          </p:cNvGrpSpPr>
          <p:nvPr/>
        </p:nvGrpSpPr>
        <p:grpSpPr bwMode="auto">
          <a:xfrm>
            <a:off x="2105025" y="863600"/>
            <a:ext cx="681038" cy="274638"/>
            <a:chOff x="2485" y="3348"/>
            <a:chExt cx="429" cy="173"/>
          </a:xfrm>
        </p:grpSpPr>
        <p:sp>
          <p:nvSpPr>
            <p:cNvPr id="197960"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61"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7962" name="Group 330"/>
          <p:cNvGrpSpPr>
            <a:grpSpLocks/>
          </p:cNvGrpSpPr>
          <p:nvPr/>
        </p:nvGrpSpPr>
        <p:grpSpPr bwMode="auto">
          <a:xfrm>
            <a:off x="2944813" y="746125"/>
            <a:ext cx="681037" cy="274638"/>
            <a:chOff x="2485" y="3348"/>
            <a:chExt cx="429" cy="173"/>
          </a:xfrm>
        </p:grpSpPr>
        <p:sp>
          <p:nvSpPr>
            <p:cNvPr id="197963"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64"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7965"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7966" name="Group 334"/>
          <p:cNvGrpSpPr>
            <a:grpSpLocks/>
          </p:cNvGrpSpPr>
          <p:nvPr/>
        </p:nvGrpSpPr>
        <p:grpSpPr bwMode="auto">
          <a:xfrm>
            <a:off x="4786313" y="3097213"/>
            <a:ext cx="681037" cy="274637"/>
            <a:chOff x="3015" y="1951"/>
            <a:chExt cx="429" cy="173"/>
          </a:xfrm>
        </p:grpSpPr>
        <p:sp>
          <p:nvSpPr>
            <p:cNvPr id="197967"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68"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7970" name="Group 338"/>
          <p:cNvGrpSpPr>
            <a:grpSpLocks/>
          </p:cNvGrpSpPr>
          <p:nvPr/>
        </p:nvGrpSpPr>
        <p:grpSpPr bwMode="auto">
          <a:xfrm>
            <a:off x="3987800" y="3429000"/>
            <a:ext cx="966788" cy="1708150"/>
            <a:chOff x="2520" y="2160"/>
            <a:chExt cx="609" cy="1076"/>
          </a:xfrm>
        </p:grpSpPr>
        <p:sp>
          <p:nvSpPr>
            <p:cNvPr id="197971"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72"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73"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74"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75"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76"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77"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7978"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7979" name="Group 347"/>
            <p:cNvGrpSpPr>
              <a:grpSpLocks/>
            </p:cNvGrpSpPr>
            <p:nvPr/>
          </p:nvGrpSpPr>
          <p:grpSpPr bwMode="auto">
            <a:xfrm flipV="1">
              <a:off x="2622" y="2572"/>
              <a:ext cx="395" cy="48"/>
              <a:chOff x="3118" y="864"/>
              <a:chExt cx="530" cy="48"/>
            </a:xfrm>
          </p:grpSpPr>
          <p:sp>
            <p:nvSpPr>
              <p:cNvPr id="197980"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81"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7982"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83"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84"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85"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86"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87"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88"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89"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0"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7991" name="Group 359"/>
            <p:cNvGrpSpPr>
              <a:grpSpLocks/>
            </p:cNvGrpSpPr>
            <p:nvPr/>
          </p:nvGrpSpPr>
          <p:grpSpPr bwMode="auto">
            <a:xfrm flipV="1">
              <a:off x="2639" y="2321"/>
              <a:ext cx="359" cy="251"/>
              <a:chOff x="3380" y="1014"/>
              <a:chExt cx="481" cy="337"/>
            </a:xfrm>
          </p:grpSpPr>
          <p:sp>
            <p:nvSpPr>
              <p:cNvPr id="197992"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93"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7994"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7995" name="Group 363"/>
            <p:cNvGrpSpPr>
              <a:grpSpLocks/>
            </p:cNvGrpSpPr>
            <p:nvPr/>
          </p:nvGrpSpPr>
          <p:grpSpPr bwMode="auto">
            <a:xfrm flipV="1">
              <a:off x="2716" y="2242"/>
              <a:ext cx="209" cy="176"/>
              <a:chOff x="3482" y="1024"/>
              <a:chExt cx="280" cy="236"/>
            </a:xfrm>
          </p:grpSpPr>
          <p:grpSp>
            <p:nvGrpSpPr>
              <p:cNvPr id="197996" name="Group 364"/>
              <p:cNvGrpSpPr>
                <a:grpSpLocks/>
              </p:cNvGrpSpPr>
              <p:nvPr/>
            </p:nvGrpSpPr>
            <p:grpSpPr bwMode="auto">
              <a:xfrm>
                <a:off x="3712" y="1202"/>
                <a:ext cx="50" cy="58"/>
                <a:chOff x="3726" y="878"/>
                <a:chExt cx="50" cy="58"/>
              </a:xfrm>
            </p:grpSpPr>
            <p:sp>
              <p:nvSpPr>
                <p:cNvPr id="197997"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7998"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7999" name="Group 367"/>
              <p:cNvGrpSpPr>
                <a:grpSpLocks/>
              </p:cNvGrpSpPr>
              <p:nvPr/>
            </p:nvGrpSpPr>
            <p:grpSpPr bwMode="auto">
              <a:xfrm>
                <a:off x="3484" y="1204"/>
                <a:ext cx="48" cy="56"/>
                <a:chOff x="3462" y="734"/>
                <a:chExt cx="48" cy="56"/>
              </a:xfrm>
            </p:grpSpPr>
            <p:sp>
              <p:nvSpPr>
                <p:cNvPr id="198000"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1"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8002" name="Group 370"/>
              <p:cNvGrpSpPr>
                <a:grpSpLocks/>
              </p:cNvGrpSpPr>
              <p:nvPr/>
            </p:nvGrpSpPr>
            <p:grpSpPr bwMode="auto">
              <a:xfrm flipV="1">
                <a:off x="3710" y="1024"/>
                <a:ext cx="50" cy="58"/>
                <a:chOff x="3726" y="878"/>
                <a:chExt cx="50" cy="58"/>
              </a:xfrm>
            </p:grpSpPr>
            <p:sp>
              <p:nvSpPr>
                <p:cNvPr id="198003"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4"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8005" name="Group 373"/>
              <p:cNvGrpSpPr>
                <a:grpSpLocks/>
              </p:cNvGrpSpPr>
              <p:nvPr/>
            </p:nvGrpSpPr>
            <p:grpSpPr bwMode="auto">
              <a:xfrm flipV="1">
                <a:off x="3482" y="1026"/>
                <a:ext cx="48" cy="56"/>
                <a:chOff x="3462" y="734"/>
                <a:chExt cx="48" cy="56"/>
              </a:xfrm>
            </p:grpSpPr>
            <p:sp>
              <p:nvSpPr>
                <p:cNvPr id="198006"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07"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8008" name="Group 376"/>
            <p:cNvGrpSpPr>
              <a:grpSpLocks/>
            </p:cNvGrpSpPr>
            <p:nvPr/>
          </p:nvGrpSpPr>
          <p:grpSpPr bwMode="auto">
            <a:xfrm flipV="1">
              <a:off x="2520" y="2997"/>
              <a:ext cx="609" cy="239"/>
              <a:chOff x="512" y="898"/>
              <a:chExt cx="1332" cy="522"/>
            </a:xfrm>
          </p:grpSpPr>
          <p:sp>
            <p:nvSpPr>
              <p:cNvPr id="198009"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10"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1"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2"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13"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14"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15"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16"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17"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18"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019"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8024" name="Rectangle 392"/>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25" name="Line 393"/>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26" name="Line 394"/>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27" name="AutoShape 395"/>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28" name="Line 396"/>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29" name="Line 397"/>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31" name="Line 399"/>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032" name="Group 400"/>
          <p:cNvGrpSpPr>
            <a:grpSpLocks/>
          </p:cNvGrpSpPr>
          <p:nvPr/>
        </p:nvGrpSpPr>
        <p:grpSpPr bwMode="auto">
          <a:xfrm flipH="1" flipV="1">
            <a:off x="581025" y="4094163"/>
            <a:ext cx="977900" cy="1724025"/>
            <a:chOff x="2840" y="2274"/>
            <a:chExt cx="616" cy="1086"/>
          </a:xfrm>
        </p:grpSpPr>
        <p:sp>
          <p:nvSpPr>
            <p:cNvPr id="198033" name="Rectangle 401"/>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34" name="Rectangle 402"/>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5" name="Rectangle 403"/>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6" name="Rectangle 404"/>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37" name="AutoShape 405"/>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8" name="AutoShape 406"/>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39" name="Line 407"/>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40" name="Line 408"/>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041" name="Group 409"/>
            <p:cNvGrpSpPr>
              <a:grpSpLocks/>
            </p:cNvGrpSpPr>
            <p:nvPr/>
          </p:nvGrpSpPr>
          <p:grpSpPr bwMode="auto">
            <a:xfrm>
              <a:off x="2944" y="2896"/>
              <a:ext cx="399" cy="72"/>
              <a:chOff x="3118" y="864"/>
              <a:chExt cx="530" cy="48"/>
            </a:xfrm>
          </p:grpSpPr>
          <p:sp>
            <p:nvSpPr>
              <p:cNvPr id="198042" name="Arc 41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3" name="Arc 41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044" name="Rectangle 412"/>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45" name="Rectangle 413"/>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46" name="Rectangle 414"/>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47" name="Rectangle 415"/>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48" name="Rectangle 416"/>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49" name="Rectangle 417"/>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50" name="Rectangle 418"/>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51" name="Group 419"/>
            <p:cNvGrpSpPr>
              <a:grpSpLocks/>
            </p:cNvGrpSpPr>
            <p:nvPr/>
          </p:nvGrpSpPr>
          <p:grpSpPr bwMode="auto">
            <a:xfrm>
              <a:off x="2962" y="2968"/>
              <a:ext cx="362" cy="254"/>
              <a:chOff x="3380" y="1014"/>
              <a:chExt cx="481" cy="337"/>
            </a:xfrm>
          </p:grpSpPr>
          <p:sp>
            <p:nvSpPr>
              <p:cNvPr id="198052" name="Rectangle 42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53" name="Rectangle 42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54" name="Rectangle 42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8055" name="Line 423"/>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8056" name="Group 424"/>
            <p:cNvGrpSpPr>
              <a:grpSpLocks/>
            </p:cNvGrpSpPr>
            <p:nvPr/>
          </p:nvGrpSpPr>
          <p:grpSpPr bwMode="auto">
            <a:xfrm>
              <a:off x="3039" y="3099"/>
              <a:ext cx="211" cy="178"/>
              <a:chOff x="3482" y="1024"/>
              <a:chExt cx="280" cy="236"/>
            </a:xfrm>
          </p:grpSpPr>
          <p:grpSp>
            <p:nvGrpSpPr>
              <p:cNvPr id="198057" name="Group 425"/>
              <p:cNvGrpSpPr>
                <a:grpSpLocks/>
              </p:cNvGrpSpPr>
              <p:nvPr/>
            </p:nvGrpSpPr>
            <p:grpSpPr bwMode="auto">
              <a:xfrm>
                <a:off x="3712" y="1202"/>
                <a:ext cx="50" cy="58"/>
                <a:chOff x="3726" y="878"/>
                <a:chExt cx="50" cy="58"/>
              </a:xfrm>
            </p:grpSpPr>
            <p:sp>
              <p:nvSpPr>
                <p:cNvPr id="198058"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59"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8060" name="Group 428"/>
              <p:cNvGrpSpPr>
                <a:grpSpLocks/>
              </p:cNvGrpSpPr>
              <p:nvPr/>
            </p:nvGrpSpPr>
            <p:grpSpPr bwMode="auto">
              <a:xfrm>
                <a:off x="3484" y="1204"/>
                <a:ext cx="48" cy="56"/>
                <a:chOff x="3462" y="734"/>
                <a:chExt cx="48" cy="56"/>
              </a:xfrm>
            </p:grpSpPr>
            <p:sp>
              <p:nvSpPr>
                <p:cNvPr id="198061"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62"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8063" name="Group 431"/>
              <p:cNvGrpSpPr>
                <a:grpSpLocks/>
              </p:cNvGrpSpPr>
              <p:nvPr/>
            </p:nvGrpSpPr>
            <p:grpSpPr bwMode="auto">
              <a:xfrm flipV="1">
                <a:off x="3710" y="1024"/>
                <a:ext cx="50" cy="58"/>
                <a:chOff x="3726" y="878"/>
                <a:chExt cx="50" cy="58"/>
              </a:xfrm>
            </p:grpSpPr>
            <p:sp>
              <p:nvSpPr>
                <p:cNvPr id="198064" name="AutoShape 43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65" name="AutoShape 43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8066" name="Group 434"/>
              <p:cNvGrpSpPr>
                <a:grpSpLocks/>
              </p:cNvGrpSpPr>
              <p:nvPr/>
            </p:nvGrpSpPr>
            <p:grpSpPr bwMode="auto">
              <a:xfrm flipV="1">
                <a:off x="3482" y="1026"/>
                <a:ext cx="48" cy="56"/>
                <a:chOff x="3462" y="734"/>
                <a:chExt cx="48" cy="56"/>
              </a:xfrm>
            </p:grpSpPr>
            <p:sp>
              <p:nvSpPr>
                <p:cNvPr id="198067" name="AutoShape 43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68" name="AutoShape 43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98069" name="Rectangle 437"/>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70" name="AutoShape 438"/>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71" name="AutoShape 439"/>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72" name="Line 440"/>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73" name="Line 441"/>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8074" name="Rectangle 442"/>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75" name="Rectangle 443"/>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76" name="Rectangle 444"/>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8077" name="Oval 445"/>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78" name="AutoShape 446"/>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8079" name="AutoShape 447"/>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8080" name="Group 448"/>
          <p:cNvGrpSpPr>
            <a:grpSpLocks/>
          </p:cNvGrpSpPr>
          <p:nvPr/>
        </p:nvGrpSpPr>
        <p:grpSpPr bwMode="auto">
          <a:xfrm flipH="1">
            <a:off x="852488" y="3762375"/>
            <a:ext cx="681037" cy="274638"/>
            <a:chOff x="2520" y="1951"/>
            <a:chExt cx="429" cy="173"/>
          </a:xfrm>
        </p:grpSpPr>
        <p:sp>
          <p:nvSpPr>
            <p:cNvPr id="198081" name="Oval 449"/>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82" name="Text Box 450"/>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198083" name="Line 451"/>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084" name="Group 452"/>
          <p:cNvGrpSpPr>
            <a:grpSpLocks/>
          </p:cNvGrpSpPr>
          <p:nvPr/>
        </p:nvGrpSpPr>
        <p:grpSpPr bwMode="auto">
          <a:xfrm flipH="1">
            <a:off x="66675" y="3762375"/>
            <a:ext cx="681038" cy="274638"/>
            <a:chOff x="3015" y="1951"/>
            <a:chExt cx="429" cy="173"/>
          </a:xfrm>
        </p:grpSpPr>
        <p:sp>
          <p:nvSpPr>
            <p:cNvPr id="198085" name="Oval 45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86" name="Text Box 454"/>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198087" name="Line 455"/>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8089" name="Group 457"/>
          <p:cNvGrpSpPr>
            <a:grpSpLocks/>
          </p:cNvGrpSpPr>
          <p:nvPr/>
        </p:nvGrpSpPr>
        <p:grpSpPr bwMode="auto">
          <a:xfrm flipH="1">
            <a:off x="920750" y="3479800"/>
            <a:ext cx="681038" cy="274638"/>
            <a:chOff x="2520" y="1951"/>
            <a:chExt cx="429" cy="173"/>
          </a:xfrm>
        </p:grpSpPr>
        <p:sp>
          <p:nvSpPr>
            <p:cNvPr id="198090" name="Oval 458"/>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91" name="Text Box 459"/>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198092" name="Group 460"/>
          <p:cNvGrpSpPr>
            <a:grpSpLocks/>
          </p:cNvGrpSpPr>
          <p:nvPr/>
        </p:nvGrpSpPr>
        <p:grpSpPr bwMode="auto">
          <a:xfrm flipH="1">
            <a:off x="198438" y="3463925"/>
            <a:ext cx="681037" cy="274638"/>
            <a:chOff x="3015" y="1951"/>
            <a:chExt cx="429" cy="173"/>
          </a:xfrm>
        </p:grpSpPr>
        <p:sp>
          <p:nvSpPr>
            <p:cNvPr id="198093" name="Oval 4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8094" name="Text Box 462"/>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198095" name="Line 463"/>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0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69DB148A-FBD0-2E48-9667-895C1FA99971}" type="slidenum">
              <a:rPr lang="en-US"/>
              <a:pPr/>
              <a:t>103</a:t>
            </a:fld>
            <a:endParaRPr lang="en-US"/>
          </a:p>
        </p:txBody>
      </p:sp>
      <p:sp>
        <p:nvSpPr>
          <p:cNvPr id="19968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8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8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968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19968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8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89"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0" name="Rectangle 10"/>
          <p:cNvSpPr>
            <a:spLocks noChangeArrowheads="1"/>
          </p:cNvSpPr>
          <p:nvPr/>
        </p:nvSpPr>
        <p:spPr bwMode="auto">
          <a:xfrm rot="5400000">
            <a:off x="1646238" y="1790700"/>
            <a:ext cx="455612" cy="2682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691" name="Group 11"/>
          <p:cNvGrpSpPr>
            <a:grpSpLocks/>
          </p:cNvGrpSpPr>
          <p:nvPr/>
        </p:nvGrpSpPr>
        <p:grpSpPr bwMode="auto">
          <a:xfrm>
            <a:off x="1600200" y="1709738"/>
            <a:ext cx="1363663" cy="415925"/>
            <a:chOff x="437" y="1012"/>
            <a:chExt cx="859" cy="262"/>
          </a:xfrm>
        </p:grpSpPr>
        <p:sp>
          <p:nvSpPr>
            <p:cNvPr id="19969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698"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699"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00" name="Group 20"/>
          <p:cNvGrpSpPr>
            <a:grpSpLocks/>
          </p:cNvGrpSpPr>
          <p:nvPr/>
        </p:nvGrpSpPr>
        <p:grpSpPr bwMode="auto">
          <a:xfrm rot="5400000" flipH="1">
            <a:off x="1997869" y="1489869"/>
            <a:ext cx="77788" cy="57150"/>
            <a:chOff x="2834" y="1154"/>
            <a:chExt cx="49" cy="36"/>
          </a:xfrm>
        </p:grpSpPr>
        <p:sp>
          <p:nvSpPr>
            <p:cNvPr id="19970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03"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4"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5"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6"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07"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08" name="Group 28"/>
          <p:cNvGrpSpPr>
            <a:grpSpLocks/>
          </p:cNvGrpSpPr>
          <p:nvPr/>
        </p:nvGrpSpPr>
        <p:grpSpPr bwMode="auto">
          <a:xfrm rot="5400000" flipH="1">
            <a:off x="2020888" y="1687512"/>
            <a:ext cx="158750" cy="111125"/>
            <a:chOff x="2619" y="1091"/>
            <a:chExt cx="100" cy="70"/>
          </a:xfrm>
        </p:grpSpPr>
        <p:sp>
          <p:nvSpPr>
            <p:cNvPr id="19970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12" name="Group 32"/>
          <p:cNvGrpSpPr>
            <a:grpSpLocks/>
          </p:cNvGrpSpPr>
          <p:nvPr/>
        </p:nvGrpSpPr>
        <p:grpSpPr bwMode="auto">
          <a:xfrm rot="5400000" flipH="1">
            <a:off x="1997869" y="1377157"/>
            <a:ext cx="77787" cy="57150"/>
            <a:chOff x="2834" y="1154"/>
            <a:chExt cx="49" cy="36"/>
          </a:xfrm>
        </p:grpSpPr>
        <p:sp>
          <p:nvSpPr>
            <p:cNvPr id="19971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15"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6"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17" name="Group 37"/>
          <p:cNvGrpSpPr>
            <a:grpSpLocks/>
          </p:cNvGrpSpPr>
          <p:nvPr/>
        </p:nvGrpSpPr>
        <p:grpSpPr bwMode="auto">
          <a:xfrm rot="-5400000">
            <a:off x="3137694" y="1494632"/>
            <a:ext cx="77787" cy="57150"/>
            <a:chOff x="2834" y="1154"/>
            <a:chExt cx="49" cy="36"/>
          </a:xfrm>
        </p:grpSpPr>
        <p:sp>
          <p:nvSpPr>
            <p:cNvPr id="19971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1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20"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1"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2"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3"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4"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25" name="Group 45"/>
          <p:cNvGrpSpPr>
            <a:grpSpLocks/>
          </p:cNvGrpSpPr>
          <p:nvPr/>
        </p:nvGrpSpPr>
        <p:grpSpPr bwMode="auto">
          <a:xfrm rot="-5400000">
            <a:off x="3033713" y="1693862"/>
            <a:ext cx="158750" cy="111125"/>
            <a:chOff x="2619" y="1091"/>
            <a:chExt cx="100" cy="70"/>
          </a:xfrm>
        </p:grpSpPr>
        <p:sp>
          <p:nvSpPr>
            <p:cNvPr id="199726"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7"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28"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29" name="Group 49"/>
          <p:cNvGrpSpPr>
            <a:grpSpLocks/>
          </p:cNvGrpSpPr>
          <p:nvPr/>
        </p:nvGrpSpPr>
        <p:grpSpPr bwMode="auto">
          <a:xfrm rot="-5400000">
            <a:off x="3137694" y="1381919"/>
            <a:ext cx="77788" cy="57150"/>
            <a:chOff x="2834" y="1154"/>
            <a:chExt cx="49" cy="36"/>
          </a:xfrm>
        </p:grpSpPr>
        <p:sp>
          <p:nvSpPr>
            <p:cNvPr id="199730"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1"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32"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3"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4"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5"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6"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7"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38"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39" name="Group 59"/>
          <p:cNvGrpSpPr>
            <a:grpSpLocks/>
          </p:cNvGrpSpPr>
          <p:nvPr/>
        </p:nvGrpSpPr>
        <p:grpSpPr bwMode="auto">
          <a:xfrm>
            <a:off x="1025525" y="2952750"/>
            <a:ext cx="74613" cy="69850"/>
            <a:chOff x="1875" y="2013"/>
            <a:chExt cx="47" cy="44"/>
          </a:xfrm>
        </p:grpSpPr>
        <p:sp>
          <p:nvSpPr>
            <p:cNvPr id="199740"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1"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42"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743" name="Group 63"/>
          <p:cNvGrpSpPr>
            <a:grpSpLocks/>
          </p:cNvGrpSpPr>
          <p:nvPr/>
        </p:nvGrpSpPr>
        <p:grpSpPr bwMode="auto">
          <a:xfrm>
            <a:off x="1441450" y="3022600"/>
            <a:ext cx="141288" cy="360363"/>
            <a:chOff x="1852" y="2057"/>
            <a:chExt cx="89" cy="227"/>
          </a:xfrm>
        </p:grpSpPr>
        <p:grpSp>
          <p:nvGrpSpPr>
            <p:cNvPr id="199744" name="Group 64"/>
            <p:cNvGrpSpPr>
              <a:grpSpLocks/>
            </p:cNvGrpSpPr>
            <p:nvPr/>
          </p:nvGrpSpPr>
          <p:grpSpPr bwMode="auto">
            <a:xfrm>
              <a:off x="1878" y="2259"/>
              <a:ext cx="35" cy="25"/>
              <a:chOff x="0" y="0"/>
              <a:chExt cx="20000" cy="19734"/>
            </a:xfrm>
          </p:grpSpPr>
          <p:sp>
            <p:nvSpPr>
              <p:cNvPr id="199745"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6"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7"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48"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49"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0"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1"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2"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3"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754" name="Group 74"/>
          <p:cNvGrpSpPr>
            <a:grpSpLocks/>
          </p:cNvGrpSpPr>
          <p:nvPr/>
        </p:nvGrpSpPr>
        <p:grpSpPr bwMode="auto">
          <a:xfrm>
            <a:off x="1733550" y="3022600"/>
            <a:ext cx="142875" cy="349250"/>
            <a:chOff x="2036" y="2057"/>
            <a:chExt cx="90" cy="220"/>
          </a:xfrm>
        </p:grpSpPr>
        <p:grpSp>
          <p:nvGrpSpPr>
            <p:cNvPr id="199755" name="Group 75"/>
            <p:cNvGrpSpPr>
              <a:grpSpLocks/>
            </p:cNvGrpSpPr>
            <p:nvPr/>
          </p:nvGrpSpPr>
          <p:grpSpPr bwMode="auto">
            <a:xfrm>
              <a:off x="2062" y="2252"/>
              <a:ext cx="35" cy="25"/>
              <a:chOff x="0" y="0"/>
              <a:chExt cx="20000" cy="20208"/>
            </a:xfrm>
          </p:grpSpPr>
          <p:sp>
            <p:nvSpPr>
              <p:cNvPr id="199756"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7"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58"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59"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0"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1"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2"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3"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4"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765"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766"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7"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8"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69"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0"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1"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2"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3"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4"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5"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6"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7"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8"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79"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0"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1"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2"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3"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4"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5"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6"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7"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8"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89"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0"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1"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2"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3"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4"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5"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6"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7"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8"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799"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0"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1"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02" name="Group 122"/>
          <p:cNvGrpSpPr>
            <a:grpSpLocks/>
          </p:cNvGrpSpPr>
          <p:nvPr/>
        </p:nvGrpSpPr>
        <p:grpSpPr bwMode="auto">
          <a:xfrm>
            <a:off x="4081463" y="2178050"/>
            <a:ext cx="74612" cy="69850"/>
            <a:chOff x="1781" y="2013"/>
            <a:chExt cx="47" cy="44"/>
          </a:xfrm>
        </p:grpSpPr>
        <p:sp>
          <p:nvSpPr>
            <p:cNvPr id="199803"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4"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05"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6"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07"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08" name="Group 128"/>
          <p:cNvGrpSpPr>
            <a:grpSpLocks/>
          </p:cNvGrpSpPr>
          <p:nvPr/>
        </p:nvGrpSpPr>
        <p:grpSpPr bwMode="auto">
          <a:xfrm>
            <a:off x="4818063" y="2178050"/>
            <a:ext cx="74612" cy="69850"/>
            <a:chOff x="1875" y="2013"/>
            <a:chExt cx="47" cy="44"/>
          </a:xfrm>
        </p:grpSpPr>
        <p:sp>
          <p:nvSpPr>
            <p:cNvPr id="199809"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0"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11"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12" name="Group 132"/>
          <p:cNvGrpSpPr>
            <a:grpSpLocks/>
          </p:cNvGrpSpPr>
          <p:nvPr/>
        </p:nvGrpSpPr>
        <p:grpSpPr bwMode="auto">
          <a:xfrm>
            <a:off x="4027488" y="2247900"/>
            <a:ext cx="141287" cy="360363"/>
            <a:chOff x="1852" y="2057"/>
            <a:chExt cx="89" cy="227"/>
          </a:xfrm>
        </p:grpSpPr>
        <p:grpSp>
          <p:nvGrpSpPr>
            <p:cNvPr id="199813" name="Group 133"/>
            <p:cNvGrpSpPr>
              <a:grpSpLocks/>
            </p:cNvGrpSpPr>
            <p:nvPr/>
          </p:nvGrpSpPr>
          <p:grpSpPr bwMode="auto">
            <a:xfrm>
              <a:off x="1878" y="2259"/>
              <a:ext cx="35" cy="25"/>
              <a:chOff x="0" y="0"/>
              <a:chExt cx="20000" cy="19734"/>
            </a:xfrm>
          </p:grpSpPr>
          <p:sp>
            <p:nvSpPr>
              <p:cNvPr id="199814"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5"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6"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17"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8"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19"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0"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1"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2"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823" name="Group 143"/>
          <p:cNvGrpSpPr>
            <a:grpSpLocks/>
          </p:cNvGrpSpPr>
          <p:nvPr/>
        </p:nvGrpSpPr>
        <p:grpSpPr bwMode="auto">
          <a:xfrm>
            <a:off x="4319588" y="2247900"/>
            <a:ext cx="142875" cy="349250"/>
            <a:chOff x="2036" y="2057"/>
            <a:chExt cx="90" cy="220"/>
          </a:xfrm>
        </p:grpSpPr>
        <p:grpSp>
          <p:nvGrpSpPr>
            <p:cNvPr id="199824" name="Group 144"/>
            <p:cNvGrpSpPr>
              <a:grpSpLocks/>
            </p:cNvGrpSpPr>
            <p:nvPr/>
          </p:nvGrpSpPr>
          <p:grpSpPr bwMode="auto">
            <a:xfrm>
              <a:off x="2062" y="2252"/>
              <a:ext cx="35" cy="25"/>
              <a:chOff x="0" y="0"/>
              <a:chExt cx="20000" cy="20208"/>
            </a:xfrm>
          </p:grpSpPr>
          <p:sp>
            <p:nvSpPr>
              <p:cNvPr id="199825"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6"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7"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28"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29"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0"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1"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2"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3"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34"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5"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36" name="Group 156"/>
          <p:cNvGrpSpPr>
            <a:grpSpLocks/>
          </p:cNvGrpSpPr>
          <p:nvPr/>
        </p:nvGrpSpPr>
        <p:grpSpPr bwMode="auto">
          <a:xfrm flipV="1">
            <a:off x="5119688" y="1120775"/>
            <a:ext cx="415925" cy="936625"/>
            <a:chOff x="2440" y="1064"/>
            <a:chExt cx="262" cy="590"/>
          </a:xfrm>
        </p:grpSpPr>
        <p:sp>
          <p:nvSpPr>
            <p:cNvPr id="199837"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8"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39"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40"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41"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42"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9843"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844"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45"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9846" name="Group 166"/>
          <p:cNvGrpSpPr>
            <a:grpSpLocks/>
          </p:cNvGrpSpPr>
          <p:nvPr/>
        </p:nvGrpSpPr>
        <p:grpSpPr bwMode="auto">
          <a:xfrm rot="5400000" flipH="1">
            <a:off x="4218782" y="5666581"/>
            <a:ext cx="65088" cy="85725"/>
            <a:chOff x="419" y="3223"/>
            <a:chExt cx="41" cy="54"/>
          </a:xfrm>
        </p:grpSpPr>
        <p:sp>
          <p:nvSpPr>
            <p:cNvPr id="199847"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48"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49"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0"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1"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2"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3"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4"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5"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6"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7"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8"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59"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60"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61" name="Group 181"/>
          <p:cNvGrpSpPr>
            <a:grpSpLocks/>
          </p:cNvGrpSpPr>
          <p:nvPr/>
        </p:nvGrpSpPr>
        <p:grpSpPr bwMode="auto">
          <a:xfrm rot="5400000" flipH="1">
            <a:off x="4356894" y="5668169"/>
            <a:ext cx="65087" cy="85725"/>
            <a:chOff x="419" y="3223"/>
            <a:chExt cx="41" cy="54"/>
          </a:xfrm>
        </p:grpSpPr>
        <p:sp>
          <p:nvSpPr>
            <p:cNvPr id="199862"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63"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864" name="Group 184"/>
          <p:cNvGrpSpPr>
            <a:grpSpLocks/>
          </p:cNvGrpSpPr>
          <p:nvPr/>
        </p:nvGrpSpPr>
        <p:grpSpPr bwMode="auto">
          <a:xfrm rot="-5400000">
            <a:off x="2536032" y="5653881"/>
            <a:ext cx="65088" cy="85725"/>
            <a:chOff x="419" y="3223"/>
            <a:chExt cx="41" cy="54"/>
          </a:xfrm>
        </p:grpSpPr>
        <p:sp>
          <p:nvSpPr>
            <p:cNvPr id="199865"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66"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67"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68"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69"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0"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1"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2"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3"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4"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5"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6"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7"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78"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879" name="Group 199"/>
          <p:cNvGrpSpPr>
            <a:grpSpLocks/>
          </p:cNvGrpSpPr>
          <p:nvPr/>
        </p:nvGrpSpPr>
        <p:grpSpPr bwMode="auto">
          <a:xfrm rot="-5400000">
            <a:off x="2397919" y="5655469"/>
            <a:ext cx="65087" cy="85725"/>
            <a:chOff x="419" y="3223"/>
            <a:chExt cx="41" cy="54"/>
          </a:xfrm>
        </p:grpSpPr>
        <p:sp>
          <p:nvSpPr>
            <p:cNvPr id="199880"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1"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882"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3"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4"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5"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6"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7"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88"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9889"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9890"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1"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2"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3"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4"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5"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6"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7"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8"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899"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0"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1"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2"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3"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4"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5"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6"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07" name="Group 227"/>
          <p:cNvGrpSpPr>
            <a:grpSpLocks/>
          </p:cNvGrpSpPr>
          <p:nvPr/>
        </p:nvGrpSpPr>
        <p:grpSpPr bwMode="auto">
          <a:xfrm>
            <a:off x="2824163" y="3371850"/>
            <a:ext cx="147637" cy="315913"/>
            <a:chOff x="0" y="0"/>
            <a:chExt cx="20000" cy="20000"/>
          </a:xfrm>
        </p:grpSpPr>
        <p:sp>
          <p:nvSpPr>
            <p:cNvPr id="199908"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09"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10"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1"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2"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3"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4"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15" name="Group 235"/>
          <p:cNvGrpSpPr>
            <a:grpSpLocks/>
          </p:cNvGrpSpPr>
          <p:nvPr/>
        </p:nvGrpSpPr>
        <p:grpSpPr bwMode="auto">
          <a:xfrm flipV="1">
            <a:off x="5729288" y="1982788"/>
            <a:ext cx="77787" cy="57150"/>
            <a:chOff x="2834" y="1154"/>
            <a:chExt cx="49" cy="36"/>
          </a:xfrm>
        </p:grpSpPr>
        <p:sp>
          <p:nvSpPr>
            <p:cNvPr id="199916"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7"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18"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19"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0"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1"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2"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23" name="Group 243"/>
          <p:cNvGrpSpPr>
            <a:grpSpLocks/>
          </p:cNvGrpSpPr>
          <p:nvPr/>
        </p:nvGrpSpPr>
        <p:grpSpPr bwMode="auto">
          <a:xfrm flipV="1">
            <a:off x="5464175" y="2019300"/>
            <a:ext cx="158750" cy="111125"/>
            <a:chOff x="2619" y="1091"/>
            <a:chExt cx="100" cy="70"/>
          </a:xfrm>
        </p:grpSpPr>
        <p:sp>
          <p:nvSpPr>
            <p:cNvPr id="199924"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5"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6"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9927" name="Group 247"/>
          <p:cNvGrpSpPr>
            <a:grpSpLocks/>
          </p:cNvGrpSpPr>
          <p:nvPr/>
        </p:nvGrpSpPr>
        <p:grpSpPr bwMode="auto">
          <a:xfrm flipV="1">
            <a:off x="5842000" y="1982788"/>
            <a:ext cx="77788" cy="57150"/>
            <a:chOff x="2834" y="1154"/>
            <a:chExt cx="49" cy="36"/>
          </a:xfrm>
        </p:grpSpPr>
        <p:sp>
          <p:nvSpPr>
            <p:cNvPr id="199928"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29"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30"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31" name="Group 251"/>
          <p:cNvGrpSpPr>
            <a:grpSpLocks/>
          </p:cNvGrpSpPr>
          <p:nvPr/>
        </p:nvGrpSpPr>
        <p:grpSpPr bwMode="auto">
          <a:xfrm>
            <a:off x="5173663" y="2933700"/>
            <a:ext cx="84137" cy="177800"/>
            <a:chOff x="0" y="0"/>
            <a:chExt cx="20000" cy="20000"/>
          </a:xfrm>
        </p:grpSpPr>
        <p:sp>
          <p:nvSpPr>
            <p:cNvPr id="199932"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33"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34"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199935"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36"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9937"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38"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39"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0"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1"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2"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3"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4"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5"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6"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47"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48" name="Group 268"/>
          <p:cNvGrpSpPr>
            <a:grpSpLocks/>
          </p:cNvGrpSpPr>
          <p:nvPr/>
        </p:nvGrpSpPr>
        <p:grpSpPr bwMode="auto">
          <a:xfrm>
            <a:off x="1778000" y="2949575"/>
            <a:ext cx="74613" cy="69850"/>
            <a:chOff x="1781" y="2013"/>
            <a:chExt cx="47" cy="44"/>
          </a:xfrm>
        </p:grpSpPr>
        <p:sp>
          <p:nvSpPr>
            <p:cNvPr id="199949"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0"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51"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2"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3"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4"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55" name="Group 275"/>
          <p:cNvGrpSpPr>
            <a:grpSpLocks/>
          </p:cNvGrpSpPr>
          <p:nvPr/>
        </p:nvGrpSpPr>
        <p:grpSpPr bwMode="auto">
          <a:xfrm rot="5400000">
            <a:off x="3374231" y="891382"/>
            <a:ext cx="84137" cy="177800"/>
            <a:chOff x="0" y="0"/>
            <a:chExt cx="20000" cy="20000"/>
          </a:xfrm>
        </p:grpSpPr>
        <p:sp>
          <p:nvSpPr>
            <p:cNvPr id="199956"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7"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58"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59"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0"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1"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62" name="Group 282"/>
          <p:cNvGrpSpPr>
            <a:grpSpLocks/>
          </p:cNvGrpSpPr>
          <p:nvPr/>
        </p:nvGrpSpPr>
        <p:grpSpPr bwMode="auto">
          <a:xfrm rot="5400000">
            <a:off x="4192588" y="1431925"/>
            <a:ext cx="133350" cy="406400"/>
            <a:chOff x="0" y="0"/>
            <a:chExt cx="20000" cy="20000"/>
          </a:xfrm>
        </p:grpSpPr>
        <p:sp>
          <p:nvSpPr>
            <p:cNvPr id="199963"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4"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65"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6"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7"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8"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69"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70" name="Group 290"/>
          <p:cNvGrpSpPr>
            <a:grpSpLocks/>
          </p:cNvGrpSpPr>
          <p:nvPr/>
        </p:nvGrpSpPr>
        <p:grpSpPr bwMode="auto">
          <a:xfrm rot="5400000">
            <a:off x="1626394" y="3356769"/>
            <a:ext cx="84138" cy="177800"/>
            <a:chOff x="0" y="0"/>
            <a:chExt cx="20000" cy="20000"/>
          </a:xfrm>
        </p:grpSpPr>
        <p:sp>
          <p:nvSpPr>
            <p:cNvPr id="199971"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72"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73"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74"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75"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76"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77"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9978" name="Group 298"/>
          <p:cNvGrpSpPr>
            <a:grpSpLocks/>
          </p:cNvGrpSpPr>
          <p:nvPr/>
        </p:nvGrpSpPr>
        <p:grpSpPr bwMode="auto">
          <a:xfrm rot="5400000">
            <a:off x="4214019" y="2756694"/>
            <a:ext cx="84138" cy="177800"/>
            <a:chOff x="0" y="0"/>
            <a:chExt cx="20000" cy="20000"/>
          </a:xfrm>
        </p:grpSpPr>
        <p:sp>
          <p:nvSpPr>
            <p:cNvPr id="199979"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80"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9981"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82"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9983"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9984"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9985"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86"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9987"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88"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89"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0"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1"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2"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3"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4"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5"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6"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7"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8"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9999"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00"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01"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003" name="Group 323"/>
          <p:cNvGrpSpPr>
            <a:grpSpLocks/>
          </p:cNvGrpSpPr>
          <p:nvPr/>
        </p:nvGrpSpPr>
        <p:grpSpPr bwMode="auto">
          <a:xfrm>
            <a:off x="4000500" y="3097213"/>
            <a:ext cx="681038" cy="274637"/>
            <a:chOff x="2520" y="1951"/>
            <a:chExt cx="429" cy="173"/>
          </a:xfrm>
        </p:grpSpPr>
        <p:sp>
          <p:nvSpPr>
            <p:cNvPr id="200004"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05"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0006" name="Group 326"/>
          <p:cNvGrpSpPr>
            <a:grpSpLocks/>
          </p:cNvGrpSpPr>
          <p:nvPr/>
        </p:nvGrpSpPr>
        <p:grpSpPr bwMode="auto">
          <a:xfrm>
            <a:off x="2105025" y="863600"/>
            <a:ext cx="681038" cy="274638"/>
            <a:chOff x="2485" y="3348"/>
            <a:chExt cx="429" cy="173"/>
          </a:xfrm>
        </p:grpSpPr>
        <p:sp>
          <p:nvSpPr>
            <p:cNvPr id="200007"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08"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0009" name="Group 329"/>
          <p:cNvGrpSpPr>
            <a:grpSpLocks/>
          </p:cNvGrpSpPr>
          <p:nvPr/>
        </p:nvGrpSpPr>
        <p:grpSpPr bwMode="auto">
          <a:xfrm>
            <a:off x="2944813" y="746125"/>
            <a:ext cx="681037" cy="274638"/>
            <a:chOff x="2485" y="3348"/>
            <a:chExt cx="429" cy="173"/>
          </a:xfrm>
        </p:grpSpPr>
        <p:sp>
          <p:nvSpPr>
            <p:cNvPr id="200010"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11"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0012"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013" name="Group 333"/>
          <p:cNvGrpSpPr>
            <a:grpSpLocks/>
          </p:cNvGrpSpPr>
          <p:nvPr/>
        </p:nvGrpSpPr>
        <p:grpSpPr bwMode="auto">
          <a:xfrm>
            <a:off x="4786313" y="3097213"/>
            <a:ext cx="681037" cy="274637"/>
            <a:chOff x="3015" y="1951"/>
            <a:chExt cx="429" cy="173"/>
          </a:xfrm>
        </p:grpSpPr>
        <p:sp>
          <p:nvSpPr>
            <p:cNvPr id="200014"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15"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0017" name="Group 337"/>
          <p:cNvGrpSpPr>
            <a:grpSpLocks/>
          </p:cNvGrpSpPr>
          <p:nvPr/>
        </p:nvGrpSpPr>
        <p:grpSpPr bwMode="auto">
          <a:xfrm>
            <a:off x="3987800" y="3429000"/>
            <a:ext cx="966788" cy="1708150"/>
            <a:chOff x="2520" y="2160"/>
            <a:chExt cx="609" cy="1076"/>
          </a:xfrm>
        </p:grpSpPr>
        <p:sp>
          <p:nvSpPr>
            <p:cNvPr id="200018"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19"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20"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21"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22"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23"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24"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25"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026" name="Group 346"/>
            <p:cNvGrpSpPr>
              <a:grpSpLocks/>
            </p:cNvGrpSpPr>
            <p:nvPr/>
          </p:nvGrpSpPr>
          <p:grpSpPr bwMode="auto">
            <a:xfrm flipV="1">
              <a:off x="2622" y="2572"/>
              <a:ext cx="395" cy="48"/>
              <a:chOff x="3118" y="864"/>
              <a:chExt cx="530" cy="48"/>
            </a:xfrm>
          </p:grpSpPr>
          <p:sp>
            <p:nvSpPr>
              <p:cNvPr id="200027"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28"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029"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30"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31"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32"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33"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34"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35"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36"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37"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38" name="Group 358"/>
            <p:cNvGrpSpPr>
              <a:grpSpLocks/>
            </p:cNvGrpSpPr>
            <p:nvPr/>
          </p:nvGrpSpPr>
          <p:grpSpPr bwMode="auto">
            <a:xfrm flipV="1">
              <a:off x="2639" y="2321"/>
              <a:ext cx="359" cy="251"/>
              <a:chOff x="3380" y="1014"/>
              <a:chExt cx="481" cy="337"/>
            </a:xfrm>
          </p:grpSpPr>
          <p:sp>
            <p:nvSpPr>
              <p:cNvPr id="200039"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40"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41"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042" name="Group 362"/>
            <p:cNvGrpSpPr>
              <a:grpSpLocks/>
            </p:cNvGrpSpPr>
            <p:nvPr/>
          </p:nvGrpSpPr>
          <p:grpSpPr bwMode="auto">
            <a:xfrm flipV="1">
              <a:off x="2716" y="2242"/>
              <a:ext cx="209" cy="176"/>
              <a:chOff x="3482" y="1024"/>
              <a:chExt cx="280" cy="236"/>
            </a:xfrm>
          </p:grpSpPr>
          <p:grpSp>
            <p:nvGrpSpPr>
              <p:cNvPr id="200043" name="Group 363"/>
              <p:cNvGrpSpPr>
                <a:grpSpLocks/>
              </p:cNvGrpSpPr>
              <p:nvPr/>
            </p:nvGrpSpPr>
            <p:grpSpPr bwMode="auto">
              <a:xfrm>
                <a:off x="3712" y="1202"/>
                <a:ext cx="50" cy="58"/>
                <a:chOff x="3726" y="878"/>
                <a:chExt cx="50" cy="58"/>
              </a:xfrm>
            </p:grpSpPr>
            <p:sp>
              <p:nvSpPr>
                <p:cNvPr id="200044"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5"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046" name="Group 366"/>
              <p:cNvGrpSpPr>
                <a:grpSpLocks/>
              </p:cNvGrpSpPr>
              <p:nvPr/>
            </p:nvGrpSpPr>
            <p:grpSpPr bwMode="auto">
              <a:xfrm>
                <a:off x="3484" y="1204"/>
                <a:ext cx="48" cy="56"/>
                <a:chOff x="3462" y="734"/>
                <a:chExt cx="48" cy="56"/>
              </a:xfrm>
            </p:grpSpPr>
            <p:sp>
              <p:nvSpPr>
                <p:cNvPr id="200047"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48"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049" name="Group 369"/>
              <p:cNvGrpSpPr>
                <a:grpSpLocks/>
              </p:cNvGrpSpPr>
              <p:nvPr/>
            </p:nvGrpSpPr>
            <p:grpSpPr bwMode="auto">
              <a:xfrm flipV="1">
                <a:off x="3710" y="1024"/>
                <a:ext cx="50" cy="58"/>
                <a:chOff x="3726" y="878"/>
                <a:chExt cx="50" cy="58"/>
              </a:xfrm>
            </p:grpSpPr>
            <p:sp>
              <p:nvSpPr>
                <p:cNvPr id="200050"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1"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052" name="Group 372"/>
              <p:cNvGrpSpPr>
                <a:grpSpLocks/>
              </p:cNvGrpSpPr>
              <p:nvPr/>
            </p:nvGrpSpPr>
            <p:grpSpPr bwMode="auto">
              <a:xfrm flipV="1">
                <a:off x="3482" y="1026"/>
                <a:ext cx="48" cy="56"/>
                <a:chOff x="3462" y="734"/>
                <a:chExt cx="48" cy="56"/>
              </a:xfrm>
            </p:grpSpPr>
            <p:sp>
              <p:nvSpPr>
                <p:cNvPr id="200053"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4"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0055" name="Group 375"/>
            <p:cNvGrpSpPr>
              <a:grpSpLocks/>
            </p:cNvGrpSpPr>
            <p:nvPr/>
          </p:nvGrpSpPr>
          <p:grpSpPr bwMode="auto">
            <a:xfrm flipV="1">
              <a:off x="2520" y="2997"/>
              <a:ext cx="609" cy="239"/>
              <a:chOff x="512" y="898"/>
              <a:chExt cx="1332" cy="522"/>
            </a:xfrm>
          </p:grpSpPr>
          <p:sp>
            <p:nvSpPr>
              <p:cNvPr id="200056"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57"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8"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59"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60"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61"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62"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63"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64"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65"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066"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0067"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68"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69"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70"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1"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2"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73"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074" name="Group 394"/>
          <p:cNvGrpSpPr>
            <a:grpSpLocks/>
          </p:cNvGrpSpPr>
          <p:nvPr/>
        </p:nvGrpSpPr>
        <p:grpSpPr bwMode="auto">
          <a:xfrm flipH="1" flipV="1">
            <a:off x="581025" y="4094163"/>
            <a:ext cx="977900" cy="1724025"/>
            <a:chOff x="2840" y="2274"/>
            <a:chExt cx="616" cy="1086"/>
          </a:xfrm>
        </p:grpSpPr>
        <p:sp>
          <p:nvSpPr>
            <p:cNvPr id="200075"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76"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7"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78"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79"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0"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1"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082"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083" name="Group 403"/>
            <p:cNvGrpSpPr>
              <a:grpSpLocks/>
            </p:cNvGrpSpPr>
            <p:nvPr/>
          </p:nvGrpSpPr>
          <p:grpSpPr bwMode="auto">
            <a:xfrm>
              <a:off x="2944" y="2896"/>
              <a:ext cx="399" cy="72"/>
              <a:chOff x="3118" y="864"/>
              <a:chExt cx="530" cy="48"/>
            </a:xfrm>
          </p:grpSpPr>
          <p:sp>
            <p:nvSpPr>
              <p:cNvPr id="200084"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5"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086"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87"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88"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089"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90"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91"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92"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093" name="Group 413"/>
            <p:cNvGrpSpPr>
              <a:grpSpLocks/>
            </p:cNvGrpSpPr>
            <p:nvPr/>
          </p:nvGrpSpPr>
          <p:grpSpPr bwMode="auto">
            <a:xfrm>
              <a:off x="2962" y="2968"/>
              <a:ext cx="362" cy="254"/>
              <a:chOff x="3380" y="1014"/>
              <a:chExt cx="481" cy="337"/>
            </a:xfrm>
          </p:grpSpPr>
          <p:sp>
            <p:nvSpPr>
              <p:cNvPr id="200094"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95"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096"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097"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0098" name="Group 418"/>
            <p:cNvGrpSpPr>
              <a:grpSpLocks/>
            </p:cNvGrpSpPr>
            <p:nvPr/>
          </p:nvGrpSpPr>
          <p:grpSpPr bwMode="auto">
            <a:xfrm>
              <a:off x="3039" y="3099"/>
              <a:ext cx="211" cy="178"/>
              <a:chOff x="3482" y="1024"/>
              <a:chExt cx="280" cy="236"/>
            </a:xfrm>
          </p:grpSpPr>
          <p:grpSp>
            <p:nvGrpSpPr>
              <p:cNvPr id="200099" name="Group 419"/>
              <p:cNvGrpSpPr>
                <a:grpSpLocks/>
              </p:cNvGrpSpPr>
              <p:nvPr/>
            </p:nvGrpSpPr>
            <p:grpSpPr bwMode="auto">
              <a:xfrm>
                <a:off x="3712" y="1202"/>
                <a:ext cx="50" cy="58"/>
                <a:chOff x="3726" y="878"/>
                <a:chExt cx="50" cy="58"/>
              </a:xfrm>
            </p:grpSpPr>
            <p:sp>
              <p:nvSpPr>
                <p:cNvPr id="200100"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1"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102" name="Group 422"/>
              <p:cNvGrpSpPr>
                <a:grpSpLocks/>
              </p:cNvGrpSpPr>
              <p:nvPr/>
            </p:nvGrpSpPr>
            <p:grpSpPr bwMode="auto">
              <a:xfrm>
                <a:off x="3484" y="1204"/>
                <a:ext cx="48" cy="56"/>
                <a:chOff x="3462" y="734"/>
                <a:chExt cx="48" cy="56"/>
              </a:xfrm>
            </p:grpSpPr>
            <p:sp>
              <p:nvSpPr>
                <p:cNvPr id="200103"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4"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105" name="Group 425"/>
              <p:cNvGrpSpPr>
                <a:grpSpLocks/>
              </p:cNvGrpSpPr>
              <p:nvPr/>
            </p:nvGrpSpPr>
            <p:grpSpPr bwMode="auto">
              <a:xfrm flipV="1">
                <a:off x="3710" y="1024"/>
                <a:ext cx="50" cy="58"/>
                <a:chOff x="3726" y="878"/>
                <a:chExt cx="50" cy="58"/>
              </a:xfrm>
            </p:grpSpPr>
            <p:sp>
              <p:nvSpPr>
                <p:cNvPr id="200106"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07"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0108" name="Group 428"/>
              <p:cNvGrpSpPr>
                <a:grpSpLocks/>
              </p:cNvGrpSpPr>
              <p:nvPr/>
            </p:nvGrpSpPr>
            <p:grpSpPr bwMode="auto">
              <a:xfrm flipV="1">
                <a:off x="3482" y="1026"/>
                <a:ext cx="48" cy="56"/>
                <a:chOff x="3462" y="734"/>
                <a:chExt cx="48" cy="56"/>
              </a:xfrm>
            </p:grpSpPr>
            <p:sp>
              <p:nvSpPr>
                <p:cNvPr id="200109"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10"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0111"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12"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13"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14"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15"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0116"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17"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18"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19"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20"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121"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122" name="Group 442"/>
          <p:cNvGrpSpPr>
            <a:grpSpLocks/>
          </p:cNvGrpSpPr>
          <p:nvPr/>
        </p:nvGrpSpPr>
        <p:grpSpPr bwMode="auto">
          <a:xfrm flipH="1">
            <a:off x="852488" y="3762375"/>
            <a:ext cx="681037" cy="274638"/>
            <a:chOff x="2520" y="1951"/>
            <a:chExt cx="429" cy="173"/>
          </a:xfrm>
        </p:grpSpPr>
        <p:sp>
          <p:nvSpPr>
            <p:cNvPr id="200123"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24"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0125"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126" name="Group 446"/>
          <p:cNvGrpSpPr>
            <a:grpSpLocks/>
          </p:cNvGrpSpPr>
          <p:nvPr/>
        </p:nvGrpSpPr>
        <p:grpSpPr bwMode="auto">
          <a:xfrm flipH="1">
            <a:off x="66675" y="3762375"/>
            <a:ext cx="681038" cy="274638"/>
            <a:chOff x="3015" y="1951"/>
            <a:chExt cx="429" cy="173"/>
          </a:xfrm>
        </p:grpSpPr>
        <p:sp>
          <p:nvSpPr>
            <p:cNvPr id="200127"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28"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0129"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130" name="Group 450"/>
          <p:cNvGrpSpPr>
            <a:grpSpLocks/>
          </p:cNvGrpSpPr>
          <p:nvPr/>
        </p:nvGrpSpPr>
        <p:grpSpPr bwMode="auto">
          <a:xfrm flipH="1">
            <a:off x="920750" y="3479800"/>
            <a:ext cx="681038" cy="274638"/>
            <a:chOff x="2520" y="1951"/>
            <a:chExt cx="429" cy="173"/>
          </a:xfrm>
        </p:grpSpPr>
        <p:sp>
          <p:nvSpPr>
            <p:cNvPr id="200131"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32"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0133" name="Group 453"/>
          <p:cNvGrpSpPr>
            <a:grpSpLocks/>
          </p:cNvGrpSpPr>
          <p:nvPr/>
        </p:nvGrpSpPr>
        <p:grpSpPr bwMode="auto">
          <a:xfrm flipH="1">
            <a:off x="198438" y="3463925"/>
            <a:ext cx="681037" cy="274638"/>
            <a:chOff x="3015" y="1951"/>
            <a:chExt cx="429" cy="173"/>
          </a:xfrm>
        </p:grpSpPr>
        <p:sp>
          <p:nvSpPr>
            <p:cNvPr id="200134"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135"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0136"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137"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AABE39C2-4FA2-1C44-9690-96FB840888AB}" type="slidenum">
              <a:rPr lang="en-US"/>
              <a:pPr/>
              <a:t>104</a:t>
            </a:fld>
            <a:endParaRPr lang="en-US"/>
          </a:p>
        </p:txBody>
      </p:sp>
      <p:sp>
        <p:nvSpPr>
          <p:cNvPr id="20070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0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0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070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071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3"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4" name="Rectangle 10"/>
          <p:cNvSpPr>
            <a:spLocks noChangeArrowheads="1"/>
          </p:cNvSpPr>
          <p:nvPr/>
        </p:nvSpPr>
        <p:spPr bwMode="auto">
          <a:xfrm rot="5400000">
            <a:off x="1613695" y="1758156"/>
            <a:ext cx="455612" cy="3333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15" name="Group 11"/>
          <p:cNvGrpSpPr>
            <a:grpSpLocks/>
          </p:cNvGrpSpPr>
          <p:nvPr/>
        </p:nvGrpSpPr>
        <p:grpSpPr bwMode="auto">
          <a:xfrm>
            <a:off x="1524000" y="1709738"/>
            <a:ext cx="1363663" cy="415925"/>
            <a:chOff x="437" y="1012"/>
            <a:chExt cx="859" cy="262"/>
          </a:xfrm>
        </p:grpSpPr>
        <p:sp>
          <p:nvSpPr>
            <p:cNvPr id="20071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1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722"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3"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24" name="Group 20"/>
          <p:cNvGrpSpPr>
            <a:grpSpLocks/>
          </p:cNvGrpSpPr>
          <p:nvPr/>
        </p:nvGrpSpPr>
        <p:grpSpPr bwMode="auto">
          <a:xfrm rot="5400000" flipH="1">
            <a:off x="1997869" y="1489869"/>
            <a:ext cx="77788" cy="57150"/>
            <a:chOff x="2834" y="1154"/>
            <a:chExt cx="49" cy="36"/>
          </a:xfrm>
        </p:grpSpPr>
        <p:sp>
          <p:nvSpPr>
            <p:cNvPr id="20072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27"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8"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29"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0"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1"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32" name="Group 28"/>
          <p:cNvGrpSpPr>
            <a:grpSpLocks/>
          </p:cNvGrpSpPr>
          <p:nvPr/>
        </p:nvGrpSpPr>
        <p:grpSpPr bwMode="auto">
          <a:xfrm rot="5400000" flipH="1">
            <a:off x="2020888" y="1687512"/>
            <a:ext cx="158750" cy="111125"/>
            <a:chOff x="2619" y="1091"/>
            <a:chExt cx="100" cy="70"/>
          </a:xfrm>
        </p:grpSpPr>
        <p:sp>
          <p:nvSpPr>
            <p:cNvPr id="20073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736" name="Group 32"/>
          <p:cNvGrpSpPr>
            <a:grpSpLocks/>
          </p:cNvGrpSpPr>
          <p:nvPr/>
        </p:nvGrpSpPr>
        <p:grpSpPr bwMode="auto">
          <a:xfrm rot="5400000" flipH="1">
            <a:off x="1997869" y="1377157"/>
            <a:ext cx="77787" cy="57150"/>
            <a:chOff x="2834" y="1154"/>
            <a:chExt cx="49" cy="36"/>
          </a:xfrm>
        </p:grpSpPr>
        <p:sp>
          <p:nvSpPr>
            <p:cNvPr id="20073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3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39"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0"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41" name="Group 37"/>
          <p:cNvGrpSpPr>
            <a:grpSpLocks/>
          </p:cNvGrpSpPr>
          <p:nvPr/>
        </p:nvGrpSpPr>
        <p:grpSpPr bwMode="auto">
          <a:xfrm rot="-5400000">
            <a:off x="3137694" y="1494632"/>
            <a:ext cx="77787" cy="57150"/>
            <a:chOff x="2834" y="1154"/>
            <a:chExt cx="49" cy="36"/>
          </a:xfrm>
        </p:grpSpPr>
        <p:sp>
          <p:nvSpPr>
            <p:cNvPr id="20074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44"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5"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6"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7"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48"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49" name="Group 45"/>
          <p:cNvGrpSpPr>
            <a:grpSpLocks/>
          </p:cNvGrpSpPr>
          <p:nvPr/>
        </p:nvGrpSpPr>
        <p:grpSpPr bwMode="auto">
          <a:xfrm rot="-5400000">
            <a:off x="3033713" y="1693862"/>
            <a:ext cx="158750" cy="111125"/>
            <a:chOff x="2619" y="1091"/>
            <a:chExt cx="100" cy="70"/>
          </a:xfrm>
        </p:grpSpPr>
        <p:sp>
          <p:nvSpPr>
            <p:cNvPr id="200750"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1"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2"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753" name="Group 49"/>
          <p:cNvGrpSpPr>
            <a:grpSpLocks/>
          </p:cNvGrpSpPr>
          <p:nvPr/>
        </p:nvGrpSpPr>
        <p:grpSpPr bwMode="auto">
          <a:xfrm rot="-5400000">
            <a:off x="3137694" y="1381919"/>
            <a:ext cx="77788" cy="57150"/>
            <a:chOff x="2834" y="1154"/>
            <a:chExt cx="49" cy="36"/>
          </a:xfrm>
        </p:grpSpPr>
        <p:sp>
          <p:nvSpPr>
            <p:cNvPr id="200754"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5"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56"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7"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8"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59"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0"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1"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2"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63" name="Group 59"/>
          <p:cNvGrpSpPr>
            <a:grpSpLocks/>
          </p:cNvGrpSpPr>
          <p:nvPr/>
        </p:nvGrpSpPr>
        <p:grpSpPr bwMode="auto">
          <a:xfrm>
            <a:off x="1025525" y="2952750"/>
            <a:ext cx="74613" cy="69850"/>
            <a:chOff x="1875" y="2013"/>
            <a:chExt cx="47" cy="44"/>
          </a:xfrm>
        </p:grpSpPr>
        <p:sp>
          <p:nvSpPr>
            <p:cNvPr id="200764"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65"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66"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767" name="Group 63"/>
          <p:cNvGrpSpPr>
            <a:grpSpLocks/>
          </p:cNvGrpSpPr>
          <p:nvPr/>
        </p:nvGrpSpPr>
        <p:grpSpPr bwMode="auto">
          <a:xfrm>
            <a:off x="1441450" y="3022600"/>
            <a:ext cx="141288" cy="360363"/>
            <a:chOff x="1852" y="2057"/>
            <a:chExt cx="89" cy="227"/>
          </a:xfrm>
        </p:grpSpPr>
        <p:grpSp>
          <p:nvGrpSpPr>
            <p:cNvPr id="200768" name="Group 64"/>
            <p:cNvGrpSpPr>
              <a:grpSpLocks/>
            </p:cNvGrpSpPr>
            <p:nvPr/>
          </p:nvGrpSpPr>
          <p:grpSpPr bwMode="auto">
            <a:xfrm>
              <a:off x="1878" y="2259"/>
              <a:ext cx="35" cy="25"/>
              <a:chOff x="0" y="0"/>
              <a:chExt cx="20000" cy="19734"/>
            </a:xfrm>
          </p:grpSpPr>
          <p:sp>
            <p:nvSpPr>
              <p:cNvPr id="200769"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0"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1"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72"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3"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4"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5"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6"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77"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778" name="Group 74"/>
          <p:cNvGrpSpPr>
            <a:grpSpLocks/>
          </p:cNvGrpSpPr>
          <p:nvPr/>
        </p:nvGrpSpPr>
        <p:grpSpPr bwMode="auto">
          <a:xfrm>
            <a:off x="1733550" y="3022600"/>
            <a:ext cx="142875" cy="349250"/>
            <a:chOff x="2036" y="2057"/>
            <a:chExt cx="90" cy="220"/>
          </a:xfrm>
        </p:grpSpPr>
        <p:grpSp>
          <p:nvGrpSpPr>
            <p:cNvPr id="200779" name="Group 75"/>
            <p:cNvGrpSpPr>
              <a:grpSpLocks/>
            </p:cNvGrpSpPr>
            <p:nvPr/>
          </p:nvGrpSpPr>
          <p:grpSpPr bwMode="auto">
            <a:xfrm>
              <a:off x="2062" y="2252"/>
              <a:ext cx="35" cy="25"/>
              <a:chOff x="0" y="0"/>
              <a:chExt cx="20000" cy="20208"/>
            </a:xfrm>
          </p:grpSpPr>
          <p:sp>
            <p:nvSpPr>
              <p:cNvPr id="200780"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1"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2"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83"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4"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5"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6"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7"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88"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789"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790"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1"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2"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3"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4"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5"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6"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7"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8"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799"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0"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1"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2"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3"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4"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5"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6"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7"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8"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09"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0"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1"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2"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3"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4"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5"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6"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7"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8"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19"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0"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1"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2"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3"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4"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5"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26" name="Group 122"/>
          <p:cNvGrpSpPr>
            <a:grpSpLocks/>
          </p:cNvGrpSpPr>
          <p:nvPr/>
        </p:nvGrpSpPr>
        <p:grpSpPr bwMode="auto">
          <a:xfrm>
            <a:off x="4081463" y="2178050"/>
            <a:ext cx="74612" cy="69850"/>
            <a:chOff x="1781" y="2013"/>
            <a:chExt cx="47" cy="44"/>
          </a:xfrm>
        </p:grpSpPr>
        <p:sp>
          <p:nvSpPr>
            <p:cNvPr id="200827"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28"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29"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0"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1"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32" name="Group 128"/>
          <p:cNvGrpSpPr>
            <a:grpSpLocks/>
          </p:cNvGrpSpPr>
          <p:nvPr/>
        </p:nvGrpSpPr>
        <p:grpSpPr bwMode="auto">
          <a:xfrm>
            <a:off x="4818063" y="2178050"/>
            <a:ext cx="74612" cy="69850"/>
            <a:chOff x="1875" y="2013"/>
            <a:chExt cx="47" cy="44"/>
          </a:xfrm>
        </p:grpSpPr>
        <p:sp>
          <p:nvSpPr>
            <p:cNvPr id="200833"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4"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35"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36" name="Group 132"/>
          <p:cNvGrpSpPr>
            <a:grpSpLocks/>
          </p:cNvGrpSpPr>
          <p:nvPr/>
        </p:nvGrpSpPr>
        <p:grpSpPr bwMode="auto">
          <a:xfrm>
            <a:off x="4027488" y="2247900"/>
            <a:ext cx="141287" cy="360363"/>
            <a:chOff x="1852" y="2057"/>
            <a:chExt cx="89" cy="227"/>
          </a:xfrm>
        </p:grpSpPr>
        <p:grpSp>
          <p:nvGrpSpPr>
            <p:cNvPr id="200837" name="Group 133"/>
            <p:cNvGrpSpPr>
              <a:grpSpLocks/>
            </p:cNvGrpSpPr>
            <p:nvPr/>
          </p:nvGrpSpPr>
          <p:grpSpPr bwMode="auto">
            <a:xfrm>
              <a:off x="1878" y="2259"/>
              <a:ext cx="35" cy="25"/>
              <a:chOff x="0" y="0"/>
              <a:chExt cx="20000" cy="19734"/>
            </a:xfrm>
          </p:grpSpPr>
          <p:sp>
            <p:nvSpPr>
              <p:cNvPr id="200838"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39"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0"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41"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2"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3"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4"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5"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46"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847" name="Group 143"/>
          <p:cNvGrpSpPr>
            <a:grpSpLocks/>
          </p:cNvGrpSpPr>
          <p:nvPr/>
        </p:nvGrpSpPr>
        <p:grpSpPr bwMode="auto">
          <a:xfrm>
            <a:off x="4319588" y="2247900"/>
            <a:ext cx="142875" cy="349250"/>
            <a:chOff x="2036" y="2057"/>
            <a:chExt cx="90" cy="220"/>
          </a:xfrm>
        </p:grpSpPr>
        <p:grpSp>
          <p:nvGrpSpPr>
            <p:cNvPr id="200848" name="Group 144"/>
            <p:cNvGrpSpPr>
              <a:grpSpLocks/>
            </p:cNvGrpSpPr>
            <p:nvPr/>
          </p:nvGrpSpPr>
          <p:grpSpPr bwMode="auto">
            <a:xfrm>
              <a:off x="2062" y="2252"/>
              <a:ext cx="35" cy="25"/>
              <a:chOff x="0" y="0"/>
              <a:chExt cx="20000" cy="20208"/>
            </a:xfrm>
          </p:grpSpPr>
          <p:sp>
            <p:nvSpPr>
              <p:cNvPr id="200849"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0"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1"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52"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3"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4"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5"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6"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7"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58"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59"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60" name="Group 156"/>
          <p:cNvGrpSpPr>
            <a:grpSpLocks/>
          </p:cNvGrpSpPr>
          <p:nvPr/>
        </p:nvGrpSpPr>
        <p:grpSpPr bwMode="auto">
          <a:xfrm flipV="1">
            <a:off x="5119688" y="1120775"/>
            <a:ext cx="415925" cy="936625"/>
            <a:chOff x="2440" y="1064"/>
            <a:chExt cx="262" cy="590"/>
          </a:xfrm>
        </p:grpSpPr>
        <p:sp>
          <p:nvSpPr>
            <p:cNvPr id="200861"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2"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3"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4"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5"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6"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0867"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868"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69"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0870" name="Group 166"/>
          <p:cNvGrpSpPr>
            <a:grpSpLocks/>
          </p:cNvGrpSpPr>
          <p:nvPr/>
        </p:nvGrpSpPr>
        <p:grpSpPr bwMode="auto">
          <a:xfrm rot="5400000" flipH="1">
            <a:off x="4218782" y="5666581"/>
            <a:ext cx="65088" cy="85725"/>
            <a:chOff x="419" y="3223"/>
            <a:chExt cx="41" cy="54"/>
          </a:xfrm>
        </p:grpSpPr>
        <p:sp>
          <p:nvSpPr>
            <p:cNvPr id="200871"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2"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73"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4"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5"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6"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7"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8"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79"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0"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1"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2"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3"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4"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885" name="Group 181"/>
          <p:cNvGrpSpPr>
            <a:grpSpLocks/>
          </p:cNvGrpSpPr>
          <p:nvPr/>
        </p:nvGrpSpPr>
        <p:grpSpPr bwMode="auto">
          <a:xfrm rot="5400000" flipH="1">
            <a:off x="4356894" y="5668169"/>
            <a:ext cx="65087" cy="85725"/>
            <a:chOff x="419" y="3223"/>
            <a:chExt cx="41" cy="54"/>
          </a:xfrm>
        </p:grpSpPr>
        <p:sp>
          <p:nvSpPr>
            <p:cNvPr id="200886"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87"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888" name="Group 184"/>
          <p:cNvGrpSpPr>
            <a:grpSpLocks/>
          </p:cNvGrpSpPr>
          <p:nvPr/>
        </p:nvGrpSpPr>
        <p:grpSpPr bwMode="auto">
          <a:xfrm rot="-5400000">
            <a:off x="2536032" y="5653881"/>
            <a:ext cx="65088" cy="85725"/>
            <a:chOff x="419" y="3223"/>
            <a:chExt cx="41" cy="54"/>
          </a:xfrm>
        </p:grpSpPr>
        <p:sp>
          <p:nvSpPr>
            <p:cNvPr id="200889"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0"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891"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2"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3"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4"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5"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6"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7"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8"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899"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0"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1"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2"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03" name="Group 199"/>
          <p:cNvGrpSpPr>
            <a:grpSpLocks/>
          </p:cNvGrpSpPr>
          <p:nvPr/>
        </p:nvGrpSpPr>
        <p:grpSpPr bwMode="auto">
          <a:xfrm rot="-5400000">
            <a:off x="2397919" y="5655469"/>
            <a:ext cx="65087" cy="85725"/>
            <a:chOff x="419" y="3223"/>
            <a:chExt cx="41" cy="54"/>
          </a:xfrm>
        </p:grpSpPr>
        <p:sp>
          <p:nvSpPr>
            <p:cNvPr id="200904"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5"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06"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7"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8"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09"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0"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1"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2"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0913"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0914"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5"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6"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7"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8"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19"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0"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1"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2"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3"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4"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5"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6"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7"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8"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29"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0"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31" name="Group 227"/>
          <p:cNvGrpSpPr>
            <a:grpSpLocks/>
          </p:cNvGrpSpPr>
          <p:nvPr/>
        </p:nvGrpSpPr>
        <p:grpSpPr bwMode="auto">
          <a:xfrm>
            <a:off x="2824163" y="3371850"/>
            <a:ext cx="147637" cy="315913"/>
            <a:chOff x="0" y="0"/>
            <a:chExt cx="20000" cy="20000"/>
          </a:xfrm>
        </p:grpSpPr>
        <p:sp>
          <p:nvSpPr>
            <p:cNvPr id="200932"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3"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34"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5"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6"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7"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38"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39" name="Group 235"/>
          <p:cNvGrpSpPr>
            <a:grpSpLocks/>
          </p:cNvGrpSpPr>
          <p:nvPr/>
        </p:nvGrpSpPr>
        <p:grpSpPr bwMode="auto">
          <a:xfrm flipV="1">
            <a:off x="5729288" y="1982788"/>
            <a:ext cx="77787" cy="57150"/>
            <a:chOff x="2834" y="1154"/>
            <a:chExt cx="49" cy="36"/>
          </a:xfrm>
        </p:grpSpPr>
        <p:sp>
          <p:nvSpPr>
            <p:cNvPr id="200940"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1"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42"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3"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4"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5"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6"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47" name="Group 243"/>
          <p:cNvGrpSpPr>
            <a:grpSpLocks/>
          </p:cNvGrpSpPr>
          <p:nvPr/>
        </p:nvGrpSpPr>
        <p:grpSpPr bwMode="auto">
          <a:xfrm flipV="1">
            <a:off x="5464175" y="2019300"/>
            <a:ext cx="158750" cy="111125"/>
            <a:chOff x="2619" y="1091"/>
            <a:chExt cx="100" cy="70"/>
          </a:xfrm>
        </p:grpSpPr>
        <p:sp>
          <p:nvSpPr>
            <p:cNvPr id="200948"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49"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50"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0951" name="Group 247"/>
          <p:cNvGrpSpPr>
            <a:grpSpLocks/>
          </p:cNvGrpSpPr>
          <p:nvPr/>
        </p:nvGrpSpPr>
        <p:grpSpPr bwMode="auto">
          <a:xfrm flipV="1">
            <a:off x="5842000" y="1982788"/>
            <a:ext cx="77788" cy="57150"/>
            <a:chOff x="2834" y="1154"/>
            <a:chExt cx="49" cy="36"/>
          </a:xfrm>
        </p:grpSpPr>
        <p:sp>
          <p:nvSpPr>
            <p:cNvPr id="200952"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53"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54"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55" name="Group 251"/>
          <p:cNvGrpSpPr>
            <a:grpSpLocks/>
          </p:cNvGrpSpPr>
          <p:nvPr/>
        </p:nvGrpSpPr>
        <p:grpSpPr bwMode="auto">
          <a:xfrm>
            <a:off x="5173663" y="2933700"/>
            <a:ext cx="84137" cy="177800"/>
            <a:chOff x="0" y="0"/>
            <a:chExt cx="20000" cy="20000"/>
          </a:xfrm>
        </p:grpSpPr>
        <p:sp>
          <p:nvSpPr>
            <p:cNvPr id="200956"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57"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58"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0959"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0960"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0961"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2"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3"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4"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5"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6"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7"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8"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69"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0"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1"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72" name="Group 268"/>
          <p:cNvGrpSpPr>
            <a:grpSpLocks/>
          </p:cNvGrpSpPr>
          <p:nvPr/>
        </p:nvGrpSpPr>
        <p:grpSpPr bwMode="auto">
          <a:xfrm>
            <a:off x="1778000" y="2949575"/>
            <a:ext cx="74613" cy="69850"/>
            <a:chOff x="1781" y="2013"/>
            <a:chExt cx="47" cy="44"/>
          </a:xfrm>
        </p:grpSpPr>
        <p:sp>
          <p:nvSpPr>
            <p:cNvPr id="200973"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4"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75"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6"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7"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78"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79" name="Group 275"/>
          <p:cNvGrpSpPr>
            <a:grpSpLocks/>
          </p:cNvGrpSpPr>
          <p:nvPr/>
        </p:nvGrpSpPr>
        <p:grpSpPr bwMode="auto">
          <a:xfrm rot="5400000">
            <a:off x="3374231" y="891382"/>
            <a:ext cx="84137" cy="177800"/>
            <a:chOff x="0" y="0"/>
            <a:chExt cx="20000" cy="20000"/>
          </a:xfrm>
        </p:grpSpPr>
        <p:sp>
          <p:nvSpPr>
            <p:cNvPr id="200980"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81"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82"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83"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84"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85"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86" name="Group 282"/>
          <p:cNvGrpSpPr>
            <a:grpSpLocks/>
          </p:cNvGrpSpPr>
          <p:nvPr/>
        </p:nvGrpSpPr>
        <p:grpSpPr bwMode="auto">
          <a:xfrm rot="5400000">
            <a:off x="4192588" y="1431925"/>
            <a:ext cx="133350" cy="406400"/>
            <a:chOff x="0" y="0"/>
            <a:chExt cx="20000" cy="20000"/>
          </a:xfrm>
        </p:grpSpPr>
        <p:sp>
          <p:nvSpPr>
            <p:cNvPr id="200987"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88"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89"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0"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1"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2"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3"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0994" name="Group 290"/>
          <p:cNvGrpSpPr>
            <a:grpSpLocks/>
          </p:cNvGrpSpPr>
          <p:nvPr/>
        </p:nvGrpSpPr>
        <p:grpSpPr bwMode="auto">
          <a:xfrm rot="5400000">
            <a:off x="1626394" y="3356769"/>
            <a:ext cx="84138" cy="177800"/>
            <a:chOff x="0" y="0"/>
            <a:chExt cx="20000" cy="20000"/>
          </a:xfrm>
        </p:grpSpPr>
        <p:sp>
          <p:nvSpPr>
            <p:cNvPr id="200995"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6"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0997"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8"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0999"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00"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01"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002" name="Group 298"/>
          <p:cNvGrpSpPr>
            <a:grpSpLocks/>
          </p:cNvGrpSpPr>
          <p:nvPr/>
        </p:nvGrpSpPr>
        <p:grpSpPr bwMode="auto">
          <a:xfrm rot="5400000">
            <a:off x="4214019" y="2756694"/>
            <a:ext cx="84138" cy="177800"/>
            <a:chOff x="0" y="0"/>
            <a:chExt cx="20000" cy="20000"/>
          </a:xfrm>
        </p:grpSpPr>
        <p:sp>
          <p:nvSpPr>
            <p:cNvPr id="201003"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04"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005"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06"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1007"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1008"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1009"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0"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11"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2"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3"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4"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5"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6"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7"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8"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19"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20"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21"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22"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23"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4"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25"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027" name="Group 323"/>
          <p:cNvGrpSpPr>
            <a:grpSpLocks/>
          </p:cNvGrpSpPr>
          <p:nvPr/>
        </p:nvGrpSpPr>
        <p:grpSpPr bwMode="auto">
          <a:xfrm>
            <a:off x="4000500" y="3097213"/>
            <a:ext cx="681038" cy="274637"/>
            <a:chOff x="2520" y="1951"/>
            <a:chExt cx="429" cy="173"/>
          </a:xfrm>
        </p:grpSpPr>
        <p:sp>
          <p:nvSpPr>
            <p:cNvPr id="201028"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29"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1030" name="Group 326"/>
          <p:cNvGrpSpPr>
            <a:grpSpLocks/>
          </p:cNvGrpSpPr>
          <p:nvPr/>
        </p:nvGrpSpPr>
        <p:grpSpPr bwMode="auto">
          <a:xfrm>
            <a:off x="2105025" y="863600"/>
            <a:ext cx="681038" cy="274638"/>
            <a:chOff x="2485" y="3348"/>
            <a:chExt cx="429" cy="173"/>
          </a:xfrm>
        </p:grpSpPr>
        <p:sp>
          <p:nvSpPr>
            <p:cNvPr id="201031"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2"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1033" name="Group 329"/>
          <p:cNvGrpSpPr>
            <a:grpSpLocks/>
          </p:cNvGrpSpPr>
          <p:nvPr/>
        </p:nvGrpSpPr>
        <p:grpSpPr bwMode="auto">
          <a:xfrm>
            <a:off x="2944813" y="746125"/>
            <a:ext cx="681037" cy="274638"/>
            <a:chOff x="2485" y="3348"/>
            <a:chExt cx="429" cy="173"/>
          </a:xfrm>
        </p:grpSpPr>
        <p:sp>
          <p:nvSpPr>
            <p:cNvPr id="201034"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5"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1036"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037" name="Group 333"/>
          <p:cNvGrpSpPr>
            <a:grpSpLocks/>
          </p:cNvGrpSpPr>
          <p:nvPr/>
        </p:nvGrpSpPr>
        <p:grpSpPr bwMode="auto">
          <a:xfrm>
            <a:off x="4786313" y="3097213"/>
            <a:ext cx="681037" cy="274637"/>
            <a:chOff x="3015" y="1951"/>
            <a:chExt cx="429" cy="173"/>
          </a:xfrm>
        </p:grpSpPr>
        <p:sp>
          <p:nvSpPr>
            <p:cNvPr id="201038"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39"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1041" name="Group 337"/>
          <p:cNvGrpSpPr>
            <a:grpSpLocks/>
          </p:cNvGrpSpPr>
          <p:nvPr/>
        </p:nvGrpSpPr>
        <p:grpSpPr bwMode="auto">
          <a:xfrm>
            <a:off x="3987800" y="3429000"/>
            <a:ext cx="966788" cy="1708150"/>
            <a:chOff x="2520" y="2160"/>
            <a:chExt cx="609" cy="1076"/>
          </a:xfrm>
        </p:grpSpPr>
        <p:sp>
          <p:nvSpPr>
            <p:cNvPr id="201042"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43"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4"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5"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46"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7"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48"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49"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050" name="Group 346"/>
            <p:cNvGrpSpPr>
              <a:grpSpLocks/>
            </p:cNvGrpSpPr>
            <p:nvPr/>
          </p:nvGrpSpPr>
          <p:grpSpPr bwMode="auto">
            <a:xfrm flipV="1">
              <a:off x="2622" y="2572"/>
              <a:ext cx="395" cy="48"/>
              <a:chOff x="3118" y="864"/>
              <a:chExt cx="530" cy="48"/>
            </a:xfrm>
          </p:grpSpPr>
          <p:sp>
            <p:nvSpPr>
              <p:cNvPr id="201051"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52"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053"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54"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55"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56"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57"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58"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59"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60"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61"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062" name="Group 358"/>
            <p:cNvGrpSpPr>
              <a:grpSpLocks/>
            </p:cNvGrpSpPr>
            <p:nvPr/>
          </p:nvGrpSpPr>
          <p:grpSpPr bwMode="auto">
            <a:xfrm flipV="1">
              <a:off x="2639" y="2321"/>
              <a:ext cx="359" cy="251"/>
              <a:chOff x="3380" y="1014"/>
              <a:chExt cx="481" cy="337"/>
            </a:xfrm>
          </p:grpSpPr>
          <p:sp>
            <p:nvSpPr>
              <p:cNvPr id="201063"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64"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65"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066" name="Group 362"/>
            <p:cNvGrpSpPr>
              <a:grpSpLocks/>
            </p:cNvGrpSpPr>
            <p:nvPr/>
          </p:nvGrpSpPr>
          <p:grpSpPr bwMode="auto">
            <a:xfrm flipV="1">
              <a:off x="2716" y="2242"/>
              <a:ext cx="209" cy="176"/>
              <a:chOff x="3482" y="1024"/>
              <a:chExt cx="280" cy="236"/>
            </a:xfrm>
          </p:grpSpPr>
          <p:grpSp>
            <p:nvGrpSpPr>
              <p:cNvPr id="201067" name="Group 363"/>
              <p:cNvGrpSpPr>
                <a:grpSpLocks/>
              </p:cNvGrpSpPr>
              <p:nvPr/>
            </p:nvGrpSpPr>
            <p:grpSpPr bwMode="auto">
              <a:xfrm>
                <a:off x="3712" y="1202"/>
                <a:ext cx="50" cy="58"/>
                <a:chOff x="3726" y="878"/>
                <a:chExt cx="50" cy="58"/>
              </a:xfrm>
            </p:grpSpPr>
            <p:sp>
              <p:nvSpPr>
                <p:cNvPr id="201068"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69"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070" name="Group 366"/>
              <p:cNvGrpSpPr>
                <a:grpSpLocks/>
              </p:cNvGrpSpPr>
              <p:nvPr/>
            </p:nvGrpSpPr>
            <p:grpSpPr bwMode="auto">
              <a:xfrm>
                <a:off x="3484" y="1204"/>
                <a:ext cx="48" cy="56"/>
                <a:chOff x="3462" y="734"/>
                <a:chExt cx="48" cy="56"/>
              </a:xfrm>
            </p:grpSpPr>
            <p:sp>
              <p:nvSpPr>
                <p:cNvPr id="201071"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72"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073" name="Group 369"/>
              <p:cNvGrpSpPr>
                <a:grpSpLocks/>
              </p:cNvGrpSpPr>
              <p:nvPr/>
            </p:nvGrpSpPr>
            <p:grpSpPr bwMode="auto">
              <a:xfrm flipV="1">
                <a:off x="3710" y="1024"/>
                <a:ext cx="50" cy="58"/>
                <a:chOff x="3726" y="878"/>
                <a:chExt cx="50" cy="58"/>
              </a:xfrm>
            </p:grpSpPr>
            <p:sp>
              <p:nvSpPr>
                <p:cNvPr id="201074"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75"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076" name="Group 372"/>
              <p:cNvGrpSpPr>
                <a:grpSpLocks/>
              </p:cNvGrpSpPr>
              <p:nvPr/>
            </p:nvGrpSpPr>
            <p:grpSpPr bwMode="auto">
              <a:xfrm flipV="1">
                <a:off x="3482" y="1026"/>
                <a:ext cx="48" cy="56"/>
                <a:chOff x="3462" y="734"/>
                <a:chExt cx="48" cy="56"/>
              </a:xfrm>
            </p:grpSpPr>
            <p:sp>
              <p:nvSpPr>
                <p:cNvPr id="201077"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78"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1079" name="Group 375"/>
            <p:cNvGrpSpPr>
              <a:grpSpLocks/>
            </p:cNvGrpSpPr>
            <p:nvPr/>
          </p:nvGrpSpPr>
          <p:grpSpPr bwMode="auto">
            <a:xfrm flipV="1">
              <a:off x="2520" y="2997"/>
              <a:ext cx="609" cy="239"/>
              <a:chOff x="512" y="898"/>
              <a:chExt cx="1332" cy="522"/>
            </a:xfrm>
          </p:grpSpPr>
          <p:sp>
            <p:nvSpPr>
              <p:cNvPr id="201080"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81"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82"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83"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84"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85"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86"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87"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88"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89"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090"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1091"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92"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93"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094"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095"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96"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097"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098" name="Group 394"/>
          <p:cNvGrpSpPr>
            <a:grpSpLocks/>
          </p:cNvGrpSpPr>
          <p:nvPr/>
        </p:nvGrpSpPr>
        <p:grpSpPr bwMode="auto">
          <a:xfrm flipH="1" flipV="1">
            <a:off x="581025" y="4094163"/>
            <a:ext cx="977900" cy="1724025"/>
            <a:chOff x="2840" y="2274"/>
            <a:chExt cx="616" cy="1086"/>
          </a:xfrm>
        </p:grpSpPr>
        <p:sp>
          <p:nvSpPr>
            <p:cNvPr id="201099"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00"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01"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02"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03"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04"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05"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106"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107" name="Group 403"/>
            <p:cNvGrpSpPr>
              <a:grpSpLocks/>
            </p:cNvGrpSpPr>
            <p:nvPr/>
          </p:nvGrpSpPr>
          <p:grpSpPr bwMode="auto">
            <a:xfrm>
              <a:off x="2944" y="2896"/>
              <a:ext cx="399" cy="72"/>
              <a:chOff x="3118" y="864"/>
              <a:chExt cx="530" cy="48"/>
            </a:xfrm>
          </p:grpSpPr>
          <p:sp>
            <p:nvSpPr>
              <p:cNvPr id="201108"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09"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110"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1"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2"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13"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4"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5"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6"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117" name="Group 413"/>
            <p:cNvGrpSpPr>
              <a:grpSpLocks/>
            </p:cNvGrpSpPr>
            <p:nvPr/>
          </p:nvGrpSpPr>
          <p:grpSpPr bwMode="auto">
            <a:xfrm>
              <a:off x="2962" y="2968"/>
              <a:ext cx="362" cy="254"/>
              <a:chOff x="3380" y="1014"/>
              <a:chExt cx="481" cy="337"/>
            </a:xfrm>
          </p:grpSpPr>
          <p:sp>
            <p:nvSpPr>
              <p:cNvPr id="201118"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19"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20"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121"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1122" name="Group 418"/>
            <p:cNvGrpSpPr>
              <a:grpSpLocks/>
            </p:cNvGrpSpPr>
            <p:nvPr/>
          </p:nvGrpSpPr>
          <p:grpSpPr bwMode="auto">
            <a:xfrm>
              <a:off x="3039" y="3099"/>
              <a:ext cx="211" cy="178"/>
              <a:chOff x="3482" y="1024"/>
              <a:chExt cx="280" cy="236"/>
            </a:xfrm>
          </p:grpSpPr>
          <p:grpSp>
            <p:nvGrpSpPr>
              <p:cNvPr id="201123" name="Group 419"/>
              <p:cNvGrpSpPr>
                <a:grpSpLocks/>
              </p:cNvGrpSpPr>
              <p:nvPr/>
            </p:nvGrpSpPr>
            <p:grpSpPr bwMode="auto">
              <a:xfrm>
                <a:off x="3712" y="1202"/>
                <a:ext cx="50" cy="58"/>
                <a:chOff x="3726" y="878"/>
                <a:chExt cx="50" cy="58"/>
              </a:xfrm>
            </p:grpSpPr>
            <p:sp>
              <p:nvSpPr>
                <p:cNvPr id="201124"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25"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126" name="Group 422"/>
              <p:cNvGrpSpPr>
                <a:grpSpLocks/>
              </p:cNvGrpSpPr>
              <p:nvPr/>
            </p:nvGrpSpPr>
            <p:grpSpPr bwMode="auto">
              <a:xfrm>
                <a:off x="3484" y="1204"/>
                <a:ext cx="48" cy="56"/>
                <a:chOff x="3462" y="734"/>
                <a:chExt cx="48" cy="56"/>
              </a:xfrm>
            </p:grpSpPr>
            <p:sp>
              <p:nvSpPr>
                <p:cNvPr id="201127"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28"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129" name="Group 425"/>
              <p:cNvGrpSpPr>
                <a:grpSpLocks/>
              </p:cNvGrpSpPr>
              <p:nvPr/>
            </p:nvGrpSpPr>
            <p:grpSpPr bwMode="auto">
              <a:xfrm flipV="1">
                <a:off x="3710" y="1024"/>
                <a:ext cx="50" cy="58"/>
                <a:chOff x="3726" y="878"/>
                <a:chExt cx="50" cy="58"/>
              </a:xfrm>
            </p:grpSpPr>
            <p:sp>
              <p:nvSpPr>
                <p:cNvPr id="201130"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31"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1132" name="Group 428"/>
              <p:cNvGrpSpPr>
                <a:grpSpLocks/>
              </p:cNvGrpSpPr>
              <p:nvPr/>
            </p:nvGrpSpPr>
            <p:grpSpPr bwMode="auto">
              <a:xfrm flipV="1">
                <a:off x="3482" y="1026"/>
                <a:ext cx="48" cy="56"/>
                <a:chOff x="3462" y="734"/>
                <a:chExt cx="48" cy="56"/>
              </a:xfrm>
            </p:grpSpPr>
            <p:sp>
              <p:nvSpPr>
                <p:cNvPr id="201133"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34"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1135"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36"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37"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38"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139"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1140"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41"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42"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43"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44"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145"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146" name="Group 442"/>
          <p:cNvGrpSpPr>
            <a:grpSpLocks/>
          </p:cNvGrpSpPr>
          <p:nvPr/>
        </p:nvGrpSpPr>
        <p:grpSpPr bwMode="auto">
          <a:xfrm flipH="1">
            <a:off x="852488" y="3762375"/>
            <a:ext cx="681037" cy="274638"/>
            <a:chOff x="2520" y="1951"/>
            <a:chExt cx="429" cy="173"/>
          </a:xfrm>
        </p:grpSpPr>
        <p:sp>
          <p:nvSpPr>
            <p:cNvPr id="201147"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48"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1149"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150" name="Group 446"/>
          <p:cNvGrpSpPr>
            <a:grpSpLocks/>
          </p:cNvGrpSpPr>
          <p:nvPr/>
        </p:nvGrpSpPr>
        <p:grpSpPr bwMode="auto">
          <a:xfrm flipH="1">
            <a:off x="66675" y="3762375"/>
            <a:ext cx="681038" cy="274638"/>
            <a:chOff x="3015" y="1951"/>
            <a:chExt cx="429" cy="173"/>
          </a:xfrm>
        </p:grpSpPr>
        <p:sp>
          <p:nvSpPr>
            <p:cNvPr id="201151"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52"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1153"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154" name="Group 450"/>
          <p:cNvGrpSpPr>
            <a:grpSpLocks/>
          </p:cNvGrpSpPr>
          <p:nvPr/>
        </p:nvGrpSpPr>
        <p:grpSpPr bwMode="auto">
          <a:xfrm flipH="1">
            <a:off x="920750" y="3479800"/>
            <a:ext cx="681038" cy="274638"/>
            <a:chOff x="2520" y="1951"/>
            <a:chExt cx="429" cy="173"/>
          </a:xfrm>
        </p:grpSpPr>
        <p:sp>
          <p:nvSpPr>
            <p:cNvPr id="201155"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56"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1157" name="Group 453"/>
          <p:cNvGrpSpPr>
            <a:grpSpLocks/>
          </p:cNvGrpSpPr>
          <p:nvPr/>
        </p:nvGrpSpPr>
        <p:grpSpPr bwMode="auto">
          <a:xfrm flipH="1">
            <a:off x="198438" y="3463925"/>
            <a:ext cx="681037" cy="274638"/>
            <a:chOff x="3015" y="1951"/>
            <a:chExt cx="429" cy="173"/>
          </a:xfrm>
        </p:grpSpPr>
        <p:sp>
          <p:nvSpPr>
            <p:cNvPr id="201158"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159"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1160"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161"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8EEF194E-A416-3044-B8C4-5E9D04AC7C84}" type="slidenum">
              <a:rPr lang="en-US"/>
              <a:pPr/>
              <a:t>105</a:t>
            </a:fld>
            <a:endParaRPr lang="en-US"/>
          </a:p>
        </p:txBody>
      </p:sp>
      <p:sp>
        <p:nvSpPr>
          <p:cNvPr id="20173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173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173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7"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38" name="Rectangle 10"/>
          <p:cNvSpPr>
            <a:spLocks noChangeArrowheads="1"/>
          </p:cNvSpPr>
          <p:nvPr/>
        </p:nvSpPr>
        <p:spPr bwMode="auto">
          <a:xfrm rot="5400000">
            <a:off x="1577182" y="1721644"/>
            <a:ext cx="455612" cy="4064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39" name="Group 11"/>
          <p:cNvGrpSpPr>
            <a:grpSpLocks/>
          </p:cNvGrpSpPr>
          <p:nvPr/>
        </p:nvGrpSpPr>
        <p:grpSpPr bwMode="auto">
          <a:xfrm>
            <a:off x="1447800" y="1709738"/>
            <a:ext cx="1363663" cy="415925"/>
            <a:chOff x="437" y="1012"/>
            <a:chExt cx="859" cy="262"/>
          </a:xfrm>
        </p:grpSpPr>
        <p:sp>
          <p:nvSpPr>
            <p:cNvPr id="20174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746"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47"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48" name="Group 20"/>
          <p:cNvGrpSpPr>
            <a:grpSpLocks/>
          </p:cNvGrpSpPr>
          <p:nvPr/>
        </p:nvGrpSpPr>
        <p:grpSpPr bwMode="auto">
          <a:xfrm rot="5400000" flipH="1">
            <a:off x="1997869" y="1489869"/>
            <a:ext cx="77788" cy="57150"/>
            <a:chOff x="2834" y="1154"/>
            <a:chExt cx="49" cy="36"/>
          </a:xfrm>
        </p:grpSpPr>
        <p:sp>
          <p:nvSpPr>
            <p:cNvPr id="20174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51"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2"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3"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4"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5"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56" name="Group 28"/>
          <p:cNvGrpSpPr>
            <a:grpSpLocks/>
          </p:cNvGrpSpPr>
          <p:nvPr/>
        </p:nvGrpSpPr>
        <p:grpSpPr bwMode="auto">
          <a:xfrm rot="5400000" flipH="1">
            <a:off x="2020888" y="1687512"/>
            <a:ext cx="158750" cy="111125"/>
            <a:chOff x="2619" y="1091"/>
            <a:chExt cx="100" cy="70"/>
          </a:xfrm>
        </p:grpSpPr>
        <p:sp>
          <p:nvSpPr>
            <p:cNvPr id="20175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5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760" name="Group 32"/>
          <p:cNvGrpSpPr>
            <a:grpSpLocks/>
          </p:cNvGrpSpPr>
          <p:nvPr/>
        </p:nvGrpSpPr>
        <p:grpSpPr bwMode="auto">
          <a:xfrm rot="5400000" flipH="1">
            <a:off x="1997869" y="1377157"/>
            <a:ext cx="77787" cy="57150"/>
            <a:chOff x="2834" y="1154"/>
            <a:chExt cx="49" cy="36"/>
          </a:xfrm>
        </p:grpSpPr>
        <p:sp>
          <p:nvSpPr>
            <p:cNvPr id="20176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63"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4"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65" name="Group 37"/>
          <p:cNvGrpSpPr>
            <a:grpSpLocks/>
          </p:cNvGrpSpPr>
          <p:nvPr/>
        </p:nvGrpSpPr>
        <p:grpSpPr bwMode="auto">
          <a:xfrm rot="-5400000">
            <a:off x="3137694" y="1494632"/>
            <a:ext cx="77787" cy="57150"/>
            <a:chOff x="2834" y="1154"/>
            <a:chExt cx="49" cy="36"/>
          </a:xfrm>
        </p:grpSpPr>
        <p:sp>
          <p:nvSpPr>
            <p:cNvPr id="20176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68"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69"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0"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1"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2"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73" name="Group 45"/>
          <p:cNvGrpSpPr>
            <a:grpSpLocks/>
          </p:cNvGrpSpPr>
          <p:nvPr/>
        </p:nvGrpSpPr>
        <p:grpSpPr bwMode="auto">
          <a:xfrm rot="-5400000">
            <a:off x="3033713" y="1693862"/>
            <a:ext cx="158750" cy="111125"/>
            <a:chOff x="2619" y="1091"/>
            <a:chExt cx="100" cy="70"/>
          </a:xfrm>
        </p:grpSpPr>
        <p:sp>
          <p:nvSpPr>
            <p:cNvPr id="201774"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5"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6"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777" name="Group 49"/>
          <p:cNvGrpSpPr>
            <a:grpSpLocks/>
          </p:cNvGrpSpPr>
          <p:nvPr/>
        </p:nvGrpSpPr>
        <p:grpSpPr bwMode="auto">
          <a:xfrm rot="-5400000">
            <a:off x="3137694" y="1381919"/>
            <a:ext cx="77788" cy="57150"/>
            <a:chOff x="2834" y="1154"/>
            <a:chExt cx="49" cy="36"/>
          </a:xfrm>
        </p:grpSpPr>
        <p:sp>
          <p:nvSpPr>
            <p:cNvPr id="201778"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79"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80"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1"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2"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3"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4"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5"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6"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87" name="Group 59"/>
          <p:cNvGrpSpPr>
            <a:grpSpLocks/>
          </p:cNvGrpSpPr>
          <p:nvPr/>
        </p:nvGrpSpPr>
        <p:grpSpPr bwMode="auto">
          <a:xfrm>
            <a:off x="1025525" y="2952750"/>
            <a:ext cx="74613" cy="69850"/>
            <a:chOff x="1875" y="2013"/>
            <a:chExt cx="47" cy="44"/>
          </a:xfrm>
        </p:grpSpPr>
        <p:sp>
          <p:nvSpPr>
            <p:cNvPr id="201788"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89"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90"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791" name="Group 63"/>
          <p:cNvGrpSpPr>
            <a:grpSpLocks/>
          </p:cNvGrpSpPr>
          <p:nvPr/>
        </p:nvGrpSpPr>
        <p:grpSpPr bwMode="auto">
          <a:xfrm>
            <a:off x="1441450" y="3022600"/>
            <a:ext cx="141288" cy="360363"/>
            <a:chOff x="1852" y="2057"/>
            <a:chExt cx="89" cy="227"/>
          </a:xfrm>
        </p:grpSpPr>
        <p:grpSp>
          <p:nvGrpSpPr>
            <p:cNvPr id="201792" name="Group 64"/>
            <p:cNvGrpSpPr>
              <a:grpSpLocks/>
            </p:cNvGrpSpPr>
            <p:nvPr/>
          </p:nvGrpSpPr>
          <p:grpSpPr bwMode="auto">
            <a:xfrm>
              <a:off x="1878" y="2259"/>
              <a:ext cx="35" cy="25"/>
              <a:chOff x="0" y="0"/>
              <a:chExt cx="20000" cy="19734"/>
            </a:xfrm>
          </p:grpSpPr>
          <p:sp>
            <p:nvSpPr>
              <p:cNvPr id="201793"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4"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5"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796"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7"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8"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799"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0"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1"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02" name="Group 74"/>
          <p:cNvGrpSpPr>
            <a:grpSpLocks/>
          </p:cNvGrpSpPr>
          <p:nvPr/>
        </p:nvGrpSpPr>
        <p:grpSpPr bwMode="auto">
          <a:xfrm>
            <a:off x="1733550" y="3022600"/>
            <a:ext cx="142875" cy="349250"/>
            <a:chOff x="2036" y="2057"/>
            <a:chExt cx="90" cy="220"/>
          </a:xfrm>
        </p:grpSpPr>
        <p:grpSp>
          <p:nvGrpSpPr>
            <p:cNvPr id="201803" name="Group 75"/>
            <p:cNvGrpSpPr>
              <a:grpSpLocks/>
            </p:cNvGrpSpPr>
            <p:nvPr/>
          </p:nvGrpSpPr>
          <p:grpSpPr bwMode="auto">
            <a:xfrm>
              <a:off x="2062" y="2252"/>
              <a:ext cx="35" cy="25"/>
              <a:chOff x="0" y="0"/>
              <a:chExt cx="20000" cy="20208"/>
            </a:xfrm>
          </p:grpSpPr>
          <p:sp>
            <p:nvSpPr>
              <p:cNvPr id="201804"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5"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6"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07"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8"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09"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0"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1"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2"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13"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14"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5"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6"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7"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8"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19"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0"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1"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2"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3"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4"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5"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6"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7"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8"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29"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0"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1"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2"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3"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4"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5"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6"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7"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8"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39"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0"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1"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2"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3"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4"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5"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6"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7"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8"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49"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50" name="Group 122"/>
          <p:cNvGrpSpPr>
            <a:grpSpLocks/>
          </p:cNvGrpSpPr>
          <p:nvPr/>
        </p:nvGrpSpPr>
        <p:grpSpPr bwMode="auto">
          <a:xfrm>
            <a:off x="4081463" y="2178050"/>
            <a:ext cx="74612" cy="69850"/>
            <a:chOff x="1781" y="2013"/>
            <a:chExt cx="47" cy="44"/>
          </a:xfrm>
        </p:grpSpPr>
        <p:sp>
          <p:nvSpPr>
            <p:cNvPr id="201851"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2"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53"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4"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5"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56" name="Group 128"/>
          <p:cNvGrpSpPr>
            <a:grpSpLocks/>
          </p:cNvGrpSpPr>
          <p:nvPr/>
        </p:nvGrpSpPr>
        <p:grpSpPr bwMode="auto">
          <a:xfrm>
            <a:off x="4818063" y="2178050"/>
            <a:ext cx="74612" cy="69850"/>
            <a:chOff x="1875" y="2013"/>
            <a:chExt cx="47" cy="44"/>
          </a:xfrm>
        </p:grpSpPr>
        <p:sp>
          <p:nvSpPr>
            <p:cNvPr id="201857"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58"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59"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60" name="Group 132"/>
          <p:cNvGrpSpPr>
            <a:grpSpLocks/>
          </p:cNvGrpSpPr>
          <p:nvPr/>
        </p:nvGrpSpPr>
        <p:grpSpPr bwMode="auto">
          <a:xfrm>
            <a:off x="4027488" y="2247900"/>
            <a:ext cx="141287" cy="360363"/>
            <a:chOff x="1852" y="2057"/>
            <a:chExt cx="89" cy="227"/>
          </a:xfrm>
        </p:grpSpPr>
        <p:grpSp>
          <p:nvGrpSpPr>
            <p:cNvPr id="201861" name="Group 133"/>
            <p:cNvGrpSpPr>
              <a:grpSpLocks/>
            </p:cNvGrpSpPr>
            <p:nvPr/>
          </p:nvGrpSpPr>
          <p:grpSpPr bwMode="auto">
            <a:xfrm>
              <a:off x="1878" y="2259"/>
              <a:ext cx="35" cy="25"/>
              <a:chOff x="0" y="0"/>
              <a:chExt cx="20000" cy="19734"/>
            </a:xfrm>
          </p:grpSpPr>
          <p:sp>
            <p:nvSpPr>
              <p:cNvPr id="201862"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3"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4"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65"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6"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7"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8"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69"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0"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871" name="Group 143"/>
          <p:cNvGrpSpPr>
            <a:grpSpLocks/>
          </p:cNvGrpSpPr>
          <p:nvPr/>
        </p:nvGrpSpPr>
        <p:grpSpPr bwMode="auto">
          <a:xfrm>
            <a:off x="4319588" y="2247900"/>
            <a:ext cx="142875" cy="349250"/>
            <a:chOff x="2036" y="2057"/>
            <a:chExt cx="90" cy="220"/>
          </a:xfrm>
        </p:grpSpPr>
        <p:grpSp>
          <p:nvGrpSpPr>
            <p:cNvPr id="201872" name="Group 144"/>
            <p:cNvGrpSpPr>
              <a:grpSpLocks/>
            </p:cNvGrpSpPr>
            <p:nvPr/>
          </p:nvGrpSpPr>
          <p:grpSpPr bwMode="auto">
            <a:xfrm>
              <a:off x="2062" y="2252"/>
              <a:ext cx="35" cy="25"/>
              <a:chOff x="0" y="0"/>
              <a:chExt cx="20000" cy="20208"/>
            </a:xfrm>
          </p:grpSpPr>
          <p:sp>
            <p:nvSpPr>
              <p:cNvPr id="201873"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4"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5"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76"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7"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8"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79"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0"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1"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82"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3"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884" name="Group 156"/>
          <p:cNvGrpSpPr>
            <a:grpSpLocks/>
          </p:cNvGrpSpPr>
          <p:nvPr/>
        </p:nvGrpSpPr>
        <p:grpSpPr bwMode="auto">
          <a:xfrm flipV="1">
            <a:off x="5119688" y="1120775"/>
            <a:ext cx="415925" cy="936625"/>
            <a:chOff x="2440" y="1064"/>
            <a:chExt cx="262" cy="590"/>
          </a:xfrm>
        </p:grpSpPr>
        <p:sp>
          <p:nvSpPr>
            <p:cNvPr id="201885"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6"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7"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8"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89"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90"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1891"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892"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93"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1894" name="Group 166"/>
          <p:cNvGrpSpPr>
            <a:grpSpLocks/>
          </p:cNvGrpSpPr>
          <p:nvPr/>
        </p:nvGrpSpPr>
        <p:grpSpPr bwMode="auto">
          <a:xfrm rot="5400000" flipH="1">
            <a:off x="4218782" y="5666581"/>
            <a:ext cx="65088" cy="85725"/>
            <a:chOff x="419" y="3223"/>
            <a:chExt cx="41" cy="54"/>
          </a:xfrm>
        </p:grpSpPr>
        <p:sp>
          <p:nvSpPr>
            <p:cNvPr id="201895"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96"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897"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98"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899"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0"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1"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2"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3"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4"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5"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6"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7"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08"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09" name="Group 181"/>
          <p:cNvGrpSpPr>
            <a:grpSpLocks/>
          </p:cNvGrpSpPr>
          <p:nvPr/>
        </p:nvGrpSpPr>
        <p:grpSpPr bwMode="auto">
          <a:xfrm rot="5400000" flipH="1">
            <a:off x="4356894" y="5668169"/>
            <a:ext cx="65087" cy="85725"/>
            <a:chOff x="419" y="3223"/>
            <a:chExt cx="41" cy="54"/>
          </a:xfrm>
        </p:grpSpPr>
        <p:sp>
          <p:nvSpPr>
            <p:cNvPr id="201910"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1"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912" name="Group 184"/>
          <p:cNvGrpSpPr>
            <a:grpSpLocks/>
          </p:cNvGrpSpPr>
          <p:nvPr/>
        </p:nvGrpSpPr>
        <p:grpSpPr bwMode="auto">
          <a:xfrm rot="-5400000">
            <a:off x="2536032" y="5653881"/>
            <a:ext cx="65088" cy="85725"/>
            <a:chOff x="419" y="3223"/>
            <a:chExt cx="41" cy="54"/>
          </a:xfrm>
        </p:grpSpPr>
        <p:sp>
          <p:nvSpPr>
            <p:cNvPr id="201913"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4"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15"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6"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7"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8"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19"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0"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1"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2"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3"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4"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5"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6"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27" name="Group 199"/>
          <p:cNvGrpSpPr>
            <a:grpSpLocks/>
          </p:cNvGrpSpPr>
          <p:nvPr/>
        </p:nvGrpSpPr>
        <p:grpSpPr bwMode="auto">
          <a:xfrm rot="-5400000">
            <a:off x="2397919" y="5655469"/>
            <a:ext cx="65087" cy="85725"/>
            <a:chOff x="419" y="3223"/>
            <a:chExt cx="41" cy="54"/>
          </a:xfrm>
        </p:grpSpPr>
        <p:sp>
          <p:nvSpPr>
            <p:cNvPr id="201928"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29"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30"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1"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2"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3"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4"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5"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6"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1937"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1938"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39"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0"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1"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2"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3"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4"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5"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6"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7"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8"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49"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0"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1"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2"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3"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4"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55" name="Group 227"/>
          <p:cNvGrpSpPr>
            <a:grpSpLocks/>
          </p:cNvGrpSpPr>
          <p:nvPr/>
        </p:nvGrpSpPr>
        <p:grpSpPr bwMode="auto">
          <a:xfrm>
            <a:off x="2824163" y="3371850"/>
            <a:ext cx="147637" cy="315913"/>
            <a:chOff x="0" y="0"/>
            <a:chExt cx="20000" cy="20000"/>
          </a:xfrm>
        </p:grpSpPr>
        <p:sp>
          <p:nvSpPr>
            <p:cNvPr id="201956"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7"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58"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59"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0"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1"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2"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63" name="Group 235"/>
          <p:cNvGrpSpPr>
            <a:grpSpLocks/>
          </p:cNvGrpSpPr>
          <p:nvPr/>
        </p:nvGrpSpPr>
        <p:grpSpPr bwMode="auto">
          <a:xfrm flipV="1">
            <a:off x="5729288" y="1982788"/>
            <a:ext cx="77787" cy="57150"/>
            <a:chOff x="2834" y="1154"/>
            <a:chExt cx="49" cy="36"/>
          </a:xfrm>
        </p:grpSpPr>
        <p:sp>
          <p:nvSpPr>
            <p:cNvPr id="201964"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5"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66"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7"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8"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69"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70"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71" name="Group 243"/>
          <p:cNvGrpSpPr>
            <a:grpSpLocks/>
          </p:cNvGrpSpPr>
          <p:nvPr/>
        </p:nvGrpSpPr>
        <p:grpSpPr bwMode="auto">
          <a:xfrm flipV="1">
            <a:off x="5464175" y="2019300"/>
            <a:ext cx="158750" cy="111125"/>
            <a:chOff x="2619" y="1091"/>
            <a:chExt cx="100" cy="70"/>
          </a:xfrm>
        </p:grpSpPr>
        <p:sp>
          <p:nvSpPr>
            <p:cNvPr id="201972"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73"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74"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1975" name="Group 247"/>
          <p:cNvGrpSpPr>
            <a:grpSpLocks/>
          </p:cNvGrpSpPr>
          <p:nvPr/>
        </p:nvGrpSpPr>
        <p:grpSpPr bwMode="auto">
          <a:xfrm flipV="1">
            <a:off x="5842000" y="1982788"/>
            <a:ext cx="77788" cy="57150"/>
            <a:chOff x="2834" y="1154"/>
            <a:chExt cx="49" cy="36"/>
          </a:xfrm>
        </p:grpSpPr>
        <p:sp>
          <p:nvSpPr>
            <p:cNvPr id="201976"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77"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78"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79" name="Group 251"/>
          <p:cNvGrpSpPr>
            <a:grpSpLocks/>
          </p:cNvGrpSpPr>
          <p:nvPr/>
        </p:nvGrpSpPr>
        <p:grpSpPr bwMode="auto">
          <a:xfrm>
            <a:off x="5173663" y="2933700"/>
            <a:ext cx="84137" cy="177800"/>
            <a:chOff x="0" y="0"/>
            <a:chExt cx="20000" cy="20000"/>
          </a:xfrm>
        </p:grpSpPr>
        <p:sp>
          <p:nvSpPr>
            <p:cNvPr id="201980"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1"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82"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1983"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1984"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1985"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6"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7"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8"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89"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0"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1"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2"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3"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4"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5"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1996" name="Group 268"/>
          <p:cNvGrpSpPr>
            <a:grpSpLocks/>
          </p:cNvGrpSpPr>
          <p:nvPr/>
        </p:nvGrpSpPr>
        <p:grpSpPr bwMode="auto">
          <a:xfrm>
            <a:off x="1778000" y="2949575"/>
            <a:ext cx="74613" cy="69850"/>
            <a:chOff x="1781" y="2013"/>
            <a:chExt cx="47" cy="44"/>
          </a:xfrm>
        </p:grpSpPr>
        <p:sp>
          <p:nvSpPr>
            <p:cNvPr id="201997"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1998"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1999"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0"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1"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2"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003" name="Group 275"/>
          <p:cNvGrpSpPr>
            <a:grpSpLocks/>
          </p:cNvGrpSpPr>
          <p:nvPr/>
        </p:nvGrpSpPr>
        <p:grpSpPr bwMode="auto">
          <a:xfrm rot="5400000">
            <a:off x="3374231" y="891382"/>
            <a:ext cx="84137" cy="177800"/>
            <a:chOff x="0" y="0"/>
            <a:chExt cx="20000" cy="20000"/>
          </a:xfrm>
        </p:grpSpPr>
        <p:sp>
          <p:nvSpPr>
            <p:cNvPr id="202004"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5"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006"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7"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8"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09"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010" name="Group 282"/>
          <p:cNvGrpSpPr>
            <a:grpSpLocks/>
          </p:cNvGrpSpPr>
          <p:nvPr/>
        </p:nvGrpSpPr>
        <p:grpSpPr bwMode="auto">
          <a:xfrm rot="5400000">
            <a:off x="4192588" y="1431925"/>
            <a:ext cx="133350" cy="406400"/>
            <a:chOff x="0" y="0"/>
            <a:chExt cx="20000" cy="20000"/>
          </a:xfrm>
        </p:grpSpPr>
        <p:sp>
          <p:nvSpPr>
            <p:cNvPr id="202011"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12"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013"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14"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15"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16"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17"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018" name="Group 290"/>
          <p:cNvGrpSpPr>
            <a:grpSpLocks/>
          </p:cNvGrpSpPr>
          <p:nvPr/>
        </p:nvGrpSpPr>
        <p:grpSpPr bwMode="auto">
          <a:xfrm rot="5400000">
            <a:off x="1626394" y="3356769"/>
            <a:ext cx="84138" cy="177800"/>
            <a:chOff x="0" y="0"/>
            <a:chExt cx="20000" cy="20000"/>
          </a:xfrm>
        </p:grpSpPr>
        <p:sp>
          <p:nvSpPr>
            <p:cNvPr id="202019"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0"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021"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2"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3"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4"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5"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026" name="Group 298"/>
          <p:cNvGrpSpPr>
            <a:grpSpLocks/>
          </p:cNvGrpSpPr>
          <p:nvPr/>
        </p:nvGrpSpPr>
        <p:grpSpPr bwMode="auto">
          <a:xfrm rot="5400000">
            <a:off x="4214019" y="2756694"/>
            <a:ext cx="84138" cy="177800"/>
            <a:chOff x="0" y="0"/>
            <a:chExt cx="20000" cy="20000"/>
          </a:xfrm>
        </p:grpSpPr>
        <p:sp>
          <p:nvSpPr>
            <p:cNvPr id="202027"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28"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029"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0"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2031"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2032"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2033"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4"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35"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6"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7"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8"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39"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0"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1"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2"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3"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4"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5"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6"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47"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48"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49"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051" name="Group 323"/>
          <p:cNvGrpSpPr>
            <a:grpSpLocks/>
          </p:cNvGrpSpPr>
          <p:nvPr/>
        </p:nvGrpSpPr>
        <p:grpSpPr bwMode="auto">
          <a:xfrm>
            <a:off x="4000500" y="3097213"/>
            <a:ext cx="681038" cy="274637"/>
            <a:chOff x="2520" y="1951"/>
            <a:chExt cx="429" cy="173"/>
          </a:xfrm>
        </p:grpSpPr>
        <p:sp>
          <p:nvSpPr>
            <p:cNvPr id="202052"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3"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2054" name="Group 326"/>
          <p:cNvGrpSpPr>
            <a:grpSpLocks/>
          </p:cNvGrpSpPr>
          <p:nvPr/>
        </p:nvGrpSpPr>
        <p:grpSpPr bwMode="auto">
          <a:xfrm>
            <a:off x="2105025" y="863600"/>
            <a:ext cx="681038" cy="274638"/>
            <a:chOff x="2485" y="3348"/>
            <a:chExt cx="429" cy="173"/>
          </a:xfrm>
        </p:grpSpPr>
        <p:sp>
          <p:nvSpPr>
            <p:cNvPr id="202055"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6"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2057" name="Group 329"/>
          <p:cNvGrpSpPr>
            <a:grpSpLocks/>
          </p:cNvGrpSpPr>
          <p:nvPr/>
        </p:nvGrpSpPr>
        <p:grpSpPr bwMode="auto">
          <a:xfrm>
            <a:off x="2944813" y="746125"/>
            <a:ext cx="681037" cy="274638"/>
            <a:chOff x="2485" y="3348"/>
            <a:chExt cx="429" cy="173"/>
          </a:xfrm>
        </p:grpSpPr>
        <p:sp>
          <p:nvSpPr>
            <p:cNvPr id="202058"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59"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2060"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061" name="Group 333"/>
          <p:cNvGrpSpPr>
            <a:grpSpLocks/>
          </p:cNvGrpSpPr>
          <p:nvPr/>
        </p:nvGrpSpPr>
        <p:grpSpPr bwMode="auto">
          <a:xfrm>
            <a:off x="4786313" y="3097213"/>
            <a:ext cx="681037" cy="274637"/>
            <a:chOff x="3015" y="1951"/>
            <a:chExt cx="429" cy="173"/>
          </a:xfrm>
        </p:grpSpPr>
        <p:sp>
          <p:nvSpPr>
            <p:cNvPr id="202062"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3"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2065" name="Group 337"/>
          <p:cNvGrpSpPr>
            <a:grpSpLocks/>
          </p:cNvGrpSpPr>
          <p:nvPr/>
        </p:nvGrpSpPr>
        <p:grpSpPr bwMode="auto">
          <a:xfrm>
            <a:off x="3987800" y="3429000"/>
            <a:ext cx="966788" cy="1708150"/>
            <a:chOff x="2520" y="2160"/>
            <a:chExt cx="609" cy="1076"/>
          </a:xfrm>
        </p:grpSpPr>
        <p:sp>
          <p:nvSpPr>
            <p:cNvPr id="202066"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67"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8"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69"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70"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71"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72"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073"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074" name="Group 346"/>
            <p:cNvGrpSpPr>
              <a:grpSpLocks/>
            </p:cNvGrpSpPr>
            <p:nvPr/>
          </p:nvGrpSpPr>
          <p:grpSpPr bwMode="auto">
            <a:xfrm flipV="1">
              <a:off x="2622" y="2572"/>
              <a:ext cx="395" cy="48"/>
              <a:chOff x="3118" y="864"/>
              <a:chExt cx="530" cy="48"/>
            </a:xfrm>
          </p:grpSpPr>
          <p:sp>
            <p:nvSpPr>
              <p:cNvPr id="202075"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76"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077"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78"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79"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0"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81"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82"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83"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4"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85"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086" name="Group 358"/>
            <p:cNvGrpSpPr>
              <a:grpSpLocks/>
            </p:cNvGrpSpPr>
            <p:nvPr/>
          </p:nvGrpSpPr>
          <p:grpSpPr bwMode="auto">
            <a:xfrm flipV="1">
              <a:off x="2639" y="2321"/>
              <a:ext cx="359" cy="251"/>
              <a:chOff x="3380" y="1014"/>
              <a:chExt cx="481" cy="337"/>
            </a:xfrm>
          </p:grpSpPr>
          <p:sp>
            <p:nvSpPr>
              <p:cNvPr id="202087"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88"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089"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090" name="Group 362"/>
            <p:cNvGrpSpPr>
              <a:grpSpLocks/>
            </p:cNvGrpSpPr>
            <p:nvPr/>
          </p:nvGrpSpPr>
          <p:grpSpPr bwMode="auto">
            <a:xfrm flipV="1">
              <a:off x="2716" y="2242"/>
              <a:ext cx="209" cy="176"/>
              <a:chOff x="3482" y="1024"/>
              <a:chExt cx="280" cy="236"/>
            </a:xfrm>
          </p:grpSpPr>
          <p:grpSp>
            <p:nvGrpSpPr>
              <p:cNvPr id="202091" name="Group 363"/>
              <p:cNvGrpSpPr>
                <a:grpSpLocks/>
              </p:cNvGrpSpPr>
              <p:nvPr/>
            </p:nvGrpSpPr>
            <p:grpSpPr bwMode="auto">
              <a:xfrm>
                <a:off x="3712" y="1202"/>
                <a:ext cx="50" cy="58"/>
                <a:chOff x="3726" y="878"/>
                <a:chExt cx="50" cy="58"/>
              </a:xfrm>
            </p:grpSpPr>
            <p:sp>
              <p:nvSpPr>
                <p:cNvPr id="202092"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93"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094" name="Group 366"/>
              <p:cNvGrpSpPr>
                <a:grpSpLocks/>
              </p:cNvGrpSpPr>
              <p:nvPr/>
            </p:nvGrpSpPr>
            <p:grpSpPr bwMode="auto">
              <a:xfrm>
                <a:off x="3484" y="1204"/>
                <a:ext cx="48" cy="56"/>
                <a:chOff x="3462" y="734"/>
                <a:chExt cx="48" cy="56"/>
              </a:xfrm>
            </p:grpSpPr>
            <p:sp>
              <p:nvSpPr>
                <p:cNvPr id="202095"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96"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097" name="Group 369"/>
              <p:cNvGrpSpPr>
                <a:grpSpLocks/>
              </p:cNvGrpSpPr>
              <p:nvPr/>
            </p:nvGrpSpPr>
            <p:grpSpPr bwMode="auto">
              <a:xfrm flipV="1">
                <a:off x="3710" y="1024"/>
                <a:ext cx="50" cy="58"/>
                <a:chOff x="3726" y="878"/>
                <a:chExt cx="50" cy="58"/>
              </a:xfrm>
            </p:grpSpPr>
            <p:sp>
              <p:nvSpPr>
                <p:cNvPr id="202098"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099"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100" name="Group 372"/>
              <p:cNvGrpSpPr>
                <a:grpSpLocks/>
              </p:cNvGrpSpPr>
              <p:nvPr/>
            </p:nvGrpSpPr>
            <p:grpSpPr bwMode="auto">
              <a:xfrm flipV="1">
                <a:off x="3482" y="1026"/>
                <a:ext cx="48" cy="56"/>
                <a:chOff x="3462" y="734"/>
                <a:chExt cx="48" cy="56"/>
              </a:xfrm>
            </p:grpSpPr>
            <p:sp>
              <p:nvSpPr>
                <p:cNvPr id="202101"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02"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2103" name="Group 375"/>
            <p:cNvGrpSpPr>
              <a:grpSpLocks/>
            </p:cNvGrpSpPr>
            <p:nvPr/>
          </p:nvGrpSpPr>
          <p:grpSpPr bwMode="auto">
            <a:xfrm flipV="1">
              <a:off x="2520" y="2997"/>
              <a:ext cx="609" cy="239"/>
              <a:chOff x="512" y="898"/>
              <a:chExt cx="1332" cy="522"/>
            </a:xfrm>
          </p:grpSpPr>
          <p:sp>
            <p:nvSpPr>
              <p:cNvPr id="202104"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05"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06"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07"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08"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09"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0"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1"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2"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13"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114"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2115"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6"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7"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18"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19"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20"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21"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122" name="Group 394"/>
          <p:cNvGrpSpPr>
            <a:grpSpLocks/>
          </p:cNvGrpSpPr>
          <p:nvPr/>
        </p:nvGrpSpPr>
        <p:grpSpPr bwMode="auto">
          <a:xfrm flipH="1" flipV="1">
            <a:off x="581025" y="4094163"/>
            <a:ext cx="977900" cy="1724025"/>
            <a:chOff x="2840" y="2274"/>
            <a:chExt cx="616" cy="1086"/>
          </a:xfrm>
        </p:grpSpPr>
        <p:sp>
          <p:nvSpPr>
            <p:cNvPr id="202123"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24"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25"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26"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27"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28"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29"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30"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131" name="Group 403"/>
            <p:cNvGrpSpPr>
              <a:grpSpLocks/>
            </p:cNvGrpSpPr>
            <p:nvPr/>
          </p:nvGrpSpPr>
          <p:grpSpPr bwMode="auto">
            <a:xfrm>
              <a:off x="2944" y="2896"/>
              <a:ext cx="399" cy="72"/>
              <a:chOff x="3118" y="864"/>
              <a:chExt cx="530" cy="48"/>
            </a:xfrm>
          </p:grpSpPr>
          <p:sp>
            <p:nvSpPr>
              <p:cNvPr id="202132"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33"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134"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35"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36"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37"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38"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39"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40"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141" name="Group 413"/>
            <p:cNvGrpSpPr>
              <a:grpSpLocks/>
            </p:cNvGrpSpPr>
            <p:nvPr/>
          </p:nvGrpSpPr>
          <p:grpSpPr bwMode="auto">
            <a:xfrm>
              <a:off x="2962" y="2968"/>
              <a:ext cx="362" cy="254"/>
              <a:chOff x="3380" y="1014"/>
              <a:chExt cx="481" cy="337"/>
            </a:xfrm>
          </p:grpSpPr>
          <p:sp>
            <p:nvSpPr>
              <p:cNvPr id="202142"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43"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44"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145"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2146" name="Group 418"/>
            <p:cNvGrpSpPr>
              <a:grpSpLocks/>
            </p:cNvGrpSpPr>
            <p:nvPr/>
          </p:nvGrpSpPr>
          <p:grpSpPr bwMode="auto">
            <a:xfrm>
              <a:off x="3039" y="3099"/>
              <a:ext cx="211" cy="178"/>
              <a:chOff x="3482" y="1024"/>
              <a:chExt cx="280" cy="236"/>
            </a:xfrm>
          </p:grpSpPr>
          <p:grpSp>
            <p:nvGrpSpPr>
              <p:cNvPr id="202147" name="Group 419"/>
              <p:cNvGrpSpPr>
                <a:grpSpLocks/>
              </p:cNvGrpSpPr>
              <p:nvPr/>
            </p:nvGrpSpPr>
            <p:grpSpPr bwMode="auto">
              <a:xfrm>
                <a:off x="3712" y="1202"/>
                <a:ext cx="50" cy="58"/>
                <a:chOff x="3726" y="878"/>
                <a:chExt cx="50" cy="58"/>
              </a:xfrm>
            </p:grpSpPr>
            <p:sp>
              <p:nvSpPr>
                <p:cNvPr id="202148"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49"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150" name="Group 422"/>
              <p:cNvGrpSpPr>
                <a:grpSpLocks/>
              </p:cNvGrpSpPr>
              <p:nvPr/>
            </p:nvGrpSpPr>
            <p:grpSpPr bwMode="auto">
              <a:xfrm>
                <a:off x="3484" y="1204"/>
                <a:ext cx="48" cy="56"/>
                <a:chOff x="3462" y="734"/>
                <a:chExt cx="48" cy="56"/>
              </a:xfrm>
            </p:grpSpPr>
            <p:sp>
              <p:nvSpPr>
                <p:cNvPr id="202151"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52"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153" name="Group 425"/>
              <p:cNvGrpSpPr>
                <a:grpSpLocks/>
              </p:cNvGrpSpPr>
              <p:nvPr/>
            </p:nvGrpSpPr>
            <p:grpSpPr bwMode="auto">
              <a:xfrm flipV="1">
                <a:off x="3710" y="1024"/>
                <a:ext cx="50" cy="58"/>
                <a:chOff x="3726" y="878"/>
                <a:chExt cx="50" cy="58"/>
              </a:xfrm>
            </p:grpSpPr>
            <p:sp>
              <p:nvSpPr>
                <p:cNvPr id="202154"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55"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2156" name="Group 428"/>
              <p:cNvGrpSpPr>
                <a:grpSpLocks/>
              </p:cNvGrpSpPr>
              <p:nvPr/>
            </p:nvGrpSpPr>
            <p:grpSpPr bwMode="auto">
              <a:xfrm flipV="1">
                <a:off x="3482" y="1026"/>
                <a:ext cx="48" cy="56"/>
                <a:chOff x="3462" y="734"/>
                <a:chExt cx="48" cy="56"/>
              </a:xfrm>
            </p:grpSpPr>
            <p:sp>
              <p:nvSpPr>
                <p:cNvPr id="202157"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58"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2159"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60"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61"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62"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63"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2164"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65"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66"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67"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68"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169"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170" name="Group 442"/>
          <p:cNvGrpSpPr>
            <a:grpSpLocks/>
          </p:cNvGrpSpPr>
          <p:nvPr/>
        </p:nvGrpSpPr>
        <p:grpSpPr bwMode="auto">
          <a:xfrm flipH="1">
            <a:off x="852488" y="3762375"/>
            <a:ext cx="681037" cy="274638"/>
            <a:chOff x="2520" y="1951"/>
            <a:chExt cx="429" cy="173"/>
          </a:xfrm>
        </p:grpSpPr>
        <p:sp>
          <p:nvSpPr>
            <p:cNvPr id="202171"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72"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2173"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174" name="Group 446"/>
          <p:cNvGrpSpPr>
            <a:grpSpLocks/>
          </p:cNvGrpSpPr>
          <p:nvPr/>
        </p:nvGrpSpPr>
        <p:grpSpPr bwMode="auto">
          <a:xfrm flipH="1">
            <a:off x="66675" y="3762375"/>
            <a:ext cx="681038" cy="274638"/>
            <a:chOff x="3015" y="1951"/>
            <a:chExt cx="429" cy="173"/>
          </a:xfrm>
        </p:grpSpPr>
        <p:sp>
          <p:nvSpPr>
            <p:cNvPr id="202175"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76"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2177"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178" name="Group 450"/>
          <p:cNvGrpSpPr>
            <a:grpSpLocks/>
          </p:cNvGrpSpPr>
          <p:nvPr/>
        </p:nvGrpSpPr>
        <p:grpSpPr bwMode="auto">
          <a:xfrm flipH="1">
            <a:off x="920750" y="3479800"/>
            <a:ext cx="681038" cy="274638"/>
            <a:chOff x="2520" y="1951"/>
            <a:chExt cx="429" cy="173"/>
          </a:xfrm>
        </p:grpSpPr>
        <p:sp>
          <p:nvSpPr>
            <p:cNvPr id="202179"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80"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2181" name="Group 453"/>
          <p:cNvGrpSpPr>
            <a:grpSpLocks/>
          </p:cNvGrpSpPr>
          <p:nvPr/>
        </p:nvGrpSpPr>
        <p:grpSpPr bwMode="auto">
          <a:xfrm flipH="1">
            <a:off x="198438" y="3463925"/>
            <a:ext cx="681037" cy="274638"/>
            <a:chOff x="3015" y="1951"/>
            <a:chExt cx="429" cy="173"/>
          </a:xfrm>
        </p:grpSpPr>
        <p:sp>
          <p:nvSpPr>
            <p:cNvPr id="202182"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183"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2184"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185"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 name="Slide Number Placeholder 3"/>
          <p:cNvSpPr>
            <a:spLocks noGrp="1"/>
          </p:cNvSpPr>
          <p:nvPr>
            <p:ph type="sldNum" sz="quarter" idx="12"/>
          </p:nvPr>
        </p:nvSpPr>
        <p:spPr/>
        <p:txBody>
          <a:bodyPr/>
          <a:lstStyle/>
          <a:p>
            <a:fld id="{AA78D508-69D5-264D-BDF7-6E5E385DE223}" type="slidenum">
              <a:rPr lang="en-US"/>
              <a:pPr/>
              <a:t>106</a:t>
            </a:fld>
            <a:endParaRPr lang="en-US"/>
          </a:p>
        </p:txBody>
      </p:sp>
      <p:sp>
        <p:nvSpPr>
          <p:cNvPr id="20275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5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5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275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275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1"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2" name="Rectangle 10"/>
          <p:cNvSpPr>
            <a:spLocks noChangeArrowheads="1"/>
          </p:cNvSpPr>
          <p:nvPr/>
        </p:nvSpPr>
        <p:spPr bwMode="auto">
          <a:xfrm rot="5400000">
            <a:off x="1535907" y="1680369"/>
            <a:ext cx="455612" cy="4889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63" name="Group 11"/>
          <p:cNvGrpSpPr>
            <a:grpSpLocks/>
          </p:cNvGrpSpPr>
          <p:nvPr/>
        </p:nvGrpSpPr>
        <p:grpSpPr bwMode="auto">
          <a:xfrm>
            <a:off x="1371600" y="1709738"/>
            <a:ext cx="1363663" cy="415925"/>
            <a:chOff x="437" y="1012"/>
            <a:chExt cx="859" cy="262"/>
          </a:xfrm>
        </p:grpSpPr>
        <p:sp>
          <p:nvSpPr>
            <p:cNvPr id="20276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6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770"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1"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72" name="Group 20"/>
          <p:cNvGrpSpPr>
            <a:grpSpLocks/>
          </p:cNvGrpSpPr>
          <p:nvPr/>
        </p:nvGrpSpPr>
        <p:grpSpPr bwMode="auto">
          <a:xfrm rot="5400000" flipH="1">
            <a:off x="1997869" y="1489869"/>
            <a:ext cx="77788" cy="57150"/>
            <a:chOff x="2834" y="1154"/>
            <a:chExt cx="49" cy="36"/>
          </a:xfrm>
        </p:grpSpPr>
        <p:sp>
          <p:nvSpPr>
            <p:cNvPr id="20277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775"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6"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7"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8"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79"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80" name="Group 28"/>
          <p:cNvGrpSpPr>
            <a:grpSpLocks/>
          </p:cNvGrpSpPr>
          <p:nvPr/>
        </p:nvGrpSpPr>
        <p:grpSpPr bwMode="auto">
          <a:xfrm rot="5400000" flipH="1">
            <a:off x="2020888" y="1687512"/>
            <a:ext cx="158750" cy="111125"/>
            <a:chOff x="2619" y="1091"/>
            <a:chExt cx="100" cy="70"/>
          </a:xfrm>
        </p:grpSpPr>
        <p:sp>
          <p:nvSpPr>
            <p:cNvPr id="20278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784" name="Group 32"/>
          <p:cNvGrpSpPr>
            <a:grpSpLocks/>
          </p:cNvGrpSpPr>
          <p:nvPr/>
        </p:nvGrpSpPr>
        <p:grpSpPr bwMode="auto">
          <a:xfrm rot="5400000" flipH="1">
            <a:off x="1997869" y="1377157"/>
            <a:ext cx="77787" cy="57150"/>
            <a:chOff x="2834" y="1154"/>
            <a:chExt cx="49" cy="36"/>
          </a:xfrm>
        </p:grpSpPr>
        <p:sp>
          <p:nvSpPr>
            <p:cNvPr id="20278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787"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88"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89" name="Group 37"/>
          <p:cNvGrpSpPr>
            <a:grpSpLocks/>
          </p:cNvGrpSpPr>
          <p:nvPr/>
        </p:nvGrpSpPr>
        <p:grpSpPr bwMode="auto">
          <a:xfrm rot="-5400000">
            <a:off x="3137694" y="1494632"/>
            <a:ext cx="77787" cy="57150"/>
            <a:chOff x="2834" y="1154"/>
            <a:chExt cx="49" cy="36"/>
          </a:xfrm>
        </p:grpSpPr>
        <p:sp>
          <p:nvSpPr>
            <p:cNvPr id="20279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792"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3"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4"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5"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6"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797" name="Group 45"/>
          <p:cNvGrpSpPr>
            <a:grpSpLocks/>
          </p:cNvGrpSpPr>
          <p:nvPr/>
        </p:nvGrpSpPr>
        <p:grpSpPr bwMode="auto">
          <a:xfrm rot="-5400000">
            <a:off x="3033713" y="1693862"/>
            <a:ext cx="158750" cy="111125"/>
            <a:chOff x="2619" y="1091"/>
            <a:chExt cx="100" cy="70"/>
          </a:xfrm>
        </p:grpSpPr>
        <p:sp>
          <p:nvSpPr>
            <p:cNvPr id="202798"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799"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0"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01" name="Group 49"/>
          <p:cNvGrpSpPr>
            <a:grpSpLocks/>
          </p:cNvGrpSpPr>
          <p:nvPr/>
        </p:nvGrpSpPr>
        <p:grpSpPr bwMode="auto">
          <a:xfrm rot="-5400000">
            <a:off x="3137694" y="1381919"/>
            <a:ext cx="77788" cy="57150"/>
            <a:chOff x="2834" y="1154"/>
            <a:chExt cx="49" cy="36"/>
          </a:xfrm>
        </p:grpSpPr>
        <p:sp>
          <p:nvSpPr>
            <p:cNvPr id="202802"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3"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04"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5"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6"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7"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8"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09"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0"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11" name="Group 59"/>
          <p:cNvGrpSpPr>
            <a:grpSpLocks/>
          </p:cNvGrpSpPr>
          <p:nvPr/>
        </p:nvGrpSpPr>
        <p:grpSpPr bwMode="auto">
          <a:xfrm>
            <a:off x="1025525" y="2952750"/>
            <a:ext cx="74613" cy="69850"/>
            <a:chOff x="1875" y="2013"/>
            <a:chExt cx="47" cy="44"/>
          </a:xfrm>
        </p:grpSpPr>
        <p:sp>
          <p:nvSpPr>
            <p:cNvPr id="202812"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3"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14"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15" name="Group 63"/>
          <p:cNvGrpSpPr>
            <a:grpSpLocks/>
          </p:cNvGrpSpPr>
          <p:nvPr/>
        </p:nvGrpSpPr>
        <p:grpSpPr bwMode="auto">
          <a:xfrm>
            <a:off x="1441450" y="3022600"/>
            <a:ext cx="141288" cy="360363"/>
            <a:chOff x="1852" y="2057"/>
            <a:chExt cx="89" cy="227"/>
          </a:xfrm>
        </p:grpSpPr>
        <p:grpSp>
          <p:nvGrpSpPr>
            <p:cNvPr id="202816" name="Group 64"/>
            <p:cNvGrpSpPr>
              <a:grpSpLocks/>
            </p:cNvGrpSpPr>
            <p:nvPr/>
          </p:nvGrpSpPr>
          <p:grpSpPr bwMode="auto">
            <a:xfrm>
              <a:off x="1878" y="2259"/>
              <a:ext cx="35" cy="25"/>
              <a:chOff x="0" y="0"/>
              <a:chExt cx="20000" cy="19734"/>
            </a:xfrm>
          </p:grpSpPr>
          <p:sp>
            <p:nvSpPr>
              <p:cNvPr id="202817"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8"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19"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20"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1"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2"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3"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4"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5"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26" name="Group 74"/>
          <p:cNvGrpSpPr>
            <a:grpSpLocks/>
          </p:cNvGrpSpPr>
          <p:nvPr/>
        </p:nvGrpSpPr>
        <p:grpSpPr bwMode="auto">
          <a:xfrm>
            <a:off x="1733550" y="3022600"/>
            <a:ext cx="142875" cy="349250"/>
            <a:chOff x="2036" y="2057"/>
            <a:chExt cx="90" cy="220"/>
          </a:xfrm>
        </p:grpSpPr>
        <p:grpSp>
          <p:nvGrpSpPr>
            <p:cNvPr id="202827" name="Group 75"/>
            <p:cNvGrpSpPr>
              <a:grpSpLocks/>
            </p:cNvGrpSpPr>
            <p:nvPr/>
          </p:nvGrpSpPr>
          <p:grpSpPr bwMode="auto">
            <a:xfrm>
              <a:off x="2062" y="2252"/>
              <a:ext cx="35" cy="25"/>
              <a:chOff x="0" y="0"/>
              <a:chExt cx="20000" cy="20208"/>
            </a:xfrm>
          </p:grpSpPr>
          <p:sp>
            <p:nvSpPr>
              <p:cNvPr id="202828"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29"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0"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31"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2"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3"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4"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5"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6"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37"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838"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39"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0"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1"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2"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3"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4"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5"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6"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7"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8"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49"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0"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1"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2"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3"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4"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5"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6"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7"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8"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59"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0"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1"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2"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3"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4"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5"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6"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7"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8"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69"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0"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1"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2"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3"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74" name="Group 122"/>
          <p:cNvGrpSpPr>
            <a:grpSpLocks/>
          </p:cNvGrpSpPr>
          <p:nvPr/>
        </p:nvGrpSpPr>
        <p:grpSpPr bwMode="auto">
          <a:xfrm>
            <a:off x="4081463" y="2178050"/>
            <a:ext cx="74612" cy="69850"/>
            <a:chOff x="1781" y="2013"/>
            <a:chExt cx="47" cy="44"/>
          </a:xfrm>
        </p:grpSpPr>
        <p:sp>
          <p:nvSpPr>
            <p:cNvPr id="202875"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6"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77"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8"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79"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80" name="Group 128"/>
          <p:cNvGrpSpPr>
            <a:grpSpLocks/>
          </p:cNvGrpSpPr>
          <p:nvPr/>
        </p:nvGrpSpPr>
        <p:grpSpPr bwMode="auto">
          <a:xfrm>
            <a:off x="4818063" y="2178050"/>
            <a:ext cx="74612" cy="69850"/>
            <a:chOff x="1875" y="2013"/>
            <a:chExt cx="47" cy="44"/>
          </a:xfrm>
        </p:grpSpPr>
        <p:sp>
          <p:nvSpPr>
            <p:cNvPr id="202881"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2"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83"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884" name="Group 132"/>
          <p:cNvGrpSpPr>
            <a:grpSpLocks/>
          </p:cNvGrpSpPr>
          <p:nvPr/>
        </p:nvGrpSpPr>
        <p:grpSpPr bwMode="auto">
          <a:xfrm>
            <a:off x="4027488" y="2247900"/>
            <a:ext cx="141287" cy="360363"/>
            <a:chOff x="1852" y="2057"/>
            <a:chExt cx="89" cy="227"/>
          </a:xfrm>
        </p:grpSpPr>
        <p:grpSp>
          <p:nvGrpSpPr>
            <p:cNvPr id="202885" name="Group 133"/>
            <p:cNvGrpSpPr>
              <a:grpSpLocks/>
            </p:cNvGrpSpPr>
            <p:nvPr/>
          </p:nvGrpSpPr>
          <p:grpSpPr bwMode="auto">
            <a:xfrm>
              <a:off x="1878" y="2259"/>
              <a:ext cx="35" cy="25"/>
              <a:chOff x="0" y="0"/>
              <a:chExt cx="20000" cy="19734"/>
            </a:xfrm>
          </p:grpSpPr>
          <p:sp>
            <p:nvSpPr>
              <p:cNvPr id="202886"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7"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88"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889"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0"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1"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2"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3"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4"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895" name="Group 143"/>
          <p:cNvGrpSpPr>
            <a:grpSpLocks/>
          </p:cNvGrpSpPr>
          <p:nvPr/>
        </p:nvGrpSpPr>
        <p:grpSpPr bwMode="auto">
          <a:xfrm>
            <a:off x="4319588" y="2247900"/>
            <a:ext cx="142875" cy="349250"/>
            <a:chOff x="2036" y="2057"/>
            <a:chExt cx="90" cy="220"/>
          </a:xfrm>
        </p:grpSpPr>
        <p:grpSp>
          <p:nvGrpSpPr>
            <p:cNvPr id="202896" name="Group 144"/>
            <p:cNvGrpSpPr>
              <a:grpSpLocks/>
            </p:cNvGrpSpPr>
            <p:nvPr/>
          </p:nvGrpSpPr>
          <p:grpSpPr bwMode="auto">
            <a:xfrm>
              <a:off x="2062" y="2252"/>
              <a:ext cx="35" cy="25"/>
              <a:chOff x="0" y="0"/>
              <a:chExt cx="20000" cy="20208"/>
            </a:xfrm>
          </p:grpSpPr>
          <p:sp>
            <p:nvSpPr>
              <p:cNvPr id="202897"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8"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899"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00"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1"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2"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3"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4"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5"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06"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07"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08" name="Group 156"/>
          <p:cNvGrpSpPr>
            <a:grpSpLocks/>
          </p:cNvGrpSpPr>
          <p:nvPr/>
        </p:nvGrpSpPr>
        <p:grpSpPr bwMode="auto">
          <a:xfrm flipV="1">
            <a:off x="5119688" y="1120775"/>
            <a:ext cx="415925" cy="936625"/>
            <a:chOff x="2440" y="1064"/>
            <a:chExt cx="262" cy="590"/>
          </a:xfrm>
        </p:grpSpPr>
        <p:sp>
          <p:nvSpPr>
            <p:cNvPr id="202909"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0"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1"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2"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3"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4"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2915"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2916"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17"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2918" name="Group 166"/>
          <p:cNvGrpSpPr>
            <a:grpSpLocks/>
          </p:cNvGrpSpPr>
          <p:nvPr/>
        </p:nvGrpSpPr>
        <p:grpSpPr bwMode="auto">
          <a:xfrm rot="5400000" flipH="1">
            <a:off x="4218782" y="5666581"/>
            <a:ext cx="65088" cy="85725"/>
            <a:chOff x="419" y="3223"/>
            <a:chExt cx="41" cy="54"/>
          </a:xfrm>
        </p:grpSpPr>
        <p:sp>
          <p:nvSpPr>
            <p:cNvPr id="202919"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0"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21"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2"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3"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4"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5"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6"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7"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8"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29"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30"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31"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32"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33" name="Group 181"/>
          <p:cNvGrpSpPr>
            <a:grpSpLocks/>
          </p:cNvGrpSpPr>
          <p:nvPr/>
        </p:nvGrpSpPr>
        <p:grpSpPr bwMode="auto">
          <a:xfrm rot="5400000" flipH="1">
            <a:off x="4356894" y="5668169"/>
            <a:ext cx="65087" cy="85725"/>
            <a:chOff x="419" y="3223"/>
            <a:chExt cx="41" cy="54"/>
          </a:xfrm>
        </p:grpSpPr>
        <p:sp>
          <p:nvSpPr>
            <p:cNvPr id="202934"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35"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936" name="Group 184"/>
          <p:cNvGrpSpPr>
            <a:grpSpLocks/>
          </p:cNvGrpSpPr>
          <p:nvPr/>
        </p:nvGrpSpPr>
        <p:grpSpPr bwMode="auto">
          <a:xfrm rot="-5400000">
            <a:off x="2536032" y="5653881"/>
            <a:ext cx="65088" cy="85725"/>
            <a:chOff x="419" y="3223"/>
            <a:chExt cx="41" cy="54"/>
          </a:xfrm>
        </p:grpSpPr>
        <p:sp>
          <p:nvSpPr>
            <p:cNvPr id="202937"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38"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39"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0"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1"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2"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3"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4"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5"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6"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7"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8"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49"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0"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51" name="Group 199"/>
          <p:cNvGrpSpPr>
            <a:grpSpLocks/>
          </p:cNvGrpSpPr>
          <p:nvPr/>
        </p:nvGrpSpPr>
        <p:grpSpPr bwMode="auto">
          <a:xfrm rot="-5400000">
            <a:off x="2397919" y="5655469"/>
            <a:ext cx="65087" cy="85725"/>
            <a:chOff x="419" y="3223"/>
            <a:chExt cx="41" cy="54"/>
          </a:xfrm>
        </p:grpSpPr>
        <p:sp>
          <p:nvSpPr>
            <p:cNvPr id="202952"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3"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54"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5"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6"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7"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8"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59"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0"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2961"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2962"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3"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4"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5"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6"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7"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8"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69"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0"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1"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2"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3"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4"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5"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6"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7"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78"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79" name="Group 227"/>
          <p:cNvGrpSpPr>
            <a:grpSpLocks/>
          </p:cNvGrpSpPr>
          <p:nvPr/>
        </p:nvGrpSpPr>
        <p:grpSpPr bwMode="auto">
          <a:xfrm>
            <a:off x="2824163" y="3371850"/>
            <a:ext cx="147637" cy="315913"/>
            <a:chOff x="0" y="0"/>
            <a:chExt cx="20000" cy="20000"/>
          </a:xfrm>
        </p:grpSpPr>
        <p:sp>
          <p:nvSpPr>
            <p:cNvPr id="202980"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1"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82"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3"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4"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5"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6"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87" name="Group 235"/>
          <p:cNvGrpSpPr>
            <a:grpSpLocks/>
          </p:cNvGrpSpPr>
          <p:nvPr/>
        </p:nvGrpSpPr>
        <p:grpSpPr bwMode="auto">
          <a:xfrm flipV="1">
            <a:off x="5729288" y="1982788"/>
            <a:ext cx="77787" cy="57150"/>
            <a:chOff x="2834" y="1154"/>
            <a:chExt cx="49" cy="36"/>
          </a:xfrm>
        </p:grpSpPr>
        <p:sp>
          <p:nvSpPr>
            <p:cNvPr id="202988"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89"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2990"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1"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2"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3"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4"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2995" name="Group 243"/>
          <p:cNvGrpSpPr>
            <a:grpSpLocks/>
          </p:cNvGrpSpPr>
          <p:nvPr/>
        </p:nvGrpSpPr>
        <p:grpSpPr bwMode="auto">
          <a:xfrm flipV="1">
            <a:off x="5464175" y="2019300"/>
            <a:ext cx="158750" cy="111125"/>
            <a:chOff x="2619" y="1091"/>
            <a:chExt cx="100" cy="70"/>
          </a:xfrm>
        </p:grpSpPr>
        <p:sp>
          <p:nvSpPr>
            <p:cNvPr id="202996"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7"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2998"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2999" name="Group 247"/>
          <p:cNvGrpSpPr>
            <a:grpSpLocks/>
          </p:cNvGrpSpPr>
          <p:nvPr/>
        </p:nvGrpSpPr>
        <p:grpSpPr bwMode="auto">
          <a:xfrm flipV="1">
            <a:off x="5842000" y="1982788"/>
            <a:ext cx="77788" cy="57150"/>
            <a:chOff x="2834" y="1154"/>
            <a:chExt cx="49" cy="36"/>
          </a:xfrm>
        </p:grpSpPr>
        <p:sp>
          <p:nvSpPr>
            <p:cNvPr id="203000"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01"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02"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03" name="Group 251"/>
          <p:cNvGrpSpPr>
            <a:grpSpLocks/>
          </p:cNvGrpSpPr>
          <p:nvPr/>
        </p:nvGrpSpPr>
        <p:grpSpPr bwMode="auto">
          <a:xfrm>
            <a:off x="5173663" y="2933700"/>
            <a:ext cx="84137" cy="177800"/>
            <a:chOff x="0" y="0"/>
            <a:chExt cx="20000" cy="20000"/>
          </a:xfrm>
        </p:grpSpPr>
        <p:sp>
          <p:nvSpPr>
            <p:cNvPr id="203004"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05"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06"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3007"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08"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3009"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0"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1"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2"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3"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4"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5"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6"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7"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8"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19"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20" name="Group 268"/>
          <p:cNvGrpSpPr>
            <a:grpSpLocks/>
          </p:cNvGrpSpPr>
          <p:nvPr/>
        </p:nvGrpSpPr>
        <p:grpSpPr bwMode="auto">
          <a:xfrm>
            <a:off x="1778000" y="2949575"/>
            <a:ext cx="74613" cy="69850"/>
            <a:chOff x="1781" y="2013"/>
            <a:chExt cx="47" cy="44"/>
          </a:xfrm>
        </p:grpSpPr>
        <p:sp>
          <p:nvSpPr>
            <p:cNvPr id="203021"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22"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23"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24"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25"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26"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27" name="Group 275"/>
          <p:cNvGrpSpPr>
            <a:grpSpLocks/>
          </p:cNvGrpSpPr>
          <p:nvPr/>
        </p:nvGrpSpPr>
        <p:grpSpPr bwMode="auto">
          <a:xfrm rot="5400000">
            <a:off x="3374231" y="891382"/>
            <a:ext cx="84137" cy="177800"/>
            <a:chOff x="0" y="0"/>
            <a:chExt cx="20000" cy="20000"/>
          </a:xfrm>
        </p:grpSpPr>
        <p:sp>
          <p:nvSpPr>
            <p:cNvPr id="203028"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29"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30"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1"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2"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3"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34" name="Group 282"/>
          <p:cNvGrpSpPr>
            <a:grpSpLocks/>
          </p:cNvGrpSpPr>
          <p:nvPr/>
        </p:nvGrpSpPr>
        <p:grpSpPr bwMode="auto">
          <a:xfrm rot="5400000">
            <a:off x="4192588" y="1431925"/>
            <a:ext cx="133350" cy="406400"/>
            <a:chOff x="0" y="0"/>
            <a:chExt cx="20000" cy="20000"/>
          </a:xfrm>
        </p:grpSpPr>
        <p:sp>
          <p:nvSpPr>
            <p:cNvPr id="203035"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6"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37"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8"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39"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0"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1"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42" name="Group 290"/>
          <p:cNvGrpSpPr>
            <a:grpSpLocks/>
          </p:cNvGrpSpPr>
          <p:nvPr/>
        </p:nvGrpSpPr>
        <p:grpSpPr bwMode="auto">
          <a:xfrm rot="5400000">
            <a:off x="1626394" y="3356769"/>
            <a:ext cx="84138" cy="177800"/>
            <a:chOff x="0" y="0"/>
            <a:chExt cx="20000" cy="20000"/>
          </a:xfrm>
        </p:grpSpPr>
        <p:sp>
          <p:nvSpPr>
            <p:cNvPr id="203043"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4"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45"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6"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7"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8"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49"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50" name="Group 298"/>
          <p:cNvGrpSpPr>
            <a:grpSpLocks/>
          </p:cNvGrpSpPr>
          <p:nvPr/>
        </p:nvGrpSpPr>
        <p:grpSpPr bwMode="auto">
          <a:xfrm rot="5400000">
            <a:off x="4214019" y="2756694"/>
            <a:ext cx="84138" cy="177800"/>
            <a:chOff x="0" y="0"/>
            <a:chExt cx="20000" cy="20000"/>
          </a:xfrm>
        </p:grpSpPr>
        <p:sp>
          <p:nvSpPr>
            <p:cNvPr id="203051"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52"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053"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54"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3055"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3056"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3057"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58"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59"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0"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1"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2"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3"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4"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5"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6"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7"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8"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69"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70"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71"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2"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73"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075" name="Group 323"/>
          <p:cNvGrpSpPr>
            <a:grpSpLocks/>
          </p:cNvGrpSpPr>
          <p:nvPr/>
        </p:nvGrpSpPr>
        <p:grpSpPr bwMode="auto">
          <a:xfrm>
            <a:off x="4000500" y="3097213"/>
            <a:ext cx="681038" cy="274637"/>
            <a:chOff x="2520" y="1951"/>
            <a:chExt cx="429" cy="173"/>
          </a:xfrm>
        </p:grpSpPr>
        <p:sp>
          <p:nvSpPr>
            <p:cNvPr id="203076"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77"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3078" name="Group 326"/>
          <p:cNvGrpSpPr>
            <a:grpSpLocks/>
          </p:cNvGrpSpPr>
          <p:nvPr/>
        </p:nvGrpSpPr>
        <p:grpSpPr bwMode="auto">
          <a:xfrm>
            <a:off x="2105025" y="863600"/>
            <a:ext cx="681038" cy="274638"/>
            <a:chOff x="2485" y="3348"/>
            <a:chExt cx="429" cy="173"/>
          </a:xfrm>
        </p:grpSpPr>
        <p:sp>
          <p:nvSpPr>
            <p:cNvPr id="203079"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0"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3081" name="Group 329"/>
          <p:cNvGrpSpPr>
            <a:grpSpLocks/>
          </p:cNvGrpSpPr>
          <p:nvPr/>
        </p:nvGrpSpPr>
        <p:grpSpPr bwMode="auto">
          <a:xfrm>
            <a:off x="2944813" y="746125"/>
            <a:ext cx="681037" cy="274638"/>
            <a:chOff x="2485" y="3348"/>
            <a:chExt cx="429" cy="173"/>
          </a:xfrm>
        </p:grpSpPr>
        <p:sp>
          <p:nvSpPr>
            <p:cNvPr id="203082"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3"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3084"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85" name="Group 333"/>
          <p:cNvGrpSpPr>
            <a:grpSpLocks/>
          </p:cNvGrpSpPr>
          <p:nvPr/>
        </p:nvGrpSpPr>
        <p:grpSpPr bwMode="auto">
          <a:xfrm>
            <a:off x="4786313" y="3097213"/>
            <a:ext cx="681037" cy="274637"/>
            <a:chOff x="3015" y="1951"/>
            <a:chExt cx="429" cy="173"/>
          </a:xfrm>
        </p:grpSpPr>
        <p:sp>
          <p:nvSpPr>
            <p:cNvPr id="203086"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87"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3088" name="Line 336"/>
          <p:cNvSpPr>
            <a:spLocks noChangeShapeType="1"/>
          </p:cNvSpPr>
          <p:nvPr/>
        </p:nvSpPr>
        <p:spPr bwMode="auto">
          <a:xfrm flipV="1">
            <a:off x="4473575" y="3340100"/>
            <a:ext cx="0" cy="1047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089" name="Group 337"/>
          <p:cNvGrpSpPr>
            <a:grpSpLocks/>
          </p:cNvGrpSpPr>
          <p:nvPr/>
        </p:nvGrpSpPr>
        <p:grpSpPr bwMode="auto">
          <a:xfrm>
            <a:off x="3987800" y="3429000"/>
            <a:ext cx="966788" cy="1708150"/>
            <a:chOff x="2520" y="2160"/>
            <a:chExt cx="609" cy="1076"/>
          </a:xfrm>
        </p:grpSpPr>
        <p:sp>
          <p:nvSpPr>
            <p:cNvPr id="203090"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91"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2"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3"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094"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5"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096"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097"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098" name="Group 346"/>
            <p:cNvGrpSpPr>
              <a:grpSpLocks/>
            </p:cNvGrpSpPr>
            <p:nvPr/>
          </p:nvGrpSpPr>
          <p:grpSpPr bwMode="auto">
            <a:xfrm flipV="1">
              <a:off x="2622" y="2572"/>
              <a:ext cx="395" cy="48"/>
              <a:chOff x="3118" y="864"/>
              <a:chExt cx="530" cy="48"/>
            </a:xfrm>
          </p:grpSpPr>
          <p:sp>
            <p:nvSpPr>
              <p:cNvPr id="203099"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0"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101"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02"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03"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4"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05"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06"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07"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8"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09"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110" name="Group 358"/>
            <p:cNvGrpSpPr>
              <a:grpSpLocks/>
            </p:cNvGrpSpPr>
            <p:nvPr/>
          </p:nvGrpSpPr>
          <p:grpSpPr bwMode="auto">
            <a:xfrm flipV="1">
              <a:off x="2639" y="2321"/>
              <a:ext cx="359" cy="251"/>
              <a:chOff x="3380" y="1014"/>
              <a:chExt cx="481" cy="337"/>
            </a:xfrm>
          </p:grpSpPr>
          <p:sp>
            <p:nvSpPr>
              <p:cNvPr id="203111"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12"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13"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114" name="Group 362"/>
            <p:cNvGrpSpPr>
              <a:grpSpLocks/>
            </p:cNvGrpSpPr>
            <p:nvPr/>
          </p:nvGrpSpPr>
          <p:grpSpPr bwMode="auto">
            <a:xfrm flipV="1">
              <a:off x="2716" y="2242"/>
              <a:ext cx="209" cy="176"/>
              <a:chOff x="3482" y="1024"/>
              <a:chExt cx="280" cy="236"/>
            </a:xfrm>
          </p:grpSpPr>
          <p:grpSp>
            <p:nvGrpSpPr>
              <p:cNvPr id="203115" name="Group 363"/>
              <p:cNvGrpSpPr>
                <a:grpSpLocks/>
              </p:cNvGrpSpPr>
              <p:nvPr/>
            </p:nvGrpSpPr>
            <p:grpSpPr bwMode="auto">
              <a:xfrm>
                <a:off x="3712" y="1202"/>
                <a:ext cx="50" cy="58"/>
                <a:chOff x="3726" y="878"/>
                <a:chExt cx="50" cy="58"/>
              </a:xfrm>
            </p:grpSpPr>
            <p:sp>
              <p:nvSpPr>
                <p:cNvPr id="203116"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17"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18" name="Group 366"/>
              <p:cNvGrpSpPr>
                <a:grpSpLocks/>
              </p:cNvGrpSpPr>
              <p:nvPr/>
            </p:nvGrpSpPr>
            <p:grpSpPr bwMode="auto">
              <a:xfrm>
                <a:off x="3484" y="1204"/>
                <a:ext cx="48" cy="56"/>
                <a:chOff x="3462" y="734"/>
                <a:chExt cx="48" cy="56"/>
              </a:xfrm>
            </p:grpSpPr>
            <p:sp>
              <p:nvSpPr>
                <p:cNvPr id="203119"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20"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21" name="Group 369"/>
              <p:cNvGrpSpPr>
                <a:grpSpLocks/>
              </p:cNvGrpSpPr>
              <p:nvPr/>
            </p:nvGrpSpPr>
            <p:grpSpPr bwMode="auto">
              <a:xfrm flipV="1">
                <a:off x="3710" y="1024"/>
                <a:ext cx="50" cy="58"/>
                <a:chOff x="3726" y="878"/>
                <a:chExt cx="50" cy="58"/>
              </a:xfrm>
            </p:grpSpPr>
            <p:sp>
              <p:nvSpPr>
                <p:cNvPr id="203122"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23"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24" name="Group 372"/>
              <p:cNvGrpSpPr>
                <a:grpSpLocks/>
              </p:cNvGrpSpPr>
              <p:nvPr/>
            </p:nvGrpSpPr>
            <p:grpSpPr bwMode="auto">
              <a:xfrm flipV="1">
                <a:off x="3482" y="1026"/>
                <a:ext cx="48" cy="56"/>
                <a:chOff x="3462" y="734"/>
                <a:chExt cx="48" cy="56"/>
              </a:xfrm>
            </p:grpSpPr>
            <p:sp>
              <p:nvSpPr>
                <p:cNvPr id="203125"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26"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3127" name="Group 375"/>
            <p:cNvGrpSpPr>
              <a:grpSpLocks/>
            </p:cNvGrpSpPr>
            <p:nvPr/>
          </p:nvGrpSpPr>
          <p:grpSpPr bwMode="auto">
            <a:xfrm flipV="1">
              <a:off x="2520" y="2997"/>
              <a:ext cx="609" cy="239"/>
              <a:chOff x="512" y="898"/>
              <a:chExt cx="1332" cy="522"/>
            </a:xfrm>
          </p:grpSpPr>
          <p:sp>
            <p:nvSpPr>
              <p:cNvPr id="203128"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29"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30"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31"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32"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33"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34"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35"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36"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37"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138"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3139"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40"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41"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42"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43"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44"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45"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146" name="Group 394"/>
          <p:cNvGrpSpPr>
            <a:grpSpLocks/>
          </p:cNvGrpSpPr>
          <p:nvPr/>
        </p:nvGrpSpPr>
        <p:grpSpPr bwMode="auto">
          <a:xfrm flipH="1" flipV="1">
            <a:off x="581025" y="4094163"/>
            <a:ext cx="977900" cy="1724025"/>
            <a:chOff x="2840" y="2274"/>
            <a:chExt cx="616" cy="1086"/>
          </a:xfrm>
        </p:grpSpPr>
        <p:sp>
          <p:nvSpPr>
            <p:cNvPr id="203147"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48"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49"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50"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51"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52"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53"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54"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155" name="Group 403"/>
            <p:cNvGrpSpPr>
              <a:grpSpLocks/>
            </p:cNvGrpSpPr>
            <p:nvPr/>
          </p:nvGrpSpPr>
          <p:grpSpPr bwMode="auto">
            <a:xfrm>
              <a:off x="2944" y="2896"/>
              <a:ext cx="399" cy="72"/>
              <a:chOff x="3118" y="864"/>
              <a:chExt cx="530" cy="48"/>
            </a:xfrm>
          </p:grpSpPr>
          <p:sp>
            <p:nvSpPr>
              <p:cNvPr id="203156"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57"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158"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59"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0"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61"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2"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3"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4"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165" name="Group 413"/>
            <p:cNvGrpSpPr>
              <a:grpSpLocks/>
            </p:cNvGrpSpPr>
            <p:nvPr/>
          </p:nvGrpSpPr>
          <p:grpSpPr bwMode="auto">
            <a:xfrm>
              <a:off x="2962" y="2968"/>
              <a:ext cx="362" cy="254"/>
              <a:chOff x="3380" y="1014"/>
              <a:chExt cx="481" cy="337"/>
            </a:xfrm>
          </p:grpSpPr>
          <p:sp>
            <p:nvSpPr>
              <p:cNvPr id="203166"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7"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68"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169"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3170" name="Group 418"/>
            <p:cNvGrpSpPr>
              <a:grpSpLocks/>
            </p:cNvGrpSpPr>
            <p:nvPr/>
          </p:nvGrpSpPr>
          <p:grpSpPr bwMode="auto">
            <a:xfrm>
              <a:off x="3039" y="3099"/>
              <a:ext cx="211" cy="178"/>
              <a:chOff x="3482" y="1024"/>
              <a:chExt cx="280" cy="236"/>
            </a:xfrm>
          </p:grpSpPr>
          <p:grpSp>
            <p:nvGrpSpPr>
              <p:cNvPr id="203171" name="Group 419"/>
              <p:cNvGrpSpPr>
                <a:grpSpLocks/>
              </p:cNvGrpSpPr>
              <p:nvPr/>
            </p:nvGrpSpPr>
            <p:grpSpPr bwMode="auto">
              <a:xfrm>
                <a:off x="3712" y="1202"/>
                <a:ext cx="50" cy="58"/>
                <a:chOff x="3726" y="878"/>
                <a:chExt cx="50" cy="58"/>
              </a:xfrm>
            </p:grpSpPr>
            <p:sp>
              <p:nvSpPr>
                <p:cNvPr id="203172"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73"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74" name="Group 422"/>
              <p:cNvGrpSpPr>
                <a:grpSpLocks/>
              </p:cNvGrpSpPr>
              <p:nvPr/>
            </p:nvGrpSpPr>
            <p:grpSpPr bwMode="auto">
              <a:xfrm>
                <a:off x="3484" y="1204"/>
                <a:ext cx="48" cy="56"/>
                <a:chOff x="3462" y="734"/>
                <a:chExt cx="48" cy="56"/>
              </a:xfrm>
            </p:grpSpPr>
            <p:sp>
              <p:nvSpPr>
                <p:cNvPr id="203175"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76"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77" name="Group 425"/>
              <p:cNvGrpSpPr>
                <a:grpSpLocks/>
              </p:cNvGrpSpPr>
              <p:nvPr/>
            </p:nvGrpSpPr>
            <p:grpSpPr bwMode="auto">
              <a:xfrm flipV="1">
                <a:off x="3710" y="1024"/>
                <a:ext cx="50" cy="58"/>
                <a:chOff x="3726" y="878"/>
                <a:chExt cx="50" cy="58"/>
              </a:xfrm>
            </p:grpSpPr>
            <p:sp>
              <p:nvSpPr>
                <p:cNvPr id="203178"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79"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3180" name="Group 428"/>
              <p:cNvGrpSpPr>
                <a:grpSpLocks/>
              </p:cNvGrpSpPr>
              <p:nvPr/>
            </p:nvGrpSpPr>
            <p:grpSpPr bwMode="auto">
              <a:xfrm flipV="1">
                <a:off x="3482" y="1026"/>
                <a:ext cx="48" cy="56"/>
                <a:chOff x="3462" y="734"/>
                <a:chExt cx="48" cy="56"/>
              </a:xfrm>
            </p:grpSpPr>
            <p:sp>
              <p:nvSpPr>
                <p:cNvPr id="203181"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82"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3183"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84"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85"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86"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87"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3188"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89"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90"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191"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92"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193"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194" name="Group 442"/>
          <p:cNvGrpSpPr>
            <a:grpSpLocks/>
          </p:cNvGrpSpPr>
          <p:nvPr/>
        </p:nvGrpSpPr>
        <p:grpSpPr bwMode="auto">
          <a:xfrm flipH="1">
            <a:off x="852488" y="3762375"/>
            <a:ext cx="681037" cy="274638"/>
            <a:chOff x="2520" y="1951"/>
            <a:chExt cx="429" cy="173"/>
          </a:xfrm>
        </p:grpSpPr>
        <p:sp>
          <p:nvSpPr>
            <p:cNvPr id="203195"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196"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3197"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198" name="Group 446"/>
          <p:cNvGrpSpPr>
            <a:grpSpLocks/>
          </p:cNvGrpSpPr>
          <p:nvPr/>
        </p:nvGrpSpPr>
        <p:grpSpPr bwMode="auto">
          <a:xfrm flipH="1">
            <a:off x="66675" y="3762375"/>
            <a:ext cx="681038" cy="274638"/>
            <a:chOff x="3015" y="1951"/>
            <a:chExt cx="429" cy="173"/>
          </a:xfrm>
        </p:grpSpPr>
        <p:sp>
          <p:nvSpPr>
            <p:cNvPr id="203199"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200"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3201"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202" name="Group 450"/>
          <p:cNvGrpSpPr>
            <a:grpSpLocks/>
          </p:cNvGrpSpPr>
          <p:nvPr/>
        </p:nvGrpSpPr>
        <p:grpSpPr bwMode="auto">
          <a:xfrm flipH="1">
            <a:off x="920750" y="3479800"/>
            <a:ext cx="681038" cy="274638"/>
            <a:chOff x="2520" y="1951"/>
            <a:chExt cx="429" cy="173"/>
          </a:xfrm>
        </p:grpSpPr>
        <p:sp>
          <p:nvSpPr>
            <p:cNvPr id="203203"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204"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3205" name="Group 453"/>
          <p:cNvGrpSpPr>
            <a:grpSpLocks/>
          </p:cNvGrpSpPr>
          <p:nvPr/>
        </p:nvGrpSpPr>
        <p:grpSpPr bwMode="auto">
          <a:xfrm flipH="1">
            <a:off x="198438" y="3463925"/>
            <a:ext cx="681037" cy="274638"/>
            <a:chOff x="3015" y="1951"/>
            <a:chExt cx="429" cy="173"/>
          </a:xfrm>
        </p:grpSpPr>
        <p:sp>
          <p:nvSpPr>
            <p:cNvPr id="203206"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207"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3208"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209"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F1D287E1-DFD0-3543-B6E7-79DDC10F4100}" type="slidenum">
              <a:rPr lang="en-US"/>
              <a:pPr/>
              <a:t>107</a:t>
            </a:fld>
            <a:endParaRPr lang="en-US"/>
          </a:p>
        </p:txBody>
      </p:sp>
      <p:sp>
        <p:nvSpPr>
          <p:cNvPr id="20377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7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378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378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5"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6" name="Rectangle 10"/>
          <p:cNvSpPr>
            <a:spLocks noChangeArrowheads="1"/>
          </p:cNvSpPr>
          <p:nvPr/>
        </p:nvSpPr>
        <p:spPr bwMode="auto">
          <a:xfrm rot="5400000">
            <a:off x="1493838" y="1638300"/>
            <a:ext cx="455612" cy="5730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787" name="Group 11"/>
          <p:cNvGrpSpPr>
            <a:grpSpLocks/>
          </p:cNvGrpSpPr>
          <p:nvPr/>
        </p:nvGrpSpPr>
        <p:grpSpPr bwMode="auto">
          <a:xfrm>
            <a:off x="1295400" y="1709738"/>
            <a:ext cx="1363663" cy="415925"/>
            <a:chOff x="437" y="1012"/>
            <a:chExt cx="859" cy="262"/>
          </a:xfrm>
        </p:grpSpPr>
        <p:sp>
          <p:nvSpPr>
            <p:cNvPr id="20378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8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794"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5"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796" name="Group 20"/>
          <p:cNvGrpSpPr>
            <a:grpSpLocks/>
          </p:cNvGrpSpPr>
          <p:nvPr/>
        </p:nvGrpSpPr>
        <p:grpSpPr bwMode="auto">
          <a:xfrm rot="5400000" flipH="1">
            <a:off x="1997869" y="1489869"/>
            <a:ext cx="77788" cy="57150"/>
            <a:chOff x="2834" y="1154"/>
            <a:chExt cx="49" cy="36"/>
          </a:xfrm>
        </p:grpSpPr>
        <p:sp>
          <p:nvSpPr>
            <p:cNvPr id="20379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79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799"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0"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1"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2"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3"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04" name="Group 28"/>
          <p:cNvGrpSpPr>
            <a:grpSpLocks/>
          </p:cNvGrpSpPr>
          <p:nvPr/>
        </p:nvGrpSpPr>
        <p:grpSpPr bwMode="auto">
          <a:xfrm rot="5400000" flipH="1">
            <a:off x="2020888" y="1687512"/>
            <a:ext cx="158750" cy="111125"/>
            <a:chOff x="2619" y="1091"/>
            <a:chExt cx="100" cy="70"/>
          </a:xfrm>
        </p:grpSpPr>
        <p:sp>
          <p:nvSpPr>
            <p:cNvPr id="20380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0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08" name="Group 32"/>
          <p:cNvGrpSpPr>
            <a:grpSpLocks/>
          </p:cNvGrpSpPr>
          <p:nvPr/>
        </p:nvGrpSpPr>
        <p:grpSpPr bwMode="auto">
          <a:xfrm rot="5400000" flipH="1">
            <a:off x="1997869" y="1377157"/>
            <a:ext cx="77787" cy="57150"/>
            <a:chOff x="2834" y="1154"/>
            <a:chExt cx="49" cy="36"/>
          </a:xfrm>
        </p:grpSpPr>
        <p:sp>
          <p:nvSpPr>
            <p:cNvPr id="20380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11"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2"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13" name="Group 37"/>
          <p:cNvGrpSpPr>
            <a:grpSpLocks/>
          </p:cNvGrpSpPr>
          <p:nvPr/>
        </p:nvGrpSpPr>
        <p:grpSpPr bwMode="auto">
          <a:xfrm rot="-5400000">
            <a:off x="3137694" y="1494632"/>
            <a:ext cx="77787" cy="57150"/>
            <a:chOff x="2834" y="1154"/>
            <a:chExt cx="49" cy="36"/>
          </a:xfrm>
        </p:grpSpPr>
        <p:sp>
          <p:nvSpPr>
            <p:cNvPr id="20381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16"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7"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8"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19"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0"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21" name="Group 45"/>
          <p:cNvGrpSpPr>
            <a:grpSpLocks/>
          </p:cNvGrpSpPr>
          <p:nvPr/>
        </p:nvGrpSpPr>
        <p:grpSpPr bwMode="auto">
          <a:xfrm rot="-5400000">
            <a:off x="3033713" y="1693862"/>
            <a:ext cx="158750" cy="111125"/>
            <a:chOff x="2619" y="1091"/>
            <a:chExt cx="100" cy="70"/>
          </a:xfrm>
        </p:grpSpPr>
        <p:sp>
          <p:nvSpPr>
            <p:cNvPr id="203822"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3"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4"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25" name="Group 49"/>
          <p:cNvGrpSpPr>
            <a:grpSpLocks/>
          </p:cNvGrpSpPr>
          <p:nvPr/>
        </p:nvGrpSpPr>
        <p:grpSpPr bwMode="auto">
          <a:xfrm rot="-5400000">
            <a:off x="3137694" y="1381919"/>
            <a:ext cx="77788" cy="57150"/>
            <a:chOff x="2834" y="1154"/>
            <a:chExt cx="49" cy="36"/>
          </a:xfrm>
        </p:grpSpPr>
        <p:sp>
          <p:nvSpPr>
            <p:cNvPr id="203826"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7"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28"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29"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0"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1"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2"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3"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4"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35" name="Group 59"/>
          <p:cNvGrpSpPr>
            <a:grpSpLocks/>
          </p:cNvGrpSpPr>
          <p:nvPr/>
        </p:nvGrpSpPr>
        <p:grpSpPr bwMode="auto">
          <a:xfrm>
            <a:off x="1025525" y="2952750"/>
            <a:ext cx="74613" cy="69850"/>
            <a:chOff x="1875" y="2013"/>
            <a:chExt cx="47" cy="44"/>
          </a:xfrm>
        </p:grpSpPr>
        <p:sp>
          <p:nvSpPr>
            <p:cNvPr id="203836"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37"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38"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39" name="Group 63"/>
          <p:cNvGrpSpPr>
            <a:grpSpLocks/>
          </p:cNvGrpSpPr>
          <p:nvPr/>
        </p:nvGrpSpPr>
        <p:grpSpPr bwMode="auto">
          <a:xfrm>
            <a:off x="1441450" y="3022600"/>
            <a:ext cx="141288" cy="360363"/>
            <a:chOff x="1852" y="2057"/>
            <a:chExt cx="89" cy="227"/>
          </a:xfrm>
        </p:grpSpPr>
        <p:grpSp>
          <p:nvGrpSpPr>
            <p:cNvPr id="203840" name="Group 64"/>
            <p:cNvGrpSpPr>
              <a:grpSpLocks/>
            </p:cNvGrpSpPr>
            <p:nvPr/>
          </p:nvGrpSpPr>
          <p:grpSpPr bwMode="auto">
            <a:xfrm>
              <a:off x="1878" y="2259"/>
              <a:ext cx="35" cy="25"/>
              <a:chOff x="0" y="0"/>
              <a:chExt cx="20000" cy="19734"/>
            </a:xfrm>
          </p:grpSpPr>
          <p:sp>
            <p:nvSpPr>
              <p:cNvPr id="203841"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2"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3"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44"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5"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6"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7"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8"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49"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850" name="Group 74"/>
          <p:cNvGrpSpPr>
            <a:grpSpLocks/>
          </p:cNvGrpSpPr>
          <p:nvPr/>
        </p:nvGrpSpPr>
        <p:grpSpPr bwMode="auto">
          <a:xfrm>
            <a:off x="1733550" y="3022600"/>
            <a:ext cx="142875" cy="349250"/>
            <a:chOff x="2036" y="2057"/>
            <a:chExt cx="90" cy="220"/>
          </a:xfrm>
        </p:grpSpPr>
        <p:grpSp>
          <p:nvGrpSpPr>
            <p:cNvPr id="203851" name="Group 75"/>
            <p:cNvGrpSpPr>
              <a:grpSpLocks/>
            </p:cNvGrpSpPr>
            <p:nvPr/>
          </p:nvGrpSpPr>
          <p:grpSpPr bwMode="auto">
            <a:xfrm>
              <a:off x="2062" y="2252"/>
              <a:ext cx="35" cy="25"/>
              <a:chOff x="0" y="0"/>
              <a:chExt cx="20000" cy="20208"/>
            </a:xfrm>
          </p:grpSpPr>
          <p:sp>
            <p:nvSpPr>
              <p:cNvPr id="203852"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3"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4"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55"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6"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7"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8"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59"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0"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861"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862"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3"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4"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5"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6"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7"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8"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69"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0"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1"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2"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3"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4"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5"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6"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7"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8"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79"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0"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1"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2"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3"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4"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5"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6"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7"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8"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89"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0"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1"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2"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3"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4"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5"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6"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897"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898" name="Group 122"/>
          <p:cNvGrpSpPr>
            <a:grpSpLocks/>
          </p:cNvGrpSpPr>
          <p:nvPr/>
        </p:nvGrpSpPr>
        <p:grpSpPr bwMode="auto">
          <a:xfrm>
            <a:off x="4081463" y="2178050"/>
            <a:ext cx="74612" cy="69850"/>
            <a:chOff x="1781" y="2013"/>
            <a:chExt cx="47" cy="44"/>
          </a:xfrm>
        </p:grpSpPr>
        <p:sp>
          <p:nvSpPr>
            <p:cNvPr id="203899"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0"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01"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2"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3"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04" name="Group 128"/>
          <p:cNvGrpSpPr>
            <a:grpSpLocks/>
          </p:cNvGrpSpPr>
          <p:nvPr/>
        </p:nvGrpSpPr>
        <p:grpSpPr bwMode="auto">
          <a:xfrm>
            <a:off x="4818063" y="2178050"/>
            <a:ext cx="74612" cy="69850"/>
            <a:chOff x="1875" y="2013"/>
            <a:chExt cx="47" cy="44"/>
          </a:xfrm>
        </p:grpSpPr>
        <p:sp>
          <p:nvSpPr>
            <p:cNvPr id="203905"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06"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07"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08" name="Group 132"/>
          <p:cNvGrpSpPr>
            <a:grpSpLocks/>
          </p:cNvGrpSpPr>
          <p:nvPr/>
        </p:nvGrpSpPr>
        <p:grpSpPr bwMode="auto">
          <a:xfrm>
            <a:off x="4027488" y="2247900"/>
            <a:ext cx="141287" cy="360363"/>
            <a:chOff x="1852" y="2057"/>
            <a:chExt cx="89" cy="227"/>
          </a:xfrm>
        </p:grpSpPr>
        <p:grpSp>
          <p:nvGrpSpPr>
            <p:cNvPr id="203909" name="Group 133"/>
            <p:cNvGrpSpPr>
              <a:grpSpLocks/>
            </p:cNvGrpSpPr>
            <p:nvPr/>
          </p:nvGrpSpPr>
          <p:grpSpPr bwMode="auto">
            <a:xfrm>
              <a:off x="1878" y="2259"/>
              <a:ext cx="35" cy="25"/>
              <a:chOff x="0" y="0"/>
              <a:chExt cx="20000" cy="19734"/>
            </a:xfrm>
          </p:grpSpPr>
          <p:sp>
            <p:nvSpPr>
              <p:cNvPr id="203910"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1"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2"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13"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4"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5"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6"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7"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18"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919" name="Group 143"/>
          <p:cNvGrpSpPr>
            <a:grpSpLocks/>
          </p:cNvGrpSpPr>
          <p:nvPr/>
        </p:nvGrpSpPr>
        <p:grpSpPr bwMode="auto">
          <a:xfrm>
            <a:off x="4319588" y="2247900"/>
            <a:ext cx="142875" cy="349250"/>
            <a:chOff x="2036" y="2057"/>
            <a:chExt cx="90" cy="220"/>
          </a:xfrm>
        </p:grpSpPr>
        <p:grpSp>
          <p:nvGrpSpPr>
            <p:cNvPr id="203920" name="Group 144"/>
            <p:cNvGrpSpPr>
              <a:grpSpLocks/>
            </p:cNvGrpSpPr>
            <p:nvPr/>
          </p:nvGrpSpPr>
          <p:grpSpPr bwMode="auto">
            <a:xfrm>
              <a:off x="2062" y="2252"/>
              <a:ext cx="35" cy="25"/>
              <a:chOff x="0" y="0"/>
              <a:chExt cx="20000" cy="20208"/>
            </a:xfrm>
          </p:grpSpPr>
          <p:sp>
            <p:nvSpPr>
              <p:cNvPr id="203921"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2"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3"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24"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5"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6"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7"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8"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29"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30"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1"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32" name="Group 156"/>
          <p:cNvGrpSpPr>
            <a:grpSpLocks/>
          </p:cNvGrpSpPr>
          <p:nvPr/>
        </p:nvGrpSpPr>
        <p:grpSpPr bwMode="auto">
          <a:xfrm flipV="1">
            <a:off x="5119688" y="1120775"/>
            <a:ext cx="415925" cy="936625"/>
            <a:chOff x="2440" y="1064"/>
            <a:chExt cx="262" cy="590"/>
          </a:xfrm>
        </p:grpSpPr>
        <p:sp>
          <p:nvSpPr>
            <p:cNvPr id="203933"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4"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5"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6"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7"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38"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3939"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3940"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1"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3942" name="Group 166"/>
          <p:cNvGrpSpPr>
            <a:grpSpLocks/>
          </p:cNvGrpSpPr>
          <p:nvPr/>
        </p:nvGrpSpPr>
        <p:grpSpPr bwMode="auto">
          <a:xfrm rot="5400000" flipH="1">
            <a:off x="4218782" y="5666581"/>
            <a:ext cx="65088" cy="85725"/>
            <a:chOff x="419" y="3223"/>
            <a:chExt cx="41" cy="54"/>
          </a:xfrm>
        </p:grpSpPr>
        <p:sp>
          <p:nvSpPr>
            <p:cNvPr id="203943"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4"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45"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6"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7"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8"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49"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0"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1"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2"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3"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4"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5"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6"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57" name="Group 181"/>
          <p:cNvGrpSpPr>
            <a:grpSpLocks/>
          </p:cNvGrpSpPr>
          <p:nvPr/>
        </p:nvGrpSpPr>
        <p:grpSpPr bwMode="auto">
          <a:xfrm rot="5400000" flipH="1">
            <a:off x="4356894" y="5668169"/>
            <a:ext cx="65087" cy="85725"/>
            <a:chOff x="419" y="3223"/>
            <a:chExt cx="41" cy="54"/>
          </a:xfrm>
        </p:grpSpPr>
        <p:sp>
          <p:nvSpPr>
            <p:cNvPr id="203958"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59"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3960" name="Group 184"/>
          <p:cNvGrpSpPr>
            <a:grpSpLocks/>
          </p:cNvGrpSpPr>
          <p:nvPr/>
        </p:nvGrpSpPr>
        <p:grpSpPr bwMode="auto">
          <a:xfrm rot="-5400000">
            <a:off x="2536032" y="5653881"/>
            <a:ext cx="65088" cy="85725"/>
            <a:chOff x="419" y="3223"/>
            <a:chExt cx="41" cy="54"/>
          </a:xfrm>
        </p:grpSpPr>
        <p:sp>
          <p:nvSpPr>
            <p:cNvPr id="203961"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2"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63"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4"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5"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6"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7"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8"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69"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0"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1"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2"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3"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4"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3975" name="Group 199"/>
          <p:cNvGrpSpPr>
            <a:grpSpLocks/>
          </p:cNvGrpSpPr>
          <p:nvPr/>
        </p:nvGrpSpPr>
        <p:grpSpPr bwMode="auto">
          <a:xfrm rot="-5400000">
            <a:off x="2397919" y="5655469"/>
            <a:ext cx="65087" cy="85725"/>
            <a:chOff x="419" y="3223"/>
            <a:chExt cx="41" cy="54"/>
          </a:xfrm>
        </p:grpSpPr>
        <p:sp>
          <p:nvSpPr>
            <p:cNvPr id="203976"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7"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3978"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79"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0"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1"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2"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3"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4"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3985"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3986"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7"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8"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89"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0"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1"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2"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3"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4"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5"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6"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7"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8"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3999"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0"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1"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2"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03" name="Group 227"/>
          <p:cNvGrpSpPr>
            <a:grpSpLocks/>
          </p:cNvGrpSpPr>
          <p:nvPr/>
        </p:nvGrpSpPr>
        <p:grpSpPr bwMode="auto">
          <a:xfrm>
            <a:off x="2824163" y="3371850"/>
            <a:ext cx="147637" cy="315913"/>
            <a:chOff x="0" y="0"/>
            <a:chExt cx="20000" cy="20000"/>
          </a:xfrm>
        </p:grpSpPr>
        <p:sp>
          <p:nvSpPr>
            <p:cNvPr id="204004"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5"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06"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7"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8"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09"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0"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11" name="Group 235"/>
          <p:cNvGrpSpPr>
            <a:grpSpLocks/>
          </p:cNvGrpSpPr>
          <p:nvPr/>
        </p:nvGrpSpPr>
        <p:grpSpPr bwMode="auto">
          <a:xfrm flipV="1">
            <a:off x="5729288" y="1982788"/>
            <a:ext cx="77787" cy="57150"/>
            <a:chOff x="2834" y="1154"/>
            <a:chExt cx="49" cy="36"/>
          </a:xfrm>
        </p:grpSpPr>
        <p:sp>
          <p:nvSpPr>
            <p:cNvPr id="204012"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3"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14"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5"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6"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7"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18"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19" name="Group 243"/>
          <p:cNvGrpSpPr>
            <a:grpSpLocks/>
          </p:cNvGrpSpPr>
          <p:nvPr/>
        </p:nvGrpSpPr>
        <p:grpSpPr bwMode="auto">
          <a:xfrm flipV="1">
            <a:off x="5464175" y="2019300"/>
            <a:ext cx="158750" cy="111125"/>
            <a:chOff x="2619" y="1091"/>
            <a:chExt cx="100" cy="70"/>
          </a:xfrm>
        </p:grpSpPr>
        <p:sp>
          <p:nvSpPr>
            <p:cNvPr id="204020"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21"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22"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023" name="Group 247"/>
          <p:cNvGrpSpPr>
            <a:grpSpLocks/>
          </p:cNvGrpSpPr>
          <p:nvPr/>
        </p:nvGrpSpPr>
        <p:grpSpPr bwMode="auto">
          <a:xfrm flipV="1">
            <a:off x="5842000" y="1982788"/>
            <a:ext cx="77788" cy="57150"/>
            <a:chOff x="2834" y="1154"/>
            <a:chExt cx="49" cy="36"/>
          </a:xfrm>
        </p:grpSpPr>
        <p:sp>
          <p:nvSpPr>
            <p:cNvPr id="204024"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25"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26"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27" name="Group 251"/>
          <p:cNvGrpSpPr>
            <a:grpSpLocks/>
          </p:cNvGrpSpPr>
          <p:nvPr/>
        </p:nvGrpSpPr>
        <p:grpSpPr bwMode="auto">
          <a:xfrm>
            <a:off x="5173663" y="2933700"/>
            <a:ext cx="84137" cy="177800"/>
            <a:chOff x="0" y="0"/>
            <a:chExt cx="20000" cy="20000"/>
          </a:xfrm>
        </p:grpSpPr>
        <p:sp>
          <p:nvSpPr>
            <p:cNvPr id="204028"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29"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30"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4031"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32"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4033"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4"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5"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6"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7"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8"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39"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0"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1"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2"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3"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44" name="Group 268"/>
          <p:cNvGrpSpPr>
            <a:grpSpLocks/>
          </p:cNvGrpSpPr>
          <p:nvPr/>
        </p:nvGrpSpPr>
        <p:grpSpPr bwMode="auto">
          <a:xfrm>
            <a:off x="1778000" y="2949575"/>
            <a:ext cx="74613" cy="69850"/>
            <a:chOff x="1781" y="2013"/>
            <a:chExt cx="47" cy="44"/>
          </a:xfrm>
        </p:grpSpPr>
        <p:sp>
          <p:nvSpPr>
            <p:cNvPr id="204045"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6"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47"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8"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49"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50"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51" name="Group 275"/>
          <p:cNvGrpSpPr>
            <a:grpSpLocks/>
          </p:cNvGrpSpPr>
          <p:nvPr/>
        </p:nvGrpSpPr>
        <p:grpSpPr bwMode="auto">
          <a:xfrm rot="5400000">
            <a:off x="3374231" y="891382"/>
            <a:ext cx="84137" cy="177800"/>
            <a:chOff x="0" y="0"/>
            <a:chExt cx="20000" cy="20000"/>
          </a:xfrm>
        </p:grpSpPr>
        <p:sp>
          <p:nvSpPr>
            <p:cNvPr id="204052"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53"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54"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55"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56"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57"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58" name="Group 282"/>
          <p:cNvGrpSpPr>
            <a:grpSpLocks/>
          </p:cNvGrpSpPr>
          <p:nvPr/>
        </p:nvGrpSpPr>
        <p:grpSpPr bwMode="auto">
          <a:xfrm rot="5400000">
            <a:off x="4192588" y="1431925"/>
            <a:ext cx="133350" cy="406400"/>
            <a:chOff x="0" y="0"/>
            <a:chExt cx="20000" cy="20000"/>
          </a:xfrm>
        </p:grpSpPr>
        <p:sp>
          <p:nvSpPr>
            <p:cNvPr id="204059"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0"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61"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2"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3"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4"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5"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66" name="Group 290"/>
          <p:cNvGrpSpPr>
            <a:grpSpLocks/>
          </p:cNvGrpSpPr>
          <p:nvPr/>
        </p:nvGrpSpPr>
        <p:grpSpPr bwMode="auto">
          <a:xfrm rot="5400000">
            <a:off x="1626394" y="3356769"/>
            <a:ext cx="84138" cy="177800"/>
            <a:chOff x="0" y="0"/>
            <a:chExt cx="20000" cy="20000"/>
          </a:xfrm>
        </p:grpSpPr>
        <p:sp>
          <p:nvSpPr>
            <p:cNvPr id="204067"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68"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69"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0"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1"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2"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3"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074" name="Group 298"/>
          <p:cNvGrpSpPr>
            <a:grpSpLocks/>
          </p:cNvGrpSpPr>
          <p:nvPr/>
        </p:nvGrpSpPr>
        <p:grpSpPr bwMode="auto">
          <a:xfrm rot="5400000">
            <a:off x="4214019" y="2756694"/>
            <a:ext cx="84138" cy="177800"/>
            <a:chOff x="0" y="0"/>
            <a:chExt cx="20000" cy="20000"/>
          </a:xfrm>
        </p:grpSpPr>
        <p:sp>
          <p:nvSpPr>
            <p:cNvPr id="204075"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6"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077"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78"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4079"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4080"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4081"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2"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83"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4"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5"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6"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7"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8"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89"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0"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1"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2"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3"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4"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095"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096"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097"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099" name="Group 323"/>
          <p:cNvGrpSpPr>
            <a:grpSpLocks/>
          </p:cNvGrpSpPr>
          <p:nvPr/>
        </p:nvGrpSpPr>
        <p:grpSpPr bwMode="auto">
          <a:xfrm>
            <a:off x="4000500" y="3097213"/>
            <a:ext cx="681038" cy="274637"/>
            <a:chOff x="2520" y="1951"/>
            <a:chExt cx="429" cy="173"/>
          </a:xfrm>
        </p:grpSpPr>
        <p:sp>
          <p:nvSpPr>
            <p:cNvPr id="204100"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1"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4102" name="Group 326"/>
          <p:cNvGrpSpPr>
            <a:grpSpLocks/>
          </p:cNvGrpSpPr>
          <p:nvPr/>
        </p:nvGrpSpPr>
        <p:grpSpPr bwMode="auto">
          <a:xfrm>
            <a:off x="2105025" y="863600"/>
            <a:ext cx="681038" cy="274638"/>
            <a:chOff x="2485" y="3348"/>
            <a:chExt cx="429" cy="173"/>
          </a:xfrm>
        </p:grpSpPr>
        <p:sp>
          <p:nvSpPr>
            <p:cNvPr id="204103"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4"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4105" name="Group 329"/>
          <p:cNvGrpSpPr>
            <a:grpSpLocks/>
          </p:cNvGrpSpPr>
          <p:nvPr/>
        </p:nvGrpSpPr>
        <p:grpSpPr bwMode="auto">
          <a:xfrm>
            <a:off x="2944813" y="746125"/>
            <a:ext cx="681037" cy="274638"/>
            <a:chOff x="2485" y="3348"/>
            <a:chExt cx="429" cy="173"/>
          </a:xfrm>
        </p:grpSpPr>
        <p:sp>
          <p:nvSpPr>
            <p:cNvPr id="204106"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07"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4108"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109" name="Group 333"/>
          <p:cNvGrpSpPr>
            <a:grpSpLocks/>
          </p:cNvGrpSpPr>
          <p:nvPr/>
        </p:nvGrpSpPr>
        <p:grpSpPr bwMode="auto">
          <a:xfrm>
            <a:off x="4786313" y="3097213"/>
            <a:ext cx="681037" cy="274637"/>
            <a:chOff x="3015" y="1951"/>
            <a:chExt cx="429" cy="173"/>
          </a:xfrm>
        </p:grpSpPr>
        <p:sp>
          <p:nvSpPr>
            <p:cNvPr id="204110"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1"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4113" name="Group 337"/>
          <p:cNvGrpSpPr>
            <a:grpSpLocks/>
          </p:cNvGrpSpPr>
          <p:nvPr/>
        </p:nvGrpSpPr>
        <p:grpSpPr bwMode="auto">
          <a:xfrm>
            <a:off x="3987800" y="3429000"/>
            <a:ext cx="966788" cy="1708150"/>
            <a:chOff x="2520" y="2160"/>
            <a:chExt cx="609" cy="1076"/>
          </a:xfrm>
        </p:grpSpPr>
        <p:sp>
          <p:nvSpPr>
            <p:cNvPr id="204114"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15"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6"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7"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18"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19"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20"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21"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122" name="Group 346"/>
            <p:cNvGrpSpPr>
              <a:grpSpLocks/>
            </p:cNvGrpSpPr>
            <p:nvPr/>
          </p:nvGrpSpPr>
          <p:grpSpPr bwMode="auto">
            <a:xfrm flipV="1">
              <a:off x="2622" y="2572"/>
              <a:ext cx="395" cy="48"/>
              <a:chOff x="3118" y="864"/>
              <a:chExt cx="530" cy="48"/>
            </a:xfrm>
          </p:grpSpPr>
          <p:sp>
            <p:nvSpPr>
              <p:cNvPr id="204123"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24"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125"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26"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27"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28"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29"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30"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31"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32"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33"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134" name="Group 358"/>
            <p:cNvGrpSpPr>
              <a:grpSpLocks/>
            </p:cNvGrpSpPr>
            <p:nvPr/>
          </p:nvGrpSpPr>
          <p:grpSpPr bwMode="auto">
            <a:xfrm flipV="1">
              <a:off x="2639" y="2321"/>
              <a:ext cx="359" cy="251"/>
              <a:chOff x="3380" y="1014"/>
              <a:chExt cx="481" cy="337"/>
            </a:xfrm>
          </p:grpSpPr>
          <p:sp>
            <p:nvSpPr>
              <p:cNvPr id="204135"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36"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37"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138" name="Group 362"/>
            <p:cNvGrpSpPr>
              <a:grpSpLocks/>
            </p:cNvGrpSpPr>
            <p:nvPr/>
          </p:nvGrpSpPr>
          <p:grpSpPr bwMode="auto">
            <a:xfrm flipV="1">
              <a:off x="2716" y="2242"/>
              <a:ext cx="209" cy="176"/>
              <a:chOff x="3482" y="1024"/>
              <a:chExt cx="280" cy="236"/>
            </a:xfrm>
          </p:grpSpPr>
          <p:grpSp>
            <p:nvGrpSpPr>
              <p:cNvPr id="204139" name="Group 363"/>
              <p:cNvGrpSpPr>
                <a:grpSpLocks/>
              </p:cNvGrpSpPr>
              <p:nvPr/>
            </p:nvGrpSpPr>
            <p:grpSpPr bwMode="auto">
              <a:xfrm>
                <a:off x="3712" y="1202"/>
                <a:ext cx="50" cy="58"/>
                <a:chOff x="3726" y="878"/>
                <a:chExt cx="50" cy="58"/>
              </a:xfrm>
            </p:grpSpPr>
            <p:sp>
              <p:nvSpPr>
                <p:cNvPr id="204140"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41"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142" name="Group 366"/>
              <p:cNvGrpSpPr>
                <a:grpSpLocks/>
              </p:cNvGrpSpPr>
              <p:nvPr/>
            </p:nvGrpSpPr>
            <p:grpSpPr bwMode="auto">
              <a:xfrm>
                <a:off x="3484" y="1204"/>
                <a:ext cx="48" cy="56"/>
                <a:chOff x="3462" y="734"/>
                <a:chExt cx="48" cy="56"/>
              </a:xfrm>
            </p:grpSpPr>
            <p:sp>
              <p:nvSpPr>
                <p:cNvPr id="204143"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44"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145" name="Group 369"/>
              <p:cNvGrpSpPr>
                <a:grpSpLocks/>
              </p:cNvGrpSpPr>
              <p:nvPr/>
            </p:nvGrpSpPr>
            <p:grpSpPr bwMode="auto">
              <a:xfrm flipV="1">
                <a:off x="3710" y="1024"/>
                <a:ext cx="50" cy="58"/>
                <a:chOff x="3726" y="878"/>
                <a:chExt cx="50" cy="58"/>
              </a:xfrm>
            </p:grpSpPr>
            <p:sp>
              <p:nvSpPr>
                <p:cNvPr id="204146"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47"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148" name="Group 372"/>
              <p:cNvGrpSpPr>
                <a:grpSpLocks/>
              </p:cNvGrpSpPr>
              <p:nvPr/>
            </p:nvGrpSpPr>
            <p:grpSpPr bwMode="auto">
              <a:xfrm flipV="1">
                <a:off x="3482" y="1026"/>
                <a:ext cx="48" cy="56"/>
                <a:chOff x="3462" y="734"/>
                <a:chExt cx="48" cy="56"/>
              </a:xfrm>
            </p:grpSpPr>
            <p:sp>
              <p:nvSpPr>
                <p:cNvPr id="204149"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50"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4151" name="Group 375"/>
            <p:cNvGrpSpPr>
              <a:grpSpLocks/>
            </p:cNvGrpSpPr>
            <p:nvPr/>
          </p:nvGrpSpPr>
          <p:grpSpPr bwMode="auto">
            <a:xfrm flipV="1">
              <a:off x="2520" y="2997"/>
              <a:ext cx="609" cy="239"/>
              <a:chOff x="512" y="898"/>
              <a:chExt cx="1332" cy="522"/>
            </a:xfrm>
          </p:grpSpPr>
          <p:sp>
            <p:nvSpPr>
              <p:cNvPr id="204152"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53"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54"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55"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56"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57"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58"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59"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60"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61"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162"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4163"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64"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65"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66"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67"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68"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69"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170" name="Group 394"/>
          <p:cNvGrpSpPr>
            <a:grpSpLocks/>
          </p:cNvGrpSpPr>
          <p:nvPr/>
        </p:nvGrpSpPr>
        <p:grpSpPr bwMode="auto">
          <a:xfrm flipH="1" flipV="1">
            <a:off x="581025" y="4094163"/>
            <a:ext cx="977900" cy="1724025"/>
            <a:chOff x="2840" y="2274"/>
            <a:chExt cx="616" cy="1086"/>
          </a:xfrm>
        </p:grpSpPr>
        <p:sp>
          <p:nvSpPr>
            <p:cNvPr id="204171"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72"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73"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74"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75"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76"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77"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178"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179" name="Group 403"/>
            <p:cNvGrpSpPr>
              <a:grpSpLocks/>
            </p:cNvGrpSpPr>
            <p:nvPr/>
          </p:nvGrpSpPr>
          <p:grpSpPr bwMode="auto">
            <a:xfrm>
              <a:off x="2944" y="2896"/>
              <a:ext cx="399" cy="72"/>
              <a:chOff x="3118" y="864"/>
              <a:chExt cx="530" cy="48"/>
            </a:xfrm>
          </p:grpSpPr>
          <p:sp>
            <p:nvSpPr>
              <p:cNvPr id="204180"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81"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182"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83"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84"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85"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86"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87"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88"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189" name="Group 413"/>
            <p:cNvGrpSpPr>
              <a:grpSpLocks/>
            </p:cNvGrpSpPr>
            <p:nvPr/>
          </p:nvGrpSpPr>
          <p:grpSpPr bwMode="auto">
            <a:xfrm>
              <a:off x="2962" y="2968"/>
              <a:ext cx="362" cy="254"/>
              <a:chOff x="3380" y="1014"/>
              <a:chExt cx="481" cy="337"/>
            </a:xfrm>
          </p:grpSpPr>
          <p:sp>
            <p:nvSpPr>
              <p:cNvPr id="204190"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91"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192"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193"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4194" name="Group 418"/>
            <p:cNvGrpSpPr>
              <a:grpSpLocks/>
            </p:cNvGrpSpPr>
            <p:nvPr/>
          </p:nvGrpSpPr>
          <p:grpSpPr bwMode="auto">
            <a:xfrm>
              <a:off x="3039" y="3099"/>
              <a:ext cx="211" cy="178"/>
              <a:chOff x="3482" y="1024"/>
              <a:chExt cx="280" cy="236"/>
            </a:xfrm>
          </p:grpSpPr>
          <p:grpSp>
            <p:nvGrpSpPr>
              <p:cNvPr id="204195" name="Group 419"/>
              <p:cNvGrpSpPr>
                <a:grpSpLocks/>
              </p:cNvGrpSpPr>
              <p:nvPr/>
            </p:nvGrpSpPr>
            <p:grpSpPr bwMode="auto">
              <a:xfrm>
                <a:off x="3712" y="1202"/>
                <a:ext cx="50" cy="58"/>
                <a:chOff x="3726" y="878"/>
                <a:chExt cx="50" cy="58"/>
              </a:xfrm>
            </p:grpSpPr>
            <p:sp>
              <p:nvSpPr>
                <p:cNvPr id="204196"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197"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198" name="Group 422"/>
              <p:cNvGrpSpPr>
                <a:grpSpLocks/>
              </p:cNvGrpSpPr>
              <p:nvPr/>
            </p:nvGrpSpPr>
            <p:grpSpPr bwMode="auto">
              <a:xfrm>
                <a:off x="3484" y="1204"/>
                <a:ext cx="48" cy="56"/>
                <a:chOff x="3462" y="734"/>
                <a:chExt cx="48" cy="56"/>
              </a:xfrm>
            </p:grpSpPr>
            <p:sp>
              <p:nvSpPr>
                <p:cNvPr id="204199"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00"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201" name="Group 425"/>
              <p:cNvGrpSpPr>
                <a:grpSpLocks/>
              </p:cNvGrpSpPr>
              <p:nvPr/>
            </p:nvGrpSpPr>
            <p:grpSpPr bwMode="auto">
              <a:xfrm flipV="1">
                <a:off x="3710" y="1024"/>
                <a:ext cx="50" cy="58"/>
                <a:chOff x="3726" y="878"/>
                <a:chExt cx="50" cy="58"/>
              </a:xfrm>
            </p:grpSpPr>
            <p:sp>
              <p:nvSpPr>
                <p:cNvPr id="204202"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03"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4204" name="Group 428"/>
              <p:cNvGrpSpPr>
                <a:grpSpLocks/>
              </p:cNvGrpSpPr>
              <p:nvPr/>
            </p:nvGrpSpPr>
            <p:grpSpPr bwMode="auto">
              <a:xfrm flipV="1">
                <a:off x="3482" y="1026"/>
                <a:ext cx="48" cy="56"/>
                <a:chOff x="3462" y="734"/>
                <a:chExt cx="48" cy="56"/>
              </a:xfrm>
            </p:grpSpPr>
            <p:sp>
              <p:nvSpPr>
                <p:cNvPr id="204205"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06"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4207"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208"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09"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10"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211"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4212"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213"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214"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215"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16"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217"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218" name="Group 442"/>
          <p:cNvGrpSpPr>
            <a:grpSpLocks/>
          </p:cNvGrpSpPr>
          <p:nvPr/>
        </p:nvGrpSpPr>
        <p:grpSpPr bwMode="auto">
          <a:xfrm flipH="1">
            <a:off x="852488" y="3762375"/>
            <a:ext cx="681037" cy="274638"/>
            <a:chOff x="2520" y="1951"/>
            <a:chExt cx="429" cy="173"/>
          </a:xfrm>
        </p:grpSpPr>
        <p:sp>
          <p:nvSpPr>
            <p:cNvPr id="204219"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20"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4221"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222" name="Group 446"/>
          <p:cNvGrpSpPr>
            <a:grpSpLocks/>
          </p:cNvGrpSpPr>
          <p:nvPr/>
        </p:nvGrpSpPr>
        <p:grpSpPr bwMode="auto">
          <a:xfrm flipH="1">
            <a:off x="66675" y="3762375"/>
            <a:ext cx="681038" cy="274638"/>
            <a:chOff x="3015" y="1951"/>
            <a:chExt cx="429" cy="173"/>
          </a:xfrm>
        </p:grpSpPr>
        <p:sp>
          <p:nvSpPr>
            <p:cNvPr id="204223"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24"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4225"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226" name="Group 450"/>
          <p:cNvGrpSpPr>
            <a:grpSpLocks/>
          </p:cNvGrpSpPr>
          <p:nvPr/>
        </p:nvGrpSpPr>
        <p:grpSpPr bwMode="auto">
          <a:xfrm flipH="1">
            <a:off x="920750" y="3479800"/>
            <a:ext cx="681038" cy="274638"/>
            <a:chOff x="2520" y="1951"/>
            <a:chExt cx="429" cy="173"/>
          </a:xfrm>
        </p:grpSpPr>
        <p:sp>
          <p:nvSpPr>
            <p:cNvPr id="204227"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28"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4229" name="Group 453"/>
          <p:cNvGrpSpPr>
            <a:grpSpLocks/>
          </p:cNvGrpSpPr>
          <p:nvPr/>
        </p:nvGrpSpPr>
        <p:grpSpPr bwMode="auto">
          <a:xfrm flipH="1">
            <a:off x="198438" y="3463925"/>
            <a:ext cx="681037" cy="274638"/>
            <a:chOff x="3015" y="1951"/>
            <a:chExt cx="429" cy="173"/>
          </a:xfrm>
        </p:grpSpPr>
        <p:sp>
          <p:nvSpPr>
            <p:cNvPr id="204230"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231"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4232"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233"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4AC68D68-E54E-E84D-906A-2EE183261B22}" type="slidenum">
              <a:rPr lang="en-US"/>
              <a:pPr/>
              <a:t>108</a:t>
            </a:fld>
            <a:endParaRPr lang="en-US"/>
          </a:p>
        </p:txBody>
      </p:sp>
      <p:sp>
        <p:nvSpPr>
          <p:cNvPr id="20480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0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0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480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480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0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09"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0" name="Rectangle 10"/>
          <p:cNvSpPr>
            <a:spLocks noChangeArrowheads="1"/>
          </p:cNvSpPr>
          <p:nvPr/>
        </p:nvSpPr>
        <p:spPr bwMode="auto">
          <a:xfrm rot="5400000">
            <a:off x="1454945" y="1599406"/>
            <a:ext cx="455612" cy="6508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11" name="Group 11"/>
          <p:cNvGrpSpPr>
            <a:grpSpLocks/>
          </p:cNvGrpSpPr>
          <p:nvPr/>
        </p:nvGrpSpPr>
        <p:grpSpPr bwMode="auto">
          <a:xfrm>
            <a:off x="1219200" y="1709738"/>
            <a:ext cx="1363663" cy="415925"/>
            <a:chOff x="437" y="1012"/>
            <a:chExt cx="859" cy="262"/>
          </a:xfrm>
        </p:grpSpPr>
        <p:sp>
          <p:nvSpPr>
            <p:cNvPr id="20481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818"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19"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20" name="Group 20"/>
          <p:cNvGrpSpPr>
            <a:grpSpLocks/>
          </p:cNvGrpSpPr>
          <p:nvPr/>
        </p:nvGrpSpPr>
        <p:grpSpPr bwMode="auto">
          <a:xfrm rot="5400000" flipH="1">
            <a:off x="1997869" y="1489869"/>
            <a:ext cx="77788" cy="57150"/>
            <a:chOff x="2834" y="1154"/>
            <a:chExt cx="49" cy="36"/>
          </a:xfrm>
        </p:grpSpPr>
        <p:sp>
          <p:nvSpPr>
            <p:cNvPr id="20482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23"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4"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5"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6"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27"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28" name="Group 28"/>
          <p:cNvGrpSpPr>
            <a:grpSpLocks/>
          </p:cNvGrpSpPr>
          <p:nvPr/>
        </p:nvGrpSpPr>
        <p:grpSpPr bwMode="auto">
          <a:xfrm rot="5400000" flipH="1">
            <a:off x="2020888" y="1687512"/>
            <a:ext cx="158750" cy="111125"/>
            <a:chOff x="2619" y="1091"/>
            <a:chExt cx="100" cy="70"/>
          </a:xfrm>
        </p:grpSpPr>
        <p:sp>
          <p:nvSpPr>
            <p:cNvPr id="20482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832" name="Group 32"/>
          <p:cNvGrpSpPr>
            <a:grpSpLocks/>
          </p:cNvGrpSpPr>
          <p:nvPr/>
        </p:nvGrpSpPr>
        <p:grpSpPr bwMode="auto">
          <a:xfrm rot="5400000" flipH="1">
            <a:off x="1997869" y="1377157"/>
            <a:ext cx="77787" cy="57150"/>
            <a:chOff x="2834" y="1154"/>
            <a:chExt cx="49" cy="36"/>
          </a:xfrm>
        </p:grpSpPr>
        <p:sp>
          <p:nvSpPr>
            <p:cNvPr id="20483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35"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6"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37" name="Group 37"/>
          <p:cNvGrpSpPr>
            <a:grpSpLocks/>
          </p:cNvGrpSpPr>
          <p:nvPr/>
        </p:nvGrpSpPr>
        <p:grpSpPr bwMode="auto">
          <a:xfrm rot="-5400000">
            <a:off x="3137694" y="1494632"/>
            <a:ext cx="77787" cy="57150"/>
            <a:chOff x="2834" y="1154"/>
            <a:chExt cx="49" cy="36"/>
          </a:xfrm>
        </p:grpSpPr>
        <p:sp>
          <p:nvSpPr>
            <p:cNvPr id="20483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3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40"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1"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2"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3"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4"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45" name="Group 45"/>
          <p:cNvGrpSpPr>
            <a:grpSpLocks/>
          </p:cNvGrpSpPr>
          <p:nvPr/>
        </p:nvGrpSpPr>
        <p:grpSpPr bwMode="auto">
          <a:xfrm rot="-5400000">
            <a:off x="3033713" y="1693862"/>
            <a:ext cx="158750" cy="111125"/>
            <a:chOff x="2619" y="1091"/>
            <a:chExt cx="100" cy="70"/>
          </a:xfrm>
        </p:grpSpPr>
        <p:sp>
          <p:nvSpPr>
            <p:cNvPr id="204846"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7"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48"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849" name="Group 49"/>
          <p:cNvGrpSpPr>
            <a:grpSpLocks/>
          </p:cNvGrpSpPr>
          <p:nvPr/>
        </p:nvGrpSpPr>
        <p:grpSpPr bwMode="auto">
          <a:xfrm rot="-5400000">
            <a:off x="3137694" y="1381919"/>
            <a:ext cx="77788" cy="57150"/>
            <a:chOff x="2834" y="1154"/>
            <a:chExt cx="49" cy="36"/>
          </a:xfrm>
        </p:grpSpPr>
        <p:sp>
          <p:nvSpPr>
            <p:cNvPr id="204850"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1"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52"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3"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4"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5"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6"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7"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58"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59" name="Group 59"/>
          <p:cNvGrpSpPr>
            <a:grpSpLocks/>
          </p:cNvGrpSpPr>
          <p:nvPr/>
        </p:nvGrpSpPr>
        <p:grpSpPr bwMode="auto">
          <a:xfrm>
            <a:off x="1025525" y="2952750"/>
            <a:ext cx="74613" cy="69850"/>
            <a:chOff x="1875" y="2013"/>
            <a:chExt cx="47" cy="44"/>
          </a:xfrm>
        </p:grpSpPr>
        <p:sp>
          <p:nvSpPr>
            <p:cNvPr id="204860"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61"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62"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863" name="Group 63"/>
          <p:cNvGrpSpPr>
            <a:grpSpLocks/>
          </p:cNvGrpSpPr>
          <p:nvPr/>
        </p:nvGrpSpPr>
        <p:grpSpPr bwMode="auto">
          <a:xfrm>
            <a:off x="1441450" y="3022600"/>
            <a:ext cx="141288" cy="360363"/>
            <a:chOff x="1852" y="2057"/>
            <a:chExt cx="89" cy="227"/>
          </a:xfrm>
        </p:grpSpPr>
        <p:grpSp>
          <p:nvGrpSpPr>
            <p:cNvPr id="204864" name="Group 64"/>
            <p:cNvGrpSpPr>
              <a:grpSpLocks/>
            </p:cNvGrpSpPr>
            <p:nvPr/>
          </p:nvGrpSpPr>
          <p:grpSpPr bwMode="auto">
            <a:xfrm>
              <a:off x="1878" y="2259"/>
              <a:ext cx="35" cy="25"/>
              <a:chOff x="0" y="0"/>
              <a:chExt cx="20000" cy="19734"/>
            </a:xfrm>
          </p:grpSpPr>
          <p:sp>
            <p:nvSpPr>
              <p:cNvPr id="204865"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66"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67"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68"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69"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0"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1"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2"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3"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874" name="Group 74"/>
          <p:cNvGrpSpPr>
            <a:grpSpLocks/>
          </p:cNvGrpSpPr>
          <p:nvPr/>
        </p:nvGrpSpPr>
        <p:grpSpPr bwMode="auto">
          <a:xfrm>
            <a:off x="1733550" y="3022600"/>
            <a:ext cx="142875" cy="349250"/>
            <a:chOff x="2036" y="2057"/>
            <a:chExt cx="90" cy="220"/>
          </a:xfrm>
        </p:grpSpPr>
        <p:grpSp>
          <p:nvGrpSpPr>
            <p:cNvPr id="204875" name="Group 75"/>
            <p:cNvGrpSpPr>
              <a:grpSpLocks/>
            </p:cNvGrpSpPr>
            <p:nvPr/>
          </p:nvGrpSpPr>
          <p:grpSpPr bwMode="auto">
            <a:xfrm>
              <a:off x="2062" y="2252"/>
              <a:ext cx="35" cy="25"/>
              <a:chOff x="0" y="0"/>
              <a:chExt cx="20000" cy="20208"/>
            </a:xfrm>
          </p:grpSpPr>
          <p:sp>
            <p:nvSpPr>
              <p:cNvPr id="204876"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7"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78"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79"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0"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1"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2"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3"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4"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885"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886"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7"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8"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89"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0"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1"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2"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3"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4"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5"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6"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7"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8"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9"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0"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1"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2"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3"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4"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5"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6"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7"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8"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9"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0"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1"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2"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3"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4"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5"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6"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7"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8"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19"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20"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21"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22" name="Group 122"/>
          <p:cNvGrpSpPr>
            <a:grpSpLocks/>
          </p:cNvGrpSpPr>
          <p:nvPr/>
        </p:nvGrpSpPr>
        <p:grpSpPr bwMode="auto">
          <a:xfrm>
            <a:off x="4081463" y="2178050"/>
            <a:ext cx="74612" cy="69850"/>
            <a:chOff x="1781" y="2013"/>
            <a:chExt cx="47" cy="44"/>
          </a:xfrm>
        </p:grpSpPr>
        <p:sp>
          <p:nvSpPr>
            <p:cNvPr id="204923"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24"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25"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26"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27"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28" name="Group 128"/>
          <p:cNvGrpSpPr>
            <a:grpSpLocks/>
          </p:cNvGrpSpPr>
          <p:nvPr/>
        </p:nvGrpSpPr>
        <p:grpSpPr bwMode="auto">
          <a:xfrm>
            <a:off x="4818063" y="2178050"/>
            <a:ext cx="74612" cy="69850"/>
            <a:chOff x="1875" y="2013"/>
            <a:chExt cx="47" cy="44"/>
          </a:xfrm>
        </p:grpSpPr>
        <p:sp>
          <p:nvSpPr>
            <p:cNvPr id="204929"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30"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31"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32" name="Group 132"/>
          <p:cNvGrpSpPr>
            <a:grpSpLocks/>
          </p:cNvGrpSpPr>
          <p:nvPr/>
        </p:nvGrpSpPr>
        <p:grpSpPr bwMode="auto">
          <a:xfrm>
            <a:off x="4027488" y="2247900"/>
            <a:ext cx="141287" cy="360363"/>
            <a:chOff x="1852" y="2057"/>
            <a:chExt cx="89" cy="227"/>
          </a:xfrm>
        </p:grpSpPr>
        <p:grpSp>
          <p:nvGrpSpPr>
            <p:cNvPr id="204933" name="Group 133"/>
            <p:cNvGrpSpPr>
              <a:grpSpLocks/>
            </p:cNvGrpSpPr>
            <p:nvPr/>
          </p:nvGrpSpPr>
          <p:grpSpPr bwMode="auto">
            <a:xfrm>
              <a:off x="1878" y="2259"/>
              <a:ext cx="35" cy="25"/>
              <a:chOff x="0" y="0"/>
              <a:chExt cx="20000" cy="19734"/>
            </a:xfrm>
          </p:grpSpPr>
          <p:sp>
            <p:nvSpPr>
              <p:cNvPr id="204934"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35"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36"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37"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38"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39"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0"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1"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2"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943" name="Group 143"/>
          <p:cNvGrpSpPr>
            <a:grpSpLocks/>
          </p:cNvGrpSpPr>
          <p:nvPr/>
        </p:nvGrpSpPr>
        <p:grpSpPr bwMode="auto">
          <a:xfrm>
            <a:off x="4319588" y="2247900"/>
            <a:ext cx="142875" cy="349250"/>
            <a:chOff x="2036" y="2057"/>
            <a:chExt cx="90" cy="220"/>
          </a:xfrm>
        </p:grpSpPr>
        <p:grpSp>
          <p:nvGrpSpPr>
            <p:cNvPr id="204944" name="Group 144"/>
            <p:cNvGrpSpPr>
              <a:grpSpLocks/>
            </p:cNvGrpSpPr>
            <p:nvPr/>
          </p:nvGrpSpPr>
          <p:grpSpPr bwMode="auto">
            <a:xfrm>
              <a:off x="2062" y="2252"/>
              <a:ext cx="35" cy="25"/>
              <a:chOff x="0" y="0"/>
              <a:chExt cx="20000" cy="20208"/>
            </a:xfrm>
          </p:grpSpPr>
          <p:sp>
            <p:nvSpPr>
              <p:cNvPr id="204945"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6"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7"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48"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49"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0"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1"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2"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3"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54"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5"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56" name="Group 156"/>
          <p:cNvGrpSpPr>
            <a:grpSpLocks/>
          </p:cNvGrpSpPr>
          <p:nvPr/>
        </p:nvGrpSpPr>
        <p:grpSpPr bwMode="auto">
          <a:xfrm flipV="1">
            <a:off x="5119688" y="1120775"/>
            <a:ext cx="415925" cy="936625"/>
            <a:chOff x="2440" y="1064"/>
            <a:chExt cx="262" cy="590"/>
          </a:xfrm>
        </p:grpSpPr>
        <p:sp>
          <p:nvSpPr>
            <p:cNvPr id="204957"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8"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59"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60"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61"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62"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4963"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4964"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65"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4966" name="Group 166"/>
          <p:cNvGrpSpPr>
            <a:grpSpLocks/>
          </p:cNvGrpSpPr>
          <p:nvPr/>
        </p:nvGrpSpPr>
        <p:grpSpPr bwMode="auto">
          <a:xfrm rot="5400000" flipH="1">
            <a:off x="4218782" y="5666581"/>
            <a:ext cx="65088" cy="85725"/>
            <a:chOff x="419" y="3223"/>
            <a:chExt cx="41" cy="54"/>
          </a:xfrm>
        </p:grpSpPr>
        <p:sp>
          <p:nvSpPr>
            <p:cNvPr id="204967"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68"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69"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0"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1"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2"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3"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4"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5"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6"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7"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8"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79"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80"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81" name="Group 181"/>
          <p:cNvGrpSpPr>
            <a:grpSpLocks/>
          </p:cNvGrpSpPr>
          <p:nvPr/>
        </p:nvGrpSpPr>
        <p:grpSpPr bwMode="auto">
          <a:xfrm rot="5400000" flipH="1">
            <a:off x="4356894" y="5668169"/>
            <a:ext cx="65087" cy="85725"/>
            <a:chOff x="419" y="3223"/>
            <a:chExt cx="41" cy="54"/>
          </a:xfrm>
        </p:grpSpPr>
        <p:sp>
          <p:nvSpPr>
            <p:cNvPr id="204982"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83"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4984" name="Group 184"/>
          <p:cNvGrpSpPr>
            <a:grpSpLocks/>
          </p:cNvGrpSpPr>
          <p:nvPr/>
        </p:nvGrpSpPr>
        <p:grpSpPr bwMode="auto">
          <a:xfrm rot="-5400000">
            <a:off x="2536032" y="5653881"/>
            <a:ext cx="65088" cy="85725"/>
            <a:chOff x="419" y="3223"/>
            <a:chExt cx="41" cy="54"/>
          </a:xfrm>
        </p:grpSpPr>
        <p:sp>
          <p:nvSpPr>
            <p:cNvPr id="204985"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86"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4987"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88"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89"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0"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1"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2"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3"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4"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5"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6"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7"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98"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4999" name="Group 199"/>
          <p:cNvGrpSpPr>
            <a:grpSpLocks/>
          </p:cNvGrpSpPr>
          <p:nvPr/>
        </p:nvGrpSpPr>
        <p:grpSpPr bwMode="auto">
          <a:xfrm rot="-5400000">
            <a:off x="2397919" y="5655469"/>
            <a:ext cx="65087" cy="85725"/>
            <a:chOff x="419" y="3223"/>
            <a:chExt cx="41" cy="54"/>
          </a:xfrm>
        </p:grpSpPr>
        <p:sp>
          <p:nvSpPr>
            <p:cNvPr id="205000"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1"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02"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3"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4"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5"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6"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7"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08"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5009"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5010"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1"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2"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3"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4"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5"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6"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7"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8"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19"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0"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1"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2"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3"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4"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5"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6"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27" name="Group 227"/>
          <p:cNvGrpSpPr>
            <a:grpSpLocks/>
          </p:cNvGrpSpPr>
          <p:nvPr/>
        </p:nvGrpSpPr>
        <p:grpSpPr bwMode="auto">
          <a:xfrm>
            <a:off x="2824163" y="3371850"/>
            <a:ext cx="147637" cy="315913"/>
            <a:chOff x="0" y="0"/>
            <a:chExt cx="20000" cy="20000"/>
          </a:xfrm>
        </p:grpSpPr>
        <p:sp>
          <p:nvSpPr>
            <p:cNvPr id="205028"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29"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30"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1"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2"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3"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4"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35" name="Group 235"/>
          <p:cNvGrpSpPr>
            <a:grpSpLocks/>
          </p:cNvGrpSpPr>
          <p:nvPr/>
        </p:nvGrpSpPr>
        <p:grpSpPr bwMode="auto">
          <a:xfrm flipV="1">
            <a:off x="5729288" y="1982788"/>
            <a:ext cx="77787" cy="57150"/>
            <a:chOff x="2834" y="1154"/>
            <a:chExt cx="49" cy="36"/>
          </a:xfrm>
        </p:grpSpPr>
        <p:sp>
          <p:nvSpPr>
            <p:cNvPr id="205036"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7"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38"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39"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0"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1"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2"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43" name="Group 243"/>
          <p:cNvGrpSpPr>
            <a:grpSpLocks/>
          </p:cNvGrpSpPr>
          <p:nvPr/>
        </p:nvGrpSpPr>
        <p:grpSpPr bwMode="auto">
          <a:xfrm flipV="1">
            <a:off x="5464175" y="2019300"/>
            <a:ext cx="158750" cy="111125"/>
            <a:chOff x="2619" y="1091"/>
            <a:chExt cx="100" cy="70"/>
          </a:xfrm>
        </p:grpSpPr>
        <p:sp>
          <p:nvSpPr>
            <p:cNvPr id="205044"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5"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6"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047" name="Group 247"/>
          <p:cNvGrpSpPr>
            <a:grpSpLocks/>
          </p:cNvGrpSpPr>
          <p:nvPr/>
        </p:nvGrpSpPr>
        <p:grpSpPr bwMode="auto">
          <a:xfrm flipV="1">
            <a:off x="5842000" y="1982788"/>
            <a:ext cx="77788" cy="57150"/>
            <a:chOff x="2834" y="1154"/>
            <a:chExt cx="49" cy="36"/>
          </a:xfrm>
        </p:grpSpPr>
        <p:sp>
          <p:nvSpPr>
            <p:cNvPr id="205048"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49"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50"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51" name="Group 251"/>
          <p:cNvGrpSpPr>
            <a:grpSpLocks/>
          </p:cNvGrpSpPr>
          <p:nvPr/>
        </p:nvGrpSpPr>
        <p:grpSpPr bwMode="auto">
          <a:xfrm>
            <a:off x="5173663" y="2933700"/>
            <a:ext cx="84137" cy="177800"/>
            <a:chOff x="0" y="0"/>
            <a:chExt cx="20000" cy="20000"/>
          </a:xfrm>
        </p:grpSpPr>
        <p:sp>
          <p:nvSpPr>
            <p:cNvPr id="205052"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53"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54"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5055"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056"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5057"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58"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59"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0"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1"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2"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3"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4"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5"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6"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67"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68" name="Group 268"/>
          <p:cNvGrpSpPr>
            <a:grpSpLocks/>
          </p:cNvGrpSpPr>
          <p:nvPr/>
        </p:nvGrpSpPr>
        <p:grpSpPr bwMode="auto">
          <a:xfrm>
            <a:off x="1778000" y="2949575"/>
            <a:ext cx="74613" cy="69850"/>
            <a:chOff x="1781" y="2013"/>
            <a:chExt cx="47" cy="44"/>
          </a:xfrm>
        </p:grpSpPr>
        <p:sp>
          <p:nvSpPr>
            <p:cNvPr id="205069"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0"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71"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2"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3"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4"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75" name="Group 275"/>
          <p:cNvGrpSpPr>
            <a:grpSpLocks/>
          </p:cNvGrpSpPr>
          <p:nvPr/>
        </p:nvGrpSpPr>
        <p:grpSpPr bwMode="auto">
          <a:xfrm rot="5400000">
            <a:off x="3374231" y="891382"/>
            <a:ext cx="84137" cy="177800"/>
            <a:chOff x="0" y="0"/>
            <a:chExt cx="20000" cy="20000"/>
          </a:xfrm>
        </p:grpSpPr>
        <p:sp>
          <p:nvSpPr>
            <p:cNvPr id="205076"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7"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78"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79"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0"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1"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82" name="Group 282"/>
          <p:cNvGrpSpPr>
            <a:grpSpLocks/>
          </p:cNvGrpSpPr>
          <p:nvPr/>
        </p:nvGrpSpPr>
        <p:grpSpPr bwMode="auto">
          <a:xfrm rot="5400000">
            <a:off x="4192588" y="1431925"/>
            <a:ext cx="133350" cy="406400"/>
            <a:chOff x="0" y="0"/>
            <a:chExt cx="20000" cy="20000"/>
          </a:xfrm>
        </p:grpSpPr>
        <p:sp>
          <p:nvSpPr>
            <p:cNvPr id="205083"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4"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85"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6"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7"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8"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89"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90" name="Group 290"/>
          <p:cNvGrpSpPr>
            <a:grpSpLocks/>
          </p:cNvGrpSpPr>
          <p:nvPr/>
        </p:nvGrpSpPr>
        <p:grpSpPr bwMode="auto">
          <a:xfrm rot="5400000">
            <a:off x="1626394" y="3356769"/>
            <a:ext cx="84138" cy="177800"/>
            <a:chOff x="0" y="0"/>
            <a:chExt cx="20000" cy="20000"/>
          </a:xfrm>
        </p:grpSpPr>
        <p:sp>
          <p:nvSpPr>
            <p:cNvPr id="205091"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92"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093"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94"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95"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96"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097"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098" name="Group 298"/>
          <p:cNvGrpSpPr>
            <a:grpSpLocks/>
          </p:cNvGrpSpPr>
          <p:nvPr/>
        </p:nvGrpSpPr>
        <p:grpSpPr bwMode="auto">
          <a:xfrm rot="5400000">
            <a:off x="4214019" y="2756694"/>
            <a:ext cx="84138" cy="177800"/>
            <a:chOff x="0" y="0"/>
            <a:chExt cx="20000" cy="20000"/>
          </a:xfrm>
        </p:grpSpPr>
        <p:sp>
          <p:nvSpPr>
            <p:cNvPr id="205099"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00"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101"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02"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5103"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5104"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5105"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06"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07"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08"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09"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0"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1"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2"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3"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4"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5"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6"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7"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8"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19"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0"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21"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123" name="Group 323"/>
          <p:cNvGrpSpPr>
            <a:grpSpLocks/>
          </p:cNvGrpSpPr>
          <p:nvPr/>
        </p:nvGrpSpPr>
        <p:grpSpPr bwMode="auto">
          <a:xfrm>
            <a:off x="4000500" y="3097213"/>
            <a:ext cx="681038" cy="274637"/>
            <a:chOff x="2520" y="1951"/>
            <a:chExt cx="429" cy="173"/>
          </a:xfrm>
        </p:grpSpPr>
        <p:sp>
          <p:nvSpPr>
            <p:cNvPr id="205124"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5"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5126" name="Group 326"/>
          <p:cNvGrpSpPr>
            <a:grpSpLocks/>
          </p:cNvGrpSpPr>
          <p:nvPr/>
        </p:nvGrpSpPr>
        <p:grpSpPr bwMode="auto">
          <a:xfrm>
            <a:off x="2105025" y="863600"/>
            <a:ext cx="681038" cy="274638"/>
            <a:chOff x="2485" y="3348"/>
            <a:chExt cx="429" cy="173"/>
          </a:xfrm>
        </p:grpSpPr>
        <p:sp>
          <p:nvSpPr>
            <p:cNvPr id="205127"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28"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5129" name="Group 329"/>
          <p:cNvGrpSpPr>
            <a:grpSpLocks/>
          </p:cNvGrpSpPr>
          <p:nvPr/>
        </p:nvGrpSpPr>
        <p:grpSpPr bwMode="auto">
          <a:xfrm>
            <a:off x="2944813" y="746125"/>
            <a:ext cx="681037" cy="274638"/>
            <a:chOff x="2485" y="3348"/>
            <a:chExt cx="429" cy="173"/>
          </a:xfrm>
        </p:grpSpPr>
        <p:sp>
          <p:nvSpPr>
            <p:cNvPr id="205130"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1"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5132"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133" name="Group 333"/>
          <p:cNvGrpSpPr>
            <a:grpSpLocks/>
          </p:cNvGrpSpPr>
          <p:nvPr/>
        </p:nvGrpSpPr>
        <p:grpSpPr bwMode="auto">
          <a:xfrm>
            <a:off x="4786313" y="3097213"/>
            <a:ext cx="681037" cy="274637"/>
            <a:chOff x="3015" y="1951"/>
            <a:chExt cx="429" cy="173"/>
          </a:xfrm>
        </p:grpSpPr>
        <p:sp>
          <p:nvSpPr>
            <p:cNvPr id="205134"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35"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5137" name="Group 337"/>
          <p:cNvGrpSpPr>
            <a:grpSpLocks/>
          </p:cNvGrpSpPr>
          <p:nvPr/>
        </p:nvGrpSpPr>
        <p:grpSpPr bwMode="auto">
          <a:xfrm>
            <a:off x="3987800" y="3429000"/>
            <a:ext cx="966788" cy="1708150"/>
            <a:chOff x="2520" y="2160"/>
            <a:chExt cx="609" cy="1076"/>
          </a:xfrm>
        </p:grpSpPr>
        <p:sp>
          <p:nvSpPr>
            <p:cNvPr id="205138"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39"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0"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1"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42"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3"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4"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45"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146" name="Group 346"/>
            <p:cNvGrpSpPr>
              <a:grpSpLocks/>
            </p:cNvGrpSpPr>
            <p:nvPr/>
          </p:nvGrpSpPr>
          <p:grpSpPr bwMode="auto">
            <a:xfrm flipV="1">
              <a:off x="2622" y="2572"/>
              <a:ext cx="395" cy="48"/>
              <a:chOff x="3118" y="864"/>
              <a:chExt cx="530" cy="48"/>
            </a:xfrm>
          </p:grpSpPr>
          <p:sp>
            <p:nvSpPr>
              <p:cNvPr id="205147"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48"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149"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50"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51"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2"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53"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54"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55"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6"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57"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158" name="Group 358"/>
            <p:cNvGrpSpPr>
              <a:grpSpLocks/>
            </p:cNvGrpSpPr>
            <p:nvPr/>
          </p:nvGrpSpPr>
          <p:grpSpPr bwMode="auto">
            <a:xfrm flipV="1">
              <a:off x="2639" y="2321"/>
              <a:ext cx="359" cy="251"/>
              <a:chOff x="3380" y="1014"/>
              <a:chExt cx="481" cy="337"/>
            </a:xfrm>
          </p:grpSpPr>
          <p:sp>
            <p:nvSpPr>
              <p:cNvPr id="205159"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0"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61"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162" name="Group 362"/>
            <p:cNvGrpSpPr>
              <a:grpSpLocks/>
            </p:cNvGrpSpPr>
            <p:nvPr/>
          </p:nvGrpSpPr>
          <p:grpSpPr bwMode="auto">
            <a:xfrm flipV="1">
              <a:off x="2716" y="2242"/>
              <a:ext cx="209" cy="176"/>
              <a:chOff x="3482" y="1024"/>
              <a:chExt cx="280" cy="236"/>
            </a:xfrm>
          </p:grpSpPr>
          <p:grpSp>
            <p:nvGrpSpPr>
              <p:cNvPr id="205163" name="Group 363"/>
              <p:cNvGrpSpPr>
                <a:grpSpLocks/>
              </p:cNvGrpSpPr>
              <p:nvPr/>
            </p:nvGrpSpPr>
            <p:grpSpPr bwMode="auto">
              <a:xfrm>
                <a:off x="3712" y="1202"/>
                <a:ext cx="50" cy="58"/>
                <a:chOff x="3726" y="878"/>
                <a:chExt cx="50" cy="58"/>
              </a:xfrm>
            </p:grpSpPr>
            <p:sp>
              <p:nvSpPr>
                <p:cNvPr id="205164"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65"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166" name="Group 366"/>
              <p:cNvGrpSpPr>
                <a:grpSpLocks/>
              </p:cNvGrpSpPr>
              <p:nvPr/>
            </p:nvGrpSpPr>
            <p:grpSpPr bwMode="auto">
              <a:xfrm>
                <a:off x="3484" y="1204"/>
                <a:ext cx="48" cy="56"/>
                <a:chOff x="3462" y="734"/>
                <a:chExt cx="48" cy="56"/>
              </a:xfrm>
            </p:grpSpPr>
            <p:sp>
              <p:nvSpPr>
                <p:cNvPr id="205167"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68"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169" name="Group 369"/>
              <p:cNvGrpSpPr>
                <a:grpSpLocks/>
              </p:cNvGrpSpPr>
              <p:nvPr/>
            </p:nvGrpSpPr>
            <p:grpSpPr bwMode="auto">
              <a:xfrm flipV="1">
                <a:off x="3710" y="1024"/>
                <a:ext cx="50" cy="58"/>
                <a:chOff x="3726" y="878"/>
                <a:chExt cx="50" cy="58"/>
              </a:xfrm>
            </p:grpSpPr>
            <p:sp>
              <p:nvSpPr>
                <p:cNvPr id="205170"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71"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172" name="Group 372"/>
              <p:cNvGrpSpPr>
                <a:grpSpLocks/>
              </p:cNvGrpSpPr>
              <p:nvPr/>
            </p:nvGrpSpPr>
            <p:grpSpPr bwMode="auto">
              <a:xfrm flipV="1">
                <a:off x="3482" y="1026"/>
                <a:ext cx="48" cy="56"/>
                <a:chOff x="3462" y="734"/>
                <a:chExt cx="48" cy="56"/>
              </a:xfrm>
            </p:grpSpPr>
            <p:sp>
              <p:nvSpPr>
                <p:cNvPr id="205173"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74"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5175" name="Group 375"/>
            <p:cNvGrpSpPr>
              <a:grpSpLocks/>
            </p:cNvGrpSpPr>
            <p:nvPr/>
          </p:nvGrpSpPr>
          <p:grpSpPr bwMode="auto">
            <a:xfrm flipV="1">
              <a:off x="2520" y="2997"/>
              <a:ext cx="609" cy="239"/>
              <a:chOff x="512" y="898"/>
              <a:chExt cx="1332" cy="522"/>
            </a:xfrm>
          </p:grpSpPr>
          <p:sp>
            <p:nvSpPr>
              <p:cNvPr id="205176"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77"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78"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79"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80"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81"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2"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3"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4"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85"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186"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5187"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8"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89"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0"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91"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92"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193"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194" name="Group 394"/>
          <p:cNvGrpSpPr>
            <a:grpSpLocks/>
          </p:cNvGrpSpPr>
          <p:nvPr/>
        </p:nvGrpSpPr>
        <p:grpSpPr bwMode="auto">
          <a:xfrm flipH="1" flipV="1">
            <a:off x="581025" y="4094163"/>
            <a:ext cx="977900" cy="1724025"/>
            <a:chOff x="2840" y="2274"/>
            <a:chExt cx="616" cy="1086"/>
          </a:xfrm>
        </p:grpSpPr>
        <p:sp>
          <p:nvSpPr>
            <p:cNvPr id="205195"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6"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97"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198"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199"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00"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01"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02"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203" name="Group 403"/>
            <p:cNvGrpSpPr>
              <a:grpSpLocks/>
            </p:cNvGrpSpPr>
            <p:nvPr/>
          </p:nvGrpSpPr>
          <p:grpSpPr bwMode="auto">
            <a:xfrm>
              <a:off x="2944" y="2896"/>
              <a:ext cx="399" cy="72"/>
              <a:chOff x="3118" y="864"/>
              <a:chExt cx="530" cy="48"/>
            </a:xfrm>
          </p:grpSpPr>
          <p:sp>
            <p:nvSpPr>
              <p:cNvPr id="205204"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05"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206"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7"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08"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09"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0"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1"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2"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213" name="Group 413"/>
            <p:cNvGrpSpPr>
              <a:grpSpLocks/>
            </p:cNvGrpSpPr>
            <p:nvPr/>
          </p:nvGrpSpPr>
          <p:grpSpPr bwMode="auto">
            <a:xfrm>
              <a:off x="2962" y="2968"/>
              <a:ext cx="362" cy="254"/>
              <a:chOff x="3380" y="1014"/>
              <a:chExt cx="481" cy="337"/>
            </a:xfrm>
          </p:grpSpPr>
          <p:sp>
            <p:nvSpPr>
              <p:cNvPr id="205214"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5"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16"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217"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5218" name="Group 418"/>
            <p:cNvGrpSpPr>
              <a:grpSpLocks/>
            </p:cNvGrpSpPr>
            <p:nvPr/>
          </p:nvGrpSpPr>
          <p:grpSpPr bwMode="auto">
            <a:xfrm>
              <a:off x="3039" y="3099"/>
              <a:ext cx="211" cy="178"/>
              <a:chOff x="3482" y="1024"/>
              <a:chExt cx="280" cy="236"/>
            </a:xfrm>
          </p:grpSpPr>
          <p:grpSp>
            <p:nvGrpSpPr>
              <p:cNvPr id="205219" name="Group 419"/>
              <p:cNvGrpSpPr>
                <a:grpSpLocks/>
              </p:cNvGrpSpPr>
              <p:nvPr/>
            </p:nvGrpSpPr>
            <p:grpSpPr bwMode="auto">
              <a:xfrm>
                <a:off x="3712" y="1202"/>
                <a:ext cx="50" cy="58"/>
                <a:chOff x="3726" y="878"/>
                <a:chExt cx="50" cy="58"/>
              </a:xfrm>
            </p:grpSpPr>
            <p:sp>
              <p:nvSpPr>
                <p:cNvPr id="205220"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21"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222" name="Group 422"/>
              <p:cNvGrpSpPr>
                <a:grpSpLocks/>
              </p:cNvGrpSpPr>
              <p:nvPr/>
            </p:nvGrpSpPr>
            <p:grpSpPr bwMode="auto">
              <a:xfrm>
                <a:off x="3484" y="1204"/>
                <a:ext cx="48" cy="56"/>
                <a:chOff x="3462" y="734"/>
                <a:chExt cx="48" cy="56"/>
              </a:xfrm>
            </p:grpSpPr>
            <p:sp>
              <p:nvSpPr>
                <p:cNvPr id="205223"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24"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225" name="Group 425"/>
              <p:cNvGrpSpPr>
                <a:grpSpLocks/>
              </p:cNvGrpSpPr>
              <p:nvPr/>
            </p:nvGrpSpPr>
            <p:grpSpPr bwMode="auto">
              <a:xfrm flipV="1">
                <a:off x="3710" y="1024"/>
                <a:ext cx="50" cy="58"/>
                <a:chOff x="3726" y="878"/>
                <a:chExt cx="50" cy="58"/>
              </a:xfrm>
            </p:grpSpPr>
            <p:sp>
              <p:nvSpPr>
                <p:cNvPr id="205226"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27"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5228" name="Group 428"/>
              <p:cNvGrpSpPr>
                <a:grpSpLocks/>
              </p:cNvGrpSpPr>
              <p:nvPr/>
            </p:nvGrpSpPr>
            <p:grpSpPr bwMode="auto">
              <a:xfrm flipV="1">
                <a:off x="3482" y="1026"/>
                <a:ext cx="48" cy="56"/>
                <a:chOff x="3462" y="734"/>
                <a:chExt cx="48" cy="56"/>
              </a:xfrm>
            </p:grpSpPr>
            <p:sp>
              <p:nvSpPr>
                <p:cNvPr id="205229"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30"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5231"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2"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33"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34"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35"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236"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7"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8"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39"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40"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241"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242" name="Group 442"/>
          <p:cNvGrpSpPr>
            <a:grpSpLocks/>
          </p:cNvGrpSpPr>
          <p:nvPr/>
        </p:nvGrpSpPr>
        <p:grpSpPr bwMode="auto">
          <a:xfrm flipH="1">
            <a:off x="852488" y="3762375"/>
            <a:ext cx="681037" cy="274638"/>
            <a:chOff x="2520" y="1951"/>
            <a:chExt cx="429" cy="173"/>
          </a:xfrm>
        </p:grpSpPr>
        <p:sp>
          <p:nvSpPr>
            <p:cNvPr id="205243"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44"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5245"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246" name="Group 446"/>
          <p:cNvGrpSpPr>
            <a:grpSpLocks/>
          </p:cNvGrpSpPr>
          <p:nvPr/>
        </p:nvGrpSpPr>
        <p:grpSpPr bwMode="auto">
          <a:xfrm flipH="1">
            <a:off x="66675" y="3762375"/>
            <a:ext cx="681038" cy="274638"/>
            <a:chOff x="3015" y="1951"/>
            <a:chExt cx="429" cy="173"/>
          </a:xfrm>
        </p:grpSpPr>
        <p:sp>
          <p:nvSpPr>
            <p:cNvPr id="205247"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48"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5249"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250" name="Group 450"/>
          <p:cNvGrpSpPr>
            <a:grpSpLocks/>
          </p:cNvGrpSpPr>
          <p:nvPr/>
        </p:nvGrpSpPr>
        <p:grpSpPr bwMode="auto">
          <a:xfrm flipH="1">
            <a:off x="920750" y="3479800"/>
            <a:ext cx="681038" cy="274638"/>
            <a:chOff x="2520" y="1951"/>
            <a:chExt cx="429" cy="173"/>
          </a:xfrm>
        </p:grpSpPr>
        <p:sp>
          <p:nvSpPr>
            <p:cNvPr id="205251"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52"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5253" name="Group 453"/>
          <p:cNvGrpSpPr>
            <a:grpSpLocks/>
          </p:cNvGrpSpPr>
          <p:nvPr/>
        </p:nvGrpSpPr>
        <p:grpSpPr bwMode="auto">
          <a:xfrm flipH="1">
            <a:off x="198438" y="3463925"/>
            <a:ext cx="681037" cy="274638"/>
            <a:chOff x="3015" y="1951"/>
            <a:chExt cx="429" cy="173"/>
          </a:xfrm>
        </p:grpSpPr>
        <p:sp>
          <p:nvSpPr>
            <p:cNvPr id="205254"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255"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5256"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257"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BFF49B73-8F12-2F49-AA5A-051F211F2EAB}" type="slidenum">
              <a:rPr lang="en-US"/>
              <a:pPr/>
              <a:t>109</a:t>
            </a:fld>
            <a:endParaRPr lang="en-US"/>
          </a:p>
        </p:txBody>
      </p:sp>
      <p:sp>
        <p:nvSpPr>
          <p:cNvPr id="20582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2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2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582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583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3"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4" name="Rectangle 10"/>
          <p:cNvSpPr>
            <a:spLocks noChangeArrowheads="1"/>
          </p:cNvSpPr>
          <p:nvPr/>
        </p:nvSpPr>
        <p:spPr bwMode="auto">
          <a:xfrm rot="5400000">
            <a:off x="1416845" y="1561306"/>
            <a:ext cx="455612" cy="7270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35" name="Group 11"/>
          <p:cNvGrpSpPr>
            <a:grpSpLocks/>
          </p:cNvGrpSpPr>
          <p:nvPr/>
        </p:nvGrpSpPr>
        <p:grpSpPr bwMode="auto">
          <a:xfrm>
            <a:off x="1143000" y="1709738"/>
            <a:ext cx="1363663" cy="415925"/>
            <a:chOff x="437" y="1012"/>
            <a:chExt cx="859" cy="262"/>
          </a:xfrm>
        </p:grpSpPr>
        <p:sp>
          <p:nvSpPr>
            <p:cNvPr id="20583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3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842"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3"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44" name="Group 20"/>
          <p:cNvGrpSpPr>
            <a:grpSpLocks/>
          </p:cNvGrpSpPr>
          <p:nvPr/>
        </p:nvGrpSpPr>
        <p:grpSpPr bwMode="auto">
          <a:xfrm rot="5400000" flipH="1">
            <a:off x="1997869" y="1489869"/>
            <a:ext cx="77788" cy="57150"/>
            <a:chOff x="2834" y="1154"/>
            <a:chExt cx="49" cy="36"/>
          </a:xfrm>
        </p:grpSpPr>
        <p:sp>
          <p:nvSpPr>
            <p:cNvPr id="20584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47"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8"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49"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50"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51"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52" name="Group 28"/>
          <p:cNvGrpSpPr>
            <a:grpSpLocks/>
          </p:cNvGrpSpPr>
          <p:nvPr/>
        </p:nvGrpSpPr>
        <p:grpSpPr bwMode="auto">
          <a:xfrm rot="5400000" flipH="1">
            <a:off x="2020888" y="1687512"/>
            <a:ext cx="158750" cy="111125"/>
            <a:chOff x="2619" y="1091"/>
            <a:chExt cx="100" cy="70"/>
          </a:xfrm>
        </p:grpSpPr>
        <p:sp>
          <p:nvSpPr>
            <p:cNvPr id="20585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5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5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856" name="Group 32"/>
          <p:cNvGrpSpPr>
            <a:grpSpLocks/>
          </p:cNvGrpSpPr>
          <p:nvPr/>
        </p:nvGrpSpPr>
        <p:grpSpPr bwMode="auto">
          <a:xfrm rot="5400000" flipH="1">
            <a:off x="1997869" y="1377157"/>
            <a:ext cx="77787" cy="57150"/>
            <a:chOff x="2834" y="1154"/>
            <a:chExt cx="49" cy="36"/>
          </a:xfrm>
        </p:grpSpPr>
        <p:sp>
          <p:nvSpPr>
            <p:cNvPr id="20585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5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59"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0"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61" name="Group 37"/>
          <p:cNvGrpSpPr>
            <a:grpSpLocks/>
          </p:cNvGrpSpPr>
          <p:nvPr/>
        </p:nvGrpSpPr>
        <p:grpSpPr bwMode="auto">
          <a:xfrm rot="-5400000">
            <a:off x="3137694" y="1494632"/>
            <a:ext cx="77787" cy="57150"/>
            <a:chOff x="2834" y="1154"/>
            <a:chExt cx="49" cy="36"/>
          </a:xfrm>
        </p:grpSpPr>
        <p:sp>
          <p:nvSpPr>
            <p:cNvPr id="20586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64"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5"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6"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7"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68"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69" name="Group 45"/>
          <p:cNvGrpSpPr>
            <a:grpSpLocks/>
          </p:cNvGrpSpPr>
          <p:nvPr/>
        </p:nvGrpSpPr>
        <p:grpSpPr bwMode="auto">
          <a:xfrm rot="-5400000">
            <a:off x="3033713" y="1693862"/>
            <a:ext cx="158750" cy="111125"/>
            <a:chOff x="2619" y="1091"/>
            <a:chExt cx="100" cy="70"/>
          </a:xfrm>
        </p:grpSpPr>
        <p:sp>
          <p:nvSpPr>
            <p:cNvPr id="205870"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1"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2"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873" name="Group 49"/>
          <p:cNvGrpSpPr>
            <a:grpSpLocks/>
          </p:cNvGrpSpPr>
          <p:nvPr/>
        </p:nvGrpSpPr>
        <p:grpSpPr bwMode="auto">
          <a:xfrm rot="-5400000">
            <a:off x="3137694" y="1381919"/>
            <a:ext cx="77788" cy="57150"/>
            <a:chOff x="2834" y="1154"/>
            <a:chExt cx="49" cy="36"/>
          </a:xfrm>
        </p:grpSpPr>
        <p:sp>
          <p:nvSpPr>
            <p:cNvPr id="205874"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5"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76"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7"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8"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79"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80"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81"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82"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83" name="Group 59"/>
          <p:cNvGrpSpPr>
            <a:grpSpLocks/>
          </p:cNvGrpSpPr>
          <p:nvPr/>
        </p:nvGrpSpPr>
        <p:grpSpPr bwMode="auto">
          <a:xfrm>
            <a:off x="1025525" y="2952750"/>
            <a:ext cx="74613" cy="69850"/>
            <a:chOff x="1875" y="2013"/>
            <a:chExt cx="47" cy="44"/>
          </a:xfrm>
        </p:grpSpPr>
        <p:sp>
          <p:nvSpPr>
            <p:cNvPr id="205884"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85"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86"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887" name="Group 63"/>
          <p:cNvGrpSpPr>
            <a:grpSpLocks/>
          </p:cNvGrpSpPr>
          <p:nvPr/>
        </p:nvGrpSpPr>
        <p:grpSpPr bwMode="auto">
          <a:xfrm>
            <a:off x="1441450" y="3022600"/>
            <a:ext cx="141288" cy="360363"/>
            <a:chOff x="1852" y="2057"/>
            <a:chExt cx="89" cy="227"/>
          </a:xfrm>
        </p:grpSpPr>
        <p:grpSp>
          <p:nvGrpSpPr>
            <p:cNvPr id="205888" name="Group 64"/>
            <p:cNvGrpSpPr>
              <a:grpSpLocks/>
            </p:cNvGrpSpPr>
            <p:nvPr/>
          </p:nvGrpSpPr>
          <p:grpSpPr bwMode="auto">
            <a:xfrm>
              <a:off x="1878" y="2259"/>
              <a:ext cx="35" cy="25"/>
              <a:chOff x="0" y="0"/>
              <a:chExt cx="20000" cy="19734"/>
            </a:xfrm>
          </p:grpSpPr>
          <p:sp>
            <p:nvSpPr>
              <p:cNvPr id="205889"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0"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1"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892"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3"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4"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5"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6"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897"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898" name="Group 74"/>
          <p:cNvGrpSpPr>
            <a:grpSpLocks/>
          </p:cNvGrpSpPr>
          <p:nvPr/>
        </p:nvGrpSpPr>
        <p:grpSpPr bwMode="auto">
          <a:xfrm>
            <a:off x="1733550" y="3022600"/>
            <a:ext cx="142875" cy="349250"/>
            <a:chOff x="2036" y="2057"/>
            <a:chExt cx="90" cy="220"/>
          </a:xfrm>
        </p:grpSpPr>
        <p:grpSp>
          <p:nvGrpSpPr>
            <p:cNvPr id="205899" name="Group 75"/>
            <p:cNvGrpSpPr>
              <a:grpSpLocks/>
            </p:cNvGrpSpPr>
            <p:nvPr/>
          </p:nvGrpSpPr>
          <p:grpSpPr bwMode="auto">
            <a:xfrm>
              <a:off x="2062" y="2252"/>
              <a:ext cx="35" cy="25"/>
              <a:chOff x="0" y="0"/>
              <a:chExt cx="20000" cy="20208"/>
            </a:xfrm>
          </p:grpSpPr>
          <p:sp>
            <p:nvSpPr>
              <p:cNvPr id="205900"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1"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2"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03"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4"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5"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6"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7"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08"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09"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10"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1"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2"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3"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4"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5"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6"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7"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8"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19"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0"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1"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2"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3"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4"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5"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6"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7"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8"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29"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0"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1"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2"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3"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4"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5"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6"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7"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8"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39"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0"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1"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2"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3"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4"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5"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946" name="Group 122"/>
          <p:cNvGrpSpPr>
            <a:grpSpLocks/>
          </p:cNvGrpSpPr>
          <p:nvPr/>
        </p:nvGrpSpPr>
        <p:grpSpPr bwMode="auto">
          <a:xfrm>
            <a:off x="4081463" y="2178050"/>
            <a:ext cx="74612" cy="69850"/>
            <a:chOff x="1781" y="2013"/>
            <a:chExt cx="47" cy="44"/>
          </a:xfrm>
        </p:grpSpPr>
        <p:sp>
          <p:nvSpPr>
            <p:cNvPr id="205947"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48"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49"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0"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1"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952" name="Group 128"/>
          <p:cNvGrpSpPr>
            <a:grpSpLocks/>
          </p:cNvGrpSpPr>
          <p:nvPr/>
        </p:nvGrpSpPr>
        <p:grpSpPr bwMode="auto">
          <a:xfrm>
            <a:off x="4818063" y="2178050"/>
            <a:ext cx="74612" cy="69850"/>
            <a:chOff x="1875" y="2013"/>
            <a:chExt cx="47" cy="44"/>
          </a:xfrm>
        </p:grpSpPr>
        <p:sp>
          <p:nvSpPr>
            <p:cNvPr id="205953"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4"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55"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956" name="Group 132"/>
          <p:cNvGrpSpPr>
            <a:grpSpLocks/>
          </p:cNvGrpSpPr>
          <p:nvPr/>
        </p:nvGrpSpPr>
        <p:grpSpPr bwMode="auto">
          <a:xfrm>
            <a:off x="4027488" y="2247900"/>
            <a:ext cx="141287" cy="360363"/>
            <a:chOff x="1852" y="2057"/>
            <a:chExt cx="89" cy="227"/>
          </a:xfrm>
        </p:grpSpPr>
        <p:grpSp>
          <p:nvGrpSpPr>
            <p:cNvPr id="205957" name="Group 133"/>
            <p:cNvGrpSpPr>
              <a:grpSpLocks/>
            </p:cNvGrpSpPr>
            <p:nvPr/>
          </p:nvGrpSpPr>
          <p:grpSpPr bwMode="auto">
            <a:xfrm>
              <a:off x="1878" y="2259"/>
              <a:ext cx="35" cy="25"/>
              <a:chOff x="0" y="0"/>
              <a:chExt cx="20000" cy="19734"/>
            </a:xfrm>
          </p:grpSpPr>
          <p:sp>
            <p:nvSpPr>
              <p:cNvPr id="205958"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59"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0"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61"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2"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3"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4"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5"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66"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5967" name="Group 143"/>
          <p:cNvGrpSpPr>
            <a:grpSpLocks/>
          </p:cNvGrpSpPr>
          <p:nvPr/>
        </p:nvGrpSpPr>
        <p:grpSpPr bwMode="auto">
          <a:xfrm>
            <a:off x="4319588" y="2247900"/>
            <a:ext cx="142875" cy="349250"/>
            <a:chOff x="2036" y="2057"/>
            <a:chExt cx="90" cy="220"/>
          </a:xfrm>
        </p:grpSpPr>
        <p:grpSp>
          <p:nvGrpSpPr>
            <p:cNvPr id="205968" name="Group 144"/>
            <p:cNvGrpSpPr>
              <a:grpSpLocks/>
            </p:cNvGrpSpPr>
            <p:nvPr/>
          </p:nvGrpSpPr>
          <p:grpSpPr bwMode="auto">
            <a:xfrm>
              <a:off x="2062" y="2252"/>
              <a:ext cx="35" cy="25"/>
              <a:chOff x="0" y="0"/>
              <a:chExt cx="20000" cy="20208"/>
            </a:xfrm>
          </p:grpSpPr>
          <p:sp>
            <p:nvSpPr>
              <p:cNvPr id="205969"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0"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1"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72"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3"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4"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5"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6"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7"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78"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79"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5980" name="Group 156"/>
          <p:cNvGrpSpPr>
            <a:grpSpLocks/>
          </p:cNvGrpSpPr>
          <p:nvPr/>
        </p:nvGrpSpPr>
        <p:grpSpPr bwMode="auto">
          <a:xfrm flipV="1">
            <a:off x="5119688" y="1120775"/>
            <a:ext cx="415925" cy="936625"/>
            <a:chOff x="2440" y="1064"/>
            <a:chExt cx="262" cy="590"/>
          </a:xfrm>
        </p:grpSpPr>
        <p:sp>
          <p:nvSpPr>
            <p:cNvPr id="205981"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2"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3"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4"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5"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6"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5987"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988"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89"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5990" name="Group 166"/>
          <p:cNvGrpSpPr>
            <a:grpSpLocks/>
          </p:cNvGrpSpPr>
          <p:nvPr/>
        </p:nvGrpSpPr>
        <p:grpSpPr bwMode="auto">
          <a:xfrm rot="5400000" flipH="1">
            <a:off x="4218782" y="5666581"/>
            <a:ext cx="65088" cy="85725"/>
            <a:chOff x="419" y="3223"/>
            <a:chExt cx="41" cy="54"/>
          </a:xfrm>
        </p:grpSpPr>
        <p:sp>
          <p:nvSpPr>
            <p:cNvPr id="205991"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2"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5993"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4"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5"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6"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7"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8"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999"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0"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1"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2"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3"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4"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05" name="Group 181"/>
          <p:cNvGrpSpPr>
            <a:grpSpLocks/>
          </p:cNvGrpSpPr>
          <p:nvPr/>
        </p:nvGrpSpPr>
        <p:grpSpPr bwMode="auto">
          <a:xfrm rot="5400000" flipH="1">
            <a:off x="4356894" y="5668169"/>
            <a:ext cx="65087" cy="85725"/>
            <a:chOff x="419" y="3223"/>
            <a:chExt cx="41" cy="54"/>
          </a:xfrm>
        </p:grpSpPr>
        <p:sp>
          <p:nvSpPr>
            <p:cNvPr id="206006"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07"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008" name="Group 184"/>
          <p:cNvGrpSpPr>
            <a:grpSpLocks/>
          </p:cNvGrpSpPr>
          <p:nvPr/>
        </p:nvGrpSpPr>
        <p:grpSpPr bwMode="auto">
          <a:xfrm rot="-5400000">
            <a:off x="2536032" y="5653881"/>
            <a:ext cx="65088" cy="85725"/>
            <a:chOff x="419" y="3223"/>
            <a:chExt cx="41" cy="54"/>
          </a:xfrm>
        </p:grpSpPr>
        <p:sp>
          <p:nvSpPr>
            <p:cNvPr id="206009"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0"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11"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2"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3"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4"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5"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6"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7"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8"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19"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0"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1"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2"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23" name="Group 199"/>
          <p:cNvGrpSpPr>
            <a:grpSpLocks/>
          </p:cNvGrpSpPr>
          <p:nvPr/>
        </p:nvGrpSpPr>
        <p:grpSpPr bwMode="auto">
          <a:xfrm rot="-5400000">
            <a:off x="2397919" y="5655469"/>
            <a:ext cx="65087" cy="85725"/>
            <a:chOff x="419" y="3223"/>
            <a:chExt cx="41" cy="54"/>
          </a:xfrm>
        </p:grpSpPr>
        <p:sp>
          <p:nvSpPr>
            <p:cNvPr id="206024"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5"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26"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7"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8"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29"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0"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1"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2"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6033"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6034"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5"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6"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7"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8"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39"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0"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1"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2"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3"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4"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5"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6"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7"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8"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49"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0"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51" name="Group 227"/>
          <p:cNvGrpSpPr>
            <a:grpSpLocks/>
          </p:cNvGrpSpPr>
          <p:nvPr/>
        </p:nvGrpSpPr>
        <p:grpSpPr bwMode="auto">
          <a:xfrm>
            <a:off x="2824163" y="3371850"/>
            <a:ext cx="147637" cy="315913"/>
            <a:chOff x="0" y="0"/>
            <a:chExt cx="20000" cy="20000"/>
          </a:xfrm>
        </p:grpSpPr>
        <p:sp>
          <p:nvSpPr>
            <p:cNvPr id="206052"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3"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54"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5"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6"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7"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58"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59" name="Group 235"/>
          <p:cNvGrpSpPr>
            <a:grpSpLocks/>
          </p:cNvGrpSpPr>
          <p:nvPr/>
        </p:nvGrpSpPr>
        <p:grpSpPr bwMode="auto">
          <a:xfrm flipV="1">
            <a:off x="5729288" y="1982788"/>
            <a:ext cx="77787" cy="57150"/>
            <a:chOff x="2834" y="1154"/>
            <a:chExt cx="49" cy="36"/>
          </a:xfrm>
        </p:grpSpPr>
        <p:sp>
          <p:nvSpPr>
            <p:cNvPr id="206060"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1"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62"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3"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4"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5"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6"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67" name="Group 243"/>
          <p:cNvGrpSpPr>
            <a:grpSpLocks/>
          </p:cNvGrpSpPr>
          <p:nvPr/>
        </p:nvGrpSpPr>
        <p:grpSpPr bwMode="auto">
          <a:xfrm flipV="1">
            <a:off x="5464175" y="2019300"/>
            <a:ext cx="158750" cy="111125"/>
            <a:chOff x="2619" y="1091"/>
            <a:chExt cx="100" cy="70"/>
          </a:xfrm>
        </p:grpSpPr>
        <p:sp>
          <p:nvSpPr>
            <p:cNvPr id="206068"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69"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70"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071" name="Group 247"/>
          <p:cNvGrpSpPr>
            <a:grpSpLocks/>
          </p:cNvGrpSpPr>
          <p:nvPr/>
        </p:nvGrpSpPr>
        <p:grpSpPr bwMode="auto">
          <a:xfrm flipV="1">
            <a:off x="5842000" y="1982788"/>
            <a:ext cx="77788" cy="57150"/>
            <a:chOff x="2834" y="1154"/>
            <a:chExt cx="49" cy="36"/>
          </a:xfrm>
        </p:grpSpPr>
        <p:sp>
          <p:nvSpPr>
            <p:cNvPr id="206072"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73"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74"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75" name="Group 251"/>
          <p:cNvGrpSpPr>
            <a:grpSpLocks/>
          </p:cNvGrpSpPr>
          <p:nvPr/>
        </p:nvGrpSpPr>
        <p:grpSpPr bwMode="auto">
          <a:xfrm>
            <a:off x="5173663" y="2933700"/>
            <a:ext cx="84137" cy="177800"/>
            <a:chOff x="0" y="0"/>
            <a:chExt cx="20000" cy="20000"/>
          </a:xfrm>
        </p:grpSpPr>
        <p:sp>
          <p:nvSpPr>
            <p:cNvPr id="206076"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77"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78"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6079"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080"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6081"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2"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3"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4"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5"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6"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7"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8"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89"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0"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1"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92" name="Group 268"/>
          <p:cNvGrpSpPr>
            <a:grpSpLocks/>
          </p:cNvGrpSpPr>
          <p:nvPr/>
        </p:nvGrpSpPr>
        <p:grpSpPr bwMode="auto">
          <a:xfrm>
            <a:off x="1778000" y="2949575"/>
            <a:ext cx="74613" cy="69850"/>
            <a:chOff x="1781" y="2013"/>
            <a:chExt cx="47" cy="44"/>
          </a:xfrm>
        </p:grpSpPr>
        <p:sp>
          <p:nvSpPr>
            <p:cNvPr id="206093"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4"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095"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6"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7"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098"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099" name="Group 275"/>
          <p:cNvGrpSpPr>
            <a:grpSpLocks/>
          </p:cNvGrpSpPr>
          <p:nvPr/>
        </p:nvGrpSpPr>
        <p:grpSpPr bwMode="auto">
          <a:xfrm rot="5400000">
            <a:off x="3374231" y="891382"/>
            <a:ext cx="84137" cy="177800"/>
            <a:chOff x="0" y="0"/>
            <a:chExt cx="20000" cy="20000"/>
          </a:xfrm>
        </p:grpSpPr>
        <p:sp>
          <p:nvSpPr>
            <p:cNvPr id="206100"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1"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02"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3"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4"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5"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06" name="Group 282"/>
          <p:cNvGrpSpPr>
            <a:grpSpLocks/>
          </p:cNvGrpSpPr>
          <p:nvPr/>
        </p:nvGrpSpPr>
        <p:grpSpPr bwMode="auto">
          <a:xfrm rot="5400000">
            <a:off x="4192588" y="1431925"/>
            <a:ext cx="133350" cy="406400"/>
            <a:chOff x="0" y="0"/>
            <a:chExt cx="20000" cy="20000"/>
          </a:xfrm>
        </p:grpSpPr>
        <p:sp>
          <p:nvSpPr>
            <p:cNvPr id="206107"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08"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09"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0"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1"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2"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3"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14" name="Group 290"/>
          <p:cNvGrpSpPr>
            <a:grpSpLocks/>
          </p:cNvGrpSpPr>
          <p:nvPr/>
        </p:nvGrpSpPr>
        <p:grpSpPr bwMode="auto">
          <a:xfrm rot="5400000">
            <a:off x="1626394" y="3356769"/>
            <a:ext cx="84138" cy="177800"/>
            <a:chOff x="0" y="0"/>
            <a:chExt cx="20000" cy="20000"/>
          </a:xfrm>
        </p:grpSpPr>
        <p:sp>
          <p:nvSpPr>
            <p:cNvPr id="206115"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6"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17"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8"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19"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0"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1"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22" name="Group 298"/>
          <p:cNvGrpSpPr>
            <a:grpSpLocks/>
          </p:cNvGrpSpPr>
          <p:nvPr/>
        </p:nvGrpSpPr>
        <p:grpSpPr bwMode="auto">
          <a:xfrm rot="5400000">
            <a:off x="4214019" y="2756694"/>
            <a:ext cx="84138" cy="177800"/>
            <a:chOff x="0" y="0"/>
            <a:chExt cx="20000" cy="20000"/>
          </a:xfrm>
        </p:grpSpPr>
        <p:sp>
          <p:nvSpPr>
            <p:cNvPr id="206123"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4"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125"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26"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6127"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6128"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6129"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0"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31"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2"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3"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4"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5"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6"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7"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8"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39"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0"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1"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2"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43"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44"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145"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147" name="Group 323"/>
          <p:cNvGrpSpPr>
            <a:grpSpLocks/>
          </p:cNvGrpSpPr>
          <p:nvPr/>
        </p:nvGrpSpPr>
        <p:grpSpPr bwMode="auto">
          <a:xfrm>
            <a:off x="4000500" y="3097213"/>
            <a:ext cx="681038" cy="274637"/>
            <a:chOff x="2520" y="1951"/>
            <a:chExt cx="429" cy="173"/>
          </a:xfrm>
        </p:grpSpPr>
        <p:sp>
          <p:nvSpPr>
            <p:cNvPr id="206148"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49"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6150" name="Group 326"/>
          <p:cNvGrpSpPr>
            <a:grpSpLocks/>
          </p:cNvGrpSpPr>
          <p:nvPr/>
        </p:nvGrpSpPr>
        <p:grpSpPr bwMode="auto">
          <a:xfrm>
            <a:off x="2105025" y="863600"/>
            <a:ext cx="681038" cy="274638"/>
            <a:chOff x="2485" y="3348"/>
            <a:chExt cx="429" cy="173"/>
          </a:xfrm>
        </p:grpSpPr>
        <p:sp>
          <p:nvSpPr>
            <p:cNvPr id="206151"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52"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6153" name="Group 329"/>
          <p:cNvGrpSpPr>
            <a:grpSpLocks/>
          </p:cNvGrpSpPr>
          <p:nvPr/>
        </p:nvGrpSpPr>
        <p:grpSpPr bwMode="auto">
          <a:xfrm>
            <a:off x="2944813" y="746125"/>
            <a:ext cx="681037" cy="274638"/>
            <a:chOff x="2485" y="3348"/>
            <a:chExt cx="429" cy="173"/>
          </a:xfrm>
        </p:grpSpPr>
        <p:sp>
          <p:nvSpPr>
            <p:cNvPr id="206154"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55"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6156"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157" name="Group 333"/>
          <p:cNvGrpSpPr>
            <a:grpSpLocks/>
          </p:cNvGrpSpPr>
          <p:nvPr/>
        </p:nvGrpSpPr>
        <p:grpSpPr bwMode="auto">
          <a:xfrm>
            <a:off x="4786313" y="3097213"/>
            <a:ext cx="681037" cy="274637"/>
            <a:chOff x="3015" y="1951"/>
            <a:chExt cx="429" cy="173"/>
          </a:xfrm>
        </p:grpSpPr>
        <p:sp>
          <p:nvSpPr>
            <p:cNvPr id="206158"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59"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6161" name="Group 337"/>
          <p:cNvGrpSpPr>
            <a:grpSpLocks/>
          </p:cNvGrpSpPr>
          <p:nvPr/>
        </p:nvGrpSpPr>
        <p:grpSpPr bwMode="auto">
          <a:xfrm>
            <a:off x="3987800" y="3429000"/>
            <a:ext cx="966788" cy="1708150"/>
            <a:chOff x="2520" y="2160"/>
            <a:chExt cx="609" cy="1076"/>
          </a:xfrm>
        </p:grpSpPr>
        <p:sp>
          <p:nvSpPr>
            <p:cNvPr id="206162"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3"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64"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65"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66"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67"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68"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169"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170" name="Group 346"/>
            <p:cNvGrpSpPr>
              <a:grpSpLocks/>
            </p:cNvGrpSpPr>
            <p:nvPr/>
          </p:nvGrpSpPr>
          <p:grpSpPr bwMode="auto">
            <a:xfrm flipV="1">
              <a:off x="2622" y="2572"/>
              <a:ext cx="395" cy="48"/>
              <a:chOff x="3118" y="864"/>
              <a:chExt cx="530" cy="48"/>
            </a:xfrm>
          </p:grpSpPr>
          <p:sp>
            <p:nvSpPr>
              <p:cNvPr id="206171"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72"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173"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4"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5"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76"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7"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8"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79"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80"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81"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182" name="Group 358"/>
            <p:cNvGrpSpPr>
              <a:grpSpLocks/>
            </p:cNvGrpSpPr>
            <p:nvPr/>
          </p:nvGrpSpPr>
          <p:grpSpPr bwMode="auto">
            <a:xfrm flipV="1">
              <a:off x="2639" y="2321"/>
              <a:ext cx="359" cy="251"/>
              <a:chOff x="3380" y="1014"/>
              <a:chExt cx="481" cy="337"/>
            </a:xfrm>
          </p:grpSpPr>
          <p:sp>
            <p:nvSpPr>
              <p:cNvPr id="206183"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84"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185"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186" name="Group 362"/>
            <p:cNvGrpSpPr>
              <a:grpSpLocks/>
            </p:cNvGrpSpPr>
            <p:nvPr/>
          </p:nvGrpSpPr>
          <p:grpSpPr bwMode="auto">
            <a:xfrm flipV="1">
              <a:off x="2716" y="2242"/>
              <a:ext cx="209" cy="176"/>
              <a:chOff x="3482" y="1024"/>
              <a:chExt cx="280" cy="236"/>
            </a:xfrm>
          </p:grpSpPr>
          <p:grpSp>
            <p:nvGrpSpPr>
              <p:cNvPr id="206187" name="Group 363"/>
              <p:cNvGrpSpPr>
                <a:grpSpLocks/>
              </p:cNvGrpSpPr>
              <p:nvPr/>
            </p:nvGrpSpPr>
            <p:grpSpPr bwMode="auto">
              <a:xfrm>
                <a:off x="3712" y="1202"/>
                <a:ext cx="50" cy="58"/>
                <a:chOff x="3726" y="878"/>
                <a:chExt cx="50" cy="58"/>
              </a:xfrm>
            </p:grpSpPr>
            <p:sp>
              <p:nvSpPr>
                <p:cNvPr id="206188"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89"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190" name="Group 366"/>
              <p:cNvGrpSpPr>
                <a:grpSpLocks/>
              </p:cNvGrpSpPr>
              <p:nvPr/>
            </p:nvGrpSpPr>
            <p:grpSpPr bwMode="auto">
              <a:xfrm>
                <a:off x="3484" y="1204"/>
                <a:ext cx="48" cy="56"/>
                <a:chOff x="3462" y="734"/>
                <a:chExt cx="48" cy="56"/>
              </a:xfrm>
            </p:grpSpPr>
            <p:sp>
              <p:nvSpPr>
                <p:cNvPr id="206191"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92"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193" name="Group 369"/>
              <p:cNvGrpSpPr>
                <a:grpSpLocks/>
              </p:cNvGrpSpPr>
              <p:nvPr/>
            </p:nvGrpSpPr>
            <p:grpSpPr bwMode="auto">
              <a:xfrm flipV="1">
                <a:off x="3710" y="1024"/>
                <a:ext cx="50" cy="58"/>
                <a:chOff x="3726" y="878"/>
                <a:chExt cx="50" cy="58"/>
              </a:xfrm>
            </p:grpSpPr>
            <p:sp>
              <p:nvSpPr>
                <p:cNvPr id="206194"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95"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196" name="Group 372"/>
              <p:cNvGrpSpPr>
                <a:grpSpLocks/>
              </p:cNvGrpSpPr>
              <p:nvPr/>
            </p:nvGrpSpPr>
            <p:grpSpPr bwMode="auto">
              <a:xfrm flipV="1">
                <a:off x="3482" y="1026"/>
                <a:ext cx="48" cy="56"/>
                <a:chOff x="3462" y="734"/>
                <a:chExt cx="48" cy="56"/>
              </a:xfrm>
            </p:grpSpPr>
            <p:sp>
              <p:nvSpPr>
                <p:cNvPr id="206197"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198"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6199" name="Group 375"/>
            <p:cNvGrpSpPr>
              <a:grpSpLocks/>
            </p:cNvGrpSpPr>
            <p:nvPr/>
          </p:nvGrpSpPr>
          <p:grpSpPr bwMode="auto">
            <a:xfrm flipV="1">
              <a:off x="2520" y="2997"/>
              <a:ext cx="609" cy="239"/>
              <a:chOff x="512" y="898"/>
              <a:chExt cx="1332" cy="522"/>
            </a:xfrm>
          </p:grpSpPr>
          <p:sp>
            <p:nvSpPr>
              <p:cNvPr id="206200"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1"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02"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03"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04"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05"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6"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7"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08"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09"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210"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6211"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2"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3"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14"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15"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16"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17"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218" name="Group 394"/>
          <p:cNvGrpSpPr>
            <a:grpSpLocks/>
          </p:cNvGrpSpPr>
          <p:nvPr/>
        </p:nvGrpSpPr>
        <p:grpSpPr bwMode="auto">
          <a:xfrm flipH="1" flipV="1">
            <a:off x="581025" y="4094163"/>
            <a:ext cx="977900" cy="1724025"/>
            <a:chOff x="2840" y="2274"/>
            <a:chExt cx="616" cy="1086"/>
          </a:xfrm>
        </p:grpSpPr>
        <p:sp>
          <p:nvSpPr>
            <p:cNvPr id="206219"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0"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1"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2"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23"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4"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5"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26"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227" name="Group 403"/>
            <p:cNvGrpSpPr>
              <a:grpSpLocks/>
            </p:cNvGrpSpPr>
            <p:nvPr/>
          </p:nvGrpSpPr>
          <p:grpSpPr bwMode="auto">
            <a:xfrm>
              <a:off x="2944" y="2896"/>
              <a:ext cx="399" cy="72"/>
              <a:chOff x="3118" y="864"/>
              <a:chExt cx="530" cy="48"/>
            </a:xfrm>
          </p:grpSpPr>
          <p:sp>
            <p:nvSpPr>
              <p:cNvPr id="206228"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29"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230"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1"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2"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33"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4"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5"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6"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37" name="Group 413"/>
            <p:cNvGrpSpPr>
              <a:grpSpLocks/>
            </p:cNvGrpSpPr>
            <p:nvPr/>
          </p:nvGrpSpPr>
          <p:grpSpPr bwMode="auto">
            <a:xfrm>
              <a:off x="2962" y="2968"/>
              <a:ext cx="362" cy="254"/>
              <a:chOff x="3380" y="1014"/>
              <a:chExt cx="481" cy="337"/>
            </a:xfrm>
          </p:grpSpPr>
          <p:sp>
            <p:nvSpPr>
              <p:cNvPr id="206238"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39"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40"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241"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6242" name="Group 418"/>
            <p:cNvGrpSpPr>
              <a:grpSpLocks/>
            </p:cNvGrpSpPr>
            <p:nvPr/>
          </p:nvGrpSpPr>
          <p:grpSpPr bwMode="auto">
            <a:xfrm>
              <a:off x="3039" y="3099"/>
              <a:ext cx="211" cy="178"/>
              <a:chOff x="3482" y="1024"/>
              <a:chExt cx="280" cy="236"/>
            </a:xfrm>
          </p:grpSpPr>
          <p:grpSp>
            <p:nvGrpSpPr>
              <p:cNvPr id="206243" name="Group 419"/>
              <p:cNvGrpSpPr>
                <a:grpSpLocks/>
              </p:cNvGrpSpPr>
              <p:nvPr/>
            </p:nvGrpSpPr>
            <p:grpSpPr bwMode="auto">
              <a:xfrm>
                <a:off x="3712" y="1202"/>
                <a:ext cx="50" cy="58"/>
                <a:chOff x="3726" y="878"/>
                <a:chExt cx="50" cy="58"/>
              </a:xfrm>
            </p:grpSpPr>
            <p:sp>
              <p:nvSpPr>
                <p:cNvPr id="206244"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45"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246" name="Group 422"/>
              <p:cNvGrpSpPr>
                <a:grpSpLocks/>
              </p:cNvGrpSpPr>
              <p:nvPr/>
            </p:nvGrpSpPr>
            <p:grpSpPr bwMode="auto">
              <a:xfrm>
                <a:off x="3484" y="1204"/>
                <a:ext cx="48" cy="56"/>
                <a:chOff x="3462" y="734"/>
                <a:chExt cx="48" cy="56"/>
              </a:xfrm>
            </p:grpSpPr>
            <p:sp>
              <p:nvSpPr>
                <p:cNvPr id="206247"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48"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249" name="Group 425"/>
              <p:cNvGrpSpPr>
                <a:grpSpLocks/>
              </p:cNvGrpSpPr>
              <p:nvPr/>
            </p:nvGrpSpPr>
            <p:grpSpPr bwMode="auto">
              <a:xfrm flipV="1">
                <a:off x="3710" y="1024"/>
                <a:ext cx="50" cy="58"/>
                <a:chOff x="3726" y="878"/>
                <a:chExt cx="50" cy="58"/>
              </a:xfrm>
            </p:grpSpPr>
            <p:sp>
              <p:nvSpPr>
                <p:cNvPr id="206250"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1"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6252" name="Group 428"/>
              <p:cNvGrpSpPr>
                <a:grpSpLocks/>
              </p:cNvGrpSpPr>
              <p:nvPr/>
            </p:nvGrpSpPr>
            <p:grpSpPr bwMode="auto">
              <a:xfrm flipV="1">
                <a:off x="3482" y="1026"/>
                <a:ext cx="48" cy="56"/>
                <a:chOff x="3462" y="734"/>
                <a:chExt cx="48" cy="56"/>
              </a:xfrm>
            </p:grpSpPr>
            <p:sp>
              <p:nvSpPr>
                <p:cNvPr id="206253"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4"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6255"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56"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7"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58"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59"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6260"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61"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62"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63"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4"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265"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6266" name="Group 442"/>
          <p:cNvGrpSpPr>
            <a:grpSpLocks/>
          </p:cNvGrpSpPr>
          <p:nvPr/>
        </p:nvGrpSpPr>
        <p:grpSpPr bwMode="auto">
          <a:xfrm flipH="1">
            <a:off x="852488" y="3762375"/>
            <a:ext cx="681037" cy="274638"/>
            <a:chOff x="2520" y="1951"/>
            <a:chExt cx="429" cy="173"/>
          </a:xfrm>
        </p:grpSpPr>
        <p:sp>
          <p:nvSpPr>
            <p:cNvPr id="206267"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68"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6269"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270" name="Group 446"/>
          <p:cNvGrpSpPr>
            <a:grpSpLocks/>
          </p:cNvGrpSpPr>
          <p:nvPr/>
        </p:nvGrpSpPr>
        <p:grpSpPr bwMode="auto">
          <a:xfrm flipH="1">
            <a:off x="66675" y="3762375"/>
            <a:ext cx="681038" cy="274638"/>
            <a:chOff x="3015" y="1951"/>
            <a:chExt cx="429" cy="173"/>
          </a:xfrm>
        </p:grpSpPr>
        <p:sp>
          <p:nvSpPr>
            <p:cNvPr id="206271"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2"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6273"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274" name="Group 450"/>
          <p:cNvGrpSpPr>
            <a:grpSpLocks/>
          </p:cNvGrpSpPr>
          <p:nvPr/>
        </p:nvGrpSpPr>
        <p:grpSpPr bwMode="auto">
          <a:xfrm flipH="1">
            <a:off x="920750" y="3479800"/>
            <a:ext cx="681038" cy="274638"/>
            <a:chOff x="2520" y="1951"/>
            <a:chExt cx="429" cy="173"/>
          </a:xfrm>
        </p:grpSpPr>
        <p:sp>
          <p:nvSpPr>
            <p:cNvPr id="206275"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6"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6277" name="Group 453"/>
          <p:cNvGrpSpPr>
            <a:grpSpLocks/>
          </p:cNvGrpSpPr>
          <p:nvPr/>
        </p:nvGrpSpPr>
        <p:grpSpPr bwMode="auto">
          <a:xfrm flipH="1">
            <a:off x="198438" y="3463925"/>
            <a:ext cx="681037" cy="274638"/>
            <a:chOff x="3015" y="1951"/>
            <a:chExt cx="429" cy="173"/>
          </a:xfrm>
        </p:grpSpPr>
        <p:sp>
          <p:nvSpPr>
            <p:cNvPr id="206278"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279"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6280"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281"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 name="Slide Number Placeholder 3"/>
          <p:cNvSpPr>
            <a:spLocks noGrp="1"/>
          </p:cNvSpPr>
          <p:nvPr>
            <p:ph type="sldNum" sz="quarter" idx="12"/>
          </p:nvPr>
        </p:nvSpPr>
        <p:spPr/>
        <p:txBody>
          <a:bodyPr/>
          <a:lstStyle/>
          <a:p>
            <a:fld id="{02CB55B6-5C66-B342-9A8C-CEF77E77F738}" type="slidenum">
              <a:rPr lang="en-US"/>
              <a:pPr/>
              <a:t>11</a:t>
            </a:fld>
            <a:endParaRPr lang="en-US"/>
          </a:p>
        </p:txBody>
      </p:sp>
      <p:sp>
        <p:nvSpPr>
          <p:cNvPr id="10445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AND</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r>
              <a:rPr lang="en-US" sz="3600">
                <a:solidFill>
                  <a:schemeClr val="tx2"/>
                </a:solidFill>
              </a:rPr>
              <a:t>Application </a:t>
            </a:r>
            <a:endParaRPr lang="en-US" sz="4400">
              <a:solidFill>
                <a:schemeClr val="tx2"/>
              </a:solidFill>
            </a:endParaRPr>
          </a:p>
        </p:txBody>
      </p:sp>
      <p:sp>
        <p:nvSpPr>
          <p:cNvPr id="104452" name="Text Box 4"/>
          <p:cNvSpPr txBox="1">
            <a:spLocks noChangeArrowheads="1"/>
          </p:cNvSpPr>
          <p:nvPr/>
        </p:nvSpPr>
        <p:spPr bwMode="auto">
          <a:xfrm>
            <a:off x="990600" y="5883275"/>
            <a:ext cx="7010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a:latin typeface="Arial"/>
              </a:rPr>
              <a:t>“</a:t>
            </a:r>
            <a:r>
              <a:rPr lang="en-US"/>
              <a:t>AND</a:t>
            </a:r>
            <a:r>
              <a:rPr lang="ja-JP" altLang="en-US">
                <a:latin typeface="Arial"/>
              </a:rPr>
              <a:t>”</a:t>
            </a:r>
            <a:r>
              <a:rPr lang="en-US"/>
              <a:t> Element Operating a Cylinder After Four Different Limit Valves Are Activated</a:t>
            </a:r>
          </a:p>
        </p:txBody>
      </p:sp>
      <p:sp>
        <p:nvSpPr>
          <p:cNvPr id="104453" name="Text Box 5"/>
          <p:cNvSpPr txBox="1">
            <a:spLocks noChangeArrowheads="1"/>
          </p:cNvSpPr>
          <p:nvPr/>
        </p:nvSpPr>
        <p:spPr bwMode="auto">
          <a:xfrm>
            <a:off x="6618288" y="5170488"/>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4522" name="Rectangle 74"/>
          <p:cNvSpPr>
            <a:spLocks noChangeArrowheads="1"/>
          </p:cNvSpPr>
          <p:nvPr/>
        </p:nvSpPr>
        <p:spPr bwMode="auto">
          <a:xfrm>
            <a:off x="7432675" y="2297113"/>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523" name="Group 75"/>
          <p:cNvGrpSpPr>
            <a:grpSpLocks/>
          </p:cNvGrpSpPr>
          <p:nvPr/>
        </p:nvGrpSpPr>
        <p:grpSpPr bwMode="auto">
          <a:xfrm>
            <a:off x="7299325" y="2297113"/>
            <a:ext cx="555625" cy="355600"/>
            <a:chOff x="0" y="0"/>
            <a:chExt cx="20000" cy="20000"/>
          </a:xfrm>
        </p:grpSpPr>
        <p:sp>
          <p:nvSpPr>
            <p:cNvPr id="104524" name="Rectangle 7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25" name="Rectangle 7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526" name="Group 78"/>
          <p:cNvGrpSpPr>
            <a:grpSpLocks/>
          </p:cNvGrpSpPr>
          <p:nvPr/>
        </p:nvGrpSpPr>
        <p:grpSpPr bwMode="auto">
          <a:xfrm>
            <a:off x="6629400" y="2297113"/>
            <a:ext cx="1292225" cy="355600"/>
            <a:chOff x="1167" y="756"/>
            <a:chExt cx="814" cy="224"/>
          </a:xfrm>
        </p:grpSpPr>
        <p:sp>
          <p:nvSpPr>
            <p:cNvPr id="104527" name="Rectangle 79"/>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28" name="Rectangle 80"/>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29" name="Rectangle 81"/>
          <p:cNvSpPr>
            <a:spLocks noChangeArrowheads="1"/>
          </p:cNvSpPr>
          <p:nvPr/>
        </p:nvSpPr>
        <p:spPr bwMode="auto">
          <a:xfrm>
            <a:off x="7583488" y="3003550"/>
            <a:ext cx="442912" cy="357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30" name="Line 82"/>
          <p:cNvSpPr>
            <a:spLocks noChangeShapeType="1"/>
          </p:cNvSpPr>
          <p:nvPr/>
        </p:nvSpPr>
        <p:spPr bwMode="auto">
          <a:xfrm flipV="1">
            <a:off x="7804150" y="3003550"/>
            <a:ext cx="74613" cy="357188"/>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31" name="Line 83"/>
          <p:cNvSpPr>
            <a:spLocks noChangeShapeType="1"/>
          </p:cNvSpPr>
          <p:nvPr/>
        </p:nvSpPr>
        <p:spPr bwMode="auto">
          <a:xfrm flipH="1">
            <a:off x="7656513" y="3003550"/>
            <a:ext cx="76200" cy="357188"/>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532" name="Group 84"/>
          <p:cNvGrpSpPr>
            <a:grpSpLocks/>
          </p:cNvGrpSpPr>
          <p:nvPr/>
        </p:nvGrpSpPr>
        <p:grpSpPr bwMode="auto">
          <a:xfrm>
            <a:off x="7912100" y="3262313"/>
            <a:ext cx="76200" cy="95250"/>
            <a:chOff x="1523" y="1857"/>
            <a:chExt cx="48" cy="60"/>
          </a:xfrm>
        </p:grpSpPr>
        <p:sp>
          <p:nvSpPr>
            <p:cNvPr id="104533" name="Line 85"/>
            <p:cNvSpPr>
              <a:spLocks noChangeShapeType="1"/>
            </p:cNvSpPr>
            <p:nvPr/>
          </p:nvSpPr>
          <p:spPr bwMode="auto">
            <a:xfrm flipV="1">
              <a:off x="1548" y="1862"/>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34" name="Line 86"/>
            <p:cNvSpPr>
              <a:spLocks noChangeShapeType="1"/>
            </p:cNvSpPr>
            <p:nvPr/>
          </p:nvSpPr>
          <p:spPr bwMode="auto">
            <a:xfrm>
              <a:off x="1523" y="1857"/>
              <a:ext cx="48"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35" name="Rectangle 87"/>
          <p:cNvSpPr>
            <a:spLocks noChangeArrowheads="1"/>
          </p:cNvSpPr>
          <p:nvPr/>
        </p:nvSpPr>
        <p:spPr bwMode="auto">
          <a:xfrm>
            <a:off x="8023225" y="3003550"/>
            <a:ext cx="442913" cy="357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36" name="Line 88"/>
          <p:cNvSpPr>
            <a:spLocks noChangeShapeType="1"/>
          </p:cNvSpPr>
          <p:nvPr/>
        </p:nvSpPr>
        <p:spPr bwMode="auto">
          <a:xfrm flipH="1" flipV="1">
            <a:off x="8172450" y="3003550"/>
            <a:ext cx="73025" cy="357188"/>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37" name="Line 89"/>
          <p:cNvSpPr>
            <a:spLocks noChangeShapeType="1"/>
          </p:cNvSpPr>
          <p:nvPr/>
        </p:nvSpPr>
        <p:spPr bwMode="auto">
          <a:xfrm>
            <a:off x="8318500" y="3003550"/>
            <a:ext cx="73025" cy="357188"/>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538" name="Group 90"/>
          <p:cNvGrpSpPr>
            <a:grpSpLocks/>
          </p:cNvGrpSpPr>
          <p:nvPr/>
        </p:nvGrpSpPr>
        <p:grpSpPr bwMode="auto">
          <a:xfrm>
            <a:off x="8062913" y="3262313"/>
            <a:ext cx="71437" cy="95250"/>
            <a:chOff x="1618" y="1857"/>
            <a:chExt cx="45" cy="60"/>
          </a:xfrm>
        </p:grpSpPr>
        <p:sp>
          <p:nvSpPr>
            <p:cNvPr id="104539" name="Line 91"/>
            <p:cNvSpPr>
              <a:spLocks noChangeShapeType="1"/>
            </p:cNvSpPr>
            <p:nvPr/>
          </p:nvSpPr>
          <p:spPr bwMode="auto">
            <a:xfrm flipV="1">
              <a:off x="1641" y="1862"/>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0" name="Line 92"/>
            <p:cNvSpPr>
              <a:spLocks noChangeShapeType="1"/>
            </p:cNvSpPr>
            <p:nvPr/>
          </p:nvSpPr>
          <p:spPr bwMode="auto">
            <a:xfrm flipH="1">
              <a:off x="1618" y="1857"/>
              <a:ext cx="45"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41" name="Rectangle 93"/>
          <p:cNvSpPr>
            <a:spLocks noChangeArrowheads="1"/>
          </p:cNvSpPr>
          <p:nvPr/>
        </p:nvSpPr>
        <p:spPr bwMode="auto">
          <a:xfrm>
            <a:off x="7404100" y="3082925"/>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2" name="Line 94"/>
          <p:cNvSpPr>
            <a:spLocks noChangeShapeType="1"/>
          </p:cNvSpPr>
          <p:nvPr/>
        </p:nvSpPr>
        <p:spPr bwMode="auto">
          <a:xfrm flipH="1" flipV="1">
            <a:off x="7813675" y="3357563"/>
            <a:ext cx="0" cy="836612"/>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3" name="Line 95"/>
          <p:cNvSpPr>
            <a:spLocks noChangeShapeType="1"/>
          </p:cNvSpPr>
          <p:nvPr/>
        </p:nvSpPr>
        <p:spPr bwMode="auto">
          <a:xfrm flipV="1">
            <a:off x="7729538" y="2828925"/>
            <a:ext cx="0" cy="1746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4" name="Line 96"/>
          <p:cNvSpPr>
            <a:spLocks noChangeShapeType="1"/>
          </p:cNvSpPr>
          <p:nvPr/>
        </p:nvSpPr>
        <p:spPr bwMode="auto">
          <a:xfrm flipV="1">
            <a:off x="8523288" y="2660650"/>
            <a:ext cx="0" cy="1682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5" name="Line 97"/>
          <p:cNvSpPr>
            <a:spLocks noChangeShapeType="1"/>
          </p:cNvSpPr>
          <p:nvPr/>
        </p:nvSpPr>
        <p:spPr bwMode="auto">
          <a:xfrm flipV="1">
            <a:off x="7866063" y="2825750"/>
            <a:ext cx="0" cy="173038"/>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46" name="Line 98"/>
          <p:cNvSpPr>
            <a:spLocks noChangeShapeType="1"/>
          </p:cNvSpPr>
          <p:nvPr/>
        </p:nvSpPr>
        <p:spPr bwMode="auto">
          <a:xfrm flipH="1">
            <a:off x="7332663" y="2828925"/>
            <a:ext cx="4000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547" name="Group 99"/>
          <p:cNvGrpSpPr>
            <a:grpSpLocks/>
          </p:cNvGrpSpPr>
          <p:nvPr/>
        </p:nvGrpSpPr>
        <p:grpSpPr bwMode="auto">
          <a:xfrm>
            <a:off x="7594600" y="3352800"/>
            <a:ext cx="147638" cy="661988"/>
            <a:chOff x="1" y="-176"/>
            <a:chExt cx="19999" cy="20196"/>
          </a:xfrm>
        </p:grpSpPr>
        <p:grpSp>
          <p:nvGrpSpPr>
            <p:cNvPr id="104548" name="Group 100"/>
            <p:cNvGrpSpPr>
              <a:grpSpLocks/>
            </p:cNvGrpSpPr>
            <p:nvPr/>
          </p:nvGrpSpPr>
          <p:grpSpPr bwMode="auto">
            <a:xfrm>
              <a:off x="3713" y="17968"/>
              <a:ext cx="11736" cy="2052"/>
              <a:chOff x="0" y="0"/>
              <a:chExt cx="20000" cy="20216"/>
            </a:xfrm>
          </p:grpSpPr>
          <p:sp>
            <p:nvSpPr>
              <p:cNvPr id="104549" name="Line 10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0" name="Line 10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1" name="Line 10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52" name="Rectangle 10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3" name="Line 10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4" name="Line 10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5" name="Line 10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56" name="Line 10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557" name="Group 109"/>
          <p:cNvGrpSpPr>
            <a:grpSpLocks/>
          </p:cNvGrpSpPr>
          <p:nvPr/>
        </p:nvGrpSpPr>
        <p:grpSpPr bwMode="auto">
          <a:xfrm>
            <a:off x="7885113" y="3351213"/>
            <a:ext cx="147637" cy="660400"/>
            <a:chOff x="1" y="-176"/>
            <a:chExt cx="19997" cy="20196"/>
          </a:xfrm>
        </p:grpSpPr>
        <p:grpSp>
          <p:nvGrpSpPr>
            <p:cNvPr id="104558" name="Group 110"/>
            <p:cNvGrpSpPr>
              <a:grpSpLocks/>
            </p:cNvGrpSpPr>
            <p:nvPr/>
          </p:nvGrpSpPr>
          <p:grpSpPr bwMode="auto">
            <a:xfrm>
              <a:off x="3713" y="17968"/>
              <a:ext cx="11615" cy="2052"/>
              <a:chOff x="0" y="0"/>
              <a:chExt cx="19998" cy="20216"/>
            </a:xfrm>
          </p:grpSpPr>
          <p:sp>
            <p:nvSpPr>
              <p:cNvPr id="104559" name="Line 11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0" name="Line 11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1" name="Line 11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62" name="Rectangle 11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3" name="Line 11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4" name="Line 11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5" name="Line 11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6" name="Line 11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567" name="Line 119"/>
          <p:cNvSpPr>
            <a:spLocks noChangeShapeType="1"/>
          </p:cNvSpPr>
          <p:nvPr/>
        </p:nvSpPr>
        <p:spPr bwMode="auto">
          <a:xfrm flipH="1" flipV="1">
            <a:off x="7442200" y="3587750"/>
            <a:ext cx="311150" cy="2174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8" name="Line 120"/>
          <p:cNvSpPr>
            <a:spLocks noChangeShapeType="1"/>
          </p:cNvSpPr>
          <p:nvPr/>
        </p:nvSpPr>
        <p:spPr bwMode="auto">
          <a:xfrm>
            <a:off x="5938838" y="3160713"/>
            <a:ext cx="1406525" cy="0"/>
          </a:xfrm>
          <a:prstGeom prst="line">
            <a:avLst/>
          </a:prstGeom>
          <a:noFill/>
          <a:ln w="25400">
            <a:solidFill>
              <a:srgbClr val="FFCC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69" name="Line 121"/>
          <p:cNvSpPr>
            <a:spLocks noChangeShapeType="1"/>
          </p:cNvSpPr>
          <p:nvPr/>
        </p:nvSpPr>
        <p:spPr bwMode="auto">
          <a:xfrm flipV="1">
            <a:off x="7858125" y="3600450"/>
            <a:ext cx="311150" cy="2174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70" name="AutoShape 122"/>
          <p:cNvSpPr>
            <a:spLocks noChangeArrowheads="1"/>
          </p:cNvSpPr>
          <p:nvPr/>
        </p:nvSpPr>
        <p:spPr bwMode="auto">
          <a:xfrm rot="5400000" flipH="1">
            <a:off x="7436643" y="3132932"/>
            <a:ext cx="125413" cy="82550"/>
          </a:xfrm>
          <a:prstGeom prst="triangle">
            <a:avLst>
              <a:gd name="adj" fmla="val 50000"/>
            </a:avLst>
          </a:prstGeom>
          <a:noFill/>
          <a:ln w="25400">
            <a:solidFill>
              <a:srgbClr val="FFCC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571" name="AutoShape 123"/>
          <p:cNvSpPr>
            <a:spLocks noChangeArrowheads="1"/>
          </p:cNvSpPr>
          <p:nvPr/>
        </p:nvSpPr>
        <p:spPr bwMode="auto">
          <a:xfrm>
            <a:off x="7729538" y="4167188"/>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4572" name="Line 124"/>
          <p:cNvSpPr>
            <a:spLocks noChangeShapeType="1"/>
          </p:cNvSpPr>
          <p:nvPr/>
        </p:nvSpPr>
        <p:spPr bwMode="auto">
          <a:xfrm flipV="1">
            <a:off x="7345363" y="2647950"/>
            <a:ext cx="0" cy="1682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573" name="Line 125"/>
          <p:cNvSpPr>
            <a:spLocks noChangeShapeType="1"/>
          </p:cNvSpPr>
          <p:nvPr/>
        </p:nvSpPr>
        <p:spPr bwMode="auto">
          <a:xfrm flipH="1">
            <a:off x="7854950" y="2822575"/>
            <a:ext cx="681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574" name="Group 126"/>
          <p:cNvGrpSpPr>
            <a:grpSpLocks/>
          </p:cNvGrpSpPr>
          <p:nvPr/>
        </p:nvGrpSpPr>
        <p:grpSpPr bwMode="auto">
          <a:xfrm>
            <a:off x="8466138" y="3082925"/>
            <a:ext cx="273050" cy="157163"/>
            <a:chOff x="1872" y="1744"/>
            <a:chExt cx="172" cy="99"/>
          </a:xfrm>
        </p:grpSpPr>
        <p:sp>
          <p:nvSpPr>
            <p:cNvPr id="104575" name="Line 127"/>
            <p:cNvSpPr>
              <a:spLocks noChangeShapeType="1"/>
            </p:cNvSpPr>
            <p:nvPr/>
          </p:nvSpPr>
          <p:spPr bwMode="auto">
            <a:xfrm flipV="1">
              <a:off x="1872"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576" name="Line 128"/>
            <p:cNvSpPr>
              <a:spLocks noChangeShapeType="1"/>
            </p:cNvSpPr>
            <p:nvPr/>
          </p:nvSpPr>
          <p:spPr bwMode="auto">
            <a:xfrm flipH="1" flipV="1">
              <a:off x="1915"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577" name="Line 129"/>
            <p:cNvSpPr>
              <a:spLocks noChangeShapeType="1"/>
            </p:cNvSpPr>
            <p:nvPr/>
          </p:nvSpPr>
          <p:spPr bwMode="auto">
            <a:xfrm flipV="1">
              <a:off x="1958"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578" name="Line 130"/>
            <p:cNvSpPr>
              <a:spLocks noChangeShapeType="1"/>
            </p:cNvSpPr>
            <p:nvPr/>
          </p:nvSpPr>
          <p:spPr bwMode="auto">
            <a:xfrm flipH="1" flipV="1">
              <a:off x="2000"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606" name="Line 158"/>
          <p:cNvSpPr>
            <a:spLocks noChangeShapeType="1"/>
          </p:cNvSpPr>
          <p:nvPr/>
        </p:nvSpPr>
        <p:spPr bwMode="auto">
          <a:xfrm rot="5400000" flipV="1">
            <a:off x="3518694" y="3259932"/>
            <a:ext cx="0" cy="4302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07" name="Line 159"/>
          <p:cNvSpPr>
            <a:spLocks noChangeShapeType="1"/>
          </p:cNvSpPr>
          <p:nvPr/>
        </p:nvSpPr>
        <p:spPr bwMode="auto">
          <a:xfrm rot="5400000" flipV="1">
            <a:off x="2624138" y="2171700"/>
            <a:ext cx="0" cy="2286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16" name="Line 168"/>
          <p:cNvSpPr>
            <a:spLocks noChangeShapeType="1"/>
          </p:cNvSpPr>
          <p:nvPr/>
        </p:nvSpPr>
        <p:spPr bwMode="auto">
          <a:xfrm rot="5400000" flipV="1">
            <a:off x="2624138" y="3076575"/>
            <a:ext cx="0" cy="2286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25" name="Line 177"/>
          <p:cNvSpPr>
            <a:spLocks noChangeShapeType="1"/>
          </p:cNvSpPr>
          <p:nvPr/>
        </p:nvSpPr>
        <p:spPr bwMode="auto">
          <a:xfrm rot="5400000" flipV="1">
            <a:off x="4528344" y="3523456"/>
            <a:ext cx="0" cy="4778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40" name="Line 192"/>
          <p:cNvSpPr>
            <a:spLocks noChangeShapeType="1"/>
          </p:cNvSpPr>
          <p:nvPr/>
        </p:nvSpPr>
        <p:spPr bwMode="auto">
          <a:xfrm rot="10800000">
            <a:off x="5940425" y="3160713"/>
            <a:ext cx="0" cy="19177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47" name="Line 199"/>
          <p:cNvSpPr>
            <a:spLocks noChangeShapeType="1"/>
          </p:cNvSpPr>
          <p:nvPr/>
        </p:nvSpPr>
        <p:spPr bwMode="auto">
          <a:xfrm rot="10800000">
            <a:off x="4751388" y="4332288"/>
            <a:ext cx="0" cy="4587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49" name="Line 201"/>
          <p:cNvSpPr>
            <a:spLocks noChangeShapeType="1"/>
          </p:cNvSpPr>
          <p:nvPr/>
        </p:nvSpPr>
        <p:spPr bwMode="auto">
          <a:xfrm rot="5400000">
            <a:off x="2428082" y="3874294"/>
            <a:ext cx="0" cy="137318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50" name="Line 202"/>
          <p:cNvSpPr>
            <a:spLocks noChangeShapeType="1"/>
          </p:cNvSpPr>
          <p:nvPr/>
        </p:nvSpPr>
        <p:spPr bwMode="auto">
          <a:xfrm rot="5400000">
            <a:off x="3390107" y="2988469"/>
            <a:ext cx="0" cy="26876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4651" name="Group 203"/>
          <p:cNvGrpSpPr>
            <a:grpSpLocks/>
          </p:cNvGrpSpPr>
          <p:nvPr/>
        </p:nvGrpSpPr>
        <p:grpSpPr bwMode="auto">
          <a:xfrm>
            <a:off x="5875338" y="3962400"/>
            <a:ext cx="123825" cy="60325"/>
            <a:chOff x="0" y="0"/>
            <a:chExt cx="20000" cy="20000"/>
          </a:xfrm>
        </p:grpSpPr>
        <p:sp>
          <p:nvSpPr>
            <p:cNvPr id="104652" name="Arc 20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653" name="Arc 20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654" name="Line 206"/>
          <p:cNvSpPr>
            <a:spLocks noChangeShapeType="1"/>
          </p:cNvSpPr>
          <p:nvPr/>
        </p:nvSpPr>
        <p:spPr bwMode="auto">
          <a:xfrm rot="5400000">
            <a:off x="6178550" y="3871913"/>
            <a:ext cx="0" cy="36195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55" name="Line 207"/>
          <p:cNvSpPr>
            <a:spLocks noChangeShapeType="1"/>
          </p:cNvSpPr>
          <p:nvPr/>
        </p:nvSpPr>
        <p:spPr bwMode="auto">
          <a:xfrm rot="5400000">
            <a:off x="4099719" y="2304257"/>
            <a:ext cx="0" cy="34972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57" name="Line 209"/>
          <p:cNvSpPr>
            <a:spLocks noChangeShapeType="1"/>
          </p:cNvSpPr>
          <p:nvPr/>
        </p:nvSpPr>
        <p:spPr bwMode="auto">
          <a:xfrm rot="5400000">
            <a:off x="1885157" y="4488656"/>
            <a:ext cx="0" cy="5921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660" name="Line 212"/>
          <p:cNvSpPr>
            <a:spLocks noChangeShapeType="1"/>
          </p:cNvSpPr>
          <p:nvPr/>
        </p:nvSpPr>
        <p:spPr bwMode="auto">
          <a:xfrm rot="5400000">
            <a:off x="5493544" y="1375569"/>
            <a:ext cx="0" cy="8842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49" name="Line 301"/>
          <p:cNvSpPr>
            <a:spLocks noChangeShapeType="1"/>
          </p:cNvSpPr>
          <p:nvPr/>
        </p:nvSpPr>
        <p:spPr bwMode="auto">
          <a:xfrm rot="10800000">
            <a:off x="2046288" y="2822575"/>
            <a:ext cx="0" cy="150971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0" name="Line 302"/>
          <p:cNvSpPr>
            <a:spLocks noChangeShapeType="1"/>
          </p:cNvSpPr>
          <p:nvPr/>
        </p:nvSpPr>
        <p:spPr bwMode="auto">
          <a:xfrm rot="5400000">
            <a:off x="1674019" y="2442369"/>
            <a:ext cx="0" cy="7445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1" name="Line 303"/>
          <p:cNvSpPr>
            <a:spLocks noChangeShapeType="1"/>
          </p:cNvSpPr>
          <p:nvPr/>
        </p:nvSpPr>
        <p:spPr bwMode="auto">
          <a:xfrm rot="5400000">
            <a:off x="1588294" y="1377156"/>
            <a:ext cx="0" cy="59848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2" name="Line 304"/>
          <p:cNvSpPr>
            <a:spLocks noChangeShapeType="1"/>
          </p:cNvSpPr>
          <p:nvPr/>
        </p:nvSpPr>
        <p:spPr bwMode="auto">
          <a:xfrm rot="10800000">
            <a:off x="2351088" y="1892300"/>
            <a:ext cx="0" cy="21971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3" name="Line 305"/>
          <p:cNvSpPr>
            <a:spLocks noChangeShapeType="1"/>
          </p:cNvSpPr>
          <p:nvPr/>
        </p:nvSpPr>
        <p:spPr bwMode="auto">
          <a:xfrm rot="5400000">
            <a:off x="2584450" y="1052513"/>
            <a:ext cx="0" cy="43815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4" name="Line 306"/>
          <p:cNvSpPr>
            <a:spLocks noChangeShapeType="1"/>
          </p:cNvSpPr>
          <p:nvPr/>
        </p:nvSpPr>
        <p:spPr bwMode="auto">
          <a:xfrm rot="5400000">
            <a:off x="2584450" y="1390650"/>
            <a:ext cx="0" cy="43815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59" name="Line 311"/>
          <p:cNvSpPr>
            <a:spLocks noChangeShapeType="1"/>
          </p:cNvSpPr>
          <p:nvPr/>
        </p:nvSpPr>
        <p:spPr bwMode="auto">
          <a:xfrm rot="5400000">
            <a:off x="3505201" y="1601787"/>
            <a:ext cx="0" cy="403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60" name="Line 312"/>
          <p:cNvSpPr>
            <a:spLocks noChangeShapeType="1"/>
          </p:cNvSpPr>
          <p:nvPr/>
        </p:nvSpPr>
        <p:spPr bwMode="auto">
          <a:xfrm rot="5400000">
            <a:off x="4414044" y="1801019"/>
            <a:ext cx="0" cy="36671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71" name="Line 323"/>
          <p:cNvSpPr>
            <a:spLocks noChangeShapeType="1"/>
          </p:cNvSpPr>
          <p:nvPr/>
        </p:nvSpPr>
        <p:spPr bwMode="auto">
          <a:xfrm rot="10800000">
            <a:off x="5940425" y="1809750"/>
            <a:ext cx="0" cy="11509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773" name="Text Box 325"/>
          <p:cNvSpPr txBox="1">
            <a:spLocks noChangeArrowheads="1"/>
          </p:cNvSpPr>
          <p:nvPr/>
        </p:nvSpPr>
        <p:spPr bwMode="auto">
          <a:xfrm>
            <a:off x="4484688" y="10922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04774" name="Text Box 326"/>
          <p:cNvSpPr txBox="1">
            <a:spLocks noChangeArrowheads="1"/>
          </p:cNvSpPr>
          <p:nvPr/>
        </p:nvSpPr>
        <p:spPr bwMode="auto">
          <a:xfrm>
            <a:off x="4687888" y="2301875"/>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grpSp>
        <p:nvGrpSpPr>
          <p:cNvPr id="104775" name="Group 327"/>
          <p:cNvGrpSpPr>
            <a:grpSpLocks/>
          </p:cNvGrpSpPr>
          <p:nvPr/>
        </p:nvGrpSpPr>
        <p:grpSpPr bwMode="auto">
          <a:xfrm rot="5400000">
            <a:off x="2711450" y="1206500"/>
            <a:ext cx="619125" cy="473075"/>
            <a:chOff x="1239" y="905"/>
            <a:chExt cx="519" cy="397"/>
          </a:xfrm>
        </p:grpSpPr>
        <p:grpSp>
          <p:nvGrpSpPr>
            <p:cNvPr id="104776" name="Group 328"/>
            <p:cNvGrpSpPr>
              <a:grpSpLocks/>
            </p:cNvGrpSpPr>
            <p:nvPr/>
          </p:nvGrpSpPr>
          <p:grpSpPr bwMode="auto">
            <a:xfrm rot="-5400000">
              <a:off x="1412" y="851"/>
              <a:ext cx="173" cy="519"/>
              <a:chOff x="0" y="-1"/>
              <a:chExt cx="20000" cy="20001"/>
            </a:xfrm>
          </p:grpSpPr>
          <p:sp>
            <p:nvSpPr>
              <p:cNvPr id="104777" name="Arc 329"/>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78" name="Arc 330"/>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779" name="Line 331"/>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0" name="Line 332"/>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1" name="Line 333"/>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2" name="Line 334"/>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783" name="Group 335"/>
          <p:cNvGrpSpPr>
            <a:grpSpLocks/>
          </p:cNvGrpSpPr>
          <p:nvPr/>
        </p:nvGrpSpPr>
        <p:grpSpPr bwMode="auto">
          <a:xfrm rot="5400000">
            <a:off x="3633788" y="1377950"/>
            <a:ext cx="619125" cy="473075"/>
            <a:chOff x="1239" y="905"/>
            <a:chExt cx="519" cy="397"/>
          </a:xfrm>
        </p:grpSpPr>
        <p:grpSp>
          <p:nvGrpSpPr>
            <p:cNvPr id="104784" name="Group 336"/>
            <p:cNvGrpSpPr>
              <a:grpSpLocks/>
            </p:cNvGrpSpPr>
            <p:nvPr/>
          </p:nvGrpSpPr>
          <p:grpSpPr bwMode="auto">
            <a:xfrm rot="-5400000">
              <a:off x="1412" y="851"/>
              <a:ext cx="173" cy="519"/>
              <a:chOff x="0" y="-1"/>
              <a:chExt cx="20000" cy="20001"/>
            </a:xfrm>
          </p:grpSpPr>
          <p:sp>
            <p:nvSpPr>
              <p:cNvPr id="104785" name="Arc 337"/>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6" name="Arc 338"/>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787" name="Line 339"/>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8" name="Line 340"/>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89" name="Line 341"/>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90" name="Line 342"/>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791" name="Group 343"/>
          <p:cNvGrpSpPr>
            <a:grpSpLocks/>
          </p:cNvGrpSpPr>
          <p:nvPr/>
        </p:nvGrpSpPr>
        <p:grpSpPr bwMode="auto">
          <a:xfrm rot="5400000">
            <a:off x="4521200" y="1568450"/>
            <a:ext cx="619125" cy="473075"/>
            <a:chOff x="1239" y="905"/>
            <a:chExt cx="519" cy="397"/>
          </a:xfrm>
        </p:grpSpPr>
        <p:grpSp>
          <p:nvGrpSpPr>
            <p:cNvPr id="104792" name="Group 344"/>
            <p:cNvGrpSpPr>
              <a:grpSpLocks/>
            </p:cNvGrpSpPr>
            <p:nvPr/>
          </p:nvGrpSpPr>
          <p:grpSpPr bwMode="auto">
            <a:xfrm rot="-5400000">
              <a:off x="1412" y="851"/>
              <a:ext cx="173" cy="519"/>
              <a:chOff x="0" y="-1"/>
              <a:chExt cx="20000" cy="20001"/>
            </a:xfrm>
          </p:grpSpPr>
          <p:sp>
            <p:nvSpPr>
              <p:cNvPr id="104793" name="Arc 345"/>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94" name="Arc 346"/>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795" name="Line 347"/>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96" name="Line 348"/>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97" name="Line 349"/>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798" name="Line 350"/>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800" name="Line 352"/>
          <p:cNvSpPr>
            <a:spLocks noChangeShapeType="1"/>
          </p:cNvSpPr>
          <p:nvPr/>
        </p:nvSpPr>
        <p:spPr bwMode="auto">
          <a:xfrm rot="10800000" flipH="1">
            <a:off x="2668588" y="2282825"/>
            <a:ext cx="4349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1" name="Line 353"/>
          <p:cNvSpPr>
            <a:spLocks noChangeShapeType="1"/>
          </p:cNvSpPr>
          <p:nvPr/>
        </p:nvSpPr>
        <p:spPr bwMode="auto">
          <a:xfrm>
            <a:off x="3103563" y="2276475"/>
            <a:ext cx="0" cy="1412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2" name="Line 354"/>
          <p:cNvSpPr>
            <a:spLocks noChangeShapeType="1"/>
          </p:cNvSpPr>
          <p:nvPr/>
        </p:nvSpPr>
        <p:spPr bwMode="auto">
          <a:xfrm>
            <a:off x="2667000" y="3187700"/>
            <a:ext cx="43973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3" name="Line 355"/>
          <p:cNvSpPr>
            <a:spLocks noChangeShapeType="1"/>
          </p:cNvSpPr>
          <p:nvPr/>
        </p:nvSpPr>
        <p:spPr bwMode="auto">
          <a:xfrm flipV="1">
            <a:off x="3103563" y="3048000"/>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4" name="Line 356"/>
          <p:cNvSpPr>
            <a:spLocks noChangeShapeType="1"/>
          </p:cNvSpPr>
          <p:nvPr/>
        </p:nvSpPr>
        <p:spPr bwMode="auto">
          <a:xfrm flipH="1">
            <a:off x="2835275" y="2670175"/>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5" name="Line 357"/>
          <p:cNvSpPr>
            <a:spLocks noChangeShapeType="1"/>
          </p:cNvSpPr>
          <p:nvPr/>
        </p:nvSpPr>
        <p:spPr bwMode="auto">
          <a:xfrm flipH="1" flipV="1">
            <a:off x="2838450" y="2663825"/>
            <a:ext cx="1588"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6" name="Line 358"/>
          <p:cNvSpPr>
            <a:spLocks noChangeShapeType="1"/>
          </p:cNvSpPr>
          <p:nvPr/>
        </p:nvSpPr>
        <p:spPr bwMode="auto">
          <a:xfrm flipH="1">
            <a:off x="2840038" y="2270125"/>
            <a:ext cx="3175" cy="23177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7" name="Line 359"/>
          <p:cNvSpPr>
            <a:spLocks noChangeShapeType="1"/>
          </p:cNvSpPr>
          <p:nvPr/>
        </p:nvSpPr>
        <p:spPr bwMode="auto">
          <a:xfrm>
            <a:off x="2832100" y="2492375"/>
            <a:ext cx="889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08" name="Oval 360"/>
          <p:cNvSpPr>
            <a:spLocks noChangeArrowheads="1"/>
          </p:cNvSpPr>
          <p:nvPr/>
        </p:nvSpPr>
        <p:spPr bwMode="auto">
          <a:xfrm>
            <a:off x="2825750" y="226695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809" name="Group 361"/>
          <p:cNvGrpSpPr>
            <a:grpSpLocks/>
          </p:cNvGrpSpPr>
          <p:nvPr/>
        </p:nvGrpSpPr>
        <p:grpSpPr bwMode="auto">
          <a:xfrm rot="5400000">
            <a:off x="2787650" y="3000376"/>
            <a:ext cx="111125" cy="127000"/>
            <a:chOff x="2401" y="1169"/>
            <a:chExt cx="44" cy="51"/>
          </a:xfrm>
        </p:grpSpPr>
        <p:grpSp>
          <p:nvGrpSpPr>
            <p:cNvPr id="104810" name="Group 362"/>
            <p:cNvGrpSpPr>
              <a:grpSpLocks/>
            </p:cNvGrpSpPr>
            <p:nvPr/>
          </p:nvGrpSpPr>
          <p:grpSpPr bwMode="auto">
            <a:xfrm>
              <a:off x="2401" y="1204"/>
              <a:ext cx="44" cy="16"/>
              <a:chOff x="2401" y="1204"/>
              <a:chExt cx="44" cy="16"/>
            </a:xfrm>
          </p:grpSpPr>
          <p:sp>
            <p:nvSpPr>
              <p:cNvPr id="104811" name="Arc 363"/>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12" name="Arc 364"/>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813" name="Group 365"/>
            <p:cNvGrpSpPr>
              <a:grpSpLocks/>
            </p:cNvGrpSpPr>
            <p:nvPr/>
          </p:nvGrpSpPr>
          <p:grpSpPr bwMode="auto">
            <a:xfrm>
              <a:off x="2401" y="1169"/>
              <a:ext cx="44" cy="16"/>
              <a:chOff x="2401" y="1169"/>
              <a:chExt cx="44" cy="16"/>
            </a:xfrm>
          </p:grpSpPr>
          <p:sp>
            <p:nvSpPr>
              <p:cNvPr id="104814" name="Arc 366"/>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15" name="Arc 367"/>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4816" name="Group 368"/>
          <p:cNvGrpSpPr>
            <a:grpSpLocks/>
          </p:cNvGrpSpPr>
          <p:nvPr/>
        </p:nvGrpSpPr>
        <p:grpSpPr bwMode="auto">
          <a:xfrm rot="5400000">
            <a:off x="2790031" y="2329657"/>
            <a:ext cx="109537" cy="127000"/>
            <a:chOff x="1987" y="1170"/>
            <a:chExt cx="45" cy="52"/>
          </a:xfrm>
        </p:grpSpPr>
        <p:grpSp>
          <p:nvGrpSpPr>
            <p:cNvPr id="104817" name="Group 369"/>
            <p:cNvGrpSpPr>
              <a:grpSpLocks/>
            </p:cNvGrpSpPr>
            <p:nvPr/>
          </p:nvGrpSpPr>
          <p:grpSpPr bwMode="auto">
            <a:xfrm>
              <a:off x="1987" y="1206"/>
              <a:ext cx="43" cy="16"/>
              <a:chOff x="1987" y="1206"/>
              <a:chExt cx="43" cy="16"/>
            </a:xfrm>
          </p:grpSpPr>
          <p:sp>
            <p:nvSpPr>
              <p:cNvPr id="104818" name="Arc 370"/>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19" name="Arc 371"/>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820" name="Group 372"/>
            <p:cNvGrpSpPr>
              <a:grpSpLocks/>
            </p:cNvGrpSpPr>
            <p:nvPr/>
          </p:nvGrpSpPr>
          <p:grpSpPr bwMode="auto">
            <a:xfrm>
              <a:off x="1989" y="1170"/>
              <a:ext cx="43" cy="16"/>
              <a:chOff x="1989" y="1170"/>
              <a:chExt cx="43" cy="16"/>
            </a:xfrm>
          </p:grpSpPr>
          <p:sp>
            <p:nvSpPr>
              <p:cNvPr id="104821" name="Arc 373"/>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22" name="Arc 374"/>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4823" name="Oval 375"/>
          <p:cNvSpPr>
            <a:spLocks noChangeArrowheads="1"/>
          </p:cNvSpPr>
          <p:nvPr/>
        </p:nvSpPr>
        <p:spPr bwMode="auto">
          <a:xfrm>
            <a:off x="2825750" y="317182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24" name="Rectangle 376"/>
          <p:cNvSpPr>
            <a:spLocks noChangeArrowheads="1"/>
          </p:cNvSpPr>
          <p:nvPr/>
        </p:nvSpPr>
        <p:spPr bwMode="auto">
          <a:xfrm>
            <a:off x="2927350" y="2408238"/>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25" name="Line 377"/>
          <p:cNvSpPr>
            <a:spLocks noChangeShapeType="1"/>
          </p:cNvSpPr>
          <p:nvPr/>
        </p:nvSpPr>
        <p:spPr bwMode="auto">
          <a:xfrm flipV="1">
            <a:off x="2935288" y="2565400"/>
            <a:ext cx="344487"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26" name="Rectangle 378"/>
          <p:cNvSpPr>
            <a:spLocks noChangeArrowheads="1"/>
          </p:cNvSpPr>
          <p:nvPr/>
        </p:nvSpPr>
        <p:spPr bwMode="auto">
          <a:xfrm>
            <a:off x="2927350" y="2732088"/>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4827" name="Group 379"/>
          <p:cNvGrpSpPr>
            <a:grpSpLocks/>
          </p:cNvGrpSpPr>
          <p:nvPr/>
        </p:nvGrpSpPr>
        <p:grpSpPr bwMode="auto">
          <a:xfrm>
            <a:off x="2928938" y="2928938"/>
            <a:ext cx="90487" cy="85725"/>
            <a:chOff x="3913" y="2593"/>
            <a:chExt cx="155" cy="151"/>
          </a:xfrm>
        </p:grpSpPr>
        <p:sp>
          <p:nvSpPr>
            <p:cNvPr id="104828" name="Line 38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29" name="Line 38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4831" name="Group 383"/>
          <p:cNvGrpSpPr>
            <a:grpSpLocks/>
          </p:cNvGrpSpPr>
          <p:nvPr/>
        </p:nvGrpSpPr>
        <p:grpSpPr bwMode="auto">
          <a:xfrm>
            <a:off x="2924175" y="2447925"/>
            <a:ext cx="88900" cy="88900"/>
            <a:chOff x="3913" y="2593"/>
            <a:chExt cx="155" cy="151"/>
          </a:xfrm>
        </p:grpSpPr>
        <p:sp>
          <p:nvSpPr>
            <p:cNvPr id="104832" name="Line 384"/>
            <p:cNvSpPr>
              <a:spLocks noChangeShapeType="1"/>
            </p:cNvSpPr>
            <p:nvPr/>
          </p:nvSpPr>
          <p:spPr bwMode="auto">
            <a:xfrm>
              <a:off x="3913" y="2668"/>
              <a:ext cx="155" cy="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833" name="Line 385"/>
            <p:cNvSpPr>
              <a:spLocks noChangeShapeType="1"/>
            </p:cNvSpPr>
            <p:nvPr/>
          </p:nvSpPr>
          <p:spPr bwMode="auto">
            <a:xfrm flipH="1" flipV="1">
              <a:off x="4065" y="2593"/>
              <a:ext cx="1" cy="15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834" name="Line 386"/>
          <p:cNvSpPr>
            <a:spLocks noChangeShapeType="1"/>
          </p:cNvSpPr>
          <p:nvPr/>
        </p:nvSpPr>
        <p:spPr bwMode="auto">
          <a:xfrm rot="10800000" flipH="1" flipV="1">
            <a:off x="2928938" y="2797175"/>
            <a:ext cx="347662"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921" name="Line 473"/>
          <p:cNvSpPr>
            <a:spLocks noChangeShapeType="1"/>
          </p:cNvSpPr>
          <p:nvPr/>
        </p:nvSpPr>
        <p:spPr bwMode="auto">
          <a:xfrm rot="10800000">
            <a:off x="2651125" y="4876800"/>
            <a:ext cx="0" cy="1825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4922" name="Group 474"/>
          <p:cNvGrpSpPr>
            <a:grpSpLocks/>
          </p:cNvGrpSpPr>
          <p:nvPr/>
        </p:nvGrpSpPr>
        <p:grpSpPr bwMode="auto">
          <a:xfrm>
            <a:off x="3105150" y="4814888"/>
            <a:ext cx="90488" cy="263525"/>
            <a:chOff x="2213" y="2794"/>
            <a:chExt cx="57" cy="166"/>
          </a:xfrm>
        </p:grpSpPr>
        <p:grpSp>
          <p:nvGrpSpPr>
            <p:cNvPr id="104923" name="Group 475"/>
            <p:cNvGrpSpPr>
              <a:grpSpLocks/>
            </p:cNvGrpSpPr>
            <p:nvPr/>
          </p:nvGrpSpPr>
          <p:grpSpPr bwMode="auto">
            <a:xfrm rot="5400000">
              <a:off x="2212" y="2814"/>
              <a:ext cx="78" cy="38"/>
              <a:chOff x="0" y="0"/>
              <a:chExt cx="20000" cy="20000"/>
            </a:xfrm>
          </p:grpSpPr>
          <p:sp>
            <p:nvSpPr>
              <p:cNvPr id="104924" name="Arc 47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925" name="Arc 47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926" name="Line 478"/>
            <p:cNvSpPr>
              <a:spLocks noChangeShapeType="1"/>
            </p:cNvSpPr>
            <p:nvPr/>
          </p:nvSpPr>
          <p:spPr bwMode="auto">
            <a:xfrm rot="10800000">
              <a:off x="2213" y="2871"/>
              <a:ext cx="0" cy="89"/>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927" name="Line 479"/>
          <p:cNvSpPr>
            <a:spLocks noChangeShapeType="1"/>
          </p:cNvSpPr>
          <p:nvPr/>
        </p:nvSpPr>
        <p:spPr bwMode="auto">
          <a:xfrm rot="5400000">
            <a:off x="3241675" y="4283075"/>
            <a:ext cx="0" cy="11811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28" name="Line 480"/>
          <p:cNvSpPr>
            <a:spLocks noChangeShapeType="1"/>
          </p:cNvSpPr>
          <p:nvPr/>
        </p:nvSpPr>
        <p:spPr bwMode="auto">
          <a:xfrm rot="10800000">
            <a:off x="3857625" y="4872038"/>
            <a:ext cx="0" cy="1825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29" name="Line 481"/>
          <p:cNvSpPr>
            <a:spLocks noChangeShapeType="1"/>
          </p:cNvSpPr>
          <p:nvPr/>
        </p:nvSpPr>
        <p:spPr bwMode="auto">
          <a:xfrm rot="10800000">
            <a:off x="4314825" y="4876800"/>
            <a:ext cx="0" cy="1825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30" name="Line 482"/>
          <p:cNvSpPr>
            <a:spLocks noChangeShapeType="1"/>
          </p:cNvSpPr>
          <p:nvPr/>
        </p:nvSpPr>
        <p:spPr bwMode="auto">
          <a:xfrm rot="5400000">
            <a:off x="4895057" y="4298156"/>
            <a:ext cx="0" cy="11509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31" name="Line 483"/>
          <p:cNvSpPr>
            <a:spLocks noChangeShapeType="1"/>
          </p:cNvSpPr>
          <p:nvPr/>
        </p:nvSpPr>
        <p:spPr bwMode="auto">
          <a:xfrm rot="10800000">
            <a:off x="5495925" y="4872038"/>
            <a:ext cx="0" cy="1825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4932" name="Group 484"/>
          <p:cNvGrpSpPr>
            <a:grpSpLocks/>
          </p:cNvGrpSpPr>
          <p:nvPr/>
        </p:nvGrpSpPr>
        <p:grpSpPr bwMode="auto">
          <a:xfrm>
            <a:off x="4767263" y="4814888"/>
            <a:ext cx="90487" cy="263525"/>
            <a:chOff x="2213" y="2794"/>
            <a:chExt cx="57" cy="166"/>
          </a:xfrm>
        </p:grpSpPr>
        <p:grpSp>
          <p:nvGrpSpPr>
            <p:cNvPr id="104933" name="Group 485"/>
            <p:cNvGrpSpPr>
              <a:grpSpLocks/>
            </p:cNvGrpSpPr>
            <p:nvPr/>
          </p:nvGrpSpPr>
          <p:grpSpPr bwMode="auto">
            <a:xfrm rot="5400000">
              <a:off x="2212" y="2814"/>
              <a:ext cx="78" cy="38"/>
              <a:chOff x="0" y="0"/>
              <a:chExt cx="20000" cy="20000"/>
            </a:xfrm>
          </p:grpSpPr>
          <p:sp>
            <p:nvSpPr>
              <p:cNvPr id="104934" name="Arc 48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4935" name="Arc 48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4936" name="Line 488"/>
            <p:cNvSpPr>
              <a:spLocks noChangeShapeType="1"/>
            </p:cNvSpPr>
            <p:nvPr/>
          </p:nvSpPr>
          <p:spPr bwMode="auto">
            <a:xfrm rot="10800000">
              <a:off x="2213" y="2871"/>
              <a:ext cx="0" cy="89"/>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4937" name="Line 489"/>
          <p:cNvSpPr>
            <a:spLocks noChangeShapeType="1"/>
          </p:cNvSpPr>
          <p:nvPr/>
        </p:nvSpPr>
        <p:spPr bwMode="auto">
          <a:xfrm rot="10800000">
            <a:off x="2193925" y="4776788"/>
            <a:ext cx="0" cy="2762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38" name="Line 490"/>
          <p:cNvSpPr>
            <a:spLocks noChangeShapeType="1"/>
          </p:cNvSpPr>
          <p:nvPr/>
        </p:nvSpPr>
        <p:spPr bwMode="auto">
          <a:xfrm rot="10800000">
            <a:off x="3113088" y="4541838"/>
            <a:ext cx="0" cy="2365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39" name="Line 491"/>
          <p:cNvSpPr>
            <a:spLocks noChangeShapeType="1"/>
          </p:cNvSpPr>
          <p:nvPr/>
        </p:nvSpPr>
        <p:spPr bwMode="auto">
          <a:xfrm rot="10800000">
            <a:off x="6384925" y="4048125"/>
            <a:ext cx="0" cy="103028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4976" name="Line 528"/>
          <p:cNvSpPr>
            <a:spLocks noChangeShapeType="1"/>
          </p:cNvSpPr>
          <p:nvPr/>
        </p:nvSpPr>
        <p:spPr bwMode="auto">
          <a:xfrm rot="5400000">
            <a:off x="3556001" y="2319337"/>
            <a:ext cx="0" cy="504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014" name="Line 566"/>
          <p:cNvSpPr>
            <a:spLocks noChangeShapeType="1"/>
          </p:cNvSpPr>
          <p:nvPr/>
        </p:nvSpPr>
        <p:spPr bwMode="auto">
          <a:xfrm rot="16200000" flipH="1">
            <a:off x="4678363" y="2735262"/>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016" name="Line 568"/>
          <p:cNvSpPr>
            <a:spLocks noChangeShapeType="1"/>
          </p:cNvSpPr>
          <p:nvPr/>
        </p:nvSpPr>
        <p:spPr bwMode="auto">
          <a:xfrm rot="-10800000" flipH="1" flipV="1">
            <a:off x="3733800" y="3475038"/>
            <a:ext cx="4349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17" name="Line 569"/>
          <p:cNvSpPr>
            <a:spLocks noChangeShapeType="1"/>
          </p:cNvSpPr>
          <p:nvPr/>
        </p:nvSpPr>
        <p:spPr bwMode="auto">
          <a:xfrm flipV="1">
            <a:off x="4168775" y="334010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18" name="Line 570"/>
          <p:cNvSpPr>
            <a:spLocks noChangeShapeType="1"/>
          </p:cNvSpPr>
          <p:nvPr/>
        </p:nvSpPr>
        <p:spPr bwMode="auto">
          <a:xfrm flipV="1">
            <a:off x="3732213" y="2570163"/>
            <a:ext cx="439737"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19" name="Line 571"/>
          <p:cNvSpPr>
            <a:spLocks noChangeShapeType="1"/>
          </p:cNvSpPr>
          <p:nvPr/>
        </p:nvSpPr>
        <p:spPr bwMode="auto">
          <a:xfrm>
            <a:off x="4168775" y="2570163"/>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0" name="Line 572"/>
          <p:cNvSpPr>
            <a:spLocks noChangeShapeType="1"/>
          </p:cNvSpPr>
          <p:nvPr/>
        </p:nvSpPr>
        <p:spPr bwMode="auto">
          <a:xfrm flipH="1" flipV="1">
            <a:off x="3900488" y="3087688"/>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1" name="Line 573"/>
          <p:cNvSpPr>
            <a:spLocks noChangeShapeType="1"/>
          </p:cNvSpPr>
          <p:nvPr/>
        </p:nvSpPr>
        <p:spPr bwMode="auto">
          <a:xfrm flipH="1">
            <a:off x="3903663" y="2579688"/>
            <a:ext cx="1587"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2" name="Line 574"/>
          <p:cNvSpPr>
            <a:spLocks noChangeShapeType="1"/>
          </p:cNvSpPr>
          <p:nvPr/>
        </p:nvSpPr>
        <p:spPr bwMode="auto">
          <a:xfrm flipH="1" flipV="1">
            <a:off x="3905250" y="3255963"/>
            <a:ext cx="3175" cy="2317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3" name="Line 575"/>
          <p:cNvSpPr>
            <a:spLocks noChangeShapeType="1"/>
          </p:cNvSpPr>
          <p:nvPr/>
        </p:nvSpPr>
        <p:spPr bwMode="auto">
          <a:xfrm flipV="1">
            <a:off x="3897313" y="3265488"/>
            <a:ext cx="889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4" name="Oval 576"/>
          <p:cNvSpPr>
            <a:spLocks noChangeArrowheads="1"/>
          </p:cNvSpPr>
          <p:nvPr/>
        </p:nvSpPr>
        <p:spPr bwMode="auto">
          <a:xfrm flipV="1">
            <a:off x="3890963" y="346075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25" name="Group 577"/>
          <p:cNvGrpSpPr>
            <a:grpSpLocks/>
          </p:cNvGrpSpPr>
          <p:nvPr/>
        </p:nvGrpSpPr>
        <p:grpSpPr bwMode="auto">
          <a:xfrm rot="16200000" flipV="1">
            <a:off x="3852862" y="2630488"/>
            <a:ext cx="111125" cy="127000"/>
            <a:chOff x="2401" y="1169"/>
            <a:chExt cx="44" cy="51"/>
          </a:xfrm>
        </p:grpSpPr>
        <p:grpSp>
          <p:nvGrpSpPr>
            <p:cNvPr id="105026" name="Group 578"/>
            <p:cNvGrpSpPr>
              <a:grpSpLocks/>
            </p:cNvGrpSpPr>
            <p:nvPr/>
          </p:nvGrpSpPr>
          <p:grpSpPr bwMode="auto">
            <a:xfrm>
              <a:off x="2401" y="1204"/>
              <a:ext cx="44" cy="16"/>
              <a:chOff x="2401" y="1204"/>
              <a:chExt cx="44" cy="16"/>
            </a:xfrm>
          </p:grpSpPr>
          <p:sp>
            <p:nvSpPr>
              <p:cNvPr id="105027" name="Arc 579"/>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28" name="Arc 580"/>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29" name="Group 581"/>
            <p:cNvGrpSpPr>
              <a:grpSpLocks/>
            </p:cNvGrpSpPr>
            <p:nvPr/>
          </p:nvGrpSpPr>
          <p:grpSpPr bwMode="auto">
            <a:xfrm>
              <a:off x="2401" y="1169"/>
              <a:ext cx="44" cy="16"/>
              <a:chOff x="2401" y="1169"/>
              <a:chExt cx="44" cy="16"/>
            </a:xfrm>
          </p:grpSpPr>
          <p:sp>
            <p:nvSpPr>
              <p:cNvPr id="105030" name="Arc 582"/>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31" name="Arc 583"/>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5032" name="Group 584"/>
          <p:cNvGrpSpPr>
            <a:grpSpLocks/>
          </p:cNvGrpSpPr>
          <p:nvPr/>
        </p:nvGrpSpPr>
        <p:grpSpPr bwMode="auto">
          <a:xfrm rot="16200000" flipV="1">
            <a:off x="3855244" y="3301207"/>
            <a:ext cx="109537" cy="127000"/>
            <a:chOff x="1987" y="1170"/>
            <a:chExt cx="45" cy="52"/>
          </a:xfrm>
        </p:grpSpPr>
        <p:grpSp>
          <p:nvGrpSpPr>
            <p:cNvPr id="105033" name="Group 585"/>
            <p:cNvGrpSpPr>
              <a:grpSpLocks/>
            </p:cNvGrpSpPr>
            <p:nvPr/>
          </p:nvGrpSpPr>
          <p:grpSpPr bwMode="auto">
            <a:xfrm>
              <a:off x="1987" y="1206"/>
              <a:ext cx="43" cy="16"/>
              <a:chOff x="1987" y="1206"/>
              <a:chExt cx="43" cy="16"/>
            </a:xfrm>
          </p:grpSpPr>
          <p:sp>
            <p:nvSpPr>
              <p:cNvPr id="105034" name="Arc 586"/>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35" name="Arc 587"/>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36" name="Group 588"/>
            <p:cNvGrpSpPr>
              <a:grpSpLocks/>
            </p:cNvGrpSpPr>
            <p:nvPr/>
          </p:nvGrpSpPr>
          <p:grpSpPr bwMode="auto">
            <a:xfrm>
              <a:off x="1989" y="1170"/>
              <a:ext cx="43" cy="16"/>
              <a:chOff x="1989" y="1170"/>
              <a:chExt cx="43" cy="16"/>
            </a:xfrm>
          </p:grpSpPr>
          <p:sp>
            <p:nvSpPr>
              <p:cNvPr id="105037" name="Arc 589"/>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38" name="Arc 590"/>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5039" name="Oval 591"/>
          <p:cNvSpPr>
            <a:spLocks noChangeArrowheads="1"/>
          </p:cNvSpPr>
          <p:nvPr/>
        </p:nvSpPr>
        <p:spPr bwMode="auto">
          <a:xfrm flipV="1">
            <a:off x="3890963" y="255587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0" name="Rectangle 592"/>
          <p:cNvSpPr>
            <a:spLocks noChangeArrowheads="1"/>
          </p:cNvSpPr>
          <p:nvPr/>
        </p:nvSpPr>
        <p:spPr bwMode="auto">
          <a:xfrm flipV="1">
            <a:off x="3992563" y="3025775"/>
            <a:ext cx="354012"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1" name="Line 593"/>
          <p:cNvSpPr>
            <a:spLocks noChangeShapeType="1"/>
          </p:cNvSpPr>
          <p:nvPr/>
        </p:nvSpPr>
        <p:spPr bwMode="auto">
          <a:xfrm>
            <a:off x="4000500" y="3087688"/>
            <a:ext cx="344488"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2" name="Rectangle 594"/>
          <p:cNvSpPr>
            <a:spLocks noChangeArrowheads="1"/>
          </p:cNvSpPr>
          <p:nvPr/>
        </p:nvSpPr>
        <p:spPr bwMode="auto">
          <a:xfrm flipV="1">
            <a:off x="3992563" y="2701925"/>
            <a:ext cx="354012"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43" name="Group 595"/>
          <p:cNvGrpSpPr>
            <a:grpSpLocks/>
          </p:cNvGrpSpPr>
          <p:nvPr/>
        </p:nvGrpSpPr>
        <p:grpSpPr bwMode="auto">
          <a:xfrm flipV="1">
            <a:off x="3994150" y="2743200"/>
            <a:ext cx="90488" cy="85725"/>
            <a:chOff x="3913" y="2593"/>
            <a:chExt cx="155" cy="151"/>
          </a:xfrm>
        </p:grpSpPr>
        <p:sp>
          <p:nvSpPr>
            <p:cNvPr id="105044" name="Line 59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5" name="Line 59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46" name="Group 598"/>
          <p:cNvGrpSpPr>
            <a:grpSpLocks/>
          </p:cNvGrpSpPr>
          <p:nvPr/>
        </p:nvGrpSpPr>
        <p:grpSpPr bwMode="auto">
          <a:xfrm flipV="1">
            <a:off x="3989388" y="3221038"/>
            <a:ext cx="88900" cy="88900"/>
            <a:chOff x="3913" y="2593"/>
            <a:chExt cx="155" cy="151"/>
          </a:xfrm>
        </p:grpSpPr>
        <p:sp>
          <p:nvSpPr>
            <p:cNvPr id="105047" name="Line 59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48" name="Line 60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49" name="Line 601"/>
          <p:cNvSpPr>
            <a:spLocks noChangeShapeType="1"/>
          </p:cNvSpPr>
          <p:nvPr/>
        </p:nvSpPr>
        <p:spPr bwMode="auto">
          <a:xfrm rot="10800000" flipH="1">
            <a:off x="3994150" y="2855913"/>
            <a:ext cx="347663"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1" name="Line 603"/>
          <p:cNvSpPr>
            <a:spLocks noChangeShapeType="1"/>
          </p:cNvSpPr>
          <p:nvPr/>
        </p:nvSpPr>
        <p:spPr bwMode="auto">
          <a:xfrm rot="-10800000" flipH="1" flipV="1">
            <a:off x="4735513" y="3763963"/>
            <a:ext cx="4349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2" name="Line 604"/>
          <p:cNvSpPr>
            <a:spLocks noChangeShapeType="1"/>
          </p:cNvSpPr>
          <p:nvPr/>
        </p:nvSpPr>
        <p:spPr bwMode="auto">
          <a:xfrm flipV="1">
            <a:off x="5170488" y="3629025"/>
            <a:ext cx="0" cy="1412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3" name="Line 605"/>
          <p:cNvSpPr>
            <a:spLocks noChangeShapeType="1"/>
          </p:cNvSpPr>
          <p:nvPr/>
        </p:nvSpPr>
        <p:spPr bwMode="auto">
          <a:xfrm flipV="1">
            <a:off x="4733925" y="2859088"/>
            <a:ext cx="43973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4" name="Line 606"/>
          <p:cNvSpPr>
            <a:spLocks noChangeShapeType="1"/>
          </p:cNvSpPr>
          <p:nvPr/>
        </p:nvSpPr>
        <p:spPr bwMode="auto">
          <a:xfrm>
            <a:off x="5170488" y="2859088"/>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5" name="Line 607"/>
          <p:cNvSpPr>
            <a:spLocks noChangeShapeType="1"/>
          </p:cNvSpPr>
          <p:nvPr/>
        </p:nvSpPr>
        <p:spPr bwMode="auto">
          <a:xfrm flipH="1" flipV="1">
            <a:off x="4902200" y="3376613"/>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6" name="Line 608"/>
          <p:cNvSpPr>
            <a:spLocks noChangeShapeType="1"/>
          </p:cNvSpPr>
          <p:nvPr/>
        </p:nvSpPr>
        <p:spPr bwMode="auto">
          <a:xfrm flipH="1">
            <a:off x="4905375" y="2868613"/>
            <a:ext cx="1588"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7" name="Line 609"/>
          <p:cNvSpPr>
            <a:spLocks noChangeShapeType="1"/>
          </p:cNvSpPr>
          <p:nvPr/>
        </p:nvSpPr>
        <p:spPr bwMode="auto">
          <a:xfrm flipH="1" flipV="1">
            <a:off x="4906963" y="3544888"/>
            <a:ext cx="3175" cy="23177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8" name="Line 610"/>
          <p:cNvSpPr>
            <a:spLocks noChangeShapeType="1"/>
          </p:cNvSpPr>
          <p:nvPr/>
        </p:nvSpPr>
        <p:spPr bwMode="auto">
          <a:xfrm flipV="1">
            <a:off x="4899025" y="3554413"/>
            <a:ext cx="889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59" name="Oval 611"/>
          <p:cNvSpPr>
            <a:spLocks noChangeArrowheads="1"/>
          </p:cNvSpPr>
          <p:nvPr/>
        </p:nvSpPr>
        <p:spPr bwMode="auto">
          <a:xfrm flipV="1">
            <a:off x="4892675" y="374967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60" name="Group 612"/>
          <p:cNvGrpSpPr>
            <a:grpSpLocks/>
          </p:cNvGrpSpPr>
          <p:nvPr/>
        </p:nvGrpSpPr>
        <p:grpSpPr bwMode="auto">
          <a:xfrm rot="16200000" flipV="1">
            <a:off x="4854575" y="2919413"/>
            <a:ext cx="111125" cy="127000"/>
            <a:chOff x="2401" y="1169"/>
            <a:chExt cx="44" cy="51"/>
          </a:xfrm>
        </p:grpSpPr>
        <p:grpSp>
          <p:nvGrpSpPr>
            <p:cNvPr id="105061" name="Group 613"/>
            <p:cNvGrpSpPr>
              <a:grpSpLocks/>
            </p:cNvGrpSpPr>
            <p:nvPr/>
          </p:nvGrpSpPr>
          <p:grpSpPr bwMode="auto">
            <a:xfrm>
              <a:off x="2401" y="1204"/>
              <a:ext cx="44" cy="16"/>
              <a:chOff x="2401" y="1204"/>
              <a:chExt cx="44" cy="16"/>
            </a:xfrm>
          </p:grpSpPr>
          <p:sp>
            <p:nvSpPr>
              <p:cNvPr id="105062" name="Arc 614"/>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3" name="Arc 615"/>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64" name="Group 616"/>
            <p:cNvGrpSpPr>
              <a:grpSpLocks/>
            </p:cNvGrpSpPr>
            <p:nvPr/>
          </p:nvGrpSpPr>
          <p:grpSpPr bwMode="auto">
            <a:xfrm>
              <a:off x="2401" y="1169"/>
              <a:ext cx="44" cy="16"/>
              <a:chOff x="2401" y="1169"/>
              <a:chExt cx="44" cy="16"/>
            </a:xfrm>
          </p:grpSpPr>
          <p:sp>
            <p:nvSpPr>
              <p:cNvPr id="105065" name="Arc 617"/>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66" name="Arc 618"/>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5067" name="Group 619"/>
          <p:cNvGrpSpPr>
            <a:grpSpLocks/>
          </p:cNvGrpSpPr>
          <p:nvPr/>
        </p:nvGrpSpPr>
        <p:grpSpPr bwMode="auto">
          <a:xfrm rot="16200000" flipV="1">
            <a:off x="4856956" y="3590132"/>
            <a:ext cx="109537" cy="127000"/>
            <a:chOff x="1987" y="1170"/>
            <a:chExt cx="45" cy="52"/>
          </a:xfrm>
        </p:grpSpPr>
        <p:grpSp>
          <p:nvGrpSpPr>
            <p:cNvPr id="105068" name="Group 620"/>
            <p:cNvGrpSpPr>
              <a:grpSpLocks/>
            </p:cNvGrpSpPr>
            <p:nvPr/>
          </p:nvGrpSpPr>
          <p:grpSpPr bwMode="auto">
            <a:xfrm>
              <a:off x="1987" y="1206"/>
              <a:ext cx="43" cy="16"/>
              <a:chOff x="1987" y="1206"/>
              <a:chExt cx="43" cy="16"/>
            </a:xfrm>
          </p:grpSpPr>
          <p:sp>
            <p:nvSpPr>
              <p:cNvPr id="105069" name="Arc 621"/>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0" name="Arc 622"/>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71" name="Group 623"/>
            <p:cNvGrpSpPr>
              <a:grpSpLocks/>
            </p:cNvGrpSpPr>
            <p:nvPr/>
          </p:nvGrpSpPr>
          <p:grpSpPr bwMode="auto">
            <a:xfrm>
              <a:off x="1989" y="1170"/>
              <a:ext cx="43" cy="16"/>
              <a:chOff x="1989" y="1170"/>
              <a:chExt cx="43" cy="16"/>
            </a:xfrm>
          </p:grpSpPr>
          <p:sp>
            <p:nvSpPr>
              <p:cNvPr id="105072" name="Arc 624"/>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3" name="Arc 625"/>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5074" name="Oval 626"/>
          <p:cNvSpPr>
            <a:spLocks noChangeArrowheads="1"/>
          </p:cNvSpPr>
          <p:nvPr/>
        </p:nvSpPr>
        <p:spPr bwMode="auto">
          <a:xfrm flipV="1">
            <a:off x="4892675" y="284480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5" name="Rectangle 627"/>
          <p:cNvSpPr>
            <a:spLocks noChangeArrowheads="1"/>
          </p:cNvSpPr>
          <p:nvPr/>
        </p:nvSpPr>
        <p:spPr bwMode="auto">
          <a:xfrm flipV="1">
            <a:off x="4994275" y="3314700"/>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6" name="Line 628"/>
          <p:cNvSpPr>
            <a:spLocks noChangeShapeType="1"/>
          </p:cNvSpPr>
          <p:nvPr/>
        </p:nvSpPr>
        <p:spPr bwMode="auto">
          <a:xfrm>
            <a:off x="5002213" y="3376613"/>
            <a:ext cx="344487"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77" name="Rectangle 629"/>
          <p:cNvSpPr>
            <a:spLocks noChangeArrowheads="1"/>
          </p:cNvSpPr>
          <p:nvPr/>
        </p:nvSpPr>
        <p:spPr bwMode="auto">
          <a:xfrm flipV="1">
            <a:off x="4994275" y="2990850"/>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078" name="Group 630"/>
          <p:cNvGrpSpPr>
            <a:grpSpLocks/>
          </p:cNvGrpSpPr>
          <p:nvPr/>
        </p:nvGrpSpPr>
        <p:grpSpPr bwMode="auto">
          <a:xfrm flipV="1">
            <a:off x="4995863" y="3032125"/>
            <a:ext cx="90487" cy="85725"/>
            <a:chOff x="3913" y="2593"/>
            <a:chExt cx="155" cy="151"/>
          </a:xfrm>
        </p:grpSpPr>
        <p:sp>
          <p:nvSpPr>
            <p:cNvPr id="105079" name="Line 63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0" name="Line 63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081" name="Group 633"/>
          <p:cNvGrpSpPr>
            <a:grpSpLocks/>
          </p:cNvGrpSpPr>
          <p:nvPr/>
        </p:nvGrpSpPr>
        <p:grpSpPr bwMode="auto">
          <a:xfrm flipV="1">
            <a:off x="4991100" y="3509963"/>
            <a:ext cx="88900" cy="88900"/>
            <a:chOff x="3913" y="2593"/>
            <a:chExt cx="155" cy="151"/>
          </a:xfrm>
        </p:grpSpPr>
        <p:sp>
          <p:nvSpPr>
            <p:cNvPr id="105082" name="Line 634"/>
            <p:cNvSpPr>
              <a:spLocks noChangeShapeType="1"/>
            </p:cNvSpPr>
            <p:nvPr/>
          </p:nvSpPr>
          <p:spPr bwMode="auto">
            <a:xfrm>
              <a:off x="3913" y="2668"/>
              <a:ext cx="155" cy="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3" name="Line 635"/>
            <p:cNvSpPr>
              <a:spLocks noChangeShapeType="1"/>
            </p:cNvSpPr>
            <p:nvPr/>
          </p:nvSpPr>
          <p:spPr bwMode="auto">
            <a:xfrm flipH="1" flipV="1">
              <a:off x="4065" y="2593"/>
              <a:ext cx="1" cy="15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084" name="Line 636"/>
          <p:cNvSpPr>
            <a:spLocks noChangeShapeType="1"/>
          </p:cNvSpPr>
          <p:nvPr/>
        </p:nvSpPr>
        <p:spPr bwMode="auto">
          <a:xfrm rot="10800000" flipH="1">
            <a:off x="4995863" y="3144838"/>
            <a:ext cx="347662"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085" name="Line 637"/>
          <p:cNvSpPr>
            <a:spLocks noChangeShapeType="1"/>
          </p:cNvSpPr>
          <p:nvPr/>
        </p:nvSpPr>
        <p:spPr bwMode="auto">
          <a:xfrm rot="5400000" flipH="1" flipV="1">
            <a:off x="5427663" y="3365500"/>
            <a:ext cx="0" cy="2127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14" name="Line 666"/>
          <p:cNvSpPr>
            <a:spLocks noChangeShapeType="1"/>
          </p:cNvSpPr>
          <p:nvPr/>
        </p:nvSpPr>
        <p:spPr bwMode="auto">
          <a:xfrm rot="10800000">
            <a:off x="1739900" y="4029075"/>
            <a:ext cx="0" cy="5127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16" name="Rectangle 668"/>
          <p:cNvSpPr>
            <a:spLocks noChangeArrowheads="1"/>
          </p:cNvSpPr>
          <p:nvPr/>
        </p:nvSpPr>
        <p:spPr bwMode="auto">
          <a:xfrm>
            <a:off x="987425" y="17907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17" name="Group 669"/>
          <p:cNvGrpSpPr>
            <a:grpSpLocks/>
          </p:cNvGrpSpPr>
          <p:nvPr/>
        </p:nvGrpSpPr>
        <p:grpSpPr bwMode="auto">
          <a:xfrm>
            <a:off x="995363" y="1828800"/>
            <a:ext cx="57150" cy="74613"/>
            <a:chOff x="738" y="1622"/>
            <a:chExt cx="36" cy="47"/>
          </a:xfrm>
        </p:grpSpPr>
        <p:sp>
          <p:nvSpPr>
            <p:cNvPr id="105118" name="Line 670"/>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19" name="Line 671"/>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20" name="Rectangle 672"/>
          <p:cNvSpPr>
            <a:spLocks noChangeArrowheads="1"/>
          </p:cNvSpPr>
          <p:nvPr/>
        </p:nvSpPr>
        <p:spPr bwMode="auto">
          <a:xfrm>
            <a:off x="987425" y="15335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1" name="Line 673"/>
          <p:cNvSpPr>
            <a:spLocks noChangeShapeType="1"/>
          </p:cNvSpPr>
          <p:nvPr/>
        </p:nvSpPr>
        <p:spPr bwMode="auto">
          <a:xfrm flipH="1">
            <a:off x="1066800" y="205263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2" name="Line 674"/>
          <p:cNvSpPr>
            <a:spLocks noChangeShapeType="1"/>
          </p:cNvSpPr>
          <p:nvPr/>
        </p:nvSpPr>
        <p:spPr bwMode="auto">
          <a:xfrm flipH="1">
            <a:off x="1074738" y="216852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3" name="Line 675"/>
          <p:cNvSpPr>
            <a:spLocks noChangeShapeType="1"/>
          </p:cNvSpPr>
          <p:nvPr/>
        </p:nvSpPr>
        <p:spPr bwMode="auto">
          <a:xfrm flipH="1" flipV="1">
            <a:off x="1074738" y="211296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4" name="Line 676"/>
          <p:cNvSpPr>
            <a:spLocks noChangeShapeType="1"/>
          </p:cNvSpPr>
          <p:nvPr/>
        </p:nvSpPr>
        <p:spPr bwMode="auto">
          <a:xfrm>
            <a:off x="995363" y="156210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5" name="Line 677"/>
          <p:cNvSpPr>
            <a:spLocks noChangeShapeType="1"/>
          </p:cNvSpPr>
          <p:nvPr/>
        </p:nvSpPr>
        <p:spPr bwMode="auto">
          <a:xfrm flipV="1">
            <a:off x="995363" y="19065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6" name="Rectangle 678"/>
          <p:cNvSpPr>
            <a:spLocks noChangeArrowheads="1"/>
          </p:cNvSpPr>
          <p:nvPr/>
        </p:nvSpPr>
        <p:spPr bwMode="auto">
          <a:xfrm>
            <a:off x="1082675" y="14160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27" name="Group 679"/>
          <p:cNvGrpSpPr>
            <a:grpSpLocks/>
          </p:cNvGrpSpPr>
          <p:nvPr/>
        </p:nvGrpSpPr>
        <p:grpSpPr bwMode="auto">
          <a:xfrm>
            <a:off x="987425" y="1682750"/>
            <a:ext cx="57150" cy="74613"/>
            <a:chOff x="738" y="1622"/>
            <a:chExt cx="36" cy="47"/>
          </a:xfrm>
        </p:grpSpPr>
        <p:sp>
          <p:nvSpPr>
            <p:cNvPr id="105128" name="Line 680"/>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29" name="Line 681"/>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30" name="Oval 682"/>
          <p:cNvSpPr>
            <a:spLocks noChangeArrowheads="1"/>
          </p:cNvSpPr>
          <p:nvPr/>
        </p:nvSpPr>
        <p:spPr bwMode="auto">
          <a:xfrm>
            <a:off x="1060450" y="12954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32" name="Rectangle 684"/>
          <p:cNvSpPr>
            <a:spLocks noChangeArrowheads="1"/>
          </p:cNvSpPr>
          <p:nvPr/>
        </p:nvSpPr>
        <p:spPr bwMode="auto">
          <a:xfrm>
            <a:off x="987425" y="29337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33" name="Group 685"/>
          <p:cNvGrpSpPr>
            <a:grpSpLocks/>
          </p:cNvGrpSpPr>
          <p:nvPr/>
        </p:nvGrpSpPr>
        <p:grpSpPr bwMode="auto">
          <a:xfrm>
            <a:off x="995363" y="2971800"/>
            <a:ext cx="57150" cy="74613"/>
            <a:chOff x="738" y="1622"/>
            <a:chExt cx="36" cy="47"/>
          </a:xfrm>
        </p:grpSpPr>
        <p:sp>
          <p:nvSpPr>
            <p:cNvPr id="105134" name="Line 686"/>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35" name="Line 687"/>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36" name="Rectangle 688"/>
          <p:cNvSpPr>
            <a:spLocks noChangeArrowheads="1"/>
          </p:cNvSpPr>
          <p:nvPr/>
        </p:nvSpPr>
        <p:spPr bwMode="auto">
          <a:xfrm>
            <a:off x="987425" y="26765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37" name="Line 689"/>
          <p:cNvSpPr>
            <a:spLocks noChangeShapeType="1"/>
          </p:cNvSpPr>
          <p:nvPr/>
        </p:nvSpPr>
        <p:spPr bwMode="auto">
          <a:xfrm flipH="1">
            <a:off x="1066800" y="319563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38" name="Line 690"/>
          <p:cNvSpPr>
            <a:spLocks noChangeShapeType="1"/>
          </p:cNvSpPr>
          <p:nvPr/>
        </p:nvSpPr>
        <p:spPr bwMode="auto">
          <a:xfrm flipH="1">
            <a:off x="1074738" y="331152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39" name="Line 691"/>
          <p:cNvSpPr>
            <a:spLocks noChangeShapeType="1"/>
          </p:cNvSpPr>
          <p:nvPr/>
        </p:nvSpPr>
        <p:spPr bwMode="auto">
          <a:xfrm flipH="1" flipV="1">
            <a:off x="1074738" y="325596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40" name="Line 692"/>
          <p:cNvSpPr>
            <a:spLocks noChangeShapeType="1"/>
          </p:cNvSpPr>
          <p:nvPr/>
        </p:nvSpPr>
        <p:spPr bwMode="auto">
          <a:xfrm>
            <a:off x="995363" y="2705100"/>
            <a:ext cx="287337" cy="114300"/>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41" name="Line 693"/>
          <p:cNvSpPr>
            <a:spLocks noChangeShapeType="1"/>
          </p:cNvSpPr>
          <p:nvPr/>
        </p:nvSpPr>
        <p:spPr bwMode="auto">
          <a:xfrm flipV="1">
            <a:off x="995363" y="30495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42" name="Rectangle 694"/>
          <p:cNvSpPr>
            <a:spLocks noChangeArrowheads="1"/>
          </p:cNvSpPr>
          <p:nvPr/>
        </p:nvSpPr>
        <p:spPr bwMode="auto">
          <a:xfrm>
            <a:off x="1082675" y="25590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43" name="Group 695"/>
          <p:cNvGrpSpPr>
            <a:grpSpLocks/>
          </p:cNvGrpSpPr>
          <p:nvPr/>
        </p:nvGrpSpPr>
        <p:grpSpPr bwMode="auto">
          <a:xfrm>
            <a:off x="987425" y="2825750"/>
            <a:ext cx="57150" cy="74613"/>
            <a:chOff x="738" y="1622"/>
            <a:chExt cx="36" cy="47"/>
          </a:xfrm>
        </p:grpSpPr>
        <p:sp>
          <p:nvSpPr>
            <p:cNvPr id="105144" name="Line 696"/>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45" name="Line 697"/>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46" name="Oval 698"/>
          <p:cNvSpPr>
            <a:spLocks noChangeArrowheads="1"/>
          </p:cNvSpPr>
          <p:nvPr/>
        </p:nvSpPr>
        <p:spPr bwMode="auto">
          <a:xfrm>
            <a:off x="1060450" y="24384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147" name="Group 699"/>
          <p:cNvGrpSpPr>
            <a:grpSpLocks/>
          </p:cNvGrpSpPr>
          <p:nvPr/>
        </p:nvGrpSpPr>
        <p:grpSpPr bwMode="auto">
          <a:xfrm>
            <a:off x="1060450" y="4414838"/>
            <a:ext cx="128588" cy="115887"/>
            <a:chOff x="487" y="2781"/>
            <a:chExt cx="77" cy="109"/>
          </a:xfrm>
        </p:grpSpPr>
        <p:sp>
          <p:nvSpPr>
            <p:cNvPr id="105148" name="Line 700"/>
            <p:cNvSpPr>
              <a:spLocks noChangeShapeType="1"/>
            </p:cNvSpPr>
            <p:nvPr/>
          </p:nvSpPr>
          <p:spPr bwMode="auto">
            <a:xfrm flipH="1">
              <a:off x="487" y="278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49" name="Line 701"/>
            <p:cNvSpPr>
              <a:spLocks noChangeShapeType="1"/>
            </p:cNvSpPr>
            <p:nvPr/>
          </p:nvSpPr>
          <p:spPr bwMode="auto">
            <a:xfrm flipH="1">
              <a:off x="492" y="285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50" name="Line 702"/>
            <p:cNvSpPr>
              <a:spLocks noChangeShapeType="1"/>
            </p:cNvSpPr>
            <p:nvPr/>
          </p:nvSpPr>
          <p:spPr bwMode="auto">
            <a:xfrm flipH="1" flipV="1">
              <a:off x="492" y="281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52" name="Rectangle 704"/>
          <p:cNvSpPr>
            <a:spLocks noChangeArrowheads="1"/>
          </p:cNvSpPr>
          <p:nvPr/>
        </p:nvSpPr>
        <p:spPr bwMode="auto">
          <a:xfrm>
            <a:off x="987425" y="41529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53" name="Group 705"/>
          <p:cNvGrpSpPr>
            <a:grpSpLocks/>
          </p:cNvGrpSpPr>
          <p:nvPr/>
        </p:nvGrpSpPr>
        <p:grpSpPr bwMode="auto">
          <a:xfrm>
            <a:off x="995363" y="4191000"/>
            <a:ext cx="57150" cy="74613"/>
            <a:chOff x="738" y="1622"/>
            <a:chExt cx="36" cy="47"/>
          </a:xfrm>
        </p:grpSpPr>
        <p:sp>
          <p:nvSpPr>
            <p:cNvPr id="105154" name="Line 706"/>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55" name="Line 707"/>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56" name="Rectangle 708"/>
          <p:cNvSpPr>
            <a:spLocks noChangeArrowheads="1"/>
          </p:cNvSpPr>
          <p:nvPr/>
        </p:nvSpPr>
        <p:spPr bwMode="auto">
          <a:xfrm>
            <a:off x="987425" y="38957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57" name="Line 709"/>
          <p:cNvSpPr>
            <a:spLocks noChangeShapeType="1"/>
          </p:cNvSpPr>
          <p:nvPr/>
        </p:nvSpPr>
        <p:spPr bwMode="auto">
          <a:xfrm>
            <a:off x="995363" y="392430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58" name="Line 710"/>
          <p:cNvSpPr>
            <a:spLocks noChangeShapeType="1"/>
          </p:cNvSpPr>
          <p:nvPr/>
        </p:nvSpPr>
        <p:spPr bwMode="auto">
          <a:xfrm flipV="1">
            <a:off x="995363" y="42687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59" name="Rectangle 711"/>
          <p:cNvSpPr>
            <a:spLocks noChangeArrowheads="1"/>
          </p:cNvSpPr>
          <p:nvPr/>
        </p:nvSpPr>
        <p:spPr bwMode="auto">
          <a:xfrm>
            <a:off x="1082675" y="37782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60" name="Group 712"/>
          <p:cNvGrpSpPr>
            <a:grpSpLocks/>
          </p:cNvGrpSpPr>
          <p:nvPr/>
        </p:nvGrpSpPr>
        <p:grpSpPr bwMode="auto">
          <a:xfrm>
            <a:off x="987425" y="4044950"/>
            <a:ext cx="57150" cy="74613"/>
            <a:chOff x="738" y="1622"/>
            <a:chExt cx="36" cy="47"/>
          </a:xfrm>
        </p:grpSpPr>
        <p:sp>
          <p:nvSpPr>
            <p:cNvPr id="105161" name="Line 713"/>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62" name="Line 714"/>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63" name="Oval 715"/>
          <p:cNvSpPr>
            <a:spLocks noChangeArrowheads="1"/>
          </p:cNvSpPr>
          <p:nvPr/>
        </p:nvSpPr>
        <p:spPr bwMode="auto">
          <a:xfrm>
            <a:off x="1060450" y="36576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65" name="Rectangle 717"/>
          <p:cNvSpPr>
            <a:spLocks noChangeArrowheads="1"/>
          </p:cNvSpPr>
          <p:nvPr/>
        </p:nvSpPr>
        <p:spPr bwMode="auto">
          <a:xfrm>
            <a:off x="987425" y="531495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66" name="Group 718"/>
          <p:cNvGrpSpPr>
            <a:grpSpLocks/>
          </p:cNvGrpSpPr>
          <p:nvPr/>
        </p:nvGrpSpPr>
        <p:grpSpPr bwMode="auto">
          <a:xfrm>
            <a:off x="995363" y="5353050"/>
            <a:ext cx="57150" cy="74613"/>
            <a:chOff x="738" y="1622"/>
            <a:chExt cx="36" cy="47"/>
          </a:xfrm>
        </p:grpSpPr>
        <p:sp>
          <p:nvSpPr>
            <p:cNvPr id="105167" name="Line 719"/>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68" name="Line 720"/>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69" name="Rectangle 721"/>
          <p:cNvSpPr>
            <a:spLocks noChangeArrowheads="1"/>
          </p:cNvSpPr>
          <p:nvPr/>
        </p:nvSpPr>
        <p:spPr bwMode="auto">
          <a:xfrm>
            <a:off x="987425" y="505777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0" name="Line 722"/>
          <p:cNvSpPr>
            <a:spLocks noChangeShapeType="1"/>
          </p:cNvSpPr>
          <p:nvPr/>
        </p:nvSpPr>
        <p:spPr bwMode="auto">
          <a:xfrm flipH="1">
            <a:off x="1066800" y="557688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1" name="Line 723"/>
          <p:cNvSpPr>
            <a:spLocks noChangeShapeType="1"/>
          </p:cNvSpPr>
          <p:nvPr/>
        </p:nvSpPr>
        <p:spPr bwMode="auto">
          <a:xfrm flipH="1">
            <a:off x="1074738" y="569277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2" name="Line 724"/>
          <p:cNvSpPr>
            <a:spLocks noChangeShapeType="1"/>
          </p:cNvSpPr>
          <p:nvPr/>
        </p:nvSpPr>
        <p:spPr bwMode="auto">
          <a:xfrm flipH="1" flipV="1">
            <a:off x="1074738" y="563721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3" name="Line 725"/>
          <p:cNvSpPr>
            <a:spLocks noChangeShapeType="1"/>
          </p:cNvSpPr>
          <p:nvPr/>
        </p:nvSpPr>
        <p:spPr bwMode="auto">
          <a:xfrm>
            <a:off x="995363" y="508635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4" name="Line 726"/>
          <p:cNvSpPr>
            <a:spLocks noChangeShapeType="1"/>
          </p:cNvSpPr>
          <p:nvPr/>
        </p:nvSpPr>
        <p:spPr bwMode="auto">
          <a:xfrm flipV="1">
            <a:off x="995363" y="543083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5" name="Rectangle 727"/>
          <p:cNvSpPr>
            <a:spLocks noChangeArrowheads="1"/>
          </p:cNvSpPr>
          <p:nvPr/>
        </p:nvSpPr>
        <p:spPr bwMode="auto">
          <a:xfrm>
            <a:off x="1082675" y="494030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176" name="Group 728"/>
          <p:cNvGrpSpPr>
            <a:grpSpLocks/>
          </p:cNvGrpSpPr>
          <p:nvPr/>
        </p:nvGrpSpPr>
        <p:grpSpPr bwMode="auto">
          <a:xfrm>
            <a:off x="987425" y="5207000"/>
            <a:ext cx="57150" cy="74613"/>
            <a:chOff x="738" y="1622"/>
            <a:chExt cx="36" cy="47"/>
          </a:xfrm>
        </p:grpSpPr>
        <p:sp>
          <p:nvSpPr>
            <p:cNvPr id="105177" name="Line 729"/>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178" name="Line 730"/>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179" name="Oval 731"/>
          <p:cNvSpPr>
            <a:spLocks noChangeArrowheads="1"/>
          </p:cNvSpPr>
          <p:nvPr/>
        </p:nvSpPr>
        <p:spPr bwMode="auto">
          <a:xfrm>
            <a:off x="1060450" y="481965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81" name="AutoShape 733"/>
          <p:cNvSpPr>
            <a:spLocks noChangeArrowheads="1"/>
          </p:cNvSpPr>
          <p:nvPr/>
        </p:nvSpPr>
        <p:spPr bwMode="auto">
          <a:xfrm rot="5400000">
            <a:off x="691356" y="1494632"/>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82" name="Line 734"/>
          <p:cNvSpPr>
            <a:spLocks noChangeShapeType="1"/>
          </p:cNvSpPr>
          <p:nvPr/>
        </p:nvSpPr>
        <p:spPr bwMode="auto">
          <a:xfrm rot="5400000">
            <a:off x="892176" y="1458912"/>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84" name="AutoShape 736"/>
          <p:cNvSpPr>
            <a:spLocks noChangeArrowheads="1"/>
          </p:cNvSpPr>
          <p:nvPr/>
        </p:nvSpPr>
        <p:spPr bwMode="auto">
          <a:xfrm rot="5400000">
            <a:off x="691357" y="2632869"/>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85" name="Line 737"/>
          <p:cNvSpPr>
            <a:spLocks noChangeShapeType="1"/>
          </p:cNvSpPr>
          <p:nvPr/>
        </p:nvSpPr>
        <p:spPr bwMode="auto">
          <a:xfrm rot="5400000">
            <a:off x="892176" y="2597150"/>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87" name="AutoShape 739"/>
          <p:cNvSpPr>
            <a:spLocks noChangeArrowheads="1"/>
          </p:cNvSpPr>
          <p:nvPr/>
        </p:nvSpPr>
        <p:spPr bwMode="auto">
          <a:xfrm rot="5400000">
            <a:off x="664368" y="3866357"/>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88" name="Line 740"/>
          <p:cNvSpPr>
            <a:spLocks noChangeShapeType="1"/>
          </p:cNvSpPr>
          <p:nvPr/>
        </p:nvSpPr>
        <p:spPr bwMode="auto">
          <a:xfrm rot="5400000">
            <a:off x="865188" y="3830637"/>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0" name="AutoShape 742"/>
          <p:cNvSpPr>
            <a:spLocks noChangeArrowheads="1"/>
          </p:cNvSpPr>
          <p:nvPr/>
        </p:nvSpPr>
        <p:spPr bwMode="auto">
          <a:xfrm rot="5400000">
            <a:off x="664369" y="5014119"/>
            <a:ext cx="169862"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191" name="Line 743"/>
          <p:cNvSpPr>
            <a:spLocks noChangeShapeType="1"/>
          </p:cNvSpPr>
          <p:nvPr/>
        </p:nvSpPr>
        <p:spPr bwMode="auto">
          <a:xfrm rot="5400000">
            <a:off x="865188" y="4978400"/>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2" name="Line 744"/>
          <p:cNvSpPr>
            <a:spLocks noChangeShapeType="1"/>
          </p:cNvSpPr>
          <p:nvPr/>
        </p:nvSpPr>
        <p:spPr bwMode="auto">
          <a:xfrm rot="5400000">
            <a:off x="1437482" y="5052218"/>
            <a:ext cx="0" cy="3032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3" name="Line 745"/>
          <p:cNvSpPr>
            <a:spLocks noChangeShapeType="1"/>
          </p:cNvSpPr>
          <p:nvPr/>
        </p:nvSpPr>
        <p:spPr bwMode="auto">
          <a:xfrm rot="5400000">
            <a:off x="1513682" y="3801268"/>
            <a:ext cx="0" cy="4556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371" name="Group 923"/>
          <p:cNvGrpSpPr>
            <a:grpSpLocks/>
          </p:cNvGrpSpPr>
          <p:nvPr/>
        </p:nvGrpSpPr>
        <p:grpSpPr bwMode="auto">
          <a:xfrm>
            <a:off x="914400" y="3409950"/>
            <a:ext cx="442913" cy="323850"/>
            <a:chOff x="594" y="2160"/>
            <a:chExt cx="279" cy="204"/>
          </a:xfrm>
        </p:grpSpPr>
        <p:sp>
          <p:nvSpPr>
            <p:cNvPr id="105194" name="Line 746"/>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5" name="Line 747"/>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6" name="Line 748"/>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7" name="Line 749"/>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8" name="Line 750"/>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199" name="Line 751"/>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00" name="Line 752"/>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201" name="Line 753"/>
          <p:cNvSpPr>
            <a:spLocks noChangeShapeType="1"/>
          </p:cNvSpPr>
          <p:nvPr/>
        </p:nvSpPr>
        <p:spPr bwMode="auto">
          <a:xfrm rot="10800000">
            <a:off x="1589088" y="4784725"/>
            <a:ext cx="0" cy="4318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02" name="Text Box 754"/>
          <p:cNvSpPr txBox="1">
            <a:spLocks noChangeArrowheads="1"/>
          </p:cNvSpPr>
          <p:nvPr/>
        </p:nvSpPr>
        <p:spPr bwMode="auto">
          <a:xfrm>
            <a:off x="1282700" y="1719263"/>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203" name="Text Box 755"/>
          <p:cNvSpPr txBox="1">
            <a:spLocks noChangeArrowheads="1"/>
          </p:cNvSpPr>
          <p:nvPr/>
        </p:nvSpPr>
        <p:spPr bwMode="auto">
          <a:xfrm>
            <a:off x="1276350" y="282892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204" name="Text Box 756"/>
          <p:cNvSpPr txBox="1">
            <a:spLocks noChangeArrowheads="1"/>
          </p:cNvSpPr>
          <p:nvPr/>
        </p:nvSpPr>
        <p:spPr bwMode="auto">
          <a:xfrm>
            <a:off x="1276350" y="40386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205" name="Text Box 757"/>
          <p:cNvSpPr txBox="1">
            <a:spLocks noChangeArrowheads="1"/>
          </p:cNvSpPr>
          <p:nvPr/>
        </p:nvSpPr>
        <p:spPr bwMode="auto">
          <a:xfrm>
            <a:off x="1276350" y="51816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206" name="Text Box 758"/>
          <p:cNvSpPr txBox="1">
            <a:spLocks noChangeArrowheads="1"/>
          </p:cNvSpPr>
          <p:nvPr/>
        </p:nvSpPr>
        <p:spPr bwMode="auto">
          <a:xfrm>
            <a:off x="1962150" y="110807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207" name="Text Box 759"/>
          <p:cNvSpPr txBox="1">
            <a:spLocks noChangeArrowheads="1"/>
          </p:cNvSpPr>
          <p:nvPr/>
        </p:nvSpPr>
        <p:spPr bwMode="auto">
          <a:xfrm>
            <a:off x="2325688" y="1997075"/>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208" name="Text Box 760"/>
          <p:cNvSpPr txBox="1">
            <a:spLocks noChangeArrowheads="1"/>
          </p:cNvSpPr>
          <p:nvPr/>
        </p:nvSpPr>
        <p:spPr bwMode="auto">
          <a:xfrm>
            <a:off x="1954213" y="145256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209" name="Text Box 761"/>
          <p:cNvSpPr txBox="1">
            <a:spLocks noChangeArrowheads="1"/>
          </p:cNvSpPr>
          <p:nvPr/>
        </p:nvSpPr>
        <p:spPr bwMode="auto">
          <a:xfrm>
            <a:off x="2346325" y="314007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210" name="Text Box 762"/>
          <p:cNvSpPr txBox="1">
            <a:spLocks noChangeArrowheads="1"/>
          </p:cNvSpPr>
          <p:nvPr/>
        </p:nvSpPr>
        <p:spPr bwMode="auto">
          <a:xfrm>
            <a:off x="2857500" y="33083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211" name="Text Box 763"/>
          <p:cNvSpPr txBox="1">
            <a:spLocks noChangeArrowheads="1"/>
          </p:cNvSpPr>
          <p:nvPr/>
        </p:nvSpPr>
        <p:spPr bwMode="auto">
          <a:xfrm>
            <a:off x="2897188" y="16621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212" name="Text Box 764"/>
          <p:cNvSpPr txBox="1">
            <a:spLocks noChangeArrowheads="1"/>
          </p:cNvSpPr>
          <p:nvPr/>
        </p:nvSpPr>
        <p:spPr bwMode="auto">
          <a:xfrm>
            <a:off x="3883025" y="3608388"/>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213" name="Text Box 765"/>
          <p:cNvSpPr txBox="1">
            <a:spLocks noChangeArrowheads="1"/>
          </p:cNvSpPr>
          <p:nvPr/>
        </p:nvSpPr>
        <p:spPr bwMode="auto">
          <a:xfrm>
            <a:off x="3829050" y="183832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214" name="Line 766"/>
          <p:cNvSpPr>
            <a:spLocks noChangeShapeType="1"/>
          </p:cNvSpPr>
          <p:nvPr/>
        </p:nvSpPr>
        <p:spPr bwMode="auto">
          <a:xfrm rot="5400000">
            <a:off x="4364832" y="1450181"/>
            <a:ext cx="0" cy="3667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15" name="Line 767"/>
          <p:cNvSpPr>
            <a:spLocks noChangeShapeType="1"/>
          </p:cNvSpPr>
          <p:nvPr/>
        </p:nvSpPr>
        <p:spPr bwMode="auto">
          <a:xfrm rot="5400000">
            <a:off x="3472657" y="1208881"/>
            <a:ext cx="0" cy="4619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16" name="Line 768"/>
          <p:cNvSpPr>
            <a:spLocks noChangeShapeType="1"/>
          </p:cNvSpPr>
          <p:nvPr/>
        </p:nvSpPr>
        <p:spPr bwMode="auto">
          <a:xfrm rot="5400000">
            <a:off x="2113757" y="1662906"/>
            <a:ext cx="0" cy="4524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17" name="Line 769"/>
          <p:cNvSpPr>
            <a:spLocks noChangeShapeType="1"/>
          </p:cNvSpPr>
          <p:nvPr/>
        </p:nvSpPr>
        <p:spPr bwMode="auto">
          <a:xfrm rot="10800000">
            <a:off x="1887538" y="1660525"/>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218" name="Text Box 770"/>
          <p:cNvSpPr txBox="1">
            <a:spLocks noChangeArrowheads="1"/>
          </p:cNvSpPr>
          <p:nvPr/>
        </p:nvSpPr>
        <p:spPr bwMode="auto">
          <a:xfrm>
            <a:off x="301625" y="16002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60 PSI  </a:t>
            </a:r>
          </a:p>
        </p:txBody>
      </p:sp>
      <p:sp>
        <p:nvSpPr>
          <p:cNvPr id="105219" name="Text Box 771"/>
          <p:cNvSpPr txBox="1">
            <a:spLocks noChangeArrowheads="1"/>
          </p:cNvSpPr>
          <p:nvPr/>
        </p:nvSpPr>
        <p:spPr bwMode="auto">
          <a:xfrm>
            <a:off x="301625" y="2735263"/>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80 PSI  </a:t>
            </a:r>
          </a:p>
        </p:txBody>
      </p:sp>
      <p:sp>
        <p:nvSpPr>
          <p:cNvPr id="105220" name="Text Box 772"/>
          <p:cNvSpPr txBox="1">
            <a:spLocks noChangeArrowheads="1"/>
          </p:cNvSpPr>
          <p:nvPr/>
        </p:nvSpPr>
        <p:spPr bwMode="auto">
          <a:xfrm>
            <a:off x="301625" y="39624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30 PSI  </a:t>
            </a:r>
          </a:p>
        </p:txBody>
      </p:sp>
      <p:sp>
        <p:nvSpPr>
          <p:cNvPr id="105221" name="Text Box 773"/>
          <p:cNvSpPr txBox="1">
            <a:spLocks noChangeArrowheads="1"/>
          </p:cNvSpPr>
          <p:nvPr/>
        </p:nvSpPr>
        <p:spPr bwMode="auto">
          <a:xfrm>
            <a:off x="288925" y="5126038"/>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40 PSI  </a:t>
            </a:r>
          </a:p>
        </p:txBody>
      </p:sp>
      <p:grpSp>
        <p:nvGrpSpPr>
          <p:cNvPr id="105309" name="Group 861"/>
          <p:cNvGrpSpPr>
            <a:grpSpLocks/>
          </p:cNvGrpSpPr>
          <p:nvPr/>
        </p:nvGrpSpPr>
        <p:grpSpPr bwMode="auto">
          <a:xfrm>
            <a:off x="5410200" y="5073650"/>
            <a:ext cx="1071563" cy="558800"/>
            <a:chOff x="2992" y="3039"/>
            <a:chExt cx="1008" cy="528"/>
          </a:xfrm>
        </p:grpSpPr>
        <p:sp>
          <p:nvSpPr>
            <p:cNvPr id="105278" name="Rectangle 830"/>
            <p:cNvSpPr>
              <a:spLocks noChangeArrowheads="1"/>
            </p:cNvSpPr>
            <p:nvPr/>
          </p:nvSpPr>
          <p:spPr bwMode="auto">
            <a:xfrm rot="16200000" flipH="1">
              <a:off x="3232" y="2799"/>
              <a:ext cx="528" cy="1008"/>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279" name="Rectangle 831"/>
            <p:cNvSpPr>
              <a:spLocks noChangeArrowheads="1"/>
            </p:cNvSpPr>
            <p:nvPr/>
          </p:nvSpPr>
          <p:spPr bwMode="auto">
            <a:xfrm flipH="1" flipV="1">
              <a:off x="3602" y="3113"/>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0" name="AutoShape 832"/>
            <p:cNvSpPr>
              <a:spLocks noChangeArrowheads="1"/>
            </p:cNvSpPr>
            <p:nvPr/>
          </p:nvSpPr>
          <p:spPr bwMode="auto">
            <a:xfrm rot="2660986" flipH="1" flipV="1">
              <a:off x="3580"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1" name="AutoShape 833"/>
            <p:cNvSpPr>
              <a:spLocks noChangeArrowheads="1"/>
            </p:cNvSpPr>
            <p:nvPr/>
          </p:nvSpPr>
          <p:spPr bwMode="auto">
            <a:xfrm rot="2660986" flipH="1" flipV="1">
              <a:off x="3580"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2" name="Rectangle 834"/>
            <p:cNvSpPr>
              <a:spLocks noChangeArrowheads="1"/>
            </p:cNvSpPr>
            <p:nvPr/>
          </p:nvSpPr>
          <p:spPr bwMode="auto">
            <a:xfrm flipV="1">
              <a:off x="3172" y="3113"/>
              <a:ext cx="214" cy="384"/>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3" name="AutoShape 835"/>
            <p:cNvSpPr>
              <a:spLocks noChangeArrowheads="1"/>
            </p:cNvSpPr>
            <p:nvPr/>
          </p:nvSpPr>
          <p:spPr bwMode="auto">
            <a:xfrm rot="18939014" flipV="1">
              <a:off x="3358"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4" name="AutoShape 836"/>
            <p:cNvSpPr>
              <a:spLocks noChangeArrowheads="1"/>
            </p:cNvSpPr>
            <p:nvPr/>
          </p:nvSpPr>
          <p:spPr bwMode="auto">
            <a:xfrm rot="18939014" flipV="1">
              <a:off x="3358"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5" name="AutoShape 837"/>
            <p:cNvSpPr>
              <a:spLocks noChangeArrowheads="1"/>
            </p:cNvSpPr>
            <p:nvPr/>
          </p:nvSpPr>
          <p:spPr bwMode="auto">
            <a:xfrm rot="2660986" flipH="1" flipV="1">
              <a:off x="35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6" name="AutoShape 838"/>
            <p:cNvSpPr>
              <a:spLocks noChangeArrowheads="1"/>
            </p:cNvSpPr>
            <p:nvPr/>
          </p:nvSpPr>
          <p:spPr bwMode="auto">
            <a:xfrm rot="2660986" flipH="1" flipV="1">
              <a:off x="35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7" name="AutoShape 839"/>
            <p:cNvSpPr>
              <a:spLocks noChangeArrowheads="1"/>
            </p:cNvSpPr>
            <p:nvPr/>
          </p:nvSpPr>
          <p:spPr bwMode="auto">
            <a:xfrm rot="18939014" flipV="1">
              <a:off x="33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8" name="AutoShape 840"/>
            <p:cNvSpPr>
              <a:spLocks noChangeArrowheads="1"/>
            </p:cNvSpPr>
            <p:nvPr/>
          </p:nvSpPr>
          <p:spPr bwMode="auto">
            <a:xfrm rot="18939014" flipV="1">
              <a:off x="33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89" name="Rectangle 841"/>
            <p:cNvSpPr>
              <a:spLocks noChangeArrowheads="1"/>
            </p:cNvSpPr>
            <p:nvPr/>
          </p:nvSpPr>
          <p:spPr bwMode="auto">
            <a:xfrm rot="5400000" flipH="1" flipV="1">
              <a:off x="3394" y="3150"/>
              <a:ext cx="181" cy="314"/>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0" name="Rectangle 842"/>
            <p:cNvSpPr>
              <a:spLocks noChangeArrowheads="1"/>
            </p:cNvSpPr>
            <p:nvPr/>
          </p:nvSpPr>
          <p:spPr bwMode="auto">
            <a:xfrm flipH="1">
              <a:off x="3465" y="3040"/>
              <a:ext cx="48" cy="172"/>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291" name="Group 843"/>
            <p:cNvGrpSpPr>
              <a:grpSpLocks/>
            </p:cNvGrpSpPr>
            <p:nvPr/>
          </p:nvGrpSpPr>
          <p:grpSpPr bwMode="auto">
            <a:xfrm flipH="1" flipV="1">
              <a:off x="3221" y="3150"/>
              <a:ext cx="527" cy="315"/>
              <a:chOff x="2784" y="1392"/>
              <a:chExt cx="527" cy="315"/>
            </a:xfrm>
          </p:grpSpPr>
          <p:sp>
            <p:nvSpPr>
              <p:cNvPr id="105292" name="Rectangle 844"/>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293" name="Rectangle 845"/>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294" name="Rectangle 846"/>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295" name="AutoShape 847"/>
            <p:cNvSpPr>
              <a:spLocks/>
            </p:cNvSpPr>
            <p:nvPr/>
          </p:nvSpPr>
          <p:spPr bwMode="auto">
            <a:xfrm flipH="1" flipV="1">
              <a:off x="3818" y="3039"/>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6" name="AutoShape 848"/>
            <p:cNvSpPr>
              <a:spLocks/>
            </p:cNvSpPr>
            <p:nvPr/>
          </p:nvSpPr>
          <p:spPr bwMode="auto">
            <a:xfrm flipH="1" flipV="1">
              <a:off x="3817"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7" name="AutoShape 849"/>
            <p:cNvSpPr>
              <a:spLocks/>
            </p:cNvSpPr>
            <p:nvPr/>
          </p:nvSpPr>
          <p:spPr bwMode="auto">
            <a:xfrm flipV="1">
              <a:off x="3041" y="3039"/>
              <a:ext cx="126" cy="336"/>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298" name="AutoShape 850"/>
            <p:cNvSpPr>
              <a:spLocks/>
            </p:cNvSpPr>
            <p:nvPr/>
          </p:nvSpPr>
          <p:spPr bwMode="auto">
            <a:xfrm flipV="1">
              <a:off x="3093"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02" name="Line 854"/>
            <p:cNvSpPr>
              <a:spLocks noChangeShapeType="1"/>
            </p:cNvSpPr>
            <p:nvPr/>
          </p:nvSpPr>
          <p:spPr bwMode="auto">
            <a:xfrm flipH="1" flipV="1">
              <a:off x="3383" y="3210"/>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03" name="Line 855"/>
            <p:cNvSpPr>
              <a:spLocks noChangeShapeType="1"/>
            </p:cNvSpPr>
            <p:nvPr/>
          </p:nvSpPr>
          <p:spPr bwMode="auto">
            <a:xfrm flipH="1" flipV="1">
              <a:off x="3384" y="3402"/>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04" name="AutoShape 856"/>
            <p:cNvSpPr>
              <a:spLocks noChangeArrowheads="1"/>
            </p:cNvSpPr>
            <p:nvPr/>
          </p:nvSpPr>
          <p:spPr bwMode="auto">
            <a:xfrm flipH="1" flipV="1">
              <a:off x="3594" y="3387"/>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05" name="AutoShape 857"/>
            <p:cNvSpPr>
              <a:spLocks noChangeArrowheads="1"/>
            </p:cNvSpPr>
            <p:nvPr/>
          </p:nvSpPr>
          <p:spPr bwMode="auto">
            <a:xfrm flipH="1">
              <a:off x="3594" y="3183"/>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5310" name="Group 862"/>
          <p:cNvGrpSpPr>
            <a:grpSpLocks/>
          </p:cNvGrpSpPr>
          <p:nvPr/>
        </p:nvGrpSpPr>
        <p:grpSpPr bwMode="auto">
          <a:xfrm>
            <a:off x="3771900" y="5073650"/>
            <a:ext cx="1071563" cy="558800"/>
            <a:chOff x="2992" y="3039"/>
            <a:chExt cx="1008" cy="528"/>
          </a:xfrm>
        </p:grpSpPr>
        <p:sp>
          <p:nvSpPr>
            <p:cNvPr id="105311" name="Rectangle 863"/>
            <p:cNvSpPr>
              <a:spLocks noChangeArrowheads="1"/>
            </p:cNvSpPr>
            <p:nvPr/>
          </p:nvSpPr>
          <p:spPr bwMode="auto">
            <a:xfrm rot="16200000" flipH="1">
              <a:off x="3232" y="2799"/>
              <a:ext cx="528" cy="1008"/>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12" name="Rectangle 864"/>
            <p:cNvSpPr>
              <a:spLocks noChangeArrowheads="1"/>
            </p:cNvSpPr>
            <p:nvPr/>
          </p:nvSpPr>
          <p:spPr bwMode="auto">
            <a:xfrm flipH="1" flipV="1">
              <a:off x="3602" y="3113"/>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3" name="AutoShape 865"/>
            <p:cNvSpPr>
              <a:spLocks noChangeArrowheads="1"/>
            </p:cNvSpPr>
            <p:nvPr/>
          </p:nvSpPr>
          <p:spPr bwMode="auto">
            <a:xfrm rot="2660986" flipH="1" flipV="1">
              <a:off x="3580"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4" name="AutoShape 866"/>
            <p:cNvSpPr>
              <a:spLocks noChangeArrowheads="1"/>
            </p:cNvSpPr>
            <p:nvPr/>
          </p:nvSpPr>
          <p:spPr bwMode="auto">
            <a:xfrm rot="2660986" flipH="1" flipV="1">
              <a:off x="3580"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5" name="Rectangle 867"/>
            <p:cNvSpPr>
              <a:spLocks noChangeArrowheads="1"/>
            </p:cNvSpPr>
            <p:nvPr/>
          </p:nvSpPr>
          <p:spPr bwMode="auto">
            <a:xfrm flipV="1">
              <a:off x="3172" y="3113"/>
              <a:ext cx="214" cy="384"/>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6" name="AutoShape 868"/>
            <p:cNvSpPr>
              <a:spLocks noChangeArrowheads="1"/>
            </p:cNvSpPr>
            <p:nvPr/>
          </p:nvSpPr>
          <p:spPr bwMode="auto">
            <a:xfrm rot="18939014" flipV="1">
              <a:off x="3358"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7" name="AutoShape 869"/>
            <p:cNvSpPr>
              <a:spLocks noChangeArrowheads="1"/>
            </p:cNvSpPr>
            <p:nvPr/>
          </p:nvSpPr>
          <p:spPr bwMode="auto">
            <a:xfrm rot="18939014" flipV="1">
              <a:off x="3358"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8" name="AutoShape 870"/>
            <p:cNvSpPr>
              <a:spLocks noChangeArrowheads="1"/>
            </p:cNvSpPr>
            <p:nvPr/>
          </p:nvSpPr>
          <p:spPr bwMode="auto">
            <a:xfrm rot="2660986" flipH="1" flipV="1">
              <a:off x="35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19" name="AutoShape 871"/>
            <p:cNvSpPr>
              <a:spLocks noChangeArrowheads="1"/>
            </p:cNvSpPr>
            <p:nvPr/>
          </p:nvSpPr>
          <p:spPr bwMode="auto">
            <a:xfrm rot="2660986" flipH="1" flipV="1">
              <a:off x="35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20" name="AutoShape 872"/>
            <p:cNvSpPr>
              <a:spLocks noChangeArrowheads="1"/>
            </p:cNvSpPr>
            <p:nvPr/>
          </p:nvSpPr>
          <p:spPr bwMode="auto">
            <a:xfrm rot="18939014" flipV="1">
              <a:off x="33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21" name="AutoShape 873"/>
            <p:cNvSpPr>
              <a:spLocks noChangeArrowheads="1"/>
            </p:cNvSpPr>
            <p:nvPr/>
          </p:nvSpPr>
          <p:spPr bwMode="auto">
            <a:xfrm rot="18939014" flipV="1">
              <a:off x="33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22" name="Rectangle 874"/>
            <p:cNvSpPr>
              <a:spLocks noChangeArrowheads="1"/>
            </p:cNvSpPr>
            <p:nvPr/>
          </p:nvSpPr>
          <p:spPr bwMode="auto">
            <a:xfrm rot="5400000" flipH="1" flipV="1">
              <a:off x="3394" y="3150"/>
              <a:ext cx="181" cy="314"/>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23" name="Rectangle 875"/>
            <p:cNvSpPr>
              <a:spLocks noChangeArrowheads="1"/>
            </p:cNvSpPr>
            <p:nvPr/>
          </p:nvSpPr>
          <p:spPr bwMode="auto">
            <a:xfrm flipH="1">
              <a:off x="3465" y="3040"/>
              <a:ext cx="48" cy="172"/>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24" name="Group 876"/>
            <p:cNvGrpSpPr>
              <a:grpSpLocks/>
            </p:cNvGrpSpPr>
            <p:nvPr/>
          </p:nvGrpSpPr>
          <p:grpSpPr bwMode="auto">
            <a:xfrm flipH="1" flipV="1">
              <a:off x="3221" y="3150"/>
              <a:ext cx="527" cy="315"/>
              <a:chOff x="2784" y="1392"/>
              <a:chExt cx="527" cy="315"/>
            </a:xfrm>
          </p:grpSpPr>
          <p:sp>
            <p:nvSpPr>
              <p:cNvPr id="105325" name="Rectangle 877"/>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6" name="Rectangle 878"/>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27" name="Rectangle 879"/>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28" name="AutoShape 880"/>
            <p:cNvSpPr>
              <a:spLocks/>
            </p:cNvSpPr>
            <p:nvPr/>
          </p:nvSpPr>
          <p:spPr bwMode="auto">
            <a:xfrm flipH="1" flipV="1">
              <a:off x="3818" y="3039"/>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29" name="AutoShape 881"/>
            <p:cNvSpPr>
              <a:spLocks/>
            </p:cNvSpPr>
            <p:nvPr/>
          </p:nvSpPr>
          <p:spPr bwMode="auto">
            <a:xfrm flipH="1" flipV="1">
              <a:off x="3817"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30" name="AutoShape 882"/>
            <p:cNvSpPr>
              <a:spLocks/>
            </p:cNvSpPr>
            <p:nvPr/>
          </p:nvSpPr>
          <p:spPr bwMode="auto">
            <a:xfrm flipV="1">
              <a:off x="3041" y="3039"/>
              <a:ext cx="126" cy="336"/>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31" name="AutoShape 883"/>
            <p:cNvSpPr>
              <a:spLocks/>
            </p:cNvSpPr>
            <p:nvPr/>
          </p:nvSpPr>
          <p:spPr bwMode="auto">
            <a:xfrm flipV="1">
              <a:off x="3093"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32" name="Line 884"/>
            <p:cNvSpPr>
              <a:spLocks noChangeShapeType="1"/>
            </p:cNvSpPr>
            <p:nvPr/>
          </p:nvSpPr>
          <p:spPr bwMode="auto">
            <a:xfrm flipH="1" flipV="1">
              <a:off x="3383" y="3210"/>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33" name="Line 885"/>
            <p:cNvSpPr>
              <a:spLocks noChangeShapeType="1"/>
            </p:cNvSpPr>
            <p:nvPr/>
          </p:nvSpPr>
          <p:spPr bwMode="auto">
            <a:xfrm flipH="1" flipV="1">
              <a:off x="3384" y="3402"/>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34" name="AutoShape 886"/>
            <p:cNvSpPr>
              <a:spLocks noChangeArrowheads="1"/>
            </p:cNvSpPr>
            <p:nvPr/>
          </p:nvSpPr>
          <p:spPr bwMode="auto">
            <a:xfrm flipH="1" flipV="1">
              <a:off x="3594" y="3387"/>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35" name="AutoShape 887"/>
            <p:cNvSpPr>
              <a:spLocks noChangeArrowheads="1"/>
            </p:cNvSpPr>
            <p:nvPr/>
          </p:nvSpPr>
          <p:spPr bwMode="auto">
            <a:xfrm flipH="1">
              <a:off x="3594" y="3183"/>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5337" name="Rectangle 889"/>
          <p:cNvSpPr>
            <a:spLocks noChangeArrowheads="1"/>
          </p:cNvSpPr>
          <p:nvPr/>
        </p:nvSpPr>
        <p:spPr bwMode="auto">
          <a:xfrm rot="5400000">
            <a:off x="2359819" y="48109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38" name="Rectangle 890"/>
          <p:cNvSpPr>
            <a:spLocks noChangeArrowheads="1"/>
          </p:cNvSpPr>
          <p:nvPr/>
        </p:nvSpPr>
        <p:spPr bwMode="auto">
          <a:xfrm flipV="1">
            <a:off x="2298700" y="5145088"/>
            <a:ext cx="228600"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39" name="AutoShape 891"/>
          <p:cNvSpPr>
            <a:spLocks noChangeArrowheads="1"/>
          </p:cNvSpPr>
          <p:nvPr/>
        </p:nvSpPr>
        <p:spPr bwMode="auto">
          <a:xfrm rot="18939014" flipV="1">
            <a:off x="2498725" y="54673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0" name="AutoShape 892"/>
          <p:cNvSpPr>
            <a:spLocks noChangeArrowheads="1"/>
          </p:cNvSpPr>
          <p:nvPr/>
        </p:nvSpPr>
        <p:spPr bwMode="auto">
          <a:xfrm rot="18939014" flipV="1">
            <a:off x="2498725" y="5187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1" name="Rectangle 893"/>
          <p:cNvSpPr>
            <a:spLocks noChangeArrowheads="1"/>
          </p:cNvSpPr>
          <p:nvPr/>
        </p:nvSpPr>
        <p:spPr bwMode="auto">
          <a:xfrm flipH="1" flipV="1">
            <a:off x="2755900" y="5145088"/>
            <a:ext cx="227013"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2" name="AutoShape 894"/>
          <p:cNvSpPr>
            <a:spLocks noChangeArrowheads="1"/>
          </p:cNvSpPr>
          <p:nvPr/>
        </p:nvSpPr>
        <p:spPr bwMode="auto">
          <a:xfrm rot="2660986" flipH="1" flipV="1">
            <a:off x="2735263" y="54673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3" name="AutoShape 895"/>
          <p:cNvSpPr>
            <a:spLocks noChangeArrowheads="1"/>
          </p:cNvSpPr>
          <p:nvPr/>
        </p:nvSpPr>
        <p:spPr bwMode="auto">
          <a:xfrm rot="2660986" flipH="1" flipV="1">
            <a:off x="2735263" y="5187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4" name="AutoShape 896"/>
          <p:cNvSpPr>
            <a:spLocks noChangeArrowheads="1"/>
          </p:cNvSpPr>
          <p:nvPr/>
        </p:nvSpPr>
        <p:spPr bwMode="auto">
          <a:xfrm rot="18939014" flipV="1">
            <a:off x="2509838" y="54673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5" name="AutoShape 897"/>
          <p:cNvSpPr>
            <a:spLocks noChangeArrowheads="1"/>
          </p:cNvSpPr>
          <p:nvPr/>
        </p:nvSpPr>
        <p:spPr bwMode="auto">
          <a:xfrm rot="18939014" flipV="1">
            <a:off x="2511425" y="5187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6" name="AutoShape 898"/>
          <p:cNvSpPr>
            <a:spLocks noChangeArrowheads="1"/>
          </p:cNvSpPr>
          <p:nvPr/>
        </p:nvSpPr>
        <p:spPr bwMode="auto">
          <a:xfrm rot="2660986" flipH="1" flipV="1">
            <a:off x="2724150" y="5187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7" name="AutoShape 899"/>
          <p:cNvSpPr>
            <a:spLocks noChangeArrowheads="1"/>
          </p:cNvSpPr>
          <p:nvPr/>
        </p:nvSpPr>
        <p:spPr bwMode="auto">
          <a:xfrm rot="2660986" flipH="1" flipV="1">
            <a:off x="2722563" y="54673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8" name="Rectangle 900"/>
          <p:cNvSpPr>
            <a:spLocks noChangeArrowheads="1"/>
          </p:cNvSpPr>
          <p:nvPr/>
        </p:nvSpPr>
        <p:spPr bwMode="auto">
          <a:xfrm rot="16200000" flipV="1">
            <a:off x="2555082" y="5183981"/>
            <a:ext cx="192088" cy="333375"/>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49" name="Rectangle 901"/>
          <p:cNvSpPr>
            <a:spLocks noChangeArrowheads="1"/>
          </p:cNvSpPr>
          <p:nvPr/>
        </p:nvSpPr>
        <p:spPr bwMode="auto">
          <a:xfrm>
            <a:off x="2620963" y="5068888"/>
            <a:ext cx="50800" cy="180975"/>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350" name="Group 902"/>
          <p:cNvGrpSpPr>
            <a:grpSpLocks/>
          </p:cNvGrpSpPr>
          <p:nvPr/>
        </p:nvGrpSpPr>
        <p:grpSpPr bwMode="auto">
          <a:xfrm flipV="1">
            <a:off x="2371725" y="5184775"/>
            <a:ext cx="560388" cy="333375"/>
            <a:chOff x="2784" y="1392"/>
            <a:chExt cx="527" cy="315"/>
          </a:xfrm>
        </p:grpSpPr>
        <p:sp>
          <p:nvSpPr>
            <p:cNvPr id="105351" name="Rectangle 903"/>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2" name="Rectangle 904"/>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353" name="Rectangle 905"/>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354" name="AutoShape 906"/>
          <p:cNvSpPr>
            <a:spLocks/>
          </p:cNvSpPr>
          <p:nvPr/>
        </p:nvSpPr>
        <p:spPr bwMode="auto">
          <a:xfrm flipV="1">
            <a:off x="2163763" y="5067300"/>
            <a:ext cx="133350" cy="3556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55" name="AutoShape 907"/>
          <p:cNvSpPr>
            <a:spLocks/>
          </p:cNvSpPr>
          <p:nvPr/>
        </p:nvSpPr>
        <p:spPr bwMode="auto">
          <a:xfrm flipV="1">
            <a:off x="2217738" y="5067300"/>
            <a:ext cx="80962" cy="3000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56" name="AutoShape 908"/>
          <p:cNvSpPr>
            <a:spLocks/>
          </p:cNvSpPr>
          <p:nvPr/>
        </p:nvSpPr>
        <p:spPr bwMode="auto">
          <a:xfrm flipH="1" flipV="1">
            <a:off x="2989263" y="5067300"/>
            <a:ext cx="133350" cy="3556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57" name="AutoShape 909"/>
          <p:cNvSpPr>
            <a:spLocks/>
          </p:cNvSpPr>
          <p:nvPr/>
        </p:nvSpPr>
        <p:spPr bwMode="auto">
          <a:xfrm flipH="1" flipV="1">
            <a:off x="2987675" y="5067300"/>
            <a:ext cx="79375" cy="3000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58" name="Line 910"/>
          <p:cNvSpPr>
            <a:spLocks noChangeShapeType="1"/>
          </p:cNvSpPr>
          <p:nvPr/>
        </p:nvSpPr>
        <p:spPr bwMode="auto">
          <a:xfrm flipV="1">
            <a:off x="2524125" y="5248275"/>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59" name="Line 911"/>
          <p:cNvSpPr>
            <a:spLocks noChangeShapeType="1"/>
          </p:cNvSpPr>
          <p:nvPr/>
        </p:nvSpPr>
        <p:spPr bwMode="auto">
          <a:xfrm flipV="1">
            <a:off x="2522538" y="5451475"/>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60" name="AutoShape 912"/>
          <p:cNvSpPr>
            <a:spLocks noChangeArrowheads="1"/>
          </p:cNvSpPr>
          <p:nvPr/>
        </p:nvSpPr>
        <p:spPr bwMode="auto">
          <a:xfrm flipV="1">
            <a:off x="2484438" y="5435600"/>
            <a:ext cx="50800" cy="508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61" name="AutoShape 913"/>
          <p:cNvSpPr>
            <a:spLocks noChangeArrowheads="1"/>
          </p:cNvSpPr>
          <p:nvPr/>
        </p:nvSpPr>
        <p:spPr bwMode="auto">
          <a:xfrm>
            <a:off x="2484438" y="5219700"/>
            <a:ext cx="50800" cy="508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64" name="AutoShape 916"/>
          <p:cNvSpPr>
            <a:spLocks noChangeArrowheads="1"/>
          </p:cNvSpPr>
          <p:nvPr/>
        </p:nvSpPr>
        <p:spPr bwMode="auto">
          <a:xfrm rot="5400000">
            <a:off x="5714206" y="3107532"/>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66" name="AutoShape 918"/>
          <p:cNvSpPr>
            <a:spLocks noChangeArrowheads="1"/>
          </p:cNvSpPr>
          <p:nvPr/>
        </p:nvSpPr>
        <p:spPr bwMode="auto">
          <a:xfrm rot="10800000">
            <a:off x="5853113" y="2944813"/>
            <a:ext cx="169862"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367" name="Line 919"/>
          <p:cNvSpPr>
            <a:spLocks noChangeShapeType="1"/>
          </p:cNvSpPr>
          <p:nvPr/>
        </p:nvSpPr>
        <p:spPr bwMode="auto">
          <a:xfrm rot="5400000">
            <a:off x="4440238" y="3062287"/>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68" name="Line 920"/>
          <p:cNvSpPr>
            <a:spLocks noChangeShapeType="1"/>
          </p:cNvSpPr>
          <p:nvPr/>
        </p:nvSpPr>
        <p:spPr bwMode="auto">
          <a:xfrm rot="10800000">
            <a:off x="4562475" y="2859088"/>
            <a:ext cx="0" cy="333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69" name="Line 921"/>
          <p:cNvSpPr>
            <a:spLocks noChangeShapeType="1"/>
          </p:cNvSpPr>
          <p:nvPr/>
        </p:nvSpPr>
        <p:spPr bwMode="auto">
          <a:xfrm rot="5400000" flipH="1" flipV="1">
            <a:off x="5654675" y="3051175"/>
            <a:ext cx="0" cy="2413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0" name="Line 922"/>
          <p:cNvSpPr>
            <a:spLocks noChangeShapeType="1"/>
          </p:cNvSpPr>
          <p:nvPr/>
        </p:nvSpPr>
        <p:spPr bwMode="auto">
          <a:xfrm rot="10800000" flipH="1" flipV="1">
            <a:off x="5518150" y="3171825"/>
            <a:ext cx="0" cy="3048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372" name="Group 924"/>
          <p:cNvGrpSpPr>
            <a:grpSpLocks/>
          </p:cNvGrpSpPr>
          <p:nvPr/>
        </p:nvGrpSpPr>
        <p:grpSpPr bwMode="auto">
          <a:xfrm>
            <a:off x="914400" y="2209800"/>
            <a:ext cx="442913" cy="323850"/>
            <a:chOff x="594" y="2160"/>
            <a:chExt cx="279" cy="204"/>
          </a:xfrm>
        </p:grpSpPr>
        <p:sp>
          <p:nvSpPr>
            <p:cNvPr id="105373" name="Line 925"/>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4" name="Line 926"/>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5" name="Line 927"/>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6" name="Line 928"/>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7" name="Line 929"/>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8" name="Line 930"/>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79" name="Line 931"/>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380" name="Group 932"/>
          <p:cNvGrpSpPr>
            <a:grpSpLocks/>
          </p:cNvGrpSpPr>
          <p:nvPr/>
        </p:nvGrpSpPr>
        <p:grpSpPr bwMode="auto">
          <a:xfrm>
            <a:off x="914400" y="1044575"/>
            <a:ext cx="442913" cy="323850"/>
            <a:chOff x="594" y="2160"/>
            <a:chExt cx="279" cy="204"/>
          </a:xfrm>
        </p:grpSpPr>
        <p:sp>
          <p:nvSpPr>
            <p:cNvPr id="105381" name="Line 933"/>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2" name="Line 934"/>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3" name="Line 935"/>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4" name="Line 936"/>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5" name="Line 937"/>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6" name="Line 938"/>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87" name="Line 939"/>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388" name="Group 940"/>
          <p:cNvGrpSpPr>
            <a:grpSpLocks/>
          </p:cNvGrpSpPr>
          <p:nvPr/>
        </p:nvGrpSpPr>
        <p:grpSpPr bwMode="auto">
          <a:xfrm>
            <a:off x="914400" y="4570413"/>
            <a:ext cx="442913" cy="323850"/>
            <a:chOff x="594" y="2160"/>
            <a:chExt cx="279" cy="204"/>
          </a:xfrm>
        </p:grpSpPr>
        <p:sp>
          <p:nvSpPr>
            <p:cNvPr id="105389" name="Line 941"/>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0" name="Line 942"/>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1" name="Line 943"/>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2" name="Line 944"/>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3" name="Line 945"/>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4" name="Line 946"/>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395" name="Line 947"/>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396" name="Text Box 948"/>
          <p:cNvSpPr txBox="1">
            <a:spLocks noChangeArrowheads="1"/>
          </p:cNvSpPr>
          <p:nvPr/>
        </p:nvSpPr>
        <p:spPr bwMode="auto">
          <a:xfrm>
            <a:off x="6096000" y="2895600"/>
            <a:ext cx="12033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30 PSI Max.</a:t>
            </a:r>
          </a:p>
        </p:txBody>
      </p:sp>
    </p:spTree>
  </p:cSld>
  <p:clrMapOvr>
    <a:masterClrMapping/>
  </p:clrMapOvr>
  <p:timing>
    <p:tnLst>
      <p:par>
        <p:cTn xmlns:p14="http://schemas.microsoft.com/office/powerpoint/2010/main" id="1" dur="indefinite" restart="never" nodeType="tmRoot"/>
      </p:par>
    </p:tnLst>
  </p:timing>
</p:sld>
</file>

<file path=ppt/slides/slide1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74FD0659-9E79-9340-96FF-9192CC2F2543}" type="slidenum">
              <a:rPr lang="en-US"/>
              <a:pPr/>
              <a:t>110</a:t>
            </a:fld>
            <a:endParaRPr lang="en-US"/>
          </a:p>
        </p:txBody>
      </p:sp>
      <p:sp>
        <p:nvSpPr>
          <p:cNvPr id="20685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685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685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7"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58" name="Rectangle 10"/>
          <p:cNvSpPr>
            <a:spLocks noChangeArrowheads="1"/>
          </p:cNvSpPr>
          <p:nvPr/>
        </p:nvSpPr>
        <p:spPr bwMode="auto">
          <a:xfrm rot="5400000">
            <a:off x="1381126" y="1525587"/>
            <a:ext cx="455612" cy="79851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859" name="Group 11"/>
          <p:cNvGrpSpPr>
            <a:grpSpLocks/>
          </p:cNvGrpSpPr>
          <p:nvPr/>
        </p:nvGrpSpPr>
        <p:grpSpPr bwMode="auto">
          <a:xfrm>
            <a:off x="1066800" y="1709738"/>
            <a:ext cx="1363663" cy="415925"/>
            <a:chOff x="437" y="1012"/>
            <a:chExt cx="859" cy="262"/>
          </a:xfrm>
        </p:grpSpPr>
        <p:sp>
          <p:nvSpPr>
            <p:cNvPr id="20686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6866"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67"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868" name="Group 20"/>
          <p:cNvGrpSpPr>
            <a:grpSpLocks/>
          </p:cNvGrpSpPr>
          <p:nvPr/>
        </p:nvGrpSpPr>
        <p:grpSpPr bwMode="auto">
          <a:xfrm rot="5400000" flipH="1">
            <a:off x="1997869" y="1489869"/>
            <a:ext cx="77788" cy="57150"/>
            <a:chOff x="2834" y="1154"/>
            <a:chExt cx="49" cy="36"/>
          </a:xfrm>
        </p:grpSpPr>
        <p:sp>
          <p:nvSpPr>
            <p:cNvPr id="20686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871"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2"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3"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4"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5"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876" name="Group 28"/>
          <p:cNvGrpSpPr>
            <a:grpSpLocks/>
          </p:cNvGrpSpPr>
          <p:nvPr/>
        </p:nvGrpSpPr>
        <p:grpSpPr bwMode="auto">
          <a:xfrm rot="5400000" flipH="1">
            <a:off x="2020888" y="1687512"/>
            <a:ext cx="158750" cy="111125"/>
            <a:chOff x="2619" y="1091"/>
            <a:chExt cx="100" cy="70"/>
          </a:xfrm>
        </p:grpSpPr>
        <p:sp>
          <p:nvSpPr>
            <p:cNvPr id="20687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7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880" name="Group 32"/>
          <p:cNvGrpSpPr>
            <a:grpSpLocks/>
          </p:cNvGrpSpPr>
          <p:nvPr/>
        </p:nvGrpSpPr>
        <p:grpSpPr bwMode="auto">
          <a:xfrm rot="5400000" flipH="1">
            <a:off x="1997869" y="1377157"/>
            <a:ext cx="77787" cy="57150"/>
            <a:chOff x="2834" y="1154"/>
            <a:chExt cx="49" cy="36"/>
          </a:xfrm>
        </p:grpSpPr>
        <p:sp>
          <p:nvSpPr>
            <p:cNvPr id="20688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8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883"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84"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885" name="Group 37"/>
          <p:cNvGrpSpPr>
            <a:grpSpLocks/>
          </p:cNvGrpSpPr>
          <p:nvPr/>
        </p:nvGrpSpPr>
        <p:grpSpPr bwMode="auto">
          <a:xfrm rot="-5400000">
            <a:off x="3137694" y="1494632"/>
            <a:ext cx="77787" cy="57150"/>
            <a:chOff x="2834" y="1154"/>
            <a:chExt cx="49" cy="36"/>
          </a:xfrm>
        </p:grpSpPr>
        <p:sp>
          <p:nvSpPr>
            <p:cNvPr id="20688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8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888"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89"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0"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1"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2"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893" name="Group 45"/>
          <p:cNvGrpSpPr>
            <a:grpSpLocks/>
          </p:cNvGrpSpPr>
          <p:nvPr/>
        </p:nvGrpSpPr>
        <p:grpSpPr bwMode="auto">
          <a:xfrm rot="-5400000">
            <a:off x="3033713" y="1693862"/>
            <a:ext cx="158750" cy="111125"/>
            <a:chOff x="2619" y="1091"/>
            <a:chExt cx="100" cy="70"/>
          </a:xfrm>
        </p:grpSpPr>
        <p:sp>
          <p:nvSpPr>
            <p:cNvPr id="206894"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5"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6"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897" name="Group 49"/>
          <p:cNvGrpSpPr>
            <a:grpSpLocks/>
          </p:cNvGrpSpPr>
          <p:nvPr/>
        </p:nvGrpSpPr>
        <p:grpSpPr bwMode="auto">
          <a:xfrm rot="-5400000">
            <a:off x="3137694" y="1381919"/>
            <a:ext cx="77788" cy="57150"/>
            <a:chOff x="2834" y="1154"/>
            <a:chExt cx="49" cy="36"/>
          </a:xfrm>
        </p:grpSpPr>
        <p:sp>
          <p:nvSpPr>
            <p:cNvPr id="206898"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899"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00"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1"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2"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3"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4"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5"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6"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07" name="Group 59"/>
          <p:cNvGrpSpPr>
            <a:grpSpLocks/>
          </p:cNvGrpSpPr>
          <p:nvPr/>
        </p:nvGrpSpPr>
        <p:grpSpPr bwMode="auto">
          <a:xfrm>
            <a:off x="1025525" y="2952750"/>
            <a:ext cx="74613" cy="69850"/>
            <a:chOff x="1875" y="2013"/>
            <a:chExt cx="47" cy="44"/>
          </a:xfrm>
        </p:grpSpPr>
        <p:sp>
          <p:nvSpPr>
            <p:cNvPr id="206908"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09"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10"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11" name="Group 63"/>
          <p:cNvGrpSpPr>
            <a:grpSpLocks/>
          </p:cNvGrpSpPr>
          <p:nvPr/>
        </p:nvGrpSpPr>
        <p:grpSpPr bwMode="auto">
          <a:xfrm>
            <a:off x="1441450" y="3022600"/>
            <a:ext cx="141288" cy="360363"/>
            <a:chOff x="1852" y="2057"/>
            <a:chExt cx="89" cy="227"/>
          </a:xfrm>
        </p:grpSpPr>
        <p:grpSp>
          <p:nvGrpSpPr>
            <p:cNvPr id="206912" name="Group 64"/>
            <p:cNvGrpSpPr>
              <a:grpSpLocks/>
            </p:cNvGrpSpPr>
            <p:nvPr/>
          </p:nvGrpSpPr>
          <p:grpSpPr bwMode="auto">
            <a:xfrm>
              <a:off x="1878" y="2259"/>
              <a:ext cx="35" cy="25"/>
              <a:chOff x="0" y="0"/>
              <a:chExt cx="20000" cy="19734"/>
            </a:xfrm>
          </p:grpSpPr>
          <p:sp>
            <p:nvSpPr>
              <p:cNvPr id="206913"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14"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15"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16"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17"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18"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19"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0"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1"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922" name="Group 74"/>
          <p:cNvGrpSpPr>
            <a:grpSpLocks/>
          </p:cNvGrpSpPr>
          <p:nvPr/>
        </p:nvGrpSpPr>
        <p:grpSpPr bwMode="auto">
          <a:xfrm>
            <a:off x="1733550" y="3022600"/>
            <a:ext cx="142875" cy="349250"/>
            <a:chOff x="2036" y="2057"/>
            <a:chExt cx="90" cy="220"/>
          </a:xfrm>
        </p:grpSpPr>
        <p:grpSp>
          <p:nvGrpSpPr>
            <p:cNvPr id="206923" name="Group 75"/>
            <p:cNvGrpSpPr>
              <a:grpSpLocks/>
            </p:cNvGrpSpPr>
            <p:nvPr/>
          </p:nvGrpSpPr>
          <p:grpSpPr bwMode="auto">
            <a:xfrm>
              <a:off x="2062" y="2252"/>
              <a:ext cx="35" cy="25"/>
              <a:chOff x="0" y="0"/>
              <a:chExt cx="20000" cy="20208"/>
            </a:xfrm>
          </p:grpSpPr>
          <p:sp>
            <p:nvSpPr>
              <p:cNvPr id="206924"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5"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6"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27"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8"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29"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0"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1"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2"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33"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6934"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5"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6"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7"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8"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39"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0"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1"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2"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3"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4"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5"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6"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7"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8"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49"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0"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1"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2"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3"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4"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5"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6"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7"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8"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59"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0"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1"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2"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3"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4"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5"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6"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7"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8"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69"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70" name="Group 122"/>
          <p:cNvGrpSpPr>
            <a:grpSpLocks/>
          </p:cNvGrpSpPr>
          <p:nvPr/>
        </p:nvGrpSpPr>
        <p:grpSpPr bwMode="auto">
          <a:xfrm>
            <a:off x="4081463" y="2178050"/>
            <a:ext cx="74612" cy="69850"/>
            <a:chOff x="1781" y="2013"/>
            <a:chExt cx="47" cy="44"/>
          </a:xfrm>
        </p:grpSpPr>
        <p:sp>
          <p:nvSpPr>
            <p:cNvPr id="206971"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2"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73"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4"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5"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76" name="Group 128"/>
          <p:cNvGrpSpPr>
            <a:grpSpLocks/>
          </p:cNvGrpSpPr>
          <p:nvPr/>
        </p:nvGrpSpPr>
        <p:grpSpPr bwMode="auto">
          <a:xfrm>
            <a:off x="4818063" y="2178050"/>
            <a:ext cx="74612" cy="69850"/>
            <a:chOff x="1875" y="2013"/>
            <a:chExt cx="47" cy="44"/>
          </a:xfrm>
        </p:grpSpPr>
        <p:sp>
          <p:nvSpPr>
            <p:cNvPr id="206977"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78"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79"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6980" name="Group 132"/>
          <p:cNvGrpSpPr>
            <a:grpSpLocks/>
          </p:cNvGrpSpPr>
          <p:nvPr/>
        </p:nvGrpSpPr>
        <p:grpSpPr bwMode="auto">
          <a:xfrm>
            <a:off x="4027488" y="2247900"/>
            <a:ext cx="141287" cy="360363"/>
            <a:chOff x="1852" y="2057"/>
            <a:chExt cx="89" cy="227"/>
          </a:xfrm>
        </p:grpSpPr>
        <p:grpSp>
          <p:nvGrpSpPr>
            <p:cNvPr id="206981" name="Group 133"/>
            <p:cNvGrpSpPr>
              <a:grpSpLocks/>
            </p:cNvGrpSpPr>
            <p:nvPr/>
          </p:nvGrpSpPr>
          <p:grpSpPr bwMode="auto">
            <a:xfrm>
              <a:off x="1878" y="2259"/>
              <a:ext cx="35" cy="25"/>
              <a:chOff x="0" y="0"/>
              <a:chExt cx="20000" cy="19734"/>
            </a:xfrm>
          </p:grpSpPr>
          <p:sp>
            <p:nvSpPr>
              <p:cNvPr id="206982"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3"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4"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85"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6"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7"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8"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89"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0"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6991" name="Group 143"/>
          <p:cNvGrpSpPr>
            <a:grpSpLocks/>
          </p:cNvGrpSpPr>
          <p:nvPr/>
        </p:nvGrpSpPr>
        <p:grpSpPr bwMode="auto">
          <a:xfrm>
            <a:off x="4319588" y="2247900"/>
            <a:ext cx="142875" cy="349250"/>
            <a:chOff x="2036" y="2057"/>
            <a:chExt cx="90" cy="220"/>
          </a:xfrm>
        </p:grpSpPr>
        <p:grpSp>
          <p:nvGrpSpPr>
            <p:cNvPr id="206992" name="Group 144"/>
            <p:cNvGrpSpPr>
              <a:grpSpLocks/>
            </p:cNvGrpSpPr>
            <p:nvPr/>
          </p:nvGrpSpPr>
          <p:grpSpPr bwMode="auto">
            <a:xfrm>
              <a:off x="2062" y="2252"/>
              <a:ext cx="35" cy="25"/>
              <a:chOff x="0" y="0"/>
              <a:chExt cx="20000" cy="20208"/>
            </a:xfrm>
          </p:grpSpPr>
          <p:sp>
            <p:nvSpPr>
              <p:cNvPr id="206993"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4"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5"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6996"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7"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8"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6999"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0"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1"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02"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3"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04" name="Group 156"/>
          <p:cNvGrpSpPr>
            <a:grpSpLocks/>
          </p:cNvGrpSpPr>
          <p:nvPr/>
        </p:nvGrpSpPr>
        <p:grpSpPr bwMode="auto">
          <a:xfrm flipV="1">
            <a:off x="5119688" y="1120775"/>
            <a:ext cx="415925" cy="936625"/>
            <a:chOff x="2440" y="1064"/>
            <a:chExt cx="262" cy="590"/>
          </a:xfrm>
        </p:grpSpPr>
        <p:sp>
          <p:nvSpPr>
            <p:cNvPr id="207005"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6"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7"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8"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09"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0"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011"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012"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3"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014" name="Group 166"/>
          <p:cNvGrpSpPr>
            <a:grpSpLocks/>
          </p:cNvGrpSpPr>
          <p:nvPr/>
        </p:nvGrpSpPr>
        <p:grpSpPr bwMode="auto">
          <a:xfrm rot="5400000" flipH="1">
            <a:off x="4218782" y="5666581"/>
            <a:ext cx="65088" cy="85725"/>
            <a:chOff x="419" y="3223"/>
            <a:chExt cx="41" cy="54"/>
          </a:xfrm>
        </p:grpSpPr>
        <p:sp>
          <p:nvSpPr>
            <p:cNvPr id="207015"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6"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17"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8"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19"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0"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1"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2"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3"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4"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5"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6"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7"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28"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29" name="Group 181"/>
          <p:cNvGrpSpPr>
            <a:grpSpLocks/>
          </p:cNvGrpSpPr>
          <p:nvPr/>
        </p:nvGrpSpPr>
        <p:grpSpPr bwMode="auto">
          <a:xfrm rot="5400000" flipH="1">
            <a:off x="4356894" y="5668169"/>
            <a:ext cx="65087" cy="85725"/>
            <a:chOff x="419" y="3223"/>
            <a:chExt cx="41" cy="54"/>
          </a:xfrm>
        </p:grpSpPr>
        <p:sp>
          <p:nvSpPr>
            <p:cNvPr id="207030"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1"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32" name="Group 184"/>
          <p:cNvGrpSpPr>
            <a:grpSpLocks/>
          </p:cNvGrpSpPr>
          <p:nvPr/>
        </p:nvGrpSpPr>
        <p:grpSpPr bwMode="auto">
          <a:xfrm rot="-5400000">
            <a:off x="2536032" y="5653881"/>
            <a:ext cx="65088" cy="85725"/>
            <a:chOff x="419" y="3223"/>
            <a:chExt cx="41" cy="54"/>
          </a:xfrm>
        </p:grpSpPr>
        <p:sp>
          <p:nvSpPr>
            <p:cNvPr id="207033"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4"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35"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6"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7"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8"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39"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0"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1"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2"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3"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4"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5"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6"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47" name="Group 199"/>
          <p:cNvGrpSpPr>
            <a:grpSpLocks/>
          </p:cNvGrpSpPr>
          <p:nvPr/>
        </p:nvGrpSpPr>
        <p:grpSpPr bwMode="auto">
          <a:xfrm rot="-5400000">
            <a:off x="2397919" y="5655469"/>
            <a:ext cx="65087" cy="85725"/>
            <a:chOff x="419" y="3223"/>
            <a:chExt cx="41" cy="54"/>
          </a:xfrm>
        </p:grpSpPr>
        <p:sp>
          <p:nvSpPr>
            <p:cNvPr id="207048"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49"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50"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1"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2"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3"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4"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5"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6"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7057"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7058"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59"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0"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1"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2"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3"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4"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5"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6"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7"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8"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69"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0"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1"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2"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3"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4"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75" name="Group 227"/>
          <p:cNvGrpSpPr>
            <a:grpSpLocks/>
          </p:cNvGrpSpPr>
          <p:nvPr/>
        </p:nvGrpSpPr>
        <p:grpSpPr bwMode="auto">
          <a:xfrm>
            <a:off x="2824163" y="3371850"/>
            <a:ext cx="147637" cy="315913"/>
            <a:chOff x="0" y="0"/>
            <a:chExt cx="20000" cy="20000"/>
          </a:xfrm>
        </p:grpSpPr>
        <p:sp>
          <p:nvSpPr>
            <p:cNvPr id="207076"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7"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78"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79"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0"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1"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2"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83" name="Group 235"/>
          <p:cNvGrpSpPr>
            <a:grpSpLocks/>
          </p:cNvGrpSpPr>
          <p:nvPr/>
        </p:nvGrpSpPr>
        <p:grpSpPr bwMode="auto">
          <a:xfrm flipV="1">
            <a:off x="5729288" y="1982788"/>
            <a:ext cx="77787" cy="57150"/>
            <a:chOff x="2834" y="1154"/>
            <a:chExt cx="49" cy="36"/>
          </a:xfrm>
        </p:grpSpPr>
        <p:sp>
          <p:nvSpPr>
            <p:cNvPr id="207084"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5"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86"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7"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8"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89"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0"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91" name="Group 243"/>
          <p:cNvGrpSpPr>
            <a:grpSpLocks/>
          </p:cNvGrpSpPr>
          <p:nvPr/>
        </p:nvGrpSpPr>
        <p:grpSpPr bwMode="auto">
          <a:xfrm flipV="1">
            <a:off x="5464175" y="2019300"/>
            <a:ext cx="158750" cy="111125"/>
            <a:chOff x="2619" y="1091"/>
            <a:chExt cx="100" cy="70"/>
          </a:xfrm>
        </p:grpSpPr>
        <p:sp>
          <p:nvSpPr>
            <p:cNvPr id="207092"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3"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4"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095" name="Group 247"/>
          <p:cNvGrpSpPr>
            <a:grpSpLocks/>
          </p:cNvGrpSpPr>
          <p:nvPr/>
        </p:nvGrpSpPr>
        <p:grpSpPr bwMode="auto">
          <a:xfrm flipV="1">
            <a:off x="5842000" y="1982788"/>
            <a:ext cx="77788" cy="57150"/>
            <a:chOff x="2834" y="1154"/>
            <a:chExt cx="49" cy="36"/>
          </a:xfrm>
        </p:grpSpPr>
        <p:sp>
          <p:nvSpPr>
            <p:cNvPr id="207096"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097"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098"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099" name="Group 251"/>
          <p:cNvGrpSpPr>
            <a:grpSpLocks/>
          </p:cNvGrpSpPr>
          <p:nvPr/>
        </p:nvGrpSpPr>
        <p:grpSpPr bwMode="auto">
          <a:xfrm>
            <a:off x="5173663" y="2933700"/>
            <a:ext cx="84137" cy="177800"/>
            <a:chOff x="0" y="0"/>
            <a:chExt cx="20000" cy="20000"/>
          </a:xfrm>
        </p:grpSpPr>
        <p:sp>
          <p:nvSpPr>
            <p:cNvPr id="207100"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1"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02"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7103"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04"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7105"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6"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7"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8"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09"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0"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1"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2"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3"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4"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5"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16" name="Group 268"/>
          <p:cNvGrpSpPr>
            <a:grpSpLocks/>
          </p:cNvGrpSpPr>
          <p:nvPr/>
        </p:nvGrpSpPr>
        <p:grpSpPr bwMode="auto">
          <a:xfrm>
            <a:off x="1778000" y="2949575"/>
            <a:ext cx="74613" cy="69850"/>
            <a:chOff x="1781" y="2013"/>
            <a:chExt cx="47" cy="44"/>
          </a:xfrm>
        </p:grpSpPr>
        <p:sp>
          <p:nvSpPr>
            <p:cNvPr id="207117"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18"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19"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0"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1"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2"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23" name="Group 275"/>
          <p:cNvGrpSpPr>
            <a:grpSpLocks/>
          </p:cNvGrpSpPr>
          <p:nvPr/>
        </p:nvGrpSpPr>
        <p:grpSpPr bwMode="auto">
          <a:xfrm rot="5400000">
            <a:off x="3374231" y="891382"/>
            <a:ext cx="84137" cy="177800"/>
            <a:chOff x="0" y="0"/>
            <a:chExt cx="20000" cy="20000"/>
          </a:xfrm>
        </p:grpSpPr>
        <p:sp>
          <p:nvSpPr>
            <p:cNvPr id="207124"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5"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26"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7"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8"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29"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30" name="Group 282"/>
          <p:cNvGrpSpPr>
            <a:grpSpLocks/>
          </p:cNvGrpSpPr>
          <p:nvPr/>
        </p:nvGrpSpPr>
        <p:grpSpPr bwMode="auto">
          <a:xfrm rot="5400000">
            <a:off x="4192588" y="1431925"/>
            <a:ext cx="133350" cy="406400"/>
            <a:chOff x="0" y="0"/>
            <a:chExt cx="20000" cy="20000"/>
          </a:xfrm>
        </p:grpSpPr>
        <p:sp>
          <p:nvSpPr>
            <p:cNvPr id="207131"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32"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33"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34"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35"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36"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37"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38" name="Group 290"/>
          <p:cNvGrpSpPr>
            <a:grpSpLocks/>
          </p:cNvGrpSpPr>
          <p:nvPr/>
        </p:nvGrpSpPr>
        <p:grpSpPr bwMode="auto">
          <a:xfrm rot="5400000">
            <a:off x="1626394" y="3356769"/>
            <a:ext cx="84138" cy="177800"/>
            <a:chOff x="0" y="0"/>
            <a:chExt cx="20000" cy="20000"/>
          </a:xfrm>
        </p:grpSpPr>
        <p:sp>
          <p:nvSpPr>
            <p:cNvPr id="207139"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0"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41"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2"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3"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4"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5"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46" name="Group 298"/>
          <p:cNvGrpSpPr>
            <a:grpSpLocks/>
          </p:cNvGrpSpPr>
          <p:nvPr/>
        </p:nvGrpSpPr>
        <p:grpSpPr bwMode="auto">
          <a:xfrm rot="5400000">
            <a:off x="4214019" y="2756694"/>
            <a:ext cx="84138" cy="177800"/>
            <a:chOff x="0" y="0"/>
            <a:chExt cx="20000" cy="20000"/>
          </a:xfrm>
        </p:grpSpPr>
        <p:sp>
          <p:nvSpPr>
            <p:cNvPr id="207147"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48"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49"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0"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7151"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7152"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7153"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4"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55"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6"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7"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8"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59"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0"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1"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2"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3"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4"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5"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6"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67"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68"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169"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171" name="Group 323"/>
          <p:cNvGrpSpPr>
            <a:grpSpLocks/>
          </p:cNvGrpSpPr>
          <p:nvPr/>
        </p:nvGrpSpPr>
        <p:grpSpPr bwMode="auto">
          <a:xfrm>
            <a:off x="4000500" y="3097213"/>
            <a:ext cx="681038" cy="274637"/>
            <a:chOff x="2520" y="1951"/>
            <a:chExt cx="429" cy="173"/>
          </a:xfrm>
        </p:grpSpPr>
        <p:sp>
          <p:nvSpPr>
            <p:cNvPr id="207172"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73"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7174" name="Group 326"/>
          <p:cNvGrpSpPr>
            <a:grpSpLocks/>
          </p:cNvGrpSpPr>
          <p:nvPr/>
        </p:nvGrpSpPr>
        <p:grpSpPr bwMode="auto">
          <a:xfrm>
            <a:off x="2105025" y="863600"/>
            <a:ext cx="681038" cy="274638"/>
            <a:chOff x="2485" y="3348"/>
            <a:chExt cx="429" cy="173"/>
          </a:xfrm>
        </p:grpSpPr>
        <p:sp>
          <p:nvSpPr>
            <p:cNvPr id="207175"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76"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7177" name="Group 329"/>
          <p:cNvGrpSpPr>
            <a:grpSpLocks/>
          </p:cNvGrpSpPr>
          <p:nvPr/>
        </p:nvGrpSpPr>
        <p:grpSpPr bwMode="auto">
          <a:xfrm>
            <a:off x="2944813" y="746125"/>
            <a:ext cx="681037" cy="274638"/>
            <a:chOff x="2485" y="3348"/>
            <a:chExt cx="429" cy="173"/>
          </a:xfrm>
        </p:grpSpPr>
        <p:sp>
          <p:nvSpPr>
            <p:cNvPr id="207178"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79"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7180"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181" name="Group 333"/>
          <p:cNvGrpSpPr>
            <a:grpSpLocks/>
          </p:cNvGrpSpPr>
          <p:nvPr/>
        </p:nvGrpSpPr>
        <p:grpSpPr bwMode="auto">
          <a:xfrm>
            <a:off x="4786313" y="3097213"/>
            <a:ext cx="681037" cy="274637"/>
            <a:chOff x="3015" y="1951"/>
            <a:chExt cx="429" cy="173"/>
          </a:xfrm>
        </p:grpSpPr>
        <p:sp>
          <p:nvSpPr>
            <p:cNvPr id="207182"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83"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7185" name="Group 337"/>
          <p:cNvGrpSpPr>
            <a:grpSpLocks/>
          </p:cNvGrpSpPr>
          <p:nvPr/>
        </p:nvGrpSpPr>
        <p:grpSpPr bwMode="auto">
          <a:xfrm>
            <a:off x="3987800" y="3429000"/>
            <a:ext cx="966788" cy="1708150"/>
            <a:chOff x="2520" y="2160"/>
            <a:chExt cx="609" cy="1076"/>
          </a:xfrm>
        </p:grpSpPr>
        <p:sp>
          <p:nvSpPr>
            <p:cNvPr id="207186"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87"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88"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89"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90"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91"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92"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193"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194" name="Group 346"/>
            <p:cNvGrpSpPr>
              <a:grpSpLocks/>
            </p:cNvGrpSpPr>
            <p:nvPr/>
          </p:nvGrpSpPr>
          <p:grpSpPr bwMode="auto">
            <a:xfrm flipV="1">
              <a:off x="2622" y="2572"/>
              <a:ext cx="395" cy="48"/>
              <a:chOff x="3118" y="864"/>
              <a:chExt cx="530" cy="48"/>
            </a:xfrm>
          </p:grpSpPr>
          <p:sp>
            <p:nvSpPr>
              <p:cNvPr id="207195"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96"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197"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98"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99"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00"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01"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02"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03"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04"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05"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06" name="Group 358"/>
            <p:cNvGrpSpPr>
              <a:grpSpLocks/>
            </p:cNvGrpSpPr>
            <p:nvPr/>
          </p:nvGrpSpPr>
          <p:grpSpPr bwMode="auto">
            <a:xfrm flipV="1">
              <a:off x="2639" y="2321"/>
              <a:ext cx="359" cy="251"/>
              <a:chOff x="3380" y="1014"/>
              <a:chExt cx="481" cy="337"/>
            </a:xfrm>
          </p:grpSpPr>
          <p:sp>
            <p:nvSpPr>
              <p:cNvPr id="207207"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08"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09"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210" name="Group 362"/>
            <p:cNvGrpSpPr>
              <a:grpSpLocks/>
            </p:cNvGrpSpPr>
            <p:nvPr/>
          </p:nvGrpSpPr>
          <p:grpSpPr bwMode="auto">
            <a:xfrm flipV="1">
              <a:off x="2716" y="2242"/>
              <a:ext cx="209" cy="176"/>
              <a:chOff x="3482" y="1024"/>
              <a:chExt cx="280" cy="236"/>
            </a:xfrm>
          </p:grpSpPr>
          <p:grpSp>
            <p:nvGrpSpPr>
              <p:cNvPr id="207211" name="Group 363"/>
              <p:cNvGrpSpPr>
                <a:grpSpLocks/>
              </p:cNvGrpSpPr>
              <p:nvPr/>
            </p:nvGrpSpPr>
            <p:grpSpPr bwMode="auto">
              <a:xfrm>
                <a:off x="3712" y="1202"/>
                <a:ext cx="50" cy="58"/>
                <a:chOff x="3726" y="878"/>
                <a:chExt cx="50" cy="58"/>
              </a:xfrm>
            </p:grpSpPr>
            <p:sp>
              <p:nvSpPr>
                <p:cNvPr id="207212"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13"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14" name="Group 366"/>
              <p:cNvGrpSpPr>
                <a:grpSpLocks/>
              </p:cNvGrpSpPr>
              <p:nvPr/>
            </p:nvGrpSpPr>
            <p:grpSpPr bwMode="auto">
              <a:xfrm>
                <a:off x="3484" y="1204"/>
                <a:ext cx="48" cy="56"/>
                <a:chOff x="3462" y="734"/>
                <a:chExt cx="48" cy="56"/>
              </a:xfrm>
            </p:grpSpPr>
            <p:sp>
              <p:nvSpPr>
                <p:cNvPr id="207215"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16"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17" name="Group 369"/>
              <p:cNvGrpSpPr>
                <a:grpSpLocks/>
              </p:cNvGrpSpPr>
              <p:nvPr/>
            </p:nvGrpSpPr>
            <p:grpSpPr bwMode="auto">
              <a:xfrm flipV="1">
                <a:off x="3710" y="1024"/>
                <a:ext cx="50" cy="58"/>
                <a:chOff x="3726" y="878"/>
                <a:chExt cx="50" cy="58"/>
              </a:xfrm>
            </p:grpSpPr>
            <p:sp>
              <p:nvSpPr>
                <p:cNvPr id="207218"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19"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20" name="Group 372"/>
              <p:cNvGrpSpPr>
                <a:grpSpLocks/>
              </p:cNvGrpSpPr>
              <p:nvPr/>
            </p:nvGrpSpPr>
            <p:grpSpPr bwMode="auto">
              <a:xfrm flipV="1">
                <a:off x="3482" y="1026"/>
                <a:ext cx="48" cy="56"/>
                <a:chOff x="3462" y="734"/>
                <a:chExt cx="48" cy="56"/>
              </a:xfrm>
            </p:grpSpPr>
            <p:sp>
              <p:nvSpPr>
                <p:cNvPr id="207221"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22"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7223" name="Group 375"/>
            <p:cNvGrpSpPr>
              <a:grpSpLocks/>
            </p:cNvGrpSpPr>
            <p:nvPr/>
          </p:nvGrpSpPr>
          <p:grpSpPr bwMode="auto">
            <a:xfrm flipV="1">
              <a:off x="2520" y="2997"/>
              <a:ext cx="609" cy="239"/>
              <a:chOff x="512" y="898"/>
              <a:chExt cx="1332" cy="522"/>
            </a:xfrm>
          </p:grpSpPr>
          <p:sp>
            <p:nvSpPr>
              <p:cNvPr id="207224"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25"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26"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27"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28"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29"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0"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1"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2"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3"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234"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7235"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6"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7"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38"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39"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40"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41"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242" name="Group 394"/>
          <p:cNvGrpSpPr>
            <a:grpSpLocks/>
          </p:cNvGrpSpPr>
          <p:nvPr/>
        </p:nvGrpSpPr>
        <p:grpSpPr bwMode="auto">
          <a:xfrm flipH="1" flipV="1">
            <a:off x="581025" y="4094163"/>
            <a:ext cx="977900" cy="1724025"/>
            <a:chOff x="2840" y="2274"/>
            <a:chExt cx="616" cy="1086"/>
          </a:xfrm>
        </p:grpSpPr>
        <p:sp>
          <p:nvSpPr>
            <p:cNvPr id="207243"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44"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5"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6"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47"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8"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49"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50"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251" name="Group 403"/>
            <p:cNvGrpSpPr>
              <a:grpSpLocks/>
            </p:cNvGrpSpPr>
            <p:nvPr/>
          </p:nvGrpSpPr>
          <p:grpSpPr bwMode="auto">
            <a:xfrm>
              <a:off x="2944" y="2896"/>
              <a:ext cx="399" cy="72"/>
              <a:chOff x="3118" y="864"/>
              <a:chExt cx="530" cy="48"/>
            </a:xfrm>
          </p:grpSpPr>
          <p:sp>
            <p:nvSpPr>
              <p:cNvPr id="207252"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3"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254"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55"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56"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57"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58"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59"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60"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61" name="Group 413"/>
            <p:cNvGrpSpPr>
              <a:grpSpLocks/>
            </p:cNvGrpSpPr>
            <p:nvPr/>
          </p:nvGrpSpPr>
          <p:grpSpPr bwMode="auto">
            <a:xfrm>
              <a:off x="2962" y="2968"/>
              <a:ext cx="362" cy="254"/>
              <a:chOff x="3380" y="1014"/>
              <a:chExt cx="481" cy="337"/>
            </a:xfrm>
          </p:grpSpPr>
          <p:sp>
            <p:nvSpPr>
              <p:cNvPr id="207262"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63"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64"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265"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7266" name="Group 418"/>
            <p:cNvGrpSpPr>
              <a:grpSpLocks/>
            </p:cNvGrpSpPr>
            <p:nvPr/>
          </p:nvGrpSpPr>
          <p:grpSpPr bwMode="auto">
            <a:xfrm>
              <a:off x="3039" y="3099"/>
              <a:ext cx="211" cy="178"/>
              <a:chOff x="3482" y="1024"/>
              <a:chExt cx="280" cy="236"/>
            </a:xfrm>
          </p:grpSpPr>
          <p:grpSp>
            <p:nvGrpSpPr>
              <p:cNvPr id="207267" name="Group 419"/>
              <p:cNvGrpSpPr>
                <a:grpSpLocks/>
              </p:cNvGrpSpPr>
              <p:nvPr/>
            </p:nvGrpSpPr>
            <p:grpSpPr bwMode="auto">
              <a:xfrm>
                <a:off x="3712" y="1202"/>
                <a:ext cx="50" cy="58"/>
                <a:chOff x="3726" y="878"/>
                <a:chExt cx="50" cy="58"/>
              </a:xfrm>
            </p:grpSpPr>
            <p:sp>
              <p:nvSpPr>
                <p:cNvPr id="207268"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69"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70" name="Group 422"/>
              <p:cNvGrpSpPr>
                <a:grpSpLocks/>
              </p:cNvGrpSpPr>
              <p:nvPr/>
            </p:nvGrpSpPr>
            <p:grpSpPr bwMode="auto">
              <a:xfrm>
                <a:off x="3484" y="1204"/>
                <a:ext cx="48" cy="56"/>
                <a:chOff x="3462" y="734"/>
                <a:chExt cx="48" cy="56"/>
              </a:xfrm>
            </p:grpSpPr>
            <p:sp>
              <p:nvSpPr>
                <p:cNvPr id="207271"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2"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73" name="Group 425"/>
              <p:cNvGrpSpPr>
                <a:grpSpLocks/>
              </p:cNvGrpSpPr>
              <p:nvPr/>
            </p:nvGrpSpPr>
            <p:grpSpPr bwMode="auto">
              <a:xfrm flipV="1">
                <a:off x="3710" y="1024"/>
                <a:ext cx="50" cy="58"/>
                <a:chOff x="3726" y="878"/>
                <a:chExt cx="50" cy="58"/>
              </a:xfrm>
            </p:grpSpPr>
            <p:sp>
              <p:nvSpPr>
                <p:cNvPr id="207274"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5"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7276" name="Group 428"/>
              <p:cNvGrpSpPr>
                <a:grpSpLocks/>
              </p:cNvGrpSpPr>
              <p:nvPr/>
            </p:nvGrpSpPr>
            <p:grpSpPr bwMode="auto">
              <a:xfrm flipV="1">
                <a:off x="3482" y="1026"/>
                <a:ext cx="48" cy="56"/>
                <a:chOff x="3462" y="734"/>
                <a:chExt cx="48" cy="56"/>
              </a:xfrm>
            </p:grpSpPr>
            <p:sp>
              <p:nvSpPr>
                <p:cNvPr id="207277"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78"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7279"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80"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1"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2"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83"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84"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85"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86"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287"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88"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289"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290" name="Group 442"/>
          <p:cNvGrpSpPr>
            <a:grpSpLocks/>
          </p:cNvGrpSpPr>
          <p:nvPr/>
        </p:nvGrpSpPr>
        <p:grpSpPr bwMode="auto">
          <a:xfrm flipH="1">
            <a:off x="852488" y="3762375"/>
            <a:ext cx="681037" cy="274638"/>
            <a:chOff x="2520" y="1951"/>
            <a:chExt cx="429" cy="173"/>
          </a:xfrm>
        </p:grpSpPr>
        <p:sp>
          <p:nvSpPr>
            <p:cNvPr id="207291"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2"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7293"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294" name="Group 446"/>
          <p:cNvGrpSpPr>
            <a:grpSpLocks/>
          </p:cNvGrpSpPr>
          <p:nvPr/>
        </p:nvGrpSpPr>
        <p:grpSpPr bwMode="auto">
          <a:xfrm flipH="1">
            <a:off x="66675" y="3762375"/>
            <a:ext cx="681038" cy="274638"/>
            <a:chOff x="3015" y="1951"/>
            <a:chExt cx="429" cy="173"/>
          </a:xfrm>
        </p:grpSpPr>
        <p:sp>
          <p:nvSpPr>
            <p:cNvPr id="207295"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96"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7297"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298" name="Group 450"/>
          <p:cNvGrpSpPr>
            <a:grpSpLocks/>
          </p:cNvGrpSpPr>
          <p:nvPr/>
        </p:nvGrpSpPr>
        <p:grpSpPr bwMode="auto">
          <a:xfrm flipH="1">
            <a:off x="920750" y="3479800"/>
            <a:ext cx="681038" cy="274638"/>
            <a:chOff x="2520" y="1951"/>
            <a:chExt cx="429" cy="173"/>
          </a:xfrm>
        </p:grpSpPr>
        <p:sp>
          <p:nvSpPr>
            <p:cNvPr id="207299"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00"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7301" name="Group 453"/>
          <p:cNvGrpSpPr>
            <a:grpSpLocks/>
          </p:cNvGrpSpPr>
          <p:nvPr/>
        </p:nvGrpSpPr>
        <p:grpSpPr bwMode="auto">
          <a:xfrm flipH="1">
            <a:off x="198438" y="3463925"/>
            <a:ext cx="681037" cy="274638"/>
            <a:chOff x="3015" y="1951"/>
            <a:chExt cx="429" cy="173"/>
          </a:xfrm>
        </p:grpSpPr>
        <p:sp>
          <p:nvSpPr>
            <p:cNvPr id="207302"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03"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7304"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305"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35741C94-B56D-3340-AC8B-C097915A644A}" type="slidenum">
              <a:rPr lang="en-US"/>
              <a:pPr/>
              <a:t>111</a:t>
            </a:fld>
            <a:endParaRPr lang="en-US"/>
          </a:p>
        </p:txBody>
      </p:sp>
      <p:sp>
        <p:nvSpPr>
          <p:cNvPr id="20787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7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7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787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787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1"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2" name="Rectangle 10"/>
          <p:cNvSpPr>
            <a:spLocks noChangeArrowheads="1"/>
          </p:cNvSpPr>
          <p:nvPr/>
        </p:nvSpPr>
        <p:spPr bwMode="auto">
          <a:xfrm rot="5400000">
            <a:off x="1333501" y="1477962"/>
            <a:ext cx="455612" cy="893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883" name="Group 11"/>
          <p:cNvGrpSpPr>
            <a:grpSpLocks/>
          </p:cNvGrpSpPr>
          <p:nvPr/>
        </p:nvGrpSpPr>
        <p:grpSpPr bwMode="auto">
          <a:xfrm>
            <a:off x="990600" y="1709738"/>
            <a:ext cx="1363663" cy="415925"/>
            <a:chOff x="437" y="1012"/>
            <a:chExt cx="859" cy="262"/>
          </a:xfrm>
        </p:grpSpPr>
        <p:sp>
          <p:nvSpPr>
            <p:cNvPr id="20788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8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890"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1"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892" name="Group 20"/>
          <p:cNvGrpSpPr>
            <a:grpSpLocks/>
          </p:cNvGrpSpPr>
          <p:nvPr/>
        </p:nvGrpSpPr>
        <p:grpSpPr bwMode="auto">
          <a:xfrm rot="5400000" flipH="1">
            <a:off x="1997869" y="1489869"/>
            <a:ext cx="77788" cy="57150"/>
            <a:chOff x="2834" y="1154"/>
            <a:chExt cx="49" cy="36"/>
          </a:xfrm>
        </p:grpSpPr>
        <p:sp>
          <p:nvSpPr>
            <p:cNvPr id="20789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895"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6"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7"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8"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99"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00" name="Group 28"/>
          <p:cNvGrpSpPr>
            <a:grpSpLocks/>
          </p:cNvGrpSpPr>
          <p:nvPr/>
        </p:nvGrpSpPr>
        <p:grpSpPr bwMode="auto">
          <a:xfrm rot="5400000" flipH="1">
            <a:off x="2020888" y="1687512"/>
            <a:ext cx="158750" cy="111125"/>
            <a:chOff x="2619" y="1091"/>
            <a:chExt cx="100" cy="70"/>
          </a:xfrm>
        </p:grpSpPr>
        <p:sp>
          <p:nvSpPr>
            <p:cNvPr id="20790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0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0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904" name="Group 32"/>
          <p:cNvGrpSpPr>
            <a:grpSpLocks/>
          </p:cNvGrpSpPr>
          <p:nvPr/>
        </p:nvGrpSpPr>
        <p:grpSpPr bwMode="auto">
          <a:xfrm rot="5400000" flipH="1">
            <a:off x="1997869" y="1377157"/>
            <a:ext cx="77787" cy="57150"/>
            <a:chOff x="2834" y="1154"/>
            <a:chExt cx="49" cy="36"/>
          </a:xfrm>
        </p:grpSpPr>
        <p:sp>
          <p:nvSpPr>
            <p:cNvPr id="20790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0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07"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08"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09" name="Group 37"/>
          <p:cNvGrpSpPr>
            <a:grpSpLocks/>
          </p:cNvGrpSpPr>
          <p:nvPr/>
        </p:nvGrpSpPr>
        <p:grpSpPr bwMode="auto">
          <a:xfrm rot="-5400000">
            <a:off x="3137694" y="1494632"/>
            <a:ext cx="77787" cy="57150"/>
            <a:chOff x="2834" y="1154"/>
            <a:chExt cx="49" cy="36"/>
          </a:xfrm>
        </p:grpSpPr>
        <p:sp>
          <p:nvSpPr>
            <p:cNvPr id="20791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12"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3"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4"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5"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6"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17" name="Group 45"/>
          <p:cNvGrpSpPr>
            <a:grpSpLocks/>
          </p:cNvGrpSpPr>
          <p:nvPr/>
        </p:nvGrpSpPr>
        <p:grpSpPr bwMode="auto">
          <a:xfrm rot="-5400000">
            <a:off x="3033713" y="1693862"/>
            <a:ext cx="158750" cy="111125"/>
            <a:chOff x="2619" y="1091"/>
            <a:chExt cx="100" cy="70"/>
          </a:xfrm>
        </p:grpSpPr>
        <p:sp>
          <p:nvSpPr>
            <p:cNvPr id="207918"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19"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0"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921" name="Group 49"/>
          <p:cNvGrpSpPr>
            <a:grpSpLocks/>
          </p:cNvGrpSpPr>
          <p:nvPr/>
        </p:nvGrpSpPr>
        <p:grpSpPr bwMode="auto">
          <a:xfrm rot="-5400000">
            <a:off x="3137694" y="1381919"/>
            <a:ext cx="77788" cy="57150"/>
            <a:chOff x="2834" y="1154"/>
            <a:chExt cx="49" cy="36"/>
          </a:xfrm>
        </p:grpSpPr>
        <p:sp>
          <p:nvSpPr>
            <p:cNvPr id="207922"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3"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24"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5"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6"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7"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8"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29"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30"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31" name="Group 59"/>
          <p:cNvGrpSpPr>
            <a:grpSpLocks/>
          </p:cNvGrpSpPr>
          <p:nvPr/>
        </p:nvGrpSpPr>
        <p:grpSpPr bwMode="auto">
          <a:xfrm>
            <a:off x="1025525" y="2952750"/>
            <a:ext cx="74613" cy="69850"/>
            <a:chOff x="1875" y="2013"/>
            <a:chExt cx="47" cy="44"/>
          </a:xfrm>
        </p:grpSpPr>
        <p:sp>
          <p:nvSpPr>
            <p:cNvPr id="207932"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33"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34"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35" name="Group 63"/>
          <p:cNvGrpSpPr>
            <a:grpSpLocks/>
          </p:cNvGrpSpPr>
          <p:nvPr/>
        </p:nvGrpSpPr>
        <p:grpSpPr bwMode="auto">
          <a:xfrm>
            <a:off x="1441450" y="3022600"/>
            <a:ext cx="141288" cy="360363"/>
            <a:chOff x="1852" y="2057"/>
            <a:chExt cx="89" cy="227"/>
          </a:xfrm>
        </p:grpSpPr>
        <p:grpSp>
          <p:nvGrpSpPr>
            <p:cNvPr id="207936" name="Group 64"/>
            <p:cNvGrpSpPr>
              <a:grpSpLocks/>
            </p:cNvGrpSpPr>
            <p:nvPr/>
          </p:nvGrpSpPr>
          <p:grpSpPr bwMode="auto">
            <a:xfrm>
              <a:off x="1878" y="2259"/>
              <a:ext cx="35" cy="25"/>
              <a:chOff x="0" y="0"/>
              <a:chExt cx="20000" cy="19734"/>
            </a:xfrm>
          </p:grpSpPr>
          <p:sp>
            <p:nvSpPr>
              <p:cNvPr id="207937"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38"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39"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40"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1"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2"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3"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4"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5"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7946" name="Group 74"/>
          <p:cNvGrpSpPr>
            <a:grpSpLocks/>
          </p:cNvGrpSpPr>
          <p:nvPr/>
        </p:nvGrpSpPr>
        <p:grpSpPr bwMode="auto">
          <a:xfrm>
            <a:off x="1733550" y="3022600"/>
            <a:ext cx="142875" cy="349250"/>
            <a:chOff x="2036" y="2057"/>
            <a:chExt cx="90" cy="220"/>
          </a:xfrm>
        </p:grpSpPr>
        <p:grpSp>
          <p:nvGrpSpPr>
            <p:cNvPr id="207947" name="Group 75"/>
            <p:cNvGrpSpPr>
              <a:grpSpLocks/>
            </p:cNvGrpSpPr>
            <p:nvPr/>
          </p:nvGrpSpPr>
          <p:grpSpPr bwMode="auto">
            <a:xfrm>
              <a:off x="2062" y="2252"/>
              <a:ext cx="35" cy="25"/>
              <a:chOff x="0" y="0"/>
              <a:chExt cx="20000" cy="20208"/>
            </a:xfrm>
          </p:grpSpPr>
          <p:sp>
            <p:nvSpPr>
              <p:cNvPr id="207948"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49"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0"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51"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2"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3"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4"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5"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6"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57"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58"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9"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0"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1"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2"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3"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4"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5"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6"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7"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8"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69"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0"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1"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2"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3"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4"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5"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6"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7"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8"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79"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0"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1"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2"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3"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4"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5"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6"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7"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8"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89"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0"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1"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2"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3"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994" name="Group 122"/>
          <p:cNvGrpSpPr>
            <a:grpSpLocks/>
          </p:cNvGrpSpPr>
          <p:nvPr/>
        </p:nvGrpSpPr>
        <p:grpSpPr bwMode="auto">
          <a:xfrm>
            <a:off x="4081463" y="2178050"/>
            <a:ext cx="74612" cy="69850"/>
            <a:chOff x="1781" y="2013"/>
            <a:chExt cx="47" cy="44"/>
          </a:xfrm>
        </p:grpSpPr>
        <p:sp>
          <p:nvSpPr>
            <p:cNvPr id="207995"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6"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997"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8"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99"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00" name="Group 128"/>
          <p:cNvGrpSpPr>
            <a:grpSpLocks/>
          </p:cNvGrpSpPr>
          <p:nvPr/>
        </p:nvGrpSpPr>
        <p:grpSpPr bwMode="auto">
          <a:xfrm>
            <a:off x="4818063" y="2178050"/>
            <a:ext cx="74612" cy="69850"/>
            <a:chOff x="1875" y="2013"/>
            <a:chExt cx="47" cy="44"/>
          </a:xfrm>
        </p:grpSpPr>
        <p:sp>
          <p:nvSpPr>
            <p:cNvPr id="208001"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2"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03"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04" name="Group 132"/>
          <p:cNvGrpSpPr>
            <a:grpSpLocks/>
          </p:cNvGrpSpPr>
          <p:nvPr/>
        </p:nvGrpSpPr>
        <p:grpSpPr bwMode="auto">
          <a:xfrm>
            <a:off x="4027488" y="2247900"/>
            <a:ext cx="141287" cy="360363"/>
            <a:chOff x="1852" y="2057"/>
            <a:chExt cx="89" cy="227"/>
          </a:xfrm>
        </p:grpSpPr>
        <p:grpSp>
          <p:nvGrpSpPr>
            <p:cNvPr id="208005" name="Group 133"/>
            <p:cNvGrpSpPr>
              <a:grpSpLocks/>
            </p:cNvGrpSpPr>
            <p:nvPr/>
          </p:nvGrpSpPr>
          <p:grpSpPr bwMode="auto">
            <a:xfrm>
              <a:off x="1878" y="2259"/>
              <a:ext cx="35" cy="25"/>
              <a:chOff x="0" y="0"/>
              <a:chExt cx="20000" cy="19734"/>
            </a:xfrm>
          </p:grpSpPr>
          <p:sp>
            <p:nvSpPr>
              <p:cNvPr id="208006"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7"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08"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09"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0"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1"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2"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3"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4"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15" name="Group 143"/>
          <p:cNvGrpSpPr>
            <a:grpSpLocks/>
          </p:cNvGrpSpPr>
          <p:nvPr/>
        </p:nvGrpSpPr>
        <p:grpSpPr bwMode="auto">
          <a:xfrm>
            <a:off x="4319588" y="2247900"/>
            <a:ext cx="142875" cy="349250"/>
            <a:chOff x="2036" y="2057"/>
            <a:chExt cx="90" cy="220"/>
          </a:xfrm>
        </p:grpSpPr>
        <p:grpSp>
          <p:nvGrpSpPr>
            <p:cNvPr id="208016" name="Group 144"/>
            <p:cNvGrpSpPr>
              <a:grpSpLocks/>
            </p:cNvGrpSpPr>
            <p:nvPr/>
          </p:nvGrpSpPr>
          <p:grpSpPr bwMode="auto">
            <a:xfrm>
              <a:off x="2062" y="2252"/>
              <a:ext cx="35" cy="25"/>
              <a:chOff x="0" y="0"/>
              <a:chExt cx="20000" cy="20208"/>
            </a:xfrm>
          </p:grpSpPr>
          <p:sp>
            <p:nvSpPr>
              <p:cNvPr id="208017"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8"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19"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20"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1"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2"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3"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4"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5"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26"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27"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28" name="Group 156"/>
          <p:cNvGrpSpPr>
            <a:grpSpLocks/>
          </p:cNvGrpSpPr>
          <p:nvPr/>
        </p:nvGrpSpPr>
        <p:grpSpPr bwMode="auto">
          <a:xfrm flipV="1">
            <a:off x="5119688" y="1120775"/>
            <a:ext cx="415925" cy="936625"/>
            <a:chOff x="2440" y="1064"/>
            <a:chExt cx="262" cy="590"/>
          </a:xfrm>
        </p:grpSpPr>
        <p:sp>
          <p:nvSpPr>
            <p:cNvPr id="208029"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0"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1"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2"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3"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4"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035"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036"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37"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038" name="Group 166"/>
          <p:cNvGrpSpPr>
            <a:grpSpLocks/>
          </p:cNvGrpSpPr>
          <p:nvPr/>
        </p:nvGrpSpPr>
        <p:grpSpPr bwMode="auto">
          <a:xfrm rot="5400000" flipH="1">
            <a:off x="4218782" y="5666581"/>
            <a:ext cx="65088" cy="85725"/>
            <a:chOff x="419" y="3223"/>
            <a:chExt cx="41" cy="54"/>
          </a:xfrm>
        </p:grpSpPr>
        <p:sp>
          <p:nvSpPr>
            <p:cNvPr id="208039"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0"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41"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2"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3"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4"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5"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6"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7"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8"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49"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0"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1"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2"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53" name="Group 181"/>
          <p:cNvGrpSpPr>
            <a:grpSpLocks/>
          </p:cNvGrpSpPr>
          <p:nvPr/>
        </p:nvGrpSpPr>
        <p:grpSpPr bwMode="auto">
          <a:xfrm rot="5400000" flipH="1">
            <a:off x="4356894" y="5668169"/>
            <a:ext cx="65087" cy="85725"/>
            <a:chOff x="419" y="3223"/>
            <a:chExt cx="41" cy="54"/>
          </a:xfrm>
        </p:grpSpPr>
        <p:sp>
          <p:nvSpPr>
            <p:cNvPr id="208054"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5"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056" name="Group 184"/>
          <p:cNvGrpSpPr>
            <a:grpSpLocks/>
          </p:cNvGrpSpPr>
          <p:nvPr/>
        </p:nvGrpSpPr>
        <p:grpSpPr bwMode="auto">
          <a:xfrm rot="-5400000">
            <a:off x="2536032" y="5653881"/>
            <a:ext cx="65088" cy="85725"/>
            <a:chOff x="419" y="3223"/>
            <a:chExt cx="41" cy="54"/>
          </a:xfrm>
        </p:grpSpPr>
        <p:sp>
          <p:nvSpPr>
            <p:cNvPr id="208057"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58"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59"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0"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1"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2"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3"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4"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5"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6"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7"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8"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69"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0"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71" name="Group 199"/>
          <p:cNvGrpSpPr>
            <a:grpSpLocks/>
          </p:cNvGrpSpPr>
          <p:nvPr/>
        </p:nvGrpSpPr>
        <p:grpSpPr bwMode="auto">
          <a:xfrm rot="-5400000">
            <a:off x="2397919" y="5655469"/>
            <a:ext cx="65087" cy="85725"/>
            <a:chOff x="419" y="3223"/>
            <a:chExt cx="41" cy="54"/>
          </a:xfrm>
        </p:grpSpPr>
        <p:sp>
          <p:nvSpPr>
            <p:cNvPr id="208072"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3"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074"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5"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6"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7"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8"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9"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0"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8081"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8082"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3"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4"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5"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6"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7"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8"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89"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0"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1"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2"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3"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4"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5"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6"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7"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98"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099" name="Group 227"/>
          <p:cNvGrpSpPr>
            <a:grpSpLocks/>
          </p:cNvGrpSpPr>
          <p:nvPr/>
        </p:nvGrpSpPr>
        <p:grpSpPr bwMode="auto">
          <a:xfrm>
            <a:off x="2824163" y="3371850"/>
            <a:ext cx="147637" cy="315913"/>
            <a:chOff x="0" y="0"/>
            <a:chExt cx="20000" cy="20000"/>
          </a:xfrm>
        </p:grpSpPr>
        <p:sp>
          <p:nvSpPr>
            <p:cNvPr id="208100"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1"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02"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3"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4"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5"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6"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07" name="Group 235"/>
          <p:cNvGrpSpPr>
            <a:grpSpLocks/>
          </p:cNvGrpSpPr>
          <p:nvPr/>
        </p:nvGrpSpPr>
        <p:grpSpPr bwMode="auto">
          <a:xfrm flipV="1">
            <a:off x="5729288" y="1982788"/>
            <a:ext cx="77787" cy="57150"/>
            <a:chOff x="2834" y="1154"/>
            <a:chExt cx="49" cy="36"/>
          </a:xfrm>
        </p:grpSpPr>
        <p:sp>
          <p:nvSpPr>
            <p:cNvPr id="208108"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09"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10"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1"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2"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3"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4"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15" name="Group 243"/>
          <p:cNvGrpSpPr>
            <a:grpSpLocks/>
          </p:cNvGrpSpPr>
          <p:nvPr/>
        </p:nvGrpSpPr>
        <p:grpSpPr bwMode="auto">
          <a:xfrm flipV="1">
            <a:off x="5464175" y="2019300"/>
            <a:ext cx="158750" cy="111125"/>
            <a:chOff x="2619" y="1091"/>
            <a:chExt cx="100" cy="70"/>
          </a:xfrm>
        </p:grpSpPr>
        <p:sp>
          <p:nvSpPr>
            <p:cNvPr id="208116"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7"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18"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119" name="Group 247"/>
          <p:cNvGrpSpPr>
            <a:grpSpLocks/>
          </p:cNvGrpSpPr>
          <p:nvPr/>
        </p:nvGrpSpPr>
        <p:grpSpPr bwMode="auto">
          <a:xfrm flipV="1">
            <a:off x="5842000" y="1982788"/>
            <a:ext cx="77788" cy="57150"/>
            <a:chOff x="2834" y="1154"/>
            <a:chExt cx="49" cy="36"/>
          </a:xfrm>
        </p:grpSpPr>
        <p:sp>
          <p:nvSpPr>
            <p:cNvPr id="208120"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1"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22"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23" name="Group 251"/>
          <p:cNvGrpSpPr>
            <a:grpSpLocks/>
          </p:cNvGrpSpPr>
          <p:nvPr/>
        </p:nvGrpSpPr>
        <p:grpSpPr bwMode="auto">
          <a:xfrm>
            <a:off x="5173663" y="2933700"/>
            <a:ext cx="84137" cy="177800"/>
            <a:chOff x="0" y="0"/>
            <a:chExt cx="20000" cy="20000"/>
          </a:xfrm>
        </p:grpSpPr>
        <p:sp>
          <p:nvSpPr>
            <p:cNvPr id="208124"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25"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26"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8127"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28"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8129"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0"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1"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2"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3"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4"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5"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6"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7"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8"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39"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40" name="Group 268"/>
          <p:cNvGrpSpPr>
            <a:grpSpLocks/>
          </p:cNvGrpSpPr>
          <p:nvPr/>
        </p:nvGrpSpPr>
        <p:grpSpPr bwMode="auto">
          <a:xfrm>
            <a:off x="1778000" y="2949575"/>
            <a:ext cx="74613" cy="69850"/>
            <a:chOff x="1781" y="2013"/>
            <a:chExt cx="47" cy="44"/>
          </a:xfrm>
        </p:grpSpPr>
        <p:sp>
          <p:nvSpPr>
            <p:cNvPr id="208141"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2"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43"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4"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5"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6"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47" name="Group 275"/>
          <p:cNvGrpSpPr>
            <a:grpSpLocks/>
          </p:cNvGrpSpPr>
          <p:nvPr/>
        </p:nvGrpSpPr>
        <p:grpSpPr bwMode="auto">
          <a:xfrm rot="5400000">
            <a:off x="3374231" y="891382"/>
            <a:ext cx="84137" cy="177800"/>
            <a:chOff x="0" y="0"/>
            <a:chExt cx="20000" cy="20000"/>
          </a:xfrm>
        </p:grpSpPr>
        <p:sp>
          <p:nvSpPr>
            <p:cNvPr id="208148"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49"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50"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1"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2"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3"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54" name="Group 282"/>
          <p:cNvGrpSpPr>
            <a:grpSpLocks/>
          </p:cNvGrpSpPr>
          <p:nvPr/>
        </p:nvGrpSpPr>
        <p:grpSpPr bwMode="auto">
          <a:xfrm rot="5400000">
            <a:off x="4192588" y="1431925"/>
            <a:ext cx="133350" cy="406400"/>
            <a:chOff x="0" y="0"/>
            <a:chExt cx="20000" cy="20000"/>
          </a:xfrm>
        </p:grpSpPr>
        <p:sp>
          <p:nvSpPr>
            <p:cNvPr id="208155"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6"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57"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8"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59"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0"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1"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62" name="Group 290"/>
          <p:cNvGrpSpPr>
            <a:grpSpLocks/>
          </p:cNvGrpSpPr>
          <p:nvPr/>
        </p:nvGrpSpPr>
        <p:grpSpPr bwMode="auto">
          <a:xfrm rot="5400000">
            <a:off x="1626394" y="3356769"/>
            <a:ext cx="84138" cy="177800"/>
            <a:chOff x="0" y="0"/>
            <a:chExt cx="20000" cy="20000"/>
          </a:xfrm>
        </p:grpSpPr>
        <p:sp>
          <p:nvSpPr>
            <p:cNvPr id="208163"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4"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65"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6"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7"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8"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69"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170" name="Group 298"/>
          <p:cNvGrpSpPr>
            <a:grpSpLocks/>
          </p:cNvGrpSpPr>
          <p:nvPr/>
        </p:nvGrpSpPr>
        <p:grpSpPr bwMode="auto">
          <a:xfrm rot="5400000">
            <a:off x="4214019" y="2756694"/>
            <a:ext cx="84138" cy="177800"/>
            <a:chOff x="0" y="0"/>
            <a:chExt cx="20000" cy="20000"/>
          </a:xfrm>
        </p:grpSpPr>
        <p:sp>
          <p:nvSpPr>
            <p:cNvPr id="208171"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72"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173"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74"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8175"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8176"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8177"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78"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79"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0"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1"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2"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3"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4"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5"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6"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7"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8"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89"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90"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91"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2"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193"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195" name="Group 323"/>
          <p:cNvGrpSpPr>
            <a:grpSpLocks/>
          </p:cNvGrpSpPr>
          <p:nvPr/>
        </p:nvGrpSpPr>
        <p:grpSpPr bwMode="auto">
          <a:xfrm>
            <a:off x="4000500" y="3097213"/>
            <a:ext cx="681038" cy="274637"/>
            <a:chOff x="2520" y="1951"/>
            <a:chExt cx="429" cy="173"/>
          </a:xfrm>
        </p:grpSpPr>
        <p:sp>
          <p:nvSpPr>
            <p:cNvPr id="208196"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97"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8198" name="Group 326"/>
          <p:cNvGrpSpPr>
            <a:grpSpLocks/>
          </p:cNvGrpSpPr>
          <p:nvPr/>
        </p:nvGrpSpPr>
        <p:grpSpPr bwMode="auto">
          <a:xfrm>
            <a:off x="2105025" y="863600"/>
            <a:ext cx="681038" cy="274638"/>
            <a:chOff x="2485" y="3348"/>
            <a:chExt cx="429" cy="173"/>
          </a:xfrm>
        </p:grpSpPr>
        <p:sp>
          <p:nvSpPr>
            <p:cNvPr id="208199"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0"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8201" name="Group 329"/>
          <p:cNvGrpSpPr>
            <a:grpSpLocks/>
          </p:cNvGrpSpPr>
          <p:nvPr/>
        </p:nvGrpSpPr>
        <p:grpSpPr bwMode="auto">
          <a:xfrm>
            <a:off x="2944813" y="746125"/>
            <a:ext cx="681037" cy="274638"/>
            <a:chOff x="2485" y="3348"/>
            <a:chExt cx="429" cy="173"/>
          </a:xfrm>
        </p:grpSpPr>
        <p:sp>
          <p:nvSpPr>
            <p:cNvPr id="208202"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3"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8204"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205" name="Group 333"/>
          <p:cNvGrpSpPr>
            <a:grpSpLocks/>
          </p:cNvGrpSpPr>
          <p:nvPr/>
        </p:nvGrpSpPr>
        <p:grpSpPr bwMode="auto">
          <a:xfrm>
            <a:off x="4786313" y="3097213"/>
            <a:ext cx="681037" cy="274637"/>
            <a:chOff x="3015" y="1951"/>
            <a:chExt cx="429" cy="173"/>
          </a:xfrm>
        </p:grpSpPr>
        <p:sp>
          <p:nvSpPr>
            <p:cNvPr id="208206"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7"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8209" name="Group 337"/>
          <p:cNvGrpSpPr>
            <a:grpSpLocks/>
          </p:cNvGrpSpPr>
          <p:nvPr/>
        </p:nvGrpSpPr>
        <p:grpSpPr bwMode="auto">
          <a:xfrm>
            <a:off x="3987800" y="3429000"/>
            <a:ext cx="966788" cy="1708150"/>
            <a:chOff x="2520" y="2160"/>
            <a:chExt cx="609" cy="1076"/>
          </a:xfrm>
        </p:grpSpPr>
        <p:sp>
          <p:nvSpPr>
            <p:cNvPr id="208210"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11"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2"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3"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14"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5"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6"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17"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218" name="Group 346"/>
            <p:cNvGrpSpPr>
              <a:grpSpLocks/>
            </p:cNvGrpSpPr>
            <p:nvPr/>
          </p:nvGrpSpPr>
          <p:grpSpPr bwMode="auto">
            <a:xfrm flipV="1">
              <a:off x="2622" y="2572"/>
              <a:ext cx="395" cy="48"/>
              <a:chOff x="3118" y="864"/>
              <a:chExt cx="530" cy="48"/>
            </a:xfrm>
          </p:grpSpPr>
          <p:sp>
            <p:nvSpPr>
              <p:cNvPr id="208219"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0"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221"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22"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23"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4"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25"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26"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27"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8"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29"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230" name="Group 358"/>
            <p:cNvGrpSpPr>
              <a:grpSpLocks/>
            </p:cNvGrpSpPr>
            <p:nvPr/>
          </p:nvGrpSpPr>
          <p:grpSpPr bwMode="auto">
            <a:xfrm flipV="1">
              <a:off x="2639" y="2321"/>
              <a:ext cx="359" cy="251"/>
              <a:chOff x="3380" y="1014"/>
              <a:chExt cx="481" cy="337"/>
            </a:xfrm>
          </p:grpSpPr>
          <p:sp>
            <p:nvSpPr>
              <p:cNvPr id="208231"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32"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33"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234" name="Group 362"/>
            <p:cNvGrpSpPr>
              <a:grpSpLocks/>
            </p:cNvGrpSpPr>
            <p:nvPr/>
          </p:nvGrpSpPr>
          <p:grpSpPr bwMode="auto">
            <a:xfrm flipV="1">
              <a:off x="2716" y="2242"/>
              <a:ext cx="209" cy="176"/>
              <a:chOff x="3482" y="1024"/>
              <a:chExt cx="280" cy="236"/>
            </a:xfrm>
          </p:grpSpPr>
          <p:grpSp>
            <p:nvGrpSpPr>
              <p:cNvPr id="208235" name="Group 363"/>
              <p:cNvGrpSpPr>
                <a:grpSpLocks/>
              </p:cNvGrpSpPr>
              <p:nvPr/>
            </p:nvGrpSpPr>
            <p:grpSpPr bwMode="auto">
              <a:xfrm>
                <a:off x="3712" y="1202"/>
                <a:ext cx="50" cy="58"/>
                <a:chOff x="3726" y="878"/>
                <a:chExt cx="50" cy="58"/>
              </a:xfrm>
            </p:grpSpPr>
            <p:sp>
              <p:nvSpPr>
                <p:cNvPr id="208236"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37"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238" name="Group 366"/>
              <p:cNvGrpSpPr>
                <a:grpSpLocks/>
              </p:cNvGrpSpPr>
              <p:nvPr/>
            </p:nvGrpSpPr>
            <p:grpSpPr bwMode="auto">
              <a:xfrm>
                <a:off x="3484" y="1204"/>
                <a:ext cx="48" cy="56"/>
                <a:chOff x="3462" y="734"/>
                <a:chExt cx="48" cy="56"/>
              </a:xfrm>
            </p:grpSpPr>
            <p:sp>
              <p:nvSpPr>
                <p:cNvPr id="208239"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40"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241" name="Group 369"/>
              <p:cNvGrpSpPr>
                <a:grpSpLocks/>
              </p:cNvGrpSpPr>
              <p:nvPr/>
            </p:nvGrpSpPr>
            <p:grpSpPr bwMode="auto">
              <a:xfrm flipV="1">
                <a:off x="3710" y="1024"/>
                <a:ext cx="50" cy="58"/>
                <a:chOff x="3726" y="878"/>
                <a:chExt cx="50" cy="58"/>
              </a:xfrm>
            </p:grpSpPr>
            <p:sp>
              <p:nvSpPr>
                <p:cNvPr id="208242"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43"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244" name="Group 372"/>
              <p:cNvGrpSpPr>
                <a:grpSpLocks/>
              </p:cNvGrpSpPr>
              <p:nvPr/>
            </p:nvGrpSpPr>
            <p:grpSpPr bwMode="auto">
              <a:xfrm flipV="1">
                <a:off x="3482" y="1026"/>
                <a:ext cx="48" cy="56"/>
                <a:chOff x="3462" y="734"/>
                <a:chExt cx="48" cy="56"/>
              </a:xfrm>
            </p:grpSpPr>
            <p:sp>
              <p:nvSpPr>
                <p:cNvPr id="208245"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46"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8247" name="Group 375"/>
            <p:cNvGrpSpPr>
              <a:grpSpLocks/>
            </p:cNvGrpSpPr>
            <p:nvPr/>
          </p:nvGrpSpPr>
          <p:grpSpPr bwMode="auto">
            <a:xfrm flipV="1">
              <a:off x="2520" y="2997"/>
              <a:ext cx="609" cy="239"/>
              <a:chOff x="512" y="898"/>
              <a:chExt cx="1332" cy="522"/>
            </a:xfrm>
          </p:grpSpPr>
          <p:sp>
            <p:nvSpPr>
              <p:cNvPr id="208248"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49"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50"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51"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52"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53"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54"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55"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56"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57"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258"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8259"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60"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61"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62"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63"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64"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65"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266" name="Group 394"/>
          <p:cNvGrpSpPr>
            <a:grpSpLocks/>
          </p:cNvGrpSpPr>
          <p:nvPr/>
        </p:nvGrpSpPr>
        <p:grpSpPr bwMode="auto">
          <a:xfrm flipH="1" flipV="1">
            <a:off x="581025" y="4094163"/>
            <a:ext cx="977900" cy="1724025"/>
            <a:chOff x="2840" y="2274"/>
            <a:chExt cx="616" cy="1086"/>
          </a:xfrm>
        </p:grpSpPr>
        <p:sp>
          <p:nvSpPr>
            <p:cNvPr id="208267"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68"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69"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70"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71"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72"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73"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74"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275" name="Group 403"/>
            <p:cNvGrpSpPr>
              <a:grpSpLocks/>
            </p:cNvGrpSpPr>
            <p:nvPr/>
          </p:nvGrpSpPr>
          <p:grpSpPr bwMode="auto">
            <a:xfrm>
              <a:off x="2944" y="2896"/>
              <a:ext cx="399" cy="72"/>
              <a:chOff x="3118" y="864"/>
              <a:chExt cx="530" cy="48"/>
            </a:xfrm>
          </p:grpSpPr>
          <p:sp>
            <p:nvSpPr>
              <p:cNvPr id="208276"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77"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278"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79"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0"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81"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2"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3"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4"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285" name="Group 413"/>
            <p:cNvGrpSpPr>
              <a:grpSpLocks/>
            </p:cNvGrpSpPr>
            <p:nvPr/>
          </p:nvGrpSpPr>
          <p:grpSpPr bwMode="auto">
            <a:xfrm>
              <a:off x="2962" y="2968"/>
              <a:ext cx="362" cy="254"/>
              <a:chOff x="3380" y="1014"/>
              <a:chExt cx="481" cy="337"/>
            </a:xfrm>
          </p:grpSpPr>
          <p:sp>
            <p:nvSpPr>
              <p:cNvPr id="208286"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7"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88"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289"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290" name="Group 418"/>
            <p:cNvGrpSpPr>
              <a:grpSpLocks/>
            </p:cNvGrpSpPr>
            <p:nvPr/>
          </p:nvGrpSpPr>
          <p:grpSpPr bwMode="auto">
            <a:xfrm>
              <a:off x="3039" y="3099"/>
              <a:ext cx="211" cy="178"/>
              <a:chOff x="3482" y="1024"/>
              <a:chExt cx="280" cy="236"/>
            </a:xfrm>
          </p:grpSpPr>
          <p:grpSp>
            <p:nvGrpSpPr>
              <p:cNvPr id="208291" name="Group 419"/>
              <p:cNvGrpSpPr>
                <a:grpSpLocks/>
              </p:cNvGrpSpPr>
              <p:nvPr/>
            </p:nvGrpSpPr>
            <p:grpSpPr bwMode="auto">
              <a:xfrm>
                <a:off x="3712" y="1202"/>
                <a:ext cx="50" cy="58"/>
                <a:chOff x="3726" y="878"/>
                <a:chExt cx="50" cy="58"/>
              </a:xfrm>
            </p:grpSpPr>
            <p:sp>
              <p:nvSpPr>
                <p:cNvPr id="208292"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93"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294" name="Group 422"/>
              <p:cNvGrpSpPr>
                <a:grpSpLocks/>
              </p:cNvGrpSpPr>
              <p:nvPr/>
            </p:nvGrpSpPr>
            <p:grpSpPr bwMode="auto">
              <a:xfrm>
                <a:off x="3484" y="1204"/>
                <a:ext cx="48" cy="56"/>
                <a:chOff x="3462" y="734"/>
                <a:chExt cx="48" cy="56"/>
              </a:xfrm>
            </p:grpSpPr>
            <p:sp>
              <p:nvSpPr>
                <p:cNvPr id="208295"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96"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297" name="Group 425"/>
              <p:cNvGrpSpPr>
                <a:grpSpLocks/>
              </p:cNvGrpSpPr>
              <p:nvPr/>
            </p:nvGrpSpPr>
            <p:grpSpPr bwMode="auto">
              <a:xfrm flipV="1">
                <a:off x="3710" y="1024"/>
                <a:ext cx="50" cy="58"/>
                <a:chOff x="3726" y="878"/>
                <a:chExt cx="50" cy="58"/>
              </a:xfrm>
            </p:grpSpPr>
            <p:sp>
              <p:nvSpPr>
                <p:cNvPr id="208298"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99"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300" name="Group 428"/>
              <p:cNvGrpSpPr>
                <a:grpSpLocks/>
              </p:cNvGrpSpPr>
              <p:nvPr/>
            </p:nvGrpSpPr>
            <p:grpSpPr bwMode="auto">
              <a:xfrm flipV="1">
                <a:off x="3482" y="1026"/>
                <a:ext cx="48" cy="56"/>
                <a:chOff x="3462" y="734"/>
                <a:chExt cx="48" cy="56"/>
              </a:xfrm>
            </p:grpSpPr>
            <p:sp>
              <p:nvSpPr>
                <p:cNvPr id="208301"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02"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8303"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04"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05"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06"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307"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308"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09"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10"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11"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12"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313" name="AutoShape 441"/>
          <p:cNvSpPr>
            <a:spLocks noChangeArrowheads="1"/>
          </p:cNvSpPr>
          <p:nvPr/>
        </p:nvSpPr>
        <p:spPr bwMode="auto">
          <a:xfrm flipV="1">
            <a:off x="9271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8314" name="Group 442"/>
          <p:cNvGrpSpPr>
            <a:grpSpLocks/>
          </p:cNvGrpSpPr>
          <p:nvPr/>
        </p:nvGrpSpPr>
        <p:grpSpPr bwMode="auto">
          <a:xfrm flipH="1">
            <a:off x="852488" y="3762375"/>
            <a:ext cx="681037" cy="274638"/>
            <a:chOff x="2520" y="1951"/>
            <a:chExt cx="429" cy="173"/>
          </a:xfrm>
        </p:grpSpPr>
        <p:sp>
          <p:nvSpPr>
            <p:cNvPr id="208315"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16"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8317"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318" name="Group 446"/>
          <p:cNvGrpSpPr>
            <a:grpSpLocks/>
          </p:cNvGrpSpPr>
          <p:nvPr/>
        </p:nvGrpSpPr>
        <p:grpSpPr bwMode="auto">
          <a:xfrm flipH="1">
            <a:off x="66675" y="3762375"/>
            <a:ext cx="681038" cy="274638"/>
            <a:chOff x="3015" y="1951"/>
            <a:chExt cx="429" cy="173"/>
          </a:xfrm>
        </p:grpSpPr>
        <p:sp>
          <p:nvSpPr>
            <p:cNvPr id="208319"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20"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8321" name="Line 449"/>
          <p:cNvSpPr>
            <a:spLocks noChangeShapeType="1"/>
          </p:cNvSpPr>
          <p:nvPr/>
        </p:nvSpPr>
        <p:spPr bwMode="auto">
          <a:xfrm flipH="1" flipV="1">
            <a:off x="10604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322" name="Group 450"/>
          <p:cNvGrpSpPr>
            <a:grpSpLocks/>
          </p:cNvGrpSpPr>
          <p:nvPr/>
        </p:nvGrpSpPr>
        <p:grpSpPr bwMode="auto">
          <a:xfrm flipH="1">
            <a:off x="920750" y="3479800"/>
            <a:ext cx="681038" cy="274638"/>
            <a:chOff x="2520" y="1951"/>
            <a:chExt cx="429" cy="173"/>
          </a:xfrm>
        </p:grpSpPr>
        <p:sp>
          <p:nvSpPr>
            <p:cNvPr id="208323"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24"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8325" name="Group 453"/>
          <p:cNvGrpSpPr>
            <a:grpSpLocks/>
          </p:cNvGrpSpPr>
          <p:nvPr/>
        </p:nvGrpSpPr>
        <p:grpSpPr bwMode="auto">
          <a:xfrm flipH="1">
            <a:off x="198438" y="3463925"/>
            <a:ext cx="681037" cy="274638"/>
            <a:chOff x="3015" y="1951"/>
            <a:chExt cx="429" cy="173"/>
          </a:xfrm>
        </p:grpSpPr>
        <p:sp>
          <p:nvSpPr>
            <p:cNvPr id="208326"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27"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8328"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329"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6" name="Slide Number Placeholder 3"/>
          <p:cNvSpPr>
            <a:spLocks noGrp="1"/>
          </p:cNvSpPr>
          <p:nvPr>
            <p:ph type="sldNum" sz="quarter" idx="12"/>
          </p:nvPr>
        </p:nvSpPr>
        <p:spPr/>
        <p:txBody>
          <a:bodyPr/>
          <a:lstStyle/>
          <a:p>
            <a:fld id="{C35CA4A7-7B2B-5842-9AAA-1AE7B4FE5895}" type="slidenum">
              <a:rPr lang="en-US"/>
              <a:pPr/>
              <a:t>112</a:t>
            </a:fld>
            <a:endParaRPr lang="en-US"/>
          </a:p>
        </p:txBody>
      </p:sp>
      <p:sp>
        <p:nvSpPr>
          <p:cNvPr id="20889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89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890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Retracting  </a:t>
            </a:r>
          </a:p>
        </p:txBody>
      </p:sp>
      <p:sp>
        <p:nvSpPr>
          <p:cNvPr id="20890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5"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6"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07" name="Group 11"/>
          <p:cNvGrpSpPr>
            <a:grpSpLocks/>
          </p:cNvGrpSpPr>
          <p:nvPr/>
        </p:nvGrpSpPr>
        <p:grpSpPr bwMode="auto">
          <a:xfrm>
            <a:off x="914400" y="1709738"/>
            <a:ext cx="1363663" cy="415925"/>
            <a:chOff x="437" y="1012"/>
            <a:chExt cx="859" cy="262"/>
          </a:xfrm>
        </p:grpSpPr>
        <p:sp>
          <p:nvSpPr>
            <p:cNvPr id="20890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0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8914"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5"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16" name="Group 20"/>
          <p:cNvGrpSpPr>
            <a:grpSpLocks/>
          </p:cNvGrpSpPr>
          <p:nvPr/>
        </p:nvGrpSpPr>
        <p:grpSpPr bwMode="auto">
          <a:xfrm rot="5400000" flipH="1">
            <a:off x="1997869" y="1489869"/>
            <a:ext cx="77788" cy="57150"/>
            <a:chOff x="2834" y="1154"/>
            <a:chExt cx="49" cy="36"/>
          </a:xfrm>
        </p:grpSpPr>
        <p:sp>
          <p:nvSpPr>
            <p:cNvPr id="20891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1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19"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0"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1"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2"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3"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24" name="Group 28"/>
          <p:cNvGrpSpPr>
            <a:grpSpLocks/>
          </p:cNvGrpSpPr>
          <p:nvPr/>
        </p:nvGrpSpPr>
        <p:grpSpPr bwMode="auto">
          <a:xfrm rot="5400000" flipH="1">
            <a:off x="2020888" y="1687512"/>
            <a:ext cx="158750" cy="111125"/>
            <a:chOff x="2619" y="1091"/>
            <a:chExt cx="100" cy="70"/>
          </a:xfrm>
        </p:grpSpPr>
        <p:sp>
          <p:nvSpPr>
            <p:cNvPr id="20892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2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928" name="Group 32"/>
          <p:cNvGrpSpPr>
            <a:grpSpLocks/>
          </p:cNvGrpSpPr>
          <p:nvPr/>
        </p:nvGrpSpPr>
        <p:grpSpPr bwMode="auto">
          <a:xfrm rot="5400000" flipH="1">
            <a:off x="1997869" y="1377157"/>
            <a:ext cx="77787" cy="57150"/>
            <a:chOff x="2834" y="1154"/>
            <a:chExt cx="49" cy="36"/>
          </a:xfrm>
        </p:grpSpPr>
        <p:sp>
          <p:nvSpPr>
            <p:cNvPr id="20892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31"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2"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33" name="Group 37"/>
          <p:cNvGrpSpPr>
            <a:grpSpLocks/>
          </p:cNvGrpSpPr>
          <p:nvPr/>
        </p:nvGrpSpPr>
        <p:grpSpPr bwMode="auto">
          <a:xfrm rot="-5400000">
            <a:off x="3137694" y="1494632"/>
            <a:ext cx="77787" cy="57150"/>
            <a:chOff x="2834" y="1154"/>
            <a:chExt cx="49" cy="36"/>
          </a:xfrm>
        </p:grpSpPr>
        <p:sp>
          <p:nvSpPr>
            <p:cNvPr id="20893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36"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7"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8"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39"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40"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41" name="Group 45"/>
          <p:cNvGrpSpPr>
            <a:grpSpLocks/>
          </p:cNvGrpSpPr>
          <p:nvPr/>
        </p:nvGrpSpPr>
        <p:grpSpPr bwMode="auto">
          <a:xfrm rot="-5400000">
            <a:off x="3033713" y="1693862"/>
            <a:ext cx="158750" cy="111125"/>
            <a:chOff x="2619" y="1091"/>
            <a:chExt cx="100" cy="70"/>
          </a:xfrm>
        </p:grpSpPr>
        <p:sp>
          <p:nvSpPr>
            <p:cNvPr id="208942"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43"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44"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945" name="Group 49"/>
          <p:cNvGrpSpPr>
            <a:grpSpLocks/>
          </p:cNvGrpSpPr>
          <p:nvPr/>
        </p:nvGrpSpPr>
        <p:grpSpPr bwMode="auto">
          <a:xfrm rot="-5400000">
            <a:off x="3137694" y="1381919"/>
            <a:ext cx="77788" cy="57150"/>
            <a:chOff x="2834" y="1154"/>
            <a:chExt cx="49" cy="36"/>
          </a:xfrm>
        </p:grpSpPr>
        <p:sp>
          <p:nvSpPr>
            <p:cNvPr id="208946"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47"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48"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49"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0"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1"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2"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3"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4"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55" name="Group 59"/>
          <p:cNvGrpSpPr>
            <a:grpSpLocks/>
          </p:cNvGrpSpPr>
          <p:nvPr/>
        </p:nvGrpSpPr>
        <p:grpSpPr bwMode="auto">
          <a:xfrm>
            <a:off x="1025525" y="2952750"/>
            <a:ext cx="74613" cy="69850"/>
            <a:chOff x="1875" y="2013"/>
            <a:chExt cx="47" cy="44"/>
          </a:xfrm>
        </p:grpSpPr>
        <p:sp>
          <p:nvSpPr>
            <p:cNvPr id="208956"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57"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58"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8959" name="Group 63"/>
          <p:cNvGrpSpPr>
            <a:grpSpLocks/>
          </p:cNvGrpSpPr>
          <p:nvPr/>
        </p:nvGrpSpPr>
        <p:grpSpPr bwMode="auto">
          <a:xfrm>
            <a:off x="1441450" y="3022600"/>
            <a:ext cx="141288" cy="360363"/>
            <a:chOff x="1852" y="2057"/>
            <a:chExt cx="89" cy="227"/>
          </a:xfrm>
        </p:grpSpPr>
        <p:grpSp>
          <p:nvGrpSpPr>
            <p:cNvPr id="208960" name="Group 64"/>
            <p:cNvGrpSpPr>
              <a:grpSpLocks/>
            </p:cNvGrpSpPr>
            <p:nvPr/>
          </p:nvGrpSpPr>
          <p:grpSpPr bwMode="auto">
            <a:xfrm>
              <a:off x="1878" y="2259"/>
              <a:ext cx="35" cy="25"/>
              <a:chOff x="0" y="0"/>
              <a:chExt cx="20000" cy="19734"/>
            </a:xfrm>
          </p:grpSpPr>
          <p:sp>
            <p:nvSpPr>
              <p:cNvPr id="208961"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2"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3"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64"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5"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6"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7"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8"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69"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8970" name="Group 74"/>
          <p:cNvGrpSpPr>
            <a:grpSpLocks/>
          </p:cNvGrpSpPr>
          <p:nvPr/>
        </p:nvGrpSpPr>
        <p:grpSpPr bwMode="auto">
          <a:xfrm>
            <a:off x="1733550" y="3022600"/>
            <a:ext cx="142875" cy="349250"/>
            <a:chOff x="2036" y="2057"/>
            <a:chExt cx="90" cy="220"/>
          </a:xfrm>
        </p:grpSpPr>
        <p:grpSp>
          <p:nvGrpSpPr>
            <p:cNvPr id="208971" name="Group 75"/>
            <p:cNvGrpSpPr>
              <a:grpSpLocks/>
            </p:cNvGrpSpPr>
            <p:nvPr/>
          </p:nvGrpSpPr>
          <p:grpSpPr bwMode="auto">
            <a:xfrm>
              <a:off x="2062" y="2252"/>
              <a:ext cx="35" cy="25"/>
              <a:chOff x="0" y="0"/>
              <a:chExt cx="20000" cy="20208"/>
            </a:xfrm>
          </p:grpSpPr>
          <p:sp>
            <p:nvSpPr>
              <p:cNvPr id="208972"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3"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4"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75"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6"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7"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8"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79"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0"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8981"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982"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3"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4"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5"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6"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7"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8"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89"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0"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1"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2"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3"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4"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5"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6"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7"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8"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999"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0"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1"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2"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3"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4"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5"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6"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7"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8"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09"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0"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1"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2" name="Line 116"/>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3" name="Line 117"/>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4" name="Line 118"/>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5"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6" name="Line 120"/>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17" name="Rectangle 121"/>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18" name="Group 122"/>
          <p:cNvGrpSpPr>
            <a:grpSpLocks/>
          </p:cNvGrpSpPr>
          <p:nvPr/>
        </p:nvGrpSpPr>
        <p:grpSpPr bwMode="auto">
          <a:xfrm>
            <a:off x="4081463" y="2178050"/>
            <a:ext cx="74612" cy="69850"/>
            <a:chOff x="1781" y="2013"/>
            <a:chExt cx="47" cy="44"/>
          </a:xfrm>
        </p:grpSpPr>
        <p:sp>
          <p:nvSpPr>
            <p:cNvPr id="209019"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0"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21" name="Rectangle 125"/>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2" name="Line 126"/>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3" name="Line 127"/>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24" name="Group 128"/>
          <p:cNvGrpSpPr>
            <a:grpSpLocks/>
          </p:cNvGrpSpPr>
          <p:nvPr/>
        </p:nvGrpSpPr>
        <p:grpSpPr bwMode="auto">
          <a:xfrm>
            <a:off x="4818063" y="2178050"/>
            <a:ext cx="74612" cy="69850"/>
            <a:chOff x="1875" y="2013"/>
            <a:chExt cx="47" cy="44"/>
          </a:xfrm>
        </p:grpSpPr>
        <p:sp>
          <p:nvSpPr>
            <p:cNvPr id="209025"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26"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27" name="Rectangle 131"/>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28" name="Group 132"/>
          <p:cNvGrpSpPr>
            <a:grpSpLocks/>
          </p:cNvGrpSpPr>
          <p:nvPr/>
        </p:nvGrpSpPr>
        <p:grpSpPr bwMode="auto">
          <a:xfrm>
            <a:off x="4027488" y="2247900"/>
            <a:ext cx="141287" cy="360363"/>
            <a:chOff x="1852" y="2057"/>
            <a:chExt cx="89" cy="227"/>
          </a:xfrm>
        </p:grpSpPr>
        <p:grpSp>
          <p:nvGrpSpPr>
            <p:cNvPr id="209029" name="Group 133"/>
            <p:cNvGrpSpPr>
              <a:grpSpLocks/>
            </p:cNvGrpSpPr>
            <p:nvPr/>
          </p:nvGrpSpPr>
          <p:grpSpPr bwMode="auto">
            <a:xfrm>
              <a:off x="1878" y="2259"/>
              <a:ext cx="35" cy="25"/>
              <a:chOff x="0" y="0"/>
              <a:chExt cx="20000" cy="19734"/>
            </a:xfrm>
          </p:grpSpPr>
          <p:sp>
            <p:nvSpPr>
              <p:cNvPr id="209030"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1"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2"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33"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4"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5"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6"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7"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38"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39" name="Group 143"/>
          <p:cNvGrpSpPr>
            <a:grpSpLocks/>
          </p:cNvGrpSpPr>
          <p:nvPr/>
        </p:nvGrpSpPr>
        <p:grpSpPr bwMode="auto">
          <a:xfrm>
            <a:off x="4319588" y="2247900"/>
            <a:ext cx="142875" cy="349250"/>
            <a:chOff x="2036" y="2057"/>
            <a:chExt cx="90" cy="220"/>
          </a:xfrm>
        </p:grpSpPr>
        <p:grpSp>
          <p:nvGrpSpPr>
            <p:cNvPr id="209040" name="Group 144"/>
            <p:cNvGrpSpPr>
              <a:grpSpLocks/>
            </p:cNvGrpSpPr>
            <p:nvPr/>
          </p:nvGrpSpPr>
          <p:grpSpPr bwMode="auto">
            <a:xfrm>
              <a:off x="2062" y="2252"/>
              <a:ext cx="35" cy="25"/>
              <a:chOff x="0" y="0"/>
              <a:chExt cx="20000" cy="20208"/>
            </a:xfrm>
          </p:grpSpPr>
          <p:sp>
            <p:nvSpPr>
              <p:cNvPr id="209041"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2"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3"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44"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5"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6"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7"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8"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49"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50" name="Rectangle 154"/>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1" name="Rectangle 155"/>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52" name="Group 156"/>
          <p:cNvGrpSpPr>
            <a:grpSpLocks/>
          </p:cNvGrpSpPr>
          <p:nvPr/>
        </p:nvGrpSpPr>
        <p:grpSpPr bwMode="auto">
          <a:xfrm flipV="1">
            <a:off x="5119688" y="1120775"/>
            <a:ext cx="415925" cy="936625"/>
            <a:chOff x="2440" y="1064"/>
            <a:chExt cx="262" cy="590"/>
          </a:xfrm>
        </p:grpSpPr>
        <p:sp>
          <p:nvSpPr>
            <p:cNvPr id="209053"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4"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5"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6"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7"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58"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059" name="AutoShape 163"/>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060" name="Rectangle 164"/>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1" name="AutoShape 165"/>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062" name="Group 166"/>
          <p:cNvGrpSpPr>
            <a:grpSpLocks/>
          </p:cNvGrpSpPr>
          <p:nvPr/>
        </p:nvGrpSpPr>
        <p:grpSpPr bwMode="auto">
          <a:xfrm rot="5400000" flipH="1">
            <a:off x="4218782" y="5666581"/>
            <a:ext cx="65088" cy="85725"/>
            <a:chOff x="419" y="3223"/>
            <a:chExt cx="41" cy="54"/>
          </a:xfrm>
        </p:grpSpPr>
        <p:sp>
          <p:nvSpPr>
            <p:cNvPr id="209063"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4"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65"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6"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7"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8"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69"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0"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1"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2"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3"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4"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5"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6"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77" name="Group 181"/>
          <p:cNvGrpSpPr>
            <a:grpSpLocks/>
          </p:cNvGrpSpPr>
          <p:nvPr/>
        </p:nvGrpSpPr>
        <p:grpSpPr bwMode="auto">
          <a:xfrm rot="5400000" flipH="1">
            <a:off x="4356894" y="5668169"/>
            <a:ext cx="65087" cy="85725"/>
            <a:chOff x="419" y="3223"/>
            <a:chExt cx="41" cy="54"/>
          </a:xfrm>
        </p:grpSpPr>
        <p:sp>
          <p:nvSpPr>
            <p:cNvPr id="209078"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79"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080" name="Group 184"/>
          <p:cNvGrpSpPr>
            <a:grpSpLocks/>
          </p:cNvGrpSpPr>
          <p:nvPr/>
        </p:nvGrpSpPr>
        <p:grpSpPr bwMode="auto">
          <a:xfrm rot="-5400000">
            <a:off x="2536032" y="5653881"/>
            <a:ext cx="65088" cy="85725"/>
            <a:chOff x="419" y="3223"/>
            <a:chExt cx="41" cy="54"/>
          </a:xfrm>
        </p:grpSpPr>
        <p:sp>
          <p:nvSpPr>
            <p:cNvPr id="209081"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2"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83"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4"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5"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6"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7"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8"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89"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0"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1"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2"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3"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4"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095" name="Group 199"/>
          <p:cNvGrpSpPr>
            <a:grpSpLocks/>
          </p:cNvGrpSpPr>
          <p:nvPr/>
        </p:nvGrpSpPr>
        <p:grpSpPr bwMode="auto">
          <a:xfrm rot="-5400000">
            <a:off x="2397919" y="5655469"/>
            <a:ext cx="65087" cy="85725"/>
            <a:chOff x="419" y="3223"/>
            <a:chExt cx="41" cy="54"/>
          </a:xfrm>
        </p:grpSpPr>
        <p:sp>
          <p:nvSpPr>
            <p:cNvPr id="209096"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7"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098"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099"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0"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1"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2"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3" name="Line 207"/>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4"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09105"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09106" name="Line 210"/>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7" name="Line 211"/>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8"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09"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0"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1"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2"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3"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4"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5"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6"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7"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8"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19"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0"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1"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2"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23" name="Group 227"/>
          <p:cNvGrpSpPr>
            <a:grpSpLocks/>
          </p:cNvGrpSpPr>
          <p:nvPr/>
        </p:nvGrpSpPr>
        <p:grpSpPr bwMode="auto">
          <a:xfrm>
            <a:off x="2824163" y="3371850"/>
            <a:ext cx="147637" cy="315913"/>
            <a:chOff x="0" y="0"/>
            <a:chExt cx="20000" cy="20000"/>
          </a:xfrm>
        </p:grpSpPr>
        <p:sp>
          <p:nvSpPr>
            <p:cNvPr id="209124"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5"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26"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7"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8" name="Line 232"/>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29"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0"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31" name="Group 235"/>
          <p:cNvGrpSpPr>
            <a:grpSpLocks/>
          </p:cNvGrpSpPr>
          <p:nvPr/>
        </p:nvGrpSpPr>
        <p:grpSpPr bwMode="auto">
          <a:xfrm flipV="1">
            <a:off x="5729288" y="1982788"/>
            <a:ext cx="77787" cy="57150"/>
            <a:chOff x="2834" y="1154"/>
            <a:chExt cx="49" cy="36"/>
          </a:xfrm>
        </p:grpSpPr>
        <p:sp>
          <p:nvSpPr>
            <p:cNvPr id="209132"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3"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34"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5"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6"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7" name="Line 241"/>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38"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39" name="Group 243"/>
          <p:cNvGrpSpPr>
            <a:grpSpLocks/>
          </p:cNvGrpSpPr>
          <p:nvPr/>
        </p:nvGrpSpPr>
        <p:grpSpPr bwMode="auto">
          <a:xfrm flipV="1">
            <a:off x="5464175" y="2019300"/>
            <a:ext cx="158750" cy="111125"/>
            <a:chOff x="2619" y="1091"/>
            <a:chExt cx="100" cy="70"/>
          </a:xfrm>
        </p:grpSpPr>
        <p:sp>
          <p:nvSpPr>
            <p:cNvPr id="209140"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1"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2"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143" name="Group 247"/>
          <p:cNvGrpSpPr>
            <a:grpSpLocks/>
          </p:cNvGrpSpPr>
          <p:nvPr/>
        </p:nvGrpSpPr>
        <p:grpSpPr bwMode="auto">
          <a:xfrm flipV="1">
            <a:off x="5842000" y="1982788"/>
            <a:ext cx="77788" cy="57150"/>
            <a:chOff x="2834" y="1154"/>
            <a:chExt cx="49" cy="36"/>
          </a:xfrm>
        </p:grpSpPr>
        <p:sp>
          <p:nvSpPr>
            <p:cNvPr id="209144"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5"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46" name="Line 250"/>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47" name="Group 251"/>
          <p:cNvGrpSpPr>
            <a:grpSpLocks/>
          </p:cNvGrpSpPr>
          <p:nvPr/>
        </p:nvGrpSpPr>
        <p:grpSpPr bwMode="auto">
          <a:xfrm>
            <a:off x="5173663" y="2933700"/>
            <a:ext cx="84137" cy="177800"/>
            <a:chOff x="0" y="0"/>
            <a:chExt cx="20000" cy="20000"/>
          </a:xfrm>
        </p:grpSpPr>
        <p:sp>
          <p:nvSpPr>
            <p:cNvPr id="209148"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49"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50"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CYLA Retract A-</a:t>
            </a:r>
          </a:p>
        </p:txBody>
      </p:sp>
      <p:sp>
        <p:nvSpPr>
          <p:cNvPr id="209151"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152"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09153"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4"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5"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6"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7"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8"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59"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0" name="Line 264"/>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1" name="Line 265"/>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2"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3"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64" name="Group 268"/>
          <p:cNvGrpSpPr>
            <a:grpSpLocks/>
          </p:cNvGrpSpPr>
          <p:nvPr/>
        </p:nvGrpSpPr>
        <p:grpSpPr bwMode="auto">
          <a:xfrm>
            <a:off x="1778000" y="2949575"/>
            <a:ext cx="74613" cy="69850"/>
            <a:chOff x="1781" y="2013"/>
            <a:chExt cx="47" cy="44"/>
          </a:xfrm>
        </p:grpSpPr>
        <p:sp>
          <p:nvSpPr>
            <p:cNvPr id="209165"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6"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67" name="Line 271"/>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8" name="Line 272"/>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69" name="Line 273"/>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70"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71" name="Group 275"/>
          <p:cNvGrpSpPr>
            <a:grpSpLocks/>
          </p:cNvGrpSpPr>
          <p:nvPr/>
        </p:nvGrpSpPr>
        <p:grpSpPr bwMode="auto">
          <a:xfrm rot="5400000">
            <a:off x="3374231" y="891382"/>
            <a:ext cx="84137" cy="177800"/>
            <a:chOff x="0" y="0"/>
            <a:chExt cx="20000" cy="20000"/>
          </a:xfrm>
        </p:grpSpPr>
        <p:sp>
          <p:nvSpPr>
            <p:cNvPr id="209172"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73"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74"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75"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76"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77"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78" name="Group 282"/>
          <p:cNvGrpSpPr>
            <a:grpSpLocks/>
          </p:cNvGrpSpPr>
          <p:nvPr/>
        </p:nvGrpSpPr>
        <p:grpSpPr bwMode="auto">
          <a:xfrm rot="5400000">
            <a:off x="4192588" y="1431925"/>
            <a:ext cx="133350" cy="406400"/>
            <a:chOff x="0" y="0"/>
            <a:chExt cx="20000" cy="20000"/>
          </a:xfrm>
        </p:grpSpPr>
        <p:sp>
          <p:nvSpPr>
            <p:cNvPr id="209179"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0"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81" name="Line 285"/>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2"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3" name="Line 287"/>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4" name="Line 288"/>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5" name="Line 289"/>
          <p:cNvSpPr>
            <a:spLocks noChangeShapeType="1"/>
          </p:cNvSpPr>
          <p:nvPr/>
        </p:nvSpPr>
        <p:spPr bwMode="auto">
          <a:xfrm flipH="1">
            <a:off x="1408113" y="3486150"/>
            <a:ext cx="1825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86" name="Group 290"/>
          <p:cNvGrpSpPr>
            <a:grpSpLocks/>
          </p:cNvGrpSpPr>
          <p:nvPr/>
        </p:nvGrpSpPr>
        <p:grpSpPr bwMode="auto">
          <a:xfrm rot="5400000">
            <a:off x="1626394" y="3356769"/>
            <a:ext cx="84138" cy="177800"/>
            <a:chOff x="0" y="0"/>
            <a:chExt cx="20000" cy="20000"/>
          </a:xfrm>
        </p:grpSpPr>
        <p:sp>
          <p:nvSpPr>
            <p:cNvPr id="209187"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88"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89" name="Line 293"/>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0"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1" name="Line 295"/>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2" name="Line 296"/>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3" name="Line 297"/>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194" name="Group 298"/>
          <p:cNvGrpSpPr>
            <a:grpSpLocks/>
          </p:cNvGrpSpPr>
          <p:nvPr/>
        </p:nvGrpSpPr>
        <p:grpSpPr bwMode="auto">
          <a:xfrm rot="5400000">
            <a:off x="4214019" y="2756694"/>
            <a:ext cx="84138" cy="177800"/>
            <a:chOff x="0" y="0"/>
            <a:chExt cx="20000" cy="20000"/>
          </a:xfrm>
        </p:grpSpPr>
        <p:sp>
          <p:nvSpPr>
            <p:cNvPr id="209195"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6"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197" name="Line 301"/>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198"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09199"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09200"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09201" name="Line 305"/>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2"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03"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4"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5"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6"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7"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8"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09"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0"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1"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2"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3" name="Line 317"/>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4"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15"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16"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17"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9219" name="Group 323"/>
          <p:cNvGrpSpPr>
            <a:grpSpLocks/>
          </p:cNvGrpSpPr>
          <p:nvPr/>
        </p:nvGrpSpPr>
        <p:grpSpPr bwMode="auto">
          <a:xfrm>
            <a:off x="4000500" y="3097213"/>
            <a:ext cx="681038" cy="274637"/>
            <a:chOff x="2520" y="1951"/>
            <a:chExt cx="429" cy="173"/>
          </a:xfrm>
        </p:grpSpPr>
        <p:sp>
          <p:nvSpPr>
            <p:cNvPr id="209220"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21"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9222" name="Group 326"/>
          <p:cNvGrpSpPr>
            <a:grpSpLocks/>
          </p:cNvGrpSpPr>
          <p:nvPr/>
        </p:nvGrpSpPr>
        <p:grpSpPr bwMode="auto">
          <a:xfrm>
            <a:off x="2105025" y="863600"/>
            <a:ext cx="681038" cy="274638"/>
            <a:chOff x="2485" y="3348"/>
            <a:chExt cx="429" cy="173"/>
          </a:xfrm>
        </p:grpSpPr>
        <p:sp>
          <p:nvSpPr>
            <p:cNvPr id="209223"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24"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09225" name="Group 329"/>
          <p:cNvGrpSpPr>
            <a:grpSpLocks/>
          </p:cNvGrpSpPr>
          <p:nvPr/>
        </p:nvGrpSpPr>
        <p:grpSpPr bwMode="auto">
          <a:xfrm>
            <a:off x="2944813" y="746125"/>
            <a:ext cx="681037" cy="274638"/>
            <a:chOff x="2485" y="3348"/>
            <a:chExt cx="429" cy="173"/>
          </a:xfrm>
        </p:grpSpPr>
        <p:sp>
          <p:nvSpPr>
            <p:cNvPr id="209226"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27"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09228" name="Line 332"/>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229" name="Group 333"/>
          <p:cNvGrpSpPr>
            <a:grpSpLocks/>
          </p:cNvGrpSpPr>
          <p:nvPr/>
        </p:nvGrpSpPr>
        <p:grpSpPr bwMode="auto">
          <a:xfrm>
            <a:off x="4786313" y="3097213"/>
            <a:ext cx="681037" cy="274637"/>
            <a:chOff x="3015" y="1951"/>
            <a:chExt cx="429" cy="173"/>
          </a:xfrm>
        </p:grpSpPr>
        <p:sp>
          <p:nvSpPr>
            <p:cNvPr id="209230"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31"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09233" name="Group 337"/>
          <p:cNvGrpSpPr>
            <a:grpSpLocks/>
          </p:cNvGrpSpPr>
          <p:nvPr/>
        </p:nvGrpSpPr>
        <p:grpSpPr bwMode="auto">
          <a:xfrm>
            <a:off x="3987800" y="3429000"/>
            <a:ext cx="966788" cy="1708150"/>
            <a:chOff x="2520" y="2160"/>
            <a:chExt cx="609" cy="1076"/>
          </a:xfrm>
        </p:grpSpPr>
        <p:sp>
          <p:nvSpPr>
            <p:cNvPr id="209234" name="Rectangle 338"/>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35" name="Rectangle 339"/>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36" name="Rectangle 340"/>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37" name="Rectangle 341"/>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38" name="AutoShape 342"/>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39" name="AutoShape 343"/>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40" name="Line 344"/>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41" name="Line 345"/>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9242" name="Group 346"/>
            <p:cNvGrpSpPr>
              <a:grpSpLocks/>
            </p:cNvGrpSpPr>
            <p:nvPr/>
          </p:nvGrpSpPr>
          <p:grpSpPr bwMode="auto">
            <a:xfrm flipV="1">
              <a:off x="2622" y="2572"/>
              <a:ext cx="395" cy="48"/>
              <a:chOff x="3118" y="864"/>
              <a:chExt cx="530" cy="48"/>
            </a:xfrm>
          </p:grpSpPr>
          <p:sp>
            <p:nvSpPr>
              <p:cNvPr id="209243" name="Arc 3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44" name="Arc 3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245" name="Rectangle 349"/>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46" name="Rectangle 350"/>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47" name="Rectangle 351"/>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48" name="Rectangle 352"/>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49" name="Rectangle 353"/>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50" name="Rectangle 354"/>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51" name="Rectangle 355"/>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52" name="AutoShape 356"/>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53" name="AutoShape 357"/>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254" name="Group 358"/>
            <p:cNvGrpSpPr>
              <a:grpSpLocks/>
            </p:cNvGrpSpPr>
            <p:nvPr/>
          </p:nvGrpSpPr>
          <p:grpSpPr bwMode="auto">
            <a:xfrm flipV="1">
              <a:off x="2639" y="2321"/>
              <a:ext cx="359" cy="251"/>
              <a:chOff x="3380" y="1014"/>
              <a:chExt cx="481" cy="337"/>
            </a:xfrm>
          </p:grpSpPr>
          <p:sp>
            <p:nvSpPr>
              <p:cNvPr id="209255" name="Rectangle 35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56" name="Rectangle 36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57" name="Rectangle 36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258" name="Group 362"/>
            <p:cNvGrpSpPr>
              <a:grpSpLocks/>
            </p:cNvGrpSpPr>
            <p:nvPr/>
          </p:nvGrpSpPr>
          <p:grpSpPr bwMode="auto">
            <a:xfrm flipV="1">
              <a:off x="2716" y="2242"/>
              <a:ext cx="209" cy="176"/>
              <a:chOff x="3482" y="1024"/>
              <a:chExt cx="280" cy="236"/>
            </a:xfrm>
          </p:grpSpPr>
          <p:grpSp>
            <p:nvGrpSpPr>
              <p:cNvPr id="209259" name="Group 363"/>
              <p:cNvGrpSpPr>
                <a:grpSpLocks/>
              </p:cNvGrpSpPr>
              <p:nvPr/>
            </p:nvGrpSpPr>
            <p:grpSpPr bwMode="auto">
              <a:xfrm>
                <a:off x="3712" y="1202"/>
                <a:ext cx="50" cy="58"/>
                <a:chOff x="3726" y="878"/>
                <a:chExt cx="50" cy="58"/>
              </a:xfrm>
            </p:grpSpPr>
            <p:sp>
              <p:nvSpPr>
                <p:cNvPr id="209260"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61"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262" name="Group 366"/>
              <p:cNvGrpSpPr>
                <a:grpSpLocks/>
              </p:cNvGrpSpPr>
              <p:nvPr/>
            </p:nvGrpSpPr>
            <p:grpSpPr bwMode="auto">
              <a:xfrm>
                <a:off x="3484" y="1204"/>
                <a:ext cx="48" cy="56"/>
                <a:chOff x="3462" y="734"/>
                <a:chExt cx="48" cy="56"/>
              </a:xfrm>
            </p:grpSpPr>
            <p:sp>
              <p:nvSpPr>
                <p:cNvPr id="209263"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64"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265" name="Group 369"/>
              <p:cNvGrpSpPr>
                <a:grpSpLocks/>
              </p:cNvGrpSpPr>
              <p:nvPr/>
            </p:nvGrpSpPr>
            <p:grpSpPr bwMode="auto">
              <a:xfrm flipV="1">
                <a:off x="3710" y="1024"/>
                <a:ext cx="50" cy="58"/>
                <a:chOff x="3726" y="878"/>
                <a:chExt cx="50" cy="58"/>
              </a:xfrm>
            </p:grpSpPr>
            <p:sp>
              <p:nvSpPr>
                <p:cNvPr id="209266"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67"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268" name="Group 372"/>
              <p:cNvGrpSpPr>
                <a:grpSpLocks/>
              </p:cNvGrpSpPr>
              <p:nvPr/>
            </p:nvGrpSpPr>
            <p:grpSpPr bwMode="auto">
              <a:xfrm flipV="1">
                <a:off x="3482" y="1026"/>
                <a:ext cx="48" cy="56"/>
                <a:chOff x="3462" y="734"/>
                <a:chExt cx="48" cy="56"/>
              </a:xfrm>
            </p:grpSpPr>
            <p:sp>
              <p:nvSpPr>
                <p:cNvPr id="209269"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0"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09271" name="Group 375"/>
            <p:cNvGrpSpPr>
              <a:grpSpLocks/>
            </p:cNvGrpSpPr>
            <p:nvPr/>
          </p:nvGrpSpPr>
          <p:grpSpPr bwMode="auto">
            <a:xfrm flipV="1">
              <a:off x="2520" y="2997"/>
              <a:ext cx="609" cy="239"/>
              <a:chOff x="512" y="898"/>
              <a:chExt cx="1332" cy="522"/>
            </a:xfrm>
          </p:grpSpPr>
          <p:sp>
            <p:nvSpPr>
              <p:cNvPr id="209272" name="Rectangle 3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3" name="AutoShape 3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4" name="AutoShape 3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75" name="Line 379"/>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76" name="Line 380"/>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77" name="Rectangle 381"/>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8" name="Rectangle 382"/>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79" name="Rectangle 383"/>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80" name="Oval 384"/>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1" name="AutoShape 385"/>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282" name="Text Box 386"/>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09283"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84" name="Line 388"/>
          <p:cNvSpPr>
            <a:spLocks noChangeShapeType="1"/>
          </p:cNvSpPr>
          <p:nvPr/>
        </p:nvSpPr>
        <p:spPr bwMode="auto">
          <a:xfrm flipH="1">
            <a:off x="1300163" y="3471863"/>
            <a:ext cx="133350" cy="1587"/>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85"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86"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87"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88"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89"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290" name="Group 394"/>
          <p:cNvGrpSpPr>
            <a:grpSpLocks/>
          </p:cNvGrpSpPr>
          <p:nvPr/>
        </p:nvGrpSpPr>
        <p:grpSpPr bwMode="auto">
          <a:xfrm flipH="1" flipV="1">
            <a:off x="581025" y="4094163"/>
            <a:ext cx="977900" cy="1724025"/>
            <a:chOff x="2840" y="2274"/>
            <a:chExt cx="616" cy="1086"/>
          </a:xfrm>
        </p:grpSpPr>
        <p:sp>
          <p:nvSpPr>
            <p:cNvPr id="209291" name="Rectangle 39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92" name="Rectangle 39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3" name="Rectangle 39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4" name="Rectangle 39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295" name="AutoShape 39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6" name="AutoShape 40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297" name="Line 40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298" name="Line 40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9299" name="Group 403"/>
            <p:cNvGrpSpPr>
              <a:grpSpLocks/>
            </p:cNvGrpSpPr>
            <p:nvPr/>
          </p:nvGrpSpPr>
          <p:grpSpPr bwMode="auto">
            <a:xfrm>
              <a:off x="2944" y="2896"/>
              <a:ext cx="399" cy="72"/>
              <a:chOff x="3118" y="864"/>
              <a:chExt cx="530" cy="48"/>
            </a:xfrm>
          </p:grpSpPr>
          <p:sp>
            <p:nvSpPr>
              <p:cNvPr id="209300" name="Arc 40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1" name="Arc 40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302" name="Rectangle 40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03" name="Rectangle 40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04" name="Rectangle 40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05" name="Rectangle 40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06" name="Rectangle 41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07" name="Rectangle 41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08" name="Rectangle 41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09" name="Group 413"/>
            <p:cNvGrpSpPr>
              <a:grpSpLocks/>
            </p:cNvGrpSpPr>
            <p:nvPr/>
          </p:nvGrpSpPr>
          <p:grpSpPr bwMode="auto">
            <a:xfrm>
              <a:off x="2962" y="2968"/>
              <a:ext cx="362" cy="254"/>
              <a:chOff x="3380" y="1014"/>
              <a:chExt cx="481" cy="337"/>
            </a:xfrm>
          </p:grpSpPr>
          <p:sp>
            <p:nvSpPr>
              <p:cNvPr id="209310" name="Rectangle 4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11" name="Rectangle 4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12" name="Rectangle 4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313" name="Line 41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9314" name="Group 418"/>
            <p:cNvGrpSpPr>
              <a:grpSpLocks/>
            </p:cNvGrpSpPr>
            <p:nvPr/>
          </p:nvGrpSpPr>
          <p:grpSpPr bwMode="auto">
            <a:xfrm>
              <a:off x="3039" y="3099"/>
              <a:ext cx="211" cy="178"/>
              <a:chOff x="3482" y="1024"/>
              <a:chExt cx="280" cy="236"/>
            </a:xfrm>
          </p:grpSpPr>
          <p:grpSp>
            <p:nvGrpSpPr>
              <p:cNvPr id="209315" name="Group 419"/>
              <p:cNvGrpSpPr>
                <a:grpSpLocks/>
              </p:cNvGrpSpPr>
              <p:nvPr/>
            </p:nvGrpSpPr>
            <p:grpSpPr bwMode="auto">
              <a:xfrm>
                <a:off x="3712" y="1202"/>
                <a:ext cx="50" cy="58"/>
                <a:chOff x="3726" y="878"/>
                <a:chExt cx="50" cy="58"/>
              </a:xfrm>
            </p:grpSpPr>
            <p:sp>
              <p:nvSpPr>
                <p:cNvPr id="209316" name="AutoShape 42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17" name="AutoShape 42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318" name="Group 422"/>
              <p:cNvGrpSpPr>
                <a:grpSpLocks/>
              </p:cNvGrpSpPr>
              <p:nvPr/>
            </p:nvGrpSpPr>
            <p:grpSpPr bwMode="auto">
              <a:xfrm>
                <a:off x="3484" y="1204"/>
                <a:ext cx="48" cy="56"/>
                <a:chOff x="3462" y="734"/>
                <a:chExt cx="48" cy="56"/>
              </a:xfrm>
            </p:grpSpPr>
            <p:sp>
              <p:nvSpPr>
                <p:cNvPr id="209319" name="AutoShape 4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0" name="AutoShape 4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321" name="Group 425"/>
              <p:cNvGrpSpPr>
                <a:grpSpLocks/>
              </p:cNvGrpSpPr>
              <p:nvPr/>
            </p:nvGrpSpPr>
            <p:grpSpPr bwMode="auto">
              <a:xfrm flipV="1">
                <a:off x="3710" y="1024"/>
                <a:ext cx="50" cy="58"/>
                <a:chOff x="3726" y="878"/>
                <a:chExt cx="50" cy="58"/>
              </a:xfrm>
            </p:grpSpPr>
            <p:sp>
              <p:nvSpPr>
                <p:cNvPr id="209322" name="AutoShape 4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3" name="AutoShape 4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9324" name="Group 428"/>
              <p:cNvGrpSpPr>
                <a:grpSpLocks/>
              </p:cNvGrpSpPr>
              <p:nvPr/>
            </p:nvGrpSpPr>
            <p:grpSpPr bwMode="auto">
              <a:xfrm flipV="1">
                <a:off x="3482" y="1026"/>
                <a:ext cx="48" cy="56"/>
                <a:chOff x="3462" y="734"/>
                <a:chExt cx="48" cy="56"/>
              </a:xfrm>
            </p:grpSpPr>
            <p:sp>
              <p:nvSpPr>
                <p:cNvPr id="209325" name="AutoShape 4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6" name="AutoShape 4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09327" name="Rectangle 43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28" name="AutoShape 43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29" name="AutoShape 43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0" name="Line 43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31" name="Line 43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9332" name="Rectangle 43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33" name="Rectangle 43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34" name="Rectangle 43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35" name="Oval 43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36" name="AutoShape 44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337" name="AutoShape 441"/>
          <p:cNvSpPr>
            <a:spLocks noChangeArrowheads="1"/>
          </p:cNvSpPr>
          <p:nvPr/>
        </p:nvSpPr>
        <p:spPr bwMode="auto">
          <a:xfrm flipV="1">
            <a:off x="939800" y="382905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9338" name="Group 442"/>
          <p:cNvGrpSpPr>
            <a:grpSpLocks/>
          </p:cNvGrpSpPr>
          <p:nvPr/>
        </p:nvGrpSpPr>
        <p:grpSpPr bwMode="auto">
          <a:xfrm flipH="1">
            <a:off x="852488" y="3762375"/>
            <a:ext cx="681037" cy="274638"/>
            <a:chOff x="2520" y="1951"/>
            <a:chExt cx="429" cy="173"/>
          </a:xfrm>
        </p:grpSpPr>
        <p:sp>
          <p:nvSpPr>
            <p:cNvPr id="209339"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0"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sp>
        <p:nvSpPr>
          <p:cNvPr id="209341" name="Line 445"/>
          <p:cNvSpPr>
            <a:spLocks noChangeShapeType="1"/>
          </p:cNvSpPr>
          <p:nvPr/>
        </p:nvSpPr>
        <p:spPr bwMode="auto">
          <a:xfrm rot="5400000" flipV="1">
            <a:off x="677068" y="398065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342" name="Group 446"/>
          <p:cNvGrpSpPr>
            <a:grpSpLocks/>
          </p:cNvGrpSpPr>
          <p:nvPr/>
        </p:nvGrpSpPr>
        <p:grpSpPr bwMode="auto">
          <a:xfrm flipH="1">
            <a:off x="66675" y="3762375"/>
            <a:ext cx="681038" cy="274638"/>
            <a:chOff x="3015" y="1951"/>
            <a:chExt cx="429" cy="173"/>
          </a:xfrm>
        </p:grpSpPr>
        <p:sp>
          <p:nvSpPr>
            <p:cNvPr id="209343"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4"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9345" name="Line 449"/>
          <p:cNvSpPr>
            <a:spLocks noChangeShapeType="1"/>
          </p:cNvSpPr>
          <p:nvPr/>
        </p:nvSpPr>
        <p:spPr bwMode="auto">
          <a:xfrm flipH="1" flipV="1">
            <a:off x="1073150" y="4005263"/>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346" name="Group 450"/>
          <p:cNvGrpSpPr>
            <a:grpSpLocks/>
          </p:cNvGrpSpPr>
          <p:nvPr/>
        </p:nvGrpSpPr>
        <p:grpSpPr bwMode="auto">
          <a:xfrm flipH="1">
            <a:off x="920750" y="3479800"/>
            <a:ext cx="681038" cy="274638"/>
            <a:chOff x="2520" y="1951"/>
            <a:chExt cx="429" cy="173"/>
          </a:xfrm>
        </p:grpSpPr>
        <p:sp>
          <p:nvSpPr>
            <p:cNvPr id="209347"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48"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09349" name="Group 453"/>
          <p:cNvGrpSpPr>
            <a:grpSpLocks/>
          </p:cNvGrpSpPr>
          <p:nvPr/>
        </p:nvGrpSpPr>
        <p:grpSpPr bwMode="auto">
          <a:xfrm flipH="1">
            <a:off x="198438" y="3463925"/>
            <a:ext cx="681037" cy="274638"/>
            <a:chOff x="3015" y="1951"/>
            <a:chExt cx="429" cy="173"/>
          </a:xfrm>
        </p:grpSpPr>
        <p:sp>
          <p:nvSpPr>
            <p:cNvPr id="209350"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9351"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09352" name="Line 456"/>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353" name="Text Box 457"/>
          <p:cNvSpPr txBox="1">
            <a:spLocks noChangeArrowheads="1"/>
          </p:cNvSpPr>
          <p:nvPr/>
        </p:nvSpPr>
        <p:spPr bwMode="auto">
          <a:xfrm>
            <a:off x="6248400" y="44989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4" name="Slide Number Placeholder 3"/>
          <p:cNvSpPr>
            <a:spLocks noGrp="1"/>
          </p:cNvSpPr>
          <p:nvPr>
            <p:ph type="sldNum" sz="quarter" idx="12"/>
          </p:nvPr>
        </p:nvSpPr>
        <p:spPr/>
        <p:txBody>
          <a:bodyPr/>
          <a:lstStyle/>
          <a:p>
            <a:fld id="{4E921C47-B414-E44B-A86E-4AAF6AF12554}" type="slidenum">
              <a:rPr lang="en-US"/>
              <a:pPr/>
              <a:t>113</a:t>
            </a:fld>
            <a:endParaRPr lang="en-US"/>
          </a:p>
        </p:txBody>
      </p:sp>
      <p:sp>
        <p:nvSpPr>
          <p:cNvPr id="20992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0992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09926" name="Text Box 6"/>
          <p:cNvSpPr txBox="1">
            <a:spLocks noChangeArrowheads="1"/>
          </p:cNvSpPr>
          <p:nvPr/>
        </p:nvSpPr>
        <p:spPr bwMode="auto">
          <a:xfrm>
            <a:off x="6248400" y="3662363"/>
            <a:ext cx="2819400" cy="2112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CYLB fully retracts LVB0 sends pilot air to port 1 of the first ONE-SHOT and on to shift the directional valve that controls CYLA.</a:t>
            </a:r>
          </a:p>
          <a:p>
            <a:pPr>
              <a:spcBef>
                <a:spcPct val="50000"/>
              </a:spcBef>
            </a:pPr>
            <a:r>
              <a:rPr lang="en-US" sz="1400"/>
              <a:t>CYLA immediately starts retracting to its home position. As it leaves LVA1 the second ONE-SHOT starts resetting---</a:t>
            </a:r>
          </a:p>
        </p:txBody>
      </p:sp>
      <p:sp>
        <p:nvSpPr>
          <p:cNvPr id="20992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29" name="Rectangle 9"/>
          <p:cNvSpPr>
            <a:spLocks noChangeArrowheads="1"/>
          </p:cNvSpPr>
          <p:nvPr/>
        </p:nvSpPr>
        <p:spPr bwMode="auto">
          <a:xfrm rot="5400000">
            <a:off x="1123157" y="1421606"/>
            <a:ext cx="455612" cy="1006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0"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31" name="Group 11"/>
          <p:cNvGrpSpPr>
            <a:grpSpLocks/>
          </p:cNvGrpSpPr>
          <p:nvPr/>
        </p:nvGrpSpPr>
        <p:grpSpPr bwMode="auto">
          <a:xfrm>
            <a:off x="838200" y="1709738"/>
            <a:ext cx="1363663" cy="415925"/>
            <a:chOff x="437" y="1012"/>
            <a:chExt cx="859" cy="262"/>
          </a:xfrm>
        </p:grpSpPr>
        <p:sp>
          <p:nvSpPr>
            <p:cNvPr id="20993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9938"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39"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40" name="Group 20"/>
          <p:cNvGrpSpPr>
            <a:grpSpLocks/>
          </p:cNvGrpSpPr>
          <p:nvPr/>
        </p:nvGrpSpPr>
        <p:grpSpPr bwMode="auto">
          <a:xfrm rot="5400000" flipH="1">
            <a:off x="1997869" y="1426369"/>
            <a:ext cx="77788" cy="57150"/>
            <a:chOff x="2834" y="1154"/>
            <a:chExt cx="49" cy="36"/>
          </a:xfrm>
        </p:grpSpPr>
        <p:sp>
          <p:nvSpPr>
            <p:cNvPr id="20994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43"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4"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5"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6"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47"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48" name="Group 28"/>
          <p:cNvGrpSpPr>
            <a:grpSpLocks/>
          </p:cNvGrpSpPr>
          <p:nvPr/>
        </p:nvGrpSpPr>
        <p:grpSpPr bwMode="auto">
          <a:xfrm rot="5400000" flipH="1">
            <a:off x="2020888" y="1624012"/>
            <a:ext cx="158750" cy="111125"/>
            <a:chOff x="2619" y="1091"/>
            <a:chExt cx="100" cy="70"/>
          </a:xfrm>
        </p:grpSpPr>
        <p:sp>
          <p:nvSpPr>
            <p:cNvPr id="20994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5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5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952" name="Group 32"/>
          <p:cNvGrpSpPr>
            <a:grpSpLocks/>
          </p:cNvGrpSpPr>
          <p:nvPr/>
        </p:nvGrpSpPr>
        <p:grpSpPr bwMode="auto">
          <a:xfrm rot="5400000" flipH="1">
            <a:off x="1997869" y="1313657"/>
            <a:ext cx="77787" cy="57150"/>
            <a:chOff x="2834" y="1154"/>
            <a:chExt cx="49" cy="36"/>
          </a:xfrm>
        </p:grpSpPr>
        <p:sp>
          <p:nvSpPr>
            <p:cNvPr id="20995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5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55"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56"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57" name="Group 37"/>
          <p:cNvGrpSpPr>
            <a:grpSpLocks/>
          </p:cNvGrpSpPr>
          <p:nvPr/>
        </p:nvGrpSpPr>
        <p:grpSpPr bwMode="auto">
          <a:xfrm rot="-5400000">
            <a:off x="3137694" y="1494632"/>
            <a:ext cx="77787" cy="57150"/>
            <a:chOff x="2834" y="1154"/>
            <a:chExt cx="49" cy="36"/>
          </a:xfrm>
        </p:grpSpPr>
        <p:sp>
          <p:nvSpPr>
            <p:cNvPr id="20995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5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60"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1"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2"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3"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4"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65" name="Group 45"/>
          <p:cNvGrpSpPr>
            <a:grpSpLocks/>
          </p:cNvGrpSpPr>
          <p:nvPr/>
        </p:nvGrpSpPr>
        <p:grpSpPr bwMode="auto">
          <a:xfrm rot="-5400000">
            <a:off x="3033713" y="1693862"/>
            <a:ext cx="158750" cy="111125"/>
            <a:chOff x="2619" y="1091"/>
            <a:chExt cx="100" cy="70"/>
          </a:xfrm>
        </p:grpSpPr>
        <p:sp>
          <p:nvSpPr>
            <p:cNvPr id="209966"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7"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68"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969" name="Group 49"/>
          <p:cNvGrpSpPr>
            <a:grpSpLocks/>
          </p:cNvGrpSpPr>
          <p:nvPr/>
        </p:nvGrpSpPr>
        <p:grpSpPr bwMode="auto">
          <a:xfrm rot="-5400000">
            <a:off x="3137694" y="1381919"/>
            <a:ext cx="77788" cy="57150"/>
            <a:chOff x="2834" y="1154"/>
            <a:chExt cx="49" cy="36"/>
          </a:xfrm>
        </p:grpSpPr>
        <p:sp>
          <p:nvSpPr>
            <p:cNvPr id="209970"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1"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72"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3"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4" name="Line 54"/>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5"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6"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7"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78"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79" name="Group 59"/>
          <p:cNvGrpSpPr>
            <a:grpSpLocks/>
          </p:cNvGrpSpPr>
          <p:nvPr/>
        </p:nvGrpSpPr>
        <p:grpSpPr bwMode="auto">
          <a:xfrm>
            <a:off x="1025525" y="2952750"/>
            <a:ext cx="74613" cy="69850"/>
            <a:chOff x="1875" y="2013"/>
            <a:chExt cx="47" cy="44"/>
          </a:xfrm>
        </p:grpSpPr>
        <p:sp>
          <p:nvSpPr>
            <p:cNvPr id="209980"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81"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82"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9983" name="Group 63"/>
          <p:cNvGrpSpPr>
            <a:grpSpLocks/>
          </p:cNvGrpSpPr>
          <p:nvPr/>
        </p:nvGrpSpPr>
        <p:grpSpPr bwMode="auto">
          <a:xfrm>
            <a:off x="1441450" y="3022600"/>
            <a:ext cx="141288" cy="360363"/>
            <a:chOff x="1852" y="2057"/>
            <a:chExt cx="89" cy="227"/>
          </a:xfrm>
        </p:grpSpPr>
        <p:grpSp>
          <p:nvGrpSpPr>
            <p:cNvPr id="209984" name="Group 64"/>
            <p:cNvGrpSpPr>
              <a:grpSpLocks/>
            </p:cNvGrpSpPr>
            <p:nvPr/>
          </p:nvGrpSpPr>
          <p:grpSpPr bwMode="auto">
            <a:xfrm>
              <a:off x="1878" y="2259"/>
              <a:ext cx="35" cy="25"/>
              <a:chOff x="0" y="0"/>
              <a:chExt cx="20000" cy="19734"/>
            </a:xfrm>
          </p:grpSpPr>
          <p:sp>
            <p:nvSpPr>
              <p:cNvPr id="209985"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86"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87"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88"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89"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0"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1"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2"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3"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09994" name="Group 74"/>
          <p:cNvGrpSpPr>
            <a:grpSpLocks/>
          </p:cNvGrpSpPr>
          <p:nvPr/>
        </p:nvGrpSpPr>
        <p:grpSpPr bwMode="auto">
          <a:xfrm>
            <a:off x="1733550" y="3022600"/>
            <a:ext cx="142875" cy="349250"/>
            <a:chOff x="2036" y="2057"/>
            <a:chExt cx="90" cy="220"/>
          </a:xfrm>
        </p:grpSpPr>
        <p:grpSp>
          <p:nvGrpSpPr>
            <p:cNvPr id="209995" name="Group 75"/>
            <p:cNvGrpSpPr>
              <a:grpSpLocks/>
            </p:cNvGrpSpPr>
            <p:nvPr/>
          </p:nvGrpSpPr>
          <p:grpSpPr bwMode="auto">
            <a:xfrm>
              <a:off x="2062" y="2252"/>
              <a:ext cx="35" cy="25"/>
              <a:chOff x="0" y="0"/>
              <a:chExt cx="20000" cy="20208"/>
            </a:xfrm>
          </p:grpSpPr>
          <p:sp>
            <p:nvSpPr>
              <p:cNvPr id="209996"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7"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9998"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9999"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0"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1"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2"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3"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4"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05"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006"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7" name="Line 87"/>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8" name="Line 88"/>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09"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0"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1"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2"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3"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4"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5"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6"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7"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8"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19"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0"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1"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2"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3"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4"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5"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6"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7"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8"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29"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0"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1"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2"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3"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4"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5"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6"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7"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8"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39"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40"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41"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042" name="Group 122"/>
          <p:cNvGrpSpPr>
            <a:grpSpLocks/>
          </p:cNvGrpSpPr>
          <p:nvPr/>
        </p:nvGrpSpPr>
        <p:grpSpPr bwMode="auto">
          <a:xfrm>
            <a:off x="3617913" y="2178050"/>
            <a:ext cx="74612" cy="69850"/>
            <a:chOff x="1781" y="2013"/>
            <a:chExt cx="47" cy="44"/>
          </a:xfrm>
        </p:grpSpPr>
        <p:sp>
          <p:nvSpPr>
            <p:cNvPr id="210043"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44"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45"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46"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47"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048" name="Group 128"/>
          <p:cNvGrpSpPr>
            <a:grpSpLocks/>
          </p:cNvGrpSpPr>
          <p:nvPr/>
        </p:nvGrpSpPr>
        <p:grpSpPr bwMode="auto">
          <a:xfrm>
            <a:off x="4354513" y="2178050"/>
            <a:ext cx="74612" cy="69850"/>
            <a:chOff x="1875" y="2013"/>
            <a:chExt cx="47" cy="44"/>
          </a:xfrm>
        </p:grpSpPr>
        <p:sp>
          <p:nvSpPr>
            <p:cNvPr id="210049"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50"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51"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052" name="Group 132"/>
          <p:cNvGrpSpPr>
            <a:grpSpLocks/>
          </p:cNvGrpSpPr>
          <p:nvPr/>
        </p:nvGrpSpPr>
        <p:grpSpPr bwMode="auto">
          <a:xfrm>
            <a:off x="4027488" y="2247900"/>
            <a:ext cx="141287" cy="360363"/>
            <a:chOff x="1852" y="2057"/>
            <a:chExt cx="89" cy="227"/>
          </a:xfrm>
        </p:grpSpPr>
        <p:grpSp>
          <p:nvGrpSpPr>
            <p:cNvPr id="210053" name="Group 133"/>
            <p:cNvGrpSpPr>
              <a:grpSpLocks/>
            </p:cNvGrpSpPr>
            <p:nvPr/>
          </p:nvGrpSpPr>
          <p:grpSpPr bwMode="auto">
            <a:xfrm>
              <a:off x="1878" y="2259"/>
              <a:ext cx="35" cy="25"/>
              <a:chOff x="0" y="0"/>
              <a:chExt cx="20000" cy="19734"/>
            </a:xfrm>
          </p:grpSpPr>
          <p:sp>
            <p:nvSpPr>
              <p:cNvPr id="210054"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55"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56"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57"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58"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59"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0"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1"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2"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063" name="Group 143"/>
          <p:cNvGrpSpPr>
            <a:grpSpLocks/>
          </p:cNvGrpSpPr>
          <p:nvPr/>
        </p:nvGrpSpPr>
        <p:grpSpPr bwMode="auto">
          <a:xfrm>
            <a:off x="4319588" y="2247900"/>
            <a:ext cx="142875" cy="349250"/>
            <a:chOff x="2036" y="2057"/>
            <a:chExt cx="90" cy="220"/>
          </a:xfrm>
        </p:grpSpPr>
        <p:grpSp>
          <p:nvGrpSpPr>
            <p:cNvPr id="210064" name="Group 144"/>
            <p:cNvGrpSpPr>
              <a:grpSpLocks/>
            </p:cNvGrpSpPr>
            <p:nvPr/>
          </p:nvGrpSpPr>
          <p:grpSpPr bwMode="auto">
            <a:xfrm>
              <a:off x="2062" y="2252"/>
              <a:ext cx="35" cy="25"/>
              <a:chOff x="0" y="0"/>
              <a:chExt cx="20000" cy="20208"/>
            </a:xfrm>
          </p:grpSpPr>
          <p:sp>
            <p:nvSpPr>
              <p:cNvPr id="210065"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6"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7"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68"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69"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0"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1"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2"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3"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74" name="Rectangle 154"/>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5" name="Rectangle 155"/>
          <p:cNvSpPr>
            <a:spLocks noChangeArrowheads="1"/>
          </p:cNvSpPr>
          <p:nvPr/>
        </p:nvSpPr>
        <p:spPr bwMode="auto">
          <a:xfrm flipV="1">
            <a:off x="5105400" y="1187450"/>
            <a:ext cx="455613" cy="2667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076" name="Group 156"/>
          <p:cNvGrpSpPr>
            <a:grpSpLocks/>
          </p:cNvGrpSpPr>
          <p:nvPr/>
        </p:nvGrpSpPr>
        <p:grpSpPr bwMode="auto">
          <a:xfrm flipV="1">
            <a:off x="5119688" y="1066800"/>
            <a:ext cx="415925" cy="936625"/>
            <a:chOff x="2440" y="1064"/>
            <a:chExt cx="262" cy="590"/>
          </a:xfrm>
        </p:grpSpPr>
        <p:sp>
          <p:nvSpPr>
            <p:cNvPr id="210077"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8"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79"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80"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81"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82"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0083"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084"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85"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0086" name="Group 166"/>
          <p:cNvGrpSpPr>
            <a:grpSpLocks/>
          </p:cNvGrpSpPr>
          <p:nvPr/>
        </p:nvGrpSpPr>
        <p:grpSpPr bwMode="auto">
          <a:xfrm rot="5400000" flipH="1">
            <a:off x="4218782" y="5666581"/>
            <a:ext cx="65088" cy="85725"/>
            <a:chOff x="419" y="3223"/>
            <a:chExt cx="41" cy="54"/>
          </a:xfrm>
        </p:grpSpPr>
        <p:sp>
          <p:nvSpPr>
            <p:cNvPr id="210087"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88"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089"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0"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1"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2"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3"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4"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5"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6"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7"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8"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099"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00"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01" name="Group 181"/>
          <p:cNvGrpSpPr>
            <a:grpSpLocks/>
          </p:cNvGrpSpPr>
          <p:nvPr/>
        </p:nvGrpSpPr>
        <p:grpSpPr bwMode="auto">
          <a:xfrm rot="5400000" flipH="1">
            <a:off x="4356894" y="5668169"/>
            <a:ext cx="65087" cy="85725"/>
            <a:chOff x="419" y="3223"/>
            <a:chExt cx="41" cy="54"/>
          </a:xfrm>
        </p:grpSpPr>
        <p:sp>
          <p:nvSpPr>
            <p:cNvPr id="210102"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03"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104" name="Group 184"/>
          <p:cNvGrpSpPr>
            <a:grpSpLocks/>
          </p:cNvGrpSpPr>
          <p:nvPr/>
        </p:nvGrpSpPr>
        <p:grpSpPr bwMode="auto">
          <a:xfrm rot="-5400000">
            <a:off x="2536032" y="5653881"/>
            <a:ext cx="65088" cy="85725"/>
            <a:chOff x="419" y="3223"/>
            <a:chExt cx="41" cy="54"/>
          </a:xfrm>
        </p:grpSpPr>
        <p:sp>
          <p:nvSpPr>
            <p:cNvPr id="210105"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06"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07"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08"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09"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0"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1"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2"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3"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4"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5"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6"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7"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18"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19" name="Group 199"/>
          <p:cNvGrpSpPr>
            <a:grpSpLocks/>
          </p:cNvGrpSpPr>
          <p:nvPr/>
        </p:nvGrpSpPr>
        <p:grpSpPr bwMode="auto">
          <a:xfrm rot="-5400000">
            <a:off x="2397919" y="5655469"/>
            <a:ext cx="65087" cy="85725"/>
            <a:chOff x="419" y="3223"/>
            <a:chExt cx="41" cy="54"/>
          </a:xfrm>
        </p:grpSpPr>
        <p:sp>
          <p:nvSpPr>
            <p:cNvPr id="210120"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1"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22"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3"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4"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5"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6"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7" name="Line 207"/>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28"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0129"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0130" name="Line 210"/>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1"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2"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3"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4"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5"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6"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7"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8"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39"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0"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1"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2"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3"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4"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5"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6"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47" name="Group 227"/>
          <p:cNvGrpSpPr>
            <a:grpSpLocks/>
          </p:cNvGrpSpPr>
          <p:nvPr/>
        </p:nvGrpSpPr>
        <p:grpSpPr bwMode="auto">
          <a:xfrm>
            <a:off x="2824163" y="3371850"/>
            <a:ext cx="147637" cy="315913"/>
            <a:chOff x="0" y="0"/>
            <a:chExt cx="20000" cy="20000"/>
          </a:xfrm>
        </p:grpSpPr>
        <p:sp>
          <p:nvSpPr>
            <p:cNvPr id="210148"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49"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50"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1"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2" name="Line 232"/>
          <p:cNvSpPr>
            <a:spLocks noChangeShapeType="1"/>
          </p:cNvSpPr>
          <p:nvPr/>
        </p:nvSpPr>
        <p:spPr bwMode="auto">
          <a:xfrm rot="-5400000" flipH="1" flipV="1">
            <a:off x="5849143" y="2282032"/>
            <a:ext cx="188913" cy="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3"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4"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55" name="Group 235"/>
          <p:cNvGrpSpPr>
            <a:grpSpLocks/>
          </p:cNvGrpSpPr>
          <p:nvPr/>
        </p:nvGrpSpPr>
        <p:grpSpPr bwMode="auto">
          <a:xfrm flipV="1">
            <a:off x="5729288" y="1982788"/>
            <a:ext cx="77787" cy="57150"/>
            <a:chOff x="2834" y="1154"/>
            <a:chExt cx="49" cy="36"/>
          </a:xfrm>
        </p:grpSpPr>
        <p:sp>
          <p:nvSpPr>
            <p:cNvPr id="210156"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7"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58"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59"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0"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1"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2" name="Line 242"/>
          <p:cNvSpPr>
            <a:spLocks noChangeShapeType="1"/>
          </p:cNvSpPr>
          <p:nvPr/>
        </p:nvSpPr>
        <p:spPr bwMode="auto">
          <a:xfrm flipH="1">
            <a:off x="5911850" y="1987550"/>
            <a:ext cx="85725" cy="184150"/>
          </a:xfrm>
          <a:prstGeom prst="line">
            <a:avLst/>
          </a:prstGeom>
          <a:noFill/>
          <a:ln w="19050">
            <a:solidFill>
              <a:srgbClr val="00FF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63" name="Group 243"/>
          <p:cNvGrpSpPr>
            <a:grpSpLocks/>
          </p:cNvGrpSpPr>
          <p:nvPr/>
        </p:nvGrpSpPr>
        <p:grpSpPr bwMode="auto">
          <a:xfrm flipV="1">
            <a:off x="5464175" y="2019300"/>
            <a:ext cx="158750" cy="111125"/>
            <a:chOff x="2619" y="1091"/>
            <a:chExt cx="100" cy="70"/>
          </a:xfrm>
        </p:grpSpPr>
        <p:sp>
          <p:nvSpPr>
            <p:cNvPr id="210164"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5"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6"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167" name="Group 247"/>
          <p:cNvGrpSpPr>
            <a:grpSpLocks/>
          </p:cNvGrpSpPr>
          <p:nvPr/>
        </p:nvGrpSpPr>
        <p:grpSpPr bwMode="auto">
          <a:xfrm flipV="1">
            <a:off x="5842000" y="1982788"/>
            <a:ext cx="77788" cy="57150"/>
            <a:chOff x="2834" y="1154"/>
            <a:chExt cx="49" cy="36"/>
          </a:xfrm>
        </p:grpSpPr>
        <p:sp>
          <p:nvSpPr>
            <p:cNvPr id="210168"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69"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70"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71" name="Group 251"/>
          <p:cNvGrpSpPr>
            <a:grpSpLocks/>
          </p:cNvGrpSpPr>
          <p:nvPr/>
        </p:nvGrpSpPr>
        <p:grpSpPr bwMode="auto">
          <a:xfrm>
            <a:off x="5173663" y="2933700"/>
            <a:ext cx="84137" cy="177800"/>
            <a:chOff x="0" y="0"/>
            <a:chExt cx="20000" cy="20000"/>
          </a:xfrm>
        </p:grpSpPr>
        <p:sp>
          <p:nvSpPr>
            <p:cNvPr id="210172"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73"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74"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FF3300"/>
                </a:solidFill>
              </a:rPr>
              <a:t>CYLB Retract B-</a:t>
            </a:r>
            <a:r>
              <a:rPr lang="en-US" sz="1400"/>
              <a:t> </a:t>
            </a:r>
            <a:r>
              <a:rPr lang="en-US" sz="1400">
                <a:solidFill>
                  <a:srgbClr val="FF3300"/>
                </a:solidFill>
              </a:rPr>
              <a:t>CYLA Retract A-</a:t>
            </a:r>
          </a:p>
        </p:txBody>
      </p:sp>
      <p:sp>
        <p:nvSpPr>
          <p:cNvPr id="210175"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176"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0177"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78"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79"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0"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1"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2"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3"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4"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5"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6"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87" name="Line 26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88" name="Group 268"/>
          <p:cNvGrpSpPr>
            <a:grpSpLocks/>
          </p:cNvGrpSpPr>
          <p:nvPr/>
        </p:nvGrpSpPr>
        <p:grpSpPr bwMode="auto">
          <a:xfrm>
            <a:off x="1778000" y="2949575"/>
            <a:ext cx="74613" cy="69850"/>
            <a:chOff x="1781" y="2013"/>
            <a:chExt cx="47" cy="44"/>
          </a:xfrm>
        </p:grpSpPr>
        <p:sp>
          <p:nvSpPr>
            <p:cNvPr id="210189"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0"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91"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2"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3"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4" name="Line 274"/>
          <p:cNvSpPr>
            <a:spLocks noChangeShapeType="1"/>
          </p:cNvSpPr>
          <p:nvPr/>
        </p:nvSpPr>
        <p:spPr bwMode="auto">
          <a:xfrm flipH="1">
            <a:off x="3016250" y="1020763"/>
            <a:ext cx="3111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195" name="Group 275"/>
          <p:cNvGrpSpPr>
            <a:grpSpLocks/>
          </p:cNvGrpSpPr>
          <p:nvPr/>
        </p:nvGrpSpPr>
        <p:grpSpPr bwMode="auto">
          <a:xfrm rot="5400000">
            <a:off x="3374231" y="891382"/>
            <a:ext cx="84137" cy="177800"/>
            <a:chOff x="0" y="0"/>
            <a:chExt cx="20000" cy="20000"/>
          </a:xfrm>
        </p:grpSpPr>
        <p:sp>
          <p:nvSpPr>
            <p:cNvPr id="210196"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7"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198"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199" name="Line 279"/>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0" name="Line 280"/>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1" name="Line 281"/>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202" name="Group 282"/>
          <p:cNvGrpSpPr>
            <a:grpSpLocks/>
          </p:cNvGrpSpPr>
          <p:nvPr/>
        </p:nvGrpSpPr>
        <p:grpSpPr bwMode="auto">
          <a:xfrm rot="5400000">
            <a:off x="4192588" y="1431925"/>
            <a:ext cx="133350" cy="406400"/>
            <a:chOff x="0" y="0"/>
            <a:chExt cx="20000" cy="20000"/>
          </a:xfrm>
        </p:grpSpPr>
        <p:sp>
          <p:nvSpPr>
            <p:cNvPr id="210203"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4"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205" name="Line 285"/>
          <p:cNvSpPr>
            <a:spLocks noChangeShapeType="1"/>
          </p:cNvSpPr>
          <p:nvPr/>
        </p:nvSpPr>
        <p:spPr bwMode="auto">
          <a:xfrm flipH="1">
            <a:off x="4478338" y="1697038"/>
            <a:ext cx="3286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6"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7"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8" name="Line 288"/>
          <p:cNvSpPr>
            <a:spLocks noChangeShapeType="1"/>
          </p:cNvSpPr>
          <p:nvPr/>
        </p:nvSpPr>
        <p:spPr bwMode="auto">
          <a:xfrm flipH="1">
            <a:off x="5103813" y="2362200"/>
            <a:ext cx="844550" cy="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09" name="Line 289"/>
          <p:cNvSpPr>
            <a:spLocks noChangeShapeType="1"/>
          </p:cNvSpPr>
          <p:nvPr/>
        </p:nvSpPr>
        <p:spPr bwMode="auto">
          <a:xfrm flipH="1">
            <a:off x="1408113" y="3486150"/>
            <a:ext cx="182562" cy="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210" name="Group 290"/>
          <p:cNvGrpSpPr>
            <a:grpSpLocks/>
          </p:cNvGrpSpPr>
          <p:nvPr/>
        </p:nvGrpSpPr>
        <p:grpSpPr bwMode="auto">
          <a:xfrm rot="5400000">
            <a:off x="1626394" y="3356769"/>
            <a:ext cx="84138" cy="177800"/>
            <a:chOff x="0" y="0"/>
            <a:chExt cx="20000" cy="20000"/>
          </a:xfrm>
        </p:grpSpPr>
        <p:sp>
          <p:nvSpPr>
            <p:cNvPr id="210211"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FF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12"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FF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213" name="Line 293"/>
          <p:cNvSpPr>
            <a:spLocks noChangeShapeType="1"/>
          </p:cNvSpPr>
          <p:nvPr/>
        </p:nvSpPr>
        <p:spPr bwMode="auto">
          <a:xfrm flipH="1">
            <a:off x="1758950" y="3484563"/>
            <a:ext cx="1347788" cy="1587"/>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14"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15" name="Line 295"/>
          <p:cNvSpPr>
            <a:spLocks noChangeShapeType="1"/>
          </p:cNvSpPr>
          <p:nvPr/>
        </p:nvSpPr>
        <p:spPr bwMode="auto">
          <a:xfrm>
            <a:off x="3138488" y="2901950"/>
            <a:ext cx="0" cy="57785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16" name="Line 296"/>
          <p:cNvSpPr>
            <a:spLocks noChangeShapeType="1"/>
          </p:cNvSpPr>
          <p:nvPr/>
        </p:nvSpPr>
        <p:spPr bwMode="auto">
          <a:xfrm flipH="1">
            <a:off x="3149600" y="2898775"/>
            <a:ext cx="992188" cy="1588"/>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17" name="Line 297"/>
          <p:cNvSpPr>
            <a:spLocks noChangeShapeType="1"/>
          </p:cNvSpPr>
          <p:nvPr/>
        </p:nvSpPr>
        <p:spPr bwMode="auto">
          <a:xfrm flipH="1">
            <a:off x="4356100" y="2884488"/>
            <a:ext cx="747713" cy="1587"/>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218" name="Group 298"/>
          <p:cNvGrpSpPr>
            <a:grpSpLocks/>
          </p:cNvGrpSpPr>
          <p:nvPr/>
        </p:nvGrpSpPr>
        <p:grpSpPr bwMode="auto">
          <a:xfrm rot="5400000">
            <a:off x="4214019" y="2756694"/>
            <a:ext cx="84138" cy="177800"/>
            <a:chOff x="0" y="0"/>
            <a:chExt cx="20000" cy="20000"/>
          </a:xfrm>
        </p:grpSpPr>
        <p:sp>
          <p:nvSpPr>
            <p:cNvPr id="210219"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FF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20"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FF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221" name="Line 301"/>
          <p:cNvSpPr>
            <a:spLocks noChangeShapeType="1"/>
          </p:cNvSpPr>
          <p:nvPr/>
        </p:nvSpPr>
        <p:spPr bwMode="auto">
          <a:xfrm>
            <a:off x="5105400" y="2365375"/>
            <a:ext cx="0" cy="53340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22"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0223"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0224"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0225"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26"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27"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28"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29"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0"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1"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2"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3"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4"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5"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6"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7"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8" name="Line 318"/>
          <p:cNvSpPr>
            <a:spLocks noChangeShapeType="1"/>
          </p:cNvSpPr>
          <p:nvPr/>
        </p:nvSpPr>
        <p:spPr bwMode="auto">
          <a:xfrm>
            <a:off x="291465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239"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40"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241"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242" name="AutoShape 322"/>
          <p:cNvSpPr>
            <a:spLocks noChangeArrowheads="1"/>
          </p:cNvSpPr>
          <p:nvPr/>
        </p:nvSpPr>
        <p:spPr bwMode="auto">
          <a:xfrm flipH="1" flipV="1">
            <a:off x="43291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0243" name="Group 323"/>
          <p:cNvGrpSpPr>
            <a:grpSpLocks/>
          </p:cNvGrpSpPr>
          <p:nvPr/>
        </p:nvGrpSpPr>
        <p:grpSpPr bwMode="auto">
          <a:xfrm>
            <a:off x="4000500" y="3097213"/>
            <a:ext cx="681038" cy="274637"/>
            <a:chOff x="2520" y="1951"/>
            <a:chExt cx="429" cy="173"/>
          </a:xfrm>
        </p:grpSpPr>
        <p:sp>
          <p:nvSpPr>
            <p:cNvPr id="210244"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45"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0246" name="Group 326"/>
          <p:cNvGrpSpPr>
            <a:grpSpLocks/>
          </p:cNvGrpSpPr>
          <p:nvPr/>
        </p:nvGrpSpPr>
        <p:grpSpPr bwMode="auto">
          <a:xfrm>
            <a:off x="2105025" y="863600"/>
            <a:ext cx="681038" cy="274638"/>
            <a:chOff x="2485" y="3348"/>
            <a:chExt cx="429" cy="173"/>
          </a:xfrm>
        </p:grpSpPr>
        <p:sp>
          <p:nvSpPr>
            <p:cNvPr id="210247"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48"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0249" name="Group 329"/>
          <p:cNvGrpSpPr>
            <a:grpSpLocks/>
          </p:cNvGrpSpPr>
          <p:nvPr/>
        </p:nvGrpSpPr>
        <p:grpSpPr bwMode="auto">
          <a:xfrm>
            <a:off x="2944813" y="746125"/>
            <a:ext cx="681037" cy="274638"/>
            <a:chOff x="2485" y="3348"/>
            <a:chExt cx="429" cy="173"/>
          </a:xfrm>
        </p:grpSpPr>
        <p:sp>
          <p:nvSpPr>
            <p:cNvPr id="210250"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51"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0252" name="Line 332"/>
          <p:cNvSpPr>
            <a:spLocks noChangeShapeType="1"/>
          </p:cNvSpPr>
          <p:nvPr/>
        </p:nvSpPr>
        <p:spPr bwMode="auto">
          <a:xfrm rot="-5400000" flipH="1" flipV="1">
            <a:off x="4668044" y="3315494"/>
            <a:ext cx="1889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253" name="Group 333"/>
          <p:cNvGrpSpPr>
            <a:grpSpLocks/>
          </p:cNvGrpSpPr>
          <p:nvPr/>
        </p:nvGrpSpPr>
        <p:grpSpPr bwMode="auto">
          <a:xfrm>
            <a:off x="4786313" y="3097213"/>
            <a:ext cx="681037" cy="274637"/>
            <a:chOff x="3015" y="1951"/>
            <a:chExt cx="429" cy="173"/>
          </a:xfrm>
        </p:grpSpPr>
        <p:sp>
          <p:nvSpPr>
            <p:cNvPr id="210254"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255"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0256" name="Line 336"/>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307"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308" name="Line 388"/>
          <p:cNvSpPr>
            <a:spLocks noChangeShapeType="1"/>
          </p:cNvSpPr>
          <p:nvPr/>
        </p:nvSpPr>
        <p:spPr bwMode="auto">
          <a:xfrm flipH="1">
            <a:off x="1300163" y="3471863"/>
            <a:ext cx="133350" cy="1587"/>
          </a:xfrm>
          <a:prstGeom prst="line">
            <a:avLst/>
          </a:prstGeom>
          <a:noFill/>
          <a:ln w="9525">
            <a:solidFill>
              <a:srgbClr val="00FF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309"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310"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311" name="Line 39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312"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313"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362" name="Group 442"/>
          <p:cNvGrpSpPr>
            <a:grpSpLocks/>
          </p:cNvGrpSpPr>
          <p:nvPr/>
        </p:nvGrpSpPr>
        <p:grpSpPr bwMode="auto">
          <a:xfrm flipH="1">
            <a:off x="852488" y="3762375"/>
            <a:ext cx="681037" cy="274638"/>
            <a:chOff x="2520" y="1951"/>
            <a:chExt cx="429" cy="173"/>
          </a:xfrm>
        </p:grpSpPr>
        <p:sp>
          <p:nvSpPr>
            <p:cNvPr id="210363" name="Oval 44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364" name="Text Box 44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0366" name="Group 446"/>
          <p:cNvGrpSpPr>
            <a:grpSpLocks/>
          </p:cNvGrpSpPr>
          <p:nvPr/>
        </p:nvGrpSpPr>
        <p:grpSpPr bwMode="auto">
          <a:xfrm flipH="1">
            <a:off x="66675" y="3762375"/>
            <a:ext cx="681038" cy="274638"/>
            <a:chOff x="3015" y="1951"/>
            <a:chExt cx="429" cy="173"/>
          </a:xfrm>
        </p:grpSpPr>
        <p:sp>
          <p:nvSpPr>
            <p:cNvPr id="210367" name="Oval 4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368" name="Text Box 448"/>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0370" name="Group 450"/>
          <p:cNvGrpSpPr>
            <a:grpSpLocks/>
          </p:cNvGrpSpPr>
          <p:nvPr/>
        </p:nvGrpSpPr>
        <p:grpSpPr bwMode="auto">
          <a:xfrm flipH="1">
            <a:off x="920750" y="3479800"/>
            <a:ext cx="681038" cy="274638"/>
            <a:chOff x="2520" y="1951"/>
            <a:chExt cx="429" cy="173"/>
          </a:xfrm>
        </p:grpSpPr>
        <p:sp>
          <p:nvSpPr>
            <p:cNvPr id="210371" name="Oval 4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372" name="Text Box 4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0373" name="Group 453"/>
          <p:cNvGrpSpPr>
            <a:grpSpLocks/>
          </p:cNvGrpSpPr>
          <p:nvPr/>
        </p:nvGrpSpPr>
        <p:grpSpPr bwMode="auto">
          <a:xfrm flipH="1">
            <a:off x="198438" y="3463925"/>
            <a:ext cx="681037" cy="274638"/>
            <a:chOff x="3015" y="1951"/>
            <a:chExt cx="429" cy="173"/>
          </a:xfrm>
        </p:grpSpPr>
        <p:sp>
          <p:nvSpPr>
            <p:cNvPr id="210374" name="Oval 4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375" name="Text Box 4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0425" name="AutoShape 505"/>
          <p:cNvSpPr>
            <a:spLocks noChangeArrowheads="1"/>
          </p:cNvSpPr>
          <p:nvPr/>
        </p:nvSpPr>
        <p:spPr bwMode="auto">
          <a:xfrm>
            <a:off x="941388" y="3797300"/>
            <a:ext cx="265112" cy="182563"/>
          </a:xfrm>
          <a:prstGeom prst="triangle">
            <a:avLst>
              <a:gd name="adj" fmla="val 50000"/>
            </a:avLst>
          </a:prstGeom>
          <a:solidFill>
            <a:schemeClr val="bg1"/>
          </a:solidFill>
          <a:ln w="22225">
            <a:solidFill>
              <a:srgbClr val="00FF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26" name="Line 506"/>
          <p:cNvSpPr>
            <a:spLocks noChangeShapeType="1"/>
          </p:cNvSpPr>
          <p:nvPr/>
        </p:nvSpPr>
        <p:spPr bwMode="auto">
          <a:xfrm rot="5400000" flipV="1">
            <a:off x="665956" y="3948907"/>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27" name="Line 507"/>
          <p:cNvSpPr>
            <a:spLocks noChangeShapeType="1"/>
          </p:cNvSpPr>
          <p:nvPr/>
        </p:nvSpPr>
        <p:spPr bwMode="auto">
          <a:xfrm flipH="1" flipV="1">
            <a:off x="10747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428" name="Group 508"/>
          <p:cNvGrpSpPr>
            <a:grpSpLocks/>
          </p:cNvGrpSpPr>
          <p:nvPr/>
        </p:nvGrpSpPr>
        <p:grpSpPr bwMode="auto">
          <a:xfrm flipH="1" flipV="1">
            <a:off x="557213" y="4062413"/>
            <a:ext cx="1000125" cy="1762125"/>
            <a:chOff x="515" y="894"/>
            <a:chExt cx="1327" cy="2340"/>
          </a:xfrm>
        </p:grpSpPr>
        <p:sp>
          <p:nvSpPr>
            <p:cNvPr id="210429" name="Rectangle 509"/>
            <p:cNvSpPr>
              <a:spLocks noChangeArrowheads="1"/>
            </p:cNvSpPr>
            <p:nvPr/>
          </p:nvSpPr>
          <p:spPr bwMode="auto">
            <a:xfrm flipV="1">
              <a:off x="515" y="2238"/>
              <a:ext cx="1325" cy="996"/>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30" name="Rectangle 510"/>
            <p:cNvSpPr>
              <a:spLocks noChangeArrowheads="1"/>
            </p:cNvSpPr>
            <p:nvPr/>
          </p:nvSpPr>
          <p:spPr bwMode="auto">
            <a:xfrm rot="5400000">
              <a:off x="1021" y="1953"/>
              <a:ext cx="288" cy="85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31" name="Rectangle 511"/>
            <p:cNvSpPr>
              <a:spLocks noChangeArrowheads="1"/>
            </p:cNvSpPr>
            <p:nvPr/>
          </p:nvSpPr>
          <p:spPr bwMode="auto">
            <a:xfrm rot="5400000" flipH="1">
              <a:off x="1027" y="2602"/>
              <a:ext cx="276" cy="52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32" name="Rectangle 512"/>
            <p:cNvSpPr>
              <a:spLocks noChangeArrowheads="1"/>
            </p:cNvSpPr>
            <p:nvPr/>
          </p:nvSpPr>
          <p:spPr bwMode="auto">
            <a:xfrm rot="10800000">
              <a:off x="1035" y="2535"/>
              <a:ext cx="268" cy="179"/>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33" name="Rectangle 513"/>
            <p:cNvSpPr>
              <a:spLocks noChangeArrowheads="1"/>
            </p:cNvSpPr>
            <p:nvPr/>
          </p:nvSpPr>
          <p:spPr bwMode="auto">
            <a:xfrm rot="5400000" flipV="1">
              <a:off x="1529" y="2353"/>
              <a:ext cx="78" cy="54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434" name="Group 514"/>
            <p:cNvGrpSpPr>
              <a:grpSpLocks/>
            </p:cNvGrpSpPr>
            <p:nvPr/>
          </p:nvGrpSpPr>
          <p:grpSpPr bwMode="auto">
            <a:xfrm>
              <a:off x="775" y="2394"/>
              <a:ext cx="781" cy="547"/>
              <a:chOff x="3380" y="1014"/>
              <a:chExt cx="481" cy="337"/>
            </a:xfrm>
          </p:grpSpPr>
          <p:sp>
            <p:nvSpPr>
              <p:cNvPr id="210435" name="Rectangle 51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36" name="Rectangle 51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37" name="Rectangle 51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438" name="AutoShape 518"/>
            <p:cNvSpPr>
              <a:spLocks/>
            </p:cNvSpPr>
            <p:nvPr/>
          </p:nvSpPr>
          <p:spPr bwMode="auto">
            <a:xfrm rot="10800000" flipV="1">
              <a:off x="1436" y="2821"/>
              <a:ext cx="205" cy="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39" name="AutoShape 519"/>
            <p:cNvSpPr>
              <a:spLocks/>
            </p:cNvSpPr>
            <p:nvPr/>
          </p:nvSpPr>
          <p:spPr bwMode="auto">
            <a:xfrm rot="10800000" flipV="1">
              <a:off x="1433" y="2911"/>
              <a:ext cx="122" cy="3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0440" name="Group 520"/>
            <p:cNvGrpSpPr>
              <a:grpSpLocks/>
            </p:cNvGrpSpPr>
            <p:nvPr/>
          </p:nvGrpSpPr>
          <p:grpSpPr bwMode="auto">
            <a:xfrm>
              <a:off x="941" y="2672"/>
              <a:ext cx="454" cy="383"/>
              <a:chOff x="3482" y="1024"/>
              <a:chExt cx="280" cy="236"/>
            </a:xfrm>
          </p:grpSpPr>
          <p:grpSp>
            <p:nvGrpSpPr>
              <p:cNvPr id="210441" name="Group 521"/>
              <p:cNvGrpSpPr>
                <a:grpSpLocks/>
              </p:cNvGrpSpPr>
              <p:nvPr/>
            </p:nvGrpSpPr>
            <p:grpSpPr bwMode="auto">
              <a:xfrm>
                <a:off x="3712" y="1202"/>
                <a:ext cx="50" cy="58"/>
                <a:chOff x="3726" y="878"/>
                <a:chExt cx="50" cy="58"/>
              </a:xfrm>
            </p:grpSpPr>
            <p:sp>
              <p:nvSpPr>
                <p:cNvPr id="210442" name="AutoShape 52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43" name="AutoShape 52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444" name="Group 524"/>
              <p:cNvGrpSpPr>
                <a:grpSpLocks/>
              </p:cNvGrpSpPr>
              <p:nvPr/>
            </p:nvGrpSpPr>
            <p:grpSpPr bwMode="auto">
              <a:xfrm>
                <a:off x="3484" y="1204"/>
                <a:ext cx="48" cy="56"/>
                <a:chOff x="3462" y="734"/>
                <a:chExt cx="48" cy="56"/>
              </a:xfrm>
            </p:grpSpPr>
            <p:sp>
              <p:nvSpPr>
                <p:cNvPr id="210445" name="AutoShape 52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46" name="AutoShape 52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447" name="Group 527"/>
              <p:cNvGrpSpPr>
                <a:grpSpLocks/>
              </p:cNvGrpSpPr>
              <p:nvPr/>
            </p:nvGrpSpPr>
            <p:grpSpPr bwMode="auto">
              <a:xfrm flipV="1">
                <a:off x="3710" y="1024"/>
                <a:ext cx="50" cy="58"/>
                <a:chOff x="3726" y="878"/>
                <a:chExt cx="50" cy="58"/>
              </a:xfrm>
            </p:grpSpPr>
            <p:sp>
              <p:nvSpPr>
                <p:cNvPr id="210448" name="AutoShape 52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49" name="AutoShape 52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450" name="Group 530"/>
              <p:cNvGrpSpPr>
                <a:grpSpLocks/>
              </p:cNvGrpSpPr>
              <p:nvPr/>
            </p:nvGrpSpPr>
            <p:grpSpPr bwMode="auto">
              <a:xfrm flipV="1">
                <a:off x="3482" y="1026"/>
                <a:ext cx="48" cy="56"/>
                <a:chOff x="3462" y="734"/>
                <a:chExt cx="48" cy="56"/>
              </a:xfrm>
            </p:grpSpPr>
            <p:sp>
              <p:nvSpPr>
                <p:cNvPr id="210451" name="AutoShape 53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52" name="AutoShape 53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0453" name="Line 533"/>
            <p:cNvSpPr>
              <a:spLocks noChangeShapeType="1"/>
            </p:cNvSpPr>
            <p:nvPr/>
          </p:nvSpPr>
          <p:spPr bwMode="auto">
            <a:xfrm rot="5400000">
              <a:off x="1195" y="2622"/>
              <a:ext cx="20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54" name="Line 534"/>
            <p:cNvSpPr>
              <a:spLocks noChangeShapeType="1"/>
            </p:cNvSpPr>
            <p:nvPr/>
          </p:nvSpPr>
          <p:spPr bwMode="auto">
            <a:xfrm rot="5400000">
              <a:off x="938" y="2629"/>
              <a:ext cx="201" cy="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55" name="Rectangle 535"/>
            <p:cNvSpPr>
              <a:spLocks noChangeArrowheads="1"/>
            </p:cNvSpPr>
            <p:nvPr/>
          </p:nvSpPr>
          <p:spPr bwMode="auto">
            <a:xfrm rot="10800000" flipV="1">
              <a:off x="1132" y="3000"/>
              <a:ext cx="86" cy="234"/>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456" name="Group 536"/>
            <p:cNvGrpSpPr>
              <a:grpSpLocks/>
            </p:cNvGrpSpPr>
            <p:nvPr/>
          </p:nvGrpSpPr>
          <p:grpSpPr bwMode="auto">
            <a:xfrm>
              <a:off x="736" y="2233"/>
              <a:ext cx="861" cy="153"/>
              <a:chOff x="3118" y="864"/>
              <a:chExt cx="530" cy="48"/>
            </a:xfrm>
          </p:grpSpPr>
          <p:sp>
            <p:nvSpPr>
              <p:cNvPr id="210457" name="Arc 53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58" name="Arc 53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0459" name="Rectangle 539"/>
            <p:cNvSpPr>
              <a:spLocks noChangeArrowheads="1"/>
            </p:cNvSpPr>
            <p:nvPr/>
          </p:nvSpPr>
          <p:spPr bwMode="auto">
            <a:xfrm rot="16200000" flipV="1">
              <a:off x="816" y="2840"/>
              <a:ext cx="86" cy="546"/>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60" name="Rectangle 540"/>
            <p:cNvSpPr>
              <a:spLocks noChangeArrowheads="1"/>
            </p:cNvSpPr>
            <p:nvPr/>
          </p:nvSpPr>
          <p:spPr bwMode="auto">
            <a:xfrm flipV="1">
              <a:off x="515" y="1414"/>
              <a:ext cx="1325" cy="806"/>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61" name="Rectangle 541"/>
            <p:cNvSpPr>
              <a:spLocks noChangeArrowheads="1"/>
            </p:cNvSpPr>
            <p:nvPr/>
          </p:nvSpPr>
          <p:spPr bwMode="auto">
            <a:xfrm rot="10800000" flipV="1">
              <a:off x="586" y="1414"/>
              <a:ext cx="87" cy="1742"/>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62" name="Rectangle 542"/>
            <p:cNvSpPr>
              <a:spLocks noChangeArrowheads="1"/>
            </p:cNvSpPr>
            <p:nvPr/>
          </p:nvSpPr>
          <p:spPr bwMode="auto">
            <a:xfrm rot="10800000" flipV="1">
              <a:off x="1122" y="2129"/>
              <a:ext cx="87" cy="91"/>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63" name="Rectangle 543"/>
            <p:cNvSpPr>
              <a:spLocks noChangeArrowheads="1"/>
            </p:cNvSpPr>
            <p:nvPr/>
          </p:nvSpPr>
          <p:spPr bwMode="auto">
            <a:xfrm rot="16200000" flipV="1">
              <a:off x="890" y="1299"/>
              <a:ext cx="718" cy="948"/>
            </a:xfrm>
            <a:prstGeom prst="rect">
              <a:avLst/>
            </a:prstGeom>
            <a:gradFill rotWithShape="0">
              <a:gsLst>
                <a:gs pos="0">
                  <a:srgbClr val="FFCC00"/>
                </a:gs>
                <a:gs pos="100000">
                  <a:srgbClr val="FFFF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64" name="Rectangle 544"/>
            <p:cNvSpPr>
              <a:spLocks noChangeArrowheads="1"/>
            </p:cNvSpPr>
            <p:nvPr/>
          </p:nvSpPr>
          <p:spPr bwMode="auto">
            <a:xfrm flipV="1">
              <a:off x="517" y="894"/>
              <a:ext cx="1325" cy="52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65" name="AutoShape 545"/>
            <p:cNvSpPr>
              <a:spLocks/>
            </p:cNvSpPr>
            <p:nvPr/>
          </p:nvSpPr>
          <p:spPr bwMode="auto">
            <a:xfrm rot="5400000">
              <a:off x="679" y="881"/>
              <a:ext cx="442" cy="624"/>
            </a:xfrm>
            <a:prstGeom prst="leftBracket">
              <a:avLst>
                <a:gd name="adj" fmla="val 0"/>
              </a:avLst>
            </a:prstGeom>
            <a:gradFill rotWithShape="0">
              <a:gsLst>
                <a:gs pos="0">
                  <a:srgbClr val="FF9966"/>
                </a:gs>
                <a:gs pos="100000">
                  <a:srgbClr val="FFCC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66" name="AutoShape 546"/>
            <p:cNvSpPr>
              <a:spLocks/>
            </p:cNvSpPr>
            <p:nvPr/>
          </p:nvSpPr>
          <p:spPr bwMode="auto">
            <a:xfrm rot="5400000">
              <a:off x="722" y="1001"/>
              <a:ext cx="364" cy="461"/>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67" name="Line 547"/>
            <p:cNvSpPr>
              <a:spLocks noChangeShapeType="1"/>
            </p:cNvSpPr>
            <p:nvPr/>
          </p:nvSpPr>
          <p:spPr bwMode="auto">
            <a:xfrm>
              <a:off x="845" y="988"/>
              <a:ext cx="7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68" name="Line 548"/>
            <p:cNvSpPr>
              <a:spLocks noChangeShapeType="1"/>
            </p:cNvSpPr>
            <p:nvPr/>
          </p:nvSpPr>
          <p:spPr bwMode="auto">
            <a:xfrm>
              <a:off x="845" y="1034"/>
              <a:ext cx="7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69" name="Rectangle 549"/>
            <p:cNvSpPr>
              <a:spLocks noChangeArrowheads="1"/>
            </p:cNvSpPr>
            <p:nvPr/>
          </p:nvSpPr>
          <p:spPr bwMode="auto">
            <a:xfrm rot="16200000" flipV="1">
              <a:off x="663" y="1142"/>
              <a:ext cx="86" cy="64"/>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70" name="Rectangle 550"/>
            <p:cNvSpPr>
              <a:spLocks noChangeArrowheads="1"/>
            </p:cNvSpPr>
            <p:nvPr/>
          </p:nvSpPr>
          <p:spPr bwMode="auto">
            <a:xfrm rot="16200000" flipV="1">
              <a:off x="961" y="1040"/>
              <a:ext cx="86" cy="256"/>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71" name="Rectangle 551"/>
            <p:cNvSpPr>
              <a:spLocks noChangeArrowheads="1"/>
            </p:cNvSpPr>
            <p:nvPr/>
          </p:nvSpPr>
          <p:spPr bwMode="auto">
            <a:xfrm rot="16200000" flipV="1">
              <a:off x="746" y="1101"/>
              <a:ext cx="121" cy="138"/>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72" name="Oval 552"/>
            <p:cNvSpPr>
              <a:spLocks noChangeArrowheads="1"/>
            </p:cNvSpPr>
            <p:nvPr/>
          </p:nvSpPr>
          <p:spPr bwMode="auto">
            <a:xfrm>
              <a:off x="783" y="1131"/>
              <a:ext cx="81" cy="78"/>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73" name="AutoShape 553"/>
            <p:cNvSpPr>
              <a:spLocks noChangeArrowheads="1"/>
            </p:cNvSpPr>
            <p:nvPr/>
          </p:nvSpPr>
          <p:spPr bwMode="auto">
            <a:xfrm rot="5400000">
              <a:off x="714" y="1147"/>
              <a:ext cx="94" cy="4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0476" name="Rectangle 556"/>
          <p:cNvSpPr>
            <a:spLocks noChangeArrowheads="1"/>
          </p:cNvSpPr>
          <p:nvPr/>
        </p:nvSpPr>
        <p:spPr bwMode="auto">
          <a:xfrm>
            <a:off x="3987800" y="4756150"/>
            <a:ext cx="965200" cy="377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77" name="AutoShape 557"/>
          <p:cNvSpPr>
            <a:spLocks/>
          </p:cNvSpPr>
          <p:nvPr/>
        </p:nvSpPr>
        <p:spPr bwMode="auto">
          <a:xfrm rot="16200000" flipV="1">
            <a:off x="4106863" y="4689475"/>
            <a:ext cx="320675" cy="454025"/>
          </a:xfrm>
          <a:prstGeom prst="leftBracket">
            <a:avLst>
              <a:gd name="adj" fmla="val 0"/>
            </a:avLst>
          </a:prstGeom>
          <a:gradFill rotWithShape="0">
            <a:gsLst>
              <a:gs pos="0">
                <a:srgbClr val="FF3300"/>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78" name="AutoShape 558"/>
          <p:cNvSpPr>
            <a:spLocks/>
          </p:cNvSpPr>
          <p:nvPr/>
        </p:nvSpPr>
        <p:spPr bwMode="auto">
          <a:xfrm rot="16200000" flipV="1">
            <a:off x="4137819" y="4720431"/>
            <a:ext cx="263525" cy="3349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79" name="Rectangle 559"/>
          <p:cNvSpPr>
            <a:spLocks noChangeArrowheads="1"/>
          </p:cNvSpPr>
          <p:nvPr/>
        </p:nvSpPr>
        <p:spPr bwMode="auto">
          <a:xfrm>
            <a:off x="3987800" y="3429000"/>
            <a:ext cx="965200" cy="7239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80" name="Rectangle 560"/>
          <p:cNvSpPr>
            <a:spLocks noChangeArrowheads="1"/>
          </p:cNvSpPr>
          <p:nvPr/>
        </p:nvSpPr>
        <p:spPr bwMode="auto">
          <a:xfrm rot="16200000" flipV="1">
            <a:off x="4356895" y="3736181"/>
            <a:ext cx="207962" cy="625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81" name="Rectangle 561"/>
          <p:cNvSpPr>
            <a:spLocks noChangeArrowheads="1"/>
          </p:cNvSpPr>
          <p:nvPr/>
        </p:nvSpPr>
        <p:spPr bwMode="auto">
          <a:xfrm rot="10800000" flipV="1">
            <a:off x="4365625" y="3806825"/>
            <a:ext cx="196850" cy="130175"/>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82" name="Rectangle 562"/>
          <p:cNvSpPr>
            <a:spLocks noChangeArrowheads="1"/>
          </p:cNvSpPr>
          <p:nvPr/>
        </p:nvSpPr>
        <p:spPr bwMode="auto">
          <a:xfrm rot="-5400000">
            <a:off x="4726782" y="3672681"/>
            <a:ext cx="55562" cy="3968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83" name="AutoShape 563"/>
          <p:cNvSpPr>
            <a:spLocks/>
          </p:cNvSpPr>
          <p:nvPr/>
        </p:nvSpPr>
        <p:spPr bwMode="auto">
          <a:xfrm rot="10800000">
            <a:off x="4659313" y="3429000"/>
            <a:ext cx="147637" cy="30003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84" name="AutoShape 564"/>
          <p:cNvSpPr>
            <a:spLocks/>
          </p:cNvSpPr>
          <p:nvPr/>
        </p:nvSpPr>
        <p:spPr bwMode="auto">
          <a:xfrm rot="10800000">
            <a:off x="4656138" y="3429000"/>
            <a:ext cx="88900" cy="234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85" name="Line 565"/>
          <p:cNvSpPr>
            <a:spLocks noChangeShapeType="1"/>
          </p:cNvSpPr>
          <p:nvPr/>
        </p:nvSpPr>
        <p:spPr bwMode="auto">
          <a:xfrm rot="16200000" flipV="1">
            <a:off x="4483100" y="3873500"/>
            <a:ext cx="14605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86" name="Line 566"/>
          <p:cNvSpPr>
            <a:spLocks noChangeShapeType="1"/>
          </p:cNvSpPr>
          <p:nvPr/>
        </p:nvSpPr>
        <p:spPr bwMode="auto">
          <a:xfrm rot="16200000" flipV="1">
            <a:off x="4296569" y="3867944"/>
            <a:ext cx="1460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0487" name="Group 567"/>
          <p:cNvGrpSpPr>
            <a:grpSpLocks/>
          </p:cNvGrpSpPr>
          <p:nvPr/>
        </p:nvGrpSpPr>
        <p:grpSpPr bwMode="auto">
          <a:xfrm flipV="1">
            <a:off x="4148138" y="4081463"/>
            <a:ext cx="627062" cy="76200"/>
            <a:chOff x="3118" y="864"/>
            <a:chExt cx="530" cy="48"/>
          </a:xfrm>
        </p:grpSpPr>
        <p:sp>
          <p:nvSpPr>
            <p:cNvPr id="210488" name="Arc 56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89" name="Arc 56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0490" name="Rectangle 570"/>
          <p:cNvSpPr>
            <a:spLocks noChangeArrowheads="1"/>
          </p:cNvSpPr>
          <p:nvPr/>
        </p:nvSpPr>
        <p:spPr bwMode="auto">
          <a:xfrm rot="-16200000">
            <a:off x="4207669" y="3318669"/>
            <a:ext cx="61913" cy="3968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91" name="Rectangle 571"/>
          <p:cNvSpPr>
            <a:spLocks noChangeArrowheads="1"/>
          </p:cNvSpPr>
          <p:nvPr/>
        </p:nvSpPr>
        <p:spPr bwMode="auto">
          <a:xfrm>
            <a:off x="3987800" y="4167188"/>
            <a:ext cx="965200" cy="5889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92" name="Rectangle 572"/>
          <p:cNvSpPr>
            <a:spLocks noChangeArrowheads="1"/>
          </p:cNvSpPr>
          <p:nvPr/>
        </p:nvSpPr>
        <p:spPr bwMode="auto">
          <a:xfrm rot="16200000" flipV="1">
            <a:off x="4260056" y="4148932"/>
            <a:ext cx="523875" cy="690562"/>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93" name="Rectangle 573"/>
          <p:cNvSpPr>
            <a:spLocks noChangeArrowheads="1"/>
          </p:cNvSpPr>
          <p:nvPr/>
        </p:nvSpPr>
        <p:spPr bwMode="auto">
          <a:xfrm rot="-10800000">
            <a:off x="4040188" y="3486150"/>
            <a:ext cx="61912" cy="1270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94" name="Rectangle 574"/>
          <p:cNvSpPr>
            <a:spLocks noChangeArrowheads="1"/>
          </p:cNvSpPr>
          <p:nvPr/>
        </p:nvSpPr>
        <p:spPr bwMode="auto">
          <a:xfrm rot="-10800000">
            <a:off x="4430713" y="4167188"/>
            <a:ext cx="61912" cy="65087"/>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95" name="Line 575"/>
          <p:cNvSpPr>
            <a:spLocks noChangeShapeType="1"/>
          </p:cNvSpPr>
          <p:nvPr/>
        </p:nvSpPr>
        <p:spPr bwMode="auto">
          <a:xfrm flipV="1">
            <a:off x="4227513" y="5065713"/>
            <a:ext cx="539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96" name="Line 576"/>
          <p:cNvSpPr>
            <a:spLocks noChangeShapeType="1"/>
          </p:cNvSpPr>
          <p:nvPr/>
        </p:nvSpPr>
        <p:spPr bwMode="auto">
          <a:xfrm flipV="1">
            <a:off x="4227513" y="5032375"/>
            <a:ext cx="539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0497" name="Rectangle 577"/>
          <p:cNvSpPr>
            <a:spLocks noChangeArrowheads="1"/>
          </p:cNvSpPr>
          <p:nvPr/>
        </p:nvSpPr>
        <p:spPr bwMode="auto">
          <a:xfrm rot="-10800000">
            <a:off x="4437063" y="3429000"/>
            <a:ext cx="63500" cy="1698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498" name="Rectangle 578"/>
          <p:cNvSpPr>
            <a:spLocks noChangeArrowheads="1"/>
          </p:cNvSpPr>
          <p:nvPr/>
        </p:nvSpPr>
        <p:spPr bwMode="auto">
          <a:xfrm rot="-5400000" flipH="1" flipV="1">
            <a:off x="4360070" y="3510756"/>
            <a:ext cx="201612" cy="3778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499" name="AutoShape 579"/>
          <p:cNvSpPr>
            <a:spLocks noChangeArrowheads="1"/>
          </p:cNvSpPr>
          <p:nvPr/>
        </p:nvSpPr>
        <p:spPr bwMode="auto">
          <a:xfrm flipV="1">
            <a:off x="4524375" y="3748088"/>
            <a:ext cx="66675" cy="77787"/>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00" name="AutoShape 580"/>
          <p:cNvSpPr>
            <a:spLocks noChangeArrowheads="1"/>
          </p:cNvSpPr>
          <p:nvPr/>
        </p:nvSpPr>
        <p:spPr bwMode="auto">
          <a:xfrm flipH="1" flipV="1">
            <a:off x="4330700" y="3749675"/>
            <a:ext cx="66675" cy="7778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0501" name="Group 581"/>
          <p:cNvGrpSpPr>
            <a:grpSpLocks/>
          </p:cNvGrpSpPr>
          <p:nvPr/>
        </p:nvGrpSpPr>
        <p:grpSpPr bwMode="auto">
          <a:xfrm flipV="1">
            <a:off x="4176713" y="3683000"/>
            <a:ext cx="568325" cy="398463"/>
            <a:chOff x="3380" y="1014"/>
            <a:chExt cx="481" cy="337"/>
          </a:xfrm>
        </p:grpSpPr>
        <p:sp>
          <p:nvSpPr>
            <p:cNvPr id="210502" name="Rectangle 58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503" name="Rectangle 58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504" name="Rectangle 58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505" name="Group 585"/>
          <p:cNvGrpSpPr>
            <a:grpSpLocks/>
          </p:cNvGrpSpPr>
          <p:nvPr/>
        </p:nvGrpSpPr>
        <p:grpSpPr bwMode="auto">
          <a:xfrm flipV="1">
            <a:off x="4297363" y="3559175"/>
            <a:ext cx="331787" cy="277813"/>
            <a:chOff x="3482" y="1024"/>
            <a:chExt cx="280" cy="236"/>
          </a:xfrm>
        </p:grpSpPr>
        <p:grpSp>
          <p:nvGrpSpPr>
            <p:cNvPr id="210506" name="Group 586"/>
            <p:cNvGrpSpPr>
              <a:grpSpLocks/>
            </p:cNvGrpSpPr>
            <p:nvPr/>
          </p:nvGrpSpPr>
          <p:grpSpPr bwMode="auto">
            <a:xfrm>
              <a:off x="3712" y="1202"/>
              <a:ext cx="50" cy="58"/>
              <a:chOff x="3726" y="878"/>
              <a:chExt cx="50" cy="58"/>
            </a:xfrm>
          </p:grpSpPr>
          <p:sp>
            <p:nvSpPr>
              <p:cNvPr id="210507" name="AutoShape 5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08" name="AutoShape 5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509" name="Group 589"/>
            <p:cNvGrpSpPr>
              <a:grpSpLocks/>
            </p:cNvGrpSpPr>
            <p:nvPr/>
          </p:nvGrpSpPr>
          <p:grpSpPr bwMode="auto">
            <a:xfrm>
              <a:off x="3484" y="1204"/>
              <a:ext cx="48" cy="56"/>
              <a:chOff x="3462" y="734"/>
              <a:chExt cx="48" cy="56"/>
            </a:xfrm>
          </p:grpSpPr>
          <p:sp>
            <p:nvSpPr>
              <p:cNvPr id="210510" name="AutoShape 5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11" name="AutoShape 5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512" name="Group 592"/>
            <p:cNvGrpSpPr>
              <a:grpSpLocks/>
            </p:cNvGrpSpPr>
            <p:nvPr/>
          </p:nvGrpSpPr>
          <p:grpSpPr bwMode="auto">
            <a:xfrm flipV="1">
              <a:off x="3710" y="1024"/>
              <a:ext cx="50" cy="58"/>
              <a:chOff x="3726" y="878"/>
              <a:chExt cx="50" cy="58"/>
            </a:xfrm>
          </p:grpSpPr>
          <p:sp>
            <p:nvSpPr>
              <p:cNvPr id="210513" name="AutoShape 59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14" name="AutoShape 59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0515" name="Group 595"/>
            <p:cNvGrpSpPr>
              <a:grpSpLocks/>
            </p:cNvGrpSpPr>
            <p:nvPr/>
          </p:nvGrpSpPr>
          <p:grpSpPr bwMode="auto">
            <a:xfrm flipV="1">
              <a:off x="3482" y="1026"/>
              <a:ext cx="48" cy="56"/>
              <a:chOff x="3462" y="734"/>
              <a:chExt cx="48" cy="56"/>
            </a:xfrm>
          </p:grpSpPr>
          <p:sp>
            <p:nvSpPr>
              <p:cNvPr id="210516" name="AutoShape 59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17" name="AutoShape 59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0518" name="Rectangle 598"/>
          <p:cNvSpPr>
            <a:spLocks noChangeArrowheads="1"/>
          </p:cNvSpPr>
          <p:nvPr/>
        </p:nvSpPr>
        <p:spPr bwMode="auto">
          <a:xfrm rot="-16200000">
            <a:off x="4094162" y="4906963"/>
            <a:ext cx="61913" cy="460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519" name="Rectangle 599"/>
          <p:cNvSpPr>
            <a:spLocks noChangeArrowheads="1"/>
          </p:cNvSpPr>
          <p:nvPr/>
        </p:nvSpPr>
        <p:spPr bwMode="auto">
          <a:xfrm rot="-16200000">
            <a:off x="4312445" y="4841081"/>
            <a:ext cx="61912" cy="187325"/>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520" name="Rectangle 600"/>
          <p:cNvSpPr>
            <a:spLocks noChangeArrowheads="1"/>
          </p:cNvSpPr>
          <p:nvPr/>
        </p:nvSpPr>
        <p:spPr bwMode="auto">
          <a:xfrm rot="-16200000">
            <a:off x="4155281" y="4882357"/>
            <a:ext cx="87313" cy="1016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521" name="Oval 601"/>
          <p:cNvSpPr>
            <a:spLocks noChangeArrowheads="1"/>
          </p:cNvSpPr>
          <p:nvPr/>
        </p:nvSpPr>
        <p:spPr bwMode="auto">
          <a:xfrm flipV="1">
            <a:off x="4203700" y="4903788"/>
            <a:ext cx="58738" cy="571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22" name="AutoShape 602"/>
          <p:cNvSpPr>
            <a:spLocks noChangeArrowheads="1"/>
          </p:cNvSpPr>
          <p:nvPr/>
        </p:nvSpPr>
        <p:spPr bwMode="auto">
          <a:xfrm rot="16200000" flipV="1">
            <a:off x="4130675" y="4916488"/>
            <a:ext cx="68263" cy="33337"/>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0523" name="Text Box 603"/>
          <p:cNvSpPr txBox="1">
            <a:spLocks noChangeArrowheads="1"/>
          </p:cNvSpPr>
          <p:nvPr/>
        </p:nvSpPr>
        <p:spPr bwMode="auto">
          <a:xfrm flipV="1">
            <a:off x="4248150" y="3429000"/>
            <a:ext cx="549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endParaRPr lang="en-US" sz="1400">
              <a:latin typeface="Tahoma" charset="0"/>
            </a:endParaRPr>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9" name="Slide Number Placeholder 3"/>
          <p:cNvSpPr>
            <a:spLocks noGrp="1"/>
          </p:cNvSpPr>
          <p:nvPr>
            <p:ph type="sldNum" sz="quarter" idx="12"/>
          </p:nvPr>
        </p:nvSpPr>
        <p:spPr/>
        <p:txBody>
          <a:bodyPr/>
          <a:lstStyle/>
          <a:p>
            <a:fld id="{594585DD-5093-2746-AD10-13F15D3CF75C}" type="slidenum">
              <a:rPr lang="en-US"/>
              <a:pPr/>
              <a:t>114</a:t>
            </a:fld>
            <a:endParaRPr lang="en-US"/>
          </a:p>
        </p:txBody>
      </p:sp>
      <p:sp>
        <p:nvSpPr>
          <p:cNvPr id="21197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1197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11974" name="Text Box 6"/>
          <p:cNvSpPr txBox="1">
            <a:spLocks noChangeArrowheads="1"/>
          </p:cNvSpPr>
          <p:nvPr/>
        </p:nvSpPr>
        <p:spPr bwMode="auto">
          <a:xfrm>
            <a:off x="6248400" y="3662363"/>
            <a:ext cx="28194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As CYLA leaves LVA1 the second ONE-SHOT exhaust rapidly as its input is dropped. It quickly returns too its normally open condition ready for another input and ONE-SHOT output.</a:t>
            </a:r>
          </a:p>
        </p:txBody>
      </p:sp>
      <p:sp>
        <p:nvSpPr>
          <p:cNvPr id="21197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7" name="Rectangle 9"/>
          <p:cNvSpPr>
            <a:spLocks noChangeArrowheads="1"/>
          </p:cNvSpPr>
          <p:nvPr/>
        </p:nvSpPr>
        <p:spPr bwMode="auto">
          <a:xfrm rot="5400000">
            <a:off x="1123157" y="1421606"/>
            <a:ext cx="455612" cy="1006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78"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979" name="Group 11"/>
          <p:cNvGrpSpPr>
            <a:grpSpLocks/>
          </p:cNvGrpSpPr>
          <p:nvPr/>
        </p:nvGrpSpPr>
        <p:grpSpPr bwMode="auto">
          <a:xfrm>
            <a:off x="838200" y="1709738"/>
            <a:ext cx="1363663" cy="415925"/>
            <a:chOff x="437" y="1012"/>
            <a:chExt cx="859" cy="262"/>
          </a:xfrm>
        </p:grpSpPr>
        <p:sp>
          <p:nvSpPr>
            <p:cNvPr id="21198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986"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87"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988" name="Group 20"/>
          <p:cNvGrpSpPr>
            <a:grpSpLocks/>
          </p:cNvGrpSpPr>
          <p:nvPr/>
        </p:nvGrpSpPr>
        <p:grpSpPr bwMode="auto">
          <a:xfrm rot="5400000" flipH="1">
            <a:off x="1997869" y="1426369"/>
            <a:ext cx="77788" cy="57150"/>
            <a:chOff x="2834" y="1154"/>
            <a:chExt cx="49" cy="36"/>
          </a:xfrm>
        </p:grpSpPr>
        <p:sp>
          <p:nvSpPr>
            <p:cNvPr id="21198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991"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2"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3"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4"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5"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996" name="Group 28"/>
          <p:cNvGrpSpPr>
            <a:grpSpLocks/>
          </p:cNvGrpSpPr>
          <p:nvPr/>
        </p:nvGrpSpPr>
        <p:grpSpPr bwMode="auto">
          <a:xfrm rot="5400000" flipH="1">
            <a:off x="2020888" y="1624012"/>
            <a:ext cx="158750" cy="111125"/>
            <a:chOff x="2619" y="1091"/>
            <a:chExt cx="100" cy="70"/>
          </a:xfrm>
        </p:grpSpPr>
        <p:sp>
          <p:nvSpPr>
            <p:cNvPr id="21199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99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000" name="Group 32"/>
          <p:cNvGrpSpPr>
            <a:grpSpLocks/>
          </p:cNvGrpSpPr>
          <p:nvPr/>
        </p:nvGrpSpPr>
        <p:grpSpPr bwMode="auto">
          <a:xfrm rot="5400000" flipH="1">
            <a:off x="1997869" y="1313657"/>
            <a:ext cx="77787" cy="57150"/>
            <a:chOff x="2834" y="1154"/>
            <a:chExt cx="49" cy="36"/>
          </a:xfrm>
        </p:grpSpPr>
        <p:sp>
          <p:nvSpPr>
            <p:cNvPr id="21200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0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03"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04"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05" name="Group 37"/>
          <p:cNvGrpSpPr>
            <a:grpSpLocks/>
          </p:cNvGrpSpPr>
          <p:nvPr/>
        </p:nvGrpSpPr>
        <p:grpSpPr bwMode="auto">
          <a:xfrm rot="-5400000">
            <a:off x="3137694" y="1494632"/>
            <a:ext cx="77787" cy="57150"/>
            <a:chOff x="2834" y="1154"/>
            <a:chExt cx="49" cy="36"/>
          </a:xfrm>
        </p:grpSpPr>
        <p:sp>
          <p:nvSpPr>
            <p:cNvPr id="21200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0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08"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09"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0"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1"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2"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13" name="Group 45"/>
          <p:cNvGrpSpPr>
            <a:grpSpLocks/>
          </p:cNvGrpSpPr>
          <p:nvPr/>
        </p:nvGrpSpPr>
        <p:grpSpPr bwMode="auto">
          <a:xfrm rot="-5400000">
            <a:off x="3033713" y="1693862"/>
            <a:ext cx="158750" cy="111125"/>
            <a:chOff x="2619" y="1091"/>
            <a:chExt cx="100" cy="70"/>
          </a:xfrm>
        </p:grpSpPr>
        <p:sp>
          <p:nvSpPr>
            <p:cNvPr id="212014"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5"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6"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017" name="Group 49"/>
          <p:cNvGrpSpPr>
            <a:grpSpLocks/>
          </p:cNvGrpSpPr>
          <p:nvPr/>
        </p:nvGrpSpPr>
        <p:grpSpPr bwMode="auto">
          <a:xfrm rot="-5400000">
            <a:off x="3137694" y="1381919"/>
            <a:ext cx="77788" cy="57150"/>
            <a:chOff x="2834" y="1154"/>
            <a:chExt cx="49" cy="36"/>
          </a:xfrm>
        </p:grpSpPr>
        <p:sp>
          <p:nvSpPr>
            <p:cNvPr id="212018"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19"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20"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1"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2" name="Line 54"/>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3"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4"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5"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6"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27" name="Group 59"/>
          <p:cNvGrpSpPr>
            <a:grpSpLocks/>
          </p:cNvGrpSpPr>
          <p:nvPr/>
        </p:nvGrpSpPr>
        <p:grpSpPr bwMode="auto">
          <a:xfrm>
            <a:off x="1025525" y="2952750"/>
            <a:ext cx="74613" cy="69850"/>
            <a:chOff x="1875" y="2013"/>
            <a:chExt cx="47" cy="44"/>
          </a:xfrm>
        </p:grpSpPr>
        <p:sp>
          <p:nvSpPr>
            <p:cNvPr id="212028"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29"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30"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31" name="Group 63"/>
          <p:cNvGrpSpPr>
            <a:grpSpLocks/>
          </p:cNvGrpSpPr>
          <p:nvPr/>
        </p:nvGrpSpPr>
        <p:grpSpPr bwMode="auto">
          <a:xfrm>
            <a:off x="1441450" y="3022600"/>
            <a:ext cx="141288" cy="360363"/>
            <a:chOff x="1852" y="2057"/>
            <a:chExt cx="89" cy="227"/>
          </a:xfrm>
        </p:grpSpPr>
        <p:grpSp>
          <p:nvGrpSpPr>
            <p:cNvPr id="212032" name="Group 64"/>
            <p:cNvGrpSpPr>
              <a:grpSpLocks/>
            </p:cNvGrpSpPr>
            <p:nvPr/>
          </p:nvGrpSpPr>
          <p:grpSpPr bwMode="auto">
            <a:xfrm>
              <a:off x="1878" y="2259"/>
              <a:ext cx="35" cy="25"/>
              <a:chOff x="0" y="0"/>
              <a:chExt cx="20000" cy="19734"/>
            </a:xfrm>
          </p:grpSpPr>
          <p:sp>
            <p:nvSpPr>
              <p:cNvPr id="212033"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34"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35"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36"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37"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38"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39"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0"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1"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042" name="Group 74"/>
          <p:cNvGrpSpPr>
            <a:grpSpLocks/>
          </p:cNvGrpSpPr>
          <p:nvPr/>
        </p:nvGrpSpPr>
        <p:grpSpPr bwMode="auto">
          <a:xfrm>
            <a:off x="1733550" y="3022600"/>
            <a:ext cx="142875" cy="349250"/>
            <a:chOff x="2036" y="2057"/>
            <a:chExt cx="90" cy="220"/>
          </a:xfrm>
        </p:grpSpPr>
        <p:grpSp>
          <p:nvGrpSpPr>
            <p:cNvPr id="212043" name="Group 75"/>
            <p:cNvGrpSpPr>
              <a:grpSpLocks/>
            </p:cNvGrpSpPr>
            <p:nvPr/>
          </p:nvGrpSpPr>
          <p:grpSpPr bwMode="auto">
            <a:xfrm>
              <a:off x="2062" y="2252"/>
              <a:ext cx="35" cy="25"/>
              <a:chOff x="0" y="0"/>
              <a:chExt cx="20000" cy="20208"/>
            </a:xfrm>
          </p:grpSpPr>
          <p:sp>
            <p:nvSpPr>
              <p:cNvPr id="212044"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5"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6"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47"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8"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49"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0"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1"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2"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53"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054"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5" name="Line 87"/>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6" name="Line 88"/>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7"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8"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59"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0"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1"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2"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3"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4"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5"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6"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7"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8"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69"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0"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1"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2"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3"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4"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5"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6"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7"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8"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79"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0"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1"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2"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3"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4"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5"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6"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7"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8"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89"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90" name="Group 122"/>
          <p:cNvGrpSpPr>
            <a:grpSpLocks/>
          </p:cNvGrpSpPr>
          <p:nvPr/>
        </p:nvGrpSpPr>
        <p:grpSpPr bwMode="auto">
          <a:xfrm>
            <a:off x="3617913" y="2178050"/>
            <a:ext cx="74612" cy="69850"/>
            <a:chOff x="1781" y="2013"/>
            <a:chExt cx="47" cy="44"/>
          </a:xfrm>
        </p:grpSpPr>
        <p:sp>
          <p:nvSpPr>
            <p:cNvPr id="212091"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92"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93"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94"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95"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096" name="Group 128"/>
          <p:cNvGrpSpPr>
            <a:grpSpLocks/>
          </p:cNvGrpSpPr>
          <p:nvPr/>
        </p:nvGrpSpPr>
        <p:grpSpPr bwMode="auto">
          <a:xfrm>
            <a:off x="4354513" y="2178050"/>
            <a:ext cx="74612" cy="69850"/>
            <a:chOff x="1875" y="2013"/>
            <a:chExt cx="47" cy="44"/>
          </a:xfrm>
        </p:grpSpPr>
        <p:sp>
          <p:nvSpPr>
            <p:cNvPr id="212097"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098"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099"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100" name="Group 132"/>
          <p:cNvGrpSpPr>
            <a:grpSpLocks/>
          </p:cNvGrpSpPr>
          <p:nvPr/>
        </p:nvGrpSpPr>
        <p:grpSpPr bwMode="auto">
          <a:xfrm>
            <a:off x="4027488" y="2247900"/>
            <a:ext cx="141287" cy="360363"/>
            <a:chOff x="1852" y="2057"/>
            <a:chExt cx="89" cy="227"/>
          </a:xfrm>
        </p:grpSpPr>
        <p:grpSp>
          <p:nvGrpSpPr>
            <p:cNvPr id="212101" name="Group 133"/>
            <p:cNvGrpSpPr>
              <a:grpSpLocks/>
            </p:cNvGrpSpPr>
            <p:nvPr/>
          </p:nvGrpSpPr>
          <p:grpSpPr bwMode="auto">
            <a:xfrm>
              <a:off x="1878" y="2259"/>
              <a:ext cx="35" cy="25"/>
              <a:chOff x="0" y="0"/>
              <a:chExt cx="20000" cy="19734"/>
            </a:xfrm>
          </p:grpSpPr>
          <p:sp>
            <p:nvSpPr>
              <p:cNvPr id="212102"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3"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4"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05"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6"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7"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8"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09"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0"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111" name="Group 143"/>
          <p:cNvGrpSpPr>
            <a:grpSpLocks/>
          </p:cNvGrpSpPr>
          <p:nvPr/>
        </p:nvGrpSpPr>
        <p:grpSpPr bwMode="auto">
          <a:xfrm>
            <a:off x="4319588" y="2247900"/>
            <a:ext cx="142875" cy="349250"/>
            <a:chOff x="2036" y="2057"/>
            <a:chExt cx="90" cy="220"/>
          </a:xfrm>
        </p:grpSpPr>
        <p:grpSp>
          <p:nvGrpSpPr>
            <p:cNvPr id="212112" name="Group 144"/>
            <p:cNvGrpSpPr>
              <a:grpSpLocks/>
            </p:cNvGrpSpPr>
            <p:nvPr/>
          </p:nvGrpSpPr>
          <p:grpSpPr bwMode="auto">
            <a:xfrm>
              <a:off x="2062" y="2252"/>
              <a:ext cx="35" cy="25"/>
              <a:chOff x="0" y="0"/>
              <a:chExt cx="20000" cy="20208"/>
            </a:xfrm>
          </p:grpSpPr>
          <p:sp>
            <p:nvSpPr>
              <p:cNvPr id="212113"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4"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5"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16"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7"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8"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19"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0"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1"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22" name="Rectangle 154"/>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3" name="Rectangle 155"/>
          <p:cNvSpPr>
            <a:spLocks noChangeArrowheads="1"/>
          </p:cNvSpPr>
          <p:nvPr/>
        </p:nvSpPr>
        <p:spPr bwMode="auto">
          <a:xfrm flipV="1">
            <a:off x="5105400" y="1122363"/>
            <a:ext cx="455613" cy="33178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124" name="Group 156"/>
          <p:cNvGrpSpPr>
            <a:grpSpLocks/>
          </p:cNvGrpSpPr>
          <p:nvPr/>
        </p:nvGrpSpPr>
        <p:grpSpPr bwMode="auto">
          <a:xfrm flipV="1">
            <a:off x="5119688" y="990600"/>
            <a:ext cx="415925" cy="936625"/>
            <a:chOff x="2440" y="1064"/>
            <a:chExt cx="262" cy="590"/>
          </a:xfrm>
        </p:grpSpPr>
        <p:sp>
          <p:nvSpPr>
            <p:cNvPr id="212125"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6"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7"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8"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29"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30"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2131"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132"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33"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2134" name="Group 166"/>
          <p:cNvGrpSpPr>
            <a:grpSpLocks/>
          </p:cNvGrpSpPr>
          <p:nvPr/>
        </p:nvGrpSpPr>
        <p:grpSpPr bwMode="auto">
          <a:xfrm rot="5400000" flipH="1">
            <a:off x="4218782" y="5666581"/>
            <a:ext cx="65088" cy="85725"/>
            <a:chOff x="419" y="3223"/>
            <a:chExt cx="41" cy="54"/>
          </a:xfrm>
        </p:grpSpPr>
        <p:sp>
          <p:nvSpPr>
            <p:cNvPr id="212135"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36"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37"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38"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39"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0"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1"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2"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3"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4"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5"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6"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7"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48"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149" name="Group 181"/>
          <p:cNvGrpSpPr>
            <a:grpSpLocks/>
          </p:cNvGrpSpPr>
          <p:nvPr/>
        </p:nvGrpSpPr>
        <p:grpSpPr bwMode="auto">
          <a:xfrm rot="5400000" flipH="1">
            <a:off x="4356894" y="5668169"/>
            <a:ext cx="65087" cy="85725"/>
            <a:chOff x="419" y="3223"/>
            <a:chExt cx="41" cy="54"/>
          </a:xfrm>
        </p:grpSpPr>
        <p:sp>
          <p:nvSpPr>
            <p:cNvPr id="212150"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1"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152" name="Group 184"/>
          <p:cNvGrpSpPr>
            <a:grpSpLocks/>
          </p:cNvGrpSpPr>
          <p:nvPr/>
        </p:nvGrpSpPr>
        <p:grpSpPr bwMode="auto">
          <a:xfrm rot="-5400000">
            <a:off x="2536032" y="5653881"/>
            <a:ext cx="65088" cy="85725"/>
            <a:chOff x="419" y="3223"/>
            <a:chExt cx="41" cy="54"/>
          </a:xfrm>
        </p:grpSpPr>
        <p:sp>
          <p:nvSpPr>
            <p:cNvPr id="212153"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4"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55"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6"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7"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8"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59"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0"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1"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2"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3"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4"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5"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6"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167" name="Group 199"/>
          <p:cNvGrpSpPr>
            <a:grpSpLocks/>
          </p:cNvGrpSpPr>
          <p:nvPr/>
        </p:nvGrpSpPr>
        <p:grpSpPr bwMode="auto">
          <a:xfrm rot="-5400000">
            <a:off x="2397919" y="5655469"/>
            <a:ext cx="65087" cy="85725"/>
            <a:chOff x="419" y="3223"/>
            <a:chExt cx="41" cy="54"/>
          </a:xfrm>
        </p:grpSpPr>
        <p:sp>
          <p:nvSpPr>
            <p:cNvPr id="212168"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69"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70"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1"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2"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3"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4"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5" name="Line 207"/>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6"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2177"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2178" name="Line 210"/>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79"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0"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1"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2"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3"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4"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5"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6"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7"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8"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89"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0"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1"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2"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3"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4"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195" name="Group 227"/>
          <p:cNvGrpSpPr>
            <a:grpSpLocks/>
          </p:cNvGrpSpPr>
          <p:nvPr/>
        </p:nvGrpSpPr>
        <p:grpSpPr bwMode="auto">
          <a:xfrm>
            <a:off x="2824163" y="3371850"/>
            <a:ext cx="147637" cy="315913"/>
            <a:chOff x="0" y="0"/>
            <a:chExt cx="20000" cy="20000"/>
          </a:xfrm>
        </p:grpSpPr>
        <p:sp>
          <p:nvSpPr>
            <p:cNvPr id="212196"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7"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198"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199"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0" name="Line 232"/>
          <p:cNvSpPr>
            <a:spLocks noChangeShapeType="1"/>
          </p:cNvSpPr>
          <p:nvPr/>
        </p:nvSpPr>
        <p:spPr bwMode="auto">
          <a:xfrm rot="-5400000" flipH="1" flipV="1">
            <a:off x="5849143"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1"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2"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03" name="Group 235"/>
          <p:cNvGrpSpPr>
            <a:grpSpLocks/>
          </p:cNvGrpSpPr>
          <p:nvPr/>
        </p:nvGrpSpPr>
        <p:grpSpPr bwMode="auto">
          <a:xfrm flipV="1">
            <a:off x="5729288" y="1982788"/>
            <a:ext cx="77787" cy="57150"/>
            <a:chOff x="2834" y="1154"/>
            <a:chExt cx="49" cy="36"/>
          </a:xfrm>
        </p:grpSpPr>
        <p:sp>
          <p:nvSpPr>
            <p:cNvPr id="212204"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5"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06"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7"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8"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09"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10" name="Line 242"/>
          <p:cNvSpPr>
            <a:spLocks noChangeShapeType="1"/>
          </p:cNvSpPr>
          <p:nvPr/>
        </p:nvSpPr>
        <p:spPr bwMode="auto">
          <a:xfrm flipH="1">
            <a:off x="5911850" y="1987550"/>
            <a:ext cx="85725" cy="184150"/>
          </a:xfrm>
          <a:prstGeom prst="line">
            <a:avLst/>
          </a:prstGeom>
          <a:noFill/>
          <a:ln w="19050">
            <a:solidFill>
              <a:srgbClr val="00FF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11" name="Group 243"/>
          <p:cNvGrpSpPr>
            <a:grpSpLocks/>
          </p:cNvGrpSpPr>
          <p:nvPr/>
        </p:nvGrpSpPr>
        <p:grpSpPr bwMode="auto">
          <a:xfrm flipV="1">
            <a:off x="5464175" y="2019300"/>
            <a:ext cx="158750" cy="111125"/>
            <a:chOff x="2619" y="1091"/>
            <a:chExt cx="100" cy="70"/>
          </a:xfrm>
        </p:grpSpPr>
        <p:sp>
          <p:nvSpPr>
            <p:cNvPr id="212212"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13"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14"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215" name="Group 247"/>
          <p:cNvGrpSpPr>
            <a:grpSpLocks/>
          </p:cNvGrpSpPr>
          <p:nvPr/>
        </p:nvGrpSpPr>
        <p:grpSpPr bwMode="auto">
          <a:xfrm flipV="1">
            <a:off x="5842000" y="1982788"/>
            <a:ext cx="77788" cy="57150"/>
            <a:chOff x="2834" y="1154"/>
            <a:chExt cx="49" cy="36"/>
          </a:xfrm>
        </p:grpSpPr>
        <p:sp>
          <p:nvSpPr>
            <p:cNvPr id="212216"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17"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18"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19" name="Group 251"/>
          <p:cNvGrpSpPr>
            <a:grpSpLocks/>
          </p:cNvGrpSpPr>
          <p:nvPr/>
        </p:nvGrpSpPr>
        <p:grpSpPr bwMode="auto">
          <a:xfrm>
            <a:off x="5173663" y="2933700"/>
            <a:ext cx="84137" cy="177800"/>
            <a:chOff x="0" y="0"/>
            <a:chExt cx="20000" cy="20000"/>
          </a:xfrm>
        </p:grpSpPr>
        <p:sp>
          <p:nvSpPr>
            <p:cNvPr id="212220"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21"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22"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a:t>
            </a:r>
            <a:r>
              <a:rPr lang="en-US" sz="1400">
                <a:solidFill>
                  <a:srgbClr val="000000"/>
                </a:solidFill>
              </a:rPr>
              <a:t>CYLB Retract B-</a:t>
            </a:r>
            <a:r>
              <a:rPr lang="en-US" sz="1400"/>
              <a:t> </a:t>
            </a:r>
            <a:r>
              <a:rPr lang="en-US" sz="1400">
                <a:solidFill>
                  <a:srgbClr val="FF3300"/>
                </a:solidFill>
              </a:rPr>
              <a:t>CYLA Retract A-</a:t>
            </a:r>
          </a:p>
        </p:txBody>
      </p:sp>
      <p:sp>
        <p:nvSpPr>
          <p:cNvPr id="212223"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24"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2225"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26"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27"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28"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29"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0"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1"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2"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3"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4"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5" name="Line 267"/>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36" name="Group 268"/>
          <p:cNvGrpSpPr>
            <a:grpSpLocks/>
          </p:cNvGrpSpPr>
          <p:nvPr/>
        </p:nvGrpSpPr>
        <p:grpSpPr bwMode="auto">
          <a:xfrm>
            <a:off x="1778000" y="2949575"/>
            <a:ext cx="74613" cy="69850"/>
            <a:chOff x="1781" y="2013"/>
            <a:chExt cx="47" cy="44"/>
          </a:xfrm>
        </p:grpSpPr>
        <p:sp>
          <p:nvSpPr>
            <p:cNvPr id="212237"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38"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39"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0"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1"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2" name="Line 274"/>
          <p:cNvSpPr>
            <a:spLocks noChangeShapeType="1"/>
          </p:cNvSpPr>
          <p:nvPr/>
        </p:nvSpPr>
        <p:spPr bwMode="auto">
          <a:xfrm flipH="1">
            <a:off x="3016250" y="1020763"/>
            <a:ext cx="3111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43" name="Group 275"/>
          <p:cNvGrpSpPr>
            <a:grpSpLocks/>
          </p:cNvGrpSpPr>
          <p:nvPr/>
        </p:nvGrpSpPr>
        <p:grpSpPr bwMode="auto">
          <a:xfrm rot="5400000">
            <a:off x="3374231" y="891382"/>
            <a:ext cx="84137" cy="177800"/>
            <a:chOff x="0" y="0"/>
            <a:chExt cx="20000" cy="20000"/>
          </a:xfrm>
        </p:grpSpPr>
        <p:sp>
          <p:nvSpPr>
            <p:cNvPr id="212244"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5"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46"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7" name="Line 279"/>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8" name="Line 280"/>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49" name="Line 281"/>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50" name="Group 282"/>
          <p:cNvGrpSpPr>
            <a:grpSpLocks/>
          </p:cNvGrpSpPr>
          <p:nvPr/>
        </p:nvGrpSpPr>
        <p:grpSpPr bwMode="auto">
          <a:xfrm rot="5400000">
            <a:off x="4192588" y="1431925"/>
            <a:ext cx="133350" cy="406400"/>
            <a:chOff x="0" y="0"/>
            <a:chExt cx="20000" cy="20000"/>
          </a:xfrm>
        </p:grpSpPr>
        <p:sp>
          <p:nvSpPr>
            <p:cNvPr id="212251"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52"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53" name="Line 285"/>
          <p:cNvSpPr>
            <a:spLocks noChangeShapeType="1"/>
          </p:cNvSpPr>
          <p:nvPr/>
        </p:nvSpPr>
        <p:spPr bwMode="auto">
          <a:xfrm flipH="1">
            <a:off x="4478338" y="1697038"/>
            <a:ext cx="3286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54"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55"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56" name="Line 288"/>
          <p:cNvSpPr>
            <a:spLocks noChangeShapeType="1"/>
          </p:cNvSpPr>
          <p:nvPr/>
        </p:nvSpPr>
        <p:spPr bwMode="auto">
          <a:xfrm flipH="1">
            <a:off x="5103813" y="2362200"/>
            <a:ext cx="844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57" name="Line 289"/>
          <p:cNvSpPr>
            <a:spLocks noChangeShapeType="1"/>
          </p:cNvSpPr>
          <p:nvPr/>
        </p:nvSpPr>
        <p:spPr bwMode="auto">
          <a:xfrm flipH="1">
            <a:off x="1408113" y="3486150"/>
            <a:ext cx="1825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58" name="Group 290"/>
          <p:cNvGrpSpPr>
            <a:grpSpLocks/>
          </p:cNvGrpSpPr>
          <p:nvPr/>
        </p:nvGrpSpPr>
        <p:grpSpPr bwMode="auto">
          <a:xfrm rot="5400000">
            <a:off x="1626394" y="3356769"/>
            <a:ext cx="84138" cy="177800"/>
            <a:chOff x="0" y="0"/>
            <a:chExt cx="20000" cy="20000"/>
          </a:xfrm>
        </p:grpSpPr>
        <p:sp>
          <p:nvSpPr>
            <p:cNvPr id="212259"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0"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61" name="Line 293"/>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2"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3" name="Line 295"/>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4" name="Line 296"/>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5" name="Line 297"/>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266" name="Group 298"/>
          <p:cNvGrpSpPr>
            <a:grpSpLocks/>
          </p:cNvGrpSpPr>
          <p:nvPr/>
        </p:nvGrpSpPr>
        <p:grpSpPr bwMode="auto">
          <a:xfrm rot="5400000">
            <a:off x="4214019" y="2756694"/>
            <a:ext cx="84138" cy="177800"/>
            <a:chOff x="0" y="0"/>
            <a:chExt cx="20000" cy="20000"/>
          </a:xfrm>
        </p:grpSpPr>
        <p:sp>
          <p:nvSpPr>
            <p:cNvPr id="212267"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68"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2269" name="Line 301"/>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0"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2271"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2272"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2273"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4"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75"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6"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7"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8"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79"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0"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1"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2"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3"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4"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5"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6" name="Line 318"/>
          <p:cNvSpPr>
            <a:spLocks noChangeShapeType="1"/>
          </p:cNvSpPr>
          <p:nvPr/>
        </p:nvSpPr>
        <p:spPr bwMode="auto">
          <a:xfrm>
            <a:off x="291465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287"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88"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289"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290" name="AutoShape 322"/>
          <p:cNvSpPr>
            <a:spLocks noChangeArrowheads="1"/>
          </p:cNvSpPr>
          <p:nvPr/>
        </p:nvSpPr>
        <p:spPr bwMode="auto">
          <a:xfrm flipH="1" flipV="1">
            <a:off x="43291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2291" name="Group 323"/>
          <p:cNvGrpSpPr>
            <a:grpSpLocks/>
          </p:cNvGrpSpPr>
          <p:nvPr/>
        </p:nvGrpSpPr>
        <p:grpSpPr bwMode="auto">
          <a:xfrm>
            <a:off x="4000500" y="3097213"/>
            <a:ext cx="681038" cy="274637"/>
            <a:chOff x="2520" y="1951"/>
            <a:chExt cx="429" cy="173"/>
          </a:xfrm>
        </p:grpSpPr>
        <p:sp>
          <p:nvSpPr>
            <p:cNvPr id="212292"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93"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2294" name="Group 326"/>
          <p:cNvGrpSpPr>
            <a:grpSpLocks/>
          </p:cNvGrpSpPr>
          <p:nvPr/>
        </p:nvGrpSpPr>
        <p:grpSpPr bwMode="auto">
          <a:xfrm>
            <a:off x="2105025" y="863600"/>
            <a:ext cx="681038" cy="274638"/>
            <a:chOff x="2485" y="3348"/>
            <a:chExt cx="429" cy="173"/>
          </a:xfrm>
        </p:grpSpPr>
        <p:sp>
          <p:nvSpPr>
            <p:cNvPr id="212295"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96"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2297" name="Group 329"/>
          <p:cNvGrpSpPr>
            <a:grpSpLocks/>
          </p:cNvGrpSpPr>
          <p:nvPr/>
        </p:nvGrpSpPr>
        <p:grpSpPr bwMode="auto">
          <a:xfrm>
            <a:off x="2944813" y="746125"/>
            <a:ext cx="681037" cy="274638"/>
            <a:chOff x="2485" y="3348"/>
            <a:chExt cx="429" cy="173"/>
          </a:xfrm>
        </p:grpSpPr>
        <p:sp>
          <p:nvSpPr>
            <p:cNvPr id="212298"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299"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2300" name="Line 332"/>
          <p:cNvSpPr>
            <a:spLocks noChangeShapeType="1"/>
          </p:cNvSpPr>
          <p:nvPr/>
        </p:nvSpPr>
        <p:spPr bwMode="auto">
          <a:xfrm rot="-5400000" flipH="1" flipV="1">
            <a:off x="4668044" y="3315494"/>
            <a:ext cx="1889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301" name="Group 333"/>
          <p:cNvGrpSpPr>
            <a:grpSpLocks/>
          </p:cNvGrpSpPr>
          <p:nvPr/>
        </p:nvGrpSpPr>
        <p:grpSpPr bwMode="auto">
          <a:xfrm>
            <a:off x="4786313" y="3097213"/>
            <a:ext cx="681037" cy="274637"/>
            <a:chOff x="3015" y="1951"/>
            <a:chExt cx="429" cy="173"/>
          </a:xfrm>
        </p:grpSpPr>
        <p:sp>
          <p:nvSpPr>
            <p:cNvPr id="212302"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03"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2304" name="Line 336"/>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05" name="Rectangle 33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06" name="Line 338"/>
          <p:cNvSpPr>
            <a:spLocks noChangeShapeType="1"/>
          </p:cNvSpPr>
          <p:nvPr/>
        </p:nvSpPr>
        <p:spPr bwMode="auto">
          <a:xfrm flipH="1">
            <a:off x="130016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07" name="Line 33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08" name="AutoShape 34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09" name="Line 341"/>
          <p:cNvSpPr>
            <a:spLocks noChangeShapeType="1"/>
          </p:cNvSpPr>
          <p:nvPr/>
        </p:nvSpPr>
        <p:spPr bwMode="auto">
          <a:xfrm>
            <a:off x="1193800" y="3511550"/>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310" name="Line 34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311" name="Line 34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312" name="Group 344"/>
          <p:cNvGrpSpPr>
            <a:grpSpLocks/>
          </p:cNvGrpSpPr>
          <p:nvPr/>
        </p:nvGrpSpPr>
        <p:grpSpPr bwMode="auto">
          <a:xfrm flipH="1">
            <a:off x="852488" y="3762375"/>
            <a:ext cx="681037" cy="274638"/>
            <a:chOff x="2520" y="1951"/>
            <a:chExt cx="429" cy="173"/>
          </a:xfrm>
        </p:grpSpPr>
        <p:sp>
          <p:nvSpPr>
            <p:cNvPr id="212313" name="Oval 34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14" name="Text Box 34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2315" name="Group 347"/>
          <p:cNvGrpSpPr>
            <a:grpSpLocks/>
          </p:cNvGrpSpPr>
          <p:nvPr/>
        </p:nvGrpSpPr>
        <p:grpSpPr bwMode="auto">
          <a:xfrm flipH="1">
            <a:off x="66675" y="3762375"/>
            <a:ext cx="681038" cy="274638"/>
            <a:chOff x="3015" y="1951"/>
            <a:chExt cx="429" cy="173"/>
          </a:xfrm>
        </p:grpSpPr>
        <p:sp>
          <p:nvSpPr>
            <p:cNvPr id="212316" name="Oval 34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17" name="Text Box 349"/>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2318" name="Group 350"/>
          <p:cNvGrpSpPr>
            <a:grpSpLocks/>
          </p:cNvGrpSpPr>
          <p:nvPr/>
        </p:nvGrpSpPr>
        <p:grpSpPr bwMode="auto">
          <a:xfrm flipH="1">
            <a:off x="920750" y="3479800"/>
            <a:ext cx="681038" cy="274638"/>
            <a:chOff x="2520" y="1951"/>
            <a:chExt cx="429" cy="173"/>
          </a:xfrm>
        </p:grpSpPr>
        <p:sp>
          <p:nvSpPr>
            <p:cNvPr id="212319" name="Oval 35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20" name="Text Box 35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2321" name="Group 353"/>
          <p:cNvGrpSpPr>
            <a:grpSpLocks/>
          </p:cNvGrpSpPr>
          <p:nvPr/>
        </p:nvGrpSpPr>
        <p:grpSpPr bwMode="auto">
          <a:xfrm flipH="1">
            <a:off x="198438" y="3463925"/>
            <a:ext cx="681037" cy="274638"/>
            <a:chOff x="3015" y="1951"/>
            <a:chExt cx="429" cy="173"/>
          </a:xfrm>
        </p:grpSpPr>
        <p:sp>
          <p:nvSpPr>
            <p:cNvPr id="212322" name="Oval 3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23" name="Text Box 35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2326" name="Line 358"/>
          <p:cNvSpPr>
            <a:spLocks noChangeShapeType="1"/>
          </p:cNvSpPr>
          <p:nvPr/>
        </p:nvSpPr>
        <p:spPr bwMode="auto">
          <a:xfrm flipH="1" flipV="1">
            <a:off x="10620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73" name="Rectangle 405"/>
          <p:cNvSpPr>
            <a:spLocks noChangeArrowheads="1"/>
          </p:cNvSpPr>
          <p:nvPr/>
        </p:nvSpPr>
        <p:spPr bwMode="auto">
          <a:xfrm>
            <a:off x="3987800" y="4756150"/>
            <a:ext cx="965200" cy="377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74" name="AutoShape 406"/>
          <p:cNvSpPr>
            <a:spLocks/>
          </p:cNvSpPr>
          <p:nvPr/>
        </p:nvSpPr>
        <p:spPr bwMode="auto">
          <a:xfrm rot="16200000" flipV="1">
            <a:off x="4106863" y="4689475"/>
            <a:ext cx="320675" cy="454025"/>
          </a:xfrm>
          <a:prstGeom prst="leftBracket">
            <a:avLst>
              <a:gd name="adj" fmla="val 0"/>
            </a:avLst>
          </a:prstGeom>
          <a:gradFill rotWithShape="0">
            <a:gsLst>
              <a:gs pos="0">
                <a:srgbClr val="FF3300"/>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75" name="AutoShape 407"/>
          <p:cNvSpPr>
            <a:spLocks/>
          </p:cNvSpPr>
          <p:nvPr/>
        </p:nvSpPr>
        <p:spPr bwMode="auto">
          <a:xfrm rot="16200000" flipV="1">
            <a:off x="4137819" y="4720431"/>
            <a:ext cx="263525" cy="3349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76" name="Rectangle 408"/>
          <p:cNvSpPr>
            <a:spLocks noChangeArrowheads="1"/>
          </p:cNvSpPr>
          <p:nvPr/>
        </p:nvSpPr>
        <p:spPr bwMode="auto">
          <a:xfrm>
            <a:off x="3987800" y="3429000"/>
            <a:ext cx="965200" cy="7239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77" name="Rectangle 409"/>
          <p:cNvSpPr>
            <a:spLocks noChangeArrowheads="1"/>
          </p:cNvSpPr>
          <p:nvPr/>
        </p:nvSpPr>
        <p:spPr bwMode="auto">
          <a:xfrm rot="16200000" flipV="1">
            <a:off x="4356895" y="3736181"/>
            <a:ext cx="207962" cy="625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78" name="Rectangle 410"/>
          <p:cNvSpPr>
            <a:spLocks noChangeArrowheads="1"/>
          </p:cNvSpPr>
          <p:nvPr/>
        </p:nvSpPr>
        <p:spPr bwMode="auto">
          <a:xfrm rot="10800000" flipV="1">
            <a:off x="4365625" y="3806825"/>
            <a:ext cx="196850" cy="130175"/>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79" name="Rectangle 411"/>
          <p:cNvSpPr>
            <a:spLocks noChangeArrowheads="1"/>
          </p:cNvSpPr>
          <p:nvPr/>
        </p:nvSpPr>
        <p:spPr bwMode="auto">
          <a:xfrm rot="-5400000">
            <a:off x="4726782" y="3672681"/>
            <a:ext cx="55562" cy="3968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80" name="AutoShape 412"/>
          <p:cNvSpPr>
            <a:spLocks/>
          </p:cNvSpPr>
          <p:nvPr/>
        </p:nvSpPr>
        <p:spPr bwMode="auto">
          <a:xfrm rot="10800000">
            <a:off x="4659313" y="3429000"/>
            <a:ext cx="147637" cy="30003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81" name="AutoShape 413"/>
          <p:cNvSpPr>
            <a:spLocks/>
          </p:cNvSpPr>
          <p:nvPr/>
        </p:nvSpPr>
        <p:spPr bwMode="auto">
          <a:xfrm rot="10800000">
            <a:off x="4656138" y="3429000"/>
            <a:ext cx="88900" cy="234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82" name="Line 414"/>
          <p:cNvSpPr>
            <a:spLocks noChangeShapeType="1"/>
          </p:cNvSpPr>
          <p:nvPr/>
        </p:nvSpPr>
        <p:spPr bwMode="auto">
          <a:xfrm rot="16200000" flipV="1">
            <a:off x="4483100" y="3873500"/>
            <a:ext cx="146050"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383" name="Line 415"/>
          <p:cNvSpPr>
            <a:spLocks noChangeShapeType="1"/>
          </p:cNvSpPr>
          <p:nvPr/>
        </p:nvSpPr>
        <p:spPr bwMode="auto">
          <a:xfrm rot="16200000" flipV="1">
            <a:off x="4296569" y="3867944"/>
            <a:ext cx="1460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2384" name="Group 416"/>
          <p:cNvGrpSpPr>
            <a:grpSpLocks/>
          </p:cNvGrpSpPr>
          <p:nvPr/>
        </p:nvGrpSpPr>
        <p:grpSpPr bwMode="auto">
          <a:xfrm flipV="1">
            <a:off x="4148138" y="4081463"/>
            <a:ext cx="627062" cy="76200"/>
            <a:chOff x="3118" y="864"/>
            <a:chExt cx="530" cy="48"/>
          </a:xfrm>
        </p:grpSpPr>
        <p:sp>
          <p:nvSpPr>
            <p:cNvPr id="212385" name="Arc 41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86" name="Arc 41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2387" name="Rectangle 419"/>
          <p:cNvSpPr>
            <a:spLocks noChangeArrowheads="1"/>
          </p:cNvSpPr>
          <p:nvPr/>
        </p:nvSpPr>
        <p:spPr bwMode="auto">
          <a:xfrm rot="-16200000">
            <a:off x="4207669" y="3318669"/>
            <a:ext cx="61913" cy="3968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88" name="Rectangle 420"/>
          <p:cNvSpPr>
            <a:spLocks noChangeArrowheads="1"/>
          </p:cNvSpPr>
          <p:nvPr/>
        </p:nvSpPr>
        <p:spPr bwMode="auto">
          <a:xfrm>
            <a:off x="3987800" y="4167188"/>
            <a:ext cx="965200" cy="5889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89" name="Rectangle 421"/>
          <p:cNvSpPr>
            <a:spLocks noChangeArrowheads="1"/>
          </p:cNvSpPr>
          <p:nvPr/>
        </p:nvSpPr>
        <p:spPr bwMode="auto">
          <a:xfrm rot="16200000" flipV="1">
            <a:off x="4260056" y="4148932"/>
            <a:ext cx="523875" cy="690562"/>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90" name="Rectangle 422"/>
          <p:cNvSpPr>
            <a:spLocks noChangeArrowheads="1"/>
          </p:cNvSpPr>
          <p:nvPr/>
        </p:nvSpPr>
        <p:spPr bwMode="auto">
          <a:xfrm rot="-10800000">
            <a:off x="4040188" y="3486150"/>
            <a:ext cx="61912" cy="1270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91" name="Rectangle 423"/>
          <p:cNvSpPr>
            <a:spLocks noChangeArrowheads="1"/>
          </p:cNvSpPr>
          <p:nvPr/>
        </p:nvSpPr>
        <p:spPr bwMode="auto">
          <a:xfrm rot="-10800000">
            <a:off x="4430713" y="4167188"/>
            <a:ext cx="61912" cy="65087"/>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92" name="Line 424"/>
          <p:cNvSpPr>
            <a:spLocks noChangeShapeType="1"/>
          </p:cNvSpPr>
          <p:nvPr/>
        </p:nvSpPr>
        <p:spPr bwMode="auto">
          <a:xfrm flipV="1">
            <a:off x="4227513" y="5065713"/>
            <a:ext cx="539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393" name="Line 425"/>
          <p:cNvSpPr>
            <a:spLocks noChangeShapeType="1"/>
          </p:cNvSpPr>
          <p:nvPr/>
        </p:nvSpPr>
        <p:spPr bwMode="auto">
          <a:xfrm flipV="1">
            <a:off x="4227513" y="5032375"/>
            <a:ext cx="539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394" name="Rectangle 426"/>
          <p:cNvSpPr>
            <a:spLocks noChangeArrowheads="1"/>
          </p:cNvSpPr>
          <p:nvPr/>
        </p:nvSpPr>
        <p:spPr bwMode="auto">
          <a:xfrm rot="-10800000">
            <a:off x="4437063" y="3429000"/>
            <a:ext cx="63500" cy="1698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395" name="Rectangle 427"/>
          <p:cNvSpPr>
            <a:spLocks noChangeArrowheads="1"/>
          </p:cNvSpPr>
          <p:nvPr/>
        </p:nvSpPr>
        <p:spPr bwMode="auto">
          <a:xfrm rot="-5400000" flipH="1" flipV="1">
            <a:off x="4360070" y="3510756"/>
            <a:ext cx="201612" cy="3778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96" name="AutoShape 428"/>
          <p:cNvSpPr>
            <a:spLocks noChangeArrowheads="1"/>
          </p:cNvSpPr>
          <p:nvPr/>
        </p:nvSpPr>
        <p:spPr bwMode="auto">
          <a:xfrm flipV="1">
            <a:off x="4524375" y="3748088"/>
            <a:ext cx="66675" cy="77787"/>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397" name="AutoShape 429"/>
          <p:cNvSpPr>
            <a:spLocks noChangeArrowheads="1"/>
          </p:cNvSpPr>
          <p:nvPr/>
        </p:nvSpPr>
        <p:spPr bwMode="auto">
          <a:xfrm flipH="1" flipV="1">
            <a:off x="4330700" y="3749675"/>
            <a:ext cx="66675" cy="7778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2398" name="Group 430"/>
          <p:cNvGrpSpPr>
            <a:grpSpLocks/>
          </p:cNvGrpSpPr>
          <p:nvPr/>
        </p:nvGrpSpPr>
        <p:grpSpPr bwMode="auto">
          <a:xfrm flipV="1">
            <a:off x="4176713" y="3683000"/>
            <a:ext cx="568325" cy="398463"/>
            <a:chOff x="3380" y="1014"/>
            <a:chExt cx="481" cy="337"/>
          </a:xfrm>
        </p:grpSpPr>
        <p:sp>
          <p:nvSpPr>
            <p:cNvPr id="212399" name="Rectangle 43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00" name="Rectangle 43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01" name="Rectangle 43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402" name="Group 434"/>
          <p:cNvGrpSpPr>
            <a:grpSpLocks/>
          </p:cNvGrpSpPr>
          <p:nvPr/>
        </p:nvGrpSpPr>
        <p:grpSpPr bwMode="auto">
          <a:xfrm flipV="1">
            <a:off x="4297363" y="3559175"/>
            <a:ext cx="331787" cy="277813"/>
            <a:chOff x="3482" y="1024"/>
            <a:chExt cx="280" cy="236"/>
          </a:xfrm>
        </p:grpSpPr>
        <p:grpSp>
          <p:nvGrpSpPr>
            <p:cNvPr id="212403" name="Group 435"/>
            <p:cNvGrpSpPr>
              <a:grpSpLocks/>
            </p:cNvGrpSpPr>
            <p:nvPr/>
          </p:nvGrpSpPr>
          <p:grpSpPr bwMode="auto">
            <a:xfrm>
              <a:off x="3712" y="1202"/>
              <a:ext cx="50" cy="58"/>
              <a:chOff x="3726" y="878"/>
              <a:chExt cx="50" cy="58"/>
            </a:xfrm>
          </p:grpSpPr>
          <p:sp>
            <p:nvSpPr>
              <p:cNvPr id="212404" name="AutoShape 43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05" name="AutoShape 43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06" name="Group 438"/>
            <p:cNvGrpSpPr>
              <a:grpSpLocks/>
            </p:cNvGrpSpPr>
            <p:nvPr/>
          </p:nvGrpSpPr>
          <p:grpSpPr bwMode="auto">
            <a:xfrm>
              <a:off x="3484" y="1204"/>
              <a:ext cx="48" cy="56"/>
              <a:chOff x="3462" y="734"/>
              <a:chExt cx="48" cy="56"/>
            </a:xfrm>
          </p:grpSpPr>
          <p:sp>
            <p:nvSpPr>
              <p:cNvPr id="212407" name="AutoShape 43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08" name="AutoShape 44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09" name="Group 441"/>
            <p:cNvGrpSpPr>
              <a:grpSpLocks/>
            </p:cNvGrpSpPr>
            <p:nvPr/>
          </p:nvGrpSpPr>
          <p:grpSpPr bwMode="auto">
            <a:xfrm flipV="1">
              <a:off x="3710" y="1024"/>
              <a:ext cx="50" cy="58"/>
              <a:chOff x="3726" y="878"/>
              <a:chExt cx="50" cy="58"/>
            </a:xfrm>
          </p:grpSpPr>
          <p:sp>
            <p:nvSpPr>
              <p:cNvPr id="212410" name="AutoShape 44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11" name="AutoShape 44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12" name="Group 444"/>
            <p:cNvGrpSpPr>
              <a:grpSpLocks/>
            </p:cNvGrpSpPr>
            <p:nvPr/>
          </p:nvGrpSpPr>
          <p:grpSpPr bwMode="auto">
            <a:xfrm flipV="1">
              <a:off x="3482" y="1026"/>
              <a:ext cx="48" cy="56"/>
              <a:chOff x="3462" y="734"/>
              <a:chExt cx="48" cy="56"/>
            </a:xfrm>
          </p:grpSpPr>
          <p:sp>
            <p:nvSpPr>
              <p:cNvPr id="212413" name="AutoShape 44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14" name="AutoShape 44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2415" name="Rectangle 447"/>
          <p:cNvSpPr>
            <a:spLocks noChangeArrowheads="1"/>
          </p:cNvSpPr>
          <p:nvPr/>
        </p:nvSpPr>
        <p:spPr bwMode="auto">
          <a:xfrm rot="-16200000">
            <a:off x="4094162" y="4906963"/>
            <a:ext cx="61913" cy="460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16" name="Rectangle 448"/>
          <p:cNvSpPr>
            <a:spLocks noChangeArrowheads="1"/>
          </p:cNvSpPr>
          <p:nvPr/>
        </p:nvSpPr>
        <p:spPr bwMode="auto">
          <a:xfrm rot="-16200000">
            <a:off x="4312445" y="4841081"/>
            <a:ext cx="61912" cy="187325"/>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17" name="Rectangle 449"/>
          <p:cNvSpPr>
            <a:spLocks noChangeArrowheads="1"/>
          </p:cNvSpPr>
          <p:nvPr/>
        </p:nvSpPr>
        <p:spPr bwMode="auto">
          <a:xfrm rot="-16200000">
            <a:off x="4155281" y="4882357"/>
            <a:ext cx="87313" cy="1016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18" name="Oval 450"/>
          <p:cNvSpPr>
            <a:spLocks noChangeArrowheads="1"/>
          </p:cNvSpPr>
          <p:nvPr/>
        </p:nvSpPr>
        <p:spPr bwMode="auto">
          <a:xfrm flipV="1">
            <a:off x="4203700" y="4903788"/>
            <a:ext cx="58738" cy="571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19" name="AutoShape 451"/>
          <p:cNvSpPr>
            <a:spLocks noChangeArrowheads="1"/>
          </p:cNvSpPr>
          <p:nvPr/>
        </p:nvSpPr>
        <p:spPr bwMode="auto">
          <a:xfrm rot="16200000" flipV="1">
            <a:off x="4130675" y="4916488"/>
            <a:ext cx="68263" cy="33337"/>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20" name="Text Box 452"/>
          <p:cNvSpPr txBox="1">
            <a:spLocks noChangeArrowheads="1"/>
          </p:cNvSpPr>
          <p:nvPr/>
        </p:nvSpPr>
        <p:spPr bwMode="auto">
          <a:xfrm flipV="1">
            <a:off x="4248150" y="3429000"/>
            <a:ext cx="549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rot="10800000">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endParaRPr lang="en-US" sz="1400">
              <a:latin typeface="Tahoma" charset="0"/>
            </a:endParaRPr>
          </a:p>
        </p:txBody>
      </p:sp>
      <p:grpSp>
        <p:nvGrpSpPr>
          <p:cNvPr id="212473" name="Group 505"/>
          <p:cNvGrpSpPr>
            <a:grpSpLocks/>
          </p:cNvGrpSpPr>
          <p:nvPr/>
        </p:nvGrpSpPr>
        <p:grpSpPr bwMode="auto">
          <a:xfrm flipH="1">
            <a:off x="571500" y="3810000"/>
            <a:ext cx="966788" cy="1946275"/>
            <a:chOff x="360" y="2400"/>
            <a:chExt cx="609" cy="1226"/>
          </a:xfrm>
        </p:grpSpPr>
        <p:sp>
          <p:nvSpPr>
            <p:cNvPr id="212421" name="Line 453"/>
            <p:cNvSpPr>
              <a:spLocks noChangeShapeType="1"/>
            </p:cNvSpPr>
            <p:nvPr/>
          </p:nvSpPr>
          <p:spPr bwMode="auto">
            <a:xfrm rot="-5400000" flipH="1" flipV="1">
              <a:off x="788" y="2479"/>
              <a:ext cx="119"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2422" name="Group 454"/>
            <p:cNvGrpSpPr>
              <a:grpSpLocks/>
            </p:cNvGrpSpPr>
            <p:nvPr/>
          </p:nvGrpSpPr>
          <p:grpSpPr bwMode="auto">
            <a:xfrm>
              <a:off x="360" y="2550"/>
              <a:ext cx="609" cy="1076"/>
              <a:chOff x="2520" y="2160"/>
              <a:chExt cx="609" cy="1076"/>
            </a:xfrm>
          </p:grpSpPr>
          <p:sp>
            <p:nvSpPr>
              <p:cNvPr id="212423" name="Rectangle 455"/>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24" name="Rectangle 456"/>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25" name="Rectangle 457"/>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26" name="Rectangle 458"/>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27" name="AutoShape 459"/>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28" name="AutoShape 460"/>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29" name="Line 461"/>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430" name="Line 462"/>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2431" name="Group 463"/>
              <p:cNvGrpSpPr>
                <a:grpSpLocks/>
              </p:cNvGrpSpPr>
              <p:nvPr/>
            </p:nvGrpSpPr>
            <p:grpSpPr bwMode="auto">
              <a:xfrm flipV="1">
                <a:off x="2622" y="2572"/>
                <a:ext cx="395" cy="48"/>
                <a:chOff x="3118" y="864"/>
                <a:chExt cx="530" cy="48"/>
              </a:xfrm>
            </p:grpSpPr>
            <p:sp>
              <p:nvSpPr>
                <p:cNvPr id="212432" name="Arc 46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33" name="Arc 46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2434" name="Rectangle 466"/>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35" name="Rectangle 467"/>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36" name="Rectangle 468"/>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37" name="Rectangle 469"/>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38" name="Rectangle 470"/>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39" name="Rectangle 471"/>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40" name="Rectangle 472"/>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41" name="AutoShape 473"/>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42" name="AutoShape 474"/>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2443" name="Group 475"/>
              <p:cNvGrpSpPr>
                <a:grpSpLocks/>
              </p:cNvGrpSpPr>
              <p:nvPr/>
            </p:nvGrpSpPr>
            <p:grpSpPr bwMode="auto">
              <a:xfrm flipV="1">
                <a:off x="2639" y="2321"/>
                <a:ext cx="359" cy="251"/>
                <a:chOff x="3380" y="1014"/>
                <a:chExt cx="481" cy="337"/>
              </a:xfrm>
            </p:grpSpPr>
            <p:sp>
              <p:nvSpPr>
                <p:cNvPr id="212444" name="Rectangle 47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45" name="Rectangle 47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46" name="Rectangle 47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2447" name="Group 479"/>
              <p:cNvGrpSpPr>
                <a:grpSpLocks/>
              </p:cNvGrpSpPr>
              <p:nvPr/>
            </p:nvGrpSpPr>
            <p:grpSpPr bwMode="auto">
              <a:xfrm flipV="1">
                <a:off x="2716" y="2242"/>
                <a:ext cx="209" cy="176"/>
                <a:chOff x="3482" y="1024"/>
                <a:chExt cx="280" cy="236"/>
              </a:xfrm>
            </p:grpSpPr>
            <p:grpSp>
              <p:nvGrpSpPr>
                <p:cNvPr id="212448" name="Group 480"/>
                <p:cNvGrpSpPr>
                  <a:grpSpLocks/>
                </p:cNvGrpSpPr>
                <p:nvPr/>
              </p:nvGrpSpPr>
              <p:grpSpPr bwMode="auto">
                <a:xfrm>
                  <a:off x="3712" y="1202"/>
                  <a:ext cx="50" cy="58"/>
                  <a:chOff x="3726" y="878"/>
                  <a:chExt cx="50" cy="58"/>
                </a:xfrm>
              </p:grpSpPr>
              <p:sp>
                <p:nvSpPr>
                  <p:cNvPr id="212449"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50"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51" name="Group 483"/>
                <p:cNvGrpSpPr>
                  <a:grpSpLocks/>
                </p:cNvGrpSpPr>
                <p:nvPr/>
              </p:nvGrpSpPr>
              <p:grpSpPr bwMode="auto">
                <a:xfrm>
                  <a:off x="3484" y="1204"/>
                  <a:ext cx="48" cy="56"/>
                  <a:chOff x="3462" y="734"/>
                  <a:chExt cx="48" cy="56"/>
                </a:xfrm>
              </p:grpSpPr>
              <p:sp>
                <p:nvSpPr>
                  <p:cNvPr id="212452"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53"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54" name="Group 486"/>
                <p:cNvGrpSpPr>
                  <a:grpSpLocks/>
                </p:cNvGrpSpPr>
                <p:nvPr/>
              </p:nvGrpSpPr>
              <p:grpSpPr bwMode="auto">
                <a:xfrm flipV="1">
                  <a:off x="3710" y="1024"/>
                  <a:ext cx="50" cy="58"/>
                  <a:chOff x="3726" y="878"/>
                  <a:chExt cx="50" cy="58"/>
                </a:xfrm>
              </p:grpSpPr>
              <p:sp>
                <p:nvSpPr>
                  <p:cNvPr id="212455"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56"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2457" name="Group 489"/>
                <p:cNvGrpSpPr>
                  <a:grpSpLocks/>
                </p:cNvGrpSpPr>
                <p:nvPr/>
              </p:nvGrpSpPr>
              <p:grpSpPr bwMode="auto">
                <a:xfrm flipV="1">
                  <a:off x="3482" y="1026"/>
                  <a:ext cx="48" cy="56"/>
                  <a:chOff x="3462" y="734"/>
                  <a:chExt cx="48" cy="56"/>
                </a:xfrm>
              </p:grpSpPr>
              <p:sp>
                <p:nvSpPr>
                  <p:cNvPr id="212458"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59"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2460" name="Group 492"/>
              <p:cNvGrpSpPr>
                <a:grpSpLocks/>
              </p:cNvGrpSpPr>
              <p:nvPr/>
            </p:nvGrpSpPr>
            <p:grpSpPr bwMode="auto">
              <a:xfrm flipV="1">
                <a:off x="2520" y="2997"/>
                <a:ext cx="609" cy="239"/>
                <a:chOff x="512" y="898"/>
                <a:chExt cx="1332" cy="522"/>
              </a:xfrm>
            </p:grpSpPr>
            <p:sp>
              <p:nvSpPr>
                <p:cNvPr id="212461" name="Rectangle 493"/>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62" name="AutoShape 494"/>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63" name="AutoShape 495"/>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64" name="Line 496"/>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465" name="Line 497"/>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2466" name="Rectangle 498"/>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67" name="Rectangle 499"/>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68" name="Rectangle 500"/>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469" name="Oval 501"/>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2470" name="AutoShape 502"/>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2471" name="Text Box 503"/>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12472" name="Line 504"/>
            <p:cNvSpPr>
              <a:spLocks noChangeShapeType="1"/>
            </p:cNvSpPr>
            <p:nvPr/>
          </p:nvSpPr>
          <p:spPr bwMode="auto">
            <a:xfrm flipV="1">
              <a:off x="666" y="2400"/>
              <a:ext cx="0" cy="16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 name="Slide Number Placeholder 3"/>
          <p:cNvSpPr>
            <a:spLocks noGrp="1"/>
          </p:cNvSpPr>
          <p:nvPr>
            <p:ph type="sldNum" sz="quarter" idx="12"/>
          </p:nvPr>
        </p:nvSpPr>
        <p:spPr/>
        <p:txBody>
          <a:bodyPr/>
          <a:lstStyle/>
          <a:p>
            <a:fld id="{F4CE8BC3-5246-9946-B66D-979FB8E9FAA7}" type="slidenum">
              <a:rPr lang="en-US"/>
              <a:pPr/>
              <a:t>115</a:t>
            </a:fld>
            <a:endParaRPr lang="en-US"/>
          </a:p>
        </p:txBody>
      </p:sp>
      <p:sp>
        <p:nvSpPr>
          <p:cNvPr id="21094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4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1094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10950" name="Text Box 6"/>
          <p:cNvSpPr txBox="1">
            <a:spLocks noChangeArrowheads="1"/>
          </p:cNvSpPr>
          <p:nvPr/>
        </p:nvSpPr>
        <p:spPr bwMode="auto">
          <a:xfrm>
            <a:off x="6248400" y="3662363"/>
            <a:ext cx="28194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immediately starts retracting to its home position. As it leaves LVA1 the second ONE-SHOT starts resetting and the first ONE-SHOT times out and drops the pilot signal to CYLA</a:t>
            </a:r>
            <a:r>
              <a:rPr lang="ja-JP" altLang="en-US" sz="1400">
                <a:latin typeface="Arial"/>
              </a:rPr>
              <a:t>’</a:t>
            </a:r>
            <a:r>
              <a:rPr lang="en-US" sz="1400"/>
              <a:t>s directional valve. </a:t>
            </a:r>
          </a:p>
        </p:txBody>
      </p:sp>
      <p:sp>
        <p:nvSpPr>
          <p:cNvPr id="21095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3" name="Rectangle 9"/>
          <p:cNvSpPr>
            <a:spLocks noChangeArrowheads="1"/>
          </p:cNvSpPr>
          <p:nvPr/>
        </p:nvSpPr>
        <p:spPr bwMode="auto">
          <a:xfrm rot="5400000">
            <a:off x="1123157" y="1421606"/>
            <a:ext cx="455612" cy="1006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4"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955" name="Group 11"/>
          <p:cNvGrpSpPr>
            <a:grpSpLocks/>
          </p:cNvGrpSpPr>
          <p:nvPr/>
        </p:nvGrpSpPr>
        <p:grpSpPr bwMode="auto">
          <a:xfrm>
            <a:off x="838200" y="1709738"/>
            <a:ext cx="1363663" cy="415925"/>
            <a:chOff x="437" y="1012"/>
            <a:chExt cx="859" cy="262"/>
          </a:xfrm>
        </p:grpSpPr>
        <p:sp>
          <p:nvSpPr>
            <p:cNvPr id="21095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5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0962"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3"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964" name="Group 20"/>
          <p:cNvGrpSpPr>
            <a:grpSpLocks/>
          </p:cNvGrpSpPr>
          <p:nvPr/>
        </p:nvGrpSpPr>
        <p:grpSpPr bwMode="auto">
          <a:xfrm rot="5400000" flipH="1">
            <a:off x="1997869" y="1426369"/>
            <a:ext cx="77788" cy="57150"/>
            <a:chOff x="2834" y="1154"/>
            <a:chExt cx="49" cy="36"/>
          </a:xfrm>
        </p:grpSpPr>
        <p:sp>
          <p:nvSpPr>
            <p:cNvPr id="21096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967"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8"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69"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0"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1"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972" name="Group 28"/>
          <p:cNvGrpSpPr>
            <a:grpSpLocks/>
          </p:cNvGrpSpPr>
          <p:nvPr/>
        </p:nvGrpSpPr>
        <p:grpSpPr bwMode="auto">
          <a:xfrm rot="5400000" flipH="1">
            <a:off x="2020888" y="1624012"/>
            <a:ext cx="158750" cy="111125"/>
            <a:chOff x="2619" y="1091"/>
            <a:chExt cx="100" cy="70"/>
          </a:xfrm>
        </p:grpSpPr>
        <p:sp>
          <p:nvSpPr>
            <p:cNvPr id="21097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976" name="Group 32"/>
          <p:cNvGrpSpPr>
            <a:grpSpLocks/>
          </p:cNvGrpSpPr>
          <p:nvPr/>
        </p:nvGrpSpPr>
        <p:grpSpPr bwMode="auto">
          <a:xfrm rot="5400000" flipH="1">
            <a:off x="1997869" y="1313657"/>
            <a:ext cx="77787" cy="57150"/>
            <a:chOff x="2834" y="1154"/>
            <a:chExt cx="49" cy="36"/>
          </a:xfrm>
        </p:grpSpPr>
        <p:sp>
          <p:nvSpPr>
            <p:cNvPr id="21097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7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979"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0"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981" name="Group 37"/>
          <p:cNvGrpSpPr>
            <a:grpSpLocks/>
          </p:cNvGrpSpPr>
          <p:nvPr/>
        </p:nvGrpSpPr>
        <p:grpSpPr bwMode="auto">
          <a:xfrm rot="-5400000">
            <a:off x="3137694" y="1494632"/>
            <a:ext cx="77787" cy="57150"/>
            <a:chOff x="2834" y="1154"/>
            <a:chExt cx="49" cy="36"/>
          </a:xfrm>
        </p:grpSpPr>
        <p:sp>
          <p:nvSpPr>
            <p:cNvPr id="21098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984"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5"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6"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7"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88"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0989" name="Group 45"/>
          <p:cNvGrpSpPr>
            <a:grpSpLocks/>
          </p:cNvGrpSpPr>
          <p:nvPr/>
        </p:nvGrpSpPr>
        <p:grpSpPr bwMode="auto">
          <a:xfrm rot="-5400000">
            <a:off x="3033713" y="1693862"/>
            <a:ext cx="158750" cy="111125"/>
            <a:chOff x="2619" y="1091"/>
            <a:chExt cx="100" cy="70"/>
          </a:xfrm>
        </p:grpSpPr>
        <p:sp>
          <p:nvSpPr>
            <p:cNvPr id="210990"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1"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2"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0993" name="Group 49"/>
          <p:cNvGrpSpPr>
            <a:grpSpLocks/>
          </p:cNvGrpSpPr>
          <p:nvPr/>
        </p:nvGrpSpPr>
        <p:grpSpPr bwMode="auto">
          <a:xfrm rot="-5400000">
            <a:off x="3137694" y="1381919"/>
            <a:ext cx="77788" cy="57150"/>
            <a:chOff x="2834" y="1154"/>
            <a:chExt cx="49" cy="36"/>
          </a:xfrm>
        </p:grpSpPr>
        <p:sp>
          <p:nvSpPr>
            <p:cNvPr id="210994"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5"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0996"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7"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8" name="Line 54"/>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0999"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00"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01"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02"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003" name="Group 59"/>
          <p:cNvGrpSpPr>
            <a:grpSpLocks/>
          </p:cNvGrpSpPr>
          <p:nvPr/>
        </p:nvGrpSpPr>
        <p:grpSpPr bwMode="auto">
          <a:xfrm>
            <a:off x="1025525" y="2952750"/>
            <a:ext cx="74613" cy="69850"/>
            <a:chOff x="1875" y="2013"/>
            <a:chExt cx="47" cy="44"/>
          </a:xfrm>
        </p:grpSpPr>
        <p:sp>
          <p:nvSpPr>
            <p:cNvPr id="211004"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05"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06"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007" name="Group 63"/>
          <p:cNvGrpSpPr>
            <a:grpSpLocks/>
          </p:cNvGrpSpPr>
          <p:nvPr/>
        </p:nvGrpSpPr>
        <p:grpSpPr bwMode="auto">
          <a:xfrm>
            <a:off x="1441450" y="3022600"/>
            <a:ext cx="141288" cy="360363"/>
            <a:chOff x="1852" y="2057"/>
            <a:chExt cx="89" cy="227"/>
          </a:xfrm>
        </p:grpSpPr>
        <p:grpSp>
          <p:nvGrpSpPr>
            <p:cNvPr id="211008" name="Group 64"/>
            <p:cNvGrpSpPr>
              <a:grpSpLocks/>
            </p:cNvGrpSpPr>
            <p:nvPr/>
          </p:nvGrpSpPr>
          <p:grpSpPr bwMode="auto">
            <a:xfrm>
              <a:off x="1878" y="2259"/>
              <a:ext cx="35" cy="25"/>
              <a:chOff x="0" y="0"/>
              <a:chExt cx="20000" cy="19734"/>
            </a:xfrm>
          </p:grpSpPr>
          <p:sp>
            <p:nvSpPr>
              <p:cNvPr id="211009"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0"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1"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12"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3"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4"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5"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6"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17"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018" name="Group 74"/>
          <p:cNvGrpSpPr>
            <a:grpSpLocks/>
          </p:cNvGrpSpPr>
          <p:nvPr/>
        </p:nvGrpSpPr>
        <p:grpSpPr bwMode="auto">
          <a:xfrm>
            <a:off x="1733550" y="3022600"/>
            <a:ext cx="142875" cy="349250"/>
            <a:chOff x="2036" y="2057"/>
            <a:chExt cx="90" cy="220"/>
          </a:xfrm>
        </p:grpSpPr>
        <p:grpSp>
          <p:nvGrpSpPr>
            <p:cNvPr id="211019" name="Group 75"/>
            <p:cNvGrpSpPr>
              <a:grpSpLocks/>
            </p:cNvGrpSpPr>
            <p:nvPr/>
          </p:nvGrpSpPr>
          <p:grpSpPr bwMode="auto">
            <a:xfrm>
              <a:off x="2062" y="2252"/>
              <a:ext cx="35" cy="25"/>
              <a:chOff x="0" y="0"/>
              <a:chExt cx="20000" cy="20208"/>
            </a:xfrm>
          </p:grpSpPr>
          <p:sp>
            <p:nvSpPr>
              <p:cNvPr id="211020"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1"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2"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23"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4"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5"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6"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7"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28"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29"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030"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1" name="Line 87"/>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2" name="Line 88"/>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3"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4"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5"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6"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7"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8"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39"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0"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1"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2"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3"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4"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5"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6"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7"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8"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49"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0"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1"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2"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3"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4"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5"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6"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7"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8"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59"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0"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1"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2"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3"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4"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5"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066" name="Group 122"/>
          <p:cNvGrpSpPr>
            <a:grpSpLocks/>
          </p:cNvGrpSpPr>
          <p:nvPr/>
        </p:nvGrpSpPr>
        <p:grpSpPr bwMode="auto">
          <a:xfrm>
            <a:off x="3617913" y="2178050"/>
            <a:ext cx="74612" cy="69850"/>
            <a:chOff x="1781" y="2013"/>
            <a:chExt cx="47" cy="44"/>
          </a:xfrm>
        </p:grpSpPr>
        <p:sp>
          <p:nvSpPr>
            <p:cNvPr id="211067"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68"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69"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70"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71"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072" name="Group 128"/>
          <p:cNvGrpSpPr>
            <a:grpSpLocks/>
          </p:cNvGrpSpPr>
          <p:nvPr/>
        </p:nvGrpSpPr>
        <p:grpSpPr bwMode="auto">
          <a:xfrm>
            <a:off x="4354513" y="2178050"/>
            <a:ext cx="74612" cy="69850"/>
            <a:chOff x="1875" y="2013"/>
            <a:chExt cx="47" cy="44"/>
          </a:xfrm>
        </p:grpSpPr>
        <p:sp>
          <p:nvSpPr>
            <p:cNvPr id="211073"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74"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75"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076" name="Group 132"/>
          <p:cNvGrpSpPr>
            <a:grpSpLocks/>
          </p:cNvGrpSpPr>
          <p:nvPr/>
        </p:nvGrpSpPr>
        <p:grpSpPr bwMode="auto">
          <a:xfrm>
            <a:off x="4027488" y="2247900"/>
            <a:ext cx="141287" cy="360363"/>
            <a:chOff x="1852" y="2057"/>
            <a:chExt cx="89" cy="227"/>
          </a:xfrm>
        </p:grpSpPr>
        <p:grpSp>
          <p:nvGrpSpPr>
            <p:cNvPr id="211077" name="Group 133"/>
            <p:cNvGrpSpPr>
              <a:grpSpLocks/>
            </p:cNvGrpSpPr>
            <p:nvPr/>
          </p:nvGrpSpPr>
          <p:grpSpPr bwMode="auto">
            <a:xfrm>
              <a:off x="1878" y="2259"/>
              <a:ext cx="35" cy="25"/>
              <a:chOff x="0" y="0"/>
              <a:chExt cx="20000" cy="19734"/>
            </a:xfrm>
          </p:grpSpPr>
          <p:sp>
            <p:nvSpPr>
              <p:cNvPr id="211078"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79"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0"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81"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2"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3"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4"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5"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86"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087" name="Group 143"/>
          <p:cNvGrpSpPr>
            <a:grpSpLocks/>
          </p:cNvGrpSpPr>
          <p:nvPr/>
        </p:nvGrpSpPr>
        <p:grpSpPr bwMode="auto">
          <a:xfrm>
            <a:off x="4319588" y="2247900"/>
            <a:ext cx="142875" cy="349250"/>
            <a:chOff x="2036" y="2057"/>
            <a:chExt cx="90" cy="220"/>
          </a:xfrm>
        </p:grpSpPr>
        <p:grpSp>
          <p:nvGrpSpPr>
            <p:cNvPr id="211088" name="Group 144"/>
            <p:cNvGrpSpPr>
              <a:grpSpLocks/>
            </p:cNvGrpSpPr>
            <p:nvPr/>
          </p:nvGrpSpPr>
          <p:grpSpPr bwMode="auto">
            <a:xfrm>
              <a:off x="2062" y="2252"/>
              <a:ext cx="35" cy="25"/>
              <a:chOff x="0" y="0"/>
              <a:chExt cx="20000" cy="20208"/>
            </a:xfrm>
          </p:grpSpPr>
          <p:sp>
            <p:nvSpPr>
              <p:cNvPr id="211089"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0"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1"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92"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3"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4"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5"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6"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7"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098" name="Rectangle 154"/>
          <p:cNvSpPr>
            <a:spLocks noChangeArrowheads="1"/>
          </p:cNvSpPr>
          <p:nvPr/>
        </p:nvSpPr>
        <p:spPr bwMode="auto">
          <a:xfrm flipV="1">
            <a:off x="5105400" y="723900"/>
            <a:ext cx="455613" cy="6175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099" name="Rectangle 155"/>
          <p:cNvSpPr>
            <a:spLocks noChangeArrowheads="1"/>
          </p:cNvSpPr>
          <p:nvPr/>
        </p:nvSpPr>
        <p:spPr bwMode="auto">
          <a:xfrm flipV="1">
            <a:off x="5105400" y="1033463"/>
            <a:ext cx="455613" cy="42068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00" name="Group 156"/>
          <p:cNvGrpSpPr>
            <a:grpSpLocks/>
          </p:cNvGrpSpPr>
          <p:nvPr/>
        </p:nvGrpSpPr>
        <p:grpSpPr bwMode="auto">
          <a:xfrm flipV="1">
            <a:off x="5119688" y="914400"/>
            <a:ext cx="415925" cy="936625"/>
            <a:chOff x="2440" y="1064"/>
            <a:chExt cx="262" cy="590"/>
          </a:xfrm>
        </p:grpSpPr>
        <p:sp>
          <p:nvSpPr>
            <p:cNvPr id="211101"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2"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3"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4"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5"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6"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107"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108"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09"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1110" name="Group 166"/>
          <p:cNvGrpSpPr>
            <a:grpSpLocks/>
          </p:cNvGrpSpPr>
          <p:nvPr/>
        </p:nvGrpSpPr>
        <p:grpSpPr bwMode="auto">
          <a:xfrm rot="5400000" flipH="1">
            <a:off x="4218782" y="5666581"/>
            <a:ext cx="65088" cy="85725"/>
            <a:chOff x="419" y="3223"/>
            <a:chExt cx="41" cy="54"/>
          </a:xfrm>
        </p:grpSpPr>
        <p:sp>
          <p:nvSpPr>
            <p:cNvPr id="211111"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2"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13"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4"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5"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6"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7"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8"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19"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0"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1"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2"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3"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4"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25" name="Group 181"/>
          <p:cNvGrpSpPr>
            <a:grpSpLocks/>
          </p:cNvGrpSpPr>
          <p:nvPr/>
        </p:nvGrpSpPr>
        <p:grpSpPr bwMode="auto">
          <a:xfrm rot="5400000" flipH="1">
            <a:off x="4356894" y="5668169"/>
            <a:ext cx="65087" cy="85725"/>
            <a:chOff x="419" y="3223"/>
            <a:chExt cx="41" cy="54"/>
          </a:xfrm>
        </p:grpSpPr>
        <p:sp>
          <p:nvSpPr>
            <p:cNvPr id="211126"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27"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128" name="Group 184"/>
          <p:cNvGrpSpPr>
            <a:grpSpLocks/>
          </p:cNvGrpSpPr>
          <p:nvPr/>
        </p:nvGrpSpPr>
        <p:grpSpPr bwMode="auto">
          <a:xfrm rot="-5400000">
            <a:off x="2536032" y="5653881"/>
            <a:ext cx="65088" cy="85725"/>
            <a:chOff x="419" y="3223"/>
            <a:chExt cx="41" cy="54"/>
          </a:xfrm>
        </p:grpSpPr>
        <p:sp>
          <p:nvSpPr>
            <p:cNvPr id="211129"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0"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31"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2"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3"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4"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5"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6"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7"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8"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39"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0"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1"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2"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43" name="Group 199"/>
          <p:cNvGrpSpPr>
            <a:grpSpLocks/>
          </p:cNvGrpSpPr>
          <p:nvPr/>
        </p:nvGrpSpPr>
        <p:grpSpPr bwMode="auto">
          <a:xfrm rot="-5400000">
            <a:off x="2397919" y="5655469"/>
            <a:ext cx="65087" cy="85725"/>
            <a:chOff x="419" y="3223"/>
            <a:chExt cx="41" cy="54"/>
          </a:xfrm>
        </p:grpSpPr>
        <p:sp>
          <p:nvSpPr>
            <p:cNvPr id="211144"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5"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46"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7"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8"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49"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0"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1" name="Line 207"/>
          <p:cNvSpPr>
            <a:spLocks noChangeShapeType="1"/>
          </p:cNvSpPr>
          <p:nvPr/>
        </p:nvSpPr>
        <p:spPr bwMode="auto">
          <a:xfrm>
            <a:off x="480695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2"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1153"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1154" name="Line 210"/>
          <p:cNvSpPr>
            <a:spLocks noChangeShapeType="1"/>
          </p:cNvSpPr>
          <p:nvPr/>
        </p:nvSpPr>
        <p:spPr bwMode="auto">
          <a:xfrm flipH="1">
            <a:off x="466090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5"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6"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7"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8"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59"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0"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1"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2"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3"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4"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5"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6"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7"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8"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69"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0"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71" name="Group 227"/>
          <p:cNvGrpSpPr>
            <a:grpSpLocks/>
          </p:cNvGrpSpPr>
          <p:nvPr/>
        </p:nvGrpSpPr>
        <p:grpSpPr bwMode="auto">
          <a:xfrm>
            <a:off x="2824163" y="3371850"/>
            <a:ext cx="147637" cy="315913"/>
            <a:chOff x="0" y="0"/>
            <a:chExt cx="20000" cy="20000"/>
          </a:xfrm>
        </p:grpSpPr>
        <p:sp>
          <p:nvSpPr>
            <p:cNvPr id="211172"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3"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74"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5"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6" name="Line 232"/>
          <p:cNvSpPr>
            <a:spLocks noChangeShapeType="1"/>
          </p:cNvSpPr>
          <p:nvPr/>
        </p:nvSpPr>
        <p:spPr bwMode="auto">
          <a:xfrm rot="-5400000" flipH="1" flipV="1">
            <a:off x="5849143"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7"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78"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79" name="Group 235"/>
          <p:cNvGrpSpPr>
            <a:grpSpLocks/>
          </p:cNvGrpSpPr>
          <p:nvPr/>
        </p:nvGrpSpPr>
        <p:grpSpPr bwMode="auto">
          <a:xfrm flipV="1">
            <a:off x="5729288" y="1982788"/>
            <a:ext cx="77787" cy="57150"/>
            <a:chOff x="2834" y="1154"/>
            <a:chExt cx="49" cy="36"/>
          </a:xfrm>
        </p:grpSpPr>
        <p:sp>
          <p:nvSpPr>
            <p:cNvPr id="211180"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1"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82"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3"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4"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5"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6"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87" name="Group 243"/>
          <p:cNvGrpSpPr>
            <a:grpSpLocks/>
          </p:cNvGrpSpPr>
          <p:nvPr/>
        </p:nvGrpSpPr>
        <p:grpSpPr bwMode="auto">
          <a:xfrm flipV="1">
            <a:off x="5464175" y="2019300"/>
            <a:ext cx="158750" cy="111125"/>
            <a:chOff x="2619" y="1091"/>
            <a:chExt cx="100" cy="70"/>
          </a:xfrm>
        </p:grpSpPr>
        <p:sp>
          <p:nvSpPr>
            <p:cNvPr id="211188"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89"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90"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191" name="Group 247"/>
          <p:cNvGrpSpPr>
            <a:grpSpLocks/>
          </p:cNvGrpSpPr>
          <p:nvPr/>
        </p:nvGrpSpPr>
        <p:grpSpPr bwMode="auto">
          <a:xfrm flipV="1">
            <a:off x="5842000" y="1982788"/>
            <a:ext cx="77788" cy="57150"/>
            <a:chOff x="2834" y="1154"/>
            <a:chExt cx="49" cy="36"/>
          </a:xfrm>
        </p:grpSpPr>
        <p:sp>
          <p:nvSpPr>
            <p:cNvPr id="211192"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93"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94"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195" name="Group 251"/>
          <p:cNvGrpSpPr>
            <a:grpSpLocks/>
          </p:cNvGrpSpPr>
          <p:nvPr/>
        </p:nvGrpSpPr>
        <p:grpSpPr bwMode="auto">
          <a:xfrm>
            <a:off x="5173663" y="2933700"/>
            <a:ext cx="84137" cy="177800"/>
            <a:chOff x="0" y="0"/>
            <a:chExt cx="20000" cy="20000"/>
          </a:xfrm>
        </p:grpSpPr>
        <p:sp>
          <p:nvSpPr>
            <p:cNvPr id="211196"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197"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198"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CYLB Retract B- </a:t>
            </a:r>
            <a:r>
              <a:rPr lang="en-US" sz="1400">
                <a:solidFill>
                  <a:srgbClr val="FF3300"/>
                </a:solidFill>
              </a:rPr>
              <a:t>CYLA Retract A-</a:t>
            </a:r>
          </a:p>
        </p:txBody>
      </p:sp>
      <p:sp>
        <p:nvSpPr>
          <p:cNvPr id="211199"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00"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1201"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2"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3"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4"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5"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6"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7"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8"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09"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0"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1" name="Line 267"/>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212" name="Group 268"/>
          <p:cNvGrpSpPr>
            <a:grpSpLocks/>
          </p:cNvGrpSpPr>
          <p:nvPr/>
        </p:nvGrpSpPr>
        <p:grpSpPr bwMode="auto">
          <a:xfrm>
            <a:off x="1778000" y="2949575"/>
            <a:ext cx="74613" cy="69850"/>
            <a:chOff x="1781" y="2013"/>
            <a:chExt cx="47" cy="44"/>
          </a:xfrm>
        </p:grpSpPr>
        <p:sp>
          <p:nvSpPr>
            <p:cNvPr id="211213"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4"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215"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6"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7"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18"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219" name="Group 275"/>
          <p:cNvGrpSpPr>
            <a:grpSpLocks/>
          </p:cNvGrpSpPr>
          <p:nvPr/>
        </p:nvGrpSpPr>
        <p:grpSpPr bwMode="auto">
          <a:xfrm rot="5400000">
            <a:off x="3374231" y="891382"/>
            <a:ext cx="84137" cy="177800"/>
            <a:chOff x="0" y="0"/>
            <a:chExt cx="20000" cy="20000"/>
          </a:xfrm>
        </p:grpSpPr>
        <p:sp>
          <p:nvSpPr>
            <p:cNvPr id="211220"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21"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222"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23"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24"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25"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226" name="Group 282"/>
          <p:cNvGrpSpPr>
            <a:grpSpLocks/>
          </p:cNvGrpSpPr>
          <p:nvPr/>
        </p:nvGrpSpPr>
        <p:grpSpPr bwMode="auto">
          <a:xfrm rot="5400000">
            <a:off x="4192588" y="1431925"/>
            <a:ext cx="133350" cy="406400"/>
            <a:chOff x="0" y="0"/>
            <a:chExt cx="20000" cy="20000"/>
          </a:xfrm>
        </p:grpSpPr>
        <p:sp>
          <p:nvSpPr>
            <p:cNvPr id="211227"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28"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229" name="Line 285"/>
          <p:cNvSpPr>
            <a:spLocks noChangeShapeType="1"/>
          </p:cNvSpPr>
          <p:nvPr/>
        </p:nvSpPr>
        <p:spPr bwMode="auto">
          <a:xfrm flipH="1">
            <a:off x="4478338" y="1697038"/>
            <a:ext cx="3286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0"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1"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2" name="Line 288"/>
          <p:cNvSpPr>
            <a:spLocks noChangeShapeType="1"/>
          </p:cNvSpPr>
          <p:nvPr/>
        </p:nvSpPr>
        <p:spPr bwMode="auto">
          <a:xfrm flipH="1">
            <a:off x="5103813" y="2362200"/>
            <a:ext cx="844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3" name="Line 289"/>
          <p:cNvSpPr>
            <a:spLocks noChangeShapeType="1"/>
          </p:cNvSpPr>
          <p:nvPr/>
        </p:nvSpPr>
        <p:spPr bwMode="auto">
          <a:xfrm flipH="1">
            <a:off x="1408113" y="3486150"/>
            <a:ext cx="1825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234" name="Group 290"/>
          <p:cNvGrpSpPr>
            <a:grpSpLocks/>
          </p:cNvGrpSpPr>
          <p:nvPr/>
        </p:nvGrpSpPr>
        <p:grpSpPr bwMode="auto">
          <a:xfrm rot="5400000">
            <a:off x="1626394" y="3356769"/>
            <a:ext cx="84138" cy="177800"/>
            <a:chOff x="0" y="0"/>
            <a:chExt cx="20000" cy="20000"/>
          </a:xfrm>
        </p:grpSpPr>
        <p:sp>
          <p:nvSpPr>
            <p:cNvPr id="211235"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6"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237" name="Line 293"/>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8"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39" name="Line 295"/>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40" name="Line 296"/>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41" name="Line 297"/>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242" name="Group 298"/>
          <p:cNvGrpSpPr>
            <a:grpSpLocks/>
          </p:cNvGrpSpPr>
          <p:nvPr/>
        </p:nvGrpSpPr>
        <p:grpSpPr bwMode="auto">
          <a:xfrm rot="5400000">
            <a:off x="4214019" y="2756694"/>
            <a:ext cx="84138" cy="177800"/>
            <a:chOff x="0" y="0"/>
            <a:chExt cx="20000" cy="20000"/>
          </a:xfrm>
        </p:grpSpPr>
        <p:sp>
          <p:nvSpPr>
            <p:cNvPr id="211243"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44"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245" name="Line 301"/>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46"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1247"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1248"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1249"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0"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51"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2"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3"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4"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5"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6"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7"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8"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59"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60"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61"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62"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263"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64"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265"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1267" name="Group 323"/>
          <p:cNvGrpSpPr>
            <a:grpSpLocks/>
          </p:cNvGrpSpPr>
          <p:nvPr/>
        </p:nvGrpSpPr>
        <p:grpSpPr bwMode="auto">
          <a:xfrm>
            <a:off x="4000500" y="3097213"/>
            <a:ext cx="681038" cy="274637"/>
            <a:chOff x="2520" y="1951"/>
            <a:chExt cx="429" cy="173"/>
          </a:xfrm>
        </p:grpSpPr>
        <p:sp>
          <p:nvSpPr>
            <p:cNvPr id="211268"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69"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1270" name="Group 326"/>
          <p:cNvGrpSpPr>
            <a:grpSpLocks/>
          </p:cNvGrpSpPr>
          <p:nvPr/>
        </p:nvGrpSpPr>
        <p:grpSpPr bwMode="auto">
          <a:xfrm>
            <a:off x="2105025" y="863600"/>
            <a:ext cx="681038" cy="274638"/>
            <a:chOff x="2485" y="3348"/>
            <a:chExt cx="429" cy="173"/>
          </a:xfrm>
        </p:grpSpPr>
        <p:sp>
          <p:nvSpPr>
            <p:cNvPr id="211271"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72"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1273" name="Group 329"/>
          <p:cNvGrpSpPr>
            <a:grpSpLocks/>
          </p:cNvGrpSpPr>
          <p:nvPr/>
        </p:nvGrpSpPr>
        <p:grpSpPr bwMode="auto">
          <a:xfrm>
            <a:off x="2944813" y="746125"/>
            <a:ext cx="681037" cy="274638"/>
            <a:chOff x="2485" y="3348"/>
            <a:chExt cx="429" cy="173"/>
          </a:xfrm>
        </p:grpSpPr>
        <p:sp>
          <p:nvSpPr>
            <p:cNvPr id="211274"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75"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11277" name="Group 333"/>
          <p:cNvGrpSpPr>
            <a:grpSpLocks/>
          </p:cNvGrpSpPr>
          <p:nvPr/>
        </p:nvGrpSpPr>
        <p:grpSpPr bwMode="auto">
          <a:xfrm>
            <a:off x="4786313" y="3097213"/>
            <a:ext cx="681037" cy="274637"/>
            <a:chOff x="3015" y="1951"/>
            <a:chExt cx="429" cy="173"/>
          </a:xfrm>
        </p:grpSpPr>
        <p:sp>
          <p:nvSpPr>
            <p:cNvPr id="211278"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279"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1331"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332" name="Line 388"/>
          <p:cNvSpPr>
            <a:spLocks noChangeShapeType="1"/>
          </p:cNvSpPr>
          <p:nvPr/>
        </p:nvSpPr>
        <p:spPr bwMode="auto">
          <a:xfrm flipH="1">
            <a:off x="130016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333"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334"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335" name="Line 391"/>
          <p:cNvSpPr>
            <a:spLocks noChangeShapeType="1"/>
          </p:cNvSpPr>
          <p:nvPr/>
        </p:nvSpPr>
        <p:spPr bwMode="auto">
          <a:xfrm>
            <a:off x="1193800" y="3511550"/>
            <a:ext cx="46038"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336"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337"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338" name="Group 394"/>
          <p:cNvGrpSpPr>
            <a:grpSpLocks/>
          </p:cNvGrpSpPr>
          <p:nvPr/>
        </p:nvGrpSpPr>
        <p:grpSpPr bwMode="auto">
          <a:xfrm flipH="1">
            <a:off x="852488" y="3762375"/>
            <a:ext cx="681037" cy="274638"/>
            <a:chOff x="2520" y="1951"/>
            <a:chExt cx="429" cy="173"/>
          </a:xfrm>
        </p:grpSpPr>
        <p:sp>
          <p:nvSpPr>
            <p:cNvPr id="211339" name="Oval 39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340" name="Text Box 39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1341" name="Group 397"/>
          <p:cNvGrpSpPr>
            <a:grpSpLocks/>
          </p:cNvGrpSpPr>
          <p:nvPr/>
        </p:nvGrpSpPr>
        <p:grpSpPr bwMode="auto">
          <a:xfrm flipH="1">
            <a:off x="66675" y="3762375"/>
            <a:ext cx="681038" cy="274638"/>
            <a:chOff x="3015" y="1951"/>
            <a:chExt cx="429" cy="173"/>
          </a:xfrm>
        </p:grpSpPr>
        <p:sp>
          <p:nvSpPr>
            <p:cNvPr id="211342" name="Oval 3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343" name="Text Box 399"/>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1344" name="Group 400"/>
          <p:cNvGrpSpPr>
            <a:grpSpLocks/>
          </p:cNvGrpSpPr>
          <p:nvPr/>
        </p:nvGrpSpPr>
        <p:grpSpPr bwMode="auto">
          <a:xfrm flipH="1">
            <a:off x="920750" y="3479800"/>
            <a:ext cx="681038" cy="274638"/>
            <a:chOff x="2520" y="1951"/>
            <a:chExt cx="429" cy="173"/>
          </a:xfrm>
        </p:grpSpPr>
        <p:sp>
          <p:nvSpPr>
            <p:cNvPr id="211345" name="Oval 40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346" name="Text Box 40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1347" name="Group 403"/>
          <p:cNvGrpSpPr>
            <a:grpSpLocks/>
          </p:cNvGrpSpPr>
          <p:nvPr/>
        </p:nvGrpSpPr>
        <p:grpSpPr bwMode="auto">
          <a:xfrm flipH="1">
            <a:off x="198438" y="3463925"/>
            <a:ext cx="681037" cy="274638"/>
            <a:chOff x="3015" y="1951"/>
            <a:chExt cx="429" cy="173"/>
          </a:xfrm>
        </p:grpSpPr>
        <p:sp>
          <p:nvSpPr>
            <p:cNvPr id="211348" name="Oval 4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349" name="Text Box 40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1400" name="Line 456"/>
          <p:cNvSpPr>
            <a:spLocks noChangeShapeType="1"/>
          </p:cNvSpPr>
          <p:nvPr/>
        </p:nvSpPr>
        <p:spPr bwMode="auto">
          <a:xfrm flipH="1" flipV="1">
            <a:off x="10620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401" name="Group 457"/>
          <p:cNvGrpSpPr>
            <a:grpSpLocks/>
          </p:cNvGrpSpPr>
          <p:nvPr/>
        </p:nvGrpSpPr>
        <p:grpSpPr bwMode="auto">
          <a:xfrm flipH="1">
            <a:off x="571500" y="3810000"/>
            <a:ext cx="966788" cy="1946275"/>
            <a:chOff x="360" y="2400"/>
            <a:chExt cx="609" cy="1226"/>
          </a:xfrm>
        </p:grpSpPr>
        <p:sp>
          <p:nvSpPr>
            <p:cNvPr id="211402" name="Line 458"/>
            <p:cNvSpPr>
              <a:spLocks noChangeShapeType="1"/>
            </p:cNvSpPr>
            <p:nvPr/>
          </p:nvSpPr>
          <p:spPr bwMode="auto">
            <a:xfrm rot="-5400000" flipH="1" flipV="1">
              <a:off x="788" y="2479"/>
              <a:ext cx="119"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1403" name="Group 459"/>
            <p:cNvGrpSpPr>
              <a:grpSpLocks/>
            </p:cNvGrpSpPr>
            <p:nvPr/>
          </p:nvGrpSpPr>
          <p:grpSpPr bwMode="auto">
            <a:xfrm>
              <a:off x="360" y="2550"/>
              <a:ext cx="609" cy="1076"/>
              <a:chOff x="2520" y="2160"/>
              <a:chExt cx="609" cy="1076"/>
            </a:xfrm>
          </p:grpSpPr>
          <p:sp>
            <p:nvSpPr>
              <p:cNvPr id="211404" name="Rectangle 460"/>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05" name="Rectangle 461"/>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06" name="Rectangle 462"/>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07" name="Rectangle 463"/>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08" name="AutoShape 464"/>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09" name="AutoShape 465"/>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10" name="Line 466"/>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411" name="Line 467"/>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1412" name="Group 468"/>
              <p:cNvGrpSpPr>
                <a:grpSpLocks/>
              </p:cNvGrpSpPr>
              <p:nvPr/>
            </p:nvGrpSpPr>
            <p:grpSpPr bwMode="auto">
              <a:xfrm flipV="1">
                <a:off x="2622" y="2572"/>
                <a:ext cx="395" cy="48"/>
                <a:chOff x="3118" y="864"/>
                <a:chExt cx="530" cy="48"/>
              </a:xfrm>
            </p:grpSpPr>
            <p:sp>
              <p:nvSpPr>
                <p:cNvPr id="211413" name="Arc 46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14" name="Arc 47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415" name="Rectangle 471"/>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16" name="Rectangle 472"/>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17" name="Rectangle 473"/>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18" name="Rectangle 474"/>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19" name="Rectangle 475"/>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20" name="Rectangle 476"/>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21" name="Rectangle 477"/>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22" name="AutoShape 478"/>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23" name="AutoShape 479"/>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1424" name="Group 480"/>
              <p:cNvGrpSpPr>
                <a:grpSpLocks/>
              </p:cNvGrpSpPr>
              <p:nvPr/>
            </p:nvGrpSpPr>
            <p:grpSpPr bwMode="auto">
              <a:xfrm flipV="1">
                <a:off x="2639" y="2321"/>
                <a:ext cx="359" cy="251"/>
                <a:chOff x="3380" y="1014"/>
                <a:chExt cx="481" cy="337"/>
              </a:xfrm>
            </p:grpSpPr>
            <p:sp>
              <p:nvSpPr>
                <p:cNvPr id="211425" name="Rectangle 48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26" name="Rectangle 48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27" name="Rectangle 48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428" name="Group 484"/>
              <p:cNvGrpSpPr>
                <a:grpSpLocks/>
              </p:cNvGrpSpPr>
              <p:nvPr/>
            </p:nvGrpSpPr>
            <p:grpSpPr bwMode="auto">
              <a:xfrm flipV="1">
                <a:off x="2716" y="2242"/>
                <a:ext cx="209" cy="176"/>
                <a:chOff x="3482" y="1024"/>
                <a:chExt cx="280" cy="236"/>
              </a:xfrm>
            </p:grpSpPr>
            <p:grpSp>
              <p:nvGrpSpPr>
                <p:cNvPr id="211429" name="Group 485"/>
                <p:cNvGrpSpPr>
                  <a:grpSpLocks/>
                </p:cNvGrpSpPr>
                <p:nvPr/>
              </p:nvGrpSpPr>
              <p:grpSpPr bwMode="auto">
                <a:xfrm>
                  <a:off x="3712" y="1202"/>
                  <a:ext cx="50" cy="58"/>
                  <a:chOff x="3726" y="878"/>
                  <a:chExt cx="50" cy="58"/>
                </a:xfrm>
              </p:grpSpPr>
              <p:sp>
                <p:nvSpPr>
                  <p:cNvPr id="211430" name="AutoShape 48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31" name="AutoShape 48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432" name="Group 488"/>
                <p:cNvGrpSpPr>
                  <a:grpSpLocks/>
                </p:cNvGrpSpPr>
                <p:nvPr/>
              </p:nvGrpSpPr>
              <p:grpSpPr bwMode="auto">
                <a:xfrm>
                  <a:off x="3484" y="1204"/>
                  <a:ext cx="48" cy="56"/>
                  <a:chOff x="3462" y="734"/>
                  <a:chExt cx="48" cy="56"/>
                </a:xfrm>
              </p:grpSpPr>
              <p:sp>
                <p:nvSpPr>
                  <p:cNvPr id="211433" name="AutoShape 48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34" name="AutoShape 49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435" name="Group 491"/>
                <p:cNvGrpSpPr>
                  <a:grpSpLocks/>
                </p:cNvGrpSpPr>
                <p:nvPr/>
              </p:nvGrpSpPr>
              <p:grpSpPr bwMode="auto">
                <a:xfrm flipV="1">
                  <a:off x="3710" y="1024"/>
                  <a:ext cx="50" cy="58"/>
                  <a:chOff x="3726" y="878"/>
                  <a:chExt cx="50" cy="58"/>
                </a:xfrm>
              </p:grpSpPr>
              <p:sp>
                <p:nvSpPr>
                  <p:cNvPr id="211436" name="AutoShape 49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37" name="AutoShape 49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438" name="Group 494"/>
                <p:cNvGrpSpPr>
                  <a:grpSpLocks/>
                </p:cNvGrpSpPr>
                <p:nvPr/>
              </p:nvGrpSpPr>
              <p:grpSpPr bwMode="auto">
                <a:xfrm flipV="1">
                  <a:off x="3482" y="1026"/>
                  <a:ext cx="48" cy="56"/>
                  <a:chOff x="3462" y="734"/>
                  <a:chExt cx="48" cy="56"/>
                </a:xfrm>
              </p:grpSpPr>
              <p:sp>
                <p:nvSpPr>
                  <p:cNvPr id="211439" name="AutoShape 49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40" name="AutoShape 49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1441" name="Group 497"/>
              <p:cNvGrpSpPr>
                <a:grpSpLocks/>
              </p:cNvGrpSpPr>
              <p:nvPr/>
            </p:nvGrpSpPr>
            <p:grpSpPr bwMode="auto">
              <a:xfrm flipV="1">
                <a:off x="2520" y="2997"/>
                <a:ext cx="609" cy="239"/>
                <a:chOff x="512" y="898"/>
                <a:chExt cx="1332" cy="522"/>
              </a:xfrm>
            </p:grpSpPr>
            <p:sp>
              <p:nvSpPr>
                <p:cNvPr id="211442" name="Rectangle 498"/>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43" name="AutoShape 499"/>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44" name="AutoShape 500"/>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45" name="Line 501"/>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446" name="Line 502"/>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447" name="Rectangle 503"/>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48" name="Rectangle 504"/>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49" name="Rectangle 505"/>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450" name="Oval 506"/>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451" name="AutoShape 507"/>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452" name="Text Box 508"/>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11453" name="Line 509"/>
            <p:cNvSpPr>
              <a:spLocks noChangeShapeType="1"/>
            </p:cNvSpPr>
            <p:nvPr/>
          </p:nvSpPr>
          <p:spPr bwMode="auto">
            <a:xfrm flipV="1">
              <a:off x="666" y="2400"/>
              <a:ext cx="0" cy="16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1504" name="Group 560"/>
          <p:cNvGrpSpPr>
            <a:grpSpLocks/>
          </p:cNvGrpSpPr>
          <p:nvPr/>
        </p:nvGrpSpPr>
        <p:grpSpPr bwMode="auto">
          <a:xfrm flipV="1">
            <a:off x="3975100" y="3429000"/>
            <a:ext cx="977900" cy="1724025"/>
            <a:chOff x="2840" y="2274"/>
            <a:chExt cx="616" cy="1086"/>
          </a:xfrm>
        </p:grpSpPr>
        <p:sp>
          <p:nvSpPr>
            <p:cNvPr id="211505" name="Rectangle 561"/>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06" name="Rectangle 562"/>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07" name="Rectangle 563"/>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08" name="Rectangle 564"/>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09" name="AutoShape 565"/>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10" name="AutoShape 566"/>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11" name="Line 567"/>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512" name="Line 568"/>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1513" name="Group 569"/>
            <p:cNvGrpSpPr>
              <a:grpSpLocks/>
            </p:cNvGrpSpPr>
            <p:nvPr/>
          </p:nvGrpSpPr>
          <p:grpSpPr bwMode="auto">
            <a:xfrm>
              <a:off x="2944" y="2896"/>
              <a:ext cx="399" cy="72"/>
              <a:chOff x="3118" y="864"/>
              <a:chExt cx="530" cy="48"/>
            </a:xfrm>
          </p:grpSpPr>
          <p:sp>
            <p:nvSpPr>
              <p:cNvPr id="211514" name="Arc 57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15" name="Arc 57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516" name="Rectangle 572"/>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17" name="Rectangle 573"/>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18" name="Rectangle 574"/>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19" name="Rectangle 575"/>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20" name="Rectangle 576"/>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21" name="Rectangle 577"/>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22" name="Rectangle 578"/>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1523" name="Group 579"/>
            <p:cNvGrpSpPr>
              <a:grpSpLocks/>
            </p:cNvGrpSpPr>
            <p:nvPr/>
          </p:nvGrpSpPr>
          <p:grpSpPr bwMode="auto">
            <a:xfrm>
              <a:off x="2962" y="2968"/>
              <a:ext cx="362" cy="254"/>
              <a:chOff x="3380" y="1014"/>
              <a:chExt cx="481" cy="337"/>
            </a:xfrm>
          </p:grpSpPr>
          <p:sp>
            <p:nvSpPr>
              <p:cNvPr id="211524" name="Rectangle 58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25" name="Rectangle 58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26" name="Rectangle 58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1527" name="Line 583"/>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1528" name="Group 584"/>
            <p:cNvGrpSpPr>
              <a:grpSpLocks/>
            </p:cNvGrpSpPr>
            <p:nvPr/>
          </p:nvGrpSpPr>
          <p:grpSpPr bwMode="auto">
            <a:xfrm>
              <a:off x="3039" y="3099"/>
              <a:ext cx="211" cy="178"/>
              <a:chOff x="3482" y="1024"/>
              <a:chExt cx="280" cy="236"/>
            </a:xfrm>
          </p:grpSpPr>
          <p:grpSp>
            <p:nvGrpSpPr>
              <p:cNvPr id="211529" name="Group 585"/>
              <p:cNvGrpSpPr>
                <a:grpSpLocks/>
              </p:cNvGrpSpPr>
              <p:nvPr/>
            </p:nvGrpSpPr>
            <p:grpSpPr bwMode="auto">
              <a:xfrm>
                <a:off x="3712" y="1202"/>
                <a:ext cx="50" cy="58"/>
                <a:chOff x="3726" y="878"/>
                <a:chExt cx="50" cy="58"/>
              </a:xfrm>
            </p:grpSpPr>
            <p:sp>
              <p:nvSpPr>
                <p:cNvPr id="211530" name="AutoShape 58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31" name="AutoShape 58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532" name="Group 588"/>
              <p:cNvGrpSpPr>
                <a:grpSpLocks/>
              </p:cNvGrpSpPr>
              <p:nvPr/>
            </p:nvGrpSpPr>
            <p:grpSpPr bwMode="auto">
              <a:xfrm>
                <a:off x="3484" y="1204"/>
                <a:ext cx="48" cy="56"/>
                <a:chOff x="3462" y="734"/>
                <a:chExt cx="48" cy="56"/>
              </a:xfrm>
            </p:grpSpPr>
            <p:sp>
              <p:nvSpPr>
                <p:cNvPr id="211533" name="AutoShape 58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34" name="AutoShape 59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535" name="Group 591"/>
              <p:cNvGrpSpPr>
                <a:grpSpLocks/>
              </p:cNvGrpSpPr>
              <p:nvPr/>
            </p:nvGrpSpPr>
            <p:grpSpPr bwMode="auto">
              <a:xfrm flipV="1">
                <a:off x="3710" y="1024"/>
                <a:ext cx="50" cy="58"/>
                <a:chOff x="3726" y="878"/>
                <a:chExt cx="50" cy="58"/>
              </a:xfrm>
            </p:grpSpPr>
            <p:sp>
              <p:nvSpPr>
                <p:cNvPr id="211536" name="AutoShape 59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37" name="AutoShape 59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1538" name="Group 594"/>
              <p:cNvGrpSpPr>
                <a:grpSpLocks/>
              </p:cNvGrpSpPr>
              <p:nvPr/>
            </p:nvGrpSpPr>
            <p:grpSpPr bwMode="auto">
              <a:xfrm flipV="1">
                <a:off x="3482" y="1026"/>
                <a:ext cx="48" cy="56"/>
                <a:chOff x="3462" y="734"/>
                <a:chExt cx="48" cy="56"/>
              </a:xfrm>
            </p:grpSpPr>
            <p:sp>
              <p:nvSpPr>
                <p:cNvPr id="211539" name="AutoShape 59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40" name="AutoShape 59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1541" name="Rectangle 597"/>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42" name="AutoShape 598"/>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43" name="AutoShape 599"/>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44" name="Line 600"/>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545" name="Line 601"/>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1546" name="Rectangle 602"/>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47" name="Rectangle 603"/>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48" name="Rectangle 604"/>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49" name="Oval 605"/>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50" name="AutoShape 606"/>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1551" name="AutoShape 607"/>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1552" name="Line 608"/>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1553" name="Line 609"/>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 name="Slide Number Placeholder 3"/>
          <p:cNvSpPr>
            <a:spLocks noGrp="1"/>
          </p:cNvSpPr>
          <p:nvPr>
            <p:ph type="sldNum" sz="quarter" idx="12"/>
          </p:nvPr>
        </p:nvSpPr>
        <p:spPr/>
        <p:txBody>
          <a:bodyPr/>
          <a:lstStyle/>
          <a:p>
            <a:fld id="{74DBA164-9A1D-4E4E-A02D-A565E78F4D89}" type="slidenum">
              <a:rPr lang="en-US"/>
              <a:pPr/>
              <a:t>116</a:t>
            </a:fld>
            <a:endParaRPr lang="en-US"/>
          </a:p>
        </p:txBody>
      </p:sp>
      <p:sp>
        <p:nvSpPr>
          <p:cNvPr id="21299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299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1299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12998" name="Text Box 6"/>
          <p:cNvSpPr txBox="1">
            <a:spLocks noChangeArrowheads="1"/>
          </p:cNvSpPr>
          <p:nvPr/>
        </p:nvSpPr>
        <p:spPr bwMode="auto">
          <a:xfrm>
            <a:off x="6248400" y="3662363"/>
            <a:ext cx="28194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immediately starts retracting to its home position. As it leaves LVA1 the second ONE-SHOT starts resetting and the first ONE-SHOT times out and drops the pilot signal to CYLA</a:t>
            </a:r>
            <a:r>
              <a:rPr lang="ja-JP" altLang="en-US" sz="1400">
                <a:latin typeface="Arial"/>
              </a:rPr>
              <a:t>’</a:t>
            </a:r>
            <a:r>
              <a:rPr lang="en-US" sz="1400"/>
              <a:t>s directional valve. </a:t>
            </a:r>
          </a:p>
        </p:txBody>
      </p:sp>
      <p:sp>
        <p:nvSpPr>
          <p:cNvPr id="21299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1" name="Rectangle 9"/>
          <p:cNvSpPr>
            <a:spLocks noChangeArrowheads="1"/>
          </p:cNvSpPr>
          <p:nvPr/>
        </p:nvSpPr>
        <p:spPr bwMode="auto">
          <a:xfrm rot="5400000">
            <a:off x="1123157" y="1421606"/>
            <a:ext cx="455612" cy="1006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2"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03" name="Group 11"/>
          <p:cNvGrpSpPr>
            <a:grpSpLocks/>
          </p:cNvGrpSpPr>
          <p:nvPr/>
        </p:nvGrpSpPr>
        <p:grpSpPr bwMode="auto">
          <a:xfrm>
            <a:off x="838200" y="1709738"/>
            <a:ext cx="1363663" cy="415925"/>
            <a:chOff x="437" y="1012"/>
            <a:chExt cx="859" cy="262"/>
          </a:xfrm>
        </p:grpSpPr>
        <p:sp>
          <p:nvSpPr>
            <p:cNvPr id="21300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0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010"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1"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12" name="Group 20"/>
          <p:cNvGrpSpPr>
            <a:grpSpLocks/>
          </p:cNvGrpSpPr>
          <p:nvPr/>
        </p:nvGrpSpPr>
        <p:grpSpPr bwMode="auto">
          <a:xfrm rot="5400000" flipH="1">
            <a:off x="1997869" y="1426369"/>
            <a:ext cx="77788" cy="57150"/>
            <a:chOff x="2834" y="1154"/>
            <a:chExt cx="49" cy="36"/>
          </a:xfrm>
        </p:grpSpPr>
        <p:sp>
          <p:nvSpPr>
            <p:cNvPr id="21301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15"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6"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7"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8"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19"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20" name="Group 28"/>
          <p:cNvGrpSpPr>
            <a:grpSpLocks/>
          </p:cNvGrpSpPr>
          <p:nvPr/>
        </p:nvGrpSpPr>
        <p:grpSpPr bwMode="auto">
          <a:xfrm rot="5400000" flipH="1">
            <a:off x="2020888" y="1624012"/>
            <a:ext cx="158750" cy="111125"/>
            <a:chOff x="2619" y="1091"/>
            <a:chExt cx="100" cy="70"/>
          </a:xfrm>
        </p:grpSpPr>
        <p:sp>
          <p:nvSpPr>
            <p:cNvPr id="21302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2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2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024" name="Group 32"/>
          <p:cNvGrpSpPr>
            <a:grpSpLocks/>
          </p:cNvGrpSpPr>
          <p:nvPr/>
        </p:nvGrpSpPr>
        <p:grpSpPr bwMode="auto">
          <a:xfrm rot="5400000" flipH="1">
            <a:off x="1997869" y="1313657"/>
            <a:ext cx="77787" cy="57150"/>
            <a:chOff x="2834" y="1154"/>
            <a:chExt cx="49" cy="36"/>
          </a:xfrm>
        </p:grpSpPr>
        <p:sp>
          <p:nvSpPr>
            <p:cNvPr id="21302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2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27"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28"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29" name="Group 37"/>
          <p:cNvGrpSpPr>
            <a:grpSpLocks/>
          </p:cNvGrpSpPr>
          <p:nvPr/>
        </p:nvGrpSpPr>
        <p:grpSpPr bwMode="auto">
          <a:xfrm rot="-5400000">
            <a:off x="3137694" y="1494632"/>
            <a:ext cx="77787" cy="57150"/>
            <a:chOff x="2834" y="1154"/>
            <a:chExt cx="49" cy="36"/>
          </a:xfrm>
        </p:grpSpPr>
        <p:sp>
          <p:nvSpPr>
            <p:cNvPr id="21303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32"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3"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4"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5"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6"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37" name="Group 45"/>
          <p:cNvGrpSpPr>
            <a:grpSpLocks/>
          </p:cNvGrpSpPr>
          <p:nvPr/>
        </p:nvGrpSpPr>
        <p:grpSpPr bwMode="auto">
          <a:xfrm rot="-5400000">
            <a:off x="3033713" y="1693862"/>
            <a:ext cx="158750" cy="111125"/>
            <a:chOff x="2619" y="1091"/>
            <a:chExt cx="100" cy="70"/>
          </a:xfrm>
        </p:grpSpPr>
        <p:sp>
          <p:nvSpPr>
            <p:cNvPr id="213038"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39"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0"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041" name="Group 49"/>
          <p:cNvGrpSpPr>
            <a:grpSpLocks/>
          </p:cNvGrpSpPr>
          <p:nvPr/>
        </p:nvGrpSpPr>
        <p:grpSpPr bwMode="auto">
          <a:xfrm rot="-5400000">
            <a:off x="3137694" y="1381919"/>
            <a:ext cx="77788" cy="57150"/>
            <a:chOff x="2834" y="1154"/>
            <a:chExt cx="49" cy="36"/>
          </a:xfrm>
        </p:grpSpPr>
        <p:sp>
          <p:nvSpPr>
            <p:cNvPr id="213042"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3"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44"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5"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6" name="Line 54"/>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7"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8"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49"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50"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51" name="Group 59"/>
          <p:cNvGrpSpPr>
            <a:grpSpLocks/>
          </p:cNvGrpSpPr>
          <p:nvPr/>
        </p:nvGrpSpPr>
        <p:grpSpPr bwMode="auto">
          <a:xfrm>
            <a:off x="1025525" y="2952750"/>
            <a:ext cx="74613" cy="69850"/>
            <a:chOff x="1875" y="2013"/>
            <a:chExt cx="47" cy="44"/>
          </a:xfrm>
        </p:grpSpPr>
        <p:sp>
          <p:nvSpPr>
            <p:cNvPr id="213052"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53"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54"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055" name="Group 63"/>
          <p:cNvGrpSpPr>
            <a:grpSpLocks/>
          </p:cNvGrpSpPr>
          <p:nvPr/>
        </p:nvGrpSpPr>
        <p:grpSpPr bwMode="auto">
          <a:xfrm>
            <a:off x="1441450" y="3022600"/>
            <a:ext cx="141288" cy="360363"/>
            <a:chOff x="1852" y="2057"/>
            <a:chExt cx="89" cy="227"/>
          </a:xfrm>
        </p:grpSpPr>
        <p:grpSp>
          <p:nvGrpSpPr>
            <p:cNvPr id="213056" name="Group 64"/>
            <p:cNvGrpSpPr>
              <a:grpSpLocks/>
            </p:cNvGrpSpPr>
            <p:nvPr/>
          </p:nvGrpSpPr>
          <p:grpSpPr bwMode="auto">
            <a:xfrm>
              <a:off x="1878" y="2259"/>
              <a:ext cx="35" cy="25"/>
              <a:chOff x="0" y="0"/>
              <a:chExt cx="20000" cy="19734"/>
            </a:xfrm>
          </p:grpSpPr>
          <p:sp>
            <p:nvSpPr>
              <p:cNvPr id="213057"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58"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59"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60"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1"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2"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3"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4"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5"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066" name="Group 74"/>
          <p:cNvGrpSpPr>
            <a:grpSpLocks/>
          </p:cNvGrpSpPr>
          <p:nvPr/>
        </p:nvGrpSpPr>
        <p:grpSpPr bwMode="auto">
          <a:xfrm>
            <a:off x="1733550" y="3022600"/>
            <a:ext cx="142875" cy="349250"/>
            <a:chOff x="2036" y="2057"/>
            <a:chExt cx="90" cy="220"/>
          </a:xfrm>
        </p:grpSpPr>
        <p:grpSp>
          <p:nvGrpSpPr>
            <p:cNvPr id="213067" name="Group 75"/>
            <p:cNvGrpSpPr>
              <a:grpSpLocks/>
            </p:cNvGrpSpPr>
            <p:nvPr/>
          </p:nvGrpSpPr>
          <p:grpSpPr bwMode="auto">
            <a:xfrm>
              <a:off x="2062" y="2252"/>
              <a:ext cx="35" cy="25"/>
              <a:chOff x="0" y="0"/>
              <a:chExt cx="20000" cy="20208"/>
            </a:xfrm>
          </p:grpSpPr>
          <p:sp>
            <p:nvSpPr>
              <p:cNvPr id="213068"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69"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0"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71"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2"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3"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4"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5"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6"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077"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078"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79" name="Line 87"/>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0" name="Line 88"/>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1"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2"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3"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4"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5"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6"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7"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8"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89"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0"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1"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2"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3"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4"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5"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6"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7"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8"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099"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0"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1"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2"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3"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4"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5"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6"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7"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8"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09"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0"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1"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2"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3"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14" name="Group 122"/>
          <p:cNvGrpSpPr>
            <a:grpSpLocks/>
          </p:cNvGrpSpPr>
          <p:nvPr/>
        </p:nvGrpSpPr>
        <p:grpSpPr bwMode="auto">
          <a:xfrm>
            <a:off x="3617913" y="2178050"/>
            <a:ext cx="74612" cy="69850"/>
            <a:chOff x="1781" y="2013"/>
            <a:chExt cx="47" cy="44"/>
          </a:xfrm>
        </p:grpSpPr>
        <p:sp>
          <p:nvSpPr>
            <p:cNvPr id="213115"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6"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17"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8"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19"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20" name="Group 128"/>
          <p:cNvGrpSpPr>
            <a:grpSpLocks/>
          </p:cNvGrpSpPr>
          <p:nvPr/>
        </p:nvGrpSpPr>
        <p:grpSpPr bwMode="auto">
          <a:xfrm>
            <a:off x="4354513" y="2178050"/>
            <a:ext cx="74612" cy="69850"/>
            <a:chOff x="1875" y="2013"/>
            <a:chExt cx="47" cy="44"/>
          </a:xfrm>
        </p:grpSpPr>
        <p:sp>
          <p:nvSpPr>
            <p:cNvPr id="213121"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22"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23"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24" name="Group 132"/>
          <p:cNvGrpSpPr>
            <a:grpSpLocks/>
          </p:cNvGrpSpPr>
          <p:nvPr/>
        </p:nvGrpSpPr>
        <p:grpSpPr bwMode="auto">
          <a:xfrm>
            <a:off x="4027488" y="2247900"/>
            <a:ext cx="141287" cy="360363"/>
            <a:chOff x="1852" y="2057"/>
            <a:chExt cx="89" cy="227"/>
          </a:xfrm>
        </p:grpSpPr>
        <p:grpSp>
          <p:nvGrpSpPr>
            <p:cNvPr id="213125" name="Group 133"/>
            <p:cNvGrpSpPr>
              <a:grpSpLocks/>
            </p:cNvGrpSpPr>
            <p:nvPr/>
          </p:nvGrpSpPr>
          <p:grpSpPr bwMode="auto">
            <a:xfrm>
              <a:off x="1878" y="2259"/>
              <a:ext cx="35" cy="25"/>
              <a:chOff x="0" y="0"/>
              <a:chExt cx="20000" cy="19734"/>
            </a:xfrm>
          </p:grpSpPr>
          <p:sp>
            <p:nvSpPr>
              <p:cNvPr id="213126"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27"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28"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29"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0"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1"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2"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3"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4"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135" name="Group 143"/>
          <p:cNvGrpSpPr>
            <a:grpSpLocks/>
          </p:cNvGrpSpPr>
          <p:nvPr/>
        </p:nvGrpSpPr>
        <p:grpSpPr bwMode="auto">
          <a:xfrm>
            <a:off x="4319588" y="2247900"/>
            <a:ext cx="142875" cy="349250"/>
            <a:chOff x="2036" y="2057"/>
            <a:chExt cx="90" cy="220"/>
          </a:xfrm>
        </p:grpSpPr>
        <p:grpSp>
          <p:nvGrpSpPr>
            <p:cNvPr id="213136" name="Group 144"/>
            <p:cNvGrpSpPr>
              <a:grpSpLocks/>
            </p:cNvGrpSpPr>
            <p:nvPr/>
          </p:nvGrpSpPr>
          <p:grpSpPr bwMode="auto">
            <a:xfrm>
              <a:off x="2062" y="2252"/>
              <a:ext cx="35" cy="25"/>
              <a:chOff x="0" y="0"/>
              <a:chExt cx="20000" cy="20208"/>
            </a:xfrm>
          </p:grpSpPr>
          <p:sp>
            <p:nvSpPr>
              <p:cNvPr id="213137"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8"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39"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40"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1"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2"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3"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4"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5"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46" name="Rectangle 154"/>
          <p:cNvSpPr>
            <a:spLocks noChangeArrowheads="1"/>
          </p:cNvSpPr>
          <p:nvPr/>
        </p:nvSpPr>
        <p:spPr bwMode="auto">
          <a:xfrm flipV="1">
            <a:off x="5105400" y="723900"/>
            <a:ext cx="455613" cy="6175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47" name="Rectangle 155"/>
          <p:cNvSpPr>
            <a:spLocks noChangeArrowheads="1"/>
          </p:cNvSpPr>
          <p:nvPr/>
        </p:nvSpPr>
        <p:spPr bwMode="auto">
          <a:xfrm flipV="1">
            <a:off x="5105400" y="1033463"/>
            <a:ext cx="455613" cy="42068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48" name="Group 156"/>
          <p:cNvGrpSpPr>
            <a:grpSpLocks/>
          </p:cNvGrpSpPr>
          <p:nvPr/>
        </p:nvGrpSpPr>
        <p:grpSpPr bwMode="auto">
          <a:xfrm flipV="1">
            <a:off x="5119688" y="838200"/>
            <a:ext cx="415925" cy="936625"/>
            <a:chOff x="2440" y="1064"/>
            <a:chExt cx="262" cy="590"/>
          </a:xfrm>
        </p:grpSpPr>
        <p:sp>
          <p:nvSpPr>
            <p:cNvPr id="213149"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0"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1"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2"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3"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4"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155"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156"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57"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3158" name="Group 166"/>
          <p:cNvGrpSpPr>
            <a:grpSpLocks/>
          </p:cNvGrpSpPr>
          <p:nvPr/>
        </p:nvGrpSpPr>
        <p:grpSpPr bwMode="auto">
          <a:xfrm rot="5400000" flipH="1">
            <a:off x="4218782" y="5666581"/>
            <a:ext cx="65088" cy="85725"/>
            <a:chOff x="419" y="3223"/>
            <a:chExt cx="41" cy="54"/>
          </a:xfrm>
        </p:grpSpPr>
        <p:sp>
          <p:nvSpPr>
            <p:cNvPr id="213159"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0"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61"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2"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3"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4"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5"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6"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7"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8"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69"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70"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71"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72"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73" name="Group 181"/>
          <p:cNvGrpSpPr>
            <a:grpSpLocks/>
          </p:cNvGrpSpPr>
          <p:nvPr/>
        </p:nvGrpSpPr>
        <p:grpSpPr bwMode="auto">
          <a:xfrm rot="5400000" flipH="1">
            <a:off x="4356894" y="5668169"/>
            <a:ext cx="65087" cy="85725"/>
            <a:chOff x="419" y="3223"/>
            <a:chExt cx="41" cy="54"/>
          </a:xfrm>
        </p:grpSpPr>
        <p:sp>
          <p:nvSpPr>
            <p:cNvPr id="213174"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75"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176" name="Group 184"/>
          <p:cNvGrpSpPr>
            <a:grpSpLocks/>
          </p:cNvGrpSpPr>
          <p:nvPr/>
        </p:nvGrpSpPr>
        <p:grpSpPr bwMode="auto">
          <a:xfrm rot="-5400000">
            <a:off x="2536032" y="5653881"/>
            <a:ext cx="65088" cy="85725"/>
            <a:chOff x="419" y="3223"/>
            <a:chExt cx="41" cy="54"/>
          </a:xfrm>
        </p:grpSpPr>
        <p:sp>
          <p:nvSpPr>
            <p:cNvPr id="213177"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78"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79"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0"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1"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2"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3"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4"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5"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6"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7"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8"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89"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0"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191" name="Group 199"/>
          <p:cNvGrpSpPr>
            <a:grpSpLocks/>
          </p:cNvGrpSpPr>
          <p:nvPr/>
        </p:nvGrpSpPr>
        <p:grpSpPr bwMode="auto">
          <a:xfrm rot="-5400000">
            <a:off x="2397919" y="5655469"/>
            <a:ext cx="65087" cy="85725"/>
            <a:chOff x="419" y="3223"/>
            <a:chExt cx="41" cy="54"/>
          </a:xfrm>
        </p:grpSpPr>
        <p:sp>
          <p:nvSpPr>
            <p:cNvPr id="213192"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3"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194"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5"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6"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7"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8"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199" name="Line 207"/>
          <p:cNvSpPr>
            <a:spLocks noChangeShapeType="1"/>
          </p:cNvSpPr>
          <p:nvPr/>
        </p:nvSpPr>
        <p:spPr bwMode="auto">
          <a:xfrm>
            <a:off x="480695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0"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3201"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3202" name="Line 210"/>
          <p:cNvSpPr>
            <a:spLocks noChangeShapeType="1"/>
          </p:cNvSpPr>
          <p:nvPr/>
        </p:nvSpPr>
        <p:spPr bwMode="auto">
          <a:xfrm flipH="1">
            <a:off x="466090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3"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4"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5"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6"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7"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8"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09"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0"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1"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2"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3"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4"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5"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6"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7"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18"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19" name="Group 227"/>
          <p:cNvGrpSpPr>
            <a:grpSpLocks/>
          </p:cNvGrpSpPr>
          <p:nvPr/>
        </p:nvGrpSpPr>
        <p:grpSpPr bwMode="auto">
          <a:xfrm>
            <a:off x="2824163" y="3371850"/>
            <a:ext cx="147637" cy="315913"/>
            <a:chOff x="0" y="0"/>
            <a:chExt cx="20000" cy="20000"/>
          </a:xfrm>
        </p:grpSpPr>
        <p:sp>
          <p:nvSpPr>
            <p:cNvPr id="213220"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1"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22"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3"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4" name="Line 232"/>
          <p:cNvSpPr>
            <a:spLocks noChangeShapeType="1"/>
          </p:cNvSpPr>
          <p:nvPr/>
        </p:nvSpPr>
        <p:spPr bwMode="auto">
          <a:xfrm rot="-5400000" flipH="1" flipV="1">
            <a:off x="5849143"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5"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6"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27" name="Group 235"/>
          <p:cNvGrpSpPr>
            <a:grpSpLocks/>
          </p:cNvGrpSpPr>
          <p:nvPr/>
        </p:nvGrpSpPr>
        <p:grpSpPr bwMode="auto">
          <a:xfrm flipV="1">
            <a:off x="5729288" y="1982788"/>
            <a:ext cx="77787" cy="57150"/>
            <a:chOff x="2834" y="1154"/>
            <a:chExt cx="49" cy="36"/>
          </a:xfrm>
        </p:grpSpPr>
        <p:sp>
          <p:nvSpPr>
            <p:cNvPr id="213228"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29"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30"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1"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2"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3"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4"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35" name="Group 243"/>
          <p:cNvGrpSpPr>
            <a:grpSpLocks/>
          </p:cNvGrpSpPr>
          <p:nvPr/>
        </p:nvGrpSpPr>
        <p:grpSpPr bwMode="auto">
          <a:xfrm flipV="1">
            <a:off x="5464175" y="2019300"/>
            <a:ext cx="158750" cy="111125"/>
            <a:chOff x="2619" y="1091"/>
            <a:chExt cx="100" cy="70"/>
          </a:xfrm>
        </p:grpSpPr>
        <p:sp>
          <p:nvSpPr>
            <p:cNvPr id="213236"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7"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38"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239" name="Group 247"/>
          <p:cNvGrpSpPr>
            <a:grpSpLocks/>
          </p:cNvGrpSpPr>
          <p:nvPr/>
        </p:nvGrpSpPr>
        <p:grpSpPr bwMode="auto">
          <a:xfrm flipV="1">
            <a:off x="5842000" y="1982788"/>
            <a:ext cx="77788" cy="57150"/>
            <a:chOff x="2834" y="1154"/>
            <a:chExt cx="49" cy="36"/>
          </a:xfrm>
        </p:grpSpPr>
        <p:sp>
          <p:nvSpPr>
            <p:cNvPr id="213240"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41"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42"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43" name="Group 251"/>
          <p:cNvGrpSpPr>
            <a:grpSpLocks/>
          </p:cNvGrpSpPr>
          <p:nvPr/>
        </p:nvGrpSpPr>
        <p:grpSpPr bwMode="auto">
          <a:xfrm>
            <a:off x="5173663" y="2933700"/>
            <a:ext cx="84137" cy="177800"/>
            <a:chOff x="0" y="0"/>
            <a:chExt cx="20000" cy="20000"/>
          </a:xfrm>
        </p:grpSpPr>
        <p:sp>
          <p:nvSpPr>
            <p:cNvPr id="213244"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45"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46"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CYLB Retract B- </a:t>
            </a:r>
            <a:r>
              <a:rPr lang="en-US" sz="1400">
                <a:solidFill>
                  <a:srgbClr val="FF3300"/>
                </a:solidFill>
              </a:rPr>
              <a:t>CYLA Retract A-</a:t>
            </a:r>
          </a:p>
        </p:txBody>
      </p:sp>
      <p:sp>
        <p:nvSpPr>
          <p:cNvPr id="213247"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248"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3249"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0"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1"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2"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3"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4"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5"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6"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7"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8"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59" name="Line 267"/>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60" name="Group 268"/>
          <p:cNvGrpSpPr>
            <a:grpSpLocks/>
          </p:cNvGrpSpPr>
          <p:nvPr/>
        </p:nvGrpSpPr>
        <p:grpSpPr bwMode="auto">
          <a:xfrm>
            <a:off x="1778000" y="2949575"/>
            <a:ext cx="74613" cy="69850"/>
            <a:chOff x="1781" y="2013"/>
            <a:chExt cx="47" cy="44"/>
          </a:xfrm>
        </p:grpSpPr>
        <p:sp>
          <p:nvSpPr>
            <p:cNvPr id="213261"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62"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63"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64"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65"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66"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67" name="Group 275"/>
          <p:cNvGrpSpPr>
            <a:grpSpLocks/>
          </p:cNvGrpSpPr>
          <p:nvPr/>
        </p:nvGrpSpPr>
        <p:grpSpPr bwMode="auto">
          <a:xfrm rot="5400000">
            <a:off x="3374231" y="891382"/>
            <a:ext cx="84137" cy="177800"/>
            <a:chOff x="0" y="0"/>
            <a:chExt cx="20000" cy="20000"/>
          </a:xfrm>
        </p:grpSpPr>
        <p:sp>
          <p:nvSpPr>
            <p:cNvPr id="213268"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69"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70"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1"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2"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3"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74" name="Group 282"/>
          <p:cNvGrpSpPr>
            <a:grpSpLocks/>
          </p:cNvGrpSpPr>
          <p:nvPr/>
        </p:nvGrpSpPr>
        <p:grpSpPr bwMode="auto">
          <a:xfrm rot="5400000">
            <a:off x="4192588" y="1431925"/>
            <a:ext cx="133350" cy="406400"/>
            <a:chOff x="0" y="0"/>
            <a:chExt cx="20000" cy="20000"/>
          </a:xfrm>
        </p:grpSpPr>
        <p:sp>
          <p:nvSpPr>
            <p:cNvPr id="213275"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6"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77" name="Line 285"/>
          <p:cNvSpPr>
            <a:spLocks noChangeShapeType="1"/>
          </p:cNvSpPr>
          <p:nvPr/>
        </p:nvSpPr>
        <p:spPr bwMode="auto">
          <a:xfrm flipH="1">
            <a:off x="4478338" y="1697038"/>
            <a:ext cx="3286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8"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79"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0" name="Line 288"/>
          <p:cNvSpPr>
            <a:spLocks noChangeShapeType="1"/>
          </p:cNvSpPr>
          <p:nvPr/>
        </p:nvSpPr>
        <p:spPr bwMode="auto">
          <a:xfrm flipH="1">
            <a:off x="5103813" y="2362200"/>
            <a:ext cx="844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1" name="Line 289"/>
          <p:cNvSpPr>
            <a:spLocks noChangeShapeType="1"/>
          </p:cNvSpPr>
          <p:nvPr/>
        </p:nvSpPr>
        <p:spPr bwMode="auto">
          <a:xfrm flipH="1">
            <a:off x="1408113" y="3486150"/>
            <a:ext cx="1825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82" name="Group 290"/>
          <p:cNvGrpSpPr>
            <a:grpSpLocks/>
          </p:cNvGrpSpPr>
          <p:nvPr/>
        </p:nvGrpSpPr>
        <p:grpSpPr bwMode="auto">
          <a:xfrm rot="5400000">
            <a:off x="1626394" y="3356769"/>
            <a:ext cx="84138" cy="177800"/>
            <a:chOff x="0" y="0"/>
            <a:chExt cx="20000" cy="20000"/>
          </a:xfrm>
        </p:grpSpPr>
        <p:sp>
          <p:nvSpPr>
            <p:cNvPr id="213283"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4"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85" name="Line 293"/>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6"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7" name="Line 295"/>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8" name="Line 296"/>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89" name="Line 297"/>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290" name="Group 298"/>
          <p:cNvGrpSpPr>
            <a:grpSpLocks/>
          </p:cNvGrpSpPr>
          <p:nvPr/>
        </p:nvGrpSpPr>
        <p:grpSpPr bwMode="auto">
          <a:xfrm rot="5400000">
            <a:off x="4214019" y="2756694"/>
            <a:ext cx="84138" cy="177800"/>
            <a:chOff x="0" y="0"/>
            <a:chExt cx="20000" cy="20000"/>
          </a:xfrm>
        </p:grpSpPr>
        <p:sp>
          <p:nvSpPr>
            <p:cNvPr id="213291"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92"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293" name="Line 301"/>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94"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3295"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3296"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3297"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298"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299"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0"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1"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2"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3"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4"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5"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6"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7"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8"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09"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10"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11"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12"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313"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3315" name="Group 323"/>
          <p:cNvGrpSpPr>
            <a:grpSpLocks/>
          </p:cNvGrpSpPr>
          <p:nvPr/>
        </p:nvGrpSpPr>
        <p:grpSpPr bwMode="auto">
          <a:xfrm>
            <a:off x="4000500" y="3097213"/>
            <a:ext cx="681038" cy="274637"/>
            <a:chOff x="2520" y="1951"/>
            <a:chExt cx="429" cy="173"/>
          </a:xfrm>
        </p:grpSpPr>
        <p:sp>
          <p:nvSpPr>
            <p:cNvPr id="213316"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17"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3318" name="Group 326"/>
          <p:cNvGrpSpPr>
            <a:grpSpLocks/>
          </p:cNvGrpSpPr>
          <p:nvPr/>
        </p:nvGrpSpPr>
        <p:grpSpPr bwMode="auto">
          <a:xfrm>
            <a:off x="2105025" y="863600"/>
            <a:ext cx="681038" cy="274638"/>
            <a:chOff x="2485" y="3348"/>
            <a:chExt cx="429" cy="173"/>
          </a:xfrm>
        </p:grpSpPr>
        <p:sp>
          <p:nvSpPr>
            <p:cNvPr id="213319"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20"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3321" name="Group 329"/>
          <p:cNvGrpSpPr>
            <a:grpSpLocks/>
          </p:cNvGrpSpPr>
          <p:nvPr/>
        </p:nvGrpSpPr>
        <p:grpSpPr bwMode="auto">
          <a:xfrm>
            <a:off x="2944813" y="746125"/>
            <a:ext cx="681037" cy="274638"/>
            <a:chOff x="2485" y="3348"/>
            <a:chExt cx="429" cy="173"/>
          </a:xfrm>
        </p:grpSpPr>
        <p:sp>
          <p:nvSpPr>
            <p:cNvPr id="213322"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23"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13325" name="Group 333"/>
          <p:cNvGrpSpPr>
            <a:grpSpLocks/>
          </p:cNvGrpSpPr>
          <p:nvPr/>
        </p:nvGrpSpPr>
        <p:grpSpPr bwMode="auto">
          <a:xfrm>
            <a:off x="4786313" y="3097213"/>
            <a:ext cx="681037" cy="274637"/>
            <a:chOff x="3015" y="1951"/>
            <a:chExt cx="429" cy="173"/>
          </a:xfrm>
        </p:grpSpPr>
        <p:sp>
          <p:nvSpPr>
            <p:cNvPr id="213326"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27"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3379"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80" name="Line 388"/>
          <p:cNvSpPr>
            <a:spLocks noChangeShapeType="1"/>
          </p:cNvSpPr>
          <p:nvPr/>
        </p:nvSpPr>
        <p:spPr bwMode="auto">
          <a:xfrm flipH="1">
            <a:off x="130016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81"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382"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83" name="Line 391"/>
          <p:cNvSpPr>
            <a:spLocks noChangeShapeType="1"/>
          </p:cNvSpPr>
          <p:nvPr/>
        </p:nvSpPr>
        <p:spPr bwMode="auto">
          <a:xfrm>
            <a:off x="1193800" y="3511550"/>
            <a:ext cx="46038"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384"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385"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386" name="Group 394"/>
          <p:cNvGrpSpPr>
            <a:grpSpLocks/>
          </p:cNvGrpSpPr>
          <p:nvPr/>
        </p:nvGrpSpPr>
        <p:grpSpPr bwMode="auto">
          <a:xfrm flipH="1">
            <a:off x="852488" y="3762375"/>
            <a:ext cx="681037" cy="274638"/>
            <a:chOff x="2520" y="1951"/>
            <a:chExt cx="429" cy="173"/>
          </a:xfrm>
        </p:grpSpPr>
        <p:sp>
          <p:nvSpPr>
            <p:cNvPr id="213387" name="Oval 39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88" name="Text Box 39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3389" name="Group 397"/>
          <p:cNvGrpSpPr>
            <a:grpSpLocks/>
          </p:cNvGrpSpPr>
          <p:nvPr/>
        </p:nvGrpSpPr>
        <p:grpSpPr bwMode="auto">
          <a:xfrm flipH="1">
            <a:off x="66675" y="3762375"/>
            <a:ext cx="681038" cy="274638"/>
            <a:chOff x="3015" y="1951"/>
            <a:chExt cx="429" cy="173"/>
          </a:xfrm>
        </p:grpSpPr>
        <p:sp>
          <p:nvSpPr>
            <p:cNvPr id="213390" name="Oval 3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91" name="Text Box 399"/>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3392" name="Group 400"/>
          <p:cNvGrpSpPr>
            <a:grpSpLocks/>
          </p:cNvGrpSpPr>
          <p:nvPr/>
        </p:nvGrpSpPr>
        <p:grpSpPr bwMode="auto">
          <a:xfrm flipH="1">
            <a:off x="920750" y="3479800"/>
            <a:ext cx="681038" cy="274638"/>
            <a:chOff x="2520" y="1951"/>
            <a:chExt cx="429" cy="173"/>
          </a:xfrm>
        </p:grpSpPr>
        <p:sp>
          <p:nvSpPr>
            <p:cNvPr id="213393" name="Oval 40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94" name="Text Box 40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3395" name="Group 403"/>
          <p:cNvGrpSpPr>
            <a:grpSpLocks/>
          </p:cNvGrpSpPr>
          <p:nvPr/>
        </p:nvGrpSpPr>
        <p:grpSpPr bwMode="auto">
          <a:xfrm flipH="1">
            <a:off x="198438" y="3463925"/>
            <a:ext cx="681037" cy="274638"/>
            <a:chOff x="3015" y="1951"/>
            <a:chExt cx="429" cy="173"/>
          </a:xfrm>
        </p:grpSpPr>
        <p:sp>
          <p:nvSpPr>
            <p:cNvPr id="213396" name="Oval 4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397" name="Text Box 40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3398" name="Line 406"/>
          <p:cNvSpPr>
            <a:spLocks noChangeShapeType="1"/>
          </p:cNvSpPr>
          <p:nvPr/>
        </p:nvSpPr>
        <p:spPr bwMode="auto">
          <a:xfrm flipH="1" flipV="1">
            <a:off x="10620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399" name="Group 407"/>
          <p:cNvGrpSpPr>
            <a:grpSpLocks/>
          </p:cNvGrpSpPr>
          <p:nvPr/>
        </p:nvGrpSpPr>
        <p:grpSpPr bwMode="auto">
          <a:xfrm flipH="1">
            <a:off x="571500" y="3810000"/>
            <a:ext cx="966788" cy="1946275"/>
            <a:chOff x="360" y="2400"/>
            <a:chExt cx="609" cy="1226"/>
          </a:xfrm>
        </p:grpSpPr>
        <p:sp>
          <p:nvSpPr>
            <p:cNvPr id="213400" name="Line 408"/>
            <p:cNvSpPr>
              <a:spLocks noChangeShapeType="1"/>
            </p:cNvSpPr>
            <p:nvPr/>
          </p:nvSpPr>
          <p:spPr bwMode="auto">
            <a:xfrm rot="-5400000" flipH="1" flipV="1">
              <a:off x="788" y="2479"/>
              <a:ext cx="119"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3401" name="Group 409"/>
            <p:cNvGrpSpPr>
              <a:grpSpLocks/>
            </p:cNvGrpSpPr>
            <p:nvPr/>
          </p:nvGrpSpPr>
          <p:grpSpPr bwMode="auto">
            <a:xfrm>
              <a:off x="360" y="2550"/>
              <a:ext cx="609" cy="1076"/>
              <a:chOff x="2520" y="2160"/>
              <a:chExt cx="609" cy="1076"/>
            </a:xfrm>
          </p:grpSpPr>
          <p:sp>
            <p:nvSpPr>
              <p:cNvPr id="213402" name="Rectangle 410"/>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03" name="Rectangle 411"/>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04" name="Rectangle 412"/>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05" name="Rectangle 413"/>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06" name="AutoShape 414"/>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07" name="AutoShape 415"/>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08" name="Line 416"/>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09" name="Line 417"/>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3410" name="Group 418"/>
              <p:cNvGrpSpPr>
                <a:grpSpLocks/>
              </p:cNvGrpSpPr>
              <p:nvPr/>
            </p:nvGrpSpPr>
            <p:grpSpPr bwMode="auto">
              <a:xfrm flipV="1">
                <a:off x="2622" y="2572"/>
                <a:ext cx="395" cy="48"/>
                <a:chOff x="3118" y="864"/>
                <a:chExt cx="530" cy="48"/>
              </a:xfrm>
            </p:grpSpPr>
            <p:sp>
              <p:nvSpPr>
                <p:cNvPr id="213411" name="Arc 41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12" name="Arc 42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413" name="Rectangle 421"/>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14" name="Rectangle 422"/>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15" name="Rectangle 423"/>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16" name="Rectangle 424"/>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17" name="Rectangle 425"/>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18" name="Rectangle 426"/>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19" name="Rectangle 427"/>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20" name="AutoShape 428"/>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21" name="AutoShape 429"/>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3422" name="Group 430"/>
              <p:cNvGrpSpPr>
                <a:grpSpLocks/>
              </p:cNvGrpSpPr>
              <p:nvPr/>
            </p:nvGrpSpPr>
            <p:grpSpPr bwMode="auto">
              <a:xfrm flipV="1">
                <a:off x="2639" y="2321"/>
                <a:ext cx="359" cy="251"/>
                <a:chOff x="3380" y="1014"/>
                <a:chExt cx="481" cy="337"/>
              </a:xfrm>
            </p:grpSpPr>
            <p:sp>
              <p:nvSpPr>
                <p:cNvPr id="213423" name="Rectangle 43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24" name="Rectangle 43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25" name="Rectangle 43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426" name="Group 434"/>
              <p:cNvGrpSpPr>
                <a:grpSpLocks/>
              </p:cNvGrpSpPr>
              <p:nvPr/>
            </p:nvGrpSpPr>
            <p:grpSpPr bwMode="auto">
              <a:xfrm flipV="1">
                <a:off x="2716" y="2242"/>
                <a:ext cx="209" cy="176"/>
                <a:chOff x="3482" y="1024"/>
                <a:chExt cx="280" cy="236"/>
              </a:xfrm>
            </p:grpSpPr>
            <p:grpSp>
              <p:nvGrpSpPr>
                <p:cNvPr id="213427" name="Group 435"/>
                <p:cNvGrpSpPr>
                  <a:grpSpLocks/>
                </p:cNvGrpSpPr>
                <p:nvPr/>
              </p:nvGrpSpPr>
              <p:grpSpPr bwMode="auto">
                <a:xfrm>
                  <a:off x="3712" y="1202"/>
                  <a:ext cx="50" cy="58"/>
                  <a:chOff x="3726" y="878"/>
                  <a:chExt cx="50" cy="58"/>
                </a:xfrm>
              </p:grpSpPr>
              <p:sp>
                <p:nvSpPr>
                  <p:cNvPr id="213428" name="AutoShape 43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29" name="AutoShape 43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30" name="Group 438"/>
                <p:cNvGrpSpPr>
                  <a:grpSpLocks/>
                </p:cNvGrpSpPr>
                <p:nvPr/>
              </p:nvGrpSpPr>
              <p:grpSpPr bwMode="auto">
                <a:xfrm>
                  <a:off x="3484" y="1204"/>
                  <a:ext cx="48" cy="56"/>
                  <a:chOff x="3462" y="734"/>
                  <a:chExt cx="48" cy="56"/>
                </a:xfrm>
              </p:grpSpPr>
              <p:sp>
                <p:nvSpPr>
                  <p:cNvPr id="213431" name="AutoShape 43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32" name="AutoShape 44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33" name="Group 441"/>
                <p:cNvGrpSpPr>
                  <a:grpSpLocks/>
                </p:cNvGrpSpPr>
                <p:nvPr/>
              </p:nvGrpSpPr>
              <p:grpSpPr bwMode="auto">
                <a:xfrm flipV="1">
                  <a:off x="3710" y="1024"/>
                  <a:ext cx="50" cy="58"/>
                  <a:chOff x="3726" y="878"/>
                  <a:chExt cx="50" cy="58"/>
                </a:xfrm>
              </p:grpSpPr>
              <p:sp>
                <p:nvSpPr>
                  <p:cNvPr id="213434" name="AutoShape 44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35" name="AutoShape 44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36" name="Group 444"/>
                <p:cNvGrpSpPr>
                  <a:grpSpLocks/>
                </p:cNvGrpSpPr>
                <p:nvPr/>
              </p:nvGrpSpPr>
              <p:grpSpPr bwMode="auto">
                <a:xfrm flipV="1">
                  <a:off x="3482" y="1026"/>
                  <a:ext cx="48" cy="56"/>
                  <a:chOff x="3462" y="734"/>
                  <a:chExt cx="48" cy="56"/>
                </a:xfrm>
              </p:grpSpPr>
              <p:sp>
                <p:nvSpPr>
                  <p:cNvPr id="213437" name="AutoShape 44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38" name="AutoShape 44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3439" name="Group 447"/>
              <p:cNvGrpSpPr>
                <a:grpSpLocks/>
              </p:cNvGrpSpPr>
              <p:nvPr/>
            </p:nvGrpSpPr>
            <p:grpSpPr bwMode="auto">
              <a:xfrm flipV="1">
                <a:off x="2520" y="2997"/>
                <a:ext cx="609" cy="239"/>
                <a:chOff x="512" y="898"/>
                <a:chExt cx="1332" cy="522"/>
              </a:xfrm>
            </p:grpSpPr>
            <p:sp>
              <p:nvSpPr>
                <p:cNvPr id="213440" name="Rectangle 448"/>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41" name="AutoShape 449"/>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42" name="AutoShape 450"/>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43" name="Line 451"/>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44" name="Line 452"/>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45" name="Rectangle 453"/>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46" name="Rectangle 454"/>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47" name="Rectangle 455"/>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48" name="Oval 456"/>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49" name="AutoShape 457"/>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450" name="Text Box 458"/>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13451" name="Line 459"/>
            <p:cNvSpPr>
              <a:spLocks noChangeShapeType="1"/>
            </p:cNvSpPr>
            <p:nvPr/>
          </p:nvSpPr>
          <p:spPr bwMode="auto">
            <a:xfrm flipV="1">
              <a:off x="666" y="2400"/>
              <a:ext cx="0" cy="16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3452" name="Group 460"/>
          <p:cNvGrpSpPr>
            <a:grpSpLocks/>
          </p:cNvGrpSpPr>
          <p:nvPr/>
        </p:nvGrpSpPr>
        <p:grpSpPr bwMode="auto">
          <a:xfrm flipV="1">
            <a:off x="3975100" y="3429000"/>
            <a:ext cx="977900" cy="1724025"/>
            <a:chOff x="2840" y="2274"/>
            <a:chExt cx="616" cy="1086"/>
          </a:xfrm>
        </p:grpSpPr>
        <p:sp>
          <p:nvSpPr>
            <p:cNvPr id="213453" name="Rectangle 461"/>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54" name="Rectangle 462"/>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55" name="Rectangle 463"/>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56" name="Rectangle 464"/>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57" name="AutoShape 465"/>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58" name="AutoShape 466"/>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59" name="Line 467"/>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60" name="Line 468"/>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3461" name="Group 469"/>
            <p:cNvGrpSpPr>
              <a:grpSpLocks/>
            </p:cNvGrpSpPr>
            <p:nvPr/>
          </p:nvGrpSpPr>
          <p:grpSpPr bwMode="auto">
            <a:xfrm>
              <a:off x="2944" y="2896"/>
              <a:ext cx="399" cy="72"/>
              <a:chOff x="3118" y="864"/>
              <a:chExt cx="530" cy="48"/>
            </a:xfrm>
          </p:grpSpPr>
          <p:sp>
            <p:nvSpPr>
              <p:cNvPr id="213462" name="Arc 47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63" name="Arc 47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464" name="Rectangle 472"/>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65" name="Rectangle 473"/>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66" name="Rectangle 474"/>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67" name="Rectangle 475"/>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68" name="Rectangle 476"/>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69" name="Rectangle 477"/>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70" name="Rectangle 478"/>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3471" name="Group 479"/>
            <p:cNvGrpSpPr>
              <a:grpSpLocks/>
            </p:cNvGrpSpPr>
            <p:nvPr/>
          </p:nvGrpSpPr>
          <p:grpSpPr bwMode="auto">
            <a:xfrm>
              <a:off x="2962" y="2968"/>
              <a:ext cx="362" cy="254"/>
              <a:chOff x="3380" y="1014"/>
              <a:chExt cx="481" cy="337"/>
            </a:xfrm>
          </p:grpSpPr>
          <p:sp>
            <p:nvSpPr>
              <p:cNvPr id="213472" name="Rectangle 48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73" name="Rectangle 48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74" name="Rectangle 48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3475" name="Line 483"/>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3476" name="Group 484"/>
            <p:cNvGrpSpPr>
              <a:grpSpLocks/>
            </p:cNvGrpSpPr>
            <p:nvPr/>
          </p:nvGrpSpPr>
          <p:grpSpPr bwMode="auto">
            <a:xfrm>
              <a:off x="3039" y="3099"/>
              <a:ext cx="211" cy="178"/>
              <a:chOff x="3482" y="1024"/>
              <a:chExt cx="280" cy="236"/>
            </a:xfrm>
          </p:grpSpPr>
          <p:grpSp>
            <p:nvGrpSpPr>
              <p:cNvPr id="213477" name="Group 485"/>
              <p:cNvGrpSpPr>
                <a:grpSpLocks/>
              </p:cNvGrpSpPr>
              <p:nvPr/>
            </p:nvGrpSpPr>
            <p:grpSpPr bwMode="auto">
              <a:xfrm>
                <a:off x="3712" y="1202"/>
                <a:ext cx="50" cy="58"/>
                <a:chOff x="3726" y="878"/>
                <a:chExt cx="50" cy="58"/>
              </a:xfrm>
            </p:grpSpPr>
            <p:sp>
              <p:nvSpPr>
                <p:cNvPr id="213478" name="AutoShape 48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79" name="AutoShape 48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80" name="Group 488"/>
              <p:cNvGrpSpPr>
                <a:grpSpLocks/>
              </p:cNvGrpSpPr>
              <p:nvPr/>
            </p:nvGrpSpPr>
            <p:grpSpPr bwMode="auto">
              <a:xfrm>
                <a:off x="3484" y="1204"/>
                <a:ext cx="48" cy="56"/>
                <a:chOff x="3462" y="734"/>
                <a:chExt cx="48" cy="56"/>
              </a:xfrm>
            </p:grpSpPr>
            <p:sp>
              <p:nvSpPr>
                <p:cNvPr id="213481" name="AutoShape 48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82" name="AutoShape 49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83" name="Group 491"/>
              <p:cNvGrpSpPr>
                <a:grpSpLocks/>
              </p:cNvGrpSpPr>
              <p:nvPr/>
            </p:nvGrpSpPr>
            <p:grpSpPr bwMode="auto">
              <a:xfrm flipV="1">
                <a:off x="3710" y="1024"/>
                <a:ext cx="50" cy="58"/>
                <a:chOff x="3726" y="878"/>
                <a:chExt cx="50" cy="58"/>
              </a:xfrm>
            </p:grpSpPr>
            <p:sp>
              <p:nvSpPr>
                <p:cNvPr id="213484" name="AutoShape 49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85" name="AutoShape 49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3486" name="Group 494"/>
              <p:cNvGrpSpPr>
                <a:grpSpLocks/>
              </p:cNvGrpSpPr>
              <p:nvPr/>
            </p:nvGrpSpPr>
            <p:grpSpPr bwMode="auto">
              <a:xfrm flipV="1">
                <a:off x="3482" y="1026"/>
                <a:ext cx="48" cy="56"/>
                <a:chOff x="3462" y="734"/>
                <a:chExt cx="48" cy="56"/>
              </a:xfrm>
            </p:grpSpPr>
            <p:sp>
              <p:nvSpPr>
                <p:cNvPr id="213487" name="AutoShape 49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88" name="AutoShape 49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3489" name="Rectangle 497"/>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90" name="AutoShape 498"/>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91" name="AutoShape 499"/>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92" name="Line 500"/>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93" name="Line 501"/>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3494" name="Rectangle 502"/>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95" name="Rectangle 503"/>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96" name="Rectangle 504"/>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497" name="Oval 505"/>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498" name="AutoShape 506"/>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3499" name="AutoShape 507"/>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3500" name="Line 508"/>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3501" name="Line 509"/>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8" name="Slide Number Placeholder 3"/>
          <p:cNvSpPr>
            <a:spLocks noGrp="1"/>
          </p:cNvSpPr>
          <p:nvPr>
            <p:ph type="sldNum" sz="quarter" idx="12"/>
          </p:nvPr>
        </p:nvSpPr>
        <p:spPr/>
        <p:txBody>
          <a:bodyPr/>
          <a:lstStyle/>
          <a:p>
            <a:fld id="{1DEDFE07-116D-994E-9BBF-FE89A311B3BD}" type="slidenum">
              <a:rPr lang="en-US"/>
              <a:pPr/>
              <a:t>117</a:t>
            </a:fld>
            <a:endParaRPr lang="en-US"/>
          </a:p>
        </p:txBody>
      </p:sp>
      <p:sp>
        <p:nvSpPr>
          <p:cNvPr id="21401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1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1402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14022" name="Text Box 6"/>
          <p:cNvSpPr txBox="1">
            <a:spLocks noChangeArrowheads="1"/>
          </p:cNvSpPr>
          <p:nvPr/>
        </p:nvSpPr>
        <p:spPr bwMode="auto">
          <a:xfrm>
            <a:off x="6248400" y="3662363"/>
            <a:ext cx="28194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immediately starts retracting to its home position. As it leaves LVA1 the second ONE-SHOT starts resetting and the first ONE-SHOT times out and drops the pilot signal to CYLA</a:t>
            </a:r>
            <a:r>
              <a:rPr lang="ja-JP" altLang="en-US" sz="1400">
                <a:latin typeface="Arial"/>
              </a:rPr>
              <a:t>’</a:t>
            </a:r>
            <a:r>
              <a:rPr lang="en-US" sz="1400"/>
              <a:t>s directional valve. </a:t>
            </a:r>
          </a:p>
        </p:txBody>
      </p:sp>
      <p:sp>
        <p:nvSpPr>
          <p:cNvPr id="21402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5" name="Rectangle 9"/>
          <p:cNvSpPr>
            <a:spLocks noChangeArrowheads="1"/>
          </p:cNvSpPr>
          <p:nvPr/>
        </p:nvSpPr>
        <p:spPr bwMode="auto">
          <a:xfrm rot="5400000">
            <a:off x="1123157" y="1421606"/>
            <a:ext cx="455612" cy="1006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6"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27" name="Group 11"/>
          <p:cNvGrpSpPr>
            <a:grpSpLocks/>
          </p:cNvGrpSpPr>
          <p:nvPr/>
        </p:nvGrpSpPr>
        <p:grpSpPr bwMode="auto">
          <a:xfrm>
            <a:off x="838200" y="1709738"/>
            <a:ext cx="1363663" cy="415925"/>
            <a:chOff x="437" y="1012"/>
            <a:chExt cx="859" cy="262"/>
          </a:xfrm>
        </p:grpSpPr>
        <p:sp>
          <p:nvSpPr>
            <p:cNvPr id="21402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2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034"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5"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36" name="Group 20"/>
          <p:cNvGrpSpPr>
            <a:grpSpLocks/>
          </p:cNvGrpSpPr>
          <p:nvPr/>
        </p:nvGrpSpPr>
        <p:grpSpPr bwMode="auto">
          <a:xfrm rot="5400000" flipH="1">
            <a:off x="1997869" y="1426369"/>
            <a:ext cx="77788" cy="57150"/>
            <a:chOff x="2834" y="1154"/>
            <a:chExt cx="49" cy="36"/>
          </a:xfrm>
        </p:grpSpPr>
        <p:sp>
          <p:nvSpPr>
            <p:cNvPr id="21403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3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39"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0"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1"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2"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3"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44" name="Group 28"/>
          <p:cNvGrpSpPr>
            <a:grpSpLocks/>
          </p:cNvGrpSpPr>
          <p:nvPr/>
        </p:nvGrpSpPr>
        <p:grpSpPr bwMode="auto">
          <a:xfrm rot="5400000" flipH="1">
            <a:off x="2020888" y="1624012"/>
            <a:ext cx="158750" cy="111125"/>
            <a:chOff x="2619" y="1091"/>
            <a:chExt cx="100" cy="70"/>
          </a:xfrm>
        </p:grpSpPr>
        <p:sp>
          <p:nvSpPr>
            <p:cNvPr id="21404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4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048" name="Group 32"/>
          <p:cNvGrpSpPr>
            <a:grpSpLocks/>
          </p:cNvGrpSpPr>
          <p:nvPr/>
        </p:nvGrpSpPr>
        <p:grpSpPr bwMode="auto">
          <a:xfrm rot="5400000" flipH="1">
            <a:off x="1997869" y="1313657"/>
            <a:ext cx="77787" cy="57150"/>
            <a:chOff x="2834" y="1154"/>
            <a:chExt cx="49" cy="36"/>
          </a:xfrm>
        </p:grpSpPr>
        <p:sp>
          <p:nvSpPr>
            <p:cNvPr id="21404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51"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2"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53" name="Group 37"/>
          <p:cNvGrpSpPr>
            <a:grpSpLocks/>
          </p:cNvGrpSpPr>
          <p:nvPr/>
        </p:nvGrpSpPr>
        <p:grpSpPr bwMode="auto">
          <a:xfrm rot="-5400000">
            <a:off x="3137694" y="1494632"/>
            <a:ext cx="77787" cy="57150"/>
            <a:chOff x="2834" y="1154"/>
            <a:chExt cx="49" cy="36"/>
          </a:xfrm>
        </p:grpSpPr>
        <p:sp>
          <p:nvSpPr>
            <p:cNvPr id="21405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56"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7"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8"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59"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60"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61" name="Group 45"/>
          <p:cNvGrpSpPr>
            <a:grpSpLocks/>
          </p:cNvGrpSpPr>
          <p:nvPr/>
        </p:nvGrpSpPr>
        <p:grpSpPr bwMode="auto">
          <a:xfrm rot="-5400000">
            <a:off x="3033713" y="1693862"/>
            <a:ext cx="158750" cy="111125"/>
            <a:chOff x="2619" y="1091"/>
            <a:chExt cx="100" cy="70"/>
          </a:xfrm>
        </p:grpSpPr>
        <p:sp>
          <p:nvSpPr>
            <p:cNvPr id="214062"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63"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64"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065" name="Group 49"/>
          <p:cNvGrpSpPr>
            <a:grpSpLocks/>
          </p:cNvGrpSpPr>
          <p:nvPr/>
        </p:nvGrpSpPr>
        <p:grpSpPr bwMode="auto">
          <a:xfrm rot="-5400000">
            <a:off x="3137694" y="1381919"/>
            <a:ext cx="77788" cy="57150"/>
            <a:chOff x="2834" y="1154"/>
            <a:chExt cx="49" cy="36"/>
          </a:xfrm>
        </p:grpSpPr>
        <p:sp>
          <p:nvSpPr>
            <p:cNvPr id="214066"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67"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68"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69"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0" name="Line 54"/>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1"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2"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3"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4"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75" name="Group 59"/>
          <p:cNvGrpSpPr>
            <a:grpSpLocks/>
          </p:cNvGrpSpPr>
          <p:nvPr/>
        </p:nvGrpSpPr>
        <p:grpSpPr bwMode="auto">
          <a:xfrm>
            <a:off x="1025525" y="2952750"/>
            <a:ext cx="74613" cy="69850"/>
            <a:chOff x="1875" y="2013"/>
            <a:chExt cx="47" cy="44"/>
          </a:xfrm>
        </p:grpSpPr>
        <p:sp>
          <p:nvSpPr>
            <p:cNvPr id="214076"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77"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78"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079" name="Group 63"/>
          <p:cNvGrpSpPr>
            <a:grpSpLocks/>
          </p:cNvGrpSpPr>
          <p:nvPr/>
        </p:nvGrpSpPr>
        <p:grpSpPr bwMode="auto">
          <a:xfrm>
            <a:off x="1441450" y="3022600"/>
            <a:ext cx="141288" cy="360363"/>
            <a:chOff x="1852" y="2057"/>
            <a:chExt cx="89" cy="227"/>
          </a:xfrm>
        </p:grpSpPr>
        <p:grpSp>
          <p:nvGrpSpPr>
            <p:cNvPr id="214080" name="Group 64"/>
            <p:cNvGrpSpPr>
              <a:grpSpLocks/>
            </p:cNvGrpSpPr>
            <p:nvPr/>
          </p:nvGrpSpPr>
          <p:grpSpPr bwMode="auto">
            <a:xfrm>
              <a:off x="1878" y="2259"/>
              <a:ext cx="35" cy="25"/>
              <a:chOff x="0" y="0"/>
              <a:chExt cx="20000" cy="19734"/>
            </a:xfrm>
          </p:grpSpPr>
          <p:sp>
            <p:nvSpPr>
              <p:cNvPr id="214081"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2"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3"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84"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5"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6"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7"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8"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89"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090" name="Group 74"/>
          <p:cNvGrpSpPr>
            <a:grpSpLocks/>
          </p:cNvGrpSpPr>
          <p:nvPr/>
        </p:nvGrpSpPr>
        <p:grpSpPr bwMode="auto">
          <a:xfrm>
            <a:off x="1733550" y="3022600"/>
            <a:ext cx="142875" cy="349250"/>
            <a:chOff x="2036" y="2057"/>
            <a:chExt cx="90" cy="220"/>
          </a:xfrm>
        </p:grpSpPr>
        <p:grpSp>
          <p:nvGrpSpPr>
            <p:cNvPr id="214091" name="Group 75"/>
            <p:cNvGrpSpPr>
              <a:grpSpLocks/>
            </p:cNvGrpSpPr>
            <p:nvPr/>
          </p:nvGrpSpPr>
          <p:grpSpPr bwMode="auto">
            <a:xfrm>
              <a:off x="2062" y="2252"/>
              <a:ext cx="35" cy="25"/>
              <a:chOff x="0" y="0"/>
              <a:chExt cx="20000" cy="20208"/>
            </a:xfrm>
          </p:grpSpPr>
          <p:sp>
            <p:nvSpPr>
              <p:cNvPr id="214092"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3"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4"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095"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6"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7"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8"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099"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0"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01"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102"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3" name="Line 87"/>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4" name="Line 88"/>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5"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6"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7"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8"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09"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0"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1"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2"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3"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4"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5"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6"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7"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8"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19"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0"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1"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2"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3"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4"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5"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6"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7"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8"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29"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0"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1"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2"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3"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4"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5"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6"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37"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138" name="Group 122"/>
          <p:cNvGrpSpPr>
            <a:grpSpLocks/>
          </p:cNvGrpSpPr>
          <p:nvPr/>
        </p:nvGrpSpPr>
        <p:grpSpPr bwMode="auto">
          <a:xfrm>
            <a:off x="3617913" y="2178050"/>
            <a:ext cx="74612" cy="69850"/>
            <a:chOff x="1781" y="2013"/>
            <a:chExt cx="47" cy="44"/>
          </a:xfrm>
        </p:grpSpPr>
        <p:sp>
          <p:nvSpPr>
            <p:cNvPr id="214139"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40"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41"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42"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43"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144" name="Group 128"/>
          <p:cNvGrpSpPr>
            <a:grpSpLocks/>
          </p:cNvGrpSpPr>
          <p:nvPr/>
        </p:nvGrpSpPr>
        <p:grpSpPr bwMode="auto">
          <a:xfrm>
            <a:off x="4354513" y="2178050"/>
            <a:ext cx="74612" cy="69850"/>
            <a:chOff x="1875" y="2013"/>
            <a:chExt cx="47" cy="44"/>
          </a:xfrm>
        </p:grpSpPr>
        <p:sp>
          <p:nvSpPr>
            <p:cNvPr id="214145"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46"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47"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148" name="Group 132"/>
          <p:cNvGrpSpPr>
            <a:grpSpLocks/>
          </p:cNvGrpSpPr>
          <p:nvPr/>
        </p:nvGrpSpPr>
        <p:grpSpPr bwMode="auto">
          <a:xfrm>
            <a:off x="4027488" y="2247900"/>
            <a:ext cx="141287" cy="360363"/>
            <a:chOff x="1852" y="2057"/>
            <a:chExt cx="89" cy="227"/>
          </a:xfrm>
        </p:grpSpPr>
        <p:grpSp>
          <p:nvGrpSpPr>
            <p:cNvPr id="214149" name="Group 133"/>
            <p:cNvGrpSpPr>
              <a:grpSpLocks/>
            </p:cNvGrpSpPr>
            <p:nvPr/>
          </p:nvGrpSpPr>
          <p:grpSpPr bwMode="auto">
            <a:xfrm>
              <a:off x="1878" y="2259"/>
              <a:ext cx="35" cy="25"/>
              <a:chOff x="0" y="0"/>
              <a:chExt cx="20000" cy="19734"/>
            </a:xfrm>
          </p:grpSpPr>
          <p:sp>
            <p:nvSpPr>
              <p:cNvPr id="214150"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1"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2"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53"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4"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5"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6"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7"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58"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159" name="Group 143"/>
          <p:cNvGrpSpPr>
            <a:grpSpLocks/>
          </p:cNvGrpSpPr>
          <p:nvPr/>
        </p:nvGrpSpPr>
        <p:grpSpPr bwMode="auto">
          <a:xfrm>
            <a:off x="4319588" y="2247900"/>
            <a:ext cx="142875" cy="349250"/>
            <a:chOff x="2036" y="2057"/>
            <a:chExt cx="90" cy="220"/>
          </a:xfrm>
        </p:grpSpPr>
        <p:grpSp>
          <p:nvGrpSpPr>
            <p:cNvPr id="214160" name="Group 144"/>
            <p:cNvGrpSpPr>
              <a:grpSpLocks/>
            </p:cNvGrpSpPr>
            <p:nvPr/>
          </p:nvGrpSpPr>
          <p:grpSpPr bwMode="auto">
            <a:xfrm>
              <a:off x="2062" y="2252"/>
              <a:ext cx="35" cy="25"/>
              <a:chOff x="0" y="0"/>
              <a:chExt cx="20000" cy="20208"/>
            </a:xfrm>
          </p:grpSpPr>
          <p:sp>
            <p:nvSpPr>
              <p:cNvPr id="214161"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2"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3"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64"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5"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6"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7"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8"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69"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70" name="Rectangle 154"/>
          <p:cNvSpPr>
            <a:spLocks noChangeArrowheads="1"/>
          </p:cNvSpPr>
          <p:nvPr/>
        </p:nvSpPr>
        <p:spPr bwMode="auto">
          <a:xfrm flipV="1">
            <a:off x="5105400" y="723900"/>
            <a:ext cx="455613" cy="6175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1" name="Rectangle 155"/>
          <p:cNvSpPr>
            <a:spLocks noChangeArrowheads="1"/>
          </p:cNvSpPr>
          <p:nvPr/>
        </p:nvSpPr>
        <p:spPr bwMode="auto">
          <a:xfrm flipV="1">
            <a:off x="5105400" y="863600"/>
            <a:ext cx="455613" cy="5905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172" name="Group 156"/>
          <p:cNvGrpSpPr>
            <a:grpSpLocks/>
          </p:cNvGrpSpPr>
          <p:nvPr/>
        </p:nvGrpSpPr>
        <p:grpSpPr bwMode="auto">
          <a:xfrm flipV="1">
            <a:off x="5119688" y="762000"/>
            <a:ext cx="415925" cy="936625"/>
            <a:chOff x="2440" y="1064"/>
            <a:chExt cx="262" cy="590"/>
          </a:xfrm>
        </p:grpSpPr>
        <p:sp>
          <p:nvSpPr>
            <p:cNvPr id="214173"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4"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5"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6"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7"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78"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179"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180"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1"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4182" name="Group 166"/>
          <p:cNvGrpSpPr>
            <a:grpSpLocks/>
          </p:cNvGrpSpPr>
          <p:nvPr/>
        </p:nvGrpSpPr>
        <p:grpSpPr bwMode="auto">
          <a:xfrm rot="5400000" flipH="1">
            <a:off x="4218782" y="5666581"/>
            <a:ext cx="65088" cy="85725"/>
            <a:chOff x="419" y="3223"/>
            <a:chExt cx="41" cy="54"/>
          </a:xfrm>
        </p:grpSpPr>
        <p:sp>
          <p:nvSpPr>
            <p:cNvPr id="214183"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4"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185"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6"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7"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8"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89"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0"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1"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2"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3"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4"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5"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6"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197" name="Group 181"/>
          <p:cNvGrpSpPr>
            <a:grpSpLocks/>
          </p:cNvGrpSpPr>
          <p:nvPr/>
        </p:nvGrpSpPr>
        <p:grpSpPr bwMode="auto">
          <a:xfrm rot="5400000" flipH="1">
            <a:off x="4356894" y="5668169"/>
            <a:ext cx="65087" cy="85725"/>
            <a:chOff x="419" y="3223"/>
            <a:chExt cx="41" cy="54"/>
          </a:xfrm>
        </p:grpSpPr>
        <p:sp>
          <p:nvSpPr>
            <p:cNvPr id="214198"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199"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200" name="Group 184"/>
          <p:cNvGrpSpPr>
            <a:grpSpLocks/>
          </p:cNvGrpSpPr>
          <p:nvPr/>
        </p:nvGrpSpPr>
        <p:grpSpPr bwMode="auto">
          <a:xfrm rot="-5400000">
            <a:off x="2536032" y="5653881"/>
            <a:ext cx="65088" cy="85725"/>
            <a:chOff x="419" y="3223"/>
            <a:chExt cx="41" cy="54"/>
          </a:xfrm>
        </p:grpSpPr>
        <p:sp>
          <p:nvSpPr>
            <p:cNvPr id="214201"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2"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03"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4"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5"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6"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7"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8"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09"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0"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1"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2"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3"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4"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15" name="Group 199"/>
          <p:cNvGrpSpPr>
            <a:grpSpLocks/>
          </p:cNvGrpSpPr>
          <p:nvPr/>
        </p:nvGrpSpPr>
        <p:grpSpPr bwMode="auto">
          <a:xfrm rot="-5400000">
            <a:off x="2397919" y="5655469"/>
            <a:ext cx="65087" cy="85725"/>
            <a:chOff x="419" y="3223"/>
            <a:chExt cx="41" cy="54"/>
          </a:xfrm>
        </p:grpSpPr>
        <p:sp>
          <p:nvSpPr>
            <p:cNvPr id="214216"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7"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18"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19"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0"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1"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2"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3" name="Line 207"/>
          <p:cNvSpPr>
            <a:spLocks noChangeShapeType="1"/>
          </p:cNvSpPr>
          <p:nvPr/>
        </p:nvSpPr>
        <p:spPr bwMode="auto">
          <a:xfrm>
            <a:off x="480695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4"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4225"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4226" name="Line 210"/>
          <p:cNvSpPr>
            <a:spLocks noChangeShapeType="1"/>
          </p:cNvSpPr>
          <p:nvPr/>
        </p:nvSpPr>
        <p:spPr bwMode="auto">
          <a:xfrm flipH="1">
            <a:off x="466090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7"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8"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29"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0"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1"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2"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3"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4"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5"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6"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7"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8"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39"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0"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1"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2"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43" name="Group 227"/>
          <p:cNvGrpSpPr>
            <a:grpSpLocks/>
          </p:cNvGrpSpPr>
          <p:nvPr/>
        </p:nvGrpSpPr>
        <p:grpSpPr bwMode="auto">
          <a:xfrm>
            <a:off x="2824163" y="3371850"/>
            <a:ext cx="147637" cy="315913"/>
            <a:chOff x="0" y="0"/>
            <a:chExt cx="20000" cy="20000"/>
          </a:xfrm>
        </p:grpSpPr>
        <p:sp>
          <p:nvSpPr>
            <p:cNvPr id="214244"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5"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46"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7"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8" name="Line 232"/>
          <p:cNvSpPr>
            <a:spLocks noChangeShapeType="1"/>
          </p:cNvSpPr>
          <p:nvPr/>
        </p:nvSpPr>
        <p:spPr bwMode="auto">
          <a:xfrm rot="-5400000" flipH="1" flipV="1">
            <a:off x="5849143"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49"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0"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51" name="Group 235"/>
          <p:cNvGrpSpPr>
            <a:grpSpLocks/>
          </p:cNvGrpSpPr>
          <p:nvPr/>
        </p:nvGrpSpPr>
        <p:grpSpPr bwMode="auto">
          <a:xfrm flipV="1">
            <a:off x="5729288" y="1982788"/>
            <a:ext cx="77787" cy="57150"/>
            <a:chOff x="2834" y="1154"/>
            <a:chExt cx="49" cy="36"/>
          </a:xfrm>
        </p:grpSpPr>
        <p:sp>
          <p:nvSpPr>
            <p:cNvPr id="214252"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3"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54"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5"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6"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7"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58"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59" name="Group 243"/>
          <p:cNvGrpSpPr>
            <a:grpSpLocks/>
          </p:cNvGrpSpPr>
          <p:nvPr/>
        </p:nvGrpSpPr>
        <p:grpSpPr bwMode="auto">
          <a:xfrm flipV="1">
            <a:off x="5464175" y="2019300"/>
            <a:ext cx="158750" cy="111125"/>
            <a:chOff x="2619" y="1091"/>
            <a:chExt cx="100" cy="70"/>
          </a:xfrm>
        </p:grpSpPr>
        <p:sp>
          <p:nvSpPr>
            <p:cNvPr id="214260"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61"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62"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263" name="Group 247"/>
          <p:cNvGrpSpPr>
            <a:grpSpLocks/>
          </p:cNvGrpSpPr>
          <p:nvPr/>
        </p:nvGrpSpPr>
        <p:grpSpPr bwMode="auto">
          <a:xfrm flipV="1">
            <a:off x="5842000" y="1982788"/>
            <a:ext cx="77788" cy="57150"/>
            <a:chOff x="2834" y="1154"/>
            <a:chExt cx="49" cy="36"/>
          </a:xfrm>
        </p:grpSpPr>
        <p:sp>
          <p:nvSpPr>
            <p:cNvPr id="214264"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65"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66"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67" name="Group 251"/>
          <p:cNvGrpSpPr>
            <a:grpSpLocks/>
          </p:cNvGrpSpPr>
          <p:nvPr/>
        </p:nvGrpSpPr>
        <p:grpSpPr bwMode="auto">
          <a:xfrm>
            <a:off x="5173663" y="2933700"/>
            <a:ext cx="84137" cy="177800"/>
            <a:chOff x="0" y="0"/>
            <a:chExt cx="20000" cy="20000"/>
          </a:xfrm>
        </p:grpSpPr>
        <p:sp>
          <p:nvSpPr>
            <p:cNvPr id="214268"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69"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70"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CYLB Retract B- </a:t>
            </a:r>
            <a:r>
              <a:rPr lang="en-US" sz="1400">
                <a:solidFill>
                  <a:srgbClr val="FF3300"/>
                </a:solidFill>
              </a:rPr>
              <a:t>CYLA Retract A-</a:t>
            </a:r>
          </a:p>
        </p:txBody>
      </p:sp>
      <p:sp>
        <p:nvSpPr>
          <p:cNvPr id="214271"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272"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4273"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4"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5"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6"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7"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8"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79"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0"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1"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2"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3" name="Line 267"/>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84" name="Group 268"/>
          <p:cNvGrpSpPr>
            <a:grpSpLocks/>
          </p:cNvGrpSpPr>
          <p:nvPr/>
        </p:nvGrpSpPr>
        <p:grpSpPr bwMode="auto">
          <a:xfrm>
            <a:off x="1778000" y="2949575"/>
            <a:ext cx="74613" cy="69850"/>
            <a:chOff x="1781" y="2013"/>
            <a:chExt cx="47" cy="44"/>
          </a:xfrm>
        </p:grpSpPr>
        <p:sp>
          <p:nvSpPr>
            <p:cNvPr id="214285"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6"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87"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8"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89"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90"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91" name="Group 275"/>
          <p:cNvGrpSpPr>
            <a:grpSpLocks/>
          </p:cNvGrpSpPr>
          <p:nvPr/>
        </p:nvGrpSpPr>
        <p:grpSpPr bwMode="auto">
          <a:xfrm rot="5400000">
            <a:off x="3374231" y="891382"/>
            <a:ext cx="84137" cy="177800"/>
            <a:chOff x="0" y="0"/>
            <a:chExt cx="20000" cy="20000"/>
          </a:xfrm>
        </p:grpSpPr>
        <p:sp>
          <p:nvSpPr>
            <p:cNvPr id="214292"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93"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294"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95"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96"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297"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298" name="Group 282"/>
          <p:cNvGrpSpPr>
            <a:grpSpLocks/>
          </p:cNvGrpSpPr>
          <p:nvPr/>
        </p:nvGrpSpPr>
        <p:grpSpPr bwMode="auto">
          <a:xfrm rot="5400000">
            <a:off x="4192588" y="1431925"/>
            <a:ext cx="133350" cy="406400"/>
            <a:chOff x="0" y="0"/>
            <a:chExt cx="20000" cy="20000"/>
          </a:xfrm>
        </p:grpSpPr>
        <p:sp>
          <p:nvSpPr>
            <p:cNvPr id="214299"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0"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301" name="Line 285"/>
          <p:cNvSpPr>
            <a:spLocks noChangeShapeType="1"/>
          </p:cNvSpPr>
          <p:nvPr/>
        </p:nvSpPr>
        <p:spPr bwMode="auto">
          <a:xfrm flipH="1">
            <a:off x="4478338" y="1697038"/>
            <a:ext cx="3286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2"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3"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4" name="Line 288"/>
          <p:cNvSpPr>
            <a:spLocks noChangeShapeType="1"/>
          </p:cNvSpPr>
          <p:nvPr/>
        </p:nvSpPr>
        <p:spPr bwMode="auto">
          <a:xfrm flipH="1">
            <a:off x="5103813" y="2362200"/>
            <a:ext cx="844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5" name="Line 289"/>
          <p:cNvSpPr>
            <a:spLocks noChangeShapeType="1"/>
          </p:cNvSpPr>
          <p:nvPr/>
        </p:nvSpPr>
        <p:spPr bwMode="auto">
          <a:xfrm flipH="1">
            <a:off x="1408113" y="3486150"/>
            <a:ext cx="1825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306" name="Group 290"/>
          <p:cNvGrpSpPr>
            <a:grpSpLocks/>
          </p:cNvGrpSpPr>
          <p:nvPr/>
        </p:nvGrpSpPr>
        <p:grpSpPr bwMode="auto">
          <a:xfrm rot="5400000">
            <a:off x="1626394" y="3356769"/>
            <a:ext cx="84138" cy="177800"/>
            <a:chOff x="0" y="0"/>
            <a:chExt cx="20000" cy="20000"/>
          </a:xfrm>
        </p:grpSpPr>
        <p:sp>
          <p:nvSpPr>
            <p:cNvPr id="214307"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08"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309" name="Line 293"/>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0"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1" name="Line 295"/>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2" name="Line 296"/>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3" name="Line 297"/>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314" name="Group 298"/>
          <p:cNvGrpSpPr>
            <a:grpSpLocks/>
          </p:cNvGrpSpPr>
          <p:nvPr/>
        </p:nvGrpSpPr>
        <p:grpSpPr bwMode="auto">
          <a:xfrm rot="5400000">
            <a:off x="4214019" y="2756694"/>
            <a:ext cx="84138" cy="177800"/>
            <a:chOff x="0" y="0"/>
            <a:chExt cx="20000" cy="20000"/>
          </a:xfrm>
        </p:grpSpPr>
        <p:sp>
          <p:nvSpPr>
            <p:cNvPr id="214315"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6"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317" name="Line 301"/>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18"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4319"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4320"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4321"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2"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23"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4"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5"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6"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7"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8"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29"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0"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1"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2"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3"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4"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335"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36"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337"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4339" name="Group 323"/>
          <p:cNvGrpSpPr>
            <a:grpSpLocks/>
          </p:cNvGrpSpPr>
          <p:nvPr/>
        </p:nvGrpSpPr>
        <p:grpSpPr bwMode="auto">
          <a:xfrm>
            <a:off x="4000500" y="3097213"/>
            <a:ext cx="681038" cy="274637"/>
            <a:chOff x="2520" y="1951"/>
            <a:chExt cx="429" cy="173"/>
          </a:xfrm>
        </p:grpSpPr>
        <p:sp>
          <p:nvSpPr>
            <p:cNvPr id="214340"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41"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4342" name="Group 326"/>
          <p:cNvGrpSpPr>
            <a:grpSpLocks/>
          </p:cNvGrpSpPr>
          <p:nvPr/>
        </p:nvGrpSpPr>
        <p:grpSpPr bwMode="auto">
          <a:xfrm>
            <a:off x="2105025" y="863600"/>
            <a:ext cx="681038" cy="274638"/>
            <a:chOff x="2485" y="3348"/>
            <a:chExt cx="429" cy="173"/>
          </a:xfrm>
        </p:grpSpPr>
        <p:sp>
          <p:nvSpPr>
            <p:cNvPr id="214343"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44"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4345" name="Group 329"/>
          <p:cNvGrpSpPr>
            <a:grpSpLocks/>
          </p:cNvGrpSpPr>
          <p:nvPr/>
        </p:nvGrpSpPr>
        <p:grpSpPr bwMode="auto">
          <a:xfrm>
            <a:off x="2944813" y="746125"/>
            <a:ext cx="681037" cy="274638"/>
            <a:chOff x="2485" y="3348"/>
            <a:chExt cx="429" cy="173"/>
          </a:xfrm>
        </p:grpSpPr>
        <p:sp>
          <p:nvSpPr>
            <p:cNvPr id="214346"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47"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14349" name="Group 333"/>
          <p:cNvGrpSpPr>
            <a:grpSpLocks/>
          </p:cNvGrpSpPr>
          <p:nvPr/>
        </p:nvGrpSpPr>
        <p:grpSpPr bwMode="auto">
          <a:xfrm>
            <a:off x="4786313" y="3097213"/>
            <a:ext cx="681037" cy="274637"/>
            <a:chOff x="3015" y="1951"/>
            <a:chExt cx="429" cy="173"/>
          </a:xfrm>
        </p:grpSpPr>
        <p:sp>
          <p:nvSpPr>
            <p:cNvPr id="214350"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351"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4403"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04" name="Line 388"/>
          <p:cNvSpPr>
            <a:spLocks noChangeShapeType="1"/>
          </p:cNvSpPr>
          <p:nvPr/>
        </p:nvSpPr>
        <p:spPr bwMode="auto">
          <a:xfrm flipH="1">
            <a:off x="130016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05"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06"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07" name="Line 391"/>
          <p:cNvSpPr>
            <a:spLocks noChangeShapeType="1"/>
          </p:cNvSpPr>
          <p:nvPr/>
        </p:nvSpPr>
        <p:spPr bwMode="auto">
          <a:xfrm>
            <a:off x="1193800" y="3511550"/>
            <a:ext cx="46038"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08"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09"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410" name="Group 394"/>
          <p:cNvGrpSpPr>
            <a:grpSpLocks/>
          </p:cNvGrpSpPr>
          <p:nvPr/>
        </p:nvGrpSpPr>
        <p:grpSpPr bwMode="auto">
          <a:xfrm flipH="1">
            <a:off x="852488" y="3762375"/>
            <a:ext cx="681037" cy="274638"/>
            <a:chOff x="2520" y="1951"/>
            <a:chExt cx="429" cy="173"/>
          </a:xfrm>
        </p:grpSpPr>
        <p:sp>
          <p:nvSpPr>
            <p:cNvPr id="214411" name="Oval 39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12" name="Text Box 39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4413" name="Group 397"/>
          <p:cNvGrpSpPr>
            <a:grpSpLocks/>
          </p:cNvGrpSpPr>
          <p:nvPr/>
        </p:nvGrpSpPr>
        <p:grpSpPr bwMode="auto">
          <a:xfrm flipH="1">
            <a:off x="66675" y="3762375"/>
            <a:ext cx="681038" cy="274638"/>
            <a:chOff x="3015" y="1951"/>
            <a:chExt cx="429" cy="173"/>
          </a:xfrm>
        </p:grpSpPr>
        <p:sp>
          <p:nvSpPr>
            <p:cNvPr id="214414" name="Oval 3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15" name="Text Box 399"/>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4416" name="Group 400"/>
          <p:cNvGrpSpPr>
            <a:grpSpLocks/>
          </p:cNvGrpSpPr>
          <p:nvPr/>
        </p:nvGrpSpPr>
        <p:grpSpPr bwMode="auto">
          <a:xfrm flipH="1">
            <a:off x="920750" y="3479800"/>
            <a:ext cx="681038" cy="274638"/>
            <a:chOff x="2520" y="1951"/>
            <a:chExt cx="429" cy="173"/>
          </a:xfrm>
        </p:grpSpPr>
        <p:sp>
          <p:nvSpPr>
            <p:cNvPr id="214417" name="Oval 40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18" name="Text Box 40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4419" name="Group 403"/>
          <p:cNvGrpSpPr>
            <a:grpSpLocks/>
          </p:cNvGrpSpPr>
          <p:nvPr/>
        </p:nvGrpSpPr>
        <p:grpSpPr bwMode="auto">
          <a:xfrm flipH="1">
            <a:off x="198438" y="3463925"/>
            <a:ext cx="681037" cy="274638"/>
            <a:chOff x="3015" y="1951"/>
            <a:chExt cx="429" cy="173"/>
          </a:xfrm>
        </p:grpSpPr>
        <p:sp>
          <p:nvSpPr>
            <p:cNvPr id="214420" name="Oval 4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21" name="Text Box 40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4422" name="Line 406"/>
          <p:cNvSpPr>
            <a:spLocks noChangeShapeType="1"/>
          </p:cNvSpPr>
          <p:nvPr/>
        </p:nvSpPr>
        <p:spPr bwMode="auto">
          <a:xfrm flipH="1" flipV="1">
            <a:off x="10620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423" name="Group 407"/>
          <p:cNvGrpSpPr>
            <a:grpSpLocks/>
          </p:cNvGrpSpPr>
          <p:nvPr/>
        </p:nvGrpSpPr>
        <p:grpSpPr bwMode="auto">
          <a:xfrm flipH="1">
            <a:off x="571500" y="3810000"/>
            <a:ext cx="966788" cy="1946275"/>
            <a:chOff x="360" y="2400"/>
            <a:chExt cx="609" cy="1226"/>
          </a:xfrm>
        </p:grpSpPr>
        <p:sp>
          <p:nvSpPr>
            <p:cNvPr id="214424" name="Line 408"/>
            <p:cNvSpPr>
              <a:spLocks noChangeShapeType="1"/>
            </p:cNvSpPr>
            <p:nvPr/>
          </p:nvSpPr>
          <p:spPr bwMode="auto">
            <a:xfrm rot="-5400000" flipH="1" flipV="1">
              <a:off x="788" y="2479"/>
              <a:ext cx="119"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4425" name="Group 409"/>
            <p:cNvGrpSpPr>
              <a:grpSpLocks/>
            </p:cNvGrpSpPr>
            <p:nvPr/>
          </p:nvGrpSpPr>
          <p:grpSpPr bwMode="auto">
            <a:xfrm>
              <a:off x="360" y="2550"/>
              <a:ext cx="609" cy="1076"/>
              <a:chOff x="2520" y="2160"/>
              <a:chExt cx="609" cy="1076"/>
            </a:xfrm>
          </p:grpSpPr>
          <p:sp>
            <p:nvSpPr>
              <p:cNvPr id="214426" name="Rectangle 410"/>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27" name="Rectangle 411"/>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28" name="Rectangle 412"/>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29" name="Rectangle 413"/>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30" name="AutoShape 414"/>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31" name="AutoShape 415"/>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32" name="Line 416"/>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33" name="Line 417"/>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4434" name="Group 418"/>
              <p:cNvGrpSpPr>
                <a:grpSpLocks/>
              </p:cNvGrpSpPr>
              <p:nvPr/>
            </p:nvGrpSpPr>
            <p:grpSpPr bwMode="auto">
              <a:xfrm flipV="1">
                <a:off x="2622" y="2572"/>
                <a:ext cx="395" cy="48"/>
                <a:chOff x="3118" y="864"/>
                <a:chExt cx="530" cy="48"/>
              </a:xfrm>
            </p:grpSpPr>
            <p:sp>
              <p:nvSpPr>
                <p:cNvPr id="214435" name="Arc 41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36" name="Arc 42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437" name="Rectangle 421"/>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38" name="Rectangle 422"/>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39" name="Rectangle 423"/>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40" name="Rectangle 424"/>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41" name="Rectangle 425"/>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42" name="Rectangle 426"/>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43" name="Rectangle 427"/>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44" name="AutoShape 428"/>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45" name="AutoShape 429"/>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4446" name="Group 430"/>
              <p:cNvGrpSpPr>
                <a:grpSpLocks/>
              </p:cNvGrpSpPr>
              <p:nvPr/>
            </p:nvGrpSpPr>
            <p:grpSpPr bwMode="auto">
              <a:xfrm flipV="1">
                <a:off x="2639" y="2321"/>
                <a:ext cx="359" cy="251"/>
                <a:chOff x="3380" y="1014"/>
                <a:chExt cx="481" cy="337"/>
              </a:xfrm>
            </p:grpSpPr>
            <p:sp>
              <p:nvSpPr>
                <p:cNvPr id="214447" name="Rectangle 43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48" name="Rectangle 43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49" name="Rectangle 43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450" name="Group 434"/>
              <p:cNvGrpSpPr>
                <a:grpSpLocks/>
              </p:cNvGrpSpPr>
              <p:nvPr/>
            </p:nvGrpSpPr>
            <p:grpSpPr bwMode="auto">
              <a:xfrm flipV="1">
                <a:off x="2716" y="2242"/>
                <a:ext cx="209" cy="176"/>
                <a:chOff x="3482" y="1024"/>
                <a:chExt cx="280" cy="236"/>
              </a:xfrm>
            </p:grpSpPr>
            <p:grpSp>
              <p:nvGrpSpPr>
                <p:cNvPr id="214451" name="Group 435"/>
                <p:cNvGrpSpPr>
                  <a:grpSpLocks/>
                </p:cNvGrpSpPr>
                <p:nvPr/>
              </p:nvGrpSpPr>
              <p:grpSpPr bwMode="auto">
                <a:xfrm>
                  <a:off x="3712" y="1202"/>
                  <a:ext cx="50" cy="58"/>
                  <a:chOff x="3726" y="878"/>
                  <a:chExt cx="50" cy="58"/>
                </a:xfrm>
              </p:grpSpPr>
              <p:sp>
                <p:nvSpPr>
                  <p:cNvPr id="214452" name="AutoShape 43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53" name="AutoShape 43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454" name="Group 438"/>
                <p:cNvGrpSpPr>
                  <a:grpSpLocks/>
                </p:cNvGrpSpPr>
                <p:nvPr/>
              </p:nvGrpSpPr>
              <p:grpSpPr bwMode="auto">
                <a:xfrm>
                  <a:off x="3484" y="1204"/>
                  <a:ext cx="48" cy="56"/>
                  <a:chOff x="3462" y="734"/>
                  <a:chExt cx="48" cy="56"/>
                </a:xfrm>
              </p:grpSpPr>
              <p:sp>
                <p:nvSpPr>
                  <p:cNvPr id="214455" name="AutoShape 43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56" name="AutoShape 44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457" name="Group 441"/>
                <p:cNvGrpSpPr>
                  <a:grpSpLocks/>
                </p:cNvGrpSpPr>
                <p:nvPr/>
              </p:nvGrpSpPr>
              <p:grpSpPr bwMode="auto">
                <a:xfrm flipV="1">
                  <a:off x="3710" y="1024"/>
                  <a:ext cx="50" cy="58"/>
                  <a:chOff x="3726" y="878"/>
                  <a:chExt cx="50" cy="58"/>
                </a:xfrm>
              </p:grpSpPr>
              <p:sp>
                <p:nvSpPr>
                  <p:cNvPr id="214458" name="AutoShape 44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59" name="AutoShape 44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460" name="Group 444"/>
                <p:cNvGrpSpPr>
                  <a:grpSpLocks/>
                </p:cNvGrpSpPr>
                <p:nvPr/>
              </p:nvGrpSpPr>
              <p:grpSpPr bwMode="auto">
                <a:xfrm flipV="1">
                  <a:off x="3482" y="1026"/>
                  <a:ext cx="48" cy="56"/>
                  <a:chOff x="3462" y="734"/>
                  <a:chExt cx="48" cy="56"/>
                </a:xfrm>
              </p:grpSpPr>
              <p:sp>
                <p:nvSpPr>
                  <p:cNvPr id="214461" name="AutoShape 44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62" name="AutoShape 44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4463" name="Group 447"/>
              <p:cNvGrpSpPr>
                <a:grpSpLocks/>
              </p:cNvGrpSpPr>
              <p:nvPr/>
            </p:nvGrpSpPr>
            <p:grpSpPr bwMode="auto">
              <a:xfrm flipV="1">
                <a:off x="2520" y="2997"/>
                <a:ext cx="609" cy="239"/>
                <a:chOff x="512" y="898"/>
                <a:chExt cx="1332" cy="522"/>
              </a:xfrm>
            </p:grpSpPr>
            <p:sp>
              <p:nvSpPr>
                <p:cNvPr id="214464" name="Rectangle 448"/>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65" name="AutoShape 449"/>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66" name="AutoShape 450"/>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67" name="Line 451"/>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68" name="Line 452"/>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69" name="Rectangle 453"/>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70" name="Rectangle 454"/>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71" name="Rectangle 455"/>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72" name="Oval 456"/>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73" name="AutoShape 457"/>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474" name="Text Box 458"/>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14475" name="Line 459"/>
            <p:cNvSpPr>
              <a:spLocks noChangeShapeType="1"/>
            </p:cNvSpPr>
            <p:nvPr/>
          </p:nvSpPr>
          <p:spPr bwMode="auto">
            <a:xfrm flipV="1">
              <a:off x="666" y="2400"/>
              <a:ext cx="0" cy="16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4476" name="Group 460"/>
          <p:cNvGrpSpPr>
            <a:grpSpLocks/>
          </p:cNvGrpSpPr>
          <p:nvPr/>
        </p:nvGrpSpPr>
        <p:grpSpPr bwMode="auto">
          <a:xfrm flipV="1">
            <a:off x="3975100" y="3429000"/>
            <a:ext cx="977900" cy="1724025"/>
            <a:chOff x="2840" y="2274"/>
            <a:chExt cx="616" cy="1086"/>
          </a:xfrm>
        </p:grpSpPr>
        <p:sp>
          <p:nvSpPr>
            <p:cNvPr id="214477" name="Rectangle 461"/>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78" name="Rectangle 462"/>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79" name="Rectangle 463"/>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80" name="Rectangle 464"/>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81" name="AutoShape 465"/>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82" name="AutoShape 466"/>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83" name="Line 467"/>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484" name="Line 468"/>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4485" name="Group 469"/>
            <p:cNvGrpSpPr>
              <a:grpSpLocks/>
            </p:cNvGrpSpPr>
            <p:nvPr/>
          </p:nvGrpSpPr>
          <p:grpSpPr bwMode="auto">
            <a:xfrm>
              <a:off x="2944" y="2896"/>
              <a:ext cx="399" cy="72"/>
              <a:chOff x="3118" y="864"/>
              <a:chExt cx="530" cy="48"/>
            </a:xfrm>
          </p:grpSpPr>
          <p:sp>
            <p:nvSpPr>
              <p:cNvPr id="214486" name="Arc 47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87" name="Arc 47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488" name="Rectangle 472"/>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89" name="Rectangle 473"/>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0" name="Rectangle 474"/>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491" name="Rectangle 475"/>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2" name="Rectangle 476"/>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3" name="Rectangle 477"/>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4" name="Rectangle 478"/>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4495" name="Group 479"/>
            <p:cNvGrpSpPr>
              <a:grpSpLocks/>
            </p:cNvGrpSpPr>
            <p:nvPr/>
          </p:nvGrpSpPr>
          <p:grpSpPr bwMode="auto">
            <a:xfrm>
              <a:off x="2962" y="2968"/>
              <a:ext cx="362" cy="254"/>
              <a:chOff x="3380" y="1014"/>
              <a:chExt cx="481" cy="337"/>
            </a:xfrm>
          </p:grpSpPr>
          <p:sp>
            <p:nvSpPr>
              <p:cNvPr id="214496" name="Rectangle 48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7" name="Rectangle 48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498" name="Rectangle 48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4499" name="Line 483"/>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4500" name="Group 484"/>
            <p:cNvGrpSpPr>
              <a:grpSpLocks/>
            </p:cNvGrpSpPr>
            <p:nvPr/>
          </p:nvGrpSpPr>
          <p:grpSpPr bwMode="auto">
            <a:xfrm>
              <a:off x="3039" y="3099"/>
              <a:ext cx="211" cy="178"/>
              <a:chOff x="3482" y="1024"/>
              <a:chExt cx="280" cy="236"/>
            </a:xfrm>
          </p:grpSpPr>
          <p:grpSp>
            <p:nvGrpSpPr>
              <p:cNvPr id="214501" name="Group 485"/>
              <p:cNvGrpSpPr>
                <a:grpSpLocks/>
              </p:cNvGrpSpPr>
              <p:nvPr/>
            </p:nvGrpSpPr>
            <p:grpSpPr bwMode="auto">
              <a:xfrm>
                <a:off x="3712" y="1202"/>
                <a:ext cx="50" cy="58"/>
                <a:chOff x="3726" y="878"/>
                <a:chExt cx="50" cy="58"/>
              </a:xfrm>
            </p:grpSpPr>
            <p:sp>
              <p:nvSpPr>
                <p:cNvPr id="214502" name="AutoShape 48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03" name="AutoShape 48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504" name="Group 488"/>
              <p:cNvGrpSpPr>
                <a:grpSpLocks/>
              </p:cNvGrpSpPr>
              <p:nvPr/>
            </p:nvGrpSpPr>
            <p:grpSpPr bwMode="auto">
              <a:xfrm>
                <a:off x="3484" y="1204"/>
                <a:ext cx="48" cy="56"/>
                <a:chOff x="3462" y="734"/>
                <a:chExt cx="48" cy="56"/>
              </a:xfrm>
            </p:grpSpPr>
            <p:sp>
              <p:nvSpPr>
                <p:cNvPr id="214505" name="AutoShape 48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06" name="AutoShape 49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507" name="Group 491"/>
              <p:cNvGrpSpPr>
                <a:grpSpLocks/>
              </p:cNvGrpSpPr>
              <p:nvPr/>
            </p:nvGrpSpPr>
            <p:grpSpPr bwMode="auto">
              <a:xfrm flipV="1">
                <a:off x="3710" y="1024"/>
                <a:ext cx="50" cy="58"/>
                <a:chOff x="3726" y="878"/>
                <a:chExt cx="50" cy="58"/>
              </a:xfrm>
            </p:grpSpPr>
            <p:sp>
              <p:nvSpPr>
                <p:cNvPr id="214508" name="AutoShape 49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09" name="AutoShape 49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4510" name="Group 494"/>
              <p:cNvGrpSpPr>
                <a:grpSpLocks/>
              </p:cNvGrpSpPr>
              <p:nvPr/>
            </p:nvGrpSpPr>
            <p:grpSpPr bwMode="auto">
              <a:xfrm flipV="1">
                <a:off x="3482" y="1026"/>
                <a:ext cx="48" cy="56"/>
                <a:chOff x="3462" y="734"/>
                <a:chExt cx="48" cy="56"/>
              </a:xfrm>
            </p:grpSpPr>
            <p:sp>
              <p:nvSpPr>
                <p:cNvPr id="214511" name="AutoShape 49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12" name="AutoShape 49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4513" name="Rectangle 497"/>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514" name="AutoShape 498"/>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15" name="AutoShape 499"/>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16" name="Line 500"/>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517" name="Line 501"/>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4518" name="Rectangle 502"/>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519" name="Rectangle 503"/>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520" name="Rectangle 504"/>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521" name="Oval 505"/>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22" name="AutoShape 506"/>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4523" name="AutoShape 507"/>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4524" name="Line 508"/>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4525" name="Line 509"/>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60" name="Slide Number Placeholder 3"/>
          <p:cNvSpPr>
            <a:spLocks noGrp="1"/>
          </p:cNvSpPr>
          <p:nvPr>
            <p:ph type="sldNum" sz="quarter" idx="12"/>
          </p:nvPr>
        </p:nvSpPr>
        <p:spPr/>
        <p:txBody>
          <a:bodyPr/>
          <a:lstStyle/>
          <a:p>
            <a:fld id="{A600E94F-AD0A-D441-91BA-3CA09328342D}" type="slidenum">
              <a:rPr lang="en-US"/>
              <a:pPr/>
              <a:t>118</a:t>
            </a:fld>
            <a:endParaRPr lang="en-US"/>
          </a:p>
        </p:txBody>
      </p:sp>
      <p:sp>
        <p:nvSpPr>
          <p:cNvPr id="21504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21504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Retracting  </a:t>
            </a:r>
          </a:p>
        </p:txBody>
      </p:sp>
      <p:sp>
        <p:nvSpPr>
          <p:cNvPr id="215046" name="Text Box 6"/>
          <p:cNvSpPr txBox="1">
            <a:spLocks noChangeArrowheads="1"/>
          </p:cNvSpPr>
          <p:nvPr/>
        </p:nvSpPr>
        <p:spPr bwMode="auto">
          <a:xfrm>
            <a:off x="6248400" y="3505200"/>
            <a:ext cx="2819400" cy="2112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ONE-SHOT valve can eliminate unwanted signals and allow a circuit to cycle. However, the length of time the signal is on is limited and may not be ample to shift sluggish valves trying to start after setting for a weekend. </a:t>
            </a:r>
          </a:p>
          <a:p>
            <a:pPr>
              <a:spcBef>
                <a:spcPct val="50000"/>
              </a:spcBef>
            </a:pPr>
            <a:r>
              <a:rPr lang="en-US" sz="1400"/>
              <a:t>The FLIP-FLOP circuit in slides 43-77 is best to use.</a:t>
            </a:r>
          </a:p>
        </p:txBody>
      </p:sp>
      <p:sp>
        <p:nvSpPr>
          <p:cNvPr id="21504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49" name="Rectangle 9"/>
          <p:cNvSpPr>
            <a:spLocks noChangeArrowheads="1"/>
          </p:cNvSpPr>
          <p:nvPr/>
        </p:nvSpPr>
        <p:spPr bwMode="auto">
          <a:xfrm rot="5400000">
            <a:off x="1123157" y="1421606"/>
            <a:ext cx="455612" cy="1006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0" name="Rectangle 10"/>
          <p:cNvSpPr>
            <a:spLocks noChangeArrowheads="1"/>
          </p:cNvSpPr>
          <p:nvPr/>
        </p:nvSpPr>
        <p:spPr bwMode="auto">
          <a:xfrm rot="5400000">
            <a:off x="1281113" y="1425575"/>
            <a:ext cx="455612" cy="9985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51" name="Group 11"/>
          <p:cNvGrpSpPr>
            <a:grpSpLocks/>
          </p:cNvGrpSpPr>
          <p:nvPr/>
        </p:nvGrpSpPr>
        <p:grpSpPr bwMode="auto">
          <a:xfrm>
            <a:off x="838200" y="1709738"/>
            <a:ext cx="1363663" cy="415925"/>
            <a:chOff x="437" y="1012"/>
            <a:chExt cx="859" cy="262"/>
          </a:xfrm>
        </p:grpSpPr>
        <p:sp>
          <p:nvSpPr>
            <p:cNvPr id="21505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058" name="Rectangle 18"/>
          <p:cNvSpPr>
            <a:spLocks noChangeArrowheads="1"/>
          </p:cNvSpPr>
          <p:nvPr/>
        </p:nvSpPr>
        <p:spPr bwMode="auto">
          <a:xfrm rot="5400000" flipH="1">
            <a:off x="2003425" y="12065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59" name="Rectangle 19"/>
          <p:cNvSpPr>
            <a:spLocks noChangeArrowheads="1"/>
          </p:cNvSpPr>
          <p:nvPr/>
        </p:nvSpPr>
        <p:spPr bwMode="auto">
          <a:xfrm rot="5400000" flipH="1">
            <a:off x="2003426" y="1401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60" name="Group 20"/>
          <p:cNvGrpSpPr>
            <a:grpSpLocks/>
          </p:cNvGrpSpPr>
          <p:nvPr/>
        </p:nvGrpSpPr>
        <p:grpSpPr bwMode="auto">
          <a:xfrm rot="5400000" flipH="1">
            <a:off x="1997869" y="1426369"/>
            <a:ext cx="77788" cy="57150"/>
            <a:chOff x="2834" y="1154"/>
            <a:chExt cx="49" cy="36"/>
          </a:xfrm>
        </p:grpSpPr>
        <p:sp>
          <p:nvSpPr>
            <p:cNvPr id="21506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063" name="Line 23"/>
          <p:cNvSpPr>
            <a:spLocks noChangeShapeType="1"/>
          </p:cNvSpPr>
          <p:nvPr/>
        </p:nvSpPr>
        <p:spPr bwMode="auto">
          <a:xfrm rot="5400000" flipH="1">
            <a:off x="2073275" y="11398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4" name="Line 24"/>
          <p:cNvSpPr>
            <a:spLocks noChangeShapeType="1"/>
          </p:cNvSpPr>
          <p:nvPr/>
        </p:nvSpPr>
        <p:spPr bwMode="auto">
          <a:xfrm rot="5400000" flipH="1">
            <a:off x="2077244" y="10628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5" name="Line 25"/>
          <p:cNvSpPr>
            <a:spLocks noChangeShapeType="1"/>
          </p:cNvSpPr>
          <p:nvPr/>
        </p:nvSpPr>
        <p:spPr bwMode="auto">
          <a:xfrm rot="5400000">
            <a:off x="2077244"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6" name="Line 26"/>
          <p:cNvSpPr>
            <a:spLocks noChangeShapeType="1"/>
          </p:cNvSpPr>
          <p:nvPr/>
        </p:nvSpPr>
        <p:spPr bwMode="auto">
          <a:xfrm rot="5400000" flipH="1" flipV="1">
            <a:off x="2062162" y="14239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7" name="Line 27"/>
          <p:cNvSpPr>
            <a:spLocks noChangeShapeType="1"/>
          </p:cNvSpPr>
          <p:nvPr/>
        </p:nvSpPr>
        <p:spPr bwMode="auto">
          <a:xfrm rot="5400000" flipV="1">
            <a:off x="2062162" y="11763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68" name="Group 28"/>
          <p:cNvGrpSpPr>
            <a:grpSpLocks/>
          </p:cNvGrpSpPr>
          <p:nvPr/>
        </p:nvGrpSpPr>
        <p:grpSpPr bwMode="auto">
          <a:xfrm rot="5400000" flipH="1">
            <a:off x="2020888" y="1624012"/>
            <a:ext cx="158750" cy="111125"/>
            <a:chOff x="2619" y="1091"/>
            <a:chExt cx="100" cy="70"/>
          </a:xfrm>
        </p:grpSpPr>
        <p:sp>
          <p:nvSpPr>
            <p:cNvPr id="21506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7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7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072" name="Group 32"/>
          <p:cNvGrpSpPr>
            <a:grpSpLocks/>
          </p:cNvGrpSpPr>
          <p:nvPr/>
        </p:nvGrpSpPr>
        <p:grpSpPr bwMode="auto">
          <a:xfrm rot="5400000" flipH="1">
            <a:off x="1997869" y="1313657"/>
            <a:ext cx="77787" cy="57150"/>
            <a:chOff x="2834" y="1154"/>
            <a:chExt cx="49" cy="36"/>
          </a:xfrm>
        </p:grpSpPr>
        <p:sp>
          <p:nvSpPr>
            <p:cNvPr id="21507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7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075" name="Rectangle 35"/>
          <p:cNvSpPr>
            <a:spLocks noChangeArrowheads="1"/>
          </p:cNvSpPr>
          <p:nvPr/>
        </p:nvSpPr>
        <p:spPr bwMode="auto">
          <a:xfrm rot="-5400000">
            <a:off x="3013076" y="12747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76" name="Rectangle 36"/>
          <p:cNvSpPr>
            <a:spLocks noChangeArrowheads="1"/>
          </p:cNvSpPr>
          <p:nvPr/>
        </p:nvSpPr>
        <p:spPr bwMode="auto">
          <a:xfrm rot="-5400000">
            <a:off x="3013075" y="14700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77" name="Group 37"/>
          <p:cNvGrpSpPr>
            <a:grpSpLocks/>
          </p:cNvGrpSpPr>
          <p:nvPr/>
        </p:nvGrpSpPr>
        <p:grpSpPr bwMode="auto">
          <a:xfrm rot="-5400000">
            <a:off x="3137694" y="1494632"/>
            <a:ext cx="77787" cy="57150"/>
            <a:chOff x="2834" y="1154"/>
            <a:chExt cx="49" cy="36"/>
          </a:xfrm>
        </p:grpSpPr>
        <p:sp>
          <p:nvSpPr>
            <p:cNvPr id="21507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7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080" name="Line 40"/>
          <p:cNvSpPr>
            <a:spLocks noChangeShapeType="1"/>
          </p:cNvSpPr>
          <p:nvPr/>
        </p:nvSpPr>
        <p:spPr bwMode="auto">
          <a:xfrm rot="-5400000">
            <a:off x="3095626" y="12080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1" name="Line 41"/>
          <p:cNvSpPr>
            <a:spLocks noChangeShapeType="1"/>
          </p:cNvSpPr>
          <p:nvPr/>
        </p:nvSpPr>
        <p:spPr bwMode="auto">
          <a:xfrm rot="-5400000">
            <a:off x="3090069" y="11326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2" name="Line 42"/>
          <p:cNvSpPr>
            <a:spLocks noChangeShapeType="1"/>
          </p:cNvSpPr>
          <p:nvPr/>
        </p:nvSpPr>
        <p:spPr bwMode="auto">
          <a:xfrm rot="16200000" flipH="1">
            <a:off x="3090069" y="117236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3" name="Line 43"/>
          <p:cNvSpPr>
            <a:spLocks noChangeShapeType="1"/>
          </p:cNvSpPr>
          <p:nvPr/>
        </p:nvSpPr>
        <p:spPr bwMode="auto">
          <a:xfrm rot="16200000" flipV="1">
            <a:off x="3065462" y="150653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4" name="Line 44"/>
          <p:cNvSpPr>
            <a:spLocks noChangeShapeType="1"/>
          </p:cNvSpPr>
          <p:nvPr/>
        </p:nvSpPr>
        <p:spPr bwMode="auto">
          <a:xfrm rot="-5400000" flipH="1" flipV="1">
            <a:off x="3065462" y="12461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85" name="Group 45"/>
          <p:cNvGrpSpPr>
            <a:grpSpLocks/>
          </p:cNvGrpSpPr>
          <p:nvPr/>
        </p:nvGrpSpPr>
        <p:grpSpPr bwMode="auto">
          <a:xfrm rot="-5400000">
            <a:off x="3033713" y="1693862"/>
            <a:ext cx="158750" cy="111125"/>
            <a:chOff x="2619" y="1091"/>
            <a:chExt cx="100" cy="70"/>
          </a:xfrm>
        </p:grpSpPr>
        <p:sp>
          <p:nvSpPr>
            <p:cNvPr id="215086" name="Oval 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7" name="Line 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88" name="Line 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089" name="Group 49"/>
          <p:cNvGrpSpPr>
            <a:grpSpLocks/>
          </p:cNvGrpSpPr>
          <p:nvPr/>
        </p:nvGrpSpPr>
        <p:grpSpPr bwMode="auto">
          <a:xfrm rot="-5400000">
            <a:off x="3137694" y="1381919"/>
            <a:ext cx="77788" cy="57150"/>
            <a:chOff x="2834" y="1154"/>
            <a:chExt cx="49" cy="36"/>
          </a:xfrm>
        </p:grpSpPr>
        <p:sp>
          <p:nvSpPr>
            <p:cNvPr id="215090" name="Line 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1" name="Line 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092" name="Line 52"/>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3" name="Line 53"/>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4" name="Line 54"/>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5" name="Rectangle 55"/>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6" name="Rectangle 56"/>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7" name="Line 57"/>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98" name="Line 58"/>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099" name="Group 59"/>
          <p:cNvGrpSpPr>
            <a:grpSpLocks/>
          </p:cNvGrpSpPr>
          <p:nvPr/>
        </p:nvGrpSpPr>
        <p:grpSpPr bwMode="auto">
          <a:xfrm>
            <a:off x="1025525" y="2952750"/>
            <a:ext cx="74613" cy="69850"/>
            <a:chOff x="1875" y="2013"/>
            <a:chExt cx="47" cy="44"/>
          </a:xfrm>
        </p:grpSpPr>
        <p:sp>
          <p:nvSpPr>
            <p:cNvPr id="215100" name="Line 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01" name="Line 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02" name="Rectangle 62"/>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103" name="Group 63"/>
          <p:cNvGrpSpPr>
            <a:grpSpLocks/>
          </p:cNvGrpSpPr>
          <p:nvPr/>
        </p:nvGrpSpPr>
        <p:grpSpPr bwMode="auto">
          <a:xfrm>
            <a:off x="1441450" y="3022600"/>
            <a:ext cx="141288" cy="360363"/>
            <a:chOff x="1852" y="2057"/>
            <a:chExt cx="89" cy="227"/>
          </a:xfrm>
        </p:grpSpPr>
        <p:grpSp>
          <p:nvGrpSpPr>
            <p:cNvPr id="215104" name="Group 64"/>
            <p:cNvGrpSpPr>
              <a:grpSpLocks/>
            </p:cNvGrpSpPr>
            <p:nvPr/>
          </p:nvGrpSpPr>
          <p:grpSpPr bwMode="auto">
            <a:xfrm>
              <a:off x="1878" y="2259"/>
              <a:ext cx="35" cy="25"/>
              <a:chOff x="0" y="0"/>
              <a:chExt cx="20000" cy="19734"/>
            </a:xfrm>
          </p:grpSpPr>
          <p:sp>
            <p:nvSpPr>
              <p:cNvPr id="215105" name="Line 6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06" name="Line 6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07" name="Line 6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08" name="Rectangle 6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09" name="Line 6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0" name="Line 7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1" name="Line 7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2" name="Line 7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3" name="Line 7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114" name="Group 74"/>
          <p:cNvGrpSpPr>
            <a:grpSpLocks/>
          </p:cNvGrpSpPr>
          <p:nvPr/>
        </p:nvGrpSpPr>
        <p:grpSpPr bwMode="auto">
          <a:xfrm>
            <a:off x="1733550" y="3022600"/>
            <a:ext cx="142875" cy="349250"/>
            <a:chOff x="2036" y="2057"/>
            <a:chExt cx="90" cy="220"/>
          </a:xfrm>
        </p:grpSpPr>
        <p:grpSp>
          <p:nvGrpSpPr>
            <p:cNvPr id="215115" name="Group 75"/>
            <p:cNvGrpSpPr>
              <a:grpSpLocks/>
            </p:cNvGrpSpPr>
            <p:nvPr/>
          </p:nvGrpSpPr>
          <p:grpSpPr bwMode="auto">
            <a:xfrm>
              <a:off x="2062" y="2252"/>
              <a:ext cx="35" cy="25"/>
              <a:chOff x="0" y="0"/>
              <a:chExt cx="20000" cy="20208"/>
            </a:xfrm>
          </p:grpSpPr>
          <p:sp>
            <p:nvSpPr>
              <p:cNvPr id="215116" name="Line 7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7" name="Line 7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18" name="Line 7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19" name="Rectangle 7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0" name="Line 8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1" name="Line 8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2" name="Line 8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3" name="Line 8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4" name="Line 8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25" name="AutoShape 85"/>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126" name="Rectangle 86"/>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7" name="Line 87"/>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8" name="Line 88"/>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9" name="Line 8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0" name="Line 9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1" name="Line 9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2" name="Line 9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3" name="Line 9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4" name="Line 9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5" name="Rectangle 9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6" name="Oval 9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7" name="Line 9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8" name="Line 9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9" name="Line 9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0" name="Line 10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1" name="Line 10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2" name="Line 10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3" name="Line 10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4" name="Line 10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5" name="Line 10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6" name="Line 10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7" name="Line 10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8" name="Line 10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9" name="Line 10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0" name="Line 11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1" name="Line 11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2" name="Line 11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3" name="Oval 11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4" name="Oval 114"/>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5" name="Line 115"/>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6" name="Line 116"/>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7" name="Line 117"/>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8" name="Line 118"/>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59" name="Line 119"/>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60" name="Line 120"/>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61" name="Rectangle 121"/>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162" name="Group 122"/>
          <p:cNvGrpSpPr>
            <a:grpSpLocks/>
          </p:cNvGrpSpPr>
          <p:nvPr/>
        </p:nvGrpSpPr>
        <p:grpSpPr bwMode="auto">
          <a:xfrm>
            <a:off x="3617913" y="2178050"/>
            <a:ext cx="74612" cy="69850"/>
            <a:chOff x="1781" y="2013"/>
            <a:chExt cx="47" cy="44"/>
          </a:xfrm>
        </p:grpSpPr>
        <p:sp>
          <p:nvSpPr>
            <p:cNvPr id="215163" name="Line 1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64" name="Line 1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65" name="Rectangle 125"/>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66" name="Line 126"/>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67" name="Line 127"/>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168" name="Group 128"/>
          <p:cNvGrpSpPr>
            <a:grpSpLocks/>
          </p:cNvGrpSpPr>
          <p:nvPr/>
        </p:nvGrpSpPr>
        <p:grpSpPr bwMode="auto">
          <a:xfrm>
            <a:off x="4354513" y="2178050"/>
            <a:ext cx="74612" cy="69850"/>
            <a:chOff x="1875" y="2013"/>
            <a:chExt cx="47" cy="44"/>
          </a:xfrm>
        </p:grpSpPr>
        <p:sp>
          <p:nvSpPr>
            <p:cNvPr id="215169" name="Line 1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70" name="Line 1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71" name="Rectangle 131"/>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172" name="Group 132"/>
          <p:cNvGrpSpPr>
            <a:grpSpLocks/>
          </p:cNvGrpSpPr>
          <p:nvPr/>
        </p:nvGrpSpPr>
        <p:grpSpPr bwMode="auto">
          <a:xfrm>
            <a:off x="4027488" y="2247900"/>
            <a:ext cx="141287" cy="360363"/>
            <a:chOff x="1852" y="2057"/>
            <a:chExt cx="89" cy="227"/>
          </a:xfrm>
        </p:grpSpPr>
        <p:grpSp>
          <p:nvGrpSpPr>
            <p:cNvPr id="215173" name="Group 133"/>
            <p:cNvGrpSpPr>
              <a:grpSpLocks/>
            </p:cNvGrpSpPr>
            <p:nvPr/>
          </p:nvGrpSpPr>
          <p:grpSpPr bwMode="auto">
            <a:xfrm>
              <a:off x="1878" y="2259"/>
              <a:ext cx="35" cy="25"/>
              <a:chOff x="0" y="0"/>
              <a:chExt cx="20000" cy="19734"/>
            </a:xfrm>
          </p:grpSpPr>
          <p:sp>
            <p:nvSpPr>
              <p:cNvPr id="215174" name="Line 134"/>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75" name="Line 135"/>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76" name="Line 136"/>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77" name="Rectangle 137"/>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78" name="Line 138"/>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79" name="Line 139"/>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0" name="Line 140"/>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1" name="Line 141"/>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2" name="Line 142"/>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183" name="Group 143"/>
          <p:cNvGrpSpPr>
            <a:grpSpLocks/>
          </p:cNvGrpSpPr>
          <p:nvPr/>
        </p:nvGrpSpPr>
        <p:grpSpPr bwMode="auto">
          <a:xfrm>
            <a:off x="4319588" y="2247900"/>
            <a:ext cx="142875" cy="349250"/>
            <a:chOff x="2036" y="2057"/>
            <a:chExt cx="90" cy="220"/>
          </a:xfrm>
        </p:grpSpPr>
        <p:grpSp>
          <p:nvGrpSpPr>
            <p:cNvPr id="215184" name="Group 144"/>
            <p:cNvGrpSpPr>
              <a:grpSpLocks/>
            </p:cNvGrpSpPr>
            <p:nvPr/>
          </p:nvGrpSpPr>
          <p:grpSpPr bwMode="auto">
            <a:xfrm>
              <a:off x="2062" y="2252"/>
              <a:ext cx="35" cy="25"/>
              <a:chOff x="0" y="0"/>
              <a:chExt cx="20000" cy="20208"/>
            </a:xfrm>
          </p:grpSpPr>
          <p:sp>
            <p:nvSpPr>
              <p:cNvPr id="215185" name="Line 145"/>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6" name="Line 146"/>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7" name="Line 147"/>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88" name="Rectangle 148"/>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89" name="Line 149"/>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0" name="Line 150"/>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1" name="Line 151"/>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2" name="Line 152"/>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3" name="Line 153"/>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94" name="Rectangle 154"/>
          <p:cNvSpPr>
            <a:spLocks noChangeArrowheads="1"/>
          </p:cNvSpPr>
          <p:nvPr/>
        </p:nvSpPr>
        <p:spPr bwMode="auto">
          <a:xfrm flipV="1">
            <a:off x="5105400" y="723900"/>
            <a:ext cx="455613" cy="6175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5" name="Rectangle 155"/>
          <p:cNvSpPr>
            <a:spLocks noChangeArrowheads="1"/>
          </p:cNvSpPr>
          <p:nvPr/>
        </p:nvSpPr>
        <p:spPr bwMode="auto">
          <a:xfrm flipV="1">
            <a:off x="5105400" y="863600"/>
            <a:ext cx="455613" cy="5905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196" name="Group 156"/>
          <p:cNvGrpSpPr>
            <a:grpSpLocks/>
          </p:cNvGrpSpPr>
          <p:nvPr/>
        </p:nvGrpSpPr>
        <p:grpSpPr bwMode="auto">
          <a:xfrm flipV="1">
            <a:off x="5119688" y="685800"/>
            <a:ext cx="415925" cy="936625"/>
            <a:chOff x="2440" y="1064"/>
            <a:chExt cx="262" cy="590"/>
          </a:xfrm>
        </p:grpSpPr>
        <p:sp>
          <p:nvSpPr>
            <p:cNvPr id="215197" name="Rectangle 157"/>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8" name="Rectangle 158"/>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99" name="Rectangle 159"/>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00" name="Rectangle 160"/>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01" name="Line 161"/>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02" name="AutoShape 162"/>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203" name="AutoShape 163"/>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04" name="Rectangle 164"/>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05" name="AutoShape 165"/>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206" name="Group 166"/>
          <p:cNvGrpSpPr>
            <a:grpSpLocks/>
          </p:cNvGrpSpPr>
          <p:nvPr/>
        </p:nvGrpSpPr>
        <p:grpSpPr bwMode="auto">
          <a:xfrm rot="5400000" flipH="1">
            <a:off x="4218782" y="5666581"/>
            <a:ext cx="65088" cy="85725"/>
            <a:chOff x="419" y="3223"/>
            <a:chExt cx="41" cy="54"/>
          </a:xfrm>
        </p:grpSpPr>
        <p:sp>
          <p:nvSpPr>
            <p:cNvPr id="215207" name="Line 16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08" name="Line 16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09" name="Line 169"/>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0" name="Line 170"/>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1" name="Line 171"/>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2" name="Rectangle 172"/>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3" name="Rectangle 173"/>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4" name="Line 174"/>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5" name="Line 175"/>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6" name="Rectangle 176"/>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7" name="Arc 177"/>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8" name="Arc 178"/>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19" name="Line 179"/>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20" name="Line 180"/>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21" name="Group 181"/>
          <p:cNvGrpSpPr>
            <a:grpSpLocks/>
          </p:cNvGrpSpPr>
          <p:nvPr/>
        </p:nvGrpSpPr>
        <p:grpSpPr bwMode="auto">
          <a:xfrm rot="5400000" flipH="1">
            <a:off x="4356894" y="5668169"/>
            <a:ext cx="65087" cy="85725"/>
            <a:chOff x="419" y="3223"/>
            <a:chExt cx="41" cy="54"/>
          </a:xfrm>
        </p:grpSpPr>
        <p:sp>
          <p:nvSpPr>
            <p:cNvPr id="215222" name="Line 18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23" name="Line 18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224" name="Group 184"/>
          <p:cNvGrpSpPr>
            <a:grpSpLocks/>
          </p:cNvGrpSpPr>
          <p:nvPr/>
        </p:nvGrpSpPr>
        <p:grpSpPr bwMode="auto">
          <a:xfrm rot="-5400000">
            <a:off x="2536032" y="5653881"/>
            <a:ext cx="65088" cy="85725"/>
            <a:chOff x="419" y="3223"/>
            <a:chExt cx="41" cy="54"/>
          </a:xfrm>
        </p:grpSpPr>
        <p:sp>
          <p:nvSpPr>
            <p:cNvPr id="215225" name="Line 18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26" name="Line 18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27" name="Line 187"/>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28" name="Line 188"/>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29" name="Line 189"/>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0" name="Rectangle 190"/>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1" name="Rectangle 191"/>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2" name="Line 192"/>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3" name="Line 193"/>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4" name="Rectangle 194"/>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5" name="Arc 195"/>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6" name="Arc 196"/>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7" name="Line 197"/>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38" name="Line 198"/>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39" name="Group 199"/>
          <p:cNvGrpSpPr>
            <a:grpSpLocks/>
          </p:cNvGrpSpPr>
          <p:nvPr/>
        </p:nvGrpSpPr>
        <p:grpSpPr bwMode="auto">
          <a:xfrm rot="-5400000">
            <a:off x="2397919" y="5655469"/>
            <a:ext cx="65087" cy="85725"/>
            <a:chOff x="419" y="3223"/>
            <a:chExt cx="41" cy="54"/>
          </a:xfrm>
        </p:grpSpPr>
        <p:sp>
          <p:nvSpPr>
            <p:cNvPr id="215240" name="Line 2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1" name="Line 2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42" name="Line 202"/>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3" name="Line 203"/>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4" name="Oval 204"/>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5" name="Line 2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6" name="Line 2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7" name="Line 207"/>
          <p:cNvSpPr>
            <a:spLocks noChangeShapeType="1"/>
          </p:cNvSpPr>
          <p:nvPr/>
        </p:nvSpPr>
        <p:spPr bwMode="auto">
          <a:xfrm>
            <a:off x="480695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48" name="Text Box 2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15249" name="Text Box 2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15250" name="Line 210"/>
          <p:cNvSpPr>
            <a:spLocks noChangeShapeType="1"/>
          </p:cNvSpPr>
          <p:nvPr/>
        </p:nvSpPr>
        <p:spPr bwMode="auto">
          <a:xfrm flipH="1">
            <a:off x="466090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1" name="Line 211"/>
          <p:cNvSpPr>
            <a:spLocks noChangeShapeType="1"/>
          </p:cNvSpPr>
          <p:nvPr/>
        </p:nvSpPr>
        <p:spPr bwMode="auto">
          <a:xfrm flipH="1">
            <a:off x="2955925" y="2117725"/>
            <a:ext cx="4857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2" name="Line 212"/>
          <p:cNvSpPr>
            <a:spLocks noChangeShapeType="1"/>
          </p:cNvSpPr>
          <p:nvPr/>
        </p:nvSpPr>
        <p:spPr bwMode="auto">
          <a:xfrm flipH="1">
            <a:off x="685800" y="2876550"/>
            <a:ext cx="1063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3" name="Line 213"/>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4" name="Line 214"/>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5" name="Line 215"/>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6" name="Line 216"/>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7" name="Line 217"/>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8" name="Rectangle 218"/>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59" name="Line 219"/>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0" name="Line 220"/>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1" name="Line 221"/>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2" name="Line 222"/>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3" name="Line 22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4" name="Oval 224"/>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5" name="Line 225"/>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6" name="Line 226"/>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67" name="Group 227"/>
          <p:cNvGrpSpPr>
            <a:grpSpLocks/>
          </p:cNvGrpSpPr>
          <p:nvPr/>
        </p:nvGrpSpPr>
        <p:grpSpPr bwMode="auto">
          <a:xfrm>
            <a:off x="2824163" y="3371850"/>
            <a:ext cx="147637" cy="315913"/>
            <a:chOff x="0" y="0"/>
            <a:chExt cx="20000" cy="20000"/>
          </a:xfrm>
        </p:grpSpPr>
        <p:sp>
          <p:nvSpPr>
            <p:cNvPr id="215268" name="Arc 2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9" name="Arc 2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70" name="Line 230"/>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1" name="Line 2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2" name="Line 232"/>
          <p:cNvSpPr>
            <a:spLocks noChangeShapeType="1"/>
          </p:cNvSpPr>
          <p:nvPr/>
        </p:nvSpPr>
        <p:spPr bwMode="auto">
          <a:xfrm rot="-5400000" flipH="1" flipV="1">
            <a:off x="5849143"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3" name="Rectangle 233"/>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4" name="Rectangle 234"/>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75" name="Group 235"/>
          <p:cNvGrpSpPr>
            <a:grpSpLocks/>
          </p:cNvGrpSpPr>
          <p:nvPr/>
        </p:nvGrpSpPr>
        <p:grpSpPr bwMode="auto">
          <a:xfrm flipV="1">
            <a:off x="5729288" y="1982788"/>
            <a:ext cx="77787" cy="57150"/>
            <a:chOff x="2834" y="1154"/>
            <a:chExt cx="49" cy="36"/>
          </a:xfrm>
        </p:grpSpPr>
        <p:sp>
          <p:nvSpPr>
            <p:cNvPr id="215276"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7"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78" name="Line 238"/>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9" name="Line 239"/>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0" name="Line 240"/>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1" name="Line 241"/>
          <p:cNvSpPr>
            <a:spLocks noChangeShapeType="1"/>
          </p:cNvSpPr>
          <p:nvPr/>
        </p:nvSpPr>
        <p:spPr bwMode="auto">
          <a:xfrm>
            <a:off x="5651500" y="1987550"/>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2" name="Line 242"/>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83" name="Group 243"/>
          <p:cNvGrpSpPr>
            <a:grpSpLocks/>
          </p:cNvGrpSpPr>
          <p:nvPr/>
        </p:nvGrpSpPr>
        <p:grpSpPr bwMode="auto">
          <a:xfrm flipV="1">
            <a:off x="5464175" y="2019300"/>
            <a:ext cx="158750" cy="111125"/>
            <a:chOff x="2619" y="1091"/>
            <a:chExt cx="100" cy="70"/>
          </a:xfrm>
        </p:grpSpPr>
        <p:sp>
          <p:nvSpPr>
            <p:cNvPr id="215284"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5"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6"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287" name="Group 247"/>
          <p:cNvGrpSpPr>
            <a:grpSpLocks/>
          </p:cNvGrpSpPr>
          <p:nvPr/>
        </p:nvGrpSpPr>
        <p:grpSpPr bwMode="auto">
          <a:xfrm flipV="1">
            <a:off x="5842000" y="1982788"/>
            <a:ext cx="77788" cy="57150"/>
            <a:chOff x="2834" y="1154"/>
            <a:chExt cx="49" cy="36"/>
          </a:xfrm>
        </p:grpSpPr>
        <p:sp>
          <p:nvSpPr>
            <p:cNvPr id="215288"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9"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90" name="Line 250"/>
          <p:cNvSpPr>
            <a:spLocks noChangeShapeType="1"/>
          </p:cNvSpPr>
          <p:nvPr/>
        </p:nvSpPr>
        <p:spPr bwMode="auto">
          <a:xfrm flipV="1">
            <a:off x="5859463"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291" name="Group 251"/>
          <p:cNvGrpSpPr>
            <a:grpSpLocks/>
          </p:cNvGrpSpPr>
          <p:nvPr/>
        </p:nvGrpSpPr>
        <p:grpSpPr bwMode="auto">
          <a:xfrm>
            <a:off x="5173663" y="2933700"/>
            <a:ext cx="84137" cy="177800"/>
            <a:chOff x="0" y="0"/>
            <a:chExt cx="20000" cy="20000"/>
          </a:xfrm>
        </p:grpSpPr>
        <p:sp>
          <p:nvSpPr>
            <p:cNvPr id="215292" name="Arc 2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93" name="Arc 2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294" name="Text Box 254"/>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 CYLB Extend B+</a:t>
            </a:r>
            <a:r>
              <a:rPr lang="en-US" sz="1400"/>
              <a:t> CYLB Retract B- </a:t>
            </a:r>
            <a:r>
              <a:rPr lang="en-US" sz="1400">
                <a:solidFill>
                  <a:srgbClr val="FF3300"/>
                </a:solidFill>
              </a:rPr>
              <a:t>CYLA Retract A-</a:t>
            </a:r>
          </a:p>
        </p:txBody>
      </p:sp>
      <p:sp>
        <p:nvSpPr>
          <p:cNvPr id="215295" name="AutoShape 2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296" name="Text Box 256"/>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15297" name="Oval 25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98" name="Line 258"/>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99" name="Line 259"/>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0" name="Line 260"/>
          <p:cNvSpPr>
            <a:spLocks noChangeShapeType="1"/>
          </p:cNvSpPr>
          <p:nvPr/>
        </p:nvSpPr>
        <p:spPr bwMode="auto">
          <a:xfrm>
            <a:off x="3416300" y="766763"/>
            <a:ext cx="0" cy="631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1" name="Line 261"/>
          <p:cNvSpPr>
            <a:spLocks noChangeShapeType="1"/>
          </p:cNvSpPr>
          <p:nvPr/>
        </p:nvSpPr>
        <p:spPr bwMode="auto">
          <a:xfrm flipH="1">
            <a:off x="3219450" y="14144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2" name="Line 262"/>
          <p:cNvSpPr>
            <a:spLocks noChangeShapeType="1"/>
          </p:cNvSpPr>
          <p:nvPr/>
        </p:nvSpPr>
        <p:spPr bwMode="auto">
          <a:xfrm>
            <a:off x="2743200" y="1381125"/>
            <a:ext cx="0" cy="1165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3" name="Line 263"/>
          <p:cNvSpPr>
            <a:spLocks noChangeShapeType="1"/>
          </p:cNvSpPr>
          <p:nvPr/>
        </p:nvSpPr>
        <p:spPr bwMode="auto">
          <a:xfrm flipH="1">
            <a:off x="2743200" y="13890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4" name="Line 264"/>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5" name="Line 265"/>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6" name="Line 26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07" name="Line 267"/>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308" name="Group 268"/>
          <p:cNvGrpSpPr>
            <a:grpSpLocks/>
          </p:cNvGrpSpPr>
          <p:nvPr/>
        </p:nvGrpSpPr>
        <p:grpSpPr bwMode="auto">
          <a:xfrm>
            <a:off x="1778000" y="2949575"/>
            <a:ext cx="74613" cy="69850"/>
            <a:chOff x="1781" y="2013"/>
            <a:chExt cx="47" cy="44"/>
          </a:xfrm>
        </p:grpSpPr>
        <p:sp>
          <p:nvSpPr>
            <p:cNvPr id="215309" name="Line 2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0" name="Line 2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311" name="Line 271"/>
          <p:cNvSpPr>
            <a:spLocks noChangeShapeType="1"/>
          </p:cNvSpPr>
          <p:nvPr/>
        </p:nvSpPr>
        <p:spPr bwMode="auto">
          <a:xfrm flipH="1" flipV="1">
            <a:off x="1287463" y="1541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2" name="Line 27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3" name="Line 273"/>
          <p:cNvSpPr>
            <a:spLocks noChangeShapeType="1"/>
          </p:cNvSpPr>
          <p:nvPr/>
        </p:nvSpPr>
        <p:spPr bwMode="auto">
          <a:xfrm>
            <a:off x="2387600" y="1022350"/>
            <a:ext cx="0" cy="5016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4" name="Line 274"/>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315" name="Group 275"/>
          <p:cNvGrpSpPr>
            <a:grpSpLocks/>
          </p:cNvGrpSpPr>
          <p:nvPr/>
        </p:nvGrpSpPr>
        <p:grpSpPr bwMode="auto">
          <a:xfrm rot="5400000">
            <a:off x="3374231" y="891382"/>
            <a:ext cx="84137" cy="177800"/>
            <a:chOff x="0" y="0"/>
            <a:chExt cx="20000" cy="20000"/>
          </a:xfrm>
        </p:grpSpPr>
        <p:sp>
          <p:nvSpPr>
            <p:cNvPr id="215316" name="Arc 2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7" name="Arc 2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318" name="Line 278"/>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19" name="Line 27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0" name="Line 28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1" name="Line 28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322" name="Group 282"/>
          <p:cNvGrpSpPr>
            <a:grpSpLocks/>
          </p:cNvGrpSpPr>
          <p:nvPr/>
        </p:nvGrpSpPr>
        <p:grpSpPr bwMode="auto">
          <a:xfrm rot="5400000">
            <a:off x="4192588" y="1431925"/>
            <a:ext cx="133350" cy="406400"/>
            <a:chOff x="0" y="0"/>
            <a:chExt cx="20000" cy="20000"/>
          </a:xfrm>
        </p:grpSpPr>
        <p:sp>
          <p:nvSpPr>
            <p:cNvPr id="215323" name="Arc 2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4" name="Arc 2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325" name="Line 285"/>
          <p:cNvSpPr>
            <a:spLocks noChangeShapeType="1"/>
          </p:cNvSpPr>
          <p:nvPr/>
        </p:nvSpPr>
        <p:spPr bwMode="auto">
          <a:xfrm flipH="1">
            <a:off x="4478338" y="1697038"/>
            <a:ext cx="3286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6" name="Line 28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7" name="Line 287"/>
          <p:cNvSpPr>
            <a:spLocks noChangeShapeType="1"/>
          </p:cNvSpPr>
          <p:nvPr/>
        </p:nvSpPr>
        <p:spPr bwMode="auto">
          <a:xfrm flipH="1">
            <a:off x="5857875" y="1816100"/>
            <a:ext cx="617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8" name="Line 288"/>
          <p:cNvSpPr>
            <a:spLocks noChangeShapeType="1"/>
          </p:cNvSpPr>
          <p:nvPr/>
        </p:nvSpPr>
        <p:spPr bwMode="auto">
          <a:xfrm flipH="1">
            <a:off x="5103813" y="2362200"/>
            <a:ext cx="844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29" name="Line 289"/>
          <p:cNvSpPr>
            <a:spLocks noChangeShapeType="1"/>
          </p:cNvSpPr>
          <p:nvPr/>
        </p:nvSpPr>
        <p:spPr bwMode="auto">
          <a:xfrm flipH="1">
            <a:off x="1408113" y="3486150"/>
            <a:ext cx="1825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330" name="Group 290"/>
          <p:cNvGrpSpPr>
            <a:grpSpLocks/>
          </p:cNvGrpSpPr>
          <p:nvPr/>
        </p:nvGrpSpPr>
        <p:grpSpPr bwMode="auto">
          <a:xfrm rot="5400000">
            <a:off x="1626394" y="3356769"/>
            <a:ext cx="84138" cy="177800"/>
            <a:chOff x="0" y="0"/>
            <a:chExt cx="20000" cy="20000"/>
          </a:xfrm>
        </p:grpSpPr>
        <p:sp>
          <p:nvSpPr>
            <p:cNvPr id="215331"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32"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333" name="Line 293"/>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34" name="Line 294"/>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35" name="Line 295"/>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36" name="Line 296"/>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37" name="Line 297"/>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338" name="Group 298"/>
          <p:cNvGrpSpPr>
            <a:grpSpLocks/>
          </p:cNvGrpSpPr>
          <p:nvPr/>
        </p:nvGrpSpPr>
        <p:grpSpPr bwMode="auto">
          <a:xfrm rot="5400000">
            <a:off x="4214019" y="2756694"/>
            <a:ext cx="84138" cy="177800"/>
            <a:chOff x="0" y="0"/>
            <a:chExt cx="20000" cy="20000"/>
          </a:xfrm>
        </p:grpSpPr>
        <p:sp>
          <p:nvSpPr>
            <p:cNvPr id="215339"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40"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341" name="Line 301"/>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42" name="Text Box 302"/>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215343" name="Text Box 303"/>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15344" name="Text Box 304"/>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215345" name="Line 305"/>
          <p:cNvSpPr>
            <a:spLocks noChangeShapeType="1"/>
          </p:cNvSpPr>
          <p:nvPr/>
        </p:nvSpPr>
        <p:spPr bwMode="auto">
          <a:xfrm>
            <a:off x="1290638" y="762000"/>
            <a:ext cx="0" cy="7318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46" name="AutoShape 306"/>
          <p:cNvSpPr>
            <a:spLocks noChangeArrowheads="1"/>
          </p:cNvSpPr>
          <p:nvPr/>
        </p:nvSpPr>
        <p:spPr bwMode="auto">
          <a:xfrm rot="16200000" flipH="1">
            <a:off x="1910557" y="2850356"/>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47" name="Line 307"/>
          <p:cNvSpPr>
            <a:spLocks noChangeShapeType="1"/>
          </p:cNvSpPr>
          <p:nvPr/>
        </p:nvSpPr>
        <p:spPr bwMode="auto">
          <a:xfrm flipH="1">
            <a:off x="2027238" y="2884488"/>
            <a:ext cx="5842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48" name="Oval 308"/>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49" name="Line 309"/>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0" name="Line 310"/>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1" name="Oval 31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2" name="Line 312"/>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3" name="Line 313"/>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4" name="Line 314"/>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5" name="Line 315"/>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6" name="Rectangle 316"/>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7" name="Line 317"/>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8" name="Line 318"/>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359" name="AutoShape 319"/>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60" name="Line 320"/>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361" name="Line 321"/>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5363" name="Group 323"/>
          <p:cNvGrpSpPr>
            <a:grpSpLocks/>
          </p:cNvGrpSpPr>
          <p:nvPr/>
        </p:nvGrpSpPr>
        <p:grpSpPr bwMode="auto">
          <a:xfrm>
            <a:off x="4000500" y="3097213"/>
            <a:ext cx="681038" cy="274637"/>
            <a:chOff x="2520" y="1951"/>
            <a:chExt cx="429" cy="173"/>
          </a:xfrm>
        </p:grpSpPr>
        <p:sp>
          <p:nvSpPr>
            <p:cNvPr id="215364" name="Oval 324"/>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65" name="Text Box 325"/>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5366" name="Group 326"/>
          <p:cNvGrpSpPr>
            <a:grpSpLocks/>
          </p:cNvGrpSpPr>
          <p:nvPr/>
        </p:nvGrpSpPr>
        <p:grpSpPr bwMode="auto">
          <a:xfrm>
            <a:off x="2105025" y="863600"/>
            <a:ext cx="681038" cy="274638"/>
            <a:chOff x="2485" y="3348"/>
            <a:chExt cx="429" cy="173"/>
          </a:xfrm>
        </p:grpSpPr>
        <p:sp>
          <p:nvSpPr>
            <p:cNvPr id="215367" name="Oval 327"/>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68" name="Text Box 328"/>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215369" name="Group 329"/>
          <p:cNvGrpSpPr>
            <a:grpSpLocks/>
          </p:cNvGrpSpPr>
          <p:nvPr/>
        </p:nvGrpSpPr>
        <p:grpSpPr bwMode="auto">
          <a:xfrm>
            <a:off x="2944813" y="746125"/>
            <a:ext cx="681037" cy="274638"/>
            <a:chOff x="2485" y="3348"/>
            <a:chExt cx="429" cy="173"/>
          </a:xfrm>
        </p:grpSpPr>
        <p:sp>
          <p:nvSpPr>
            <p:cNvPr id="215370" name="Oval 330"/>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71" name="Text Box 331"/>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215373" name="Group 333"/>
          <p:cNvGrpSpPr>
            <a:grpSpLocks/>
          </p:cNvGrpSpPr>
          <p:nvPr/>
        </p:nvGrpSpPr>
        <p:grpSpPr bwMode="auto">
          <a:xfrm>
            <a:off x="4786313" y="3097213"/>
            <a:ext cx="681037" cy="274637"/>
            <a:chOff x="3015" y="1951"/>
            <a:chExt cx="429" cy="173"/>
          </a:xfrm>
        </p:grpSpPr>
        <p:sp>
          <p:nvSpPr>
            <p:cNvPr id="215374" name="Oval 3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375" name="Text Box 33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215427" name="Rectangle 387"/>
          <p:cNvSpPr>
            <a:spLocks noChangeArrowheads="1"/>
          </p:cNvSpPr>
          <p:nvPr/>
        </p:nvSpPr>
        <p:spPr bwMode="auto">
          <a:xfrm rot="5400000" flipH="1">
            <a:off x="940594" y="3298032"/>
            <a:ext cx="325437"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28" name="Line 388"/>
          <p:cNvSpPr>
            <a:spLocks noChangeShapeType="1"/>
          </p:cNvSpPr>
          <p:nvPr/>
        </p:nvSpPr>
        <p:spPr bwMode="auto">
          <a:xfrm flipH="1">
            <a:off x="130016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29" name="Line 389"/>
          <p:cNvSpPr>
            <a:spLocks noChangeShapeType="1"/>
          </p:cNvSpPr>
          <p:nvPr/>
        </p:nvSpPr>
        <p:spPr bwMode="auto">
          <a:xfrm flipH="1">
            <a:off x="773113" y="3471863"/>
            <a:ext cx="133350" cy="1587"/>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30" name="AutoShape 390"/>
          <p:cNvSpPr>
            <a:spLocks/>
          </p:cNvSpPr>
          <p:nvPr/>
        </p:nvSpPr>
        <p:spPr bwMode="auto">
          <a:xfrm rot="16200000" flipH="1">
            <a:off x="1063625" y="3392488"/>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31" name="Line 391"/>
          <p:cNvSpPr>
            <a:spLocks noChangeShapeType="1"/>
          </p:cNvSpPr>
          <p:nvPr/>
        </p:nvSpPr>
        <p:spPr bwMode="auto">
          <a:xfrm>
            <a:off x="1193800" y="3511550"/>
            <a:ext cx="46038"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32" name="Line 392"/>
          <p:cNvSpPr>
            <a:spLocks noChangeShapeType="1"/>
          </p:cNvSpPr>
          <p:nvPr/>
        </p:nvSpPr>
        <p:spPr bwMode="auto">
          <a:xfrm>
            <a:off x="981075" y="3511550"/>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33" name="Line 393"/>
          <p:cNvSpPr>
            <a:spLocks noChangeShapeType="1"/>
          </p:cNvSpPr>
          <p:nvPr/>
        </p:nvSpPr>
        <p:spPr bwMode="auto">
          <a:xfrm flipH="1">
            <a:off x="673100" y="3473450"/>
            <a:ext cx="1825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434" name="Group 394"/>
          <p:cNvGrpSpPr>
            <a:grpSpLocks/>
          </p:cNvGrpSpPr>
          <p:nvPr/>
        </p:nvGrpSpPr>
        <p:grpSpPr bwMode="auto">
          <a:xfrm flipH="1">
            <a:off x="852488" y="3762375"/>
            <a:ext cx="681037" cy="274638"/>
            <a:chOff x="2520" y="1951"/>
            <a:chExt cx="429" cy="173"/>
          </a:xfrm>
        </p:grpSpPr>
        <p:sp>
          <p:nvSpPr>
            <p:cNvPr id="215435" name="Oval 39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36" name="Text Box 39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5437" name="Group 397"/>
          <p:cNvGrpSpPr>
            <a:grpSpLocks/>
          </p:cNvGrpSpPr>
          <p:nvPr/>
        </p:nvGrpSpPr>
        <p:grpSpPr bwMode="auto">
          <a:xfrm flipH="1">
            <a:off x="66675" y="3762375"/>
            <a:ext cx="681038" cy="274638"/>
            <a:chOff x="3015" y="1951"/>
            <a:chExt cx="429" cy="173"/>
          </a:xfrm>
        </p:grpSpPr>
        <p:sp>
          <p:nvSpPr>
            <p:cNvPr id="215438" name="Oval 3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39" name="Text Box 399"/>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grpSp>
        <p:nvGrpSpPr>
          <p:cNvPr id="215440" name="Group 400"/>
          <p:cNvGrpSpPr>
            <a:grpSpLocks/>
          </p:cNvGrpSpPr>
          <p:nvPr/>
        </p:nvGrpSpPr>
        <p:grpSpPr bwMode="auto">
          <a:xfrm flipH="1">
            <a:off x="920750" y="3479800"/>
            <a:ext cx="681038" cy="274638"/>
            <a:chOff x="2520" y="1951"/>
            <a:chExt cx="429" cy="173"/>
          </a:xfrm>
        </p:grpSpPr>
        <p:sp>
          <p:nvSpPr>
            <p:cNvPr id="215441" name="Oval 401"/>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42" name="Text Box 402"/>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3</a:t>
              </a:r>
            </a:p>
          </p:txBody>
        </p:sp>
      </p:grpSp>
      <p:grpSp>
        <p:nvGrpSpPr>
          <p:cNvPr id="215443" name="Group 403"/>
          <p:cNvGrpSpPr>
            <a:grpSpLocks/>
          </p:cNvGrpSpPr>
          <p:nvPr/>
        </p:nvGrpSpPr>
        <p:grpSpPr bwMode="auto">
          <a:xfrm flipH="1">
            <a:off x="198438" y="3463925"/>
            <a:ext cx="681037" cy="274638"/>
            <a:chOff x="3015" y="1951"/>
            <a:chExt cx="429" cy="173"/>
          </a:xfrm>
        </p:grpSpPr>
        <p:sp>
          <p:nvSpPr>
            <p:cNvPr id="215444" name="Oval 4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45" name="Text Box 405"/>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r">
                <a:spcBef>
                  <a:spcPct val="50000"/>
                </a:spcBef>
              </a:pPr>
              <a:r>
                <a:rPr lang="en-US" sz="1200" b="1"/>
                <a:t>4</a:t>
              </a:r>
            </a:p>
          </p:txBody>
        </p:sp>
      </p:grpSp>
      <p:sp>
        <p:nvSpPr>
          <p:cNvPr id="215446" name="Line 406"/>
          <p:cNvSpPr>
            <a:spLocks noChangeShapeType="1"/>
          </p:cNvSpPr>
          <p:nvPr/>
        </p:nvSpPr>
        <p:spPr bwMode="auto">
          <a:xfrm flipH="1" flipV="1">
            <a:off x="1062038" y="3973513"/>
            <a:ext cx="0" cy="10477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447" name="Group 407"/>
          <p:cNvGrpSpPr>
            <a:grpSpLocks/>
          </p:cNvGrpSpPr>
          <p:nvPr/>
        </p:nvGrpSpPr>
        <p:grpSpPr bwMode="auto">
          <a:xfrm flipH="1">
            <a:off x="571500" y="3810000"/>
            <a:ext cx="966788" cy="1946275"/>
            <a:chOff x="360" y="2400"/>
            <a:chExt cx="609" cy="1226"/>
          </a:xfrm>
        </p:grpSpPr>
        <p:sp>
          <p:nvSpPr>
            <p:cNvPr id="215448" name="Line 408"/>
            <p:cNvSpPr>
              <a:spLocks noChangeShapeType="1"/>
            </p:cNvSpPr>
            <p:nvPr/>
          </p:nvSpPr>
          <p:spPr bwMode="auto">
            <a:xfrm rot="-5400000" flipH="1" flipV="1">
              <a:off x="788" y="2479"/>
              <a:ext cx="119"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449" name="Group 409"/>
            <p:cNvGrpSpPr>
              <a:grpSpLocks/>
            </p:cNvGrpSpPr>
            <p:nvPr/>
          </p:nvGrpSpPr>
          <p:grpSpPr bwMode="auto">
            <a:xfrm>
              <a:off x="360" y="2550"/>
              <a:ext cx="609" cy="1076"/>
              <a:chOff x="2520" y="2160"/>
              <a:chExt cx="609" cy="1076"/>
            </a:xfrm>
          </p:grpSpPr>
          <p:sp>
            <p:nvSpPr>
              <p:cNvPr id="215450" name="Rectangle 410"/>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51" name="Rectangle 411"/>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52" name="Rectangle 412"/>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53" name="Rectangle 413"/>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54" name="AutoShape 414"/>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55" name="AutoShape 415"/>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56" name="Line 416"/>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57" name="Line 417"/>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5458" name="Group 418"/>
              <p:cNvGrpSpPr>
                <a:grpSpLocks/>
              </p:cNvGrpSpPr>
              <p:nvPr/>
            </p:nvGrpSpPr>
            <p:grpSpPr bwMode="auto">
              <a:xfrm flipV="1">
                <a:off x="2622" y="2572"/>
                <a:ext cx="395" cy="48"/>
                <a:chOff x="3118" y="864"/>
                <a:chExt cx="530" cy="48"/>
              </a:xfrm>
            </p:grpSpPr>
            <p:sp>
              <p:nvSpPr>
                <p:cNvPr id="215459" name="Arc 41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60" name="Arc 42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461" name="Rectangle 421"/>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62" name="Rectangle 422"/>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63" name="Rectangle 423"/>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64" name="Rectangle 424"/>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65" name="Rectangle 425"/>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66" name="Rectangle 426"/>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67" name="Rectangle 427"/>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68" name="AutoShape 428"/>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69" name="AutoShape 429"/>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470" name="Group 430"/>
              <p:cNvGrpSpPr>
                <a:grpSpLocks/>
              </p:cNvGrpSpPr>
              <p:nvPr/>
            </p:nvGrpSpPr>
            <p:grpSpPr bwMode="auto">
              <a:xfrm flipV="1">
                <a:off x="2639" y="2321"/>
                <a:ext cx="359" cy="251"/>
                <a:chOff x="3380" y="1014"/>
                <a:chExt cx="481" cy="337"/>
              </a:xfrm>
            </p:grpSpPr>
            <p:sp>
              <p:nvSpPr>
                <p:cNvPr id="215471" name="Rectangle 43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72" name="Rectangle 43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73" name="Rectangle 43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5474" name="Group 434"/>
              <p:cNvGrpSpPr>
                <a:grpSpLocks/>
              </p:cNvGrpSpPr>
              <p:nvPr/>
            </p:nvGrpSpPr>
            <p:grpSpPr bwMode="auto">
              <a:xfrm flipV="1">
                <a:off x="2716" y="2242"/>
                <a:ext cx="209" cy="176"/>
                <a:chOff x="3482" y="1024"/>
                <a:chExt cx="280" cy="236"/>
              </a:xfrm>
            </p:grpSpPr>
            <p:grpSp>
              <p:nvGrpSpPr>
                <p:cNvPr id="215475" name="Group 435"/>
                <p:cNvGrpSpPr>
                  <a:grpSpLocks/>
                </p:cNvGrpSpPr>
                <p:nvPr/>
              </p:nvGrpSpPr>
              <p:grpSpPr bwMode="auto">
                <a:xfrm>
                  <a:off x="3712" y="1202"/>
                  <a:ext cx="50" cy="58"/>
                  <a:chOff x="3726" y="878"/>
                  <a:chExt cx="50" cy="58"/>
                </a:xfrm>
              </p:grpSpPr>
              <p:sp>
                <p:nvSpPr>
                  <p:cNvPr id="215476" name="AutoShape 43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77" name="AutoShape 43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478" name="Group 438"/>
                <p:cNvGrpSpPr>
                  <a:grpSpLocks/>
                </p:cNvGrpSpPr>
                <p:nvPr/>
              </p:nvGrpSpPr>
              <p:grpSpPr bwMode="auto">
                <a:xfrm>
                  <a:off x="3484" y="1204"/>
                  <a:ext cx="48" cy="56"/>
                  <a:chOff x="3462" y="734"/>
                  <a:chExt cx="48" cy="56"/>
                </a:xfrm>
              </p:grpSpPr>
              <p:sp>
                <p:nvSpPr>
                  <p:cNvPr id="215479" name="AutoShape 43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80" name="AutoShape 44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481" name="Group 441"/>
                <p:cNvGrpSpPr>
                  <a:grpSpLocks/>
                </p:cNvGrpSpPr>
                <p:nvPr/>
              </p:nvGrpSpPr>
              <p:grpSpPr bwMode="auto">
                <a:xfrm flipV="1">
                  <a:off x="3710" y="1024"/>
                  <a:ext cx="50" cy="58"/>
                  <a:chOff x="3726" y="878"/>
                  <a:chExt cx="50" cy="58"/>
                </a:xfrm>
              </p:grpSpPr>
              <p:sp>
                <p:nvSpPr>
                  <p:cNvPr id="215482" name="AutoShape 44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83" name="AutoShape 44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484" name="Group 444"/>
                <p:cNvGrpSpPr>
                  <a:grpSpLocks/>
                </p:cNvGrpSpPr>
                <p:nvPr/>
              </p:nvGrpSpPr>
              <p:grpSpPr bwMode="auto">
                <a:xfrm flipV="1">
                  <a:off x="3482" y="1026"/>
                  <a:ext cx="48" cy="56"/>
                  <a:chOff x="3462" y="734"/>
                  <a:chExt cx="48" cy="56"/>
                </a:xfrm>
              </p:grpSpPr>
              <p:sp>
                <p:nvSpPr>
                  <p:cNvPr id="215485" name="AutoShape 44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86" name="AutoShape 44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5487" name="Group 447"/>
              <p:cNvGrpSpPr>
                <a:grpSpLocks/>
              </p:cNvGrpSpPr>
              <p:nvPr/>
            </p:nvGrpSpPr>
            <p:grpSpPr bwMode="auto">
              <a:xfrm flipV="1">
                <a:off x="2520" y="2997"/>
                <a:ext cx="609" cy="239"/>
                <a:chOff x="512" y="898"/>
                <a:chExt cx="1332" cy="522"/>
              </a:xfrm>
            </p:grpSpPr>
            <p:sp>
              <p:nvSpPr>
                <p:cNvPr id="215488" name="Rectangle 448"/>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89" name="AutoShape 449"/>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90" name="AutoShape 450"/>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91" name="Line 451"/>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92" name="Line 452"/>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493" name="Rectangle 453"/>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94" name="Rectangle 454"/>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95" name="Rectangle 455"/>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96" name="Oval 456"/>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497" name="AutoShape 457"/>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498" name="Text Box 458"/>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215499" name="Line 459"/>
            <p:cNvSpPr>
              <a:spLocks noChangeShapeType="1"/>
            </p:cNvSpPr>
            <p:nvPr/>
          </p:nvSpPr>
          <p:spPr bwMode="auto">
            <a:xfrm flipV="1">
              <a:off x="666" y="2400"/>
              <a:ext cx="0" cy="16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501" name="AutoShape 461">
            <a:hlinkClick r:id="rId2" action="ppaction://hlinksldjump" highlightClick="1"/>
          </p:cNvPr>
          <p:cNvSpPr>
            <a:spLocks noChangeArrowheads="1"/>
          </p:cNvSpPr>
          <p:nvPr/>
        </p:nvSpPr>
        <p:spPr bwMode="auto">
          <a:xfrm>
            <a:off x="8496300" y="60198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02" name="AutoShape 462">
            <a:hlinkClick r:id="rId3" action="ppaction://hlinksldjump" highlightClick="1"/>
          </p:cNvPr>
          <p:cNvSpPr>
            <a:spLocks noChangeArrowheads="1"/>
          </p:cNvSpPr>
          <p:nvPr/>
        </p:nvSpPr>
        <p:spPr bwMode="auto">
          <a:xfrm>
            <a:off x="8480425" y="55626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503" name="Group 463"/>
          <p:cNvGrpSpPr>
            <a:grpSpLocks/>
          </p:cNvGrpSpPr>
          <p:nvPr/>
        </p:nvGrpSpPr>
        <p:grpSpPr bwMode="auto">
          <a:xfrm flipV="1">
            <a:off x="3975100" y="3429000"/>
            <a:ext cx="977900" cy="1724025"/>
            <a:chOff x="2840" y="2274"/>
            <a:chExt cx="616" cy="1086"/>
          </a:xfrm>
        </p:grpSpPr>
        <p:sp>
          <p:nvSpPr>
            <p:cNvPr id="215504" name="Rectangle 464"/>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05" name="Rectangle 465"/>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06" name="Rectangle 466"/>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07" name="Rectangle 467"/>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08" name="AutoShape 468"/>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09" name="AutoShape 469"/>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10" name="Line 470"/>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11" name="Line 471"/>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5512" name="Group 472"/>
            <p:cNvGrpSpPr>
              <a:grpSpLocks/>
            </p:cNvGrpSpPr>
            <p:nvPr/>
          </p:nvGrpSpPr>
          <p:grpSpPr bwMode="auto">
            <a:xfrm>
              <a:off x="2944" y="2896"/>
              <a:ext cx="399" cy="72"/>
              <a:chOff x="3118" y="864"/>
              <a:chExt cx="530" cy="48"/>
            </a:xfrm>
          </p:grpSpPr>
          <p:sp>
            <p:nvSpPr>
              <p:cNvPr id="215513" name="Arc 47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14" name="Arc 47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515" name="Rectangle 475"/>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16" name="Rectangle 476"/>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17" name="Rectangle 477"/>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18" name="Rectangle 478"/>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19" name="Rectangle 479"/>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20" name="Rectangle 480"/>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21" name="Rectangle 481"/>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5522" name="Group 482"/>
            <p:cNvGrpSpPr>
              <a:grpSpLocks/>
            </p:cNvGrpSpPr>
            <p:nvPr/>
          </p:nvGrpSpPr>
          <p:grpSpPr bwMode="auto">
            <a:xfrm>
              <a:off x="2962" y="2968"/>
              <a:ext cx="362" cy="254"/>
              <a:chOff x="3380" y="1014"/>
              <a:chExt cx="481" cy="337"/>
            </a:xfrm>
          </p:grpSpPr>
          <p:sp>
            <p:nvSpPr>
              <p:cNvPr id="215523" name="Rectangle 48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24" name="Rectangle 48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25" name="Rectangle 48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526" name="Line 486"/>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5527" name="Group 487"/>
            <p:cNvGrpSpPr>
              <a:grpSpLocks/>
            </p:cNvGrpSpPr>
            <p:nvPr/>
          </p:nvGrpSpPr>
          <p:grpSpPr bwMode="auto">
            <a:xfrm>
              <a:off x="3039" y="3099"/>
              <a:ext cx="211" cy="178"/>
              <a:chOff x="3482" y="1024"/>
              <a:chExt cx="280" cy="236"/>
            </a:xfrm>
          </p:grpSpPr>
          <p:grpSp>
            <p:nvGrpSpPr>
              <p:cNvPr id="215528" name="Group 488"/>
              <p:cNvGrpSpPr>
                <a:grpSpLocks/>
              </p:cNvGrpSpPr>
              <p:nvPr/>
            </p:nvGrpSpPr>
            <p:grpSpPr bwMode="auto">
              <a:xfrm>
                <a:off x="3712" y="1202"/>
                <a:ext cx="50" cy="58"/>
                <a:chOff x="3726" y="878"/>
                <a:chExt cx="50" cy="58"/>
              </a:xfrm>
            </p:grpSpPr>
            <p:sp>
              <p:nvSpPr>
                <p:cNvPr id="215529" name="AutoShape 48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30" name="AutoShape 49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531" name="Group 491"/>
              <p:cNvGrpSpPr>
                <a:grpSpLocks/>
              </p:cNvGrpSpPr>
              <p:nvPr/>
            </p:nvGrpSpPr>
            <p:grpSpPr bwMode="auto">
              <a:xfrm>
                <a:off x="3484" y="1204"/>
                <a:ext cx="48" cy="56"/>
                <a:chOff x="3462" y="734"/>
                <a:chExt cx="48" cy="56"/>
              </a:xfrm>
            </p:grpSpPr>
            <p:sp>
              <p:nvSpPr>
                <p:cNvPr id="215532" name="AutoShape 49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33" name="AutoShape 49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534" name="Group 494"/>
              <p:cNvGrpSpPr>
                <a:grpSpLocks/>
              </p:cNvGrpSpPr>
              <p:nvPr/>
            </p:nvGrpSpPr>
            <p:grpSpPr bwMode="auto">
              <a:xfrm flipV="1">
                <a:off x="3710" y="1024"/>
                <a:ext cx="50" cy="58"/>
                <a:chOff x="3726" y="878"/>
                <a:chExt cx="50" cy="58"/>
              </a:xfrm>
            </p:grpSpPr>
            <p:sp>
              <p:nvSpPr>
                <p:cNvPr id="215535" name="AutoShape 49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36" name="AutoShape 49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5537" name="Group 497"/>
              <p:cNvGrpSpPr>
                <a:grpSpLocks/>
              </p:cNvGrpSpPr>
              <p:nvPr/>
            </p:nvGrpSpPr>
            <p:grpSpPr bwMode="auto">
              <a:xfrm flipV="1">
                <a:off x="3482" y="1026"/>
                <a:ext cx="48" cy="56"/>
                <a:chOff x="3462" y="734"/>
                <a:chExt cx="48" cy="56"/>
              </a:xfrm>
            </p:grpSpPr>
            <p:sp>
              <p:nvSpPr>
                <p:cNvPr id="215538" name="AutoShape 49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39" name="AutoShape 49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5540" name="Rectangle 500"/>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41" name="AutoShape 501"/>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42" name="AutoShape 502"/>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43" name="Line 503"/>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44" name="Line 504"/>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5545" name="Rectangle 505"/>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46" name="Rectangle 506"/>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47" name="Rectangle 507"/>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48" name="Oval 508"/>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49" name="AutoShape 509"/>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5550" name="AutoShape 510"/>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551" name="Line 511"/>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52" name="Line 512"/>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6" name="Slide Number Placeholder 3"/>
          <p:cNvSpPr>
            <a:spLocks noGrp="1"/>
          </p:cNvSpPr>
          <p:nvPr>
            <p:ph type="sldNum" sz="quarter" idx="12"/>
          </p:nvPr>
        </p:nvSpPr>
        <p:spPr/>
        <p:txBody>
          <a:bodyPr/>
          <a:lstStyle/>
          <a:p>
            <a:fld id="{F75ED5AE-6D3E-794C-B16D-97FEE70FCD30}" type="slidenum">
              <a:rPr lang="en-US"/>
              <a:pPr/>
              <a:t>119</a:t>
            </a:fld>
            <a:endParaRPr lang="en-US"/>
          </a:p>
        </p:txBody>
      </p:sp>
      <p:sp>
        <p:nvSpPr>
          <p:cNvPr id="1027" name="Line 3"/>
          <p:cNvSpPr>
            <a:spLocks noChangeShapeType="1"/>
          </p:cNvSpPr>
          <p:nvPr/>
        </p:nvSpPr>
        <p:spPr bwMode="auto">
          <a:xfrm flipV="1">
            <a:off x="4687888" y="4048125"/>
            <a:ext cx="0" cy="496888"/>
          </a:xfrm>
          <a:prstGeom prst="line">
            <a:avLst/>
          </a:prstGeom>
          <a:noFill/>
          <a:ln w="25400">
            <a:solidFill>
              <a:srgbClr val="FF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9"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030"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Signal Just Received at Input </a:t>
            </a:r>
          </a:p>
        </p:txBody>
      </p:sp>
      <p:sp>
        <p:nvSpPr>
          <p:cNvPr id="1031" name="Text Box 7"/>
          <p:cNvSpPr txBox="1">
            <a:spLocks noChangeArrowheads="1"/>
          </p:cNvSpPr>
          <p:nvPr/>
        </p:nvSpPr>
        <p:spPr bwMode="auto">
          <a:xfrm>
            <a:off x="6248400" y="3270250"/>
            <a:ext cx="2819400" cy="2751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 </a:t>
            </a:r>
            <a:r>
              <a:rPr lang="ja-JP" altLang="en-US" sz="1400">
                <a:latin typeface="Arial"/>
              </a:rPr>
              <a:t>“</a:t>
            </a:r>
            <a:r>
              <a:rPr lang="en-US" sz="1400"/>
              <a:t>OFF DELAY TIMER</a:t>
            </a:r>
            <a:r>
              <a:rPr lang="ja-JP" altLang="en-US" sz="1400">
                <a:latin typeface="Arial"/>
              </a:rPr>
              <a:t>”</a:t>
            </a:r>
            <a:r>
              <a:rPr lang="en-US" sz="1400"/>
              <a:t> stops and exhaust</a:t>
            </a:r>
            <a:r>
              <a:rPr lang="ja-JP" altLang="en-US" sz="1400">
                <a:latin typeface="Arial"/>
              </a:rPr>
              <a:t>’</a:t>
            </a:r>
            <a:r>
              <a:rPr lang="en-US" sz="1400"/>
              <a:t>s a  passing Supply or Signal after a predetermined time. </a:t>
            </a:r>
          </a:p>
          <a:p>
            <a:pPr>
              <a:spcBef>
                <a:spcPct val="50000"/>
              </a:spcBef>
            </a:pPr>
            <a:r>
              <a:rPr lang="en-US" sz="1400"/>
              <a:t>They may be Fixed or Variable time delays from .5 seconds up to 2-3 minutes.</a:t>
            </a:r>
          </a:p>
          <a:p>
            <a:pPr>
              <a:spcBef>
                <a:spcPct val="50000"/>
              </a:spcBef>
            </a:pPr>
            <a:r>
              <a:rPr lang="en-US" sz="1400"/>
              <a:t>They are made from a </a:t>
            </a:r>
            <a:r>
              <a:rPr lang="ja-JP" altLang="en-US" sz="1400">
                <a:latin typeface="Arial"/>
              </a:rPr>
              <a:t>“</a:t>
            </a:r>
            <a:r>
              <a:rPr lang="en-US" sz="1400"/>
              <a:t>NOT</a:t>
            </a:r>
            <a:r>
              <a:rPr lang="ja-JP" altLang="en-US" sz="1400">
                <a:latin typeface="Arial"/>
              </a:rPr>
              <a:t>”</a:t>
            </a:r>
            <a:r>
              <a:rPr lang="en-US" sz="1400"/>
              <a:t> element with an Accumulator Tank and orifice or flow control.</a:t>
            </a:r>
          </a:p>
          <a:p>
            <a:pPr>
              <a:spcBef>
                <a:spcPct val="50000"/>
              </a:spcBef>
            </a:pPr>
            <a:endParaRPr lang="en-US" sz="1400"/>
          </a:p>
        </p:txBody>
      </p:sp>
      <p:sp>
        <p:nvSpPr>
          <p:cNvPr id="1032"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1033"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35" name="Text Box 11"/>
          <p:cNvSpPr txBox="1">
            <a:spLocks noChangeArrowheads="1"/>
          </p:cNvSpPr>
          <p:nvPr/>
        </p:nvSpPr>
        <p:spPr bwMode="auto">
          <a:xfrm>
            <a:off x="3952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1038" name="Text Box 14"/>
          <p:cNvSpPr txBox="1">
            <a:spLocks noChangeArrowheads="1"/>
          </p:cNvSpPr>
          <p:nvPr/>
        </p:nvSpPr>
        <p:spPr bwMode="auto">
          <a:xfrm>
            <a:off x="5302250" y="30972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1039"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1055" name="Line 31"/>
          <p:cNvSpPr>
            <a:spLocks noChangeShapeType="1"/>
          </p:cNvSpPr>
          <p:nvPr/>
        </p:nvSpPr>
        <p:spPr bwMode="auto">
          <a:xfrm flipH="1" flipV="1">
            <a:off x="4681538" y="3624263"/>
            <a:ext cx="0" cy="6461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 name="Line 32"/>
          <p:cNvSpPr>
            <a:spLocks noChangeShapeType="1"/>
          </p:cNvSpPr>
          <p:nvPr/>
        </p:nvSpPr>
        <p:spPr bwMode="auto">
          <a:xfrm>
            <a:off x="5095875" y="2286000"/>
            <a:ext cx="0" cy="2174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 name="Line 33"/>
          <p:cNvSpPr>
            <a:spLocks noChangeShapeType="1"/>
          </p:cNvSpPr>
          <p:nvPr/>
        </p:nvSpPr>
        <p:spPr bwMode="auto">
          <a:xfrm flipV="1">
            <a:off x="5083175" y="3951288"/>
            <a:ext cx="0" cy="10636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 name="Line 34"/>
          <p:cNvSpPr>
            <a:spLocks noChangeShapeType="1"/>
          </p:cNvSpPr>
          <p:nvPr/>
        </p:nvSpPr>
        <p:spPr bwMode="auto">
          <a:xfrm flipH="1">
            <a:off x="4675188" y="36242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 name="Oval 35"/>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 name="Rectangle 36"/>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1" name="Rectangle 37"/>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2" name="Group 38"/>
          <p:cNvGrpSpPr>
            <a:grpSpLocks/>
          </p:cNvGrpSpPr>
          <p:nvPr/>
        </p:nvGrpSpPr>
        <p:grpSpPr bwMode="auto">
          <a:xfrm>
            <a:off x="4813300" y="3270250"/>
            <a:ext cx="138113" cy="134938"/>
            <a:chOff x="3913" y="2593"/>
            <a:chExt cx="155" cy="151"/>
          </a:xfrm>
        </p:grpSpPr>
        <p:sp>
          <p:nvSpPr>
            <p:cNvPr id="1063" name="Line 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4" name="Line 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5" name="Line 41"/>
          <p:cNvSpPr>
            <a:spLocks noChangeShapeType="1"/>
          </p:cNvSpPr>
          <p:nvPr/>
        </p:nvSpPr>
        <p:spPr bwMode="auto">
          <a:xfrm rot="10800000" flipH="1">
            <a:off x="5348288" y="3475038"/>
            <a:ext cx="1651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6" name="Group 42"/>
          <p:cNvGrpSpPr>
            <a:grpSpLocks/>
          </p:cNvGrpSpPr>
          <p:nvPr/>
        </p:nvGrpSpPr>
        <p:grpSpPr bwMode="auto">
          <a:xfrm>
            <a:off x="4806950" y="3033713"/>
            <a:ext cx="138113" cy="134937"/>
            <a:chOff x="3913" y="2593"/>
            <a:chExt cx="155" cy="151"/>
          </a:xfrm>
        </p:grpSpPr>
        <p:sp>
          <p:nvSpPr>
            <p:cNvPr id="1067" name="Line 4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 name="Line 4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9" name="Rectangle 45"/>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0" name="Line 46"/>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1" name="Line 47"/>
          <p:cNvSpPr>
            <a:spLocks noChangeShapeType="1"/>
          </p:cNvSpPr>
          <p:nvPr/>
        </p:nvSpPr>
        <p:spPr bwMode="auto">
          <a:xfrm flipV="1">
            <a:off x="4829175" y="3462338"/>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2" name="Line 48"/>
          <p:cNvSpPr>
            <a:spLocks noChangeShapeType="1"/>
          </p:cNvSpPr>
          <p:nvPr/>
        </p:nvSpPr>
        <p:spPr bwMode="auto">
          <a:xfrm flipH="1">
            <a:off x="4694238" y="4057650"/>
            <a:ext cx="3937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3" name="Rectangle 49"/>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4" name="AutoShape 50"/>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5" name="AutoShape 51"/>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 name="AutoShape 53"/>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 name="Line 54"/>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0" name="Line 56"/>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1" name="Line 57"/>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2" name="Oval 58"/>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3" name="Line 59"/>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4" name="Line 60"/>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87" name="Group 63"/>
          <p:cNvGrpSpPr>
            <a:grpSpLocks/>
          </p:cNvGrpSpPr>
          <p:nvPr/>
        </p:nvGrpSpPr>
        <p:grpSpPr bwMode="auto">
          <a:xfrm flipH="1">
            <a:off x="4035425" y="2636838"/>
            <a:ext cx="85725" cy="268287"/>
            <a:chOff x="0" y="0"/>
            <a:chExt cx="20000" cy="20000"/>
          </a:xfrm>
        </p:grpSpPr>
        <p:sp>
          <p:nvSpPr>
            <p:cNvPr id="1088" name="Arc 6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 name="Arc 6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0" name="Group 66"/>
          <p:cNvGrpSpPr>
            <a:grpSpLocks/>
          </p:cNvGrpSpPr>
          <p:nvPr/>
        </p:nvGrpSpPr>
        <p:grpSpPr bwMode="auto">
          <a:xfrm flipH="1">
            <a:off x="4171950" y="2641600"/>
            <a:ext cx="87313" cy="266700"/>
            <a:chOff x="0" y="0"/>
            <a:chExt cx="20000" cy="20000"/>
          </a:xfrm>
        </p:grpSpPr>
        <p:sp>
          <p:nvSpPr>
            <p:cNvPr id="1091" name="Arc 6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 name="Arc 6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 name="Line 69"/>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 name="Line 70"/>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 name="Line 71"/>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 name="Line 72"/>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 name="Rectangle 73"/>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8" name="Line 74"/>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9" name="Text Box 75"/>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1100" name="Rectangle 76"/>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1" name="AutoShape 77"/>
          <p:cNvSpPr>
            <a:spLocks/>
          </p:cNvSpPr>
          <p:nvPr/>
        </p:nvSpPr>
        <p:spPr bwMode="auto">
          <a:xfrm rot="5400000">
            <a:off x="1072357" y="1416843"/>
            <a:ext cx="704850" cy="995363"/>
          </a:xfrm>
          <a:prstGeom prst="leftBracket">
            <a:avLst>
              <a:gd name="adj" fmla="val 0"/>
            </a:avLst>
          </a:prstGeom>
          <a:gradFill rotWithShape="0">
            <a:gsLst>
              <a:gs pos="0">
                <a:srgbClr val="FF9966"/>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2" name="AutoShape 78"/>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3" name="Rectangle 79"/>
          <p:cNvSpPr>
            <a:spLocks noChangeArrowheads="1"/>
          </p:cNvSpPr>
          <p:nvPr/>
        </p:nvSpPr>
        <p:spPr bwMode="auto">
          <a:xfrm flipV="1">
            <a:off x="812800" y="3573463"/>
            <a:ext cx="2114550" cy="14557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4" name="Rectangle 80"/>
          <p:cNvSpPr>
            <a:spLocks noChangeArrowheads="1"/>
          </p:cNvSpPr>
          <p:nvPr/>
        </p:nvSpPr>
        <p:spPr bwMode="auto">
          <a:xfrm rot="5400000">
            <a:off x="1620044" y="3118644"/>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5" name="Rectangle 81"/>
          <p:cNvSpPr>
            <a:spLocks noChangeArrowheads="1"/>
          </p:cNvSpPr>
          <p:nvPr/>
        </p:nvSpPr>
        <p:spPr bwMode="auto">
          <a:xfrm rot="10800000">
            <a:off x="1641475" y="4048125"/>
            <a:ext cx="428625" cy="2841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 name="Rectangle 82"/>
          <p:cNvSpPr>
            <a:spLocks noChangeArrowheads="1"/>
          </p:cNvSpPr>
          <p:nvPr/>
        </p:nvSpPr>
        <p:spPr bwMode="auto">
          <a:xfrm rot="5400000" flipV="1">
            <a:off x="2430462" y="3757613"/>
            <a:ext cx="123825" cy="8699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 name="AutoShape 83"/>
          <p:cNvSpPr>
            <a:spLocks/>
          </p:cNvSpPr>
          <p:nvPr/>
        </p:nvSpPr>
        <p:spPr bwMode="auto">
          <a:xfrm rot="10800000" flipV="1">
            <a:off x="2273300" y="4503738"/>
            <a:ext cx="325438" cy="525462"/>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 name="AutoShape 84"/>
          <p:cNvSpPr>
            <a:spLocks/>
          </p:cNvSpPr>
          <p:nvPr/>
        </p:nvSpPr>
        <p:spPr bwMode="auto">
          <a:xfrm rot="10800000" flipV="1">
            <a:off x="2273300" y="4645025"/>
            <a:ext cx="195263" cy="3841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9" name="Line 85"/>
          <p:cNvSpPr>
            <a:spLocks noChangeShapeType="1"/>
          </p:cNvSpPr>
          <p:nvPr/>
        </p:nvSpPr>
        <p:spPr bwMode="auto">
          <a:xfrm rot="5400000">
            <a:off x="1897062" y="4186238"/>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0" name="Line 86"/>
          <p:cNvSpPr>
            <a:spLocks noChangeShapeType="1"/>
          </p:cNvSpPr>
          <p:nvPr/>
        </p:nvSpPr>
        <p:spPr bwMode="auto">
          <a:xfrm rot="5400000">
            <a:off x="1488281" y="4196557"/>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11" name="Group 87"/>
          <p:cNvGrpSpPr>
            <a:grpSpLocks/>
          </p:cNvGrpSpPr>
          <p:nvPr/>
        </p:nvGrpSpPr>
        <p:grpSpPr bwMode="auto">
          <a:xfrm>
            <a:off x="1165225" y="3565525"/>
            <a:ext cx="1373188" cy="165100"/>
            <a:chOff x="3118" y="864"/>
            <a:chExt cx="530" cy="48"/>
          </a:xfrm>
        </p:grpSpPr>
        <p:sp>
          <p:nvSpPr>
            <p:cNvPr id="1112" name="Arc 8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3" name="Arc 8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5" name="Rectangle 91"/>
          <p:cNvSpPr>
            <a:spLocks noChangeArrowheads="1"/>
          </p:cNvSpPr>
          <p:nvPr/>
        </p:nvSpPr>
        <p:spPr bwMode="auto">
          <a:xfrm flipV="1">
            <a:off x="812800" y="2279650"/>
            <a:ext cx="2114550" cy="12906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 name="Rectangle 92"/>
          <p:cNvSpPr>
            <a:spLocks noChangeArrowheads="1"/>
          </p:cNvSpPr>
          <p:nvPr/>
        </p:nvSpPr>
        <p:spPr bwMode="auto">
          <a:xfrm rot="5400000">
            <a:off x="1410494" y="2096294"/>
            <a:ext cx="1146175" cy="1512887"/>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 name="Rectangle 93"/>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 name="Rectangle 94"/>
          <p:cNvSpPr>
            <a:spLocks noChangeArrowheads="1"/>
          </p:cNvSpPr>
          <p:nvPr/>
        </p:nvSpPr>
        <p:spPr bwMode="auto">
          <a:xfrm rot="10800000" flipV="1">
            <a:off x="1782763" y="3425825"/>
            <a:ext cx="136525" cy="144463"/>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2" name="Line 98"/>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4" name="Line 100"/>
          <p:cNvSpPr>
            <a:spLocks noChangeShapeType="1"/>
          </p:cNvSpPr>
          <p:nvPr/>
        </p:nvSpPr>
        <p:spPr bwMode="auto">
          <a:xfrm flipV="1">
            <a:off x="25384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6" name="Rectangle 102"/>
          <p:cNvSpPr>
            <a:spLocks noChangeArrowheads="1"/>
          </p:cNvSpPr>
          <p:nvPr/>
        </p:nvSpPr>
        <p:spPr bwMode="auto">
          <a:xfrm rot="10800000" flipV="1">
            <a:off x="1797050" y="4787900"/>
            <a:ext cx="138113" cy="2413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 name="Rectangle 103"/>
          <p:cNvSpPr>
            <a:spLocks noChangeArrowheads="1"/>
          </p:cNvSpPr>
          <p:nvPr/>
        </p:nvSpPr>
        <p:spPr bwMode="auto">
          <a:xfrm rot="5400000" flipH="1">
            <a:off x="1629569" y="4153694"/>
            <a:ext cx="439737" cy="82867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 name="AutoShape 104"/>
          <p:cNvSpPr>
            <a:spLocks noChangeArrowheads="1"/>
          </p:cNvSpPr>
          <p:nvPr/>
        </p:nvSpPr>
        <p:spPr bwMode="auto">
          <a:xfrm>
            <a:off x="1989138" y="4291013"/>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 name="AutoShape 105"/>
          <p:cNvSpPr>
            <a:spLocks noChangeArrowheads="1"/>
          </p:cNvSpPr>
          <p:nvPr/>
        </p:nvSpPr>
        <p:spPr bwMode="auto">
          <a:xfrm flipH="1">
            <a:off x="1563688" y="4287838"/>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0" name="Group 106"/>
          <p:cNvGrpSpPr>
            <a:grpSpLocks/>
          </p:cNvGrpSpPr>
          <p:nvPr/>
        </p:nvGrpSpPr>
        <p:grpSpPr bwMode="auto">
          <a:xfrm>
            <a:off x="1227138" y="3730625"/>
            <a:ext cx="1246187" cy="873125"/>
            <a:chOff x="3380" y="1014"/>
            <a:chExt cx="481" cy="337"/>
          </a:xfrm>
        </p:grpSpPr>
        <p:sp>
          <p:nvSpPr>
            <p:cNvPr id="1131" name="Rectangle 10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 name="Rectangle 10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3" name="Rectangle 10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4" name="Group 110"/>
          <p:cNvGrpSpPr>
            <a:grpSpLocks/>
          </p:cNvGrpSpPr>
          <p:nvPr/>
        </p:nvGrpSpPr>
        <p:grpSpPr bwMode="auto">
          <a:xfrm>
            <a:off x="1492250" y="4265613"/>
            <a:ext cx="725488" cy="611187"/>
            <a:chOff x="3482" y="1024"/>
            <a:chExt cx="280" cy="236"/>
          </a:xfrm>
        </p:grpSpPr>
        <p:grpSp>
          <p:nvGrpSpPr>
            <p:cNvPr id="1135" name="Group 111"/>
            <p:cNvGrpSpPr>
              <a:grpSpLocks/>
            </p:cNvGrpSpPr>
            <p:nvPr/>
          </p:nvGrpSpPr>
          <p:grpSpPr bwMode="auto">
            <a:xfrm>
              <a:off x="3712" y="1202"/>
              <a:ext cx="50" cy="58"/>
              <a:chOff x="3726" y="878"/>
              <a:chExt cx="50" cy="58"/>
            </a:xfrm>
          </p:grpSpPr>
          <p:sp>
            <p:nvSpPr>
              <p:cNvPr id="1136" name="AutoShape 11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 name="AutoShape 11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138" name="Group 114"/>
            <p:cNvGrpSpPr>
              <a:grpSpLocks/>
            </p:cNvGrpSpPr>
            <p:nvPr/>
          </p:nvGrpSpPr>
          <p:grpSpPr bwMode="auto">
            <a:xfrm>
              <a:off x="3484" y="1204"/>
              <a:ext cx="48" cy="56"/>
              <a:chOff x="3462" y="734"/>
              <a:chExt cx="48" cy="56"/>
            </a:xfrm>
          </p:grpSpPr>
          <p:sp>
            <p:nvSpPr>
              <p:cNvPr id="1139" name="AutoShape 11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0" name="AutoShape 11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141" name="Group 117"/>
            <p:cNvGrpSpPr>
              <a:grpSpLocks/>
            </p:cNvGrpSpPr>
            <p:nvPr/>
          </p:nvGrpSpPr>
          <p:grpSpPr bwMode="auto">
            <a:xfrm flipV="1">
              <a:off x="3710" y="1024"/>
              <a:ext cx="50" cy="58"/>
              <a:chOff x="3726" y="878"/>
              <a:chExt cx="50" cy="58"/>
            </a:xfrm>
          </p:grpSpPr>
          <p:sp>
            <p:nvSpPr>
              <p:cNvPr id="1142" name="AutoShape 11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3" name="AutoShape 11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144" name="Group 120"/>
            <p:cNvGrpSpPr>
              <a:grpSpLocks/>
            </p:cNvGrpSpPr>
            <p:nvPr/>
          </p:nvGrpSpPr>
          <p:grpSpPr bwMode="auto">
            <a:xfrm flipV="1">
              <a:off x="3482" y="1026"/>
              <a:ext cx="48" cy="56"/>
              <a:chOff x="3462" y="734"/>
              <a:chExt cx="48" cy="56"/>
            </a:xfrm>
          </p:grpSpPr>
          <p:sp>
            <p:nvSpPr>
              <p:cNvPr id="1145" name="AutoShape 12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6" name="AutoShape 12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147" name="Rectangle 123"/>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 name="Rectangle 124"/>
          <p:cNvSpPr>
            <a:spLocks noChangeArrowheads="1"/>
          </p:cNvSpPr>
          <p:nvPr/>
        </p:nvSpPr>
        <p:spPr bwMode="auto">
          <a:xfrm rot="16200000" flipV="1">
            <a:off x="1523206" y="1669257"/>
            <a:ext cx="136525" cy="411162"/>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 name="Rectangle 125"/>
          <p:cNvSpPr>
            <a:spLocks noChangeArrowheads="1"/>
          </p:cNvSpPr>
          <p:nvPr/>
        </p:nvSpPr>
        <p:spPr bwMode="auto">
          <a:xfrm rot="16200000" flipV="1">
            <a:off x="1178719" y="1767681"/>
            <a:ext cx="193675" cy="220663"/>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 name="Oval 126"/>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1" name="AutoShape 127"/>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 name="Line 128"/>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3" name="Line 129"/>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4" name="Text Box 130"/>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1156" name="Line 132"/>
          <p:cNvSpPr>
            <a:spLocks noChangeShapeType="1"/>
          </p:cNvSpPr>
          <p:nvPr/>
        </p:nvSpPr>
        <p:spPr bwMode="auto">
          <a:xfrm rot="16200000" flipV="1">
            <a:off x="5617369" y="3229769"/>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8" name="Line 134"/>
          <p:cNvSpPr>
            <a:spLocks noChangeShapeType="1"/>
          </p:cNvSpPr>
          <p:nvPr/>
        </p:nvSpPr>
        <p:spPr bwMode="auto">
          <a:xfrm flipH="1">
            <a:off x="4578350" y="33385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 name="Text Box 13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1160" name="Text Box 136"/>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1161" name="Line 137"/>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05" name="Group 181"/>
          <p:cNvGrpSpPr>
            <a:grpSpLocks/>
          </p:cNvGrpSpPr>
          <p:nvPr/>
        </p:nvGrpSpPr>
        <p:grpSpPr bwMode="auto">
          <a:xfrm>
            <a:off x="1619250" y="850900"/>
            <a:ext cx="487363" cy="942975"/>
            <a:chOff x="1020" y="536"/>
            <a:chExt cx="307" cy="594"/>
          </a:xfrm>
        </p:grpSpPr>
        <p:sp>
          <p:nvSpPr>
            <p:cNvPr id="1180" name="AutoShape 156"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1162" name="AutoShape 138"/>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4" name="Rectangle 140"/>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3" name="Rectangle 139"/>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 name="Line 16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8" name="Line 16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9" name="Line 16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 name="Line 16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1" name="Line 16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2" name="Line 16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3" name="Line 16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4" name="Line 17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5" name="Line 17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6" name="Line 17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7" name="Line 17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8" name="Line 17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9" name="Line 17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 name="Line 17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1" name="Line 17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2" name="Line 17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3" name="Line 17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7" name="Line 183"/>
          <p:cNvSpPr>
            <a:spLocks noChangeShapeType="1"/>
          </p:cNvSpPr>
          <p:nvPr/>
        </p:nvSpPr>
        <p:spPr bwMode="auto">
          <a:xfrm flipV="1">
            <a:off x="998538" y="4813300"/>
            <a:ext cx="0" cy="496888"/>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 name="Line 186"/>
          <p:cNvSpPr>
            <a:spLocks noChangeShapeType="1"/>
          </p:cNvSpPr>
          <p:nvPr/>
        </p:nvSpPr>
        <p:spPr bwMode="auto">
          <a:xfrm flipV="1">
            <a:off x="4146550" y="4287838"/>
            <a:ext cx="0" cy="2444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3" name="Text Box 189"/>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1221" name="Text Box 197"/>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1222" name="Text Box 198"/>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223" name="Text Box 199"/>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1224" name="Group 200"/>
          <p:cNvGrpSpPr>
            <a:grpSpLocks/>
          </p:cNvGrpSpPr>
          <p:nvPr/>
        </p:nvGrpSpPr>
        <p:grpSpPr bwMode="auto">
          <a:xfrm>
            <a:off x="7137400" y="1054100"/>
            <a:ext cx="1081088" cy="717550"/>
            <a:chOff x="4496" y="664"/>
            <a:chExt cx="681" cy="452"/>
          </a:xfrm>
        </p:grpSpPr>
        <p:sp>
          <p:nvSpPr>
            <p:cNvPr id="1225" name="Rectangle 201"/>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6" name="Line 202"/>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7" name="Line 203"/>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 name="Line 204"/>
            <p:cNvSpPr>
              <a:spLocks noChangeShapeType="1"/>
            </p:cNvSpPr>
            <p:nvPr/>
          </p:nvSpPr>
          <p:spPr bwMode="auto">
            <a:xfrm flipH="1">
              <a:off x="4680"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9" name="Line 205"/>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0" name="Line 206"/>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1" name="Group 207"/>
          <p:cNvGrpSpPr>
            <a:grpSpLocks/>
          </p:cNvGrpSpPr>
          <p:nvPr/>
        </p:nvGrpSpPr>
        <p:grpSpPr bwMode="auto">
          <a:xfrm>
            <a:off x="7137400" y="1930400"/>
            <a:ext cx="1081088" cy="731838"/>
            <a:chOff x="4496" y="1216"/>
            <a:chExt cx="681" cy="461"/>
          </a:xfrm>
        </p:grpSpPr>
        <p:sp>
          <p:nvSpPr>
            <p:cNvPr id="1232" name="Rectangle 208"/>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 name="Line 209"/>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4" name="Line 210"/>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5" name="Line 211"/>
            <p:cNvSpPr>
              <a:spLocks noChangeShapeType="1"/>
            </p:cNvSpPr>
            <p:nvPr/>
          </p:nvSpPr>
          <p:spPr bwMode="auto">
            <a:xfrm flipH="1">
              <a:off x="4680"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6" name="Line 212"/>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85" name="Oval 61"/>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6" name="Oval 62"/>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7" name="AutoShape 213"/>
          <p:cNvSpPr>
            <a:spLocks noChangeArrowheads="1"/>
          </p:cNvSpPr>
          <p:nvPr/>
        </p:nvSpPr>
        <p:spPr bwMode="auto">
          <a:xfrm flipV="1">
            <a:off x="2446338" y="5310188"/>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8" name="AutoShape 214"/>
          <p:cNvSpPr>
            <a:spLocks noChangeArrowheads="1"/>
          </p:cNvSpPr>
          <p:nvPr/>
        </p:nvSpPr>
        <p:spPr bwMode="auto">
          <a:xfrm>
            <a:off x="901700" y="52847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 name="AutoShape 215"/>
          <p:cNvSpPr>
            <a:spLocks noChangeArrowheads="1"/>
          </p:cNvSpPr>
          <p:nvPr/>
        </p:nvSpPr>
        <p:spPr bwMode="auto">
          <a:xfrm>
            <a:off x="4054475" y="4481513"/>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 name="AutoShape 216"/>
          <p:cNvSpPr>
            <a:spLocks noChangeArrowheads="1"/>
          </p:cNvSpPr>
          <p:nvPr/>
        </p:nvSpPr>
        <p:spPr bwMode="auto">
          <a:xfrm>
            <a:off x="4605338" y="447992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 name="AutoShape 217"/>
          <p:cNvSpPr>
            <a:spLocks noChangeArrowheads="1"/>
          </p:cNvSpPr>
          <p:nvPr/>
        </p:nvSpPr>
        <p:spPr bwMode="auto">
          <a:xfrm>
            <a:off x="1771650" y="53101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2" name="AutoShape 218"/>
          <p:cNvSpPr>
            <a:spLocks noChangeArrowheads="1"/>
          </p:cNvSpPr>
          <p:nvPr/>
        </p:nvSpPr>
        <p:spPr bwMode="auto">
          <a:xfrm rot="5400000">
            <a:off x="5858668" y="3399632"/>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5" name="Slide Number Placeholder 3"/>
          <p:cNvSpPr>
            <a:spLocks noGrp="1"/>
          </p:cNvSpPr>
          <p:nvPr>
            <p:ph type="sldNum" sz="quarter" idx="12"/>
          </p:nvPr>
        </p:nvSpPr>
        <p:spPr/>
        <p:txBody>
          <a:bodyPr/>
          <a:lstStyle/>
          <a:p>
            <a:fld id="{D4C06BAE-79A4-8E43-9C80-C87A387EEC45}" type="slidenum">
              <a:rPr lang="en-US"/>
              <a:pPr/>
              <a:t>12</a:t>
            </a:fld>
            <a:endParaRPr lang="en-US"/>
          </a:p>
        </p:txBody>
      </p:sp>
      <p:sp>
        <p:nvSpPr>
          <p:cNvPr id="21662" name="Text Box 158"/>
          <p:cNvSpPr txBox="1">
            <a:spLocks noChangeArrowheads="1"/>
          </p:cNvSpPr>
          <p:nvPr/>
        </p:nvSpPr>
        <p:spPr bwMode="auto">
          <a:xfrm>
            <a:off x="4127500" y="5410200"/>
            <a:ext cx="25019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     Output	15 PSI    		 90 PSI </a:t>
            </a:r>
          </a:p>
        </p:txBody>
      </p:sp>
      <p:sp>
        <p:nvSpPr>
          <p:cNvPr id="21530" name="Line 26"/>
          <p:cNvSpPr>
            <a:spLocks noChangeShapeType="1"/>
          </p:cNvSpPr>
          <p:nvPr/>
        </p:nvSpPr>
        <p:spPr bwMode="auto">
          <a:xfrm rot="-5400000" flipH="1" flipV="1">
            <a:off x="2182812" y="1993901"/>
            <a:ext cx="3175" cy="762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06" name="Rectangle 2"/>
          <p:cNvSpPr>
            <a:spLocks noChangeArrowheads="1"/>
          </p:cNvSpPr>
          <p:nvPr/>
        </p:nvSpPr>
        <p:spPr bwMode="auto">
          <a:xfrm>
            <a:off x="533400" y="1524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YES</a:t>
            </a:r>
            <a:r>
              <a:rPr lang="ja-JP" altLang="en-US" sz="4400">
                <a:solidFill>
                  <a:schemeClr val="tx2"/>
                </a:solidFill>
                <a:latin typeface="Arial"/>
              </a:rPr>
              <a:t>”</a:t>
            </a:r>
            <a:r>
              <a:rPr lang="en-US" sz="4400">
                <a:solidFill>
                  <a:schemeClr val="tx2"/>
                </a:solidFill>
              </a:rPr>
              <a:t> Element </a:t>
            </a:r>
          </a:p>
        </p:txBody>
      </p:sp>
      <p:grpSp>
        <p:nvGrpSpPr>
          <p:cNvPr id="21507" name="Group 3"/>
          <p:cNvGrpSpPr>
            <a:grpSpLocks/>
          </p:cNvGrpSpPr>
          <p:nvPr/>
        </p:nvGrpSpPr>
        <p:grpSpPr bwMode="auto">
          <a:xfrm>
            <a:off x="7543800" y="838200"/>
            <a:ext cx="976313" cy="746125"/>
            <a:chOff x="1239" y="905"/>
            <a:chExt cx="519" cy="397"/>
          </a:xfrm>
        </p:grpSpPr>
        <p:grpSp>
          <p:nvGrpSpPr>
            <p:cNvPr id="21508" name="Group 4"/>
            <p:cNvGrpSpPr>
              <a:grpSpLocks/>
            </p:cNvGrpSpPr>
            <p:nvPr/>
          </p:nvGrpSpPr>
          <p:grpSpPr bwMode="auto">
            <a:xfrm rot="-5400000">
              <a:off x="1412" y="851"/>
              <a:ext cx="173" cy="519"/>
              <a:chOff x="0" y="-1"/>
              <a:chExt cx="20000" cy="20001"/>
            </a:xfrm>
          </p:grpSpPr>
          <p:sp>
            <p:nvSpPr>
              <p:cNvPr id="21509" name="Arc 5"/>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0" name="Arc 6"/>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1" name="Line 7"/>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2" name="Line 8"/>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3" name="Line 9"/>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14" name="Line 10"/>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15" name="Text Box 11"/>
          <p:cNvSpPr txBox="1">
            <a:spLocks noChangeArrowheads="1"/>
          </p:cNvSpPr>
          <p:nvPr/>
        </p:nvSpPr>
        <p:spPr bwMode="auto">
          <a:xfrm>
            <a:off x="990600" y="60960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YES</a:t>
            </a:r>
            <a:r>
              <a:rPr lang="ja-JP" altLang="en-US">
                <a:latin typeface="Arial"/>
              </a:rPr>
              <a:t>”</a:t>
            </a:r>
            <a:r>
              <a:rPr lang="en-US"/>
              <a:t> Element (Active AND Element)</a:t>
            </a:r>
          </a:p>
        </p:txBody>
      </p:sp>
      <p:sp>
        <p:nvSpPr>
          <p:cNvPr id="21516" name="Text Box 12"/>
          <p:cNvSpPr txBox="1">
            <a:spLocks noChangeArrowheads="1"/>
          </p:cNvSpPr>
          <p:nvPr/>
        </p:nvSpPr>
        <p:spPr bwMode="auto">
          <a:xfrm>
            <a:off x="6705600" y="2514600"/>
            <a:ext cx="2360613" cy="307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These elements are called </a:t>
            </a:r>
            <a:r>
              <a:rPr lang="ja-JP" altLang="en-US" sz="1400">
                <a:latin typeface="Arial"/>
              </a:rPr>
              <a:t>“</a:t>
            </a:r>
            <a:r>
              <a:rPr lang="en-US" sz="1400"/>
              <a:t>AND</a:t>
            </a:r>
            <a:r>
              <a:rPr lang="ja-JP" altLang="en-US" sz="1400">
                <a:latin typeface="Arial"/>
              </a:rPr>
              <a:t>”</a:t>
            </a:r>
            <a:r>
              <a:rPr lang="en-US" sz="1400"/>
              <a:t> by some suppliers and </a:t>
            </a:r>
            <a:r>
              <a:rPr lang="ja-JP" altLang="en-US" sz="1400">
                <a:latin typeface="Arial"/>
              </a:rPr>
              <a:t>“</a:t>
            </a:r>
            <a:r>
              <a:rPr lang="en-US" sz="1400"/>
              <a:t>YES</a:t>
            </a:r>
            <a:r>
              <a:rPr lang="ja-JP" altLang="en-US" sz="1400">
                <a:latin typeface="Arial"/>
              </a:rPr>
              <a:t>”</a:t>
            </a:r>
            <a:r>
              <a:rPr lang="en-US" sz="1400"/>
              <a:t> by others. Unlike a passive </a:t>
            </a:r>
            <a:r>
              <a:rPr lang="ja-JP" altLang="en-US" sz="1400">
                <a:latin typeface="Arial"/>
              </a:rPr>
              <a:t>“</a:t>
            </a:r>
            <a:r>
              <a:rPr lang="en-US" sz="1400"/>
              <a:t>AND</a:t>
            </a:r>
            <a:r>
              <a:rPr lang="ja-JP" altLang="en-US" sz="1400">
                <a:latin typeface="Arial"/>
              </a:rPr>
              <a:t>”</a:t>
            </a:r>
            <a:r>
              <a:rPr lang="en-US" sz="1400"/>
              <a:t> element the Output always comes from the same port so this element can act as a signal amplifier</a:t>
            </a:r>
          </a:p>
          <a:p>
            <a:pPr>
              <a:spcBef>
                <a:spcPct val="50000"/>
              </a:spcBef>
            </a:pPr>
            <a:r>
              <a:rPr lang="ja-JP" altLang="en-US" sz="1400">
                <a:latin typeface="Arial"/>
              </a:rPr>
              <a:t>“</a:t>
            </a:r>
            <a:r>
              <a:rPr lang="en-US" sz="1400"/>
              <a:t>YES</a:t>
            </a:r>
            <a:r>
              <a:rPr lang="ja-JP" altLang="en-US" sz="1400">
                <a:latin typeface="Arial"/>
              </a:rPr>
              <a:t>”</a:t>
            </a:r>
            <a:r>
              <a:rPr lang="en-US" sz="1400"/>
              <a:t> Elements require two Inputs to have an Output.</a:t>
            </a:r>
          </a:p>
          <a:p>
            <a:pPr>
              <a:spcBef>
                <a:spcPct val="50000"/>
              </a:spcBef>
            </a:pPr>
            <a:r>
              <a:rPr lang="en-US" sz="1400"/>
              <a:t>The Output of active </a:t>
            </a:r>
            <a:r>
              <a:rPr lang="ja-JP" altLang="en-US" sz="1400">
                <a:latin typeface="Arial"/>
              </a:rPr>
              <a:t>“</a:t>
            </a:r>
            <a:r>
              <a:rPr lang="en-US" sz="1400"/>
              <a:t>AND</a:t>
            </a:r>
            <a:r>
              <a:rPr lang="ja-JP" altLang="en-US" sz="1400">
                <a:latin typeface="Arial"/>
              </a:rPr>
              <a:t>”</a:t>
            </a:r>
            <a:r>
              <a:rPr lang="en-US" sz="1400"/>
              <a:t> Elements is always the Input at </a:t>
            </a:r>
            <a:r>
              <a:rPr lang="ja-JP" altLang="en-US" sz="1400">
                <a:latin typeface="Arial"/>
              </a:rPr>
              <a:t>“</a:t>
            </a:r>
            <a:r>
              <a:rPr lang="en-US" sz="1400"/>
              <a:t>B</a:t>
            </a:r>
            <a:r>
              <a:rPr lang="ja-JP" altLang="en-US" sz="1400">
                <a:latin typeface="Arial"/>
              </a:rPr>
              <a:t>”</a:t>
            </a:r>
            <a:r>
              <a:rPr lang="en-US" sz="1400"/>
              <a:t>. </a:t>
            </a:r>
          </a:p>
        </p:txBody>
      </p:sp>
      <p:sp>
        <p:nvSpPr>
          <p:cNvPr id="21517" name="Text Box 13"/>
          <p:cNvSpPr txBox="1">
            <a:spLocks noChangeArrowheads="1"/>
          </p:cNvSpPr>
          <p:nvPr/>
        </p:nvSpPr>
        <p:spPr bwMode="auto">
          <a:xfrm>
            <a:off x="1346200" y="57150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1518" name="Text Box 14"/>
          <p:cNvSpPr txBox="1">
            <a:spLocks noChangeArrowheads="1"/>
          </p:cNvSpPr>
          <p:nvPr/>
        </p:nvSpPr>
        <p:spPr bwMode="auto">
          <a:xfrm>
            <a:off x="4876800" y="58547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1519" name="Text Box 15"/>
          <p:cNvSpPr txBox="1">
            <a:spLocks noChangeArrowheads="1"/>
          </p:cNvSpPr>
          <p:nvPr/>
        </p:nvSpPr>
        <p:spPr bwMode="auto">
          <a:xfrm>
            <a:off x="7632700" y="5969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1520" name="Text Box 16"/>
          <p:cNvSpPr txBox="1">
            <a:spLocks noChangeArrowheads="1"/>
          </p:cNvSpPr>
          <p:nvPr/>
        </p:nvSpPr>
        <p:spPr bwMode="auto">
          <a:xfrm>
            <a:off x="7620000" y="15240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1521" name="Text Box 17"/>
          <p:cNvSpPr txBox="1">
            <a:spLocks noChangeArrowheads="1"/>
          </p:cNvSpPr>
          <p:nvPr/>
        </p:nvSpPr>
        <p:spPr bwMode="auto">
          <a:xfrm>
            <a:off x="1346200" y="14732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1522" name="Text Box 18"/>
          <p:cNvSpPr txBox="1">
            <a:spLocks noChangeArrowheads="1"/>
          </p:cNvSpPr>
          <p:nvPr/>
        </p:nvSpPr>
        <p:spPr bwMode="auto">
          <a:xfrm>
            <a:off x="838200" y="25146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a:t>
            </a:r>
          </a:p>
        </p:txBody>
      </p:sp>
      <p:sp>
        <p:nvSpPr>
          <p:cNvPr id="21523" name="Text Box 19"/>
          <p:cNvSpPr txBox="1">
            <a:spLocks noChangeArrowheads="1"/>
          </p:cNvSpPr>
          <p:nvPr/>
        </p:nvSpPr>
        <p:spPr bwMode="auto">
          <a:xfrm>
            <a:off x="4548188" y="2171700"/>
            <a:ext cx="21574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Output</a:t>
            </a:r>
          </a:p>
        </p:txBody>
      </p:sp>
      <p:sp>
        <p:nvSpPr>
          <p:cNvPr id="21524" name="Text Box 20"/>
          <p:cNvSpPr txBox="1">
            <a:spLocks noChangeArrowheads="1"/>
          </p:cNvSpPr>
          <p:nvPr/>
        </p:nvSpPr>
        <p:spPr bwMode="auto">
          <a:xfrm>
            <a:off x="2743200" y="217805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A</a:t>
            </a:r>
            <a:r>
              <a:rPr lang="ja-JP" altLang="en-US" sz="1600">
                <a:latin typeface="Arial"/>
              </a:rPr>
              <a:t>”</a:t>
            </a:r>
            <a:r>
              <a:rPr lang="en-US" sz="1600"/>
              <a:t> only</a:t>
            </a:r>
            <a:r>
              <a:rPr lang="en-US" sz="1400"/>
              <a:t> </a:t>
            </a:r>
          </a:p>
        </p:txBody>
      </p:sp>
      <p:sp>
        <p:nvSpPr>
          <p:cNvPr id="21525" name="Line 21"/>
          <p:cNvSpPr>
            <a:spLocks noChangeShapeType="1"/>
          </p:cNvSpPr>
          <p:nvPr/>
        </p:nvSpPr>
        <p:spPr bwMode="auto">
          <a:xfrm rot="5400000" flipH="1">
            <a:off x="942975" y="232251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6" name="Line 22"/>
          <p:cNvSpPr>
            <a:spLocks noChangeShapeType="1"/>
          </p:cNvSpPr>
          <p:nvPr/>
        </p:nvSpPr>
        <p:spPr bwMode="auto">
          <a:xfrm rot="-5400000">
            <a:off x="1265238" y="1992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7" name="Line 23"/>
          <p:cNvSpPr>
            <a:spLocks noChangeShapeType="1"/>
          </p:cNvSpPr>
          <p:nvPr/>
        </p:nvSpPr>
        <p:spPr bwMode="auto">
          <a:xfrm rot="-5400000">
            <a:off x="2321719" y="23312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8" name="Line 24"/>
          <p:cNvSpPr>
            <a:spLocks noChangeShapeType="1"/>
          </p:cNvSpPr>
          <p:nvPr/>
        </p:nvSpPr>
        <p:spPr bwMode="auto">
          <a:xfrm rot="16200000" flipV="1">
            <a:off x="2493963" y="19923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29" name="Line 25"/>
          <p:cNvSpPr>
            <a:spLocks noChangeShapeType="1"/>
          </p:cNvSpPr>
          <p:nvPr/>
        </p:nvSpPr>
        <p:spPr bwMode="auto">
          <a:xfrm rot="16200000" flipH="1">
            <a:off x="1757362" y="2325688"/>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8" name="Oval 44"/>
          <p:cNvSpPr>
            <a:spLocks noChangeArrowheads="1"/>
          </p:cNvSpPr>
          <p:nvPr/>
        </p:nvSpPr>
        <p:spPr bwMode="auto">
          <a:xfrm rot="-5400000">
            <a:off x="2555081" y="23566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49" name="Rectangle 45"/>
          <p:cNvSpPr>
            <a:spLocks noChangeArrowheads="1"/>
          </p:cNvSpPr>
          <p:nvPr/>
        </p:nvSpPr>
        <p:spPr bwMode="auto">
          <a:xfrm rot="-5400000">
            <a:off x="1493044" y="1883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0" name="Line 46"/>
          <p:cNvSpPr>
            <a:spLocks noChangeShapeType="1"/>
          </p:cNvSpPr>
          <p:nvPr/>
        </p:nvSpPr>
        <p:spPr bwMode="auto">
          <a:xfrm rot="16200000" flipV="1">
            <a:off x="1550987" y="200818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1" name="Rectangle 47"/>
          <p:cNvSpPr>
            <a:spLocks noChangeArrowheads="1"/>
          </p:cNvSpPr>
          <p:nvPr/>
        </p:nvSpPr>
        <p:spPr bwMode="auto">
          <a:xfrm rot="-5400000">
            <a:off x="1863726" y="1884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52" name="Group 48"/>
          <p:cNvGrpSpPr>
            <a:grpSpLocks/>
          </p:cNvGrpSpPr>
          <p:nvPr/>
        </p:nvGrpSpPr>
        <p:grpSpPr bwMode="auto">
          <a:xfrm rot="-5400000">
            <a:off x="2105025" y="2171701"/>
            <a:ext cx="103187" cy="100012"/>
            <a:chOff x="3913" y="2593"/>
            <a:chExt cx="155" cy="151"/>
          </a:xfrm>
        </p:grpSpPr>
        <p:sp>
          <p:nvSpPr>
            <p:cNvPr id="21553" name="Line 4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4" name="Line 5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55" name="Line 51"/>
          <p:cNvSpPr>
            <a:spLocks noChangeShapeType="1"/>
          </p:cNvSpPr>
          <p:nvPr/>
        </p:nvSpPr>
        <p:spPr bwMode="auto">
          <a:xfrm rot="5400000" flipH="1">
            <a:off x="1630362" y="1814513"/>
            <a:ext cx="1238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556" name="Group 52"/>
          <p:cNvGrpSpPr>
            <a:grpSpLocks/>
          </p:cNvGrpSpPr>
          <p:nvPr/>
        </p:nvGrpSpPr>
        <p:grpSpPr bwMode="auto">
          <a:xfrm rot="-5400000">
            <a:off x="1554163" y="2176462"/>
            <a:ext cx="103188" cy="100013"/>
            <a:chOff x="3913" y="2593"/>
            <a:chExt cx="155" cy="151"/>
          </a:xfrm>
        </p:grpSpPr>
        <p:sp>
          <p:nvSpPr>
            <p:cNvPr id="21557" name="Line 5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58" name="Line 5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559" name="Line 55"/>
          <p:cNvSpPr>
            <a:spLocks noChangeShapeType="1"/>
          </p:cNvSpPr>
          <p:nvPr/>
        </p:nvSpPr>
        <p:spPr bwMode="auto">
          <a:xfrm rot="5400000">
            <a:off x="1817687" y="201136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60" name="AutoShape 56"/>
          <p:cNvSpPr>
            <a:spLocks noChangeArrowheads="1"/>
          </p:cNvSpPr>
          <p:nvPr/>
        </p:nvSpPr>
        <p:spPr bwMode="auto">
          <a:xfrm>
            <a:off x="1058863" y="256540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62" name="Text Box 58"/>
          <p:cNvSpPr txBox="1">
            <a:spLocks noChangeArrowheads="1"/>
          </p:cNvSpPr>
          <p:nvPr/>
        </p:nvSpPr>
        <p:spPr bwMode="auto">
          <a:xfrm>
            <a:off x="4573588" y="3759200"/>
            <a:ext cx="20558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Output</a:t>
            </a:r>
          </a:p>
        </p:txBody>
      </p:sp>
      <p:sp>
        <p:nvSpPr>
          <p:cNvPr id="21587" name="AutoShape 83"/>
          <p:cNvSpPr>
            <a:spLocks noChangeArrowheads="1"/>
          </p:cNvSpPr>
          <p:nvPr/>
        </p:nvSpPr>
        <p:spPr bwMode="auto">
          <a:xfrm>
            <a:off x="4699000" y="22764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8" name="Line 84"/>
          <p:cNvSpPr>
            <a:spLocks noChangeShapeType="1"/>
          </p:cNvSpPr>
          <p:nvPr/>
        </p:nvSpPr>
        <p:spPr bwMode="auto">
          <a:xfrm flipV="1">
            <a:off x="4838700" y="20955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623" name="Text Box 119"/>
          <p:cNvSpPr txBox="1">
            <a:spLocks noChangeArrowheads="1"/>
          </p:cNvSpPr>
          <p:nvPr/>
        </p:nvSpPr>
        <p:spPr bwMode="auto">
          <a:xfrm>
            <a:off x="2743200" y="320040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B</a:t>
            </a:r>
            <a:r>
              <a:rPr lang="ja-JP" altLang="en-US" sz="1600">
                <a:latin typeface="Arial"/>
              </a:rPr>
              <a:t>”</a:t>
            </a:r>
            <a:r>
              <a:rPr lang="en-US" sz="1600"/>
              <a:t> only</a:t>
            </a:r>
            <a:r>
              <a:rPr lang="en-US" sz="1400"/>
              <a:t> </a:t>
            </a:r>
          </a:p>
        </p:txBody>
      </p:sp>
      <p:sp>
        <p:nvSpPr>
          <p:cNvPr id="21659" name="AutoShape 155"/>
          <p:cNvSpPr>
            <a:spLocks noChangeArrowheads="1"/>
          </p:cNvSpPr>
          <p:nvPr/>
        </p:nvSpPr>
        <p:spPr bwMode="auto">
          <a:xfrm flipH="1" flipV="1">
            <a:off x="5638800" y="542290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663" name="Text Box 159"/>
          <p:cNvSpPr txBox="1">
            <a:spLocks noChangeArrowheads="1"/>
          </p:cNvSpPr>
          <p:nvPr/>
        </p:nvSpPr>
        <p:spPr bwMode="auto">
          <a:xfrm>
            <a:off x="2743200" y="4648200"/>
            <a:ext cx="1752600"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     Input at</a:t>
            </a:r>
          </a:p>
          <a:p>
            <a:pPr>
              <a:spcBef>
                <a:spcPct val="50000"/>
              </a:spcBef>
            </a:pPr>
            <a:r>
              <a:rPr lang="en-US" sz="1600"/>
              <a:t>   </a:t>
            </a:r>
            <a:r>
              <a:rPr lang="ja-JP" altLang="en-US" sz="1600">
                <a:latin typeface="Arial"/>
              </a:rPr>
              <a:t>“</a:t>
            </a:r>
            <a:r>
              <a:rPr lang="en-US" sz="1600"/>
              <a:t>A</a:t>
            </a:r>
            <a:r>
              <a:rPr lang="ja-JP" altLang="en-US" sz="1600">
                <a:latin typeface="Arial"/>
              </a:rPr>
              <a:t>”</a:t>
            </a:r>
            <a:r>
              <a:rPr lang="en-US" sz="1600"/>
              <a:t> AND </a:t>
            </a:r>
            <a:r>
              <a:rPr lang="ja-JP" altLang="en-US" sz="1600">
                <a:latin typeface="Arial"/>
              </a:rPr>
              <a:t>“</a:t>
            </a:r>
            <a:r>
              <a:rPr lang="en-US" sz="1600"/>
              <a:t>B</a:t>
            </a:r>
            <a:r>
              <a:rPr lang="ja-JP" altLang="en-US" sz="1600">
                <a:latin typeface="Arial"/>
              </a:rPr>
              <a:t>”</a:t>
            </a:r>
            <a:r>
              <a:rPr lang="en-US" sz="1600"/>
              <a:t> </a:t>
            </a:r>
            <a:r>
              <a:rPr lang="en-US" sz="1400"/>
              <a:t> </a:t>
            </a:r>
          </a:p>
        </p:txBody>
      </p:sp>
      <p:sp>
        <p:nvSpPr>
          <p:cNvPr id="21699" name="Text Box 195"/>
          <p:cNvSpPr txBox="1">
            <a:spLocks noChangeArrowheads="1"/>
          </p:cNvSpPr>
          <p:nvPr/>
        </p:nvSpPr>
        <p:spPr bwMode="auto">
          <a:xfrm>
            <a:off x="558800" y="5041900"/>
            <a:ext cx="26416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B</a:t>
            </a:r>
          </a:p>
          <a:p>
            <a:pPr>
              <a:spcBef>
                <a:spcPct val="50000"/>
              </a:spcBef>
            </a:pPr>
            <a:r>
              <a:rPr lang="en-US" sz="1400"/>
              <a:t>     15 PSI 	              90 PSI </a:t>
            </a:r>
          </a:p>
        </p:txBody>
      </p:sp>
      <p:sp>
        <p:nvSpPr>
          <p:cNvPr id="21738" name="Text Box 234"/>
          <p:cNvSpPr txBox="1">
            <a:spLocks noChangeArrowheads="1"/>
          </p:cNvSpPr>
          <p:nvPr/>
        </p:nvSpPr>
        <p:spPr bwMode="auto">
          <a:xfrm>
            <a:off x="1320800" y="41148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90 PSI  </a:t>
            </a:r>
          </a:p>
        </p:txBody>
      </p:sp>
      <p:sp>
        <p:nvSpPr>
          <p:cNvPr id="21739" name="Text Box 235"/>
          <p:cNvSpPr txBox="1">
            <a:spLocks noChangeArrowheads="1"/>
          </p:cNvSpPr>
          <p:nvPr/>
        </p:nvSpPr>
        <p:spPr bwMode="auto">
          <a:xfrm>
            <a:off x="7239000" y="18288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1744" name="Rectangle 240"/>
          <p:cNvSpPr>
            <a:spLocks noChangeArrowheads="1"/>
          </p:cNvSpPr>
          <p:nvPr/>
        </p:nvSpPr>
        <p:spPr bwMode="auto">
          <a:xfrm rot="5400000" flipH="1">
            <a:off x="2216150" y="19939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47" name="Text Box 243"/>
          <p:cNvSpPr txBox="1">
            <a:spLocks noChangeArrowheads="1"/>
          </p:cNvSpPr>
          <p:nvPr/>
        </p:nvSpPr>
        <p:spPr bwMode="auto">
          <a:xfrm>
            <a:off x="838200" y="37592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a:t>
            </a:r>
          </a:p>
        </p:txBody>
      </p:sp>
      <p:sp>
        <p:nvSpPr>
          <p:cNvPr id="21748" name="Line 244"/>
          <p:cNvSpPr>
            <a:spLocks noChangeShapeType="1"/>
          </p:cNvSpPr>
          <p:nvPr/>
        </p:nvSpPr>
        <p:spPr bwMode="auto">
          <a:xfrm rot="5400000" flipH="1">
            <a:off x="942975" y="365601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49" name="Line 245"/>
          <p:cNvSpPr>
            <a:spLocks noChangeShapeType="1"/>
          </p:cNvSpPr>
          <p:nvPr/>
        </p:nvSpPr>
        <p:spPr bwMode="auto">
          <a:xfrm rot="-5400000">
            <a:off x="1265238" y="33258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0" name="Line 246"/>
          <p:cNvSpPr>
            <a:spLocks noChangeShapeType="1"/>
          </p:cNvSpPr>
          <p:nvPr/>
        </p:nvSpPr>
        <p:spPr bwMode="auto">
          <a:xfrm rot="-5400000">
            <a:off x="2321719" y="3652044"/>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1" name="Line 247"/>
          <p:cNvSpPr>
            <a:spLocks noChangeShapeType="1"/>
          </p:cNvSpPr>
          <p:nvPr/>
        </p:nvSpPr>
        <p:spPr bwMode="auto">
          <a:xfrm rot="16200000" flipV="1">
            <a:off x="2493963" y="33258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2" name="Line 248"/>
          <p:cNvSpPr>
            <a:spLocks noChangeShapeType="1"/>
          </p:cNvSpPr>
          <p:nvPr/>
        </p:nvSpPr>
        <p:spPr bwMode="auto">
          <a:xfrm rot="16200000" flipH="1">
            <a:off x="2106612" y="3659188"/>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4" name="Rectangle 250"/>
          <p:cNvSpPr>
            <a:spLocks noChangeArrowheads="1"/>
          </p:cNvSpPr>
          <p:nvPr/>
        </p:nvSpPr>
        <p:spPr bwMode="auto">
          <a:xfrm rot="-5400000">
            <a:off x="1493044" y="32170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5" name="Line 251"/>
          <p:cNvSpPr>
            <a:spLocks noChangeShapeType="1"/>
          </p:cNvSpPr>
          <p:nvPr/>
        </p:nvSpPr>
        <p:spPr bwMode="auto">
          <a:xfrm rot="16200000" flipV="1">
            <a:off x="1550987" y="334168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6" name="Rectangle 252"/>
          <p:cNvSpPr>
            <a:spLocks noChangeArrowheads="1"/>
          </p:cNvSpPr>
          <p:nvPr/>
        </p:nvSpPr>
        <p:spPr bwMode="auto">
          <a:xfrm rot="-5400000">
            <a:off x="1863726" y="32178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757" name="Group 253"/>
          <p:cNvGrpSpPr>
            <a:grpSpLocks/>
          </p:cNvGrpSpPr>
          <p:nvPr/>
        </p:nvGrpSpPr>
        <p:grpSpPr bwMode="auto">
          <a:xfrm rot="-5400000">
            <a:off x="2105025" y="3505201"/>
            <a:ext cx="103187" cy="100012"/>
            <a:chOff x="3913" y="2593"/>
            <a:chExt cx="155" cy="151"/>
          </a:xfrm>
        </p:grpSpPr>
        <p:sp>
          <p:nvSpPr>
            <p:cNvPr id="21758" name="Line 254"/>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59" name="Line 255"/>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760" name="Line 256"/>
          <p:cNvSpPr>
            <a:spLocks noChangeShapeType="1"/>
          </p:cNvSpPr>
          <p:nvPr/>
        </p:nvSpPr>
        <p:spPr bwMode="auto">
          <a:xfrm rot="5400000" flipH="1">
            <a:off x="2011362" y="3148013"/>
            <a:ext cx="1238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761" name="Group 257"/>
          <p:cNvGrpSpPr>
            <a:grpSpLocks/>
          </p:cNvGrpSpPr>
          <p:nvPr/>
        </p:nvGrpSpPr>
        <p:grpSpPr bwMode="auto">
          <a:xfrm rot="-5400000">
            <a:off x="1554163" y="3509962"/>
            <a:ext cx="103188" cy="100013"/>
            <a:chOff x="3913" y="2593"/>
            <a:chExt cx="155" cy="151"/>
          </a:xfrm>
        </p:grpSpPr>
        <p:sp>
          <p:nvSpPr>
            <p:cNvPr id="21762" name="Line 25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63" name="Line 25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764" name="Line 260"/>
          <p:cNvSpPr>
            <a:spLocks noChangeShapeType="1"/>
          </p:cNvSpPr>
          <p:nvPr/>
        </p:nvSpPr>
        <p:spPr bwMode="auto">
          <a:xfrm rot="5400000">
            <a:off x="1817687" y="334486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765" name="AutoShape 261"/>
          <p:cNvSpPr>
            <a:spLocks noChangeArrowheads="1"/>
          </p:cNvSpPr>
          <p:nvPr/>
        </p:nvSpPr>
        <p:spPr bwMode="auto">
          <a:xfrm>
            <a:off x="2444750" y="389255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768" name="Rectangle 264"/>
          <p:cNvSpPr>
            <a:spLocks noChangeArrowheads="1"/>
          </p:cNvSpPr>
          <p:nvPr/>
        </p:nvSpPr>
        <p:spPr bwMode="auto">
          <a:xfrm rot="5400000" flipH="1">
            <a:off x="2216150" y="33274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6" name="Text Box 312"/>
          <p:cNvSpPr txBox="1">
            <a:spLocks noChangeArrowheads="1"/>
          </p:cNvSpPr>
          <p:nvPr/>
        </p:nvSpPr>
        <p:spPr bwMode="auto">
          <a:xfrm>
            <a:off x="5994400" y="11938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21938" name="Group 434"/>
          <p:cNvGrpSpPr>
            <a:grpSpLocks/>
          </p:cNvGrpSpPr>
          <p:nvPr/>
        </p:nvGrpSpPr>
        <p:grpSpPr bwMode="auto">
          <a:xfrm>
            <a:off x="4724400" y="1028700"/>
            <a:ext cx="1295400" cy="1101725"/>
            <a:chOff x="2976" y="648"/>
            <a:chExt cx="816" cy="694"/>
          </a:xfrm>
        </p:grpSpPr>
        <p:sp>
          <p:nvSpPr>
            <p:cNvPr id="21564" name="Rectangle 60"/>
            <p:cNvSpPr>
              <a:spLocks noChangeArrowheads="1"/>
            </p:cNvSpPr>
            <p:nvPr/>
          </p:nvSpPr>
          <p:spPr bwMode="auto">
            <a:xfrm flipV="1">
              <a:off x="2976" y="803"/>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65" name="Rectangle 61"/>
            <p:cNvSpPr>
              <a:spLocks noChangeArrowheads="1"/>
            </p:cNvSpPr>
            <p:nvPr/>
          </p:nvSpPr>
          <p:spPr bwMode="auto">
            <a:xfrm rot="5400000">
              <a:off x="3287" y="628"/>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5" name="Rectangle 71"/>
            <p:cNvSpPr>
              <a:spLocks noChangeArrowheads="1"/>
            </p:cNvSpPr>
            <p:nvPr/>
          </p:nvSpPr>
          <p:spPr bwMode="auto">
            <a:xfrm rot="10800000">
              <a:off x="3296" y="986"/>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6" name="Rectangle 72"/>
            <p:cNvSpPr>
              <a:spLocks noChangeArrowheads="1"/>
            </p:cNvSpPr>
            <p:nvPr/>
          </p:nvSpPr>
          <p:spPr bwMode="auto">
            <a:xfrm rot="5400000" flipV="1">
              <a:off x="3692" y="822"/>
              <a:ext cx="48" cy="15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81" name="AutoShape 77"/>
            <p:cNvSpPr>
              <a:spLocks/>
            </p:cNvSpPr>
            <p:nvPr/>
          </p:nvSpPr>
          <p:spPr bwMode="auto">
            <a:xfrm rot="10800000" flipV="1">
              <a:off x="3456" y="1010"/>
              <a:ext cx="205" cy="33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2" name="AutoShape 78"/>
            <p:cNvSpPr>
              <a:spLocks/>
            </p:cNvSpPr>
            <p:nvPr/>
          </p:nvSpPr>
          <p:spPr bwMode="auto">
            <a:xfrm rot="10800000" flipV="1">
              <a:off x="3456" y="1060"/>
              <a:ext cx="152" cy="28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13" name="Group 309"/>
            <p:cNvGrpSpPr>
              <a:grpSpLocks/>
            </p:cNvGrpSpPr>
            <p:nvPr/>
          </p:nvGrpSpPr>
          <p:grpSpPr bwMode="auto">
            <a:xfrm>
              <a:off x="3234" y="952"/>
              <a:ext cx="278" cy="58"/>
              <a:chOff x="3240" y="1320"/>
              <a:chExt cx="278" cy="58"/>
            </a:xfrm>
          </p:grpSpPr>
          <p:grpSp>
            <p:nvGrpSpPr>
              <p:cNvPr id="21795" name="Group 291"/>
              <p:cNvGrpSpPr>
                <a:grpSpLocks/>
              </p:cNvGrpSpPr>
              <p:nvPr/>
            </p:nvGrpSpPr>
            <p:grpSpPr bwMode="auto">
              <a:xfrm>
                <a:off x="3468" y="1320"/>
                <a:ext cx="50" cy="58"/>
                <a:chOff x="3726" y="878"/>
                <a:chExt cx="50" cy="58"/>
              </a:xfrm>
            </p:grpSpPr>
            <p:sp>
              <p:nvSpPr>
                <p:cNvPr id="21566" name="AutoShape 6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1" name="AutoShape 6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796" name="Group 292"/>
              <p:cNvGrpSpPr>
                <a:grpSpLocks/>
              </p:cNvGrpSpPr>
              <p:nvPr/>
            </p:nvGrpSpPr>
            <p:grpSpPr bwMode="auto">
              <a:xfrm>
                <a:off x="3240" y="1322"/>
                <a:ext cx="48" cy="56"/>
                <a:chOff x="3462" y="734"/>
                <a:chExt cx="48" cy="56"/>
              </a:xfrm>
            </p:grpSpPr>
            <p:sp>
              <p:nvSpPr>
                <p:cNvPr id="21567" name="AutoShape 6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72" name="AutoShape 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805" name="Line 301"/>
            <p:cNvSpPr>
              <a:spLocks noChangeShapeType="1"/>
            </p:cNvSpPr>
            <p:nvPr/>
          </p:nvSpPr>
          <p:spPr bwMode="auto">
            <a:xfrm rot="5400000">
              <a:off x="3395" y="1039"/>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07" name="Rectangle 303"/>
            <p:cNvSpPr>
              <a:spLocks noChangeArrowheads="1"/>
            </p:cNvSpPr>
            <p:nvPr/>
          </p:nvSpPr>
          <p:spPr bwMode="auto">
            <a:xfrm rot="10800000" flipV="1">
              <a:off x="3020" y="801"/>
              <a:ext cx="53" cy="541"/>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90" name="Line 86"/>
            <p:cNvSpPr>
              <a:spLocks noChangeShapeType="1"/>
            </p:cNvSpPr>
            <p:nvPr/>
          </p:nvSpPr>
          <p:spPr bwMode="auto">
            <a:xfrm rot="5400000">
              <a:off x="3237" y="1043"/>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11" name="Rectangle 307"/>
            <p:cNvSpPr>
              <a:spLocks noChangeArrowheads="1"/>
            </p:cNvSpPr>
            <p:nvPr/>
          </p:nvSpPr>
          <p:spPr bwMode="auto">
            <a:xfrm rot="10800000" flipV="1">
              <a:off x="3356" y="1270"/>
              <a:ext cx="53" cy="7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68" name="Rectangle 64"/>
            <p:cNvSpPr>
              <a:spLocks noChangeArrowheads="1"/>
            </p:cNvSpPr>
            <p:nvPr/>
          </p:nvSpPr>
          <p:spPr bwMode="auto">
            <a:xfrm rot="5400000" flipH="1">
              <a:off x="3291" y="1027"/>
              <a:ext cx="170" cy="32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14" name="Group 310"/>
            <p:cNvGrpSpPr>
              <a:grpSpLocks/>
            </p:cNvGrpSpPr>
            <p:nvPr/>
          </p:nvGrpSpPr>
          <p:grpSpPr bwMode="auto">
            <a:xfrm>
              <a:off x="3136" y="881"/>
              <a:ext cx="481" cy="343"/>
              <a:chOff x="3136" y="932"/>
              <a:chExt cx="481" cy="343"/>
            </a:xfrm>
          </p:grpSpPr>
          <p:sp>
            <p:nvSpPr>
              <p:cNvPr id="21578" name="Rectangle 74"/>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79" name="Rectangle 75"/>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80" name="Rectangle 76"/>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797" name="Group 293"/>
            <p:cNvGrpSpPr>
              <a:grpSpLocks/>
            </p:cNvGrpSpPr>
            <p:nvPr/>
          </p:nvGrpSpPr>
          <p:grpSpPr bwMode="auto">
            <a:xfrm flipV="1">
              <a:off x="3466" y="1070"/>
              <a:ext cx="50" cy="58"/>
              <a:chOff x="3726" y="878"/>
              <a:chExt cx="50" cy="58"/>
            </a:xfrm>
          </p:grpSpPr>
          <p:sp>
            <p:nvSpPr>
              <p:cNvPr id="21798" name="AutoShape 2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799" name="AutoShape 2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00" name="Group 296"/>
            <p:cNvGrpSpPr>
              <a:grpSpLocks/>
            </p:cNvGrpSpPr>
            <p:nvPr/>
          </p:nvGrpSpPr>
          <p:grpSpPr bwMode="auto">
            <a:xfrm flipV="1">
              <a:off x="3238" y="1072"/>
              <a:ext cx="48" cy="56"/>
              <a:chOff x="3462" y="734"/>
              <a:chExt cx="48" cy="56"/>
            </a:xfrm>
          </p:grpSpPr>
          <p:sp>
            <p:nvSpPr>
              <p:cNvPr id="21801" name="AutoShape 2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02" name="AutoShape 2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52" name="Group 348"/>
            <p:cNvGrpSpPr>
              <a:grpSpLocks/>
            </p:cNvGrpSpPr>
            <p:nvPr/>
          </p:nvGrpSpPr>
          <p:grpSpPr bwMode="auto">
            <a:xfrm>
              <a:off x="3118" y="792"/>
              <a:ext cx="530" cy="78"/>
              <a:chOff x="3118" y="864"/>
              <a:chExt cx="530" cy="48"/>
            </a:xfrm>
          </p:grpSpPr>
          <p:sp>
            <p:nvSpPr>
              <p:cNvPr id="21850" name="Arc 34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1" name="Arc 34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10" name="Rectangle 306"/>
            <p:cNvSpPr>
              <a:spLocks noChangeArrowheads="1"/>
            </p:cNvSpPr>
            <p:nvPr/>
          </p:nvSpPr>
          <p:spPr bwMode="auto">
            <a:xfrm flipV="1">
              <a:off x="2976" y="648"/>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584" name="AutoShape 80"/>
            <p:cNvSpPr>
              <a:spLocks/>
            </p:cNvSpPr>
            <p:nvPr/>
          </p:nvSpPr>
          <p:spPr bwMode="auto">
            <a:xfrm rot="5400000">
              <a:off x="3164" y="552"/>
              <a:ext cx="96" cy="384"/>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85" name="AutoShape 81"/>
            <p:cNvSpPr>
              <a:spLocks/>
            </p:cNvSpPr>
            <p:nvPr/>
          </p:nvSpPr>
          <p:spPr bwMode="auto">
            <a:xfrm rot="5400000">
              <a:off x="3190" y="626"/>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94" name="AutoShape 390"/>
          <p:cNvSpPr>
            <a:spLocks noChangeArrowheads="1"/>
          </p:cNvSpPr>
          <p:nvPr/>
        </p:nvSpPr>
        <p:spPr bwMode="auto">
          <a:xfrm>
            <a:off x="5235575" y="38639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95" name="Line 391"/>
          <p:cNvSpPr>
            <a:spLocks noChangeShapeType="1"/>
          </p:cNvSpPr>
          <p:nvPr/>
        </p:nvSpPr>
        <p:spPr bwMode="auto">
          <a:xfrm flipV="1">
            <a:off x="5368925" y="37084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97" name="AutoShape 393"/>
          <p:cNvSpPr>
            <a:spLocks noChangeArrowheads="1"/>
          </p:cNvSpPr>
          <p:nvPr/>
        </p:nvSpPr>
        <p:spPr bwMode="auto">
          <a:xfrm>
            <a:off x="5235575" y="541020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98" name="Line 394"/>
          <p:cNvSpPr>
            <a:spLocks noChangeShapeType="1"/>
          </p:cNvSpPr>
          <p:nvPr/>
        </p:nvSpPr>
        <p:spPr bwMode="auto">
          <a:xfrm flipV="1">
            <a:off x="5368925" y="5254625"/>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99" name="Line 395"/>
          <p:cNvSpPr>
            <a:spLocks noChangeShapeType="1"/>
          </p:cNvSpPr>
          <p:nvPr/>
        </p:nvSpPr>
        <p:spPr bwMode="auto">
          <a:xfrm flipV="1">
            <a:off x="5778500" y="52451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00" name="AutoShape 396"/>
          <p:cNvSpPr>
            <a:spLocks noChangeArrowheads="1"/>
          </p:cNvSpPr>
          <p:nvPr/>
        </p:nvSpPr>
        <p:spPr bwMode="auto">
          <a:xfrm>
            <a:off x="4711700" y="5410200"/>
            <a:ext cx="266700" cy="198438"/>
          </a:xfrm>
          <a:prstGeom prst="triangle">
            <a:avLst>
              <a:gd name="adj" fmla="val 50000"/>
            </a:avLst>
          </a:prstGeom>
          <a:noFill/>
          <a:ln w="38100">
            <a:solidFill>
              <a:schemeClr val="accent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01" name="Line 397"/>
          <p:cNvSpPr>
            <a:spLocks noChangeShapeType="1"/>
          </p:cNvSpPr>
          <p:nvPr/>
        </p:nvSpPr>
        <p:spPr bwMode="auto">
          <a:xfrm flipV="1">
            <a:off x="4845050" y="5254625"/>
            <a:ext cx="0" cy="190500"/>
          </a:xfrm>
          <a:prstGeom prst="line">
            <a:avLst/>
          </a:prstGeom>
          <a:noFill/>
          <a:ln w="28575">
            <a:solidFill>
              <a:schemeClr val="accent1"/>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939" name="Group 435"/>
          <p:cNvGrpSpPr>
            <a:grpSpLocks/>
          </p:cNvGrpSpPr>
          <p:nvPr/>
        </p:nvGrpSpPr>
        <p:grpSpPr bwMode="auto">
          <a:xfrm>
            <a:off x="4724400" y="2616200"/>
            <a:ext cx="1295400" cy="1101725"/>
            <a:chOff x="2976" y="1648"/>
            <a:chExt cx="816" cy="694"/>
          </a:xfrm>
        </p:grpSpPr>
        <p:sp>
          <p:nvSpPr>
            <p:cNvPr id="21818" name="Rectangle 314"/>
            <p:cNvSpPr>
              <a:spLocks noChangeArrowheads="1"/>
            </p:cNvSpPr>
            <p:nvPr/>
          </p:nvSpPr>
          <p:spPr bwMode="auto">
            <a:xfrm flipV="1">
              <a:off x="2976" y="1648"/>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9" name="AutoShape 315"/>
            <p:cNvSpPr>
              <a:spLocks/>
            </p:cNvSpPr>
            <p:nvPr/>
          </p:nvSpPr>
          <p:spPr bwMode="auto">
            <a:xfrm rot="5400000">
              <a:off x="3167" y="1549"/>
              <a:ext cx="89" cy="384"/>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0" name="AutoShape 316"/>
            <p:cNvSpPr>
              <a:spLocks/>
            </p:cNvSpPr>
            <p:nvPr/>
          </p:nvSpPr>
          <p:spPr bwMode="auto">
            <a:xfrm rot="5400000">
              <a:off x="3190" y="1626"/>
              <a:ext cx="47"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1" name="Rectangle 317"/>
            <p:cNvSpPr>
              <a:spLocks noChangeArrowheads="1"/>
            </p:cNvSpPr>
            <p:nvPr/>
          </p:nvSpPr>
          <p:spPr bwMode="auto">
            <a:xfrm flipV="1">
              <a:off x="2976" y="1803"/>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22" name="Rectangle 318"/>
            <p:cNvSpPr>
              <a:spLocks noChangeArrowheads="1"/>
            </p:cNvSpPr>
            <p:nvPr/>
          </p:nvSpPr>
          <p:spPr bwMode="auto">
            <a:xfrm rot="5400000">
              <a:off x="3287" y="1628"/>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4" name="Rectangle 320"/>
            <p:cNvSpPr>
              <a:spLocks noChangeArrowheads="1"/>
            </p:cNvSpPr>
            <p:nvPr/>
          </p:nvSpPr>
          <p:spPr bwMode="auto">
            <a:xfrm rot="5400000" flipV="1">
              <a:off x="3692" y="1822"/>
              <a:ext cx="48" cy="15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25" name="AutoShape 321"/>
            <p:cNvSpPr>
              <a:spLocks/>
            </p:cNvSpPr>
            <p:nvPr/>
          </p:nvSpPr>
          <p:spPr bwMode="auto">
            <a:xfrm rot="10800000" flipV="1">
              <a:off x="3456" y="2010"/>
              <a:ext cx="205" cy="33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6" name="AutoShape 322"/>
            <p:cNvSpPr>
              <a:spLocks/>
            </p:cNvSpPr>
            <p:nvPr/>
          </p:nvSpPr>
          <p:spPr bwMode="auto">
            <a:xfrm rot="10800000" flipV="1">
              <a:off x="3456" y="2060"/>
              <a:ext cx="152" cy="28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27" name="Group 323"/>
            <p:cNvGrpSpPr>
              <a:grpSpLocks/>
            </p:cNvGrpSpPr>
            <p:nvPr/>
          </p:nvGrpSpPr>
          <p:grpSpPr bwMode="auto">
            <a:xfrm>
              <a:off x="3234" y="1952"/>
              <a:ext cx="278" cy="58"/>
              <a:chOff x="3240" y="1320"/>
              <a:chExt cx="278" cy="58"/>
            </a:xfrm>
          </p:grpSpPr>
          <p:grpSp>
            <p:nvGrpSpPr>
              <p:cNvPr id="21828" name="Group 324"/>
              <p:cNvGrpSpPr>
                <a:grpSpLocks/>
              </p:cNvGrpSpPr>
              <p:nvPr/>
            </p:nvGrpSpPr>
            <p:grpSpPr bwMode="auto">
              <a:xfrm>
                <a:off x="3468" y="1320"/>
                <a:ext cx="50" cy="58"/>
                <a:chOff x="3726" y="878"/>
                <a:chExt cx="50" cy="58"/>
              </a:xfrm>
            </p:grpSpPr>
            <p:sp>
              <p:nvSpPr>
                <p:cNvPr id="21829" name="AutoShape 32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 name="AutoShape 32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31" name="Group 327"/>
              <p:cNvGrpSpPr>
                <a:grpSpLocks/>
              </p:cNvGrpSpPr>
              <p:nvPr/>
            </p:nvGrpSpPr>
            <p:grpSpPr bwMode="auto">
              <a:xfrm>
                <a:off x="3240" y="1322"/>
                <a:ext cx="48" cy="56"/>
                <a:chOff x="3462" y="734"/>
                <a:chExt cx="48" cy="56"/>
              </a:xfrm>
            </p:grpSpPr>
            <p:sp>
              <p:nvSpPr>
                <p:cNvPr id="21832" name="AutoShape 32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 name="AutoShape 32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835" name="Rectangle 331"/>
            <p:cNvSpPr>
              <a:spLocks noChangeArrowheads="1"/>
            </p:cNvSpPr>
            <p:nvPr/>
          </p:nvSpPr>
          <p:spPr bwMode="auto">
            <a:xfrm rot="10800000" flipV="1">
              <a:off x="3020" y="1801"/>
              <a:ext cx="53" cy="54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8" name="Rectangle 334"/>
            <p:cNvSpPr>
              <a:spLocks noChangeArrowheads="1"/>
            </p:cNvSpPr>
            <p:nvPr/>
          </p:nvSpPr>
          <p:spPr bwMode="auto">
            <a:xfrm rot="10800000" flipV="1">
              <a:off x="3356" y="2270"/>
              <a:ext cx="53" cy="7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853" name="Group 349"/>
            <p:cNvGrpSpPr>
              <a:grpSpLocks/>
            </p:cNvGrpSpPr>
            <p:nvPr/>
          </p:nvGrpSpPr>
          <p:grpSpPr bwMode="auto">
            <a:xfrm>
              <a:off x="3114" y="1798"/>
              <a:ext cx="530" cy="47"/>
              <a:chOff x="3118" y="864"/>
              <a:chExt cx="530" cy="48"/>
            </a:xfrm>
          </p:grpSpPr>
          <p:sp>
            <p:nvSpPr>
              <p:cNvPr id="21854" name="Arc 35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5" name="Arc 35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96" name="AutoShape 392"/>
            <p:cNvSpPr>
              <a:spLocks noChangeArrowheads="1"/>
            </p:cNvSpPr>
            <p:nvPr/>
          </p:nvSpPr>
          <p:spPr bwMode="auto">
            <a:xfrm rot="-10800000" flipH="1" flipV="1">
              <a:off x="3430" y="2096"/>
              <a:ext cx="74" cy="48"/>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9" name="Rectangle 335"/>
            <p:cNvSpPr>
              <a:spLocks noChangeArrowheads="1"/>
            </p:cNvSpPr>
            <p:nvPr/>
          </p:nvSpPr>
          <p:spPr bwMode="auto">
            <a:xfrm rot="5400000" flipH="1">
              <a:off x="3291" y="2027"/>
              <a:ext cx="170" cy="32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592" name="AutoShape 88"/>
            <p:cNvSpPr>
              <a:spLocks noChangeArrowheads="1"/>
            </p:cNvSpPr>
            <p:nvPr/>
          </p:nvSpPr>
          <p:spPr bwMode="auto">
            <a:xfrm rot="10800000" flipV="1">
              <a:off x="3250" y="2096"/>
              <a:ext cx="74"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47" name="Group 343"/>
            <p:cNvGrpSpPr>
              <a:grpSpLocks/>
            </p:cNvGrpSpPr>
            <p:nvPr/>
          </p:nvGrpSpPr>
          <p:grpSpPr bwMode="auto">
            <a:xfrm flipV="1">
              <a:off x="3238" y="2070"/>
              <a:ext cx="48" cy="56"/>
              <a:chOff x="3462" y="734"/>
              <a:chExt cx="48" cy="56"/>
            </a:xfrm>
          </p:grpSpPr>
          <p:sp>
            <p:nvSpPr>
              <p:cNvPr id="21848" name="AutoShape 34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49" name="AutoShape 34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23" name="Rectangle 319"/>
            <p:cNvSpPr>
              <a:spLocks noChangeArrowheads="1"/>
            </p:cNvSpPr>
            <p:nvPr/>
          </p:nvSpPr>
          <p:spPr bwMode="auto">
            <a:xfrm rot="10800000">
              <a:off x="3296" y="1986"/>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40" name="Group 336"/>
            <p:cNvGrpSpPr>
              <a:grpSpLocks/>
            </p:cNvGrpSpPr>
            <p:nvPr/>
          </p:nvGrpSpPr>
          <p:grpSpPr bwMode="auto">
            <a:xfrm>
              <a:off x="3136" y="1860"/>
              <a:ext cx="481" cy="343"/>
              <a:chOff x="3136" y="932"/>
              <a:chExt cx="481" cy="343"/>
            </a:xfrm>
          </p:grpSpPr>
          <p:sp>
            <p:nvSpPr>
              <p:cNvPr id="21841" name="Rectangle 337"/>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42" name="Rectangle 338"/>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43" name="Rectangle 339"/>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36" name="Line 332"/>
            <p:cNvSpPr>
              <a:spLocks noChangeShapeType="1"/>
            </p:cNvSpPr>
            <p:nvPr/>
          </p:nvSpPr>
          <p:spPr bwMode="auto">
            <a:xfrm rot="5400000">
              <a:off x="3237" y="2043"/>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4" name="Line 330"/>
            <p:cNvSpPr>
              <a:spLocks noChangeShapeType="1"/>
            </p:cNvSpPr>
            <p:nvPr/>
          </p:nvSpPr>
          <p:spPr bwMode="auto">
            <a:xfrm rot="5400000">
              <a:off x="3395" y="2039"/>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902" name="AutoShape 398"/>
            <p:cNvSpPr>
              <a:spLocks noChangeArrowheads="1"/>
            </p:cNvSpPr>
            <p:nvPr/>
          </p:nvSpPr>
          <p:spPr bwMode="auto">
            <a:xfrm rot="-10800000" flipH="1" flipV="1">
              <a:off x="3432" y="2096"/>
              <a:ext cx="74"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44" name="Group 340"/>
            <p:cNvGrpSpPr>
              <a:grpSpLocks/>
            </p:cNvGrpSpPr>
            <p:nvPr/>
          </p:nvGrpSpPr>
          <p:grpSpPr bwMode="auto">
            <a:xfrm flipV="1">
              <a:off x="3466" y="2070"/>
              <a:ext cx="50" cy="58"/>
              <a:chOff x="3726" y="878"/>
              <a:chExt cx="50" cy="58"/>
            </a:xfrm>
          </p:grpSpPr>
          <p:sp>
            <p:nvSpPr>
              <p:cNvPr id="21845" name="AutoShape 34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46" name="AutoShape 34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21940" name="Group 436"/>
          <p:cNvGrpSpPr>
            <a:grpSpLocks/>
          </p:cNvGrpSpPr>
          <p:nvPr/>
        </p:nvGrpSpPr>
        <p:grpSpPr bwMode="auto">
          <a:xfrm>
            <a:off x="4724400" y="4191000"/>
            <a:ext cx="1295400" cy="1101725"/>
            <a:chOff x="2976" y="2640"/>
            <a:chExt cx="816" cy="694"/>
          </a:xfrm>
        </p:grpSpPr>
        <p:sp>
          <p:nvSpPr>
            <p:cNvPr id="21859" name="Rectangle 355"/>
            <p:cNvSpPr>
              <a:spLocks noChangeArrowheads="1"/>
            </p:cNvSpPr>
            <p:nvPr/>
          </p:nvSpPr>
          <p:spPr bwMode="auto">
            <a:xfrm flipV="1">
              <a:off x="2976" y="2795"/>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0" name="Rectangle 356"/>
            <p:cNvSpPr>
              <a:spLocks noChangeArrowheads="1"/>
            </p:cNvSpPr>
            <p:nvPr/>
          </p:nvSpPr>
          <p:spPr bwMode="auto">
            <a:xfrm rot="5400000">
              <a:off x="3287" y="2620"/>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1" name="Rectangle 357"/>
            <p:cNvSpPr>
              <a:spLocks noChangeArrowheads="1"/>
            </p:cNvSpPr>
            <p:nvPr/>
          </p:nvSpPr>
          <p:spPr bwMode="auto">
            <a:xfrm rot="10800000">
              <a:off x="3296" y="2978"/>
              <a:ext cx="165" cy="11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2" name="Rectangle 358"/>
            <p:cNvSpPr>
              <a:spLocks noChangeArrowheads="1"/>
            </p:cNvSpPr>
            <p:nvPr/>
          </p:nvSpPr>
          <p:spPr bwMode="auto">
            <a:xfrm rot="5400000" flipV="1">
              <a:off x="3692" y="2814"/>
              <a:ext cx="48" cy="15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3" name="AutoShape 359"/>
            <p:cNvSpPr>
              <a:spLocks/>
            </p:cNvSpPr>
            <p:nvPr/>
          </p:nvSpPr>
          <p:spPr bwMode="auto">
            <a:xfrm rot="10800000" flipV="1">
              <a:off x="3456" y="3002"/>
              <a:ext cx="205" cy="33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4" name="AutoShape 360"/>
            <p:cNvSpPr>
              <a:spLocks/>
            </p:cNvSpPr>
            <p:nvPr/>
          </p:nvSpPr>
          <p:spPr bwMode="auto">
            <a:xfrm rot="10800000" flipV="1">
              <a:off x="3456" y="3052"/>
              <a:ext cx="152" cy="28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2" name="Line 368"/>
            <p:cNvSpPr>
              <a:spLocks noChangeShapeType="1"/>
            </p:cNvSpPr>
            <p:nvPr/>
          </p:nvSpPr>
          <p:spPr bwMode="auto">
            <a:xfrm rot="5400000">
              <a:off x="3395" y="3031"/>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 name="Rectangle 369"/>
            <p:cNvSpPr>
              <a:spLocks noChangeArrowheads="1"/>
            </p:cNvSpPr>
            <p:nvPr/>
          </p:nvSpPr>
          <p:spPr bwMode="auto">
            <a:xfrm rot="10800000" flipV="1">
              <a:off x="3024" y="2793"/>
              <a:ext cx="53" cy="541"/>
            </a:xfrm>
            <a:prstGeom prst="rect">
              <a:avLst/>
            </a:prstGeom>
            <a:solidFill>
              <a:schemeClr val="accent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 name="Line 370"/>
            <p:cNvSpPr>
              <a:spLocks noChangeShapeType="1"/>
            </p:cNvSpPr>
            <p:nvPr/>
          </p:nvSpPr>
          <p:spPr bwMode="auto">
            <a:xfrm rot="5400000">
              <a:off x="3237" y="3035"/>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5" name="Rectangle 371"/>
            <p:cNvSpPr>
              <a:spLocks noChangeArrowheads="1"/>
            </p:cNvSpPr>
            <p:nvPr/>
          </p:nvSpPr>
          <p:spPr bwMode="auto">
            <a:xfrm rot="10800000" flipV="1">
              <a:off x="3356" y="3262"/>
              <a:ext cx="53" cy="7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6" name="Rectangle 372"/>
            <p:cNvSpPr>
              <a:spLocks noChangeArrowheads="1"/>
            </p:cNvSpPr>
            <p:nvPr/>
          </p:nvSpPr>
          <p:spPr bwMode="auto">
            <a:xfrm rot="5400000" flipH="1">
              <a:off x="3291" y="3019"/>
              <a:ext cx="170" cy="32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77" name="Group 373"/>
            <p:cNvGrpSpPr>
              <a:grpSpLocks/>
            </p:cNvGrpSpPr>
            <p:nvPr/>
          </p:nvGrpSpPr>
          <p:grpSpPr bwMode="auto">
            <a:xfrm>
              <a:off x="3136" y="2873"/>
              <a:ext cx="481" cy="343"/>
              <a:chOff x="3136" y="932"/>
              <a:chExt cx="481" cy="343"/>
            </a:xfrm>
          </p:grpSpPr>
          <p:sp>
            <p:nvSpPr>
              <p:cNvPr id="21878" name="Rectangle 374"/>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9" name="Rectangle 375"/>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80" name="Rectangle 376"/>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81" name="Group 377"/>
            <p:cNvGrpSpPr>
              <a:grpSpLocks/>
            </p:cNvGrpSpPr>
            <p:nvPr/>
          </p:nvGrpSpPr>
          <p:grpSpPr bwMode="auto">
            <a:xfrm flipV="1">
              <a:off x="3466" y="3062"/>
              <a:ext cx="50" cy="58"/>
              <a:chOff x="3726" y="878"/>
              <a:chExt cx="50" cy="58"/>
            </a:xfrm>
          </p:grpSpPr>
          <p:sp>
            <p:nvSpPr>
              <p:cNvPr id="21882" name="AutoShape 37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3" name="AutoShape 37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84" name="Group 380"/>
            <p:cNvGrpSpPr>
              <a:grpSpLocks/>
            </p:cNvGrpSpPr>
            <p:nvPr/>
          </p:nvGrpSpPr>
          <p:grpSpPr bwMode="auto">
            <a:xfrm flipV="1">
              <a:off x="3238" y="3064"/>
              <a:ext cx="48" cy="56"/>
              <a:chOff x="3462" y="734"/>
              <a:chExt cx="48" cy="56"/>
            </a:xfrm>
          </p:grpSpPr>
          <p:sp>
            <p:nvSpPr>
              <p:cNvPr id="21885" name="AutoShape 38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6" name="AutoShape 38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87" name="Group 383"/>
            <p:cNvGrpSpPr>
              <a:grpSpLocks/>
            </p:cNvGrpSpPr>
            <p:nvPr/>
          </p:nvGrpSpPr>
          <p:grpSpPr bwMode="auto">
            <a:xfrm>
              <a:off x="3118" y="2784"/>
              <a:ext cx="530" cy="78"/>
              <a:chOff x="3118" y="864"/>
              <a:chExt cx="530" cy="48"/>
            </a:xfrm>
          </p:grpSpPr>
          <p:sp>
            <p:nvSpPr>
              <p:cNvPr id="21888" name="Arc 38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9" name="Arc 38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90" name="Rectangle 386"/>
            <p:cNvSpPr>
              <a:spLocks noChangeArrowheads="1"/>
            </p:cNvSpPr>
            <p:nvPr/>
          </p:nvSpPr>
          <p:spPr bwMode="auto">
            <a:xfrm flipV="1">
              <a:off x="2976" y="2640"/>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91" name="AutoShape 387"/>
            <p:cNvSpPr>
              <a:spLocks/>
            </p:cNvSpPr>
            <p:nvPr/>
          </p:nvSpPr>
          <p:spPr bwMode="auto">
            <a:xfrm rot="5400000">
              <a:off x="3168" y="2544"/>
              <a:ext cx="96" cy="384"/>
            </a:xfrm>
            <a:prstGeom prst="leftBracket">
              <a:avLst>
                <a:gd name="adj" fmla="val 0"/>
              </a:avLst>
            </a:prstGeom>
            <a:solidFill>
              <a:schemeClr val="accent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92" name="AutoShape 388"/>
            <p:cNvSpPr>
              <a:spLocks/>
            </p:cNvSpPr>
            <p:nvPr/>
          </p:nvSpPr>
          <p:spPr bwMode="auto">
            <a:xfrm rot="5400000">
              <a:off x="3190" y="2618"/>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03" name="AutoShape 399"/>
            <p:cNvSpPr>
              <a:spLocks noChangeArrowheads="1"/>
            </p:cNvSpPr>
            <p:nvPr/>
          </p:nvSpPr>
          <p:spPr bwMode="auto">
            <a:xfrm rot="-10800000">
              <a:off x="3250" y="2930"/>
              <a:ext cx="74" cy="48"/>
            </a:xfrm>
            <a:prstGeom prst="rtTriangle">
              <a:avLst/>
            </a:prstGeom>
            <a:solidFill>
              <a:srgbClr val="FF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04" name="AutoShape 400"/>
            <p:cNvSpPr>
              <a:spLocks noChangeArrowheads="1"/>
            </p:cNvSpPr>
            <p:nvPr/>
          </p:nvSpPr>
          <p:spPr bwMode="auto">
            <a:xfrm rot="10800000" flipH="1">
              <a:off x="3428" y="2930"/>
              <a:ext cx="74" cy="48"/>
            </a:xfrm>
            <a:prstGeom prst="rtTriangle">
              <a:avLst/>
            </a:prstGeom>
            <a:solidFill>
              <a:srgbClr val="FF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65" name="Group 361"/>
            <p:cNvGrpSpPr>
              <a:grpSpLocks/>
            </p:cNvGrpSpPr>
            <p:nvPr/>
          </p:nvGrpSpPr>
          <p:grpSpPr bwMode="auto">
            <a:xfrm>
              <a:off x="3234" y="2944"/>
              <a:ext cx="278" cy="58"/>
              <a:chOff x="3240" y="1320"/>
              <a:chExt cx="278" cy="58"/>
            </a:xfrm>
          </p:grpSpPr>
          <p:grpSp>
            <p:nvGrpSpPr>
              <p:cNvPr id="21866" name="Group 362"/>
              <p:cNvGrpSpPr>
                <a:grpSpLocks/>
              </p:cNvGrpSpPr>
              <p:nvPr/>
            </p:nvGrpSpPr>
            <p:grpSpPr bwMode="auto">
              <a:xfrm>
                <a:off x="3468" y="1320"/>
                <a:ext cx="50" cy="58"/>
                <a:chOff x="3726" y="878"/>
                <a:chExt cx="50" cy="58"/>
              </a:xfrm>
            </p:grpSpPr>
            <p:sp>
              <p:nvSpPr>
                <p:cNvPr id="21867" name="AutoShape 36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8" name="AutoShape 36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1869" name="Group 365"/>
              <p:cNvGrpSpPr>
                <a:grpSpLocks/>
              </p:cNvGrpSpPr>
              <p:nvPr/>
            </p:nvGrpSpPr>
            <p:grpSpPr bwMode="auto">
              <a:xfrm>
                <a:off x="3240" y="1322"/>
                <a:ext cx="48" cy="56"/>
                <a:chOff x="3462" y="734"/>
                <a:chExt cx="48" cy="56"/>
              </a:xfrm>
            </p:grpSpPr>
            <p:sp>
              <p:nvSpPr>
                <p:cNvPr id="21870" name="AutoShape 36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1" name="AutoShape 36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sp>
        <p:nvSpPr>
          <p:cNvPr id="21907" name="Text Box 403"/>
          <p:cNvSpPr txBox="1">
            <a:spLocks noChangeArrowheads="1"/>
          </p:cNvSpPr>
          <p:nvPr/>
        </p:nvSpPr>
        <p:spPr bwMode="auto">
          <a:xfrm>
            <a:off x="5994400" y="27305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1908" name="Text Box 404"/>
          <p:cNvSpPr txBox="1">
            <a:spLocks noChangeArrowheads="1"/>
          </p:cNvSpPr>
          <p:nvPr/>
        </p:nvSpPr>
        <p:spPr bwMode="auto">
          <a:xfrm>
            <a:off x="5994400" y="43180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1909" name="Text Box 405"/>
          <p:cNvSpPr txBox="1">
            <a:spLocks noChangeArrowheads="1"/>
          </p:cNvSpPr>
          <p:nvPr/>
        </p:nvSpPr>
        <p:spPr bwMode="auto">
          <a:xfrm>
            <a:off x="2743200" y="1143000"/>
            <a:ext cx="17526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Poppet area ratio is approximately 10:1 from </a:t>
            </a:r>
            <a:r>
              <a:rPr lang="ja-JP" altLang="en-US" sz="1400">
                <a:latin typeface="Arial"/>
              </a:rPr>
              <a:t>“</a:t>
            </a:r>
            <a:r>
              <a:rPr lang="en-US" sz="1400"/>
              <a:t>B</a:t>
            </a:r>
            <a:r>
              <a:rPr lang="ja-JP" altLang="en-US" sz="1400">
                <a:latin typeface="Arial"/>
              </a:rPr>
              <a:t>”</a:t>
            </a:r>
            <a:r>
              <a:rPr lang="en-US" sz="1400"/>
              <a:t> port side to diaphragm side</a:t>
            </a:r>
          </a:p>
        </p:txBody>
      </p:sp>
      <p:sp>
        <p:nvSpPr>
          <p:cNvPr id="21911" name="Line 407"/>
          <p:cNvSpPr>
            <a:spLocks noChangeShapeType="1"/>
          </p:cNvSpPr>
          <p:nvPr/>
        </p:nvSpPr>
        <p:spPr bwMode="auto">
          <a:xfrm rot="16200000" flipV="1">
            <a:off x="2374900" y="3486150"/>
            <a:ext cx="0" cy="4318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2" name="Oval 408"/>
          <p:cNvSpPr>
            <a:spLocks noChangeArrowheads="1"/>
          </p:cNvSpPr>
          <p:nvPr/>
        </p:nvSpPr>
        <p:spPr bwMode="auto">
          <a:xfrm rot="-5400000">
            <a:off x="2558256" y="3680619"/>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4" name="AutoShape 410"/>
          <p:cNvSpPr>
            <a:spLocks noChangeArrowheads="1"/>
          </p:cNvSpPr>
          <p:nvPr/>
        </p:nvSpPr>
        <p:spPr bwMode="auto">
          <a:xfrm flipH="1">
            <a:off x="1054100" y="5181600"/>
            <a:ext cx="266700" cy="198438"/>
          </a:xfrm>
          <a:prstGeom prst="triangle">
            <a:avLst>
              <a:gd name="adj" fmla="val 50000"/>
            </a:avLst>
          </a:prstGeom>
          <a:noFill/>
          <a:ln w="38100">
            <a:solidFill>
              <a:schemeClr val="accent1"/>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33" name="AutoShape 429"/>
          <p:cNvSpPr>
            <a:spLocks noChangeArrowheads="1"/>
          </p:cNvSpPr>
          <p:nvPr/>
        </p:nvSpPr>
        <p:spPr bwMode="auto">
          <a:xfrm>
            <a:off x="2438400" y="5186363"/>
            <a:ext cx="266700" cy="198437"/>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952" name="Group 448"/>
          <p:cNvGrpSpPr>
            <a:grpSpLocks/>
          </p:cNvGrpSpPr>
          <p:nvPr/>
        </p:nvGrpSpPr>
        <p:grpSpPr bwMode="auto">
          <a:xfrm>
            <a:off x="1177925" y="4379913"/>
            <a:ext cx="1406525" cy="819150"/>
            <a:chOff x="742" y="2759"/>
            <a:chExt cx="886" cy="516"/>
          </a:xfrm>
        </p:grpSpPr>
        <p:sp>
          <p:nvSpPr>
            <p:cNvPr id="21915" name="Line 411"/>
            <p:cNvSpPr>
              <a:spLocks noChangeShapeType="1"/>
            </p:cNvSpPr>
            <p:nvPr/>
          </p:nvSpPr>
          <p:spPr bwMode="auto">
            <a:xfrm rot="-5400000" flipH="1" flipV="1">
              <a:off x="1369" y="2913"/>
              <a:ext cx="2" cy="476"/>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6" name="Line 412"/>
            <p:cNvSpPr>
              <a:spLocks noChangeShapeType="1"/>
            </p:cNvSpPr>
            <p:nvPr/>
          </p:nvSpPr>
          <p:spPr bwMode="auto">
            <a:xfrm rot="5400000" flipH="1">
              <a:off x="590" y="3118"/>
              <a:ext cx="314"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7" name="Line 413"/>
            <p:cNvSpPr>
              <a:spLocks noChangeShapeType="1"/>
            </p:cNvSpPr>
            <p:nvPr/>
          </p:nvSpPr>
          <p:spPr bwMode="auto">
            <a:xfrm rot="-5400000">
              <a:off x="793" y="2910"/>
              <a:ext cx="0" cy="102"/>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8" name="Line 414"/>
            <p:cNvSpPr>
              <a:spLocks noChangeShapeType="1"/>
            </p:cNvSpPr>
            <p:nvPr/>
          </p:nvSpPr>
          <p:spPr bwMode="auto">
            <a:xfrm rot="-5400000">
              <a:off x="1458" y="3116"/>
              <a:ext cx="319"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19" name="Line 415"/>
            <p:cNvSpPr>
              <a:spLocks noChangeShapeType="1"/>
            </p:cNvSpPr>
            <p:nvPr/>
          </p:nvSpPr>
          <p:spPr bwMode="auto">
            <a:xfrm rot="16200000" flipV="1">
              <a:off x="1567" y="2910"/>
              <a:ext cx="0" cy="10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0" name="Line 416"/>
            <p:cNvSpPr>
              <a:spLocks noChangeShapeType="1"/>
            </p:cNvSpPr>
            <p:nvPr/>
          </p:nvSpPr>
          <p:spPr bwMode="auto">
            <a:xfrm rot="16200000" flipH="1">
              <a:off x="1099" y="3120"/>
              <a:ext cx="6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1" name="Oval 417"/>
            <p:cNvSpPr>
              <a:spLocks noChangeArrowheads="1"/>
            </p:cNvSpPr>
            <p:nvPr/>
          </p:nvSpPr>
          <p:spPr bwMode="auto">
            <a:xfrm rot="-5400000">
              <a:off x="1605" y="3140"/>
              <a:ext cx="23" cy="2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2" name="Rectangle 418"/>
            <p:cNvSpPr>
              <a:spLocks noChangeArrowheads="1"/>
            </p:cNvSpPr>
            <p:nvPr/>
          </p:nvSpPr>
          <p:spPr bwMode="auto">
            <a:xfrm rot="-5400000">
              <a:off x="936" y="2842"/>
              <a:ext cx="255"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3" name="Line 419"/>
            <p:cNvSpPr>
              <a:spLocks noChangeShapeType="1"/>
            </p:cNvSpPr>
            <p:nvPr/>
          </p:nvSpPr>
          <p:spPr bwMode="auto">
            <a:xfrm rot="16200000" flipV="1">
              <a:off x="973" y="2920"/>
              <a:ext cx="250" cy="76"/>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4" name="Rectangle 420"/>
            <p:cNvSpPr>
              <a:spLocks noChangeArrowheads="1"/>
            </p:cNvSpPr>
            <p:nvPr/>
          </p:nvSpPr>
          <p:spPr bwMode="auto">
            <a:xfrm rot="-5400000">
              <a:off x="1170" y="2842"/>
              <a:ext cx="256"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25" name="Group 421"/>
            <p:cNvGrpSpPr>
              <a:grpSpLocks/>
            </p:cNvGrpSpPr>
            <p:nvPr/>
          </p:nvGrpSpPr>
          <p:grpSpPr bwMode="auto">
            <a:xfrm rot="-5400000">
              <a:off x="1322" y="3023"/>
              <a:ext cx="65" cy="63"/>
              <a:chOff x="3913" y="2593"/>
              <a:chExt cx="155" cy="151"/>
            </a:xfrm>
          </p:grpSpPr>
          <p:sp>
            <p:nvSpPr>
              <p:cNvPr id="21926" name="Line 42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27" name="Line 42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28" name="Line 424"/>
            <p:cNvSpPr>
              <a:spLocks noChangeShapeType="1"/>
            </p:cNvSpPr>
            <p:nvPr/>
          </p:nvSpPr>
          <p:spPr bwMode="auto">
            <a:xfrm rot="5400000" flipH="1">
              <a:off x="1027" y="2798"/>
              <a:ext cx="78"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929" name="Group 425"/>
            <p:cNvGrpSpPr>
              <a:grpSpLocks/>
            </p:cNvGrpSpPr>
            <p:nvPr/>
          </p:nvGrpSpPr>
          <p:grpSpPr bwMode="auto">
            <a:xfrm rot="-5400000">
              <a:off x="975" y="3026"/>
              <a:ext cx="65" cy="63"/>
              <a:chOff x="3913" y="2593"/>
              <a:chExt cx="155" cy="151"/>
            </a:xfrm>
          </p:grpSpPr>
          <p:sp>
            <p:nvSpPr>
              <p:cNvPr id="21930" name="Line 4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31" name="Line 4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932" name="Line 428"/>
            <p:cNvSpPr>
              <a:spLocks noChangeShapeType="1"/>
            </p:cNvSpPr>
            <p:nvPr/>
          </p:nvSpPr>
          <p:spPr bwMode="auto">
            <a:xfrm rot="5400000">
              <a:off x="1141" y="2922"/>
              <a:ext cx="250" cy="76"/>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36" name="Rectangle 432"/>
            <p:cNvSpPr>
              <a:spLocks noChangeArrowheads="1"/>
            </p:cNvSpPr>
            <p:nvPr/>
          </p:nvSpPr>
          <p:spPr bwMode="auto">
            <a:xfrm rot="5400000" flipH="1">
              <a:off x="1392" y="2911"/>
              <a:ext cx="144" cy="9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43" name="Rectangle 439"/>
            <p:cNvSpPr>
              <a:spLocks noChangeArrowheads="1"/>
            </p:cNvSpPr>
            <p:nvPr/>
          </p:nvSpPr>
          <p:spPr bwMode="auto">
            <a:xfrm rot="-5400000">
              <a:off x="786" y="2904"/>
              <a:ext cx="207" cy="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44" name="AutoShape 440"/>
            <p:cNvSpPr>
              <a:spLocks noChangeArrowheads="1"/>
            </p:cNvSpPr>
            <p:nvPr/>
          </p:nvSpPr>
          <p:spPr bwMode="auto">
            <a:xfrm rot="5400000">
              <a:off x="823" y="2921"/>
              <a:ext cx="138" cy="72"/>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45" name="AutoShape 441"/>
            <p:cNvSpPr>
              <a:spLocks noChangeArrowheads="1"/>
            </p:cNvSpPr>
            <p:nvPr/>
          </p:nvSpPr>
          <p:spPr bwMode="auto">
            <a:xfrm rot="16200000" flipH="1">
              <a:off x="1423" y="2938"/>
              <a:ext cx="78" cy="4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946" name="Rectangle 442"/>
          <p:cNvSpPr>
            <a:spLocks noChangeArrowheads="1"/>
          </p:cNvSpPr>
          <p:nvPr/>
        </p:nvSpPr>
        <p:spPr bwMode="auto">
          <a:xfrm rot="-5400000">
            <a:off x="1254919" y="3315494"/>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47" name="AutoShape 443"/>
          <p:cNvSpPr>
            <a:spLocks noChangeArrowheads="1"/>
          </p:cNvSpPr>
          <p:nvPr/>
        </p:nvSpPr>
        <p:spPr bwMode="auto">
          <a:xfrm rot="5400000">
            <a:off x="1312862" y="3343276"/>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48" name="AutoShape 444"/>
          <p:cNvSpPr>
            <a:spLocks noChangeArrowheads="1"/>
          </p:cNvSpPr>
          <p:nvPr/>
        </p:nvSpPr>
        <p:spPr bwMode="auto">
          <a:xfrm rot="16200000" flipH="1">
            <a:off x="2265362" y="3370263"/>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49" name="Rectangle 445"/>
          <p:cNvSpPr>
            <a:spLocks noChangeArrowheads="1"/>
          </p:cNvSpPr>
          <p:nvPr/>
        </p:nvSpPr>
        <p:spPr bwMode="auto">
          <a:xfrm rot="-5400000">
            <a:off x="1254918" y="1983582"/>
            <a:ext cx="328613"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950" name="AutoShape 446"/>
          <p:cNvSpPr>
            <a:spLocks noChangeArrowheads="1"/>
          </p:cNvSpPr>
          <p:nvPr/>
        </p:nvSpPr>
        <p:spPr bwMode="auto">
          <a:xfrm rot="5400000">
            <a:off x="1312862" y="2011363"/>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951" name="AutoShape 447"/>
          <p:cNvSpPr>
            <a:spLocks noChangeArrowheads="1"/>
          </p:cNvSpPr>
          <p:nvPr/>
        </p:nvSpPr>
        <p:spPr bwMode="auto">
          <a:xfrm rot="16200000" flipH="1">
            <a:off x="2265362" y="2038351"/>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9" name="Slide Number Placeholder 3"/>
          <p:cNvSpPr>
            <a:spLocks noGrp="1"/>
          </p:cNvSpPr>
          <p:nvPr>
            <p:ph type="sldNum" sz="quarter" idx="12"/>
          </p:nvPr>
        </p:nvSpPr>
        <p:spPr/>
        <p:txBody>
          <a:bodyPr/>
          <a:lstStyle/>
          <a:p>
            <a:fld id="{1EB651B4-F3DF-6344-9A93-A26A70C0FB95}" type="slidenum">
              <a:rPr lang="en-US"/>
              <a:pPr/>
              <a:t>120</a:t>
            </a:fld>
            <a:endParaRPr lang="en-US"/>
          </a:p>
        </p:txBody>
      </p:sp>
      <p:sp>
        <p:nvSpPr>
          <p:cNvPr id="35843"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845"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35846"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Valve Timed Out Input or Signal ON</a:t>
            </a:r>
          </a:p>
        </p:txBody>
      </p:sp>
      <p:sp>
        <p:nvSpPr>
          <p:cNvPr id="35847" name="Text Box 7"/>
          <p:cNvSpPr txBox="1">
            <a:spLocks noChangeArrowheads="1"/>
          </p:cNvSpPr>
          <p:nvPr/>
        </p:nvSpPr>
        <p:spPr bwMode="auto">
          <a:xfrm>
            <a:off x="6267450" y="3616325"/>
            <a:ext cx="2819400" cy="190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valve times out the poppet shifts to block Supply or Signal and Exhaust the Output to atmosphere. It will remain in this state until the Input or Signal is removed,</a:t>
            </a:r>
          </a:p>
          <a:p>
            <a:pPr>
              <a:spcBef>
                <a:spcPct val="50000"/>
              </a:spcBef>
            </a:pPr>
            <a:r>
              <a:rPr lang="en-US" sz="1400"/>
              <a:t>After the Input is cut off the valve will---</a:t>
            </a:r>
          </a:p>
        </p:txBody>
      </p:sp>
      <p:sp>
        <p:nvSpPr>
          <p:cNvPr id="35848"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35849"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35851"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35854" name="Text Box 14"/>
          <p:cNvSpPr txBox="1">
            <a:spLocks noChangeArrowheads="1"/>
          </p:cNvSpPr>
          <p:nvPr/>
        </p:nvSpPr>
        <p:spPr bwMode="auto">
          <a:xfrm>
            <a:off x="5314950" y="2628900"/>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35855"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5856" name="Line 16"/>
          <p:cNvSpPr>
            <a:spLocks noChangeShapeType="1"/>
          </p:cNvSpPr>
          <p:nvPr/>
        </p:nvSpPr>
        <p:spPr bwMode="auto">
          <a:xfrm flipH="1" flipV="1">
            <a:off x="4681538" y="3103563"/>
            <a:ext cx="0" cy="11668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57" name="Line 17"/>
          <p:cNvSpPr>
            <a:spLocks noChangeShapeType="1"/>
          </p:cNvSpPr>
          <p:nvPr/>
        </p:nvSpPr>
        <p:spPr bwMode="auto">
          <a:xfrm>
            <a:off x="5095875" y="2286000"/>
            <a:ext cx="0" cy="2174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58" name="Line 18"/>
          <p:cNvSpPr>
            <a:spLocks noChangeShapeType="1"/>
          </p:cNvSpPr>
          <p:nvPr/>
        </p:nvSpPr>
        <p:spPr bwMode="auto">
          <a:xfrm flipV="1">
            <a:off x="5083175" y="3951288"/>
            <a:ext cx="0" cy="1063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59" name="Line 19"/>
          <p:cNvSpPr>
            <a:spLocks noChangeShapeType="1"/>
          </p:cNvSpPr>
          <p:nvPr/>
        </p:nvSpPr>
        <p:spPr bwMode="auto">
          <a:xfrm flipH="1">
            <a:off x="4687888" y="31035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60"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61" name="Rectangle 21"/>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62" name="Rectangle 22"/>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5863" name="Group 23"/>
          <p:cNvGrpSpPr>
            <a:grpSpLocks/>
          </p:cNvGrpSpPr>
          <p:nvPr/>
        </p:nvGrpSpPr>
        <p:grpSpPr bwMode="auto">
          <a:xfrm>
            <a:off x="4813300" y="3270250"/>
            <a:ext cx="138113" cy="134938"/>
            <a:chOff x="3913" y="2593"/>
            <a:chExt cx="155" cy="151"/>
          </a:xfrm>
        </p:grpSpPr>
        <p:sp>
          <p:nvSpPr>
            <p:cNvPr id="35864" name="Line 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65" name="Line 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5867" name="Group 27"/>
          <p:cNvGrpSpPr>
            <a:grpSpLocks/>
          </p:cNvGrpSpPr>
          <p:nvPr/>
        </p:nvGrpSpPr>
        <p:grpSpPr bwMode="auto">
          <a:xfrm>
            <a:off x="4806950" y="3033713"/>
            <a:ext cx="138113" cy="134937"/>
            <a:chOff x="3913" y="2593"/>
            <a:chExt cx="155" cy="151"/>
          </a:xfrm>
        </p:grpSpPr>
        <p:sp>
          <p:nvSpPr>
            <p:cNvPr id="35868" name="Line 2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69" name="Line 2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5870" name="Rectangle 30"/>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1" name="Line 31"/>
          <p:cNvSpPr>
            <a:spLocks noChangeShapeType="1"/>
          </p:cNvSpPr>
          <p:nvPr/>
        </p:nvSpPr>
        <p:spPr bwMode="auto">
          <a:xfrm rot="10800000">
            <a:off x="4824413" y="2844800"/>
            <a:ext cx="531812" cy="161925"/>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2" name="Line 32"/>
          <p:cNvSpPr>
            <a:spLocks noChangeShapeType="1"/>
          </p:cNvSpPr>
          <p:nvPr/>
        </p:nvSpPr>
        <p:spPr bwMode="auto">
          <a:xfrm flipV="1">
            <a:off x="4829175" y="3462338"/>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3" name="Line 33"/>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4" name="Rectangle 34"/>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5" name="AutoShape 35"/>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6" name="AutoShape 36"/>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7" name="AutoShape 37"/>
          <p:cNvSpPr>
            <a:spLocks noChangeArrowheads="1"/>
          </p:cNvSpPr>
          <p:nvPr/>
        </p:nvSpPr>
        <p:spPr bwMode="auto">
          <a:xfrm>
            <a:off x="4237038" y="2136775"/>
            <a:ext cx="760412" cy="312738"/>
          </a:xfrm>
          <a:prstGeom prst="roundRect">
            <a:avLst>
              <a:gd name="adj" fmla="val 50000"/>
            </a:avLst>
          </a:prstGeom>
          <a:solidFill>
            <a:srgbClr val="FF990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878" name="Line 38"/>
          <p:cNvSpPr>
            <a:spLocks noChangeShapeType="1"/>
          </p:cNvSpPr>
          <p:nvPr/>
        </p:nvSpPr>
        <p:spPr bwMode="auto">
          <a:xfrm flipH="1">
            <a:off x="4997450" y="22987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79" name="Line 39"/>
          <p:cNvSpPr>
            <a:spLocks noChangeShapeType="1"/>
          </p:cNvSpPr>
          <p:nvPr/>
        </p:nvSpPr>
        <p:spPr bwMode="auto">
          <a:xfrm flipH="1">
            <a:off x="4140200" y="2293938"/>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0" name="Line 40"/>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1" name="Oval 41"/>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2" name="Line 42"/>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3" name="Line 43"/>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5886" name="Group 46"/>
          <p:cNvGrpSpPr>
            <a:grpSpLocks/>
          </p:cNvGrpSpPr>
          <p:nvPr/>
        </p:nvGrpSpPr>
        <p:grpSpPr bwMode="auto">
          <a:xfrm flipH="1">
            <a:off x="4035425" y="2636838"/>
            <a:ext cx="85725" cy="268287"/>
            <a:chOff x="0" y="0"/>
            <a:chExt cx="20000" cy="20000"/>
          </a:xfrm>
        </p:grpSpPr>
        <p:sp>
          <p:nvSpPr>
            <p:cNvPr id="35887" name="Arc 4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8" name="Arc 4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5889" name="Group 49"/>
          <p:cNvGrpSpPr>
            <a:grpSpLocks/>
          </p:cNvGrpSpPr>
          <p:nvPr/>
        </p:nvGrpSpPr>
        <p:grpSpPr bwMode="auto">
          <a:xfrm flipH="1">
            <a:off x="4171950" y="2641600"/>
            <a:ext cx="87313" cy="266700"/>
            <a:chOff x="0" y="0"/>
            <a:chExt cx="20000" cy="20000"/>
          </a:xfrm>
        </p:grpSpPr>
        <p:sp>
          <p:nvSpPr>
            <p:cNvPr id="35890" name="Arc 5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1" name="Arc 5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5892" name="Line 52"/>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3" name="Line 53"/>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4" name="Line 54"/>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5" name="Line 55"/>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6" name="Rectangle 56"/>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7" name="Line 57"/>
          <p:cNvSpPr>
            <a:spLocks noChangeShapeType="1"/>
          </p:cNvSpPr>
          <p:nvPr/>
        </p:nvSpPr>
        <p:spPr bwMode="auto">
          <a:xfrm flipH="1" flipV="1">
            <a:off x="4146550" y="2286000"/>
            <a:ext cx="0" cy="4841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98" name="Text Box 58"/>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35899" name="Rectangle 59"/>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00" name="AutoShape 60"/>
          <p:cNvSpPr>
            <a:spLocks/>
          </p:cNvSpPr>
          <p:nvPr/>
        </p:nvSpPr>
        <p:spPr bwMode="auto">
          <a:xfrm rot="5400000">
            <a:off x="1072357" y="1416843"/>
            <a:ext cx="704850" cy="9953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1" name="AutoShape 61"/>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2" name="Rectangle 62"/>
          <p:cNvSpPr>
            <a:spLocks noChangeArrowheads="1"/>
          </p:cNvSpPr>
          <p:nvPr/>
        </p:nvSpPr>
        <p:spPr bwMode="auto">
          <a:xfrm flipV="1">
            <a:off x="812800" y="3573463"/>
            <a:ext cx="2114550" cy="14557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03" name="Rectangle 63"/>
          <p:cNvSpPr>
            <a:spLocks noChangeArrowheads="1"/>
          </p:cNvSpPr>
          <p:nvPr/>
        </p:nvSpPr>
        <p:spPr bwMode="auto">
          <a:xfrm rot="5400000">
            <a:off x="1620044" y="3118644"/>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4" name="Rectangle 64"/>
          <p:cNvSpPr>
            <a:spLocks noChangeArrowheads="1"/>
          </p:cNvSpPr>
          <p:nvPr/>
        </p:nvSpPr>
        <p:spPr bwMode="auto">
          <a:xfrm rot="10800000">
            <a:off x="1641475" y="4037013"/>
            <a:ext cx="428625" cy="311150"/>
          </a:xfrm>
          <a:prstGeom prst="rect">
            <a:avLst/>
          </a:prstGeom>
          <a:solidFill>
            <a:srgbClr val="3366FF"/>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5" name="Rectangle 65"/>
          <p:cNvSpPr>
            <a:spLocks noChangeArrowheads="1"/>
          </p:cNvSpPr>
          <p:nvPr/>
        </p:nvSpPr>
        <p:spPr bwMode="auto">
          <a:xfrm rot="5400000" flipV="1">
            <a:off x="2430462" y="3757613"/>
            <a:ext cx="123825" cy="86995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06" name="AutoShape 66"/>
          <p:cNvSpPr>
            <a:spLocks/>
          </p:cNvSpPr>
          <p:nvPr/>
        </p:nvSpPr>
        <p:spPr bwMode="auto">
          <a:xfrm rot="10800000" flipV="1">
            <a:off x="2273300" y="4503738"/>
            <a:ext cx="325438" cy="525462"/>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7" name="AutoShape 67"/>
          <p:cNvSpPr>
            <a:spLocks/>
          </p:cNvSpPr>
          <p:nvPr/>
        </p:nvSpPr>
        <p:spPr bwMode="auto">
          <a:xfrm rot="10800000" flipV="1">
            <a:off x="2273300" y="4645025"/>
            <a:ext cx="195263" cy="3841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08" name="Line 68"/>
          <p:cNvSpPr>
            <a:spLocks noChangeShapeType="1"/>
          </p:cNvSpPr>
          <p:nvPr/>
        </p:nvSpPr>
        <p:spPr bwMode="auto">
          <a:xfrm rot="5400000">
            <a:off x="1897062" y="4186238"/>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09" name="Line 69"/>
          <p:cNvSpPr>
            <a:spLocks noChangeShapeType="1"/>
          </p:cNvSpPr>
          <p:nvPr/>
        </p:nvSpPr>
        <p:spPr bwMode="auto">
          <a:xfrm rot="5400000">
            <a:off x="1488281" y="4196557"/>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5910" name="Group 70"/>
          <p:cNvGrpSpPr>
            <a:grpSpLocks/>
          </p:cNvGrpSpPr>
          <p:nvPr/>
        </p:nvGrpSpPr>
        <p:grpSpPr bwMode="auto">
          <a:xfrm>
            <a:off x="1165225" y="3565525"/>
            <a:ext cx="1373188" cy="244475"/>
            <a:chOff x="3118" y="864"/>
            <a:chExt cx="530" cy="48"/>
          </a:xfrm>
        </p:grpSpPr>
        <p:sp>
          <p:nvSpPr>
            <p:cNvPr id="35911" name="Arc 71"/>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2" name="Arc 72"/>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5913" name="Rectangle 73"/>
          <p:cNvSpPr>
            <a:spLocks noChangeArrowheads="1"/>
          </p:cNvSpPr>
          <p:nvPr/>
        </p:nvSpPr>
        <p:spPr bwMode="auto">
          <a:xfrm flipV="1">
            <a:off x="812800" y="2279650"/>
            <a:ext cx="2114550" cy="12906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14" name="Rectangle 74"/>
          <p:cNvSpPr>
            <a:spLocks noChangeArrowheads="1"/>
          </p:cNvSpPr>
          <p:nvPr/>
        </p:nvSpPr>
        <p:spPr bwMode="auto">
          <a:xfrm rot="5400000">
            <a:off x="1410494" y="2096294"/>
            <a:ext cx="1146175" cy="15128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15" name="Rectangle 75"/>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16" name="Rectangle 76"/>
          <p:cNvSpPr>
            <a:spLocks noChangeArrowheads="1"/>
          </p:cNvSpPr>
          <p:nvPr/>
        </p:nvSpPr>
        <p:spPr bwMode="auto">
          <a:xfrm rot="10800000" flipV="1">
            <a:off x="1782763" y="3425825"/>
            <a:ext cx="136525" cy="1444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18" name="Line 78"/>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20" name="Line 80"/>
          <p:cNvSpPr>
            <a:spLocks noChangeShapeType="1"/>
          </p:cNvSpPr>
          <p:nvPr/>
        </p:nvSpPr>
        <p:spPr bwMode="auto">
          <a:xfrm flipV="1">
            <a:off x="2538413" y="4813300"/>
            <a:ext cx="0" cy="496888"/>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22" name="Rectangle 82"/>
          <p:cNvSpPr>
            <a:spLocks noChangeArrowheads="1"/>
          </p:cNvSpPr>
          <p:nvPr/>
        </p:nvSpPr>
        <p:spPr bwMode="auto">
          <a:xfrm rot="10800000" flipV="1">
            <a:off x="1797050" y="4787900"/>
            <a:ext cx="138113" cy="2413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23" name="Rectangle 83"/>
          <p:cNvSpPr>
            <a:spLocks noChangeArrowheads="1"/>
          </p:cNvSpPr>
          <p:nvPr/>
        </p:nvSpPr>
        <p:spPr bwMode="auto">
          <a:xfrm rot="5400000" flipH="1">
            <a:off x="1629569" y="4153694"/>
            <a:ext cx="439737" cy="828675"/>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5926" name="Group 86"/>
          <p:cNvGrpSpPr>
            <a:grpSpLocks/>
          </p:cNvGrpSpPr>
          <p:nvPr/>
        </p:nvGrpSpPr>
        <p:grpSpPr bwMode="auto">
          <a:xfrm>
            <a:off x="1227138" y="3822700"/>
            <a:ext cx="1246187" cy="873125"/>
            <a:chOff x="3380" y="1014"/>
            <a:chExt cx="481" cy="337"/>
          </a:xfrm>
        </p:grpSpPr>
        <p:sp>
          <p:nvSpPr>
            <p:cNvPr id="35927"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28"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29"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5943" name="Rectangle 103"/>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44" name="Rectangle 104"/>
          <p:cNvSpPr>
            <a:spLocks noChangeArrowheads="1"/>
          </p:cNvSpPr>
          <p:nvPr/>
        </p:nvSpPr>
        <p:spPr bwMode="auto">
          <a:xfrm rot="16200000" flipV="1">
            <a:off x="1523206" y="1669257"/>
            <a:ext cx="136525" cy="4111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45" name="Rectangle 105"/>
          <p:cNvSpPr>
            <a:spLocks noChangeArrowheads="1"/>
          </p:cNvSpPr>
          <p:nvPr/>
        </p:nvSpPr>
        <p:spPr bwMode="auto">
          <a:xfrm rot="16200000" flipV="1">
            <a:off x="1178719" y="1767681"/>
            <a:ext cx="193675" cy="220663"/>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46" name="Oval 106"/>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7" name="AutoShape 107"/>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8" name="Line 108"/>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49" name="Line 109"/>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0" name="Text Box 110"/>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35952" name="Line 112"/>
          <p:cNvSpPr>
            <a:spLocks noChangeShapeType="1"/>
          </p:cNvSpPr>
          <p:nvPr/>
        </p:nvSpPr>
        <p:spPr bwMode="auto">
          <a:xfrm rot="16200000" flipV="1">
            <a:off x="5617369" y="2756694"/>
            <a:ext cx="0" cy="496888"/>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4" name="Line 114"/>
          <p:cNvSpPr>
            <a:spLocks noChangeShapeType="1"/>
          </p:cNvSpPr>
          <p:nvPr/>
        </p:nvSpPr>
        <p:spPr bwMode="auto">
          <a:xfrm flipH="1">
            <a:off x="4578350" y="2855913"/>
            <a:ext cx="246063" cy="0"/>
          </a:xfrm>
          <a:prstGeom prst="line">
            <a:avLst/>
          </a:prstGeom>
          <a:noFill/>
          <a:ln w="25400">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55" name="Text Box 11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5956" name="Text Box 116"/>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35957" name="Line 117"/>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5958" name="Group 118"/>
          <p:cNvGrpSpPr>
            <a:grpSpLocks/>
          </p:cNvGrpSpPr>
          <p:nvPr/>
        </p:nvGrpSpPr>
        <p:grpSpPr bwMode="auto">
          <a:xfrm>
            <a:off x="1619250" y="850900"/>
            <a:ext cx="487363" cy="942975"/>
            <a:chOff x="1020" y="536"/>
            <a:chExt cx="307" cy="594"/>
          </a:xfrm>
        </p:grpSpPr>
        <p:sp>
          <p:nvSpPr>
            <p:cNvPr id="35959" name="AutoShape 119"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35960" name="AutoShape 120"/>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61" name="Rectangle 121"/>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62" name="Rectangle 122"/>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963" name="Line 12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4" name="Line 12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5" name="Line 12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6" name="Line 12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7" name="Line 12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8" name="Line 12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69" name="Line 12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0" name="Line 13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1" name="Line 13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2" name="Line 13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3" name="Line 13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4" name="Line 13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5" name="Line 13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6" name="Line 13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7" name="Line 13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8" name="Line 13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79" name="Line 13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5981" name="Line 141"/>
          <p:cNvSpPr>
            <a:spLocks noChangeShapeType="1"/>
          </p:cNvSpPr>
          <p:nvPr/>
        </p:nvSpPr>
        <p:spPr bwMode="auto">
          <a:xfrm flipV="1">
            <a:off x="998538" y="4813300"/>
            <a:ext cx="0" cy="496888"/>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84" name="Line 144"/>
          <p:cNvSpPr>
            <a:spLocks noChangeShapeType="1"/>
          </p:cNvSpPr>
          <p:nvPr/>
        </p:nvSpPr>
        <p:spPr bwMode="auto">
          <a:xfrm flipV="1">
            <a:off x="4146550" y="4287838"/>
            <a:ext cx="0" cy="2444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5986" name="Text Box 146"/>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35998" name="Line 158"/>
          <p:cNvSpPr>
            <a:spLocks noChangeShapeType="1"/>
          </p:cNvSpPr>
          <p:nvPr/>
        </p:nvSpPr>
        <p:spPr bwMode="auto">
          <a:xfrm flipV="1">
            <a:off x="4572000" y="2854325"/>
            <a:ext cx="14288" cy="498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5999" name="Group 159"/>
          <p:cNvGrpSpPr>
            <a:grpSpLocks/>
          </p:cNvGrpSpPr>
          <p:nvPr/>
        </p:nvGrpSpPr>
        <p:grpSpPr bwMode="auto">
          <a:xfrm rot="-5400000">
            <a:off x="2990056" y="4071144"/>
            <a:ext cx="128588" cy="247650"/>
            <a:chOff x="2904" y="1200"/>
            <a:chExt cx="50" cy="96"/>
          </a:xfrm>
        </p:grpSpPr>
        <p:sp>
          <p:nvSpPr>
            <p:cNvPr id="36000" name="Line 16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01" name="Line 16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02" name="Line 16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6003" name="Line 163"/>
          <p:cNvSpPr>
            <a:spLocks noChangeShapeType="1"/>
          </p:cNvSpPr>
          <p:nvPr/>
        </p:nvSpPr>
        <p:spPr bwMode="auto">
          <a:xfrm>
            <a:off x="1562100" y="4741863"/>
            <a:ext cx="593725" cy="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6008" name="Group 168"/>
          <p:cNvGrpSpPr>
            <a:grpSpLocks/>
          </p:cNvGrpSpPr>
          <p:nvPr/>
        </p:nvGrpSpPr>
        <p:grpSpPr bwMode="auto">
          <a:xfrm>
            <a:off x="1492250" y="4271963"/>
            <a:ext cx="722313" cy="598487"/>
            <a:chOff x="940" y="2691"/>
            <a:chExt cx="455" cy="377"/>
          </a:xfrm>
        </p:grpSpPr>
        <p:grpSp>
          <p:nvGrpSpPr>
            <p:cNvPr id="36007" name="Group 167"/>
            <p:cNvGrpSpPr>
              <a:grpSpLocks/>
            </p:cNvGrpSpPr>
            <p:nvPr/>
          </p:nvGrpSpPr>
          <p:grpSpPr bwMode="auto">
            <a:xfrm>
              <a:off x="1315" y="2977"/>
              <a:ext cx="80" cy="91"/>
              <a:chOff x="1315" y="2977"/>
              <a:chExt cx="80" cy="91"/>
            </a:xfrm>
          </p:grpSpPr>
          <p:sp>
            <p:nvSpPr>
              <p:cNvPr id="35932" name="AutoShape 92"/>
              <p:cNvSpPr>
                <a:spLocks noChangeArrowheads="1"/>
              </p:cNvSpPr>
              <p:nvPr/>
            </p:nvSpPr>
            <p:spPr bwMode="auto">
              <a:xfrm rot="8060986">
                <a:off x="1315" y="2977"/>
                <a:ext cx="79"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3" name="AutoShape 93"/>
              <p:cNvSpPr>
                <a:spLocks noChangeArrowheads="1"/>
              </p:cNvSpPr>
              <p:nvPr/>
            </p:nvSpPr>
            <p:spPr bwMode="auto">
              <a:xfrm rot="8060986">
                <a:off x="1316" y="2989"/>
                <a:ext cx="79"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6006" name="Group 166"/>
            <p:cNvGrpSpPr>
              <a:grpSpLocks/>
            </p:cNvGrpSpPr>
            <p:nvPr/>
          </p:nvGrpSpPr>
          <p:grpSpPr bwMode="auto">
            <a:xfrm>
              <a:off x="943" y="2979"/>
              <a:ext cx="81" cy="89"/>
              <a:chOff x="943" y="2979"/>
              <a:chExt cx="81" cy="89"/>
            </a:xfrm>
          </p:grpSpPr>
          <p:sp>
            <p:nvSpPr>
              <p:cNvPr id="35935" name="AutoShape 95"/>
              <p:cNvSpPr>
                <a:spLocks noChangeArrowheads="1"/>
              </p:cNvSpPr>
              <p:nvPr/>
            </p:nvSpPr>
            <p:spPr bwMode="auto">
              <a:xfrm rot="8060986">
                <a:off x="944" y="2978"/>
                <a:ext cx="78"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6" name="AutoShape 96"/>
              <p:cNvSpPr>
                <a:spLocks noChangeArrowheads="1"/>
              </p:cNvSpPr>
              <p:nvPr/>
            </p:nvSpPr>
            <p:spPr bwMode="auto">
              <a:xfrm rot="8060986">
                <a:off x="946" y="2989"/>
                <a:ext cx="78"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6004" name="Group 164"/>
            <p:cNvGrpSpPr>
              <a:grpSpLocks/>
            </p:cNvGrpSpPr>
            <p:nvPr/>
          </p:nvGrpSpPr>
          <p:grpSpPr bwMode="auto">
            <a:xfrm>
              <a:off x="1312" y="2691"/>
              <a:ext cx="80" cy="91"/>
              <a:chOff x="1312" y="2691"/>
              <a:chExt cx="80" cy="91"/>
            </a:xfrm>
          </p:grpSpPr>
          <p:sp>
            <p:nvSpPr>
              <p:cNvPr id="35938" name="AutoShape 98"/>
              <p:cNvSpPr>
                <a:spLocks noChangeArrowheads="1"/>
              </p:cNvSpPr>
              <p:nvPr/>
            </p:nvSpPr>
            <p:spPr bwMode="auto">
              <a:xfrm rot="13539014" flipV="1">
                <a:off x="1312" y="2703"/>
                <a:ext cx="79"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39" name="AutoShape 99"/>
              <p:cNvSpPr>
                <a:spLocks noChangeArrowheads="1"/>
              </p:cNvSpPr>
              <p:nvPr/>
            </p:nvSpPr>
            <p:spPr bwMode="auto">
              <a:xfrm rot="13539014" flipV="1">
                <a:off x="1313" y="2691"/>
                <a:ext cx="79"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6005" name="Group 165"/>
            <p:cNvGrpSpPr>
              <a:grpSpLocks/>
            </p:cNvGrpSpPr>
            <p:nvPr/>
          </p:nvGrpSpPr>
          <p:grpSpPr bwMode="auto">
            <a:xfrm>
              <a:off x="940" y="2692"/>
              <a:ext cx="80" cy="90"/>
              <a:chOff x="940" y="2692"/>
              <a:chExt cx="80" cy="90"/>
            </a:xfrm>
          </p:grpSpPr>
          <p:sp>
            <p:nvSpPr>
              <p:cNvPr id="35941" name="AutoShape 101"/>
              <p:cNvSpPr>
                <a:spLocks noChangeArrowheads="1"/>
              </p:cNvSpPr>
              <p:nvPr/>
            </p:nvSpPr>
            <p:spPr bwMode="auto">
              <a:xfrm rot="13539014" flipV="1">
                <a:off x="939" y="2704"/>
                <a:ext cx="79" cy="7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5942" name="AutoShape 102"/>
              <p:cNvSpPr>
                <a:spLocks noChangeArrowheads="1"/>
              </p:cNvSpPr>
              <p:nvPr/>
            </p:nvSpPr>
            <p:spPr bwMode="auto">
              <a:xfrm rot="13539014" flipV="1">
                <a:off x="941" y="2693"/>
                <a:ext cx="79" cy="7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36009" name="Text Box 169"/>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36010" name="Text Box 170"/>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36011" name="Text Box 171"/>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36012" name="Group 172"/>
          <p:cNvGrpSpPr>
            <a:grpSpLocks/>
          </p:cNvGrpSpPr>
          <p:nvPr/>
        </p:nvGrpSpPr>
        <p:grpSpPr bwMode="auto">
          <a:xfrm>
            <a:off x="7137400" y="1054100"/>
            <a:ext cx="1081088" cy="717550"/>
            <a:chOff x="4496" y="664"/>
            <a:chExt cx="681" cy="452"/>
          </a:xfrm>
        </p:grpSpPr>
        <p:sp>
          <p:nvSpPr>
            <p:cNvPr id="36013" name="Rectangle 173"/>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14" name="Line 174"/>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15" name="Line 175"/>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16" name="Line 176"/>
            <p:cNvSpPr>
              <a:spLocks noChangeShapeType="1"/>
            </p:cNvSpPr>
            <p:nvPr/>
          </p:nvSpPr>
          <p:spPr bwMode="auto">
            <a:xfrm flipH="1">
              <a:off x="4680"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17" name="Line 177"/>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18" name="Line 178"/>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6019" name="Group 179"/>
          <p:cNvGrpSpPr>
            <a:grpSpLocks/>
          </p:cNvGrpSpPr>
          <p:nvPr/>
        </p:nvGrpSpPr>
        <p:grpSpPr bwMode="auto">
          <a:xfrm>
            <a:off x="7137400" y="1930400"/>
            <a:ext cx="1081088" cy="731838"/>
            <a:chOff x="4496" y="1216"/>
            <a:chExt cx="681" cy="461"/>
          </a:xfrm>
        </p:grpSpPr>
        <p:sp>
          <p:nvSpPr>
            <p:cNvPr id="36020" name="Rectangle 180"/>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21" name="Line 181"/>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22" name="Line 182"/>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23" name="Line 183"/>
            <p:cNvSpPr>
              <a:spLocks noChangeShapeType="1"/>
            </p:cNvSpPr>
            <p:nvPr/>
          </p:nvSpPr>
          <p:spPr bwMode="auto">
            <a:xfrm flipH="1">
              <a:off x="4680"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024" name="Line 184"/>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5884" name="Oval 44"/>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5885" name="Oval 45"/>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025" name="AutoShape 185"/>
          <p:cNvSpPr>
            <a:spLocks noChangeArrowheads="1"/>
          </p:cNvSpPr>
          <p:nvPr/>
        </p:nvSpPr>
        <p:spPr bwMode="auto">
          <a:xfrm>
            <a:off x="2446338" y="5310188"/>
            <a:ext cx="169862"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6" name="AutoShape 186"/>
          <p:cNvSpPr>
            <a:spLocks noChangeArrowheads="1"/>
          </p:cNvSpPr>
          <p:nvPr/>
        </p:nvSpPr>
        <p:spPr bwMode="auto">
          <a:xfrm>
            <a:off x="914400" y="52847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7" name="AutoShape 187"/>
          <p:cNvSpPr>
            <a:spLocks noChangeArrowheads="1"/>
          </p:cNvSpPr>
          <p:nvPr/>
        </p:nvSpPr>
        <p:spPr bwMode="auto">
          <a:xfrm>
            <a:off x="4054475" y="4481513"/>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8" name="AutoShape 188"/>
          <p:cNvSpPr>
            <a:spLocks noChangeArrowheads="1"/>
          </p:cNvSpPr>
          <p:nvPr/>
        </p:nvSpPr>
        <p:spPr bwMode="auto">
          <a:xfrm>
            <a:off x="4605338" y="447992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29" name="AutoShape 189"/>
          <p:cNvSpPr>
            <a:spLocks noChangeArrowheads="1"/>
          </p:cNvSpPr>
          <p:nvPr/>
        </p:nvSpPr>
        <p:spPr bwMode="auto">
          <a:xfrm>
            <a:off x="1771650" y="53101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030" name="AutoShape 190"/>
          <p:cNvSpPr>
            <a:spLocks noChangeArrowheads="1"/>
          </p:cNvSpPr>
          <p:nvPr/>
        </p:nvSpPr>
        <p:spPr bwMode="auto">
          <a:xfrm rot="16200000" flipH="1">
            <a:off x="5858668" y="2929732"/>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 name="Slide Number Placeholder 3"/>
          <p:cNvSpPr>
            <a:spLocks noGrp="1"/>
          </p:cNvSpPr>
          <p:nvPr>
            <p:ph type="sldNum" sz="quarter" idx="12"/>
          </p:nvPr>
        </p:nvSpPr>
        <p:spPr/>
        <p:txBody>
          <a:bodyPr/>
          <a:lstStyle/>
          <a:p>
            <a:fld id="{8AFCE42A-5786-DC45-9E2D-D8B21AA03CD9}" type="slidenum">
              <a:rPr lang="en-US"/>
              <a:pPr/>
              <a:t>121</a:t>
            </a:fld>
            <a:endParaRPr lang="en-US"/>
          </a:p>
        </p:txBody>
      </p:sp>
      <p:sp>
        <p:nvSpPr>
          <p:cNvPr id="36867"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869"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36870"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Input or Signal OFF With Valve Returning to Normal</a:t>
            </a:r>
          </a:p>
        </p:txBody>
      </p:sp>
      <p:sp>
        <p:nvSpPr>
          <p:cNvPr id="36871" name="Text Box 7"/>
          <p:cNvSpPr txBox="1">
            <a:spLocks noChangeArrowheads="1"/>
          </p:cNvSpPr>
          <p:nvPr/>
        </p:nvSpPr>
        <p:spPr bwMode="auto">
          <a:xfrm>
            <a:off x="6267450" y="3616325"/>
            <a:ext cx="28194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Input is cut off the Input bleeds off quickly through the Bypass Check and takes pressure off the diaphragm. This allows the poppet to return to the Normally Open---</a:t>
            </a:r>
          </a:p>
        </p:txBody>
      </p:sp>
      <p:sp>
        <p:nvSpPr>
          <p:cNvPr id="36872"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36873"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36875"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36878" name="Text Box 14"/>
          <p:cNvSpPr txBox="1">
            <a:spLocks noChangeArrowheads="1"/>
          </p:cNvSpPr>
          <p:nvPr/>
        </p:nvSpPr>
        <p:spPr bwMode="auto">
          <a:xfrm>
            <a:off x="5302250" y="31861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36879"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6880" name="Line 16"/>
          <p:cNvSpPr>
            <a:spLocks noChangeShapeType="1"/>
          </p:cNvSpPr>
          <p:nvPr/>
        </p:nvSpPr>
        <p:spPr bwMode="auto">
          <a:xfrm flipH="1" flipV="1">
            <a:off x="4681538" y="3103563"/>
            <a:ext cx="0" cy="11668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1" name="Line 17"/>
          <p:cNvSpPr>
            <a:spLocks noChangeShapeType="1"/>
          </p:cNvSpPr>
          <p:nvPr/>
        </p:nvSpPr>
        <p:spPr bwMode="auto">
          <a:xfrm>
            <a:off x="5095875" y="2286000"/>
            <a:ext cx="0" cy="2174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2" name="Line 18"/>
          <p:cNvSpPr>
            <a:spLocks noChangeShapeType="1"/>
          </p:cNvSpPr>
          <p:nvPr/>
        </p:nvSpPr>
        <p:spPr bwMode="auto">
          <a:xfrm flipV="1">
            <a:off x="5083175" y="3951288"/>
            <a:ext cx="0" cy="106362"/>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3" name="Line 19"/>
          <p:cNvSpPr>
            <a:spLocks noChangeShapeType="1"/>
          </p:cNvSpPr>
          <p:nvPr/>
        </p:nvSpPr>
        <p:spPr bwMode="auto">
          <a:xfrm flipH="1">
            <a:off x="4687888" y="31035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4"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5" name="Rectangle 21"/>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6" name="Rectangle 22"/>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6887" name="Group 23"/>
          <p:cNvGrpSpPr>
            <a:grpSpLocks/>
          </p:cNvGrpSpPr>
          <p:nvPr/>
        </p:nvGrpSpPr>
        <p:grpSpPr bwMode="auto">
          <a:xfrm>
            <a:off x="4813300" y="3270250"/>
            <a:ext cx="138113" cy="134938"/>
            <a:chOff x="3913" y="2593"/>
            <a:chExt cx="155" cy="151"/>
          </a:xfrm>
        </p:grpSpPr>
        <p:sp>
          <p:nvSpPr>
            <p:cNvPr id="36888" name="Line 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89" name="Line 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6890" name="Group 26"/>
          <p:cNvGrpSpPr>
            <a:grpSpLocks/>
          </p:cNvGrpSpPr>
          <p:nvPr/>
        </p:nvGrpSpPr>
        <p:grpSpPr bwMode="auto">
          <a:xfrm>
            <a:off x="4806950" y="3033713"/>
            <a:ext cx="138113" cy="134937"/>
            <a:chOff x="3913" y="2593"/>
            <a:chExt cx="155" cy="151"/>
          </a:xfrm>
        </p:grpSpPr>
        <p:sp>
          <p:nvSpPr>
            <p:cNvPr id="36891" name="Line 2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2" name="Line 2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6893" name="Rectangle 29"/>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4" name="Line 30"/>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5" name="Line 31"/>
          <p:cNvSpPr>
            <a:spLocks noChangeShapeType="1"/>
          </p:cNvSpPr>
          <p:nvPr/>
        </p:nvSpPr>
        <p:spPr bwMode="auto">
          <a:xfrm flipV="1">
            <a:off x="4829175" y="3462338"/>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6" name="Line 32"/>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7" name="Rectangle 33"/>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898" name="AutoShape 34"/>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899" name="AutoShape 35"/>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00" name="AutoShape 36"/>
          <p:cNvSpPr>
            <a:spLocks noChangeArrowheads="1"/>
          </p:cNvSpPr>
          <p:nvPr/>
        </p:nvSpPr>
        <p:spPr bwMode="auto">
          <a:xfrm>
            <a:off x="4237038" y="2136775"/>
            <a:ext cx="760412" cy="312738"/>
          </a:xfrm>
          <a:prstGeom prst="roundRect">
            <a:avLst>
              <a:gd name="adj" fmla="val 50000"/>
            </a:avLst>
          </a:prstGeom>
          <a:gradFill rotWithShape="0">
            <a:gsLst>
              <a:gs pos="0">
                <a:srgbClr val="FFCC00"/>
              </a:gs>
              <a:gs pos="100000">
                <a:srgbClr val="FF99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01" name="Line 37"/>
          <p:cNvSpPr>
            <a:spLocks noChangeShapeType="1"/>
          </p:cNvSpPr>
          <p:nvPr/>
        </p:nvSpPr>
        <p:spPr bwMode="auto">
          <a:xfrm flipH="1">
            <a:off x="4997450" y="22987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02" name="Line 38"/>
          <p:cNvSpPr>
            <a:spLocks noChangeShapeType="1"/>
          </p:cNvSpPr>
          <p:nvPr/>
        </p:nvSpPr>
        <p:spPr bwMode="auto">
          <a:xfrm flipH="1">
            <a:off x="4140200" y="2293938"/>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03" name="Line 39"/>
          <p:cNvSpPr>
            <a:spLocks noChangeShapeType="1"/>
          </p:cNvSpPr>
          <p:nvPr/>
        </p:nvSpPr>
        <p:spPr bwMode="auto">
          <a:xfrm flipH="1" flipV="1">
            <a:off x="4148138" y="2774950"/>
            <a:ext cx="0" cy="14795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05" name="Line 41"/>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06" name="Line 42"/>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6909" name="Group 45"/>
          <p:cNvGrpSpPr>
            <a:grpSpLocks/>
          </p:cNvGrpSpPr>
          <p:nvPr/>
        </p:nvGrpSpPr>
        <p:grpSpPr bwMode="auto">
          <a:xfrm flipH="1">
            <a:off x="4035425" y="2636838"/>
            <a:ext cx="85725" cy="268287"/>
            <a:chOff x="0" y="0"/>
            <a:chExt cx="20000" cy="20000"/>
          </a:xfrm>
        </p:grpSpPr>
        <p:sp>
          <p:nvSpPr>
            <p:cNvPr id="36910" name="Arc 4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1" name="Arc 4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6912" name="Group 48"/>
          <p:cNvGrpSpPr>
            <a:grpSpLocks/>
          </p:cNvGrpSpPr>
          <p:nvPr/>
        </p:nvGrpSpPr>
        <p:grpSpPr bwMode="auto">
          <a:xfrm flipH="1">
            <a:off x="4171950" y="2641600"/>
            <a:ext cx="87313" cy="266700"/>
            <a:chOff x="0" y="0"/>
            <a:chExt cx="20000" cy="20000"/>
          </a:xfrm>
        </p:grpSpPr>
        <p:sp>
          <p:nvSpPr>
            <p:cNvPr id="36913" name="Arc 4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4" name="Arc 5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6915" name="Line 51"/>
          <p:cNvSpPr>
            <a:spLocks noChangeShapeType="1"/>
          </p:cNvSpPr>
          <p:nvPr/>
        </p:nvSpPr>
        <p:spPr bwMode="auto">
          <a:xfrm>
            <a:off x="4146550" y="2549525"/>
            <a:ext cx="257175" cy="1588"/>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6" name="Line 52"/>
          <p:cNvSpPr>
            <a:spLocks noChangeShapeType="1"/>
          </p:cNvSpPr>
          <p:nvPr/>
        </p:nvSpPr>
        <p:spPr bwMode="auto">
          <a:xfrm>
            <a:off x="4146550" y="2995613"/>
            <a:ext cx="257175" cy="31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7" name="Line 53"/>
          <p:cNvSpPr>
            <a:spLocks noChangeShapeType="1"/>
          </p:cNvSpPr>
          <p:nvPr/>
        </p:nvSpPr>
        <p:spPr bwMode="auto">
          <a:xfrm flipH="1">
            <a:off x="4402138" y="2538413"/>
            <a:ext cx="1587" cy="198437"/>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8" name="Line 54"/>
          <p:cNvSpPr>
            <a:spLocks noChangeShapeType="1"/>
          </p:cNvSpPr>
          <p:nvPr/>
        </p:nvSpPr>
        <p:spPr bwMode="auto">
          <a:xfrm flipH="1">
            <a:off x="4402138" y="2855913"/>
            <a:ext cx="1587" cy="1555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19" name="Rectangle 55"/>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20" name="Line 56"/>
          <p:cNvSpPr>
            <a:spLocks noChangeShapeType="1"/>
          </p:cNvSpPr>
          <p:nvPr/>
        </p:nvSpPr>
        <p:spPr bwMode="auto">
          <a:xfrm flipH="1" flipV="1">
            <a:off x="4146550" y="2286000"/>
            <a:ext cx="0" cy="4841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21" name="Text Box 57"/>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36922" name="Rectangle 58"/>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23" name="AutoShape 59"/>
          <p:cNvSpPr>
            <a:spLocks/>
          </p:cNvSpPr>
          <p:nvPr/>
        </p:nvSpPr>
        <p:spPr bwMode="auto">
          <a:xfrm rot="5400000">
            <a:off x="1072357" y="1416843"/>
            <a:ext cx="704850" cy="9953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25" name="Rectangle 61"/>
          <p:cNvSpPr>
            <a:spLocks noChangeArrowheads="1"/>
          </p:cNvSpPr>
          <p:nvPr/>
        </p:nvSpPr>
        <p:spPr bwMode="auto">
          <a:xfrm flipV="1">
            <a:off x="812800" y="3573463"/>
            <a:ext cx="2114550" cy="14557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26" name="Rectangle 62"/>
          <p:cNvSpPr>
            <a:spLocks noChangeArrowheads="1"/>
          </p:cNvSpPr>
          <p:nvPr/>
        </p:nvSpPr>
        <p:spPr bwMode="auto">
          <a:xfrm rot="5400000">
            <a:off x="1620044" y="3118644"/>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27" name="Rectangle 63"/>
          <p:cNvSpPr>
            <a:spLocks noChangeArrowheads="1"/>
          </p:cNvSpPr>
          <p:nvPr/>
        </p:nvSpPr>
        <p:spPr bwMode="auto">
          <a:xfrm rot="10800000">
            <a:off x="1641475" y="4037013"/>
            <a:ext cx="428625" cy="31115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28" name="Rectangle 64"/>
          <p:cNvSpPr>
            <a:spLocks noChangeArrowheads="1"/>
          </p:cNvSpPr>
          <p:nvPr/>
        </p:nvSpPr>
        <p:spPr bwMode="auto">
          <a:xfrm rot="5400000" flipV="1">
            <a:off x="2430462" y="3757613"/>
            <a:ext cx="123825" cy="8699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29" name="AutoShape 65"/>
          <p:cNvSpPr>
            <a:spLocks/>
          </p:cNvSpPr>
          <p:nvPr/>
        </p:nvSpPr>
        <p:spPr bwMode="auto">
          <a:xfrm rot="10800000" flipV="1">
            <a:off x="2273300" y="4503738"/>
            <a:ext cx="325438" cy="52546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30" name="AutoShape 66"/>
          <p:cNvSpPr>
            <a:spLocks/>
          </p:cNvSpPr>
          <p:nvPr/>
        </p:nvSpPr>
        <p:spPr bwMode="auto">
          <a:xfrm rot="10800000" flipV="1">
            <a:off x="2273300" y="4645025"/>
            <a:ext cx="195263" cy="3841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31" name="Line 67"/>
          <p:cNvSpPr>
            <a:spLocks noChangeShapeType="1"/>
          </p:cNvSpPr>
          <p:nvPr/>
        </p:nvSpPr>
        <p:spPr bwMode="auto">
          <a:xfrm rot="5400000">
            <a:off x="1897062" y="4186238"/>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32" name="Line 68"/>
          <p:cNvSpPr>
            <a:spLocks noChangeShapeType="1"/>
          </p:cNvSpPr>
          <p:nvPr/>
        </p:nvSpPr>
        <p:spPr bwMode="auto">
          <a:xfrm rot="5400000">
            <a:off x="1488281" y="4196557"/>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6933" name="Group 69"/>
          <p:cNvGrpSpPr>
            <a:grpSpLocks/>
          </p:cNvGrpSpPr>
          <p:nvPr/>
        </p:nvGrpSpPr>
        <p:grpSpPr bwMode="auto">
          <a:xfrm>
            <a:off x="1165225" y="3565525"/>
            <a:ext cx="1373188" cy="244475"/>
            <a:chOff x="3118" y="864"/>
            <a:chExt cx="530" cy="48"/>
          </a:xfrm>
        </p:grpSpPr>
        <p:sp>
          <p:nvSpPr>
            <p:cNvPr id="36934" name="Arc 7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35" name="Arc 7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6936" name="Rectangle 72"/>
          <p:cNvSpPr>
            <a:spLocks noChangeArrowheads="1"/>
          </p:cNvSpPr>
          <p:nvPr/>
        </p:nvSpPr>
        <p:spPr bwMode="auto">
          <a:xfrm flipV="1">
            <a:off x="812800" y="2279650"/>
            <a:ext cx="2114550" cy="12906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37" name="Rectangle 73"/>
          <p:cNvSpPr>
            <a:spLocks noChangeArrowheads="1"/>
          </p:cNvSpPr>
          <p:nvPr/>
        </p:nvSpPr>
        <p:spPr bwMode="auto">
          <a:xfrm rot="5400000">
            <a:off x="1410494" y="2096294"/>
            <a:ext cx="1146175" cy="15128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38" name="Rectangle 74"/>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39" name="Rectangle 75"/>
          <p:cNvSpPr>
            <a:spLocks noChangeArrowheads="1"/>
          </p:cNvSpPr>
          <p:nvPr/>
        </p:nvSpPr>
        <p:spPr bwMode="auto">
          <a:xfrm rot="10800000" flipV="1">
            <a:off x="1782763" y="3425825"/>
            <a:ext cx="136525" cy="1444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41" name="Line 77"/>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45" name="Rectangle 81"/>
          <p:cNvSpPr>
            <a:spLocks noChangeArrowheads="1"/>
          </p:cNvSpPr>
          <p:nvPr/>
        </p:nvSpPr>
        <p:spPr bwMode="auto">
          <a:xfrm rot="10800000" flipV="1">
            <a:off x="1797050" y="4787900"/>
            <a:ext cx="138113" cy="2413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46" name="Rectangle 82"/>
          <p:cNvSpPr>
            <a:spLocks noChangeArrowheads="1"/>
          </p:cNvSpPr>
          <p:nvPr/>
        </p:nvSpPr>
        <p:spPr bwMode="auto">
          <a:xfrm rot="5400000" flipH="1">
            <a:off x="1629569" y="4153694"/>
            <a:ext cx="439737" cy="8286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6947" name="Group 83"/>
          <p:cNvGrpSpPr>
            <a:grpSpLocks/>
          </p:cNvGrpSpPr>
          <p:nvPr/>
        </p:nvGrpSpPr>
        <p:grpSpPr bwMode="auto">
          <a:xfrm>
            <a:off x="1227138" y="3822700"/>
            <a:ext cx="1246187" cy="873125"/>
            <a:chOff x="3380" y="1014"/>
            <a:chExt cx="481" cy="337"/>
          </a:xfrm>
        </p:grpSpPr>
        <p:sp>
          <p:nvSpPr>
            <p:cNvPr id="36948" name="Rectangle 8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49" name="Rectangle 8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50" name="Rectangle 8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6956" name="Line 92"/>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57" name="Line 93"/>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58" name="Text Box 94"/>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36959" name="Line 95"/>
          <p:cNvSpPr>
            <a:spLocks noChangeShapeType="1"/>
          </p:cNvSpPr>
          <p:nvPr/>
        </p:nvSpPr>
        <p:spPr bwMode="auto">
          <a:xfrm rot="16200000" flipV="1">
            <a:off x="5617369" y="2756694"/>
            <a:ext cx="0" cy="4968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61" name="Line 97"/>
          <p:cNvSpPr>
            <a:spLocks noChangeShapeType="1"/>
          </p:cNvSpPr>
          <p:nvPr/>
        </p:nvSpPr>
        <p:spPr bwMode="auto">
          <a:xfrm flipH="1">
            <a:off x="4578350" y="2855913"/>
            <a:ext cx="246063" cy="0"/>
          </a:xfrm>
          <a:prstGeom prst="line">
            <a:avLst/>
          </a:prstGeom>
          <a:noFill/>
          <a:ln w="9525">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62" name="Text Box 98"/>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6963" name="Text Box 99"/>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36964" name="Line 100"/>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8" name="Line 124"/>
          <p:cNvSpPr>
            <a:spLocks noChangeShapeType="1"/>
          </p:cNvSpPr>
          <p:nvPr/>
        </p:nvSpPr>
        <p:spPr bwMode="auto">
          <a:xfrm flipV="1">
            <a:off x="998538" y="4813300"/>
            <a:ext cx="0" cy="496888"/>
          </a:xfrm>
          <a:prstGeom prst="line">
            <a:avLst/>
          </a:prstGeom>
          <a:noFill/>
          <a:ln w="254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91" name="Line 127"/>
          <p:cNvSpPr>
            <a:spLocks noChangeShapeType="1"/>
          </p:cNvSpPr>
          <p:nvPr/>
        </p:nvSpPr>
        <p:spPr bwMode="auto">
          <a:xfrm flipV="1">
            <a:off x="4146550" y="4287838"/>
            <a:ext cx="0" cy="244475"/>
          </a:xfrm>
          <a:prstGeom prst="line">
            <a:avLst/>
          </a:prstGeom>
          <a:noFill/>
          <a:ln w="254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93" name="Text Box 129"/>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37005" name="Line 141"/>
          <p:cNvSpPr>
            <a:spLocks noChangeShapeType="1"/>
          </p:cNvSpPr>
          <p:nvPr/>
        </p:nvSpPr>
        <p:spPr bwMode="auto">
          <a:xfrm flipV="1">
            <a:off x="4572000" y="2854325"/>
            <a:ext cx="14288" cy="498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10" name="Line 146"/>
          <p:cNvSpPr>
            <a:spLocks noChangeShapeType="1"/>
          </p:cNvSpPr>
          <p:nvPr/>
        </p:nvSpPr>
        <p:spPr bwMode="auto">
          <a:xfrm>
            <a:off x="1562100" y="4754563"/>
            <a:ext cx="593725" cy="0"/>
          </a:xfrm>
          <a:prstGeom prst="line">
            <a:avLst/>
          </a:prstGeom>
          <a:noFill/>
          <a:ln w="8255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7011" name="Group 147"/>
          <p:cNvGrpSpPr>
            <a:grpSpLocks/>
          </p:cNvGrpSpPr>
          <p:nvPr/>
        </p:nvGrpSpPr>
        <p:grpSpPr bwMode="auto">
          <a:xfrm>
            <a:off x="1492250" y="4271963"/>
            <a:ext cx="722313" cy="598487"/>
            <a:chOff x="940" y="2691"/>
            <a:chExt cx="455" cy="377"/>
          </a:xfrm>
        </p:grpSpPr>
        <p:grpSp>
          <p:nvGrpSpPr>
            <p:cNvPr id="37012" name="Group 148"/>
            <p:cNvGrpSpPr>
              <a:grpSpLocks/>
            </p:cNvGrpSpPr>
            <p:nvPr/>
          </p:nvGrpSpPr>
          <p:grpSpPr bwMode="auto">
            <a:xfrm>
              <a:off x="1315" y="2977"/>
              <a:ext cx="80" cy="91"/>
              <a:chOff x="1315" y="2977"/>
              <a:chExt cx="80" cy="91"/>
            </a:xfrm>
          </p:grpSpPr>
          <p:sp>
            <p:nvSpPr>
              <p:cNvPr id="37013" name="AutoShape 149"/>
              <p:cNvSpPr>
                <a:spLocks noChangeArrowheads="1"/>
              </p:cNvSpPr>
              <p:nvPr/>
            </p:nvSpPr>
            <p:spPr bwMode="auto">
              <a:xfrm rot="8060986">
                <a:off x="1315" y="2977"/>
                <a:ext cx="79"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4" name="AutoShape 150"/>
              <p:cNvSpPr>
                <a:spLocks noChangeArrowheads="1"/>
              </p:cNvSpPr>
              <p:nvPr/>
            </p:nvSpPr>
            <p:spPr bwMode="auto">
              <a:xfrm rot="8060986">
                <a:off x="1316" y="2989"/>
                <a:ext cx="79"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015" name="Group 151"/>
            <p:cNvGrpSpPr>
              <a:grpSpLocks/>
            </p:cNvGrpSpPr>
            <p:nvPr/>
          </p:nvGrpSpPr>
          <p:grpSpPr bwMode="auto">
            <a:xfrm>
              <a:off x="943" y="2979"/>
              <a:ext cx="81" cy="89"/>
              <a:chOff x="943" y="2979"/>
              <a:chExt cx="81" cy="89"/>
            </a:xfrm>
          </p:grpSpPr>
          <p:sp>
            <p:nvSpPr>
              <p:cNvPr id="37016" name="AutoShape 152"/>
              <p:cNvSpPr>
                <a:spLocks noChangeArrowheads="1"/>
              </p:cNvSpPr>
              <p:nvPr/>
            </p:nvSpPr>
            <p:spPr bwMode="auto">
              <a:xfrm rot="8060986">
                <a:off x="944" y="2978"/>
                <a:ext cx="78"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17" name="AutoShape 153"/>
              <p:cNvSpPr>
                <a:spLocks noChangeArrowheads="1"/>
              </p:cNvSpPr>
              <p:nvPr/>
            </p:nvSpPr>
            <p:spPr bwMode="auto">
              <a:xfrm rot="8060986">
                <a:off x="946" y="2989"/>
                <a:ext cx="78"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018" name="Group 154"/>
            <p:cNvGrpSpPr>
              <a:grpSpLocks/>
            </p:cNvGrpSpPr>
            <p:nvPr/>
          </p:nvGrpSpPr>
          <p:grpSpPr bwMode="auto">
            <a:xfrm>
              <a:off x="1312" y="2691"/>
              <a:ext cx="80" cy="91"/>
              <a:chOff x="1312" y="2691"/>
              <a:chExt cx="80" cy="91"/>
            </a:xfrm>
          </p:grpSpPr>
          <p:sp>
            <p:nvSpPr>
              <p:cNvPr id="37019" name="AutoShape 155"/>
              <p:cNvSpPr>
                <a:spLocks noChangeArrowheads="1"/>
              </p:cNvSpPr>
              <p:nvPr/>
            </p:nvSpPr>
            <p:spPr bwMode="auto">
              <a:xfrm rot="13539014" flipV="1">
                <a:off x="1312" y="2703"/>
                <a:ext cx="79" cy="7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0" name="AutoShape 156"/>
              <p:cNvSpPr>
                <a:spLocks noChangeArrowheads="1"/>
              </p:cNvSpPr>
              <p:nvPr/>
            </p:nvSpPr>
            <p:spPr bwMode="auto">
              <a:xfrm rot="13539014" flipV="1">
                <a:off x="1313" y="2691"/>
                <a:ext cx="79" cy="7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021" name="Group 157"/>
            <p:cNvGrpSpPr>
              <a:grpSpLocks/>
            </p:cNvGrpSpPr>
            <p:nvPr/>
          </p:nvGrpSpPr>
          <p:grpSpPr bwMode="auto">
            <a:xfrm>
              <a:off x="940" y="2692"/>
              <a:ext cx="80" cy="90"/>
              <a:chOff x="940" y="2692"/>
              <a:chExt cx="80" cy="90"/>
            </a:xfrm>
          </p:grpSpPr>
          <p:sp>
            <p:nvSpPr>
              <p:cNvPr id="37022" name="AutoShape 158"/>
              <p:cNvSpPr>
                <a:spLocks noChangeArrowheads="1"/>
              </p:cNvSpPr>
              <p:nvPr/>
            </p:nvSpPr>
            <p:spPr bwMode="auto">
              <a:xfrm rot="13539014" flipV="1">
                <a:off x="939" y="2704"/>
                <a:ext cx="79" cy="7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23" name="AutoShape 159"/>
              <p:cNvSpPr>
                <a:spLocks noChangeArrowheads="1"/>
              </p:cNvSpPr>
              <p:nvPr/>
            </p:nvSpPr>
            <p:spPr bwMode="auto">
              <a:xfrm rot="13539014" flipV="1">
                <a:off x="941" y="2693"/>
                <a:ext cx="79" cy="7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37033" name="Group 169"/>
          <p:cNvGrpSpPr>
            <a:grpSpLocks/>
          </p:cNvGrpSpPr>
          <p:nvPr/>
        </p:nvGrpSpPr>
        <p:grpSpPr bwMode="auto">
          <a:xfrm>
            <a:off x="1168400" y="3581400"/>
            <a:ext cx="1366838" cy="206375"/>
            <a:chOff x="3118" y="864"/>
            <a:chExt cx="530" cy="48"/>
          </a:xfrm>
        </p:grpSpPr>
        <p:sp>
          <p:nvSpPr>
            <p:cNvPr id="37034" name="Arc 17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35" name="Arc 17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036" name="Rectangle 172"/>
          <p:cNvSpPr>
            <a:spLocks noChangeArrowheads="1"/>
          </p:cNvSpPr>
          <p:nvPr/>
        </p:nvSpPr>
        <p:spPr bwMode="auto">
          <a:xfrm rot="10800000" flipV="1">
            <a:off x="930275" y="2244725"/>
            <a:ext cx="138113" cy="276542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37" name="Rectangle 173"/>
          <p:cNvSpPr>
            <a:spLocks noChangeArrowheads="1"/>
          </p:cNvSpPr>
          <p:nvPr/>
        </p:nvSpPr>
        <p:spPr bwMode="auto">
          <a:xfrm rot="10800000" flipV="1">
            <a:off x="1781175" y="3417888"/>
            <a:ext cx="138113" cy="144462"/>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38" name="Rectangle 174"/>
          <p:cNvSpPr>
            <a:spLocks noChangeArrowheads="1"/>
          </p:cNvSpPr>
          <p:nvPr/>
        </p:nvSpPr>
        <p:spPr bwMode="auto">
          <a:xfrm rot="16200000" flipV="1">
            <a:off x="1420813" y="2095500"/>
            <a:ext cx="1123950" cy="1504950"/>
          </a:xfrm>
          <a:prstGeom prst="rect">
            <a:avLst/>
          </a:prstGeom>
          <a:gradFill rotWithShape="0">
            <a:gsLst>
              <a:gs pos="0">
                <a:srgbClr val="FF9966"/>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39" name="AutoShape 175"/>
          <p:cNvSpPr>
            <a:spLocks/>
          </p:cNvSpPr>
          <p:nvPr/>
        </p:nvSpPr>
        <p:spPr bwMode="auto">
          <a:xfrm rot="16200000" flipH="1">
            <a:off x="1077912" y="1398588"/>
            <a:ext cx="701675" cy="990600"/>
          </a:xfrm>
          <a:prstGeom prst="leftBracket">
            <a:avLst>
              <a:gd name="adj" fmla="val 0"/>
            </a:avLst>
          </a:prstGeom>
          <a:gradFill rotWithShape="0">
            <a:gsLst>
              <a:gs pos="0">
                <a:srgbClr val="FFCC00"/>
              </a:gs>
              <a:gs pos="100000">
                <a:srgbClr val="FF9966"/>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24" name="AutoShape 60"/>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1" name="Rectangle 87"/>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52" name="Rectangle 88"/>
          <p:cNvSpPr>
            <a:spLocks noChangeArrowheads="1"/>
          </p:cNvSpPr>
          <p:nvPr/>
        </p:nvSpPr>
        <p:spPr bwMode="auto">
          <a:xfrm rot="16200000" flipV="1">
            <a:off x="1523206" y="1669257"/>
            <a:ext cx="136525" cy="4111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53" name="Rectangle 89"/>
          <p:cNvSpPr>
            <a:spLocks noChangeArrowheads="1"/>
          </p:cNvSpPr>
          <p:nvPr/>
        </p:nvSpPr>
        <p:spPr bwMode="auto">
          <a:xfrm rot="16200000" flipV="1">
            <a:off x="1178719" y="1767681"/>
            <a:ext cx="193675" cy="220663"/>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54" name="Oval 90"/>
          <p:cNvSpPr>
            <a:spLocks noChangeArrowheads="1"/>
          </p:cNvSpPr>
          <p:nvPr/>
        </p:nvSpPr>
        <p:spPr bwMode="auto">
          <a:xfrm>
            <a:off x="1262063" y="18034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55" name="AutoShape 91"/>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40" name="Rectangle 176"/>
          <p:cNvSpPr>
            <a:spLocks noChangeArrowheads="1"/>
          </p:cNvSpPr>
          <p:nvPr/>
        </p:nvSpPr>
        <p:spPr bwMode="auto">
          <a:xfrm rot="16200000" flipV="1">
            <a:off x="1052512" y="1812926"/>
            <a:ext cx="136525" cy="101600"/>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41" name="Rectangle 177"/>
          <p:cNvSpPr>
            <a:spLocks noChangeArrowheads="1"/>
          </p:cNvSpPr>
          <p:nvPr/>
        </p:nvSpPr>
        <p:spPr bwMode="auto">
          <a:xfrm rot="16200000" flipV="1">
            <a:off x="1525587" y="1651001"/>
            <a:ext cx="136525"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6965" name="Group 101"/>
          <p:cNvGrpSpPr>
            <a:grpSpLocks/>
          </p:cNvGrpSpPr>
          <p:nvPr/>
        </p:nvGrpSpPr>
        <p:grpSpPr bwMode="auto">
          <a:xfrm>
            <a:off x="1619250" y="850900"/>
            <a:ext cx="487363" cy="942975"/>
            <a:chOff x="1020" y="536"/>
            <a:chExt cx="307" cy="594"/>
          </a:xfrm>
        </p:grpSpPr>
        <p:sp>
          <p:nvSpPr>
            <p:cNvPr id="36966" name="AutoShape 102"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36967" name="AutoShape 103"/>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8" name="Rectangle 104"/>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6969" name="Rectangle 105"/>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70" name="Line 106"/>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1" name="Line 107"/>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2" name="Line 108"/>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3" name="Line 109"/>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4" name="Line 110"/>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5" name="Line 111"/>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6" name="Line 112"/>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7" name="Line 113"/>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8" name="Line 114"/>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79" name="Line 115"/>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0" name="Line 116"/>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1" name="Line 117"/>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2" name="Line 118"/>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3" name="Line 119"/>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4" name="Line 120"/>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5" name="Line 121"/>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6986" name="Line 122"/>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6904" name="Oval 40"/>
          <p:cNvSpPr>
            <a:spLocks noChangeArrowheads="1"/>
          </p:cNvSpPr>
          <p:nvPr/>
        </p:nvSpPr>
        <p:spPr bwMode="auto">
          <a:xfrm flipH="1">
            <a:off x="4362450" y="2827338"/>
            <a:ext cx="77788" cy="85725"/>
          </a:xfrm>
          <a:prstGeom prst="ellipse">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42" name="Text Box 178"/>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37043" name="Text Box 179"/>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37044" name="Text Box 180"/>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37045" name="Group 181"/>
          <p:cNvGrpSpPr>
            <a:grpSpLocks/>
          </p:cNvGrpSpPr>
          <p:nvPr/>
        </p:nvGrpSpPr>
        <p:grpSpPr bwMode="auto">
          <a:xfrm>
            <a:off x="7137400" y="1054100"/>
            <a:ext cx="1081088" cy="717550"/>
            <a:chOff x="4496" y="664"/>
            <a:chExt cx="681" cy="452"/>
          </a:xfrm>
        </p:grpSpPr>
        <p:sp>
          <p:nvSpPr>
            <p:cNvPr id="37046" name="Rectangle 182"/>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47" name="Line 183"/>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48" name="Line 184"/>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49" name="Line 185"/>
            <p:cNvSpPr>
              <a:spLocks noChangeShapeType="1"/>
            </p:cNvSpPr>
            <p:nvPr/>
          </p:nvSpPr>
          <p:spPr bwMode="auto">
            <a:xfrm flipH="1">
              <a:off x="4680"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50" name="Line 186"/>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51" name="Line 187"/>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7052" name="Group 188"/>
          <p:cNvGrpSpPr>
            <a:grpSpLocks/>
          </p:cNvGrpSpPr>
          <p:nvPr/>
        </p:nvGrpSpPr>
        <p:grpSpPr bwMode="auto">
          <a:xfrm>
            <a:off x="7137400" y="1930400"/>
            <a:ext cx="1081088" cy="731838"/>
            <a:chOff x="4496" y="1216"/>
            <a:chExt cx="681" cy="461"/>
          </a:xfrm>
        </p:grpSpPr>
        <p:sp>
          <p:nvSpPr>
            <p:cNvPr id="37053" name="Rectangle 189"/>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54" name="Line 190"/>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55" name="Line 191"/>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56" name="Line 192"/>
            <p:cNvSpPr>
              <a:spLocks noChangeShapeType="1"/>
            </p:cNvSpPr>
            <p:nvPr/>
          </p:nvSpPr>
          <p:spPr bwMode="auto">
            <a:xfrm flipH="1">
              <a:off x="4680"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057" name="Line 193"/>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6907" name="Oval 43"/>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6908" name="Oval 44"/>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065" name="AutoShape 201"/>
          <p:cNvSpPr>
            <a:spLocks noChangeArrowheads="1"/>
          </p:cNvSpPr>
          <p:nvPr/>
        </p:nvSpPr>
        <p:spPr bwMode="auto">
          <a:xfrm flipV="1">
            <a:off x="914400" y="5284788"/>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6" name="AutoShape 202"/>
          <p:cNvSpPr>
            <a:spLocks noChangeArrowheads="1"/>
          </p:cNvSpPr>
          <p:nvPr/>
        </p:nvSpPr>
        <p:spPr bwMode="auto">
          <a:xfrm flipV="1">
            <a:off x="4054475" y="4481513"/>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7" name="AutoShape 203"/>
          <p:cNvSpPr>
            <a:spLocks noChangeArrowheads="1"/>
          </p:cNvSpPr>
          <p:nvPr/>
        </p:nvSpPr>
        <p:spPr bwMode="auto">
          <a:xfrm>
            <a:off x="4605338" y="447992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8" name="AutoShape 204"/>
          <p:cNvSpPr>
            <a:spLocks noChangeArrowheads="1"/>
          </p:cNvSpPr>
          <p:nvPr/>
        </p:nvSpPr>
        <p:spPr bwMode="auto">
          <a:xfrm>
            <a:off x="1771650" y="53101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069" name="AutoShape 205"/>
          <p:cNvSpPr>
            <a:spLocks noChangeArrowheads="1"/>
          </p:cNvSpPr>
          <p:nvPr/>
        </p:nvSpPr>
        <p:spPr bwMode="auto">
          <a:xfrm rot="16200000" flipH="1">
            <a:off x="5820568" y="2929732"/>
            <a:ext cx="169863" cy="127000"/>
          </a:xfrm>
          <a:prstGeom prst="triangle">
            <a:avLst>
              <a:gd name="adj" fmla="val 50000"/>
            </a:avLst>
          </a:prstGeom>
          <a:noFill/>
          <a:ln w="38100">
            <a:solidFill>
              <a:srgbClr val="00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Slide Number Placeholder 3"/>
          <p:cNvSpPr>
            <a:spLocks noGrp="1"/>
          </p:cNvSpPr>
          <p:nvPr>
            <p:ph type="sldNum" sz="quarter" idx="12"/>
          </p:nvPr>
        </p:nvSpPr>
        <p:spPr/>
        <p:txBody>
          <a:bodyPr/>
          <a:lstStyle/>
          <a:p>
            <a:fld id="{7D331621-0F07-9142-A287-40A64BC64D82}" type="slidenum">
              <a:rPr lang="en-US"/>
              <a:pPr/>
              <a:t>122</a:t>
            </a:fld>
            <a:endParaRPr lang="en-US"/>
          </a:p>
        </p:txBody>
      </p:sp>
      <p:sp>
        <p:nvSpPr>
          <p:cNvPr id="37891"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893"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37894"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Valve At Rest </a:t>
            </a:r>
          </a:p>
        </p:txBody>
      </p:sp>
      <p:sp>
        <p:nvSpPr>
          <p:cNvPr id="37896"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37897"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37899"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37902" name="Text Box 14"/>
          <p:cNvSpPr txBox="1">
            <a:spLocks noChangeArrowheads="1"/>
          </p:cNvSpPr>
          <p:nvPr/>
        </p:nvSpPr>
        <p:spPr bwMode="auto">
          <a:xfrm>
            <a:off x="5302250" y="30972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37903"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7904" name="Line 16"/>
          <p:cNvSpPr>
            <a:spLocks noChangeShapeType="1"/>
          </p:cNvSpPr>
          <p:nvPr/>
        </p:nvSpPr>
        <p:spPr bwMode="auto">
          <a:xfrm flipH="1" flipV="1">
            <a:off x="4681538" y="3624263"/>
            <a:ext cx="0" cy="6461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05" name="Line 17"/>
          <p:cNvSpPr>
            <a:spLocks noChangeShapeType="1"/>
          </p:cNvSpPr>
          <p:nvPr/>
        </p:nvSpPr>
        <p:spPr bwMode="auto">
          <a:xfrm>
            <a:off x="5095875" y="2286000"/>
            <a:ext cx="0" cy="2174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06" name="Line 18"/>
          <p:cNvSpPr>
            <a:spLocks noChangeShapeType="1"/>
          </p:cNvSpPr>
          <p:nvPr/>
        </p:nvSpPr>
        <p:spPr bwMode="auto">
          <a:xfrm flipV="1">
            <a:off x="5083175" y="3951288"/>
            <a:ext cx="0" cy="10636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07" name="Line 19"/>
          <p:cNvSpPr>
            <a:spLocks noChangeShapeType="1"/>
          </p:cNvSpPr>
          <p:nvPr/>
        </p:nvSpPr>
        <p:spPr bwMode="auto">
          <a:xfrm flipH="1">
            <a:off x="4675188" y="36242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08"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09" name="Rectangle 21"/>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10" name="Rectangle 22"/>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7911" name="Group 23"/>
          <p:cNvGrpSpPr>
            <a:grpSpLocks/>
          </p:cNvGrpSpPr>
          <p:nvPr/>
        </p:nvGrpSpPr>
        <p:grpSpPr bwMode="auto">
          <a:xfrm>
            <a:off x="4813300" y="3270250"/>
            <a:ext cx="138113" cy="134938"/>
            <a:chOff x="3913" y="2593"/>
            <a:chExt cx="155" cy="151"/>
          </a:xfrm>
        </p:grpSpPr>
        <p:sp>
          <p:nvSpPr>
            <p:cNvPr id="37912" name="Line 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13" name="Line 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7914" name="Line 26"/>
          <p:cNvSpPr>
            <a:spLocks noChangeShapeType="1"/>
          </p:cNvSpPr>
          <p:nvPr/>
        </p:nvSpPr>
        <p:spPr bwMode="auto">
          <a:xfrm rot="10800000" flipH="1">
            <a:off x="5348288" y="3475038"/>
            <a:ext cx="1651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7915" name="Group 27"/>
          <p:cNvGrpSpPr>
            <a:grpSpLocks/>
          </p:cNvGrpSpPr>
          <p:nvPr/>
        </p:nvGrpSpPr>
        <p:grpSpPr bwMode="auto">
          <a:xfrm>
            <a:off x="4806950" y="3033713"/>
            <a:ext cx="138113" cy="134937"/>
            <a:chOff x="3913" y="2593"/>
            <a:chExt cx="155" cy="151"/>
          </a:xfrm>
        </p:grpSpPr>
        <p:sp>
          <p:nvSpPr>
            <p:cNvPr id="37916" name="Line 2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17" name="Line 2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7918" name="Rectangle 30"/>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19" name="Line 31"/>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0" name="Line 32"/>
          <p:cNvSpPr>
            <a:spLocks noChangeShapeType="1"/>
          </p:cNvSpPr>
          <p:nvPr/>
        </p:nvSpPr>
        <p:spPr bwMode="auto">
          <a:xfrm flipV="1">
            <a:off x="4829175" y="3462338"/>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1" name="Line 33"/>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2" name="Rectangle 34"/>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3" name="AutoShape 35"/>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4" name="AutoShape 36"/>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5" name="AutoShape 37"/>
          <p:cNvSpPr>
            <a:spLocks noChangeArrowheads="1"/>
          </p:cNvSpPr>
          <p:nvPr/>
        </p:nvSpPr>
        <p:spPr bwMode="auto">
          <a:xfrm>
            <a:off x="4237038" y="2136775"/>
            <a:ext cx="760412" cy="312738"/>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26" name="Line 38"/>
          <p:cNvSpPr>
            <a:spLocks noChangeShapeType="1"/>
          </p:cNvSpPr>
          <p:nvPr/>
        </p:nvSpPr>
        <p:spPr bwMode="auto">
          <a:xfrm flipH="1">
            <a:off x="4997450" y="2298700"/>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7" name="Line 39"/>
          <p:cNvSpPr>
            <a:spLocks noChangeShapeType="1"/>
          </p:cNvSpPr>
          <p:nvPr/>
        </p:nvSpPr>
        <p:spPr bwMode="auto">
          <a:xfrm flipH="1">
            <a:off x="4140200" y="2293938"/>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8" name="Line 40"/>
          <p:cNvSpPr>
            <a:spLocks noChangeShapeType="1"/>
          </p:cNvSpPr>
          <p:nvPr/>
        </p:nvSpPr>
        <p:spPr bwMode="auto">
          <a:xfrm flipH="1" flipV="1">
            <a:off x="4148138" y="2774950"/>
            <a:ext cx="0" cy="1479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29" name="Oval 41"/>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30" name="Line 42"/>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31" name="Line 43"/>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7934" name="Group 46"/>
          <p:cNvGrpSpPr>
            <a:grpSpLocks/>
          </p:cNvGrpSpPr>
          <p:nvPr/>
        </p:nvGrpSpPr>
        <p:grpSpPr bwMode="auto">
          <a:xfrm flipH="1">
            <a:off x="4035425" y="2636838"/>
            <a:ext cx="85725" cy="268287"/>
            <a:chOff x="0" y="0"/>
            <a:chExt cx="20000" cy="20000"/>
          </a:xfrm>
        </p:grpSpPr>
        <p:sp>
          <p:nvSpPr>
            <p:cNvPr id="37935" name="Arc 4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36" name="Arc 4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7937" name="Group 49"/>
          <p:cNvGrpSpPr>
            <a:grpSpLocks/>
          </p:cNvGrpSpPr>
          <p:nvPr/>
        </p:nvGrpSpPr>
        <p:grpSpPr bwMode="auto">
          <a:xfrm flipH="1">
            <a:off x="4171950" y="2641600"/>
            <a:ext cx="87313" cy="266700"/>
            <a:chOff x="0" y="0"/>
            <a:chExt cx="20000" cy="20000"/>
          </a:xfrm>
        </p:grpSpPr>
        <p:sp>
          <p:nvSpPr>
            <p:cNvPr id="37938" name="Arc 5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39" name="Arc 5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7940" name="Line 52"/>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1" name="Line 53"/>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2" name="Line 54"/>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3" name="Line 55"/>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4" name="Rectangle 56"/>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5" name="Line 57"/>
          <p:cNvSpPr>
            <a:spLocks noChangeShapeType="1"/>
          </p:cNvSpPr>
          <p:nvPr/>
        </p:nvSpPr>
        <p:spPr bwMode="auto">
          <a:xfrm flipH="1" flipV="1">
            <a:off x="4146550" y="2286000"/>
            <a:ext cx="0" cy="4841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6" name="Text Box 58"/>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37947" name="Rectangle 59"/>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48" name="AutoShape 60"/>
          <p:cNvSpPr>
            <a:spLocks/>
          </p:cNvSpPr>
          <p:nvPr/>
        </p:nvSpPr>
        <p:spPr bwMode="auto">
          <a:xfrm rot="5400000">
            <a:off x="1072357" y="1416843"/>
            <a:ext cx="704850" cy="9953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49" name="AutoShape 61"/>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6" name="Line 78"/>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68" name="Line 80"/>
          <p:cNvSpPr>
            <a:spLocks noChangeShapeType="1"/>
          </p:cNvSpPr>
          <p:nvPr/>
        </p:nvSpPr>
        <p:spPr bwMode="auto">
          <a:xfrm flipV="1">
            <a:off x="25384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1" name="Rectangle 103"/>
          <p:cNvSpPr>
            <a:spLocks noChangeArrowheads="1"/>
          </p:cNvSpPr>
          <p:nvPr/>
        </p:nvSpPr>
        <p:spPr bwMode="auto">
          <a:xfrm rot="16200000" flipV="1">
            <a:off x="1045368" y="1821657"/>
            <a:ext cx="138113" cy="101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92" name="Rectangle 104"/>
          <p:cNvSpPr>
            <a:spLocks noChangeArrowheads="1"/>
          </p:cNvSpPr>
          <p:nvPr/>
        </p:nvSpPr>
        <p:spPr bwMode="auto">
          <a:xfrm rot="16200000" flipV="1">
            <a:off x="1523206" y="1669257"/>
            <a:ext cx="136525" cy="4111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93" name="Rectangle 105"/>
          <p:cNvSpPr>
            <a:spLocks noChangeArrowheads="1"/>
          </p:cNvSpPr>
          <p:nvPr/>
        </p:nvSpPr>
        <p:spPr bwMode="auto">
          <a:xfrm rot="16200000" flipV="1">
            <a:off x="1178719" y="1767681"/>
            <a:ext cx="193675" cy="22066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94" name="Oval 106"/>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5" name="AutoShape 107"/>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6" name="Line 108"/>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97" name="Line 109"/>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8065" name="Group 177"/>
          <p:cNvGrpSpPr>
            <a:grpSpLocks/>
          </p:cNvGrpSpPr>
          <p:nvPr/>
        </p:nvGrpSpPr>
        <p:grpSpPr bwMode="auto">
          <a:xfrm>
            <a:off x="812800" y="2254250"/>
            <a:ext cx="2114550" cy="2774950"/>
            <a:chOff x="512" y="1420"/>
            <a:chExt cx="1332" cy="1748"/>
          </a:xfrm>
        </p:grpSpPr>
        <p:sp>
          <p:nvSpPr>
            <p:cNvPr id="37950" name="Rectangle 62"/>
            <p:cNvSpPr>
              <a:spLocks noChangeArrowheads="1"/>
            </p:cNvSpPr>
            <p:nvPr/>
          </p:nvSpPr>
          <p:spPr bwMode="auto">
            <a:xfrm flipV="1">
              <a:off x="512" y="2251"/>
              <a:ext cx="1332" cy="91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51" name="Rectangle 63"/>
            <p:cNvSpPr>
              <a:spLocks noChangeArrowheads="1"/>
            </p:cNvSpPr>
            <p:nvPr/>
          </p:nvSpPr>
          <p:spPr bwMode="auto">
            <a:xfrm rot="5400000">
              <a:off x="1020" y="1965"/>
              <a:ext cx="289" cy="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2" name="Rectangle 64"/>
            <p:cNvSpPr>
              <a:spLocks noChangeArrowheads="1"/>
            </p:cNvSpPr>
            <p:nvPr/>
          </p:nvSpPr>
          <p:spPr bwMode="auto">
            <a:xfrm rot="10800000">
              <a:off x="1034" y="2550"/>
              <a:ext cx="270" cy="179"/>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3" name="Rectangle 65"/>
            <p:cNvSpPr>
              <a:spLocks noChangeArrowheads="1"/>
            </p:cNvSpPr>
            <p:nvPr/>
          </p:nvSpPr>
          <p:spPr bwMode="auto">
            <a:xfrm rot="5400000" flipV="1">
              <a:off x="1531" y="2367"/>
              <a:ext cx="78" cy="548"/>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54" name="AutoShape 66"/>
            <p:cNvSpPr>
              <a:spLocks/>
            </p:cNvSpPr>
            <p:nvPr/>
          </p:nvSpPr>
          <p:spPr bwMode="auto">
            <a:xfrm rot="10800000" flipV="1">
              <a:off x="1432" y="2837"/>
              <a:ext cx="205" cy="331"/>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5" name="AutoShape 67"/>
            <p:cNvSpPr>
              <a:spLocks/>
            </p:cNvSpPr>
            <p:nvPr/>
          </p:nvSpPr>
          <p:spPr bwMode="auto">
            <a:xfrm rot="10800000" flipV="1">
              <a:off x="1432" y="2926"/>
              <a:ext cx="123" cy="24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56" name="Line 68"/>
            <p:cNvSpPr>
              <a:spLocks noChangeShapeType="1"/>
            </p:cNvSpPr>
            <p:nvPr/>
          </p:nvSpPr>
          <p:spPr bwMode="auto">
            <a:xfrm rot="5400000">
              <a:off x="1195" y="2637"/>
              <a:ext cx="20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7957" name="Line 69"/>
            <p:cNvSpPr>
              <a:spLocks noChangeShapeType="1"/>
            </p:cNvSpPr>
            <p:nvPr/>
          </p:nvSpPr>
          <p:spPr bwMode="auto">
            <a:xfrm rot="5400000">
              <a:off x="938" y="2643"/>
              <a:ext cx="20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7958" name="Group 70"/>
            <p:cNvGrpSpPr>
              <a:grpSpLocks/>
            </p:cNvGrpSpPr>
            <p:nvPr/>
          </p:nvGrpSpPr>
          <p:grpSpPr bwMode="auto">
            <a:xfrm>
              <a:off x="734" y="2246"/>
              <a:ext cx="865" cy="104"/>
              <a:chOff x="3118" y="864"/>
              <a:chExt cx="530" cy="48"/>
            </a:xfrm>
          </p:grpSpPr>
          <p:sp>
            <p:nvSpPr>
              <p:cNvPr id="37959" name="Arc 71"/>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0" name="Arc 72"/>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7961" name="Rectangle 73"/>
            <p:cNvSpPr>
              <a:spLocks noChangeArrowheads="1"/>
            </p:cNvSpPr>
            <p:nvPr/>
          </p:nvSpPr>
          <p:spPr bwMode="auto">
            <a:xfrm flipV="1">
              <a:off x="512" y="1436"/>
              <a:ext cx="1332" cy="8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62" name="Rectangle 74"/>
            <p:cNvSpPr>
              <a:spLocks noChangeArrowheads="1"/>
            </p:cNvSpPr>
            <p:nvPr/>
          </p:nvSpPr>
          <p:spPr bwMode="auto">
            <a:xfrm rot="5400000">
              <a:off x="889" y="1320"/>
              <a:ext cx="722" cy="9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63" name="Rectangle 75"/>
            <p:cNvSpPr>
              <a:spLocks noChangeArrowheads="1"/>
            </p:cNvSpPr>
            <p:nvPr/>
          </p:nvSpPr>
          <p:spPr bwMode="auto">
            <a:xfrm rot="10800000" flipV="1">
              <a:off x="584" y="1420"/>
              <a:ext cx="86" cy="174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64" name="Rectangle 76"/>
            <p:cNvSpPr>
              <a:spLocks noChangeArrowheads="1"/>
            </p:cNvSpPr>
            <p:nvPr/>
          </p:nvSpPr>
          <p:spPr bwMode="auto">
            <a:xfrm rot="10800000" flipV="1">
              <a:off x="1123" y="2158"/>
              <a:ext cx="86" cy="9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70" name="Rectangle 82"/>
            <p:cNvSpPr>
              <a:spLocks noChangeArrowheads="1"/>
            </p:cNvSpPr>
            <p:nvPr/>
          </p:nvSpPr>
          <p:spPr bwMode="auto">
            <a:xfrm rot="10800000" flipV="1">
              <a:off x="1132" y="3016"/>
              <a:ext cx="87" cy="15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71" name="Rectangle 83"/>
            <p:cNvSpPr>
              <a:spLocks noChangeArrowheads="1"/>
            </p:cNvSpPr>
            <p:nvPr/>
          </p:nvSpPr>
          <p:spPr bwMode="auto">
            <a:xfrm rot="5400000" flipH="1">
              <a:off x="1026" y="2617"/>
              <a:ext cx="277" cy="52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2" name="AutoShape 84"/>
            <p:cNvSpPr>
              <a:spLocks noChangeArrowheads="1"/>
            </p:cNvSpPr>
            <p:nvPr/>
          </p:nvSpPr>
          <p:spPr bwMode="auto">
            <a:xfrm>
              <a:off x="1253" y="2703"/>
              <a:ext cx="92" cy="10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73" name="AutoShape 85"/>
            <p:cNvSpPr>
              <a:spLocks noChangeArrowheads="1"/>
            </p:cNvSpPr>
            <p:nvPr/>
          </p:nvSpPr>
          <p:spPr bwMode="auto">
            <a:xfrm flipH="1">
              <a:off x="985" y="2701"/>
              <a:ext cx="92" cy="10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7974" name="Group 86"/>
            <p:cNvGrpSpPr>
              <a:grpSpLocks/>
            </p:cNvGrpSpPr>
            <p:nvPr/>
          </p:nvGrpSpPr>
          <p:grpSpPr bwMode="auto">
            <a:xfrm>
              <a:off x="773" y="2350"/>
              <a:ext cx="785" cy="550"/>
              <a:chOff x="3380" y="1014"/>
              <a:chExt cx="481" cy="337"/>
            </a:xfrm>
          </p:grpSpPr>
          <p:sp>
            <p:nvSpPr>
              <p:cNvPr id="37975"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76"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77"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7978" name="Group 90"/>
            <p:cNvGrpSpPr>
              <a:grpSpLocks/>
            </p:cNvGrpSpPr>
            <p:nvPr/>
          </p:nvGrpSpPr>
          <p:grpSpPr bwMode="auto">
            <a:xfrm>
              <a:off x="940" y="2687"/>
              <a:ext cx="457" cy="385"/>
              <a:chOff x="3482" y="1024"/>
              <a:chExt cx="280" cy="236"/>
            </a:xfrm>
          </p:grpSpPr>
          <p:grpSp>
            <p:nvGrpSpPr>
              <p:cNvPr id="37979" name="Group 91"/>
              <p:cNvGrpSpPr>
                <a:grpSpLocks/>
              </p:cNvGrpSpPr>
              <p:nvPr/>
            </p:nvGrpSpPr>
            <p:grpSpPr bwMode="auto">
              <a:xfrm>
                <a:off x="3712" y="1202"/>
                <a:ext cx="50" cy="58"/>
                <a:chOff x="3726" y="878"/>
                <a:chExt cx="50" cy="58"/>
              </a:xfrm>
            </p:grpSpPr>
            <p:sp>
              <p:nvSpPr>
                <p:cNvPr id="37980" name="AutoShape 9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1" name="AutoShape 9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982" name="Group 94"/>
              <p:cNvGrpSpPr>
                <a:grpSpLocks/>
              </p:cNvGrpSpPr>
              <p:nvPr/>
            </p:nvGrpSpPr>
            <p:grpSpPr bwMode="auto">
              <a:xfrm>
                <a:off x="3484" y="1204"/>
                <a:ext cx="48" cy="56"/>
                <a:chOff x="3462" y="734"/>
                <a:chExt cx="48" cy="56"/>
              </a:xfrm>
            </p:grpSpPr>
            <p:sp>
              <p:nvSpPr>
                <p:cNvPr id="37983" name="AutoShape 9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4" name="AutoShape 9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985" name="Group 97"/>
              <p:cNvGrpSpPr>
                <a:grpSpLocks/>
              </p:cNvGrpSpPr>
              <p:nvPr/>
            </p:nvGrpSpPr>
            <p:grpSpPr bwMode="auto">
              <a:xfrm flipV="1">
                <a:off x="3710" y="1024"/>
                <a:ext cx="50" cy="58"/>
                <a:chOff x="3726" y="878"/>
                <a:chExt cx="50" cy="58"/>
              </a:xfrm>
            </p:grpSpPr>
            <p:sp>
              <p:nvSpPr>
                <p:cNvPr id="37986" name="AutoShape 9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87" name="AutoShape 9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7988" name="Group 100"/>
              <p:cNvGrpSpPr>
                <a:grpSpLocks/>
              </p:cNvGrpSpPr>
              <p:nvPr/>
            </p:nvGrpSpPr>
            <p:grpSpPr bwMode="auto">
              <a:xfrm flipV="1">
                <a:off x="3482" y="1026"/>
                <a:ext cx="48" cy="56"/>
                <a:chOff x="3462" y="734"/>
                <a:chExt cx="48" cy="56"/>
              </a:xfrm>
            </p:grpSpPr>
            <p:sp>
              <p:nvSpPr>
                <p:cNvPr id="37989" name="AutoShape 10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7990" name="AutoShape 10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37998" name="Text Box 110"/>
            <p:cNvSpPr txBox="1">
              <a:spLocks noChangeArrowheads="1"/>
            </p:cNvSpPr>
            <p:nvPr/>
          </p:nvSpPr>
          <p:spPr bwMode="auto">
            <a:xfrm>
              <a:off x="870" y="1626"/>
              <a:ext cx="759" cy="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sp>
        <p:nvSpPr>
          <p:cNvPr id="38000" name="Line 112"/>
          <p:cNvSpPr>
            <a:spLocks noChangeShapeType="1"/>
          </p:cNvSpPr>
          <p:nvPr/>
        </p:nvSpPr>
        <p:spPr bwMode="auto">
          <a:xfrm rot="16200000" flipV="1">
            <a:off x="5617369" y="3229769"/>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02" name="Line 114"/>
          <p:cNvSpPr>
            <a:spLocks noChangeShapeType="1"/>
          </p:cNvSpPr>
          <p:nvPr/>
        </p:nvSpPr>
        <p:spPr bwMode="auto">
          <a:xfrm flipH="1">
            <a:off x="4578350" y="33385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03" name="Text Box 11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8004" name="Text Box 116"/>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38005" name="Line 117"/>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8006" name="Group 118"/>
          <p:cNvGrpSpPr>
            <a:grpSpLocks/>
          </p:cNvGrpSpPr>
          <p:nvPr/>
        </p:nvGrpSpPr>
        <p:grpSpPr bwMode="auto">
          <a:xfrm>
            <a:off x="1619250" y="850900"/>
            <a:ext cx="487363" cy="942975"/>
            <a:chOff x="1020" y="536"/>
            <a:chExt cx="307" cy="594"/>
          </a:xfrm>
        </p:grpSpPr>
        <p:sp>
          <p:nvSpPr>
            <p:cNvPr id="38007" name="AutoShape 119"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38008" name="AutoShape 120"/>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09" name="Rectangle 121"/>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10" name="Rectangle 122"/>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11" name="Line 12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2" name="Line 12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3" name="Line 12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4" name="Line 12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5" name="Line 12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6" name="Line 12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7" name="Line 12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8" name="Line 13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19" name="Line 13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0" name="Line 13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1" name="Line 13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2" name="Line 13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3" name="Line 13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4" name="Line 13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5" name="Line 13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6" name="Line 13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27" name="Line 13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8034" name="Text Box 146"/>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38046" name="Text Box 158"/>
          <p:cNvSpPr txBox="1">
            <a:spLocks noChangeArrowheads="1"/>
          </p:cNvSpPr>
          <p:nvPr/>
        </p:nvSpPr>
        <p:spPr bwMode="auto">
          <a:xfrm>
            <a:off x="6267450" y="3741738"/>
            <a:ext cx="2819400" cy="179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Input is cut off the Accumulator Tank  bleeds off quickly through the Bypass Check and takes pressure off the diaphragm. This allows the poppet to return to the Normally Open condition and let any Supply or Signal pass.</a:t>
            </a:r>
          </a:p>
        </p:txBody>
      </p:sp>
      <p:sp>
        <p:nvSpPr>
          <p:cNvPr id="38047" name="Text Box 159"/>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38048" name="Text Box 160"/>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38049" name="Text Box 161"/>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38063" name="Group 175"/>
          <p:cNvGrpSpPr>
            <a:grpSpLocks/>
          </p:cNvGrpSpPr>
          <p:nvPr/>
        </p:nvGrpSpPr>
        <p:grpSpPr bwMode="auto">
          <a:xfrm>
            <a:off x="7137400" y="1054100"/>
            <a:ext cx="1081088" cy="717550"/>
            <a:chOff x="4496" y="664"/>
            <a:chExt cx="681" cy="452"/>
          </a:xfrm>
        </p:grpSpPr>
        <p:sp>
          <p:nvSpPr>
            <p:cNvPr id="38051" name="Rectangle 163"/>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52" name="Line 164"/>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53" name="Line 165"/>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54" name="Line 166"/>
            <p:cNvSpPr>
              <a:spLocks noChangeShapeType="1"/>
            </p:cNvSpPr>
            <p:nvPr/>
          </p:nvSpPr>
          <p:spPr bwMode="auto">
            <a:xfrm flipH="1">
              <a:off x="4680"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55" name="Line 167"/>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56" name="Line 168"/>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8064" name="Group 176"/>
          <p:cNvGrpSpPr>
            <a:grpSpLocks/>
          </p:cNvGrpSpPr>
          <p:nvPr/>
        </p:nvGrpSpPr>
        <p:grpSpPr bwMode="auto">
          <a:xfrm>
            <a:off x="7137400" y="1930400"/>
            <a:ext cx="1081088" cy="731838"/>
            <a:chOff x="4496" y="1216"/>
            <a:chExt cx="681" cy="461"/>
          </a:xfrm>
        </p:grpSpPr>
        <p:sp>
          <p:nvSpPr>
            <p:cNvPr id="38058" name="Rectangle 170"/>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59" name="Line 171"/>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60" name="Line 172"/>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61" name="Line 173"/>
            <p:cNvSpPr>
              <a:spLocks noChangeShapeType="1"/>
            </p:cNvSpPr>
            <p:nvPr/>
          </p:nvSpPr>
          <p:spPr bwMode="auto">
            <a:xfrm flipH="1">
              <a:off x="4680"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8062" name="Line 174"/>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7932" name="Oval 44"/>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7933" name="Oval 45"/>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8066" name="AutoShape 178"/>
          <p:cNvSpPr>
            <a:spLocks noChangeArrowheads="1"/>
          </p:cNvSpPr>
          <p:nvPr/>
        </p:nvSpPr>
        <p:spPr bwMode="auto">
          <a:xfrm flipV="1">
            <a:off x="2446338" y="5310188"/>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68" name="AutoShape 180"/>
          <p:cNvSpPr>
            <a:spLocks noChangeArrowheads="1"/>
          </p:cNvSpPr>
          <p:nvPr/>
        </p:nvSpPr>
        <p:spPr bwMode="auto">
          <a:xfrm>
            <a:off x="4605338" y="447992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69" name="AutoShape 181"/>
          <p:cNvSpPr>
            <a:spLocks noChangeArrowheads="1"/>
          </p:cNvSpPr>
          <p:nvPr/>
        </p:nvSpPr>
        <p:spPr bwMode="auto">
          <a:xfrm>
            <a:off x="1771650" y="53101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8070" name="AutoShape 182"/>
          <p:cNvSpPr>
            <a:spLocks noChangeArrowheads="1"/>
          </p:cNvSpPr>
          <p:nvPr/>
        </p:nvSpPr>
        <p:spPr bwMode="auto">
          <a:xfrm rot="5400000">
            <a:off x="5858668" y="3399632"/>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4" name="Slide Number Placeholder 3"/>
          <p:cNvSpPr>
            <a:spLocks noGrp="1"/>
          </p:cNvSpPr>
          <p:nvPr>
            <p:ph type="sldNum" sz="quarter" idx="12"/>
          </p:nvPr>
        </p:nvSpPr>
        <p:spPr/>
        <p:txBody>
          <a:bodyPr/>
          <a:lstStyle/>
          <a:p>
            <a:fld id="{A14C3EDF-2904-6344-B612-D1B902FF8278}" type="slidenum">
              <a:rPr lang="en-US"/>
              <a:pPr/>
              <a:t>123</a:t>
            </a:fld>
            <a:endParaRPr lang="en-US"/>
          </a:p>
        </p:txBody>
      </p:sp>
      <p:sp>
        <p:nvSpPr>
          <p:cNvPr id="44035"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037"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ON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44038"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CLOSED TIME DELAY</a:t>
            </a:r>
            <a:r>
              <a:rPr lang="ja-JP" altLang="en-US">
                <a:latin typeface="Arial"/>
              </a:rPr>
              <a:t>”</a:t>
            </a:r>
            <a:r>
              <a:rPr lang="en-US"/>
              <a:t> Element </a:t>
            </a:r>
            <a:r>
              <a:rPr lang="en-US" sz="1800"/>
              <a:t>Signal Just Received at Input </a:t>
            </a:r>
          </a:p>
        </p:txBody>
      </p:sp>
      <p:sp>
        <p:nvSpPr>
          <p:cNvPr id="44039" name="Text Box 7"/>
          <p:cNvSpPr txBox="1">
            <a:spLocks noChangeArrowheads="1"/>
          </p:cNvSpPr>
          <p:nvPr/>
        </p:nvSpPr>
        <p:spPr bwMode="auto">
          <a:xfrm>
            <a:off x="6248400" y="3270250"/>
            <a:ext cx="2819400" cy="27511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 </a:t>
            </a:r>
            <a:r>
              <a:rPr lang="ja-JP" altLang="en-US" sz="1400">
                <a:latin typeface="Arial"/>
              </a:rPr>
              <a:t>“</a:t>
            </a:r>
            <a:r>
              <a:rPr lang="en-US" sz="1400"/>
              <a:t>ON DELAY TIMER</a:t>
            </a:r>
            <a:r>
              <a:rPr lang="ja-JP" altLang="en-US" sz="1400">
                <a:latin typeface="Arial"/>
              </a:rPr>
              <a:t>”</a:t>
            </a:r>
            <a:r>
              <a:rPr lang="en-US" sz="1400"/>
              <a:t> allows a  blocked Supply or Signal to pass after a predetermined time. </a:t>
            </a:r>
          </a:p>
          <a:p>
            <a:pPr>
              <a:spcBef>
                <a:spcPct val="50000"/>
              </a:spcBef>
            </a:pPr>
            <a:r>
              <a:rPr lang="en-US" sz="1400"/>
              <a:t>They may be Fixed or Variable time delays from .5 seconds up to 2-3 minutes.</a:t>
            </a:r>
          </a:p>
          <a:p>
            <a:pPr>
              <a:spcBef>
                <a:spcPct val="50000"/>
              </a:spcBef>
            </a:pPr>
            <a:r>
              <a:rPr lang="en-US" sz="1400"/>
              <a:t>They are made from a </a:t>
            </a:r>
            <a:r>
              <a:rPr lang="ja-JP" altLang="en-US" sz="1400">
                <a:latin typeface="Arial"/>
              </a:rPr>
              <a:t>“</a:t>
            </a:r>
            <a:r>
              <a:rPr lang="en-US" sz="1400"/>
              <a:t>YES</a:t>
            </a:r>
            <a:r>
              <a:rPr lang="ja-JP" altLang="en-US" sz="1400">
                <a:latin typeface="Arial"/>
              </a:rPr>
              <a:t>”</a:t>
            </a:r>
            <a:r>
              <a:rPr lang="en-US" sz="1400"/>
              <a:t> or active </a:t>
            </a:r>
            <a:r>
              <a:rPr lang="ja-JP" altLang="en-US" sz="1400">
                <a:latin typeface="Arial"/>
              </a:rPr>
              <a:t>“</a:t>
            </a:r>
            <a:r>
              <a:rPr lang="en-US" sz="1400"/>
              <a:t>AND</a:t>
            </a:r>
            <a:r>
              <a:rPr lang="ja-JP" altLang="en-US" sz="1400">
                <a:latin typeface="Arial"/>
              </a:rPr>
              <a:t>”</a:t>
            </a:r>
            <a:r>
              <a:rPr lang="en-US" sz="1400"/>
              <a:t> element with an Accumulator Tank and orifice or flow control.</a:t>
            </a:r>
          </a:p>
          <a:p>
            <a:pPr>
              <a:spcBef>
                <a:spcPct val="50000"/>
              </a:spcBef>
            </a:pPr>
            <a:endParaRPr lang="en-US" sz="1400"/>
          </a:p>
        </p:txBody>
      </p:sp>
      <p:sp>
        <p:nvSpPr>
          <p:cNvPr id="44040"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4041"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4042" name="Text Box 10"/>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4043" name="Text Box 11"/>
          <p:cNvSpPr txBox="1">
            <a:spLocks noChangeArrowheads="1"/>
          </p:cNvSpPr>
          <p:nvPr/>
        </p:nvSpPr>
        <p:spPr bwMode="auto">
          <a:xfrm>
            <a:off x="3698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44044" name="Text Box 12"/>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4045" name="Text Box 13"/>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sp>
        <p:nvSpPr>
          <p:cNvPr id="44046" name="Text Box 14"/>
          <p:cNvSpPr txBox="1">
            <a:spLocks noChangeArrowheads="1"/>
          </p:cNvSpPr>
          <p:nvPr/>
        </p:nvSpPr>
        <p:spPr bwMode="auto">
          <a:xfrm>
            <a:off x="5302250" y="31861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4047"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4048" name="Line 16"/>
          <p:cNvSpPr>
            <a:spLocks noChangeShapeType="1"/>
          </p:cNvSpPr>
          <p:nvPr/>
        </p:nvSpPr>
        <p:spPr bwMode="auto">
          <a:xfrm flipH="1" flipV="1">
            <a:off x="4681538" y="3594100"/>
            <a:ext cx="0" cy="676275"/>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49" name="Line 17"/>
          <p:cNvSpPr>
            <a:spLocks noChangeShapeType="1"/>
          </p:cNvSpPr>
          <p:nvPr/>
        </p:nvSpPr>
        <p:spPr bwMode="auto">
          <a:xfrm>
            <a:off x="5095875" y="2286000"/>
            <a:ext cx="0" cy="2174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0" name="Line 18"/>
          <p:cNvSpPr>
            <a:spLocks noChangeShapeType="1"/>
          </p:cNvSpPr>
          <p:nvPr/>
        </p:nvSpPr>
        <p:spPr bwMode="auto">
          <a:xfrm flipV="1">
            <a:off x="5083175" y="3951288"/>
            <a:ext cx="0" cy="106362"/>
          </a:xfrm>
          <a:prstGeom prst="line">
            <a:avLst/>
          </a:prstGeom>
          <a:noFill/>
          <a:ln w="1905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1" name="Line 19"/>
          <p:cNvSpPr>
            <a:spLocks noChangeShapeType="1"/>
          </p:cNvSpPr>
          <p:nvPr/>
        </p:nvSpPr>
        <p:spPr bwMode="auto">
          <a:xfrm flipH="1">
            <a:off x="4675188" y="35861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2"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8" name="Line 26"/>
          <p:cNvSpPr>
            <a:spLocks noChangeShapeType="1"/>
          </p:cNvSpPr>
          <p:nvPr/>
        </p:nvSpPr>
        <p:spPr bwMode="auto">
          <a:xfrm rot="10800000" flipH="1">
            <a:off x="5348288" y="3500438"/>
            <a:ext cx="1651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62" name="Rectangle 30"/>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3" name="Rectangle 21"/>
          <p:cNvSpPr>
            <a:spLocks noChangeArrowheads="1"/>
          </p:cNvSpPr>
          <p:nvPr/>
        </p:nvSpPr>
        <p:spPr bwMode="auto">
          <a:xfrm>
            <a:off x="4816475" y="3233738"/>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4059" name="Group 27"/>
          <p:cNvGrpSpPr>
            <a:grpSpLocks/>
          </p:cNvGrpSpPr>
          <p:nvPr/>
        </p:nvGrpSpPr>
        <p:grpSpPr bwMode="auto">
          <a:xfrm>
            <a:off x="4806950" y="3525838"/>
            <a:ext cx="138113" cy="134937"/>
            <a:chOff x="3913" y="2593"/>
            <a:chExt cx="155" cy="151"/>
          </a:xfrm>
        </p:grpSpPr>
        <p:sp>
          <p:nvSpPr>
            <p:cNvPr id="44060" name="Line 2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61" name="Line 2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4063" name="Line 31"/>
          <p:cNvSpPr>
            <a:spLocks noChangeShapeType="1"/>
          </p:cNvSpPr>
          <p:nvPr/>
        </p:nvSpPr>
        <p:spPr bwMode="auto">
          <a:xfrm rot="10800000">
            <a:off x="4824413" y="3336925"/>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4" name="Rectangle 22"/>
          <p:cNvSpPr>
            <a:spLocks noChangeArrowheads="1"/>
          </p:cNvSpPr>
          <p:nvPr/>
        </p:nvSpPr>
        <p:spPr bwMode="auto">
          <a:xfrm>
            <a:off x="4816475" y="2740025"/>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4055" name="Group 23"/>
          <p:cNvGrpSpPr>
            <a:grpSpLocks/>
          </p:cNvGrpSpPr>
          <p:nvPr/>
        </p:nvGrpSpPr>
        <p:grpSpPr bwMode="auto">
          <a:xfrm>
            <a:off x="4813300" y="2771775"/>
            <a:ext cx="138113" cy="134938"/>
            <a:chOff x="3913" y="2593"/>
            <a:chExt cx="155" cy="151"/>
          </a:xfrm>
        </p:grpSpPr>
        <p:sp>
          <p:nvSpPr>
            <p:cNvPr id="44056" name="Line 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57" name="Line 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4064" name="Line 32"/>
          <p:cNvSpPr>
            <a:spLocks noChangeShapeType="1"/>
          </p:cNvSpPr>
          <p:nvPr/>
        </p:nvSpPr>
        <p:spPr bwMode="auto">
          <a:xfrm flipV="1">
            <a:off x="4829175" y="2963863"/>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65" name="Line 33"/>
          <p:cNvSpPr>
            <a:spLocks noChangeShapeType="1"/>
          </p:cNvSpPr>
          <p:nvPr/>
        </p:nvSpPr>
        <p:spPr bwMode="auto">
          <a:xfrm flipH="1">
            <a:off x="4694238" y="4057650"/>
            <a:ext cx="3937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66" name="Rectangle 34"/>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67" name="AutoShape 35"/>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068" name="AutoShape 36"/>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069" name="AutoShape 37"/>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070" name="Line 38"/>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1" name="Line 39"/>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2" name="Line 40"/>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3" name="Oval 41"/>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4" name="Line 42"/>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5" name="Line 43"/>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4078" name="Group 46"/>
          <p:cNvGrpSpPr>
            <a:grpSpLocks/>
          </p:cNvGrpSpPr>
          <p:nvPr/>
        </p:nvGrpSpPr>
        <p:grpSpPr bwMode="auto">
          <a:xfrm flipH="1">
            <a:off x="4035425" y="2636838"/>
            <a:ext cx="85725" cy="268287"/>
            <a:chOff x="0" y="0"/>
            <a:chExt cx="20000" cy="20000"/>
          </a:xfrm>
        </p:grpSpPr>
        <p:sp>
          <p:nvSpPr>
            <p:cNvPr id="44079" name="Arc 4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0" name="Arc 4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4081" name="Group 49"/>
          <p:cNvGrpSpPr>
            <a:grpSpLocks/>
          </p:cNvGrpSpPr>
          <p:nvPr/>
        </p:nvGrpSpPr>
        <p:grpSpPr bwMode="auto">
          <a:xfrm flipH="1">
            <a:off x="4171950" y="2641600"/>
            <a:ext cx="87313" cy="266700"/>
            <a:chOff x="0" y="0"/>
            <a:chExt cx="20000" cy="20000"/>
          </a:xfrm>
        </p:grpSpPr>
        <p:sp>
          <p:nvSpPr>
            <p:cNvPr id="44082" name="Arc 5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3" name="Arc 5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4084" name="Line 52"/>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5" name="Line 53"/>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6" name="Line 54"/>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7" name="Line 55"/>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8" name="Rectangle 56"/>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89" name="Line 57"/>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90" name="Text Box 58"/>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44091" name="Rectangle 59"/>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92" name="AutoShape 60"/>
          <p:cNvSpPr>
            <a:spLocks/>
          </p:cNvSpPr>
          <p:nvPr/>
        </p:nvSpPr>
        <p:spPr bwMode="auto">
          <a:xfrm rot="5400000">
            <a:off x="1072357" y="1416843"/>
            <a:ext cx="704850" cy="995363"/>
          </a:xfrm>
          <a:prstGeom prst="leftBracket">
            <a:avLst>
              <a:gd name="adj" fmla="val 0"/>
            </a:avLst>
          </a:prstGeom>
          <a:gradFill rotWithShape="0">
            <a:gsLst>
              <a:gs pos="0">
                <a:srgbClr val="FF9966"/>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093" name="AutoShape 61"/>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05" name="Rectangle 73"/>
          <p:cNvSpPr>
            <a:spLocks noChangeArrowheads="1"/>
          </p:cNvSpPr>
          <p:nvPr/>
        </p:nvSpPr>
        <p:spPr bwMode="auto">
          <a:xfrm flipV="1">
            <a:off x="812800" y="2279650"/>
            <a:ext cx="2114550" cy="16192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06" name="Rectangle 74"/>
          <p:cNvSpPr>
            <a:spLocks noChangeArrowheads="1"/>
          </p:cNvSpPr>
          <p:nvPr/>
        </p:nvSpPr>
        <p:spPr bwMode="auto">
          <a:xfrm rot="5400000">
            <a:off x="1264444" y="2242344"/>
            <a:ext cx="1438275" cy="1512887"/>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08" name="Rectangle 76"/>
          <p:cNvSpPr>
            <a:spLocks noChangeArrowheads="1"/>
          </p:cNvSpPr>
          <p:nvPr/>
        </p:nvSpPr>
        <p:spPr bwMode="auto">
          <a:xfrm rot="10800000" flipV="1">
            <a:off x="1782763" y="3717925"/>
            <a:ext cx="136525" cy="144463"/>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10" name="Line 78"/>
          <p:cNvSpPr>
            <a:spLocks noChangeShapeType="1"/>
          </p:cNvSpPr>
          <p:nvPr/>
        </p:nvSpPr>
        <p:spPr bwMode="auto">
          <a:xfrm flipV="1">
            <a:off x="187166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35" name="Rectangle 103"/>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36" name="Rectangle 104"/>
          <p:cNvSpPr>
            <a:spLocks noChangeArrowheads="1"/>
          </p:cNvSpPr>
          <p:nvPr/>
        </p:nvSpPr>
        <p:spPr bwMode="auto">
          <a:xfrm rot="16200000" flipV="1">
            <a:off x="1523206" y="1669257"/>
            <a:ext cx="136525" cy="411162"/>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37" name="Rectangle 105"/>
          <p:cNvSpPr>
            <a:spLocks noChangeArrowheads="1"/>
          </p:cNvSpPr>
          <p:nvPr/>
        </p:nvSpPr>
        <p:spPr bwMode="auto">
          <a:xfrm rot="16200000" flipV="1">
            <a:off x="1178719" y="1767681"/>
            <a:ext cx="193675" cy="220663"/>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38" name="Oval 106"/>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39" name="AutoShape 107"/>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40" name="Line 108"/>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41" name="Line 109"/>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42" name="Text Box 110"/>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44144" name="Line 112"/>
          <p:cNvSpPr>
            <a:spLocks noChangeShapeType="1"/>
          </p:cNvSpPr>
          <p:nvPr/>
        </p:nvSpPr>
        <p:spPr bwMode="auto">
          <a:xfrm rot="16200000" flipV="1">
            <a:off x="5603875" y="3405188"/>
            <a:ext cx="0" cy="196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46" name="Line 114"/>
          <p:cNvSpPr>
            <a:spLocks noChangeShapeType="1"/>
          </p:cNvSpPr>
          <p:nvPr/>
        </p:nvSpPr>
        <p:spPr bwMode="auto">
          <a:xfrm flipH="1">
            <a:off x="4578350" y="33512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47" name="Text Box 11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4148" name="Text Box 116"/>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44149" name="Line 117"/>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4150" name="Group 118"/>
          <p:cNvGrpSpPr>
            <a:grpSpLocks/>
          </p:cNvGrpSpPr>
          <p:nvPr/>
        </p:nvGrpSpPr>
        <p:grpSpPr bwMode="auto">
          <a:xfrm>
            <a:off x="1619250" y="850900"/>
            <a:ext cx="487363" cy="942975"/>
            <a:chOff x="1020" y="536"/>
            <a:chExt cx="307" cy="594"/>
          </a:xfrm>
        </p:grpSpPr>
        <p:sp>
          <p:nvSpPr>
            <p:cNvPr id="44151" name="AutoShape 119"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4152" name="AutoShape 120"/>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53" name="Rectangle 121"/>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54" name="Rectangle 122"/>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55" name="Line 12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56" name="Line 12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57" name="Line 12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58" name="Line 12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59" name="Line 12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0" name="Line 12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1" name="Line 12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2" name="Line 13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3" name="Line 13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4" name="Line 13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5" name="Line 13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6" name="Line 13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7" name="Line 13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8" name="Line 13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69" name="Line 13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70" name="Line 13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71" name="Line 13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4173" name="Line 141"/>
          <p:cNvSpPr>
            <a:spLocks noChangeShapeType="1"/>
          </p:cNvSpPr>
          <p:nvPr/>
        </p:nvSpPr>
        <p:spPr bwMode="auto">
          <a:xfrm flipV="1">
            <a:off x="998538" y="4813300"/>
            <a:ext cx="0" cy="496888"/>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76" name="Line 144"/>
          <p:cNvSpPr>
            <a:spLocks noChangeShapeType="1"/>
          </p:cNvSpPr>
          <p:nvPr/>
        </p:nvSpPr>
        <p:spPr bwMode="auto">
          <a:xfrm flipV="1">
            <a:off x="4146550" y="4275138"/>
            <a:ext cx="0" cy="2444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78" name="Text Box 146"/>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4194" name="Rectangle 162"/>
          <p:cNvSpPr>
            <a:spLocks noChangeArrowheads="1"/>
          </p:cNvSpPr>
          <p:nvPr/>
        </p:nvSpPr>
        <p:spPr bwMode="auto">
          <a:xfrm flipV="1">
            <a:off x="812800" y="3898900"/>
            <a:ext cx="2114550" cy="11303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95" name="Rectangle 163"/>
          <p:cNvSpPr>
            <a:spLocks noChangeArrowheads="1"/>
          </p:cNvSpPr>
          <p:nvPr/>
        </p:nvSpPr>
        <p:spPr bwMode="auto">
          <a:xfrm rot="5400000">
            <a:off x="1663700" y="3400425"/>
            <a:ext cx="371475"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96" name="Rectangle 164"/>
          <p:cNvSpPr>
            <a:spLocks noChangeArrowheads="1"/>
          </p:cNvSpPr>
          <p:nvPr/>
        </p:nvSpPr>
        <p:spPr bwMode="auto">
          <a:xfrm rot="5400000" flipV="1">
            <a:off x="2680493" y="3901282"/>
            <a:ext cx="100013" cy="3937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97" name="AutoShape 165"/>
          <p:cNvSpPr>
            <a:spLocks/>
          </p:cNvSpPr>
          <p:nvPr/>
        </p:nvSpPr>
        <p:spPr bwMode="auto">
          <a:xfrm rot="10800000" flipV="1">
            <a:off x="2057400" y="4332288"/>
            <a:ext cx="530225" cy="69691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198" name="AutoShape 166"/>
          <p:cNvSpPr>
            <a:spLocks/>
          </p:cNvSpPr>
          <p:nvPr/>
        </p:nvSpPr>
        <p:spPr bwMode="auto">
          <a:xfrm rot="10800000" flipV="1">
            <a:off x="2057400" y="4437063"/>
            <a:ext cx="393700" cy="5873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4199" name="Group 167"/>
          <p:cNvGrpSpPr>
            <a:grpSpLocks/>
          </p:cNvGrpSpPr>
          <p:nvPr/>
        </p:nvGrpSpPr>
        <p:grpSpPr bwMode="auto">
          <a:xfrm>
            <a:off x="1481138" y="4211638"/>
            <a:ext cx="720725" cy="120650"/>
            <a:chOff x="3240" y="1320"/>
            <a:chExt cx="278" cy="58"/>
          </a:xfrm>
        </p:grpSpPr>
        <p:grpSp>
          <p:nvGrpSpPr>
            <p:cNvPr id="44200" name="Group 168"/>
            <p:cNvGrpSpPr>
              <a:grpSpLocks/>
            </p:cNvGrpSpPr>
            <p:nvPr/>
          </p:nvGrpSpPr>
          <p:grpSpPr bwMode="auto">
            <a:xfrm>
              <a:off x="3468" y="1320"/>
              <a:ext cx="50" cy="58"/>
              <a:chOff x="3726" y="878"/>
              <a:chExt cx="50" cy="58"/>
            </a:xfrm>
          </p:grpSpPr>
          <p:sp>
            <p:nvSpPr>
              <p:cNvPr id="44201" name="AutoShape 16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02" name="AutoShape 17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4203" name="Group 171"/>
            <p:cNvGrpSpPr>
              <a:grpSpLocks/>
            </p:cNvGrpSpPr>
            <p:nvPr/>
          </p:nvGrpSpPr>
          <p:grpSpPr bwMode="auto">
            <a:xfrm>
              <a:off x="3240" y="1322"/>
              <a:ext cx="48" cy="56"/>
              <a:chOff x="3462" y="734"/>
              <a:chExt cx="48" cy="56"/>
            </a:xfrm>
          </p:grpSpPr>
          <p:sp>
            <p:nvSpPr>
              <p:cNvPr id="44204" name="AutoShape 17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05" name="AutoShape 17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4207" name="Rectangle 175"/>
          <p:cNvSpPr>
            <a:spLocks noChangeArrowheads="1"/>
          </p:cNvSpPr>
          <p:nvPr/>
        </p:nvSpPr>
        <p:spPr bwMode="auto">
          <a:xfrm rot="10800000" flipV="1">
            <a:off x="1797050" y="4878388"/>
            <a:ext cx="138113" cy="150812"/>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4208" name="Group 176"/>
          <p:cNvGrpSpPr>
            <a:grpSpLocks/>
          </p:cNvGrpSpPr>
          <p:nvPr/>
        </p:nvGrpSpPr>
        <p:grpSpPr bwMode="auto">
          <a:xfrm>
            <a:off x="1169988" y="3887788"/>
            <a:ext cx="1373187" cy="146050"/>
            <a:chOff x="3118" y="864"/>
            <a:chExt cx="530" cy="48"/>
          </a:xfrm>
        </p:grpSpPr>
        <p:sp>
          <p:nvSpPr>
            <p:cNvPr id="44209" name="Arc 17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10" name="Arc 17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4211" name="AutoShape 179"/>
          <p:cNvSpPr>
            <a:spLocks noChangeArrowheads="1"/>
          </p:cNvSpPr>
          <p:nvPr/>
        </p:nvSpPr>
        <p:spPr bwMode="auto">
          <a:xfrm rot="-10800000" flipH="1" flipV="1">
            <a:off x="1989138" y="4513263"/>
            <a:ext cx="192087" cy="100012"/>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12" name="Rectangle 180"/>
          <p:cNvSpPr>
            <a:spLocks noChangeArrowheads="1"/>
          </p:cNvSpPr>
          <p:nvPr/>
        </p:nvSpPr>
        <p:spPr bwMode="auto">
          <a:xfrm rot="5400000" flipH="1">
            <a:off x="1670844" y="4290219"/>
            <a:ext cx="357187" cy="828675"/>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13" name="AutoShape 181"/>
          <p:cNvSpPr>
            <a:spLocks noChangeArrowheads="1"/>
          </p:cNvSpPr>
          <p:nvPr/>
        </p:nvSpPr>
        <p:spPr bwMode="auto">
          <a:xfrm rot="10800000" flipV="1">
            <a:off x="1522413" y="4513263"/>
            <a:ext cx="192087" cy="10001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4214" name="Group 182"/>
          <p:cNvGrpSpPr>
            <a:grpSpLocks/>
          </p:cNvGrpSpPr>
          <p:nvPr/>
        </p:nvGrpSpPr>
        <p:grpSpPr bwMode="auto">
          <a:xfrm flipV="1">
            <a:off x="1492250" y="4459288"/>
            <a:ext cx="123825" cy="117475"/>
            <a:chOff x="3462" y="734"/>
            <a:chExt cx="48" cy="56"/>
          </a:xfrm>
        </p:grpSpPr>
        <p:sp>
          <p:nvSpPr>
            <p:cNvPr id="44215" name="AutoShape 18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16" name="AutoShape 18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4217" name="Rectangle 185"/>
          <p:cNvSpPr>
            <a:spLocks noChangeArrowheads="1"/>
          </p:cNvSpPr>
          <p:nvPr/>
        </p:nvSpPr>
        <p:spPr bwMode="auto">
          <a:xfrm rot="10800000">
            <a:off x="1641475" y="4283075"/>
            <a:ext cx="428625" cy="230188"/>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4218" name="Group 186"/>
          <p:cNvGrpSpPr>
            <a:grpSpLocks/>
          </p:cNvGrpSpPr>
          <p:nvPr/>
        </p:nvGrpSpPr>
        <p:grpSpPr bwMode="auto">
          <a:xfrm>
            <a:off x="1227138" y="4017963"/>
            <a:ext cx="1246187" cy="719137"/>
            <a:chOff x="3136" y="932"/>
            <a:chExt cx="481" cy="343"/>
          </a:xfrm>
        </p:grpSpPr>
        <p:sp>
          <p:nvSpPr>
            <p:cNvPr id="44219" name="Rectangle 187"/>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220" name="Rectangle 188"/>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221" name="Rectangle 189"/>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4222" name="Line 190"/>
          <p:cNvSpPr>
            <a:spLocks noChangeShapeType="1"/>
          </p:cNvSpPr>
          <p:nvPr/>
        </p:nvSpPr>
        <p:spPr bwMode="auto">
          <a:xfrm rot="5400000">
            <a:off x="1518444" y="4402931"/>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223" name="Line 191"/>
          <p:cNvSpPr>
            <a:spLocks noChangeShapeType="1"/>
          </p:cNvSpPr>
          <p:nvPr/>
        </p:nvSpPr>
        <p:spPr bwMode="auto">
          <a:xfrm rot="5400000">
            <a:off x="1928019" y="4394994"/>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224" name="AutoShape 192"/>
          <p:cNvSpPr>
            <a:spLocks noChangeArrowheads="1"/>
          </p:cNvSpPr>
          <p:nvPr/>
        </p:nvSpPr>
        <p:spPr bwMode="auto">
          <a:xfrm rot="-10800000" flipH="1" flipV="1">
            <a:off x="1993900" y="4513263"/>
            <a:ext cx="192088" cy="10001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4225" name="Group 193"/>
          <p:cNvGrpSpPr>
            <a:grpSpLocks/>
          </p:cNvGrpSpPr>
          <p:nvPr/>
        </p:nvGrpSpPr>
        <p:grpSpPr bwMode="auto">
          <a:xfrm flipV="1">
            <a:off x="2082800" y="4459288"/>
            <a:ext cx="128588" cy="120650"/>
            <a:chOff x="3726" y="878"/>
            <a:chExt cx="50" cy="58"/>
          </a:xfrm>
        </p:grpSpPr>
        <p:sp>
          <p:nvSpPr>
            <p:cNvPr id="44226" name="AutoShape 1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27" name="AutoShape 1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4107" name="Rectangle 75"/>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4237" name="Group 205"/>
          <p:cNvGrpSpPr>
            <a:grpSpLocks/>
          </p:cNvGrpSpPr>
          <p:nvPr/>
        </p:nvGrpSpPr>
        <p:grpSpPr bwMode="auto">
          <a:xfrm>
            <a:off x="7137400" y="1054100"/>
            <a:ext cx="1081088" cy="717550"/>
            <a:chOff x="4496" y="664"/>
            <a:chExt cx="681" cy="452"/>
          </a:xfrm>
        </p:grpSpPr>
        <p:sp>
          <p:nvSpPr>
            <p:cNvPr id="44185" name="Rectangle 153"/>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6" name="Line 154"/>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7" name="Line 155"/>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8" name="Line 156"/>
            <p:cNvSpPr>
              <a:spLocks noChangeShapeType="1"/>
            </p:cNvSpPr>
            <p:nvPr/>
          </p:nvSpPr>
          <p:spPr bwMode="auto">
            <a:xfrm>
              <a:off x="4704"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189" name="Line 157"/>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234" name="Line 202"/>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4236" name="Group 204"/>
          <p:cNvGrpSpPr>
            <a:grpSpLocks/>
          </p:cNvGrpSpPr>
          <p:nvPr/>
        </p:nvGrpSpPr>
        <p:grpSpPr bwMode="auto">
          <a:xfrm>
            <a:off x="7137400" y="1930400"/>
            <a:ext cx="1081088" cy="731838"/>
            <a:chOff x="4496" y="1216"/>
            <a:chExt cx="681" cy="461"/>
          </a:xfrm>
        </p:grpSpPr>
        <p:sp>
          <p:nvSpPr>
            <p:cNvPr id="44180" name="Rectangle 148"/>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1" name="Line 149"/>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2" name="Line 150"/>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183" name="Line 151"/>
            <p:cNvSpPr>
              <a:spLocks noChangeShapeType="1"/>
            </p:cNvSpPr>
            <p:nvPr/>
          </p:nvSpPr>
          <p:spPr bwMode="auto">
            <a:xfrm>
              <a:off x="4704"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4235" name="Line 203"/>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4076" name="Oval 44"/>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077" name="Oval 45"/>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4239" name="AutoShape 207"/>
          <p:cNvSpPr>
            <a:spLocks noChangeArrowheads="1"/>
          </p:cNvSpPr>
          <p:nvPr/>
        </p:nvSpPr>
        <p:spPr bwMode="auto">
          <a:xfrm>
            <a:off x="4054475" y="44973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40" name="AutoShape 208"/>
          <p:cNvSpPr>
            <a:spLocks noChangeArrowheads="1"/>
          </p:cNvSpPr>
          <p:nvPr/>
        </p:nvSpPr>
        <p:spPr bwMode="auto">
          <a:xfrm>
            <a:off x="4605338" y="44831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41" name="AutoShape 209"/>
          <p:cNvSpPr>
            <a:spLocks noChangeArrowheads="1"/>
          </p:cNvSpPr>
          <p:nvPr/>
        </p:nvSpPr>
        <p:spPr bwMode="auto">
          <a:xfrm>
            <a:off x="1793875" y="53467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4243" name="AutoShape 211"/>
          <p:cNvSpPr>
            <a:spLocks noChangeArrowheads="1"/>
          </p:cNvSpPr>
          <p:nvPr/>
        </p:nvSpPr>
        <p:spPr bwMode="auto">
          <a:xfrm>
            <a:off x="901700" y="52847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5" name="Slide Number Placeholder 3"/>
          <p:cNvSpPr>
            <a:spLocks noGrp="1"/>
          </p:cNvSpPr>
          <p:nvPr>
            <p:ph type="sldNum" sz="quarter" idx="12"/>
          </p:nvPr>
        </p:nvSpPr>
        <p:spPr/>
        <p:txBody>
          <a:bodyPr/>
          <a:lstStyle/>
          <a:p>
            <a:fld id="{41DFF3C0-FD8E-EF48-8FF0-44EC03361040}" type="slidenum">
              <a:rPr lang="en-US"/>
              <a:pPr/>
              <a:t>124</a:t>
            </a:fld>
            <a:endParaRPr lang="en-US"/>
          </a:p>
        </p:txBody>
      </p:sp>
      <p:sp>
        <p:nvSpPr>
          <p:cNvPr id="45059"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061"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ON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45062"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CLOSED TIME DELAY</a:t>
            </a:r>
            <a:r>
              <a:rPr lang="ja-JP" altLang="en-US">
                <a:latin typeface="Arial"/>
              </a:rPr>
              <a:t>”</a:t>
            </a:r>
            <a:r>
              <a:rPr lang="en-US"/>
              <a:t> Element </a:t>
            </a:r>
            <a:r>
              <a:rPr lang="en-US" sz="1800"/>
              <a:t>Valve Timed Out Input or Signal ON</a:t>
            </a:r>
          </a:p>
        </p:txBody>
      </p:sp>
      <p:sp>
        <p:nvSpPr>
          <p:cNvPr id="45063" name="Text Box 7"/>
          <p:cNvSpPr txBox="1">
            <a:spLocks noChangeArrowheads="1"/>
          </p:cNvSpPr>
          <p:nvPr/>
        </p:nvSpPr>
        <p:spPr bwMode="auto">
          <a:xfrm>
            <a:off x="6267450" y="3616325"/>
            <a:ext cx="2819400" cy="190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valve times out the poppet shifts to open Supply or Signal and block the Exhaust port. It will remain in this state until the Input or Signal is removed,</a:t>
            </a:r>
          </a:p>
          <a:p>
            <a:pPr>
              <a:spcBef>
                <a:spcPct val="50000"/>
              </a:spcBef>
            </a:pPr>
            <a:r>
              <a:rPr lang="en-US" sz="1400"/>
              <a:t>After the Input is cut off the valve will---</a:t>
            </a:r>
          </a:p>
        </p:txBody>
      </p:sp>
      <p:sp>
        <p:nvSpPr>
          <p:cNvPr id="45064"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5065"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5067"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45070" name="Text Box 14"/>
          <p:cNvSpPr txBox="1">
            <a:spLocks noChangeArrowheads="1"/>
          </p:cNvSpPr>
          <p:nvPr/>
        </p:nvSpPr>
        <p:spPr bwMode="auto">
          <a:xfrm>
            <a:off x="5302250" y="25749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5071"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5072" name="Line 16"/>
          <p:cNvSpPr>
            <a:spLocks noChangeShapeType="1"/>
          </p:cNvSpPr>
          <p:nvPr/>
        </p:nvSpPr>
        <p:spPr bwMode="auto">
          <a:xfrm flipH="1" flipV="1">
            <a:off x="4681538" y="3116263"/>
            <a:ext cx="0" cy="11668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73" name="Line 17"/>
          <p:cNvSpPr>
            <a:spLocks noChangeShapeType="1"/>
          </p:cNvSpPr>
          <p:nvPr/>
        </p:nvSpPr>
        <p:spPr bwMode="auto">
          <a:xfrm>
            <a:off x="5095875" y="2286000"/>
            <a:ext cx="0" cy="2174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74" name="Line 18"/>
          <p:cNvSpPr>
            <a:spLocks noChangeShapeType="1"/>
          </p:cNvSpPr>
          <p:nvPr/>
        </p:nvSpPr>
        <p:spPr bwMode="auto">
          <a:xfrm flipV="1">
            <a:off x="5083175" y="3951288"/>
            <a:ext cx="0" cy="10636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75" name="Line 19"/>
          <p:cNvSpPr>
            <a:spLocks noChangeShapeType="1"/>
          </p:cNvSpPr>
          <p:nvPr/>
        </p:nvSpPr>
        <p:spPr bwMode="auto">
          <a:xfrm flipH="1">
            <a:off x="4675188" y="31289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76"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85" name="Rectangle 29"/>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88" name="Line 32"/>
          <p:cNvSpPr>
            <a:spLocks noChangeShapeType="1"/>
          </p:cNvSpPr>
          <p:nvPr/>
        </p:nvSpPr>
        <p:spPr bwMode="auto">
          <a:xfrm flipH="1">
            <a:off x="4694238" y="4057650"/>
            <a:ext cx="3937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89" name="Rectangle 33"/>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0" name="AutoShape 34"/>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091" name="AutoShape 35"/>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092" name="AutoShape 36"/>
          <p:cNvSpPr>
            <a:spLocks noChangeArrowheads="1"/>
          </p:cNvSpPr>
          <p:nvPr/>
        </p:nvSpPr>
        <p:spPr bwMode="auto">
          <a:xfrm>
            <a:off x="4237038" y="2136775"/>
            <a:ext cx="760412" cy="312738"/>
          </a:xfrm>
          <a:prstGeom prst="roundRect">
            <a:avLst>
              <a:gd name="adj" fmla="val 50000"/>
            </a:avLst>
          </a:prstGeom>
          <a:solidFill>
            <a:srgbClr val="FF990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093" name="Line 37"/>
          <p:cNvSpPr>
            <a:spLocks noChangeShapeType="1"/>
          </p:cNvSpPr>
          <p:nvPr/>
        </p:nvSpPr>
        <p:spPr bwMode="auto">
          <a:xfrm flipH="1">
            <a:off x="4997450" y="22987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4" name="Line 38"/>
          <p:cNvSpPr>
            <a:spLocks noChangeShapeType="1"/>
          </p:cNvSpPr>
          <p:nvPr/>
        </p:nvSpPr>
        <p:spPr bwMode="auto">
          <a:xfrm flipH="1">
            <a:off x="4140200" y="2293938"/>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5" name="Line 39"/>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6" name="Oval 40"/>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7" name="Line 41"/>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098" name="Line 42"/>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5101" name="Group 45"/>
          <p:cNvGrpSpPr>
            <a:grpSpLocks/>
          </p:cNvGrpSpPr>
          <p:nvPr/>
        </p:nvGrpSpPr>
        <p:grpSpPr bwMode="auto">
          <a:xfrm flipH="1">
            <a:off x="4035425" y="2636838"/>
            <a:ext cx="85725" cy="268287"/>
            <a:chOff x="0" y="0"/>
            <a:chExt cx="20000" cy="20000"/>
          </a:xfrm>
        </p:grpSpPr>
        <p:sp>
          <p:nvSpPr>
            <p:cNvPr id="45102" name="Arc 4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03" name="Arc 4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5104" name="Group 48"/>
          <p:cNvGrpSpPr>
            <a:grpSpLocks/>
          </p:cNvGrpSpPr>
          <p:nvPr/>
        </p:nvGrpSpPr>
        <p:grpSpPr bwMode="auto">
          <a:xfrm flipH="1">
            <a:off x="4171950" y="2641600"/>
            <a:ext cx="87313" cy="266700"/>
            <a:chOff x="0" y="0"/>
            <a:chExt cx="20000" cy="20000"/>
          </a:xfrm>
        </p:grpSpPr>
        <p:sp>
          <p:nvSpPr>
            <p:cNvPr id="45105" name="Arc 4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06" name="Arc 5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5107" name="Line 51"/>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08" name="Line 52"/>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09" name="Line 53"/>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10" name="Line 54"/>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11" name="Rectangle 55"/>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12" name="Line 56"/>
          <p:cNvSpPr>
            <a:spLocks noChangeShapeType="1"/>
          </p:cNvSpPr>
          <p:nvPr/>
        </p:nvSpPr>
        <p:spPr bwMode="auto">
          <a:xfrm flipH="1" flipV="1">
            <a:off x="4146550" y="2286000"/>
            <a:ext cx="0" cy="4841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13" name="Text Box 57"/>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45114" name="Rectangle 58"/>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15" name="AutoShape 59"/>
          <p:cNvSpPr>
            <a:spLocks/>
          </p:cNvSpPr>
          <p:nvPr/>
        </p:nvSpPr>
        <p:spPr bwMode="auto">
          <a:xfrm rot="5400000">
            <a:off x="1072357" y="1416843"/>
            <a:ext cx="704850" cy="9953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16" name="AutoShape 60"/>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33" name="Line 77"/>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43" name="Rectangle 87"/>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44" name="Rectangle 88"/>
          <p:cNvSpPr>
            <a:spLocks noChangeArrowheads="1"/>
          </p:cNvSpPr>
          <p:nvPr/>
        </p:nvSpPr>
        <p:spPr bwMode="auto">
          <a:xfrm rot="16200000" flipV="1">
            <a:off x="1523206" y="1669257"/>
            <a:ext cx="136525" cy="4111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45" name="Rectangle 89"/>
          <p:cNvSpPr>
            <a:spLocks noChangeArrowheads="1"/>
          </p:cNvSpPr>
          <p:nvPr/>
        </p:nvSpPr>
        <p:spPr bwMode="auto">
          <a:xfrm rot="16200000" flipV="1">
            <a:off x="1178719" y="1767681"/>
            <a:ext cx="193675" cy="220663"/>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46" name="Oval 90"/>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47" name="AutoShape 91"/>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48" name="Line 92"/>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49" name="Line 93"/>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51" name="Line 95"/>
          <p:cNvSpPr>
            <a:spLocks noChangeShapeType="1"/>
          </p:cNvSpPr>
          <p:nvPr/>
        </p:nvSpPr>
        <p:spPr bwMode="auto">
          <a:xfrm rot="16200000" flipV="1">
            <a:off x="5617369" y="2731294"/>
            <a:ext cx="0" cy="496888"/>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53" name="Line 97"/>
          <p:cNvSpPr>
            <a:spLocks noChangeShapeType="1"/>
          </p:cNvSpPr>
          <p:nvPr/>
        </p:nvSpPr>
        <p:spPr bwMode="auto">
          <a:xfrm flipH="1">
            <a:off x="4578350" y="2843213"/>
            <a:ext cx="246063" cy="0"/>
          </a:xfrm>
          <a:prstGeom prst="line">
            <a:avLst/>
          </a:prstGeom>
          <a:noFill/>
          <a:ln w="25400">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54" name="Text Box 98"/>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5155" name="Text Box 99"/>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45156" name="Line 100"/>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5157" name="Group 101"/>
          <p:cNvGrpSpPr>
            <a:grpSpLocks/>
          </p:cNvGrpSpPr>
          <p:nvPr/>
        </p:nvGrpSpPr>
        <p:grpSpPr bwMode="auto">
          <a:xfrm>
            <a:off x="1619250" y="850900"/>
            <a:ext cx="487363" cy="942975"/>
            <a:chOff x="1020" y="536"/>
            <a:chExt cx="307" cy="594"/>
          </a:xfrm>
        </p:grpSpPr>
        <p:sp>
          <p:nvSpPr>
            <p:cNvPr id="45158" name="AutoShape 102"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5159" name="AutoShape 103"/>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60" name="Rectangle 104"/>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161" name="Rectangle 105"/>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62" name="Line 106"/>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3" name="Line 107"/>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4" name="Line 108"/>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5" name="Line 109"/>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6" name="Line 110"/>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7" name="Line 111"/>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8" name="Line 112"/>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69" name="Line 113"/>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0" name="Line 114"/>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1" name="Line 115"/>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2" name="Line 116"/>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3" name="Line 117"/>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4" name="Line 118"/>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5" name="Line 119"/>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6" name="Line 120"/>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7" name="Line 121"/>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78" name="Line 122"/>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5180" name="Line 124"/>
          <p:cNvSpPr>
            <a:spLocks noChangeShapeType="1"/>
          </p:cNvSpPr>
          <p:nvPr/>
        </p:nvSpPr>
        <p:spPr bwMode="auto">
          <a:xfrm flipV="1">
            <a:off x="998538" y="4813300"/>
            <a:ext cx="0" cy="496888"/>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83" name="Line 127"/>
          <p:cNvSpPr>
            <a:spLocks noChangeShapeType="1"/>
          </p:cNvSpPr>
          <p:nvPr/>
        </p:nvSpPr>
        <p:spPr bwMode="auto">
          <a:xfrm flipV="1">
            <a:off x="4146550" y="4275138"/>
            <a:ext cx="0" cy="2444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185" name="Text Box 129"/>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5197" name="Line 141"/>
          <p:cNvSpPr>
            <a:spLocks noChangeShapeType="1"/>
          </p:cNvSpPr>
          <p:nvPr/>
        </p:nvSpPr>
        <p:spPr bwMode="auto">
          <a:xfrm flipV="1">
            <a:off x="4572000" y="2854325"/>
            <a:ext cx="14288" cy="498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17" name="Rectangle 161"/>
          <p:cNvSpPr>
            <a:spLocks noChangeArrowheads="1"/>
          </p:cNvSpPr>
          <p:nvPr/>
        </p:nvSpPr>
        <p:spPr bwMode="auto">
          <a:xfrm>
            <a:off x="4816475" y="3233738"/>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5218" name="Group 162"/>
          <p:cNvGrpSpPr>
            <a:grpSpLocks/>
          </p:cNvGrpSpPr>
          <p:nvPr/>
        </p:nvGrpSpPr>
        <p:grpSpPr bwMode="auto">
          <a:xfrm>
            <a:off x="4806950" y="3525838"/>
            <a:ext cx="138113" cy="134937"/>
            <a:chOff x="3913" y="2593"/>
            <a:chExt cx="155" cy="151"/>
          </a:xfrm>
        </p:grpSpPr>
        <p:sp>
          <p:nvSpPr>
            <p:cNvPr id="45219" name="Line 16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20" name="Line 16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5221" name="Line 165"/>
          <p:cNvSpPr>
            <a:spLocks noChangeShapeType="1"/>
          </p:cNvSpPr>
          <p:nvPr/>
        </p:nvSpPr>
        <p:spPr bwMode="auto">
          <a:xfrm rot="10800000">
            <a:off x="4824413" y="3336925"/>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23" name="Rectangle 167"/>
          <p:cNvSpPr>
            <a:spLocks noChangeArrowheads="1"/>
          </p:cNvSpPr>
          <p:nvPr/>
        </p:nvSpPr>
        <p:spPr bwMode="auto">
          <a:xfrm>
            <a:off x="4816475" y="2740025"/>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5224" name="Group 168"/>
          <p:cNvGrpSpPr>
            <a:grpSpLocks/>
          </p:cNvGrpSpPr>
          <p:nvPr/>
        </p:nvGrpSpPr>
        <p:grpSpPr bwMode="auto">
          <a:xfrm>
            <a:off x="4813300" y="2771775"/>
            <a:ext cx="138113" cy="134938"/>
            <a:chOff x="3913" y="2593"/>
            <a:chExt cx="155" cy="151"/>
          </a:xfrm>
        </p:grpSpPr>
        <p:sp>
          <p:nvSpPr>
            <p:cNvPr id="45225" name="Line 16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26" name="Line 17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5227" name="Line 171"/>
          <p:cNvSpPr>
            <a:spLocks noChangeShapeType="1"/>
          </p:cNvSpPr>
          <p:nvPr/>
        </p:nvSpPr>
        <p:spPr bwMode="auto">
          <a:xfrm flipV="1">
            <a:off x="4829175" y="2963863"/>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39" name="Rectangle 183"/>
          <p:cNvSpPr>
            <a:spLocks noChangeArrowheads="1"/>
          </p:cNvSpPr>
          <p:nvPr/>
        </p:nvSpPr>
        <p:spPr bwMode="auto">
          <a:xfrm flipV="1">
            <a:off x="812800" y="2279650"/>
            <a:ext cx="2114550" cy="16192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40" name="Rectangle 184"/>
          <p:cNvSpPr>
            <a:spLocks noChangeArrowheads="1"/>
          </p:cNvSpPr>
          <p:nvPr/>
        </p:nvSpPr>
        <p:spPr bwMode="auto">
          <a:xfrm rot="5400000">
            <a:off x="1264444" y="2242344"/>
            <a:ext cx="1438275" cy="15128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41" name="Rectangle 185"/>
          <p:cNvSpPr>
            <a:spLocks noChangeArrowheads="1"/>
          </p:cNvSpPr>
          <p:nvPr/>
        </p:nvSpPr>
        <p:spPr bwMode="auto">
          <a:xfrm rot="10800000" flipV="1">
            <a:off x="1782763" y="3717925"/>
            <a:ext cx="136525" cy="1444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42" name="Text Box 186"/>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45243" name="Rectangle 187"/>
          <p:cNvSpPr>
            <a:spLocks noChangeArrowheads="1"/>
          </p:cNvSpPr>
          <p:nvPr/>
        </p:nvSpPr>
        <p:spPr bwMode="auto">
          <a:xfrm flipV="1">
            <a:off x="812800" y="3898900"/>
            <a:ext cx="2114550" cy="11303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44" name="Rectangle 188"/>
          <p:cNvSpPr>
            <a:spLocks noChangeArrowheads="1"/>
          </p:cNvSpPr>
          <p:nvPr/>
        </p:nvSpPr>
        <p:spPr bwMode="auto">
          <a:xfrm rot="5400000">
            <a:off x="1663700" y="3400425"/>
            <a:ext cx="371475"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45" name="Rectangle 189"/>
          <p:cNvSpPr>
            <a:spLocks noChangeArrowheads="1"/>
          </p:cNvSpPr>
          <p:nvPr/>
        </p:nvSpPr>
        <p:spPr bwMode="auto">
          <a:xfrm rot="5400000" flipV="1">
            <a:off x="2680493" y="3901282"/>
            <a:ext cx="100013" cy="3937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46" name="AutoShape 190"/>
          <p:cNvSpPr>
            <a:spLocks/>
          </p:cNvSpPr>
          <p:nvPr/>
        </p:nvSpPr>
        <p:spPr bwMode="auto">
          <a:xfrm rot="10800000" flipV="1">
            <a:off x="2057400" y="4332288"/>
            <a:ext cx="530225" cy="696912"/>
          </a:xfrm>
          <a:prstGeom prst="leftBracket">
            <a:avLst>
              <a:gd name="adj" fmla="val 0"/>
            </a:avLst>
          </a:prstGeom>
          <a:solidFill>
            <a:srgbClr val="FF33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47" name="AutoShape 191"/>
          <p:cNvSpPr>
            <a:spLocks/>
          </p:cNvSpPr>
          <p:nvPr/>
        </p:nvSpPr>
        <p:spPr bwMode="auto">
          <a:xfrm rot="10800000" flipV="1">
            <a:off x="2057400" y="4437063"/>
            <a:ext cx="393700" cy="5873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5248" name="Group 192"/>
          <p:cNvGrpSpPr>
            <a:grpSpLocks/>
          </p:cNvGrpSpPr>
          <p:nvPr/>
        </p:nvGrpSpPr>
        <p:grpSpPr bwMode="auto">
          <a:xfrm>
            <a:off x="1481138" y="4211638"/>
            <a:ext cx="720725" cy="120650"/>
            <a:chOff x="3240" y="1320"/>
            <a:chExt cx="278" cy="58"/>
          </a:xfrm>
        </p:grpSpPr>
        <p:grpSp>
          <p:nvGrpSpPr>
            <p:cNvPr id="45249" name="Group 193"/>
            <p:cNvGrpSpPr>
              <a:grpSpLocks/>
            </p:cNvGrpSpPr>
            <p:nvPr/>
          </p:nvGrpSpPr>
          <p:grpSpPr bwMode="auto">
            <a:xfrm>
              <a:off x="3468" y="1320"/>
              <a:ext cx="50" cy="58"/>
              <a:chOff x="3726" y="878"/>
              <a:chExt cx="50" cy="58"/>
            </a:xfrm>
          </p:grpSpPr>
          <p:sp>
            <p:nvSpPr>
              <p:cNvPr id="45250" name="AutoShape 1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51" name="AutoShape 1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5252" name="Group 196"/>
            <p:cNvGrpSpPr>
              <a:grpSpLocks/>
            </p:cNvGrpSpPr>
            <p:nvPr/>
          </p:nvGrpSpPr>
          <p:grpSpPr bwMode="auto">
            <a:xfrm>
              <a:off x="3240" y="1322"/>
              <a:ext cx="48" cy="56"/>
              <a:chOff x="3462" y="734"/>
              <a:chExt cx="48" cy="56"/>
            </a:xfrm>
          </p:grpSpPr>
          <p:sp>
            <p:nvSpPr>
              <p:cNvPr id="45253" name="AutoShape 1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54" name="AutoShape 1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5255" name="Rectangle 199"/>
          <p:cNvSpPr>
            <a:spLocks noChangeArrowheads="1"/>
          </p:cNvSpPr>
          <p:nvPr/>
        </p:nvSpPr>
        <p:spPr bwMode="auto">
          <a:xfrm rot="10800000" flipV="1">
            <a:off x="1797050" y="4878388"/>
            <a:ext cx="138113" cy="150812"/>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5256" name="Group 200"/>
          <p:cNvGrpSpPr>
            <a:grpSpLocks/>
          </p:cNvGrpSpPr>
          <p:nvPr/>
        </p:nvGrpSpPr>
        <p:grpSpPr bwMode="auto">
          <a:xfrm>
            <a:off x="1169988" y="3887788"/>
            <a:ext cx="1373187" cy="146050"/>
            <a:chOff x="3118" y="864"/>
            <a:chExt cx="530" cy="48"/>
          </a:xfrm>
        </p:grpSpPr>
        <p:sp>
          <p:nvSpPr>
            <p:cNvPr id="45257" name="Arc 201"/>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58" name="Arc 202"/>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5259" name="AutoShape 203"/>
          <p:cNvSpPr>
            <a:spLocks noChangeArrowheads="1"/>
          </p:cNvSpPr>
          <p:nvPr/>
        </p:nvSpPr>
        <p:spPr bwMode="auto">
          <a:xfrm rot="-10800000" flipH="1" flipV="1">
            <a:off x="1989138" y="4513263"/>
            <a:ext cx="192087" cy="100012"/>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60" name="Rectangle 204"/>
          <p:cNvSpPr>
            <a:spLocks noChangeArrowheads="1"/>
          </p:cNvSpPr>
          <p:nvPr/>
        </p:nvSpPr>
        <p:spPr bwMode="auto">
          <a:xfrm rot="5400000" flipH="1">
            <a:off x="1670844" y="4290219"/>
            <a:ext cx="357187" cy="828675"/>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5262" name="Group 206"/>
          <p:cNvGrpSpPr>
            <a:grpSpLocks/>
          </p:cNvGrpSpPr>
          <p:nvPr/>
        </p:nvGrpSpPr>
        <p:grpSpPr bwMode="auto">
          <a:xfrm flipV="1">
            <a:off x="1492250" y="4459288"/>
            <a:ext cx="123825" cy="117475"/>
            <a:chOff x="3462" y="734"/>
            <a:chExt cx="48" cy="56"/>
          </a:xfrm>
        </p:grpSpPr>
        <p:sp>
          <p:nvSpPr>
            <p:cNvPr id="45263" name="AutoShape 20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64" name="AutoShape 20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5265" name="Rectangle 209"/>
          <p:cNvSpPr>
            <a:spLocks noChangeArrowheads="1"/>
          </p:cNvSpPr>
          <p:nvPr/>
        </p:nvSpPr>
        <p:spPr bwMode="auto">
          <a:xfrm rot="10800000">
            <a:off x="1641475" y="4283075"/>
            <a:ext cx="428625" cy="230188"/>
          </a:xfrm>
          <a:prstGeom prst="rect">
            <a:avLst/>
          </a:prstGeom>
          <a:solidFill>
            <a:srgbClr val="FF33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5266" name="Group 210"/>
          <p:cNvGrpSpPr>
            <a:grpSpLocks/>
          </p:cNvGrpSpPr>
          <p:nvPr/>
        </p:nvGrpSpPr>
        <p:grpSpPr bwMode="auto">
          <a:xfrm>
            <a:off x="1227138" y="4068763"/>
            <a:ext cx="1246187" cy="719137"/>
            <a:chOff x="3136" y="932"/>
            <a:chExt cx="481" cy="343"/>
          </a:xfrm>
        </p:grpSpPr>
        <p:sp>
          <p:nvSpPr>
            <p:cNvPr id="45267" name="Rectangle 211"/>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68" name="Rectangle 212"/>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69" name="Rectangle 213"/>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5270" name="Line 214"/>
          <p:cNvSpPr>
            <a:spLocks noChangeShapeType="1"/>
          </p:cNvSpPr>
          <p:nvPr/>
        </p:nvSpPr>
        <p:spPr bwMode="auto">
          <a:xfrm rot="5400000">
            <a:off x="1518444" y="4402931"/>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71" name="Line 215"/>
          <p:cNvSpPr>
            <a:spLocks noChangeShapeType="1"/>
          </p:cNvSpPr>
          <p:nvPr/>
        </p:nvSpPr>
        <p:spPr bwMode="auto">
          <a:xfrm rot="5400000">
            <a:off x="1928019" y="4394994"/>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5273" name="Group 217"/>
          <p:cNvGrpSpPr>
            <a:grpSpLocks/>
          </p:cNvGrpSpPr>
          <p:nvPr/>
        </p:nvGrpSpPr>
        <p:grpSpPr bwMode="auto">
          <a:xfrm flipV="1">
            <a:off x="2082800" y="4459288"/>
            <a:ext cx="128588" cy="120650"/>
            <a:chOff x="3726" y="878"/>
            <a:chExt cx="50" cy="58"/>
          </a:xfrm>
        </p:grpSpPr>
        <p:sp>
          <p:nvSpPr>
            <p:cNvPr id="45274" name="AutoShape 21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75" name="AutoShape 21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5276" name="Rectangle 220"/>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78" name="Line 222"/>
          <p:cNvSpPr>
            <a:spLocks noChangeShapeType="1"/>
          </p:cNvSpPr>
          <p:nvPr/>
        </p:nvSpPr>
        <p:spPr bwMode="auto">
          <a:xfrm flipV="1">
            <a:off x="2533650" y="4805363"/>
            <a:ext cx="0" cy="496887"/>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80" name="Text Box 224"/>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5281" name="Text Box 225"/>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5282" name="Text Box 226"/>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45283" name="Group 227"/>
          <p:cNvGrpSpPr>
            <a:grpSpLocks/>
          </p:cNvGrpSpPr>
          <p:nvPr/>
        </p:nvGrpSpPr>
        <p:grpSpPr bwMode="auto">
          <a:xfrm>
            <a:off x="7137400" y="1054100"/>
            <a:ext cx="1081088" cy="717550"/>
            <a:chOff x="4496" y="664"/>
            <a:chExt cx="681" cy="452"/>
          </a:xfrm>
        </p:grpSpPr>
        <p:sp>
          <p:nvSpPr>
            <p:cNvPr id="45284" name="Rectangle 228"/>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85" name="Line 229"/>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86" name="Line 230"/>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87" name="Line 231"/>
            <p:cNvSpPr>
              <a:spLocks noChangeShapeType="1"/>
            </p:cNvSpPr>
            <p:nvPr/>
          </p:nvSpPr>
          <p:spPr bwMode="auto">
            <a:xfrm>
              <a:off x="4704"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88" name="Line 232"/>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89" name="Line 233"/>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5290" name="Group 234"/>
          <p:cNvGrpSpPr>
            <a:grpSpLocks/>
          </p:cNvGrpSpPr>
          <p:nvPr/>
        </p:nvGrpSpPr>
        <p:grpSpPr bwMode="auto">
          <a:xfrm>
            <a:off x="7137400" y="1930400"/>
            <a:ext cx="1081088" cy="731838"/>
            <a:chOff x="4496" y="1216"/>
            <a:chExt cx="681" cy="461"/>
          </a:xfrm>
        </p:grpSpPr>
        <p:sp>
          <p:nvSpPr>
            <p:cNvPr id="45291" name="Rectangle 235"/>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92" name="Line 236"/>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93" name="Line 237"/>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94" name="Line 238"/>
            <p:cNvSpPr>
              <a:spLocks noChangeShapeType="1"/>
            </p:cNvSpPr>
            <p:nvPr/>
          </p:nvSpPr>
          <p:spPr bwMode="auto">
            <a:xfrm>
              <a:off x="4704"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5295" name="Line 239"/>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5099" name="Oval 43"/>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100" name="Oval 44"/>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5296" name="AutoShape 240"/>
          <p:cNvSpPr>
            <a:spLocks noChangeArrowheads="1"/>
          </p:cNvSpPr>
          <p:nvPr/>
        </p:nvSpPr>
        <p:spPr bwMode="auto">
          <a:xfrm>
            <a:off x="4054475" y="44973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97" name="AutoShape 241"/>
          <p:cNvSpPr>
            <a:spLocks noChangeArrowheads="1"/>
          </p:cNvSpPr>
          <p:nvPr/>
        </p:nvSpPr>
        <p:spPr bwMode="auto">
          <a:xfrm>
            <a:off x="4605338" y="44831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98" name="AutoShape 242"/>
          <p:cNvSpPr>
            <a:spLocks noChangeArrowheads="1"/>
          </p:cNvSpPr>
          <p:nvPr/>
        </p:nvSpPr>
        <p:spPr bwMode="auto">
          <a:xfrm>
            <a:off x="1768475" y="53467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299" name="AutoShape 243"/>
          <p:cNvSpPr>
            <a:spLocks noChangeArrowheads="1"/>
          </p:cNvSpPr>
          <p:nvPr/>
        </p:nvSpPr>
        <p:spPr bwMode="auto">
          <a:xfrm>
            <a:off x="901700" y="52847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300" name="AutoShape 244"/>
          <p:cNvSpPr>
            <a:spLocks noChangeArrowheads="1"/>
          </p:cNvSpPr>
          <p:nvPr/>
        </p:nvSpPr>
        <p:spPr bwMode="auto">
          <a:xfrm rot="5400000">
            <a:off x="5830094" y="289956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5301" name="AutoShape 245"/>
          <p:cNvSpPr>
            <a:spLocks noChangeArrowheads="1"/>
          </p:cNvSpPr>
          <p:nvPr/>
        </p:nvSpPr>
        <p:spPr bwMode="auto">
          <a:xfrm flipV="1">
            <a:off x="2447925" y="53086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0" name="Slide Number Placeholder 3"/>
          <p:cNvSpPr>
            <a:spLocks noGrp="1"/>
          </p:cNvSpPr>
          <p:nvPr>
            <p:ph type="sldNum" sz="quarter" idx="12"/>
          </p:nvPr>
        </p:nvSpPr>
        <p:spPr/>
        <p:txBody>
          <a:bodyPr/>
          <a:lstStyle/>
          <a:p>
            <a:fld id="{2275FBE0-F196-A24F-9FBE-3BA4B5026E87}" type="slidenum">
              <a:rPr lang="en-US"/>
              <a:pPr/>
              <a:t>125</a:t>
            </a:fld>
            <a:endParaRPr lang="en-US"/>
          </a:p>
        </p:txBody>
      </p:sp>
      <p:sp>
        <p:nvSpPr>
          <p:cNvPr id="46083"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085"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46086"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Input or Signal OFF With Valve Returning to Normal</a:t>
            </a:r>
          </a:p>
        </p:txBody>
      </p:sp>
      <p:sp>
        <p:nvSpPr>
          <p:cNvPr id="46088"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6089"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6091"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46095"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6096" name="Line 16"/>
          <p:cNvSpPr>
            <a:spLocks noChangeShapeType="1"/>
          </p:cNvSpPr>
          <p:nvPr/>
        </p:nvSpPr>
        <p:spPr bwMode="auto">
          <a:xfrm flipH="1" flipV="1">
            <a:off x="4681538" y="3116263"/>
            <a:ext cx="0" cy="11668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097" name="Line 17"/>
          <p:cNvSpPr>
            <a:spLocks noChangeShapeType="1"/>
          </p:cNvSpPr>
          <p:nvPr/>
        </p:nvSpPr>
        <p:spPr bwMode="auto">
          <a:xfrm>
            <a:off x="5095875" y="2286000"/>
            <a:ext cx="0" cy="2174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098" name="Line 18"/>
          <p:cNvSpPr>
            <a:spLocks noChangeShapeType="1"/>
          </p:cNvSpPr>
          <p:nvPr/>
        </p:nvSpPr>
        <p:spPr bwMode="auto">
          <a:xfrm flipV="1">
            <a:off x="5083175" y="3951288"/>
            <a:ext cx="0" cy="1063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099" name="Line 19"/>
          <p:cNvSpPr>
            <a:spLocks noChangeShapeType="1"/>
          </p:cNvSpPr>
          <p:nvPr/>
        </p:nvSpPr>
        <p:spPr bwMode="auto">
          <a:xfrm flipH="1">
            <a:off x="4662488" y="31289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00"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09" name="Rectangle 29"/>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12" name="Line 32"/>
          <p:cNvSpPr>
            <a:spLocks noChangeShapeType="1"/>
          </p:cNvSpPr>
          <p:nvPr/>
        </p:nvSpPr>
        <p:spPr bwMode="auto">
          <a:xfrm flipH="1">
            <a:off x="4694238" y="4057650"/>
            <a:ext cx="3937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13" name="Rectangle 33"/>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14" name="AutoShape 34"/>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115" name="AutoShape 35"/>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116" name="AutoShape 36"/>
          <p:cNvSpPr>
            <a:spLocks noChangeArrowheads="1"/>
          </p:cNvSpPr>
          <p:nvPr/>
        </p:nvSpPr>
        <p:spPr bwMode="auto">
          <a:xfrm>
            <a:off x="4237038" y="2136775"/>
            <a:ext cx="760412" cy="312738"/>
          </a:xfrm>
          <a:prstGeom prst="roundRect">
            <a:avLst>
              <a:gd name="adj" fmla="val 50000"/>
            </a:avLst>
          </a:prstGeom>
          <a:gradFill rotWithShape="0">
            <a:gsLst>
              <a:gs pos="0">
                <a:srgbClr val="FFCC00"/>
              </a:gs>
              <a:gs pos="100000">
                <a:srgbClr val="FF99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117" name="Line 37"/>
          <p:cNvSpPr>
            <a:spLocks noChangeShapeType="1"/>
          </p:cNvSpPr>
          <p:nvPr/>
        </p:nvSpPr>
        <p:spPr bwMode="auto">
          <a:xfrm flipH="1">
            <a:off x="4997450" y="22987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18" name="Line 38"/>
          <p:cNvSpPr>
            <a:spLocks noChangeShapeType="1"/>
          </p:cNvSpPr>
          <p:nvPr/>
        </p:nvSpPr>
        <p:spPr bwMode="auto">
          <a:xfrm flipH="1">
            <a:off x="4140200" y="2293938"/>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19" name="Line 39"/>
          <p:cNvSpPr>
            <a:spLocks noChangeShapeType="1"/>
          </p:cNvSpPr>
          <p:nvPr/>
        </p:nvSpPr>
        <p:spPr bwMode="auto">
          <a:xfrm flipH="1" flipV="1">
            <a:off x="4148138" y="2774950"/>
            <a:ext cx="0" cy="14795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20" name="Line 40"/>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21" name="Line 41"/>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6124" name="Group 44"/>
          <p:cNvGrpSpPr>
            <a:grpSpLocks/>
          </p:cNvGrpSpPr>
          <p:nvPr/>
        </p:nvGrpSpPr>
        <p:grpSpPr bwMode="auto">
          <a:xfrm flipH="1">
            <a:off x="4035425" y="2636838"/>
            <a:ext cx="85725" cy="268287"/>
            <a:chOff x="0" y="0"/>
            <a:chExt cx="20000" cy="20000"/>
          </a:xfrm>
        </p:grpSpPr>
        <p:sp>
          <p:nvSpPr>
            <p:cNvPr id="46125" name="Arc 4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26" name="Arc 4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6127" name="Group 47"/>
          <p:cNvGrpSpPr>
            <a:grpSpLocks/>
          </p:cNvGrpSpPr>
          <p:nvPr/>
        </p:nvGrpSpPr>
        <p:grpSpPr bwMode="auto">
          <a:xfrm flipH="1">
            <a:off x="4171950" y="2641600"/>
            <a:ext cx="87313" cy="266700"/>
            <a:chOff x="0" y="0"/>
            <a:chExt cx="20000" cy="20000"/>
          </a:xfrm>
        </p:grpSpPr>
        <p:sp>
          <p:nvSpPr>
            <p:cNvPr id="46128" name="Arc 4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29" name="Arc 4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6130" name="Line 50"/>
          <p:cNvSpPr>
            <a:spLocks noChangeShapeType="1"/>
          </p:cNvSpPr>
          <p:nvPr/>
        </p:nvSpPr>
        <p:spPr bwMode="auto">
          <a:xfrm>
            <a:off x="4146550" y="2549525"/>
            <a:ext cx="257175" cy="1588"/>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1" name="Line 51"/>
          <p:cNvSpPr>
            <a:spLocks noChangeShapeType="1"/>
          </p:cNvSpPr>
          <p:nvPr/>
        </p:nvSpPr>
        <p:spPr bwMode="auto">
          <a:xfrm>
            <a:off x="4146550" y="2995613"/>
            <a:ext cx="257175" cy="31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2" name="Line 52"/>
          <p:cNvSpPr>
            <a:spLocks noChangeShapeType="1"/>
          </p:cNvSpPr>
          <p:nvPr/>
        </p:nvSpPr>
        <p:spPr bwMode="auto">
          <a:xfrm flipH="1">
            <a:off x="4402138" y="2538413"/>
            <a:ext cx="1587" cy="198437"/>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3" name="Line 53"/>
          <p:cNvSpPr>
            <a:spLocks noChangeShapeType="1"/>
          </p:cNvSpPr>
          <p:nvPr/>
        </p:nvSpPr>
        <p:spPr bwMode="auto">
          <a:xfrm flipH="1">
            <a:off x="4402138" y="2855913"/>
            <a:ext cx="1587" cy="1555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4" name="Rectangle 54"/>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5" name="Line 55"/>
          <p:cNvSpPr>
            <a:spLocks noChangeShapeType="1"/>
          </p:cNvSpPr>
          <p:nvPr/>
        </p:nvSpPr>
        <p:spPr bwMode="auto">
          <a:xfrm flipH="1" flipV="1">
            <a:off x="4146550" y="2286000"/>
            <a:ext cx="0" cy="4841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6" name="Text Box 56"/>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46137" name="Rectangle 57"/>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38" name="AutoShape 58"/>
          <p:cNvSpPr>
            <a:spLocks/>
          </p:cNvSpPr>
          <p:nvPr/>
        </p:nvSpPr>
        <p:spPr bwMode="auto">
          <a:xfrm rot="5400000">
            <a:off x="1072357" y="1416843"/>
            <a:ext cx="704850" cy="9953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150" name="Rectangle 70"/>
          <p:cNvSpPr>
            <a:spLocks noChangeArrowheads="1"/>
          </p:cNvSpPr>
          <p:nvPr/>
        </p:nvSpPr>
        <p:spPr bwMode="auto">
          <a:xfrm flipV="1">
            <a:off x="812800" y="2279650"/>
            <a:ext cx="2114550" cy="16192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51" name="Rectangle 71"/>
          <p:cNvSpPr>
            <a:spLocks noChangeArrowheads="1"/>
          </p:cNvSpPr>
          <p:nvPr/>
        </p:nvSpPr>
        <p:spPr bwMode="auto">
          <a:xfrm rot="5400000">
            <a:off x="1410494" y="2096294"/>
            <a:ext cx="1146175" cy="15128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152" name="Rectangle 72"/>
          <p:cNvSpPr>
            <a:spLocks noChangeArrowheads="1"/>
          </p:cNvSpPr>
          <p:nvPr/>
        </p:nvSpPr>
        <p:spPr bwMode="auto">
          <a:xfrm rot="10800000" flipV="1">
            <a:off x="927100" y="2254250"/>
            <a:ext cx="136525" cy="27749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55" name="Line 75"/>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63" name="Line 83"/>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64" name="Line 84"/>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65" name="Text Box 85"/>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46166" name="Line 86"/>
          <p:cNvSpPr>
            <a:spLocks noChangeShapeType="1"/>
          </p:cNvSpPr>
          <p:nvPr/>
        </p:nvSpPr>
        <p:spPr bwMode="auto">
          <a:xfrm rot="16200000" flipV="1">
            <a:off x="5617369" y="2756694"/>
            <a:ext cx="0" cy="496888"/>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68" name="Line 88"/>
          <p:cNvSpPr>
            <a:spLocks noChangeShapeType="1"/>
          </p:cNvSpPr>
          <p:nvPr/>
        </p:nvSpPr>
        <p:spPr bwMode="auto">
          <a:xfrm flipH="1">
            <a:off x="4578350" y="2843213"/>
            <a:ext cx="246063"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69" name="Text Box 89"/>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6170" name="Text Box 90"/>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sp>
        <p:nvSpPr>
          <p:cNvPr id="46171" name="Line 91"/>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72" name="Line 92"/>
          <p:cNvSpPr>
            <a:spLocks noChangeShapeType="1"/>
          </p:cNvSpPr>
          <p:nvPr/>
        </p:nvSpPr>
        <p:spPr bwMode="auto">
          <a:xfrm flipV="1">
            <a:off x="998538" y="4813300"/>
            <a:ext cx="0" cy="496888"/>
          </a:xfrm>
          <a:prstGeom prst="line">
            <a:avLst/>
          </a:prstGeom>
          <a:noFill/>
          <a:ln w="254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74" name="Line 94"/>
          <p:cNvSpPr>
            <a:spLocks noChangeShapeType="1"/>
          </p:cNvSpPr>
          <p:nvPr/>
        </p:nvSpPr>
        <p:spPr bwMode="auto">
          <a:xfrm flipV="1">
            <a:off x="4146550" y="4287838"/>
            <a:ext cx="0" cy="244475"/>
          </a:xfrm>
          <a:prstGeom prst="line">
            <a:avLst/>
          </a:prstGeom>
          <a:noFill/>
          <a:ln w="25400">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176" name="Text Box 96"/>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6188" name="Line 108"/>
          <p:cNvSpPr>
            <a:spLocks noChangeShapeType="1"/>
          </p:cNvSpPr>
          <p:nvPr/>
        </p:nvSpPr>
        <p:spPr bwMode="auto">
          <a:xfrm flipV="1">
            <a:off x="4572000" y="2854325"/>
            <a:ext cx="14288" cy="4984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08" name="Rectangle 128"/>
          <p:cNvSpPr>
            <a:spLocks noChangeArrowheads="1"/>
          </p:cNvSpPr>
          <p:nvPr/>
        </p:nvSpPr>
        <p:spPr bwMode="auto">
          <a:xfrm rot="16200000" flipV="1">
            <a:off x="1277144" y="2239169"/>
            <a:ext cx="1411288" cy="1504950"/>
          </a:xfrm>
          <a:prstGeom prst="rect">
            <a:avLst/>
          </a:prstGeom>
          <a:gradFill rotWithShape="0">
            <a:gsLst>
              <a:gs pos="0">
                <a:srgbClr val="FF9966"/>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09" name="AutoShape 129"/>
          <p:cNvSpPr>
            <a:spLocks/>
          </p:cNvSpPr>
          <p:nvPr/>
        </p:nvSpPr>
        <p:spPr bwMode="auto">
          <a:xfrm rot="16200000" flipH="1">
            <a:off x="1077912" y="1398588"/>
            <a:ext cx="701675" cy="990600"/>
          </a:xfrm>
          <a:prstGeom prst="leftBracket">
            <a:avLst>
              <a:gd name="adj" fmla="val 0"/>
            </a:avLst>
          </a:prstGeom>
          <a:gradFill rotWithShape="0">
            <a:gsLst>
              <a:gs pos="0">
                <a:srgbClr val="FFCC00"/>
              </a:gs>
              <a:gs pos="100000">
                <a:srgbClr val="FF9966"/>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10" name="AutoShape 130"/>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11" name="Rectangle 131"/>
          <p:cNvSpPr>
            <a:spLocks noChangeArrowheads="1"/>
          </p:cNvSpPr>
          <p:nvPr/>
        </p:nvSpPr>
        <p:spPr bwMode="auto">
          <a:xfrm rot="16200000" flipV="1">
            <a:off x="1045368" y="1821657"/>
            <a:ext cx="138113" cy="101600"/>
          </a:xfrm>
          <a:prstGeom prst="rect">
            <a:avLst/>
          </a:prstGeom>
          <a:solidFill>
            <a:srgbClr val="FF99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12" name="Rectangle 132"/>
          <p:cNvSpPr>
            <a:spLocks noChangeArrowheads="1"/>
          </p:cNvSpPr>
          <p:nvPr/>
        </p:nvSpPr>
        <p:spPr bwMode="auto">
          <a:xfrm rot="16200000" flipV="1">
            <a:off x="1523206" y="1669257"/>
            <a:ext cx="136525" cy="4111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13" name="Rectangle 133"/>
          <p:cNvSpPr>
            <a:spLocks noChangeArrowheads="1"/>
          </p:cNvSpPr>
          <p:nvPr/>
        </p:nvSpPr>
        <p:spPr bwMode="auto">
          <a:xfrm rot="16200000" flipV="1">
            <a:off x="1178719" y="1767681"/>
            <a:ext cx="193675" cy="220663"/>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14" name="Oval 134"/>
          <p:cNvSpPr>
            <a:spLocks noChangeArrowheads="1"/>
          </p:cNvSpPr>
          <p:nvPr/>
        </p:nvSpPr>
        <p:spPr bwMode="auto">
          <a:xfrm>
            <a:off x="1236663" y="18034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15" name="AutoShape 135"/>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16" name="Rectangle 136"/>
          <p:cNvSpPr>
            <a:spLocks noChangeArrowheads="1"/>
          </p:cNvSpPr>
          <p:nvPr/>
        </p:nvSpPr>
        <p:spPr bwMode="auto">
          <a:xfrm rot="16200000" flipV="1">
            <a:off x="1052512" y="1812926"/>
            <a:ext cx="136525" cy="101600"/>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17" name="Rectangle 137"/>
          <p:cNvSpPr>
            <a:spLocks noChangeArrowheads="1"/>
          </p:cNvSpPr>
          <p:nvPr/>
        </p:nvSpPr>
        <p:spPr bwMode="auto">
          <a:xfrm rot="16200000" flipV="1">
            <a:off x="1525587" y="1651001"/>
            <a:ext cx="136525"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6218" name="Group 138"/>
          <p:cNvGrpSpPr>
            <a:grpSpLocks/>
          </p:cNvGrpSpPr>
          <p:nvPr/>
        </p:nvGrpSpPr>
        <p:grpSpPr bwMode="auto">
          <a:xfrm>
            <a:off x="1619250" y="850900"/>
            <a:ext cx="487363" cy="942975"/>
            <a:chOff x="1020" y="536"/>
            <a:chExt cx="307" cy="594"/>
          </a:xfrm>
        </p:grpSpPr>
        <p:sp>
          <p:nvSpPr>
            <p:cNvPr id="46219" name="AutoShape 139"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6220" name="AutoShape 140"/>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21" name="Rectangle 141"/>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22" name="Rectangle 142"/>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23" name="Line 14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4" name="Line 14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5" name="Line 14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6" name="Line 14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7" name="Line 14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8" name="Line 14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29" name="Line 14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0" name="Line 15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1" name="Line 15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2" name="Line 15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3" name="Line 15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4" name="Line 15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5" name="Line 15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6" name="Line 15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7" name="Line 15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8" name="Line 15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239" name="Line 15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6240" name="Oval 160"/>
          <p:cNvSpPr>
            <a:spLocks noChangeArrowheads="1"/>
          </p:cNvSpPr>
          <p:nvPr/>
        </p:nvSpPr>
        <p:spPr bwMode="auto">
          <a:xfrm flipH="1">
            <a:off x="4362450" y="2827338"/>
            <a:ext cx="77788" cy="85725"/>
          </a:xfrm>
          <a:prstGeom prst="ellipse">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42" name="Rectangle 162"/>
          <p:cNvSpPr>
            <a:spLocks noChangeArrowheads="1"/>
          </p:cNvSpPr>
          <p:nvPr/>
        </p:nvSpPr>
        <p:spPr bwMode="auto">
          <a:xfrm>
            <a:off x="4816475" y="3233738"/>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6243" name="Group 163"/>
          <p:cNvGrpSpPr>
            <a:grpSpLocks/>
          </p:cNvGrpSpPr>
          <p:nvPr/>
        </p:nvGrpSpPr>
        <p:grpSpPr bwMode="auto">
          <a:xfrm>
            <a:off x="4806950" y="3525838"/>
            <a:ext cx="138113" cy="134937"/>
            <a:chOff x="3913" y="2593"/>
            <a:chExt cx="155" cy="151"/>
          </a:xfrm>
        </p:grpSpPr>
        <p:sp>
          <p:nvSpPr>
            <p:cNvPr id="46244" name="Line 16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45" name="Line 16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6246" name="Line 166"/>
          <p:cNvSpPr>
            <a:spLocks noChangeShapeType="1"/>
          </p:cNvSpPr>
          <p:nvPr/>
        </p:nvSpPr>
        <p:spPr bwMode="auto">
          <a:xfrm rot="10800000">
            <a:off x="4824413" y="3336925"/>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48" name="Rectangle 168"/>
          <p:cNvSpPr>
            <a:spLocks noChangeArrowheads="1"/>
          </p:cNvSpPr>
          <p:nvPr/>
        </p:nvSpPr>
        <p:spPr bwMode="auto">
          <a:xfrm>
            <a:off x="4816475" y="2740025"/>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6249" name="Group 169"/>
          <p:cNvGrpSpPr>
            <a:grpSpLocks/>
          </p:cNvGrpSpPr>
          <p:nvPr/>
        </p:nvGrpSpPr>
        <p:grpSpPr bwMode="auto">
          <a:xfrm>
            <a:off x="4813300" y="2771775"/>
            <a:ext cx="138113" cy="134938"/>
            <a:chOff x="3913" y="2593"/>
            <a:chExt cx="155" cy="151"/>
          </a:xfrm>
        </p:grpSpPr>
        <p:sp>
          <p:nvSpPr>
            <p:cNvPr id="46250" name="Line 1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51" name="Line 1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6252" name="Line 172"/>
          <p:cNvSpPr>
            <a:spLocks noChangeShapeType="1"/>
          </p:cNvSpPr>
          <p:nvPr/>
        </p:nvSpPr>
        <p:spPr bwMode="auto">
          <a:xfrm flipV="1">
            <a:off x="4829175" y="2963863"/>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92" name="Rectangle 212"/>
          <p:cNvSpPr>
            <a:spLocks noChangeArrowheads="1"/>
          </p:cNvSpPr>
          <p:nvPr/>
        </p:nvSpPr>
        <p:spPr bwMode="auto">
          <a:xfrm flipV="1">
            <a:off x="812800" y="3898900"/>
            <a:ext cx="2114550" cy="11303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93" name="Rectangle 213"/>
          <p:cNvSpPr>
            <a:spLocks noChangeArrowheads="1"/>
          </p:cNvSpPr>
          <p:nvPr/>
        </p:nvSpPr>
        <p:spPr bwMode="auto">
          <a:xfrm rot="5400000">
            <a:off x="1663700" y="3400425"/>
            <a:ext cx="371475"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94" name="Rectangle 214"/>
          <p:cNvSpPr>
            <a:spLocks noChangeArrowheads="1"/>
          </p:cNvSpPr>
          <p:nvPr/>
        </p:nvSpPr>
        <p:spPr bwMode="auto">
          <a:xfrm rot="5400000" flipV="1">
            <a:off x="2680493" y="3901282"/>
            <a:ext cx="100013" cy="3937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95" name="AutoShape 215"/>
          <p:cNvSpPr>
            <a:spLocks/>
          </p:cNvSpPr>
          <p:nvPr/>
        </p:nvSpPr>
        <p:spPr bwMode="auto">
          <a:xfrm rot="10800000" flipV="1">
            <a:off x="2057400" y="4332288"/>
            <a:ext cx="530225" cy="696912"/>
          </a:xfrm>
          <a:prstGeom prst="leftBracket">
            <a:avLst>
              <a:gd name="adj" fmla="val 0"/>
            </a:avLst>
          </a:prstGeom>
          <a:solidFill>
            <a:srgbClr val="FF33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96" name="AutoShape 216"/>
          <p:cNvSpPr>
            <a:spLocks/>
          </p:cNvSpPr>
          <p:nvPr/>
        </p:nvSpPr>
        <p:spPr bwMode="auto">
          <a:xfrm rot="10800000" flipV="1">
            <a:off x="2057400" y="4437063"/>
            <a:ext cx="393700" cy="5873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6297" name="Group 217"/>
          <p:cNvGrpSpPr>
            <a:grpSpLocks/>
          </p:cNvGrpSpPr>
          <p:nvPr/>
        </p:nvGrpSpPr>
        <p:grpSpPr bwMode="auto">
          <a:xfrm>
            <a:off x="1481138" y="4211638"/>
            <a:ext cx="720725" cy="120650"/>
            <a:chOff x="3240" y="1320"/>
            <a:chExt cx="278" cy="58"/>
          </a:xfrm>
        </p:grpSpPr>
        <p:grpSp>
          <p:nvGrpSpPr>
            <p:cNvPr id="46298" name="Group 218"/>
            <p:cNvGrpSpPr>
              <a:grpSpLocks/>
            </p:cNvGrpSpPr>
            <p:nvPr/>
          </p:nvGrpSpPr>
          <p:grpSpPr bwMode="auto">
            <a:xfrm>
              <a:off x="3468" y="1320"/>
              <a:ext cx="50" cy="58"/>
              <a:chOff x="3726" y="878"/>
              <a:chExt cx="50" cy="58"/>
            </a:xfrm>
          </p:grpSpPr>
          <p:sp>
            <p:nvSpPr>
              <p:cNvPr id="46299" name="AutoShape 21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00" name="AutoShape 22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6301" name="Group 221"/>
            <p:cNvGrpSpPr>
              <a:grpSpLocks/>
            </p:cNvGrpSpPr>
            <p:nvPr/>
          </p:nvGrpSpPr>
          <p:grpSpPr bwMode="auto">
            <a:xfrm>
              <a:off x="3240" y="1322"/>
              <a:ext cx="48" cy="56"/>
              <a:chOff x="3462" y="734"/>
              <a:chExt cx="48" cy="56"/>
            </a:xfrm>
          </p:grpSpPr>
          <p:sp>
            <p:nvSpPr>
              <p:cNvPr id="46302" name="AutoShape 22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03" name="AutoShape 22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6304" name="Rectangle 224"/>
          <p:cNvSpPr>
            <a:spLocks noChangeArrowheads="1"/>
          </p:cNvSpPr>
          <p:nvPr/>
        </p:nvSpPr>
        <p:spPr bwMode="auto">
          <a:xfrm rot="10800000" flipV="1">
            <a:off x="1797050" y="4878388"/>
            <a:ext cx="138113" cy="150812"/>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05" name="AutoShape 225"/>
          <p:cNvSpPr>
            <a:spLocks noChangeArrowheads="1"/>
          </p:cNvSpPr>
          <p:nvPr/>
        </p:nvSpPr>
        <p:spPr bwMode="auto">
          <a:xfrm rot="-10800000" flipH="1" flipV="1">
            <a:off x="1989138" y="4513263"/>
            <a:ext cx="192087" cy="100012"/>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06" name="Rectangle 226"/>
          <p:cNvSpPr>
            <a:spLocks noChangeArrowheads="1"/>
          </p:cNvSpPr>
          <p:nvPr/>
        </p:nvSpPr>
        <p:spPr bwMode="auto">
          <a:xfrm rot="5400000" flipH="1">
            <a:off x="1670844" y="4290219"/>
            <a:ext cx="357187" cy="828675"/>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6307" name="Group 227"/>
          <p:cNvGrpSpPr>
            <a:grpSpLocks/>
          </p:cNvGrpSpPr>
          <p:nvPr/>
        </p:nvGrpSpPr>
        <p:grpSpPr bwMode="auto">
          <a:xfrm flipV="1">
            <a:off x="1492250" y="4459288"/>
            <a:ext cx="123825" cy="117475"/>
            <a:chOff x="3462" y="734"/>
            <a:chExt cx="48" cy="56"/>
          </a:xfrm>
        </p:grpSpPr>
        <p:sp>
          <p:nvSpPr>
            <p:cNvPr id="46308" name="AutoShape 22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09" name="AutoShape 22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6310" name="Rectangle 230"/>
          <p:cNvSpPr>
            <a:spLocks noChangeArrowheads="1"/>
          </p:cNvSpPr>
          <p:nvPr/>
        </p:nvSpPr>
        <p:spPr bwMode="auto">
          <a:xfrm rot="10800000">
            <a:off x="1641475" y="4283075"/>
            <a:ext cx="428625" cy="230188"/>
          </a:xfrm>
          <a:prstGeom prst="rect">
            <a:avLst/>
          </a:prstGeom>
          <a:solidFill>
            <a:srgbClr val="FF33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6311" name="Group 231"/>
          <p:cNvGrpSpPr>
            <a:grpSpLocks/>
          </p:cNvGrpSpPr>
          <p:nvPr/>
        </p:nvGrpSpPr>
        <p:grpSpPr bwMode="auto">
          <a:xfrm>
            <a:off x="1227138" y="4068763"/>
            <a:ext cx="1246187" cy="719137"/>
            <a:chOff x="3136" y="932"/>
            <a:chExt cx="481" cy="343"/>
          </a:xfrm>
        </p:grpSpPr>
        <p:sp>
          <p:nvSpPr>
            <p:cNvPr id="46312" name="Rectangle 232"/>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13" name="Rectangle 233"/>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14" name="Rectangle 234"/>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6315" name="Line 235"/>
          <p:cNvSpPr>
            <a:spLocks noChangeShapeType="1"/>
          </p:cNvSpPr>
          <p:nvPr/>
        </p:nvSpPr>
        <p:spPr bwMode="auto">
          <a:xfrm rot="5400000">
            <a:off x="1518444" y="4402931"/>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316" name="Line 236"/>
          <p:cNvSpPr>
            <a:spLocks noChangeShapeType="1"/>
          </p:cNvSpPr>
          <p:nvPr/>
        </p:nvSpPr>
        <p:spPr bwMode="auto">
          <a:xfrm rot="5400000">
            <a:off x="1928019" y="4394994"/>
            <a:ext cx="2603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6317" name="Group 237"/>
          <p:cNvGrpSpPr>
            <a:grpSpLocks/>
          </p:cNvGrpSpPr>
          <p:nvPr/>
        </p:nvGrpSpPr>
        <p:grpSpPr bwMode="auto">
          <a:xfrm flipV="1">
            <a:off x="2082800" y="4459288"/>
            <a:ext cx="128588" cy="120650"/>
            <a:chOff x="3726" y="878"/>
            <a:chExt cx="50" cy="58"/>
          </a:xfrm>
        </p:grpSpPr>
        <p:sp>
          <p:nvSpPr>
            <p:cNvPr id="46318" name="AutoShape 23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19" name="AutoShape 23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6203" name="Group 123"/>
          <p:cNvGrpSpPr>
            <a:grpSpLocks/>
          </p:cNvGrpSpPr>
          <p:nvPr/>
        </p:nvGrpSpPr>
        <p:grpSpPr bwMode="auto">
          <a:xfrm>
            <a:off x="1168400" y="3870325"/>
            <a:ext cx="1366838" cy="184150"/>
            <a:chOff x="3118" y="864"/>
            <a:chExt cx="530" cy="48"/>
          </a:xfrm>
        </p:grpSpPr>
        <p:sp>
          <p:nvSpPr>
            <p:cNvPr id="46204" name="Arc 1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205" name="Arc 1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6207" name="Rectangle 127"/>
          <p:cNvSpPr>
            <a:spLocks noChangeArrowheads="1"/>
          </p:cNvSpPr>
          <p:nvPr/>
        </p:nvSpPr>
        <p:spPr bwMode="auto">
          <a:xfrm rot="10800000" flipV="1">
            <a:off x="1781175" y="3697288"/>
            <a:ext cx="138113" cy="144462"/>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206" name="Rectangle 126"/>
          <p:cNvSpPr>
            <a:spLocks noChangeArrowheads="1"/>
          </p:cNvSpPr>
          <p:nvPr/>
        </p:nvSpPr>
        <p:spPr bwMode="auto">
          <a:xfrm rot="10800000" flipV="1">
            <a:off x="930275" y="2244725"/>
            <a:ext cx="138113" cy="276542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20" name="Text Box 240"/>
          <p:cNvSpPr txBox="1">
            <a:spLocks noChangeArrowheads="1"/>
          </p:cNvSpPr>
          <p:nvPr/>
        </p:nvSpPr>
        <p:spPr bwMode="auto">
          <a:xfrm>
            <a:off x="6267450" y="3616325"/>
            <a:ext cx="28194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Input is cut off it bleeds off quickly through the Bypass Check and takes pressure off the diaphragm. This allows the poppet to return to the Normally Closed---</a:t>
            </a:r>
          </a:p>
        </p:txBody>
      </p:sp>
      <p:sp>
        <p:nvSpPr>
          <p:cNvPr id="46321" name="Text Box 241"/>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6322" name="Text Box 242"/>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6323" name="Text Box 243"/>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46324" name="Group 244"/>
          <p:cNvGrpSpPr>
            <a:grpSpLocks/>
          </p:cNvGrpSpPr>
          <p:nvPr/>
        </p:nvGrpSpPr>
        <p:grpSpPr bwMode="auto">
          <a:xfrm>
            <a:off x="7137400" y="1054100"/>
            <a:ext cx="1081088" cy="717550"/>
            <a:chOff x="4496" y="664"/>
            <a:chExt cx="681" cy="452"/>
          </a:xfrm>
        </p:grpSpPr>
        <p:sp>
          <p:nvSpPr>
            <p:cNvPr id="46325" name="Rectangle 245"/>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26" name="Line 246"/>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27" name="Line 247"/>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28" name="Line 248"/>
            <p:cNvSpPr>
              <a:spLocks noChangeShapeType="1"/>
            </p:cNvSpPr>
            <p:nvPr/>
          </p:nvSpPr>
          <p:spPr bwMode="auto">
            <a:xfrm>
              <a:off x="4704"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329" name="Line 249"/>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330" name="Line 250"/>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6331" name="Group 251"/>
          <p:cNvGrpSpPr>
            <a:grpSpLocks/>
          </p:cNvGrpSpPr>
          <p:nvPr/>
        </p:nvGrpSpPr>
        <p:grpSpPr bwMode="auto">
          <a:xfrm>
            <a:off x="7137400" y="1930400"/>
            <a:ext cx="1081088" cy="731838"/>
            <a:chOff x="4496" y="1216"/>
            <a:chExt cx="681" cy="461"/>
          </a:xfrm>
        </p:grpSpPr>
        <p:sp>
          <p:nvSpPr>
            <p:cNvPr id="46332" name="Rectangle 252"/>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33" name="Line 253"/>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34" name="Line 254"/>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35" name="Line 255"/>
            <p:cNvSpPr>
              <a:spLocks noChangeShapeType="1"/>
            </p:cNvSpPr>
            <p:nvPr/>
          </p:nvSpPr>
          <p:spPr bwMode="auto">
            <a:xfrm>
              <a:off x="4704"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6336" name="Line 256"/>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6122" name="Oval 42"/>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123" name="Oval 43"/>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6337" name="AutoShape 257"/>
          <p:cNvSpPr>
            <a:spLocks noChangeArrowheads="1"/>
          </p:cNvSpPr>
          <p:nvPr/>
        </p:nvSpPr>
        <p:spPr bwMode="auto">
          <a:xfrm>
            <a:off x="4054475" y="44973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38" name="AutoShape 258"/>
          <p:cNvSpPr>
            <a:spLocks noChangeArrowheads="1"/>
          </p:cNvSpPr>
          <p:nvPr/>
        </p:nvSpPr>
        <p:spPr bwMode="auto">
          <a:xfrm>
            <a:off x="4605338" y="44831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39" name="AutoShape 259"/>
          <p:cNvSpPr>
            <a:spLocks noChangeArrowheads="1"/>
          </p:cNvSpPr>
          <p:nvPr/>
        </p:nvSpPr>
        <p:spPr bwMode="auto">
          <a:xfrm>
            <a:off x="1768475" y="53467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40" name="AutoShape 260"/>
          <p:cNvSpPr>
            <a:spLocks noChangeArrowheads="1"/>
          </p:cNvSpPr>
          <p:nvPr/>
        </p:nvSpPr>
        <p:spPr bwMode="auto">
          <a:xfrm flipV="1">
            <a:off x="901700" y="52847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41" name="AutoShape 261"/>
          <p:cNvSpPr>
            <a:spLocks noChangeArrowheads="1"/>
          </p:cNvSpPr>
          <p:nvPr/>
        </p:nvSpPr>
        <p:spPr bwMode="auto">
          <a:xfrm rot="5400000">
            <a:off x="5830094" y="293766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42" name="AutoShape 262"/>
          <p:cNvSpPr>
            <a:spLocks noChangeArrowheads="1"/>
          </p:cNvSpPr>
          <p:nvPr/>
        </p:nvSpPr>
        <p:spPr bwMode="auto">
          <a:xfrm flipV="1">
            <a:off x="2447925" y="53086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6343" name="Text Box 263"/>
          <p:cNvSpPr txBox="1">
            <a:spLocks noChangeArrowheads="1"/>
          </p:cNvSpPr>
          <p:nvPr/>
        </p:nvSpPr>
        <p:spPr bwMode="auto">
          <a:xfrm>
            <a:off x="5302250" y="25749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6344" name="Line 264"/>
          <p:cNvSpPr>
            <a:spLocks noChangeShapeType="1"/>
          </p:cNvSpPr>
          <p:nvPr/>
        </p:nvSpPr>
        <p:spPr bwMode="auto">
          <a:xfrm flipV="1">
            <a:off x="2520950" y="4786313"/>
            <a:ext cx="0" cy="496887"/>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8" name="Slide Number Placeholder 3"/>
          <p:cNvSpPr>
            <a:spLocks noGrp="1"/>
          </p:cNvSpPr>
          <p:nvPr>
            <p:ph type="sldNum" sz="quarter" idx="12"/>
          </p:nvPr>
        </p:nvSpPr>
        <p:spPr/>
        <p:txBody>
          <a:bodyPr/>
          <a:lstStyle/>
          <a:p>
            <a:fld id="{F8DE9715-EABC-A848-81A4-6F3167CD1EF7}" type="slidenum">
              <a:rPr lang="en-US"/>
              <a:pPr/>
              <a:t>126</a:t>
            </a:fld>
            <a:endParaRPr lang="en-US"/>
          </a:p>
        </p:txBody>
      </p:sp>
      <p:sp>
        <p:nvSpPr>
          <p:cNvPr id="47107"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109" name="Rectangle 5"/>
          <p:cNvSpPr>
            <a:spLocks noChangeArrowheads="1"/>
          </p:cNvSpPr>
          <p:nvPr/>
        </p:nvSpPr>
        <p:spPr bwMode="auto">
          <a:xfrm>
            <a:off x="533400" y="889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OFF DELAY TIMER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47110" name="Text Box 6"/>
          <p:cNvSpPr txBox="1">
            <a:spLocks noChangeArrowheads="1"/>
          </p:cNvSpPr>
          <p:nvPr/>
        </p:nvSpPr>
        <p:spPr bwMode="auto">
          <a:xfrm>
            <a:off x="927100" y="5842000"/>
            <a:ext cx="6427788"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NORMALLY OPEN TIME DELAY</a:t>
            </a:r>
            <a:r>
              <a:rPr lang="ja-JP" altLang="en-US">
                <a:latin typeface="Arial"/>
              </a:rPr>
              <a:t>”</a:t>
            </a:r>
            <a:r>
              <a:rPr lang="en-US"/>
              <a:t> Element </a:t>
            </a:r>
            <a:r>
              <a:rPr lang="en-US" sz="1800"/>
              <a:t>Valve At Rest Exhausting </a:t>
            </a:r>
          </a:p>
        </p:txBody>
      </p:sp>
      <p:sp>
        <p:nvSpPr>
          <p:cNvPr id="47112"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7113"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7114" name="Text Box 10"/>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7115" name="Text Box 11"/>
          <p:cNvSpPr txBox="1">
            <a:spLocks noChangeArrowheads="1"/>
          </p:cNvSpPr>
          <p:nvPr/>
        </p:nvSpPr>
        <p:spPr bwMode="auto">
          <a:xfrm>
            <a:off x="382588" y="51054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Supply                 Output </a:t>
            </a:r>
          </a:p>
        </p:txBody>
      </p:sp>
      <p:sp>
        <p:nvSpPr>
          <p:cNvPr id="47118" name="Text Box 14"/>
          <p:cNvSpPr txBox="1">
            <a:spLocks noChangeArrowheads="1"/>
          </p:cNvSpPr>
          <p:nvPr/>
        </p:nvSpPr>
        <p:spPr bwMode="auto">
          <a:xfrm>
            <a:off x="5302250" y="30972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7119" name="Text Box 15"/>
          <p:cNvSpPr txBox="1">
            <a:spLocks noChangeArrowheads="1"/>
          </p:cNvSpPr>
          <p:nvPr/>
        </p:nvSpPr>
        <p:spPr bwMode="auto">
          <a:xfrm>
            <a:off x="2927350" y="38036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7162" name="Text Box 58"/>
          <p:cNvSpPr txBox="1">
            <a:spLocks noChangeArrowheads="1"/>
          </p:cNvSpPr>
          <p:nvPr/>
        </p:nvSpPr>
        <p:spPr bwMode="auto">
          <a:xfrm>
            <a:off x="128588" y="838200"/>
            <a:ext cx="2500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Bypass Check </a:t>
            </a:r>
          </a:p>
        </p:txBody>
      </p:sp>
      <p:sp>
        <p:nvSpPr>
          <p:cNvPr id="47163" name="Rectangle 59"/>
          <p:cNvSpPr>
            <a:spLocks noChangeArrowheads="1"/>
          </p:cNvSpPr>
          <p:nvPr/>
        </p:nvSpPr>
        <p:spPr bwMode="auto">
          <a:xfrm flipV="1">
            <a:off x="812800" y="1174750"/>
            <a:ext cx="2114550" cy="1092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64" name="AutoShape 60"/>
          <p:cNvSpPr>
            <a:spLocks/>
          </p:cNvSpPr>
          <p:nvPr/>
        </p:nvSpPr>
        <p:spPr bwMode="auto">
          <a:xfrm rot="5400000">
            <a:off x="1072357" y="1416843"/>
            <a:ext cx="704850" cy="9953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65" name="AutoShape 61"/>
          <p:cNvSpPr>
            <a:spLocks/>
          </p:cNvSpPr>
          <p:nvPr/>
        </p:nvSpPr>
        <p:spPr bwMode="auto">
          <a:xfrm rot="5400000">
            <a:off x="1139825" y="1609726"/>
            <a:ext cx="579437" cy="7350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82" name="Line 78"/>
          <p:cNvSpPr>
            <a:spLocks noChangeShapeType="1"/>
          </p:cNvSpPr>
          <p:nvPr/>
        </p:nvSpPr>
        <p:spPr bwMode="auto">
          <a:xfrm flipV="1">
            <a:off x="1852613" y="48514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184" name="Line 80"/>
          <p:cNvSpPr>
            <a:spLocks noChangeShapeType="1"/>
          </p:cNvSpPr>
          <p:nvPr/>
        </p:nvSpPr>
        <p:spPr bwMode="auto">
          <a:xfrm flipV="1">
            <a:off x="2538413" y="4813300"/>
            <a:ext cx="0" cy="496888"/>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07" name="Rectangle 103"/>
          <p:cNvSpPr>
            <a:spLocks noChangeArrowheads="1"/>
          </p:cNvSpPr>
          <p:nvPr/>
        </p:nvSpPr>
        <p:spPr bwMode="auto">
          <a:xfrm rot="16200000" flipV="1">
            <a:off x="1045368" y="1821657"/>
            <a:ext cx="138113" cy="101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08" name="Rectangle 104"/>
          <p:cNvSpPr>
            <a:spLocks noChangeArrowheads="1"/>
          </p:cNvSpPr>
          <p:nvPr/>
        </p:nvSpPr>
        <p:spPr bwMode="auto">
          <a:xfrm rot="16200000" flipV="1">
            <a:off x="1523206" y="1669257"/>
            <a:ext cx="136525" cy="4111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09" name="Rectangle 105"/>
          <p:cNvSpPr>
            <a:spLocks noChangeArrowheads="1"/>
          </p:cNvSpPr>
          <p:nvPr/>
        </p:nvSpPr>
        <p:spPr bwMode="auto">
          <a:xfrm rot="16200000" flipV="1">
            <a:off x="1178719" y="1767681"/>
            <a:ext cx="193675" cy="22066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10" name="Oval 106"/>
          <p:cNvSpPr>
            <a:spLocks noChangeArrowheads="1"/>
          </p:cNvSpPr>
          <p:nvPr/>
        </p:nvSpPr>
        <p:spPr bwMode="auto">
          <a:xfrm>
            <a:off x="1287463" y="1816100"/>
            <a:ext cx="128587"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211" name="AutoShape 107"/>
          <p:cNvSpPr>
            <a:spLocks noChangeArrowheads="1"/>
          </p:cNvSpPr>
          <p:nvPr/>
        </p:nvSpPr>
        <p:spPr bwMode="auto">
          <a:xfrm rot="5400000">
            <a:off x="1126331" y="1842294"/>
            <a:ext cx="150813" cy="7302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212" name="Line 108"/>
          <p:cNvSpPr>
            <a:spLocks noChangeShapeType="1"/>
          </p:cNvSpPr>
          <p:nvPr/>
        </p:nvSpPr>
        <p:spPr bwMode="auto">
          <a:xfrm flipH="1" flipV="1">
            <a:off x="2106613" y="963613"/>
            <a:ext cx="1566862" cy="198437"/>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13" name="Line 109"/>
          <p:cNvSpPr>
            <a:spLocks noChangeShapeType="1"/>
          </p:cNvSpPr>
          <p:nvPr/>
        </p:nvSpPr>
        <p:spPr bwMode="auto">
          <a:xfrm>
            <a:off x="1287463" y="1062038"/>
            <a:ext cx="98425" cy="766762"/>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16" name="Line 112"/>
          <p:cNvSpPr>
            <a:spLocks noChangeShapeType="1"/>
          </p:cNvSpPr>
          <p:nvPr/>
        </p:nvSpPr>
        <p:spPr bwMode="auto">
          <a:xfrm rot="16200000" flipV="1">
            <a:off x="5617369" y="3248819"/>
            <a:ext cx="0" cy="496888"/>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20" name="Text Box 116"/>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Supply</a:t>
            </a:r>
          </a:p>
        </p:txBody>
      </p:sp>
      <p:grpSp>
        <p:nvGrpSpPr>
          <p:cNvPr id="47222" name="Group 118"/>
          <p:cNvGrpSpPr>
            <a:grpSpLocks/>
          </p:cNvGrpSpPr>
          <p:nvPr/>
        </p:nvGrpSpPr>
        <p:grpSpPr bwMode="auto">
          <a:xfrm>
            <a:off x="1619250" y="850900"/>
            <a:ext cx="487363" cy="942975"/>
            <a:chOff x="1020" y="536"/>
            <a:chExt cx="307" cy="594"/>
          </a:xfrm>
        </p:grpSpPr>
        <p:sp>
          <p:nvSpPr>
            <p:cNvPr id="47223" name="AutoShape 119"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7224" name="AutoShape 120"/>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225" name="Rectangle 121"/>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226" name="Rectangle 122"/>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27" name="Line 123"/>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28" name="Line 124"/>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29" name="Line 125"/>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0" name="Line 126"/>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1" name="Line 127"/>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2" name="Line 128"/>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3" name="Line 129"/>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4" name="Line 130"/>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5" name="Line 131"/>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6" name="Line 132"/>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7" name="Line 133"/>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8" name="Line 134"/>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39" name="Line 135"/>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40" name="Line 136"/>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41" name="Line 137"/>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42" name="Line 138"/>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43" name="Line 139"/>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7244" name="Text Box 140"/>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7120" name="Line 16"/>
          <p:cNvSpPr>
            <a:spLocks noChangeShapeType="1"/>
          </p:cNvSpPr>
          <p:nvPr/>
        </p:nvSpPr>
        <p:spPr bwMode="auto">
          <a:xfrm flipH="1" flipV="1">
            <a:off x="4681538" y="3624263"/>
            <a:ext cx="0" cy="64611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21" name="Line 17"/>
          <p:cNvSpPr>
            <a:spLocks noChangeShapeType="1"/>
          </p:cNvSpPr>
          <p:nvPr/>
        </p:nvSpPr>
        <p:spPr bwMode="auto">
          <a:xfrm>
            <a:off x="5095875" y="2286000"/>
            <a:ext cx="0" cy="2174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22" name="Line 18"/>
          <p:cNvSpPr>
            <a:spLocks noChangeShapeType="1"/>
          </p:cNvSpPr>
          <p:nvPr/>
        </p:nvSpPr>
        <p:spPr bwMode="auto">
          <a:xfrm flipV="1">
            <a:off x="5083175" y="3951288"/>
            <a:ext cx="0" cy="10636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23" name="Line 19"/>
          <p:cNvSpPr>
            <a:spLocks noChangeShapeType="1"/>
          </p:cNvSpPr>
          <p:nvPr/>
        </p:nvSpPr>
        <p:spPr bwMode="auto">
          <a:xfrm flipH="1">
            <a:off x="4675188" y="36242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24" name="Oval 20"/>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34" name="Rectangle 30"/>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37" name="Line 33"/>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38" name="Rectangle 34"/>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39" name="AutoShape 35"/>
          <p:cNvSpPr>
            <a:spLocks noChangeArrowheads="1"/>
          </p:cNvSpPr>
          <p:nvPr/>
        </p:nvSpPr>
        <p:spPr bwMode="auto">
          <a:xfrm rot="10800000">
            <a:off x="4929188" y="2551113"/>
            <a:ext cx="319087" cy="1778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40" name="AutoShape 36"/>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41" name="AutoShape 37"/>
          <p:cNvSpPr>
            <a:spLocks noChangeArrowheads="1"/>
          </p:cNvSpPr>
          <p:nvPr/>
        </p:nvSpPr>
        <p:spPr bwMode="auto">
          <a:xfrm>
            <a:off x="4237038" y="2136775"/>
            <a:ext cx="760412" cy="312738"/>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42" name="Line 38"/>
          <p:cNvSpPr>
            <a:spLocks noChangeShapeType="1"/>
          </p:cNvSpPr>
          <p:nvPr/>
        </p:nvSpPr>
        <p:spPr bwMode="auto">
          <a:xfrm flipH="1">
            <a:off x="4997450" y="2298700"/>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3" name="Line 39"/>
          <p:cNvSpPr>
            <a:spLocks noChangeShapeType="1"/>
          </p:cNvSpPr>
          <p:nvPr/>
        </p:nvSpPr>
        <p:spPr bwMode="auto">
          <a:xfrm flipH="1">
            <a:off x="4140200" y="2293938"/>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4" name="Line 40"/>
          <p:cNvSpPr>
            <a:spLocks noChangeShapeType="1"/>
          </p:cNvSpPr>
          <p:nvPr/>
        </p:nvSpPr>
        <p:spPr bwMode="auto">
          <a:xfrm flipH="1" flipV="1">
            <a:off x="4148138" y="2774950"/>
            <a:ext cx="0" cy="1479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5" name="Oval 41"/>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6" name="Line 42"/>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7" name="Line 43"/>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150" name="Group 46"/>
          <p:cNvGrpSpPr>
            <a:grpSpLocks/>
          </p:cNvGrpSpPr>
          <p:nvPr/>
        </p:nvGrpSpPr>
        <p:grpSpPr bwMode="auto">
          <a:xfrm flipH="1">
            <a:off x="4035425" y="2636838"/>
            <a:ext cx="85725" cy="268287"/>
            <a:chOff x="0" y="0"/>
            <a:chExt cx="20000" cy="20000"/>
          </a:xfrm>
        </p:grpSpPr>
        <p:sp>
          <p:nvSpPr>
            <p:cNvPr id="47151" name="Arc 4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52" name="Arc 4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7153" name="Group 49"/>
          <p:cNvGrpSpPr>
            <a:grpSpLocks/>
          </p:cNvGrpSpPr>
          <p:nvPr/>
        </p:nvGrpSpPr>
        <p:grpSpPr bwMode="auto">
          <a:xfrm flipH="1">
            <a:off x="4171950" y="2641600"/>
            <a:ext cx="87313" cy="266700"/>
            <a:chOff x="0" y="0"/>
            <a:chExt cx="20000" cy="20000"/>
          </a:xfrm>
        </p:grpSpPr>
        <p:sp>
          <p:nvSpPr>
            <p:cNvPr id="47154" name="Arc 5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55" name="Arc 5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7156" name="Line 52"/>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57" name="Line 53"/>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58" name="Line 54"/>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59" name="Line 55"/>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60" name="Rectangle 56"/>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61" name="Line 57"/>
          <p:cNvSpPr>
            <a:spLocks noChangeShapeType="1"/>
          </p:cNvSpPr>
          <p:nvPr/>
        </p:nvSpPr>
        <p:spPr bwMode="auto">
          <a:xfrm flipH="1" flipV="1">
            <a:off x="4146550" y="2286000"/>
            <a:ext cx="0" cy="4841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18" name="Line 114"/>
          <p:cNvSpPr>
            <a:spLocks noChangeShapeType="1"/>
          </p:cNvSpPr>
          <p:nvPr/>
        </p:nvSpPr>
        <p:spPr bwMode="auto">
          <a:xfrm flipH="1">
            <a:off x="4578350" y="3363913"/>
            <a:ext cx="246063" cy="0"/>
          </a:xfrm>
          <a:prstGeom prst="line">
            <a:avLst/>
          </a:prstGeom>
          <a:noFill/>
          <a:ln w="25400">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19" name="Text Box 11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7221" name="Line 117"/>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257" name="Rectangle 153"/>
          <p:cNvSpPr>
            <a:spLocks noChangeArrowheads="1"/>
          </p:cNvSpPr>
          <p:nvPr/>
        </p:nvSpPr>
        <p:spPr bwMode="auto">
          <a:xfrm>
            <a:off x="4816475" y="3233738"/>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258" name="Group 154"/>
          <p:cNvGrpSpPr>
            <a:grpSpLocks/>
          </p:cNvGrpSpPr>
          <p:nvPr/>
        </p:nvGrpSpPr>
        <p:grpSpPr bwMode="auto">
          <a:xfrm>
            <a:off x="4806950" y="3551238"/>
            <a:ext cx="138113" cy="134937"/>
            <a:chOff x="3913" y="2593"/>
            <a:chExt cx="155" cy="151"/>
          </a:xfrm>
        </p:grpSpPr>
        <p:sp>
          <p:nvSpPr>
            <p:cNvPr id="47259" name="Line 15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60" name="Line 15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7261" name="Line 157"/>
          <p:cNvSpPr>
            <a:spLocks noChangeShapeType="1"/>
          </p:cNvSpPr>
          <p:nvPr/>
        </p:nvSpPr>
        <p:spPr bwMode="auto">
          <a:xfrm rot="10800000">
            <a:off x="4824413" y="3336925"/>
            <a:ext cx="531812" cy="161925"/>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63" name="Rectangle 159"/>
          <p:cNvSpPr>
            <a:spLocks noChangeArrowheads="1"/>
          </p:cNvSpPr>
          <p:nvPr/>
        </p:nvSpPr>
        <p:spPr bwMode="auto">
          <a:xfrm>
            <a:off x="4816475" y="2740025"/>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264" name="Group 160"/>
          <p:cNvGrpSpPr>
            <a:grpSpLocks/>
          </p:cNvGrpSpPr>
          <p:nvPr/>
        </p:nvGrpSpPr>
        <p:grpSpPr bwMode="auto">
          <a:xfrm>
            <a:off x="4813300" y="2771775"/>
            <a:ext cx="138113" cy="134938"/>
            <a:chOff x="3913" y="2593"/>
            <a:chExt cx="155" cy="151"/>
          </a:xfrm>
        </p:grpSpPr>
        <p:sp>
          <p:nvSpPr>
            <p:cNvPr id="47265" name="Line 16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66" name="Line 16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7267" name="Line 163"/>
          <p:cNvSpPr>
            <a:spLocks noChangeShapeType="1"/>
          </p:cNvSpPr>
          <p:nvPr/>
        </p:nvSpPr>
        <p:spPr bwMode="auto">
          <a:xfrm flipV="1">
            <a:off x="4829175" y="2963863"/>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362" name="Group 258"/>
          <p:cNvGrpSpPr>
            <a:grpSpLocks/>
          </p:cNvGrpSpPr>
          <p:nvPr/>
        </p:nvGrpSpPr>
        <p:grpSpPr bwMode="auto">
          <a:xfrm>
            <a:off x="812800" y="2254250"/>
            <a:ext cx="2365375" cy="2774950"/>
            <a:chOff x="512" y="1420"/>
            <a:chExt cx="1490" cy="1748"/>
          </a:xfrm>
        </p:grpSpPr>
        <p:sp>
          <p:nvSpPr>
            <p:cNvPr id="47177" name="Rectangle 73"/>
            <p:cNvSpPr>
              <a:spLocks noChangeArrowheads="1"/>
            </p:cNvSpPr>
            <p:nvPr/>
          </p:nvSpPr>
          <p:spPr bwMode="auto">
            <a:xfrm flipV="1">
              <a:off x="512" y="1436"/>
              <a:ext cx="1332" cy="10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78" name="Rectangle 74"/>
            <p:cNvSpPr>
              <a:spLocks noChangeArrowheads="1"/>
            </p:cNvSpPr>
            <p:nvPr/>
          </p:nvSpPr>
          <p:spPr bwMode="auto">
            <a:xfrm rot="5400000">
              <a:off x="790" y="1419"/>
              <a:ext cx="919" cy="9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180" name="Rectangle 76"/>
            <p:cNvSpPr>
              <a:spLocks noChangeArrowheads="1"/>
            </p:cNvSpPr>
            <p:nvPr/>
          </p:nvSpPr>
          <p:spPr bwMode="auto">
            <a:xfrm rot="10800000" flipV="1">
              <a:off x="1123" y="2355"/>
              <a:ext cx="86" cy="9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214" name="Text Box 110"/>
            <p:cNvSpPr txBox="1">
              <a:spLocks noChangeArrowheads="1"/>
            </p:cNvSpPr>
            <p:nvPr/>
          </p:nvSpPr>
          <p:spPr bwMode="auto">
            <a:xfrm>
              <a:off x="870" y="1626"/>
              <a:ext cx="759" cy="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47307" name="Rectangle 203"/>
            <p:cNvSpPr>
              <a:spLocks noChangeArrowheads="1"/>
            </p:cNvSpPr>
            <p:nvPr/>
          </p:nvSpPr>
          <p:spPr bwMode="auto">
            <a:xfrm flipV="1">
              <a:off x="512" y="2456"/>
              <a:ext cx="1332" cy="71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08" name="Rectangle 204"/>
            <p:cNvSpPr>
              <a:spLocks noChangeArrowheads="1"/>
            </p:cNvSpPr>
            <p:nvPr/>
          </p:nvSpPr>
          <p:spPr bwMode="auto">
            <a:xfrm rot="5400000">
              <a:off x="1048" y="2142"/>
              <a:ext cx="234" cy="862"/>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09" name="Rectangle 205"/>
            <p:cNvSpPr>
              <a:spLocks noChangeArrowheads="1"/>
            </p:cNvSpPr>
            <p:nvPr/>
          </p:nvSpPr>
          <p:spPr bwMode="auto">
            <a:xfrm rot="5400000" flipV="1">
              <a:off x="1688" y="2458"/>
              <a:ext cx="63" cy="248"/>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10" name="AutoShape 206"/>
            <p:cNvSpPr>
              <a:spLocks/>
            </p:cNvSpPr>
            <p:nvPr/>
          </p:nvSpPr>
          <p:spPr bwMode="auto">
            <a:xfrm rot="10800000" flipV="1">
              <a:off x="1296" y="2729"/>
              <a:ext cx="334" cy="439"/>
            </a:xfrm>
            <a:prstGeom prst="leftBracket">
              <a:avLst>
                <a:gd name="adj" fmla="val 0"/>
              </a:avLst>
            </a:prstGeom>
            <a:solidFill>
              <a:schemeClr val="hlink"/>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11" name="AutoShape 207"/>
            <p:cNvSpPr>
              <a:spLocks/>
            </p:cNvSpPr>
            <p:nvPr/>
          </p:nvSpPr>
          <p:spPr bwMode="auto">
            <a:xfrm rot="10800000" flipV="1">
              <a:off x="1296" y="2795"/>
              <a:ext cx="248" cy="37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7312" name="Group 208"/>
            <p:cNvGrpSpPr>
              <a:grpSpLocks/>
            </p:cNvGrpSpPr>
            <p:nvPr/>
          </p:nvGrpSpPr>
          <p:grpSpPr bwMode="auto">
            <a:xfrm>
              <a:off x="933" y="2653"/>
              <a:ext cx="454" cy="76"/>
              <a:chOff x="3240" y="1320"/>
              <a:chExt cx="278" cy="58"/>
            </a:xfrm>
          </p:grpSpPr>
          <p:grpSp>
            <p:nvGrpSpPr>
              <p:cNvPr id="47313" name="Group 209"/>
              <p:cNvGrpSpPr>
                <a:grpSpLocks/>
              </p:cNvGrpSpPr>
              <p:nvPr/>
            </p:nvGrpSpPr>
            <p:grpSpPr bwMode="auto">
              <a:xfrm>
                <a:off x="3468" y="1320"/>
                <a:ext cx="50" cy="58"/>
                <a:chOff x="3726" y="878"/>
                <a:chExt cx="50" cy="58"/>
              </a:xfrm>
            </p:grpSpPr>
            <p:sp>
              <p:nvSpPr>
                <p:cNvPr id="47314" name="AutoShape 21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15" name="AutoShape 21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7316" name="Group 212"/>
              <p:cNvGrpSpPr>
                <a:grpSpLocks/>
              </p:cNvGrpSpPr>
              <p:nvPr/>
            </p:nvGrpSpPr>
            <p:grpSpPr bwMode="auto">
              <a:xfrm>
                <a:off x="3240" y="1322"/>
                <a:ext cx="48" cy="56"/>
                <a:chOff x="3462" y="734"/>
                <a:chExt cx="48" cy="56"/>
              </a:xfrm>
            </p:grpSpPr>
            <p:sp>
              <p:nvSpPr>
                <p:cNvPr id="47317" name="AutoShape 21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18" name="AutoShape 21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7319" name="Rectangle 215"/>
            <p:cNvSpPr>
              <a:spLocks noChangeArrowheads="1"/>
            </p:cNvSpPr>
            <p:nvPr/>
          </p:nvSpPr>
          <p:spPr bwMode="auto">
            <a:xfrm rot="10800000" flipV="1">
              <a:off x="1132" y="3073"/>
              <a:ext cx="87" cy="95"/>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320" name="Group 216"/>
            <p:cNvGrpSpPr>
              <a:grpSpLocks/>
            </p:cNvGrpSpPr>
            <p:nvPr/>
          </p:nvGrpSpPr>
          <p:grpSpPr bwMode="auto">
            <a:xfrm>
              <a:off x="737" y="2449"/>
              <a:ext cx="865" cy="92"/>
              <a:chOff x="3118" y="864"/>
              <a:chExt cx="530" cy="48"/>
            </a:xfrm>
          </p:grpSpPr>
          <p:sp>
            <p:nvSpPr>
              <p:cNvPr id="47321" name="Arc 21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22" name="Arc 21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7323" name="AutoShape 219"/>
            <p:cNvSpPr>
              <a:spLocks noChangeArrowheads="1"/>
            </p:cNvSpPr>
            <p:nvPr/>
          </p:nvSpPr>
          <p:spPr bwMode="auto">
            <a:xfrm rot="-10800000" flipH="1" flipV="1">
              <a:off x="1253" y="2843"/>
              <a:ext cx="121" cy="63"/>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24" name="Rectangle 220"/>
            <p:cNvSpPr>
              <a:spLocks noChangeArrowheads="1"/>
            </p:cNvSpPr>
            <p:nvPr/>
          </p:nvSpPr>
          <p:spPr bwMode="auto">
            <a:xfrm rot="5400000" flipH="1">
              <a:off x="1052" y="2703"/>
              <a:ext cx="225" cy="522"/>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25" name="AutoShape 221"/>
            <p:cNvSpPr>
              <a:spLocks noChangeArrowheads="1"/>
            </p:cNvSpPr>
            <p:nvPr/>
          </p:nvSpPr>
          <p:spPr bwMode="auto">
            <a:xfrm rot="10800000" flipV="1">
              <a:off x="959" y="2843"/>
              <a:ext cx="121" cy="63"/>
            </a:xfrm>
            <a:prstGeom prst="rtTriangle">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7326" name="Group 222"/>
            <p:cNvGrpSpPr>
              <a:grpSpLocks/>
            </p:cNvGrpSpPr>
            <p:nvPr/>
          </p:nvGrpSpPr>
          <p:grpSpPr bwMode="auto">
            <a:xfrm flipV="1">
              <a:off x="940" y="2809"/>
              <a:ext cx="78" cy="74"/>
              <a:chOff x="3462" y="734"/>
              <a:chExt cx="48" cy="56"/>
            </a:xfrm>
          </p:grpSpPr>
          <p:sp>
            <p:nvSpPr>
              <p:cNvPr id="47327" name="AutoShape 22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28" name="AutoShape 22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7329" name="Rectangle 225"/>
            <p:cNvSpPr>
              <a:spLocks noChangeArrowheads="1"/>
            </p:cNvSpPr>
            <p:nvPr/>
          </p:nvSpPr>
          <p:spPr bwMode="auto">
            <a:xfrm rot="10800000">
              <a:off x="1034" y="2698"/>
              <a:ext cx="270" cy="145"/>
            </a:xfrm>
            <a:prstGeom prst="rect">
              <a:avLst/>
            </a:prstGeom>
            <a:solidFill>
              <a:schemeClr val="hlink"/>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7330" name="Group 226"/>
            <p:cNvGrpSpPr>
              <a:grpSpLocks/>
            </p:cNvGrpSpPr>
            <p:nvPr/>
          </p:nvGrpSpPr>
          <p:grpSpPr bwMode="auto">
            <a:xfrm>
              <a:off x="773" y="2531"/>
              <a:ext cx="785" cy="453"/>
              <a:chOff x="3136" y="932"/>
              <a:chExt cx="481" cy="343"/>
            </a:xfrm>
          </p:grpSpPr>
          <p:sp>
            <p:nvSpPr>
              <p:cNvPr id="47331" name="Rectangle 227"/>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32" name="Rectangle 228"/>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33" name="Rectangle 229"/>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7334" name="Line 230"/>
            <p:cNvSpPr>
              <a:spLocks noChangeShapeType="1"/>
            </p:cNvSpPr>
            <p:nvPr/>
          </p:nvSpPr>
          <p:spPr bwMode="auto">
            <a:xfrm rot="5400000">
              <a:off x="957" y="2773"/>
              <a:ext cx="16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35" name="Line 231"/>
            <p:cNvSpPr>
              <a:spLocks noChangeShapeType="1"/>
            </p:cNvSpPr>
            <p:nvPr/>
          </p:nvSpPr>
          <p:spPr bwMode="auto">
            <a:xfrm rot="5400000">
              <a:off x="1215" y="2768"/>
              <a:ext cx="16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36" name="AutoShape 232"/>
            <p:cNvSpPr>
              <a:spLocks noChangeArrowheads="1"/>
            </p:cNvSpPr>
            <p:nvPr/>
          </p:nvSpPr>
          <p:spPr bwMode="auto">
            <a:xfrm rot="-10800000" flipH="1" flipV="1">
              <a:off x="1256" y="2843"/>
              <a:ext cx="121" cy="63"/>
            </a:xfrm>
            <a:prstGeom prst="rtTriangle">
              <a:avLst/>
            </a:prstGeom>
            <a:solidFill>
              <a:schemeClr val="hlink"/>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7337" name="Group 233"/>
            <p:cNvGrpSpPr>
              <a:grpSpLocks/>
            </p:cNvGrpSpPr>
            <p:nvPr/>
          </p:nvGrpSpPr>
          <p:grpSpPr bwMode="auto">
            <a:xfrm flipV="1">
              <a:off x="1312" y="2809"/>
              <a:ext cx="81" cy="76"/>
              <a:chOff x="3726" y="878"/>
              <a:chExt cx="50" cy="58"/>
            </a:xfrm>
          </p:grpSpPr>
          <p:sp>
            <p:nvSpPr>
              <p:cNvPr id="47338" name="AutoShape 23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39" name="AutoShape 23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7179" name="Rectangle 75"/>
            <p:cNvSpPr>
              <a:spLocks noChangeArrowheads="1"/>
            </p:cNvSpPr>
            <p:nvPr/>
          </p:nvSpPr>
          <p:spPr bwMode="auto">
            <a:xfrm rot="10800000" flipV="1">
              <a:off x="584" y="1420"/>
              <a:ext cx="86" cy="174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7340" name="Group 236"/>
            <p:cNvGrpSpPr>
              <a:grpSpLocks/>
            </p:cNvGrpSpPr>
            <p:nvPr/>
          </p:nvGrpSpPr>
          <p:grpSpPr bwMode="auto">
            <a:xfrm rot="-5400000">
              <a:off x="1883" y="2509"/>
              <a:ext cx="81" cy="156"/>
              <a:chOff x="2904" y="1200"/>
              <a:chExt cx="50" cy="96"/>
            </a:xfrm>
          </p:grpSpPr>
          <p:sp>
            <p:nvSpPr>
              <p:cNvPr id="47341" name="Line 237"/>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42" name="Line 238"/>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43" name="Line 239"/>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47344" name="Text Box 240"/>
          <p:cNvSpPr txBox="1">
            <a:spLocks noChangeArrowheads="1"/>
          </p:cNvSpPr>
          <p:nvPr/>
        </p:nvSpPr>
        <p:spPr bwMode="auto">
          <a:xfrm>
            <a:off x="6267450" y="3741738"/>
            <a:ext cx="2819400" cy="179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the Input is cut off the Input bleeds off quickly through the Bypass Check and takes pressure off the diaphragm. This allows the poppet to return to the Normally Closed condition and Exhaust the Output to atmosphere.</a:t>
            </a:r>
          </a:p>
        </p:txBody>
      </p:sp>
      <p:sp>
        <p:nvSpPr>
          <p:cNvPr id="47345" name="Text Box 241"/>
          <p:cNvSpPr txBox="1">
            <a:spLocks noChangeArrowheads="1"/>
          </p:cNvSpPr>
          <p:nvPr/>
        </p:nvSpPr>
        <p:spPr bwMode="auto">
          <a:xfrm>
            <a:off x="8115300" y="9779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7346" name="Text Box 242"/>
          <p:cNvSpPr txBox="1">
            <a:spLocks noChangeArrowheads="1"/>
          </p:cNvSpPr>
          <p:nvPr/>
        </p:nvSpPr>
        <p:spPr bwMode="auto">
          <a:xfrm>
            <a:off x="6934200" y="27209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7347" name="Text Box 243"/>
          <p:cNvSpPr txBox="1">
            <a:spLocks noChangeArrowheads="1"/>
          </p:cNvSpPr>
          <p:nvPr/>
        </p:nvSpPr>
        <p:spPr bwMode="auto">
          <a:xfrm>
            <a:off x="6324600" y="990600"/>
            <a:ext cx="14478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Supply</a:t>
            </a:r>
          </a:p>
          <a:p>
            <a:pPr>
              <a:spcBef>
                <a:spcPct val="50000"/>
              </a:spcBef>
            </a:pPr>
            <a:endParaRPr lang="en-US" sz="1400">
              <a:latin typeface="Tahoma" charset="0"/>
            </a:endParaRPr>
          </a:p>
          <a:p>
            <a:pPr>
              <a:spcBef>
                <a:spcPct val="50000"/>
              </a:spcBef>
            </a:pPr>
            <a:r>
              <a:rPr lang="en-US" sz="1400">
                <a:latin typeface="Tahoma" charset="0"/>
              </a:rPr>
              <a:t>        Fixed</a:t>
            </a:r>
          </a:p>
        </p:txBody>
      </p:sp>
      <p:grpSp>
        <p:nvGrpSpPr>
          <p:cNvPr id="47348" name="Group 244"/>
          <p:cNvGrpSpPr>
            <a:grpSpLocks/>
          </p:cNvGrpSpPr>
          <p:nvPr/>
        </p:nvGrpSpPr>
        <p:grpSpPr bwMode="auto">
          <a:xfrm>
            <a:off x="7137400" y="1054100"/>
            <a:ext cx="1081088" cy="717550"/>
            <a:chOff x="4496" y="664"/>
            <a:chExt cx="681" cy="452"/>
          </a:xfrm>
        </p:grpSpPr>
        <p:sp>
          <p:nvSpPr>
            <p:cNvPr id="47349" name="Rectangle 245"/>
            <p:cNvSpPr>
              <a:spLocks noChangeArrowheads="1"/>
            </p:cNvSpPr>
            <p:nvPr/>
          </p:nvSpPr>
          <p:spPr bwMode="auto">
            <a:xfrm rot="-5400000">
              <a:off x="4669" y="629"/>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0" name="Line 246"/>
            <p:cNvSpPr>
              <a:spLocks noChangeShapeType="1"/>
            </p:cNvSpPr>
            <p:nvPr/>
          </p:nvSpPr>
          <p:spPr bwMode="auto">
            <a:xfrm>
              <a:off x="4496"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1" name="Line 247"/>
            <p:cNvSpPr>
              <a:spLocks noChangeShapeType="1"/>
            </p:cNvSpPr>
            <p:nvPr/>
          </p:nvSpPr>
          <p:spPr bwMode="auto">
            <a:xfrm>
              <a:off x="5040" y="8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2" name="Line 248"/>
            <p:cNvSpPr>
              <a:spLocks noChangeShapeType="1"/>
            </p:cNvSpPr>
            <p:nvPr/>
          </p:nvSpPr>
          <p:spPr bwMode="auto">
            <a:xfrm>
              <a:off x="4704" y="814"/>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53" name="Line 249"/>
            <p:cNvSpPr>
              <a:spLocks noChangeShapeType="1"/>
            </p:cNvSpPr>
            <p:nvPr/>
          </p:nvSpPr>
          <p:spPr bwMode="auto">
            <a:xfrm flipV="1">
              <a:off x="4752" y="720"/>
              <a:ext cx="144" cy="16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54" name="Line 250"/>
            <p:cNvSpPr>
              <a:spLocks noChangeShapeType="1"/>
            </p:cNvSpPr>
            <p:nvPr/>
          </p:nvSpPr>
          <p:spPr bwMode="auto">
            <a:xfrm rot="-5400000">
              <a:off x="4763" y="1047"/>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7355" name="Group 251"/>
          <p:cNvGrpSpPr>
            <a:grpSpLocks/>
          </p:cNvGrpSpPr>
          <p:nvPr/>
        </p:nvGrpSpPr>
        <p:grpSpPr bwMode="auto">
          <a:xfrm>
            <a:off x="7137400" y="1930400"/>
            <a:ext cx="1081088" cy="731838"/>
            <a:chOff x="4496" y="1216"/>
            <a:chExt cx="681" cy="461"/>
          </a:xfrm>
        </p:grpSpPr>
        <p:sp>
          <p:nvSpPr>
            <p:cNvPr id="47356" name="Rectangle 252"/>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7" name="Line 253"/>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8" name="Line 254"/>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59" name="Line 255"/>
            <p:cNvSpPr>
              <a:spLocks noChangeShapeType="1"/>
            </p:cNvSpPr>
            <p:nvPr/>
          </p:nvSpPr>
          <p:spPr bwMode="auto">
            <a:xfrm>
              <a:off x="4704"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7360" name="Line 256"/>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7148" name="Oval 44"/>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149" name="Oval 45"/>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7365" name="AutoShape 261"/>
          <p:cNvSpPr>
            <a:spLocks noChangeArrowheads="1"/>
          </p:cNvSpPr>
          <p:nvPr/>
        </p:nvSpPr>
        <p:spPr bwMode="auto">
          <a:xfrm>
            <a:off x="4605338" y="44831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66" name="AutoShape 262"/>
          <p:cNvSpPr>
            <a:spLocks noChangeArrowheads="1"/>
          </p:cNvSpPr>
          <p:nvPr/>
        </p:nvSpPr>
        <p:spPr bwMode="auto">
          <a:xfrm>
            <a:off x="1768475" y="53467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67" name="AutoShape 263"/>
          <p:cNvSpPr>
            <a:spLocks noChangeArrowheads="1"/>
          </p:cNvSpPr>
          <p:nvPr/>
        </p:nvSpPr>
        <p:spPr bwMode="auto">
          <a:xfrm rot="16200000" flipH="1">
            <a:off x="5830094" y="3436144"/>
            <a:ext cx="169862"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7368" name="AutoShape 264"/>
          <p:cNvSpPr>
            <a:spLocks noChangeArrowheads="1"/>
          </p:cNvSpPr>
          <p:nvPr/>
        </p:nvSpPr>
        <p:spPr bwMode="auto">
          <a:xfrm>
            <a:off x="2447925" y="5308600"/>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Slide Number Placeholder 3"/>
          <p:cNvSpPr>
            <a:spLocks noGrp="1"/>
          </p:cNvSpPr>
          <p:nvPr>
            <p:ph type="sldNum" sz="quarter" idx="12"/>
          </p:nvPr>
        </p:nvSpPr>
        <p:spPr/>
        <p:txBody>
          <a:bodyPr/>
          <a:lstStyle/>
          <a:p>
            <a:fld id="{AE993168-0A7F-9648-8553-C1C7EFE8FE85}" type="slidenum">
              <a:rPr lang="en-US"/>
              <a:pPr/>
              <a:t>127</a:t>
            </a:fld>
            <a:endParaRPr lang="en-US"/>
          </a:p>
        </p:txBody>
      </p:sp>
      <p:sp>
        <p:nvSpPr>
          <p:cNvPr id="48131" name="Line 3"/>
          <p:cNvSpPr>
            <a:spLocks noChangeShapeType="1"/>
          </p:cNvSpPr>
          <p:nvPr/>
        </p:nvSpPr>
        <p:spPr bwMode="auto">
          <a:xfrm flipV="1">
            <a:off x="4159250" y="4252913"/>
            <a:ext cx="0" cy="496887"/>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33" name="Rectangle 5"/>
          <p:cNvSpPr>
            <a:spLocks noChangeArrowheads="1"/>
          </p:cNvSpPr>
          <p:nvPr/>
        </p:nvSpPr>
        <p:spPr bwMode="auto">
          <a:xfrm>
            <a:off x="533400" y="190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2800">
                <a:solidFill>
                  <a:schemeClr val="tx2"/>
                </a:solidFill>
              </a:rPr>
              <a:t>Air Logic </a:t>
            </a:r>
            <a:r>
              <a:rPr lang="ja-JP" altLang="en-US" sz="2800">
                <a:solidFill>
                  <a:schemeClr val="tx2"/>
                </a:solidFill>
                <a:latin typeface="Arial"/>
              </a:rPr>
              <a:t>“</a:t>
            </a:r>
            <a:r>
              <a:rPr lang="en-US" sz="2800">
                <a:solidFill>
                  <a:schemeClr val="tx2"/>
                </a:solidFill>
              </a:rPr>
              <a:t>FREQUENCY GENERATOR</a:t>
            </a:r>
            <a:r>
              <a:rPr lang="ja-JP" altLang="en-US" sz="2800">
                <a:solidFill>
                  <a:schemeClr val="tx2"/>
                </a:solidFill>
                <a:latin typeface="Arial"/>
              </a:rPr>
              <a:t>”</a:t>
            </a:r>
            <a:r>
              <a:rPr lang="en-US" sz="2800">
                <a:solidFill>
                  <a:schemeClr val="tx2"/>
                </a:solidFill>
              </a:rPr>
              <a:t> Element</a:t>
            </a:r>
            <a:r>
              <a:rPr lang="en-US" sz="4400">
                <a:solidFill>
                  <a:schemeClr val="tx2"/>
                </a:solidFill>
              </a:rPr>
              <a:t> </a:t>
            </a:r>
          </a:p>
        </p:txBody>
      </p:sp>
      <p:sp>
        <p:nvSpPr>
          <p:cNvPr id="48134" name="Text Box 6"/>
          <p:cNvSpPr txBox="1">
            <a:spLocks noChangeArrowheads="1"/>
          </p:cNvSpPr>
          <p:nvPr/>
        </p:nvSpPr>
        <p:spPr bwMode="auto">
          <a:xfrm>
            <a:off x="2735263" y="5789613"/>
            <a:ext cx="3894137"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OSCILATING</a:t>
            </a:r>
            <a:r>
              <a:rPr lang="ja-JP" altLang="en-US">
                <a:latin typeface="Arial"/>
              </a:rPr>
              <a:t>”</a:t>
            </a:r>
            <a:r>
              <a:rPr lang="en-US"/>
              <a:t> Element </a:t>
            </a:r>
            <a:r>
              <a:rPr lang="en-US" sz="1800"/>
              <a:t>Just Received Input Signal </a:t>
            </a:r>
          </a:p>
        </p:txBody>
      </p:sp>
      <p:sp>
        <p:nvSpPr>
          <p:cNvPr id="48135" name="Text Box 7"/>
          <p:cNvSpPr txBox="1">
            <a:spLocks noChangeArrowheads="1"/>
          </p:cNvSpPr>
          <p:nvPr/>
        </p:nvSpPr>
        <p:spPr bwMode="auto">
          <a:xfrm>
            <a:off x="4146550" y="48212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8136" name="Text Box 8"/>
          <p:cNvSpPr txBox="1">
            <a:spLocks noChangeArrowheads="1"/>
          </p:cNvSpPr>
          <p:nvPr/>
        </p:nvSpPr>
        <p:spPr bwMode="auto">
          <a:xfrm>
            <a:off x="1273175" y="54848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8137" name="Text Box 9"/>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8138" name="Text Box 10"/>
          <p:cNvSpPr txBox="1">
            <a:spLocks noChangeArrowheads="1"/>
          </p:cNvSpPr>
          <p:nvPr/>
        </p:nvSpPr>
        <p:spPr bwMode="auto">
          <a:xfrm>
            <a:off x="268288" y="49530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Input </a:t>
            </a:r>
          </a:p>
        </p:txBody>
      </p:sp>
      <p:sp>
        <p:nvSpPr>
          <p:cNvPr id="48139" name="Text Box 11"/>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8140" name="Text Box 12"/>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48141" name="Text Box 13"/>
          <p:cNvSpPr txBox="1">
            <a:spLocks noChangeArrowheads="1"/>
          </p:cNvSpPr>
          <p:nvPr/>
        </p:nvSpPr>
        <p:spPr bwMode="auto">
          <a:xfrm>
            <a:off x="5600700" y="3124200"/>
            <a:ext cx="965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Exhaust</a:t>
            </a:r>
          </a:p>
          <a:p>
            <a:pPr>
              <a:spcBef>
                <a:spcPct val="50000"/>
              </a:spcBef>
            </a:pPr>
            <a:endParaRPr lang="en-US" sz="1400">
              <a:latin typeface="Tahoma" charset="0"/>
            </a:endParaRPr>
          </a:p>
          <a:p>
            <a:pPr>
              <a:spcBef>
                <a:spcPct val="50000"/>
              </a:spcBef>
            </a:pPr>
            <a:r>
              <a:rPr lang="en-US" sz="1400">
                <a:latin typeface="Tahoma" charset="0"/>
              </a:rPr>
              <a:t> Input </a:t>
            </a:r>
          </a:p>
        </p:txBody>
      </p:sp>
      <p:sp>
        <p:nvSpPr>
          <p:cNvPr id="48142" name="Text Box 14"/>
          <p:cNvSpPr txBox="1">
            <a:spLocks noChangeArrowheads="1"/>
          </p:cNvSpPr>
          <p:nvPr/>
        </p:nvSpPr>
        <p:spPr bwMode="auto">
          <a:xfrm>
            <a:off x="2927350" y="38036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8175" name="Rectangle 47"/>
          <p:cNvSpPr>
            <a:spLocks noChangeArrowheads="1"/>
          </p:cNvSpPr>
          <p:nvPr/>
        </p:nvSpPr>
        <p:spPr bwMode="auto">
          <a:xfrm flipV="1">
            <a:off x="812800" y="1173163"/>
            <a:ext cx="2114550" cy="758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182" name="Line 54"/>
          <p:cNvSpPr>
            <a:spLocks noChangeShapeType="1"/>
          </p:cNvSpPr>
          <p:nvPr/>
        </p:nvSpPr>
        <p:spPr bwMode="auto">
          <a:xfrm flipV="1">
            <a:off x="18526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91" name="Line 63"/>
          <p:cNvSpPr>
            <a:spLocks noChangeShapeType="1"/>
          </p:cNvSpPr>
          <p:nvPr/>
        </p:nvSpPr>
        <p:spPr bwMode="auto">
          <a:xfrm flipH="1" flipV="1">
            <a:off x="2082800" y="971550"/>
            <a:ext cx="1590675" cy="1905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198" name="Text Box 70"/>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8222" name="Text Box 94"/>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8283" name="Text Box 155"/>
          <p:cNvSpPr txBox="1">
            <a:spLocks noChangeArrowheads="1"/>
          </p:cNvSpPr>
          <p:nvPr/>
        </p:nvSpPr>
        <p:spPr bwMode="auto">
          <a:xfrm>
            <a:off x="6267450" y="4321175"/>
            <a:ext cx="2819400" cy="12620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a:t>
            </a:r>
            <a:r>
              <a:rPr lang="ja-JP" altLang="en-US" sz="1400">
                <a:latin typeface="Arial"/>
              </a:rPr>
              <a:t>“</a:t>
            </a:r>
            <a:r>
              <a:rPr lang="en-US" sz="1400"/>
              <a:t>FREQUENCY GENERATOR</a:t>
            </a:r>
            <a:r>
              <a:rPr lang="ja-JP" altLang="en-US" sz="1400">
                <a:latin typeface="Arial"/>
              </a:rPr>
              <a:t>”</a:t>
            </a:r>
            <a:r>
              <a:rPr lang="en-US" sz="1400"/>
              <a:t> gives an Output when it receives a Signal or Input for a preset or adjustable time. </a:t>
            </a:r>
          </a:p>
          <a:p>
            <a:pPr>
              <a:spcBef>
                <a:spcPct val="50000"/>
              </a:spcBef>
            </a:pPr>
            <a:r>
              <a:rPr lang="en-US" sz="1400"/>
              <a:t>After it times out---</a:t>
            </a:r>
          </a:p>
        </p:txBody>
      </p:sp>
      <p:grpSp>
        <p:nvGrpSpPr>
          <p:cNvPr id="48388" name="Group 260"/>
          <p:cNvGrpSpPr>
            <a:grpSpLocks/>
          </p:cNvGrpSpPr>
          <p:nvPr/>
        </p:nvGrpSpPr>
        <p:grpSpPr bwMode="auto">
          <a:xfrm>
            <a:off x="7137400" y="1828800"/>
            <a:ext cx="1081088" cy="533400"/>
            <a:chOff x="4496" y="1152"/>
            <a:chExt cx="681" cy="336"/>
          </a:xfrm>
        </p:grpSpPr>
        <p:sp>
          <p:nvSpPr>
            <p:cNvPr id="48293" name="Rectangle 165"/>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94" name="Line 166"/>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95" name="Line 167"/>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8377" name="Group 249"/>
            <p:cNvGrpSpPr>
              <a:grpSpLocks/>
            </p:cNvGrpSpPr>
            <p:nvPr/>
          </p:nvGrpSpPr>
          <p:grpSpPr bwMode="auto">
            <a:xfrm>
              <a:off x="4650" y="1266"/>
              <a:ext cx="357" cy="98"/>
              <a:chOff x="4634" y="1266"/>
              <a:chExt cx="357" cy="98"/>
            </a:xfrm>
          </p:grpSpPr>
          <p:grpSp>
            <p:nvGrpSpPr>
              <p:cNvPr id="48374" name="Group 246"/>
              <p:cNvGrpSpPr>
                <a:grpSpLocks/>
              </p:cNvGrpSpPr>
              <p:nvPr/>
            </p:nvGrpSpPr>
            <p:grpSpPr bwMode="auto">
              <a:xfrm>
                <a:off x="4634" y="1266"/>
                <a:ext cx="118" cy="96"/>
                <a:chOff x="4634" y="1266"/>
                <a:chExt cx="118" cy="96"/>
              </a:xfrm>
            </p:grpSpPr>
            <p:sp>
              <p:nvSpPr>
                <p:cNvPr id="48296" name="AutoShape 168"/>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297" name="Line 169"/>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76" name="Group 248"/>
              <p:cNvGrpSpPr>
                <a:grpSpLocks/>
              </p:cNvGrpSpPr>
              <p:nvPr/>
            </p:nvGrpSpPr>
            <p:grpSpPr bwMode="auto">
              <a:xfrm>
                <a:off x="4752" y="1268"/>
                <a:ext cx="120" cy="96"/>
                <a:chOff x="4752" y="1268"/>
                <a:chExt cx="120" cy="96"/>
              </a:xfrm>
            </p:grpSpPr>
            <p:sp>
              <p:nvSpPr>
                <p:cNvPr id="48304" name="AutoShape 176"/>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05" name="Line 177"/>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75" name="Group 247"/>
              <p:cNvGrpSpPr>
                <a:grpSpLocks/>
              </p:cNvGrpSpPr>
              <p:nvPr/>
            </p:nvGrpSpPr>
            <p:grpSpPr bwMode="auto">
              <a:xfrm>
                <a:off x="4872" y="1268"/>
                <a:ext cx="119" cy="96"/>
                <a:chOff x="4872" y="1268"/>
                <a:chExt cx="119" cy="96"/>
              </a:xfrm>
            </p:grpSpPr>
            <p:sp>
              <p:nvSpPr>
                <p:cNvPr id="48307" name="AutoShape 179"/>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08" name="Line 180"/>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48327" name="AutoShape 199"/>
          <p:cNvSpPr>
            <a:spLocks/>
          </p:cNvSpPr>
          <p:nvPr/>
        </p:nvSpPr>
        <p:spPr bwMode="auto">
          <a:xfrm rot="5400000">
            <a:off x="1255712" y="1231901"/>
            <a:ext cx="354013" cy="995362"/>
          </a:xfrm>
          <a:prstGeom prst="leftBracket">
            <a:avLst>
              <a:gd name="adj" fmla="val 0"/>
            </a:avLst>
          </a:prstGeom>
          <a:gradFill rotWithShape="0">
            <a:gsLst>
              <a:gs pos="0">
                <a:srgbClr val="FF3300"/>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28" name="AutoShape 200"/>
          <p:cNvSpPr>
            <a:spLocks/>
          </p:cNvSpPr>
          <p:nvPr/>
        </p:nvSpPr>
        <p:spPr bwMode="auto">
          <a:xfrm rot="5400000">
            <a:off x="1302544" y="1429544"/>
            <a:ext cx="244475" cy="735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29" name="Rectangle 201"/>
          <p:cNvSpPr>
            <a:spLocks noChangeArrowheads="1"/>
          </p:cNvSpPr>
          <p:nvPr/>
        </p:nvSpPr>
        <p:spPr bwMode="auto">
          <a:xfrm flipV="1">
            <a:off x="812800" y="3233738"/>
            <a:ext cx="2114550"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30" name="Rectangle 202"/>
          <p:cNvSpPr>
            <a:spLocks noChangeArrowheads="1"/>
          </p:cNvSpPr>
          <p:nvPr/>
        </p:nvSpPr>
        <p:spPr bwMode="auto">
          <a:xfrm rot="5400000">
            <a:off x="1620044" y="2778919"/>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1" name="Rectangle 203"/>
          <p:cNvSpPr>
            <a:spLocks noChangeArrowheads="1"/>
          </p:cNvSpPr>
          <p:nvPr/>
        </p:nvSpPr>
        <p:spPr bwMode="auto">
          <a:xfrm rot="10800000">
            <a:off x="1641475" y="3708400"/>
            <a:ext cx="428625" cy="2841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2" name="Rectangle 204"/>
          <p:cNvSpPr>
            <a:spLocks noChangeArrowheads="1"/>
          </p:cNvSpPr>
          <p:nvPr/>
        </p:nvSpPr>
        <p:spPr bwMode="auto">
          <a:xfrm rot="5400000" flipV="1">
            <a:off x="2430462" y="3417888"/>
            <a:ext cx="123825" cy="8699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35" name="Line 207"/>
          <p:cNvSpPr>
            <a:spLocks noChangeShapeType="1"/>
          </p:cNvSpPr>
          <p:nvPr/>
        </p:nvSpPr>
        <p:spPr bwMode="auto">
          <a:xfrm rot="5400000">
            <a:off x="1897062" y="3846513"/>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36" name="Line 208"/>
          <p:cNvSpPr>
            <a:spLocks noChangeShapeType="1"/>
          </p:cNvSpPr>
          <p:nvPr/>
        </p:nvSpPr>
        <p:spPr bwMode="auto">
          <a:xfrm rot="5400000">
            <a:off x="1488281" y="3856832"/>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8337" name="Group 209"/>
          <p:cNvGrpSpPr>
            <a:grpSpLocks/>
          </p:cNvGrpSpPr>
          <p:nvPr/>
        </p:nvGrpSpPr>
        <p:grpSpPr bwMode="auto">
          <a:xfrm>
            <a:off x="1165225" y="3225800"/>
            <a:ext cx="1373188" cy="165100"/>
            <a:chOff x="3118" y="864"/>
            <a:chExt cx="530" cy="48"/>
          </a:xfrm>
        </p:grpSpPr>
        <p:sp>
          <p:nvSpPr>
            <p:cNvPr id="48338" name="Arc 21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39" name="Arc 21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8341" name="Rectangle 213"/>
          <p:cNvSpPr>
            <a:spLocks noChangeArrowheads="1"/>
          </p:cNvSpPr>
          <p:nvPr/>
        </p:nvSpPr>
        <p:spPr bwMode="auto">
          <a:xfrm flipV="1">
            <a:off x="812800" y="1919288"/>
            <a:ext cx="2114550" cy="12906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42" name="Rectangle 214"/>
          <p:cNvSpPr>
            <a:spLocks noChangeArrowheads="1"/>
          </p:cNvSpPr>
          <p:nvPr/>
        </p:nvSpPr>
        <p:spPr bwMode="auto">
          <a:xfrm rot="5400000">
            <a:off x="1410494" y="1735932"/>
            <a:ext cx="1146175" cy="1512887"/>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4" name="Rectangle 216"/>
          <p:cNvSpPr>
            <a:spLocks noChangeArrowheads="1"/>
          </p:cNvSpPr>
          <p:nvPr/>
        </p:nvSpPr>
        <p:spPr bwMode="auto">
          <a:xfrm rot="10800000" flipV="1">
            <a:off x="1782763" y="3065463"/>
            <a:ext cx="136525" cy="144462"/>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47" name="Rectangle 219"/>
          <p:cNvSpPr>
            <a:spLocks noChangeArrowheads="1"/>
          </p:cNvSpPr>
          <p:nvPr/>
        </p:nvSpPr>
        <p:spPr bwMode="auto">
          <a:xfrm rot="10800000" flipV="1">
            <a:off x="1797050" y="4448175"/>
            <a:ext cx="138113" cy="37306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48" name="Rectangle 220"/>
          <p:cNvSpPr>
            <a:spLocks noChangeArrowheads="1"/>
          </p:cNvSpPr>
          <p:nvPr/>
        </p:nvSpPr>
        <p:spPr bwMode="auto">
          <a:xfrm rot="5400000" flipH="1">
            <a:off x="1629569" y="3813969"/>
            <a:ext cx="439737" cy="82867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49" name="AutoShape 221"/>
          <p:cNvSpPr>
            <a:spLocks noChangeArrowheads="1"/>
          </p:cNvSpPr>
          <p:nvPr/>
        </p:nvSpPr>
        <p:spPr bwMode="auto">
          <a:xfrm>
            <a:off x="1989138" y="3951288"/>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0" name="AutoShape 222"/>
          <p:cNvSpPr>
            <a:spLocks noChangeArrowheads="1"/>
          </p:cNvSpPr>
          <p:nvPr/>
        </p:nvSpPr>
        <p:spPr bwMode="auto">
          <a:xfrm flipH="1">
            <a:off x="1563688" y="3948113"/>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8351" name="Group 223"/>
          <p:cNvGrpSpPr>
            <a:grpSpLocks/>
          </p:cNvGrpSpPr>
          <p:nvPr/>
        </p:nvGrpSpPr>
        <p:grpSpPr bwMode="auto">
          <a:xfrm>
            <a:off x="1227138" y="3390900"/>
            <a:ext cx="1246187" cy="873125"/>
            <a:chOff x="3380" y="1014"/>
            <a:chExt cx="481" cy="337"/>
          </a:xfrm>
        </p:grpSpPr>
        <p:sp>
          <p:nvSpPr>
            <p:cNvPr id="48352" name="Rectangle 22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53" name="Rectangle 22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54" name="Rectangle 22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8355" name="Group 227"/>
          <p:cNvGrpSpPr>
            <a:grpSpLocks/>
          </p:cNvGrpSpPr>
          <p:nvPr/>
        </p:nvGrpSpPr>
        <p:grpSpPr bwMode="auto">
          <a:xfrm>
            <a:off x="1492250" y="3925888"/>
            <a:ext cx="725488" cy="611187"/>
            <a:chOff x="3482" y="1024"/>
            <a:chExt cx="280" cy="236"/>
          </a:xfrm>
        </p:grpSpPr>
        <p:grpSp>
          <p:nvGrpSpPr>
            <p:cNvPr id="48356" name="Group 228"/>
            <p:cNvGrpSpPr>
              <a:grpSpLocks/>
            </p:cNvGrpSpPr>
            <p:nvPr/>
          </p:nvGrpSpPr>
          <p:grpSpPr bwMode="auto">
            <a:xfrm>
              <a:off x="3712" y="1202"/>
              <a:ext cx="50" cy="58"/>
              <a:chOff x="3726" y="878"/>
              <a:chExt cx="50" cy="58"/>
            </a:xfrm>
          </p:grpSpPr>
          <p:sp>
            <p:nvSpPr>
              <p:cNvPr id="48357" name="AutoShape 2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58" name="AutoShape 2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8359" name="Group 231"/>
            <p:cNvGrpSpPr>
              <a:grpSpLocks/>
            </p:cNvGrpSpPr>
            <p:nvPr/>
          </p:nvGrpSpPr>
          <p:grpSpPr bwMode="auto">
            <a:xfrm>
              <a:off x="3484" y="1204"/>
              <a:ext cx="48" cy="56"/>
              <a:chOff x="3462" y="734"/>
              <a:chExt cx="48" cy="56"/>
            </a:xfrm>
          </p:grpSpPr>
          <p:sp>
            <p:nvSpPr>
              <p:cNvPr id="48360" name="AutoShape 2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1" name="AutoShape 2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8362" name="Group 234"/>
            <p:cNvGrpSpPr>
              <a:grpSpLocks/>
            </p:cNvGrpSpPr>
            <p:nvPr/>
          </p:nvGrpSpPr>
          <p:grpSpPr bwMode="auto">
            <a:xfrm flipV="1">
              <a:off x="3710" y="1024"/>
              <a:ext cx="50" cy="58"/>
              <a:chOff x="3726" y="878"/>
              <a:chExt cx="50" cy="58"/>
            </a:xfrm>
          </p:grpSpPr>
          <p:sp>
            <p:nvSpPr>
              <p:cNvPr id="48363" name="AutoShape 2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4" name="AutoShape 2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8365" name="Group 237"/>
            <p:cNvGrpSpPr>
              <a:grpSpLocks/>
            </p:cNvGrpSpPr>
            <p:nvPr/>
          </p:nvGrpSpPr>
          <p:grpSpPr bwMode="auto">
            <a:xfrm flipV="1">
              <a:off x="3482" y="1026"/>
              <a:ext cx="48" cy="56"/>
              <a:chOff x="3462" y="734"/>
              <a:chExt cx="48" cy="56"/>
            </a:xfrm>
          </p:grpSpPr>
          <p:sp>
            <p:nvSpPr>
              <p:cNvPr id="48366" name="AutoShape 2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67" name="AutoShape 2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8373" name="Text Box 245"/>
          <p:cNvSpPr txBox="1">
            <a:spLocks noChangeArrowheads="1"/>
          </p:cNvSpPr>
          <p:nvPr/>
        </p:nvSpPr>
        <p:spPr bwMode="auto">
          <a:xfrm>
            <a:off x="1381125" y="2246313"/>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nvGrpSpPr>
          <p:cNvPr id="48200" name="Group 72"/>
          <p:cNvGrpSpPr>
            <a:grpSpLocks/>
          </p:cNvGrpSpPr>
          <p:nvPr/>
        </p:nvGrpSpPr>
        <p:grpSpPr bwMode="auto">
          <a:xfrm>
            <a:off x="1619250" y="858838"/>
            <a:ext cx="487363" cy="942975"/>
            <a:chOff x="1020" y="536"/>
            <a:chExt cx="307" cy="594"/>
          </a:xfrm>
        </p:grpSpPr>
        <p:sp>
          <p:nvSpPr>
            <p:cNvPr id="48201" name="AutoShape 73"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8202" name="AutoShape 74"/>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203" name="Rectangle 75"/>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204" name="Rectangle 76"/>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05" name="Line 77"/>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06" name="Line 78"/>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07" name="Line 79"/>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08" name="Line 80"/>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09" name="Line 81"/>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0" name="Line 82"/>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1" name="Line 83"/>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2" name="Line 84"/>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3" name="Line 85"/>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4" name="Line 86"/>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5" name="Line 87"/>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6" name="Line 88"/>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7" name="Line 89"/>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8" name="Line 90"/>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19" name="Line 91"/>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20" name="Line 92"/>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221" name="Line 93"/>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89" name="Group 261"/>
          <p:cNvGrpSpPr>
            <a:grpSpLocks/>
          </p:cNvGrpSpPr>
          <p:nvPr/>
        </p:nvGrpSpPr>
        <p:grpSpPr bwMode="auto">
          <a:xfrm>
            <a:off x="7137400" y="1143000"/>
            <a:ext cx="1081088" cy="533400"/>
            <a:chOff x="4496" y="720"/>
            <a:chExt cx="681" cy="336"/>
          </a:xfrm>
        </p:grpSpPr>
        <p:sp>
          <p:nvSpPr>
            <p:cNvPr id="48285" name="Rectangle 157"/>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86" name="Line 158"/>
            <p:cNvSpPr>
              <a:spLocks noChangeShapeType="1"/>
            </p:cNvSpPr>
            <p:nvPr/>
          </p:nvSpPr>
          <p:spPr bwMode="auto">
            <a:xfrm>
              <a:off x="4496"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87" name="Line 159"/>
            <p:cNvSpPr>
              <a:spLocks noChangeShapeType="1"/>
            </p:cNvSpPr>
            <p:nvPr/>
          </p:nvSpPr>
          <p:spPr bwMode="auto">
            <a:xfrm>
              <a:off x="5040"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291" name="Line 163"/>
            <p:cNvSpPr>
              <a:spLocks noChangeShapeType="1"/>
            </p:cNvSpPr>
            <p:nvPr/>
          </p:nvSpPr>
          <p:spPr bwMode="auto">
            <a:xfrm flipV="1">
              <a:off x="4780" y="766"/>
              <a:ext cx="98" cy="212"/>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8378" name="Group 250"/>
            <p:cNvGrpSpPr>
              <a:grpSpLocks/>
            </p:cNvGrpSpPr>
            <p:nvPr/>
          </p:nvGrpSpPr>
          <p:grpSpPr bwMode="auto">
            <a:xfrm>
              <a:off x="4650" y="837"/>
              <a:ext cx="357" cy="98"/>
              <a:chOff x="4634" y="1266"/>
              <a:chExt cx="357" cy="98"/>
            </a:xfrm>
          </p:grpSpPr>
          <p:grpSp>
            <p:nvGrpSpPr>
              <p:cNvPr id="48379" name="Group 251"/>
              <p:cNvGrpSpPr>
                <a:grpSpLocks/>
              </p:cNvGrpSpPr>
              <p:nvPr/>
            </p:nvGrpSpPr>
            <p:grpSpPr bwMode="auto">
              <a:xfrm>
                <a:off x="4634" y="1266"/>
                <a:ext cx="118" cy="96"/>
                <a:chOff x="4634" y="1266"/>
                <a:chExt cx="118" cy="96"/>
              </a:xfrm>
            </p:grpSpPr>
            <p:sp>
              <p:nvSpPr>
                <p:cNvPr id="48380" name="AutoShape 252"/>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81" name="Line 253"/>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82" name="Group 254"/>
              <p:cNvGrpSpPr>
                <a:grpSpLocks/>
              </p:cNvGrpSpPr>
              <p:nvPr/>
            </p:nvGrpSpPr>
            <p:grpSpPr bwMode="auto">
              <a:xfrm>
                <a:off x="4752" y="1268"/>
                <a:ext cx="120" cy="96"/>
                <a:chOff x="4752" y="1268"/>
                <a:chExt cx="120" cy="96"/>
              </a:xfrm>
            </p:grpSpPr>
            <p:sp>
              <p:nvSpPr>
                <p:cNvPr id="48383" name="AutoShape 255"/>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84" name="Line 256"/>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8385" name="Group 257"/>
              <p:cNvGrpSpPr>
                <a:grpSpLocks/>
              </p:cNvGrpSpPr>
              <p:nvPr/>
            </p:nvGrpSpPr>
            <p:grpSpPr bwMode="auto">
              <a:xfrm>
                <a:off x="4872" y="1268"/>
                <a:ext cx="119" cy="96"/>
                <a:chOff x="4872" y="1268"/>
                <a:chExt cx="119" cy="96"/>
              </a:xfrm>
            </p:grpSpPr>
            <p:sp>
              <p:nvSpPr>
                <p:cNvPr id="48386" name="AutoShape 258"/>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387" name="Line 259"/>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48391" name="Line 263"/>
          <p:cNvSpPr>
            <a:spLocks noChangeShapeType="1"/>
          </p:cNvSpPr>
          <p:nvPr/>
        </p:nvSpPr>
        <p:spPr bwMode="auto">
          <a:xfrm flipV="1">
            <a:off x="985838"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93" name="Line 265"/>
          <p:cNvSpPr>
            <a:spLocks noChangeShapeType="1"/>
          </p:cNvSpPr>
          <p:nvPr/>
        </p:nvSpPr>
        <p:spPr bwMode="auto">
          <a:xfrm flipH="1" flipV="1">
            <a:off x="5476875" y="3713163"/>
            <a:ext cx="0" cy="433387"/>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94" name="Line 266"/>
          <p:cNvSpPr>
            <a:spLocks noChangeShapeType="1"/>
          </p:cNvSpPr>
          <p:nvPr/>
        </p:nvSpPr>
        <p:spPr bwMode="auto">
          <a:xfrm>
            <a:off x="5095875" y="2286000"/>
            <a:ext cx="0" cy="30003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95" name="Line 267"/>
          <p:cNvSpPr>
            <a:spLocks noChangeShapeType="1"/>
          </p:cNvSpPr>
          <p:nvPr/>
        </p:nvSpPr>
        <p:spPr bwMode="auto">
          <a:xfrm flipV="1">
            <a:off x="5083175" y="4040188"/>
            <a:ext cx="0" cy="106362"/>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96" name="Line 268"/>
          <p:cNvSpPr>
            <a:spLocks noChangeShapeType="1"/>
          </p:cNvSpPr>
          <p:nvPr/>
        </p:nvSpPr>
        <p:spPr bwMode="auto">
          <a:xfrm flipH="1">
            <a:off x="4167188" y="3551238"/>
            <a:ext cx="6572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07" name="Rectangle 279"/>
          <p:cNvSpPr>
            <a:spLocks noChangeArrowheads="1"/>
          </p:cNvSpPr>
          <p:nvPr/>
        </p:nvSpPr>
        <p:spPr bwMode="auto">
          <a:xfrm rot="10800000" flipH="1">
            <a:off x="4935538" y="38274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99" name="Rectangle 271"/>
          <p:cNvSpPr>
            <a:spLocks noChangeArrowheads="1"/>
          </p:cNvSpPr>
          <p:nvPr/>
        </p:nvSpPr>
        <p:spPr bwMode="auto">
          <a:xfrm>
            <a:off x="4816475" y="33274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8400" name="Group 272"/>
          <p:cNvGrpSpPr>
            <a:grpSpLocks/>
          </p:cNvGrpSpPr>
          <p:nvPr/>
        </p:nvGrpSpPr>
        <p:grpSpPr bwMode="auto">
          <a:xfrm flipH="1">
            <a:off x="5224463" y="3357563"/>
            <a:ext cx="138112" cy="134937"/>
            <a:chOff x="3913" y="2593"/>
            <a:chExt cx="155" cy="151"/>
          </a:xfrm>
        </p:grpSpPr>
        <p:sp>
          <p:nvSpPr>
            <p:cNvPr id="48401" name="Line 27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02" name="Line 27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8409" name="Line 281"/>
          <p:cNvSpPr>
            <a:spLocks noChangeShapeType="1"/>
          </p:cNvSpPr>
          <p:nvPr/>
        </p:nvSpPr>
        <p:spPr bwMode="auto">
          <a:xfrm flipH="1" flipV="1">
            <a:off x="4829175" y="3551238"/>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10" name="Line 282"/>
          <p:cNvSpPr>
            <a:spLocks noChangeShapeType="1"/>
          </p:cNvSpPr>
          <p:nvPr/>
        </p:nvSpPr>
        <p:spPr bwMode="auto">
          <a:xfrm flipH="1">
            <a:off x="5083175" y="41465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11" name="Rectangle 283"/>
          <p:cNvSpPr>
            <a:spLocks noChangeArrowheads="1"/>
          </p:cNvSpPr>
          <p:nvPr/>
        </p:nvSpPr>
        <p:spPr bwMode="auto">
          <a:xfrm>
            <a:off x="4862513" y="258603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12" name="AutoShape 284"/>
          <p:cNvSpPr>
            <a:spLocks noChangeArrowheads="1"/>
          </p:cNvSpPr>
          <p:nvPr/>
        </p:nvSpPr>
        <p:spPr bwMode="auto">
          <a:xfrm rot="10800000">
            <a:off x="4929188" y="263366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3" name="AutoShape 285"/>
          <p:cNvSpPr>
            <a:spLocks noChangeArrowheads="1"/>
          </p:cNvSpPr>
          <p:nvPr/>
        </p:nvSpPr>
        <p:spPr bwMode="auto">
          <a:xfrm flipH="1">
            <a:off x="5000625" y="38735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4" name="AutoShape 286"/>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15" name="Line 287"/>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16" name="Line 288"/>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17" name="Line 289"/>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8423" name="Group 295"/>
          <p:cNvGrpSpPr>
            <a:grpSpLocks/>
          </p:cNvGrpSpPr>
          <p:nvPr/>
        </p:nvGrpSpPr>
        <p:grpSpPr bwMode="auto">
          <a:xfrm flipH="1">
            <a:off x="4035425" y="2636838"/>
            <a:ext cx="85725" cy="268287"/>
            <a:chOff x="0" y="0"/>
            <a:chExt cx="20000" cy="20000"/>
          </a:xfrm>
        </p:grpSpPr>
        <p:sp>
          <p:nvSpPr>
            <p:cNvPr id="48424" name="Arc 29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25" name="Arc 29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8426" name="Group 298"/>
          <p:cNvGrpSpPr>
            <a:grpSpLocks/>
          </p:cNvGrpSpPr>
          <p:nvPr/>
        </p:nvGrpSpPr>
        <p:grpSpPr bwMode="auto">
          <a:xfrm flipH="1">
            <a:off x="4171950" y="2641600"/>
            <a:ext cx="87313" cy="266700"/>
            <a:chOff x="0" y="0"/>
            <a:chExt cx="20000" cy="20000"/>
          </a:xfrm>
        </p:grpSpPr>
        <p:sp>
          <p:nvSpPr>
            <p:cNvPr id="48427" name="Arc 29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28" name="Arc 30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8433" name="Rectangle 305"/>
          <p:cNvSpPr>
            <a:spLocks noChangeArrowheads="1"/>
          </p:cNvSpPr>
          <p:nvPr/>
        </p:nvSpPr>
        <p:spPr bwMode="auto">
          <a:xfrm>
            <a:off x="3871913" y="2017713"/>
            <a:ext cx="1774825"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34" name="Line 306"/>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38" name="Line 310"/>
          <p:cNvSpPr>
            <a:spLocks noChangeShapeType="1"/>
          </p:cNvSpPr>
          <p:nvPr/>
        </p:nvSpPr>
        <p:spPr bwMode="auto">
          <a:xfrm flipH="1">
            <a:off x="5356225" y="34274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440" name="Line 312"/>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441" name="Line 313"/>
          <p:cNvSpPr>
            <a:spLocks noChangeShapeType="1"/>
          </p:cNvSpPr>
          <p:nvPr/>
        </p:nvSpPr>
        <p:spPr bwMode="auto">
          <a:xfrm rot="16200000" flipV="1">
            <a:off x="5604669" y="3463131"/>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8397" name="Oval 269"/>
          <p:cNvSpPr>
            <a:spLocks noChangeArrowheads="1"/>
          </p:cNvSpPr>
          <p:nvPr/>
        </p:nvSpPr>
        <p:spPr bwMode="auto">
          <a:xfrm>
            <a:off x="4130675" y="353536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46" name="Rectangle 318"/>
          <p:cNvSpPr>
            <a:spLocks noChangeArrowheads="1"/>
          </p:cNvSpPr>
          <p:nvPr/>
        </p:nvSpPr>
        <p:spPr bwMode="auto">
          <a:xfrm>
            <a:off x="4816475" y="282575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8447" name="Group 319"/>
          <p:cNvGrpSpPr>
            <a:grpSpLocks/>
          </p:cNvGrpSpPr>
          <p:nvPr/>
        </p:nvGrpSpPr>
        <p:grpSpPr bwMode="auto">
          <a:xfrm flipH="1">
            <a:off x="5224463" y="3157538"/>
            <a:ext cx="138112" cy="134937"/>
            <a:chOff x="3913" y="2593"/>
            <a:chExt cx="155" cy="151"/>
          </a:xfrm>
        </p:grpSpPr>
        <p:sp>
          <p:nvSpPr>
            <p:cNvPr id="48448" name="Line 32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49" name="Line 32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8450" name="Line 322"/>
          <p:cNvSpPr>
            <a:spLocks noChangeShapeType="1"/>
          </p:cNvSpPr>
          <p:nvPr/>
        </p:nvSpPr>
        <p:spPr bwMode="auto">
          <a:xfrm flipV="1">
            <a:off x="4829175" y="2919413"/>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51" name="Oval 323"/>
          <p:cNvSpPr>
            <a:spLocks noChangeArrowheads="1"/>
          </p:cNvSpPr>
          <p:nvPr/>
        </p:nvSpPr>
        <p:spPr bwMode="auto">
          <a:xfrm>
            <a:off x="5449888" y="3676650"/>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452" name="Rectangle 324"/>
          <p:cNvSpPr>
            <a:spLocks noChangeArrowheads="1"/>
          </p:cNvSpPr>
          <p:nvPr/>
        </p:nvSpPr>
        <p:spPr bwMode="auto">
          <a:xfrm rot="16200000" flipV="1">
            <a:off x="1112043" y="3980657"/>
            <a:ext cx="138113" cy="508000"/>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8343" name="Rectangle 215"/>
          <p:cNvSpPr>
            <a:spLocks noChangeArrowheads="1"/>
          </p:cNvSpPr>
          <p:nvPr/>
        </p:nvSpPr>
        <p:spPr bwMode="auto">
          <a:xfrm rot="10800000" flipV="1">
            <a:off x="927100" y="1919288"/>
            <a:ext cx="136525" cy="290671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algn="r"/>
            <a:endParaRPr lang="en-US"/>
          </a:p>
        </p:txBody>
      </p:sp>
      <p:sp>
        <p:nvSpPr>
          <p:cNvPr id="48453" name="AutoShape 325"/>
          <p:cNvSpPr>
            <a:spLocks noChangeArrowheads="1"/>
          </p:cNvSpPr>
          <p:nvPr/>
        </p:nvSpPr>
        <p:spPr bwMode="auto">
          <a:xfrm flipV="1">
            <a:off x="4076700" y="47498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54" name="AutoShape 326"/>
          <p:cNvSpPr>
            <a:spLocks noChangeArrowheads="1"/>
          </p:cNvSpPr>
          <p:nvPr/>
        </p:nvSpPr>
        <p:spPr bwMode="auto">
          <a:xfrm>
            <a:off x="1755775" y="53340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55" name="AutoShape 327"/>
          <p:cNvSpPr>
            <a:spLocks noChangeArrowheads="1"/>
          </p:cNvSpPr>
          <p:nvPr/>
        </p:nvSpPr>
        <p:spPr bwMode="auto">
          <a:xfrm rot="16200000" flipH="1">
            <a:off x="5817393" y="3640932"/>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8456" name="AutoShape 328"/>
          <p:cNvSpPr>
            <a:spLocks noChangeArrowheads="1"/>
          </p:cNvSpPr>
          <p:nvPr/>
        </p:nvSpPr>
        <p:spPr bwMode="auto">
          <a:xfrm flipV="1">
            <a:off x="889000" y="52959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Slide Number Placeholder 3"/>
          <p:cNvSpPr>
            <a:spLocks noGrp="1"/>
          </p:cNvSpPr>
          <p:nvPr>
            <p:ph type="sldNum" sz="quarter" idx="12"/>
          </p:nvPr>
        </p:nvSpPr>
        <p:spPr/>
        <p:txBody>
          <a:bodyPr/>
          <a:lstStyle/>
          <a:p>
            <a:fld id="{021FBA60-26DB-4546-9269-B7E1FB41A7BF}" type="slidenum">
              <a:rPr lang="en-US"/>
              <a:pPr/>
              <a:t>128</a:t>
            </a:fld>
            <a:endParaRPr lang="en-US"/>
          </a:p>
        </p:txBody>
      </p:sp>
      <p:sp>
        <p:nvSpPr>
          <p:cNvPr id="49154" name="Line 2"/>
          <p:cNvSpPr>
            <a:spLocks noChangeShapeType="1"/>
          </p:cNvSpPr>
          <p:nvPr/>
        </p:nvSpPr>
        <p:spPr bwMode="auto">
          <a:xfrm flipV="1">
            <a:off x="4159250" y="4252913"/>
            <a:ext cx="0" cy="496887"/>
          </a:xfrm>
          <a:prstGeom prst="line">
            <a:avLst/>
          </a:prstGeom>
          <a:noFill/>
          <a:ln w="25400">
            <a:solidFill>
              <a:srgbClr val="3366FF"/>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56" name="Rectangle 4"/>
          <p:cNvSpPr>
            <a:spLocks noChangeArrowheads="1"/>
          </p:cNvSpPr>
          <p:nvPr/>
        </p:nvSpPr>
        <p:spPr bwMode="auto">
          <a:xfrm>
            <a:off x="533400" y="190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2800">
                <a:solidFill>
                  <a:schemeClr val="tx2"/>
                </a:solidFill>
              </a:rPr>
              <a:t>Air Logic </a:t>
            </a:r>
            <a:r>
              <a:rPr lang="ja-JP" altLang="en-US" sz="2800">
                <a:solidFill>
                  <a:schemeClr val="tx2"/>
                </a:solidFill>
                <a:latin typeface="Arial"/>
              </a:rPr>
              <a:t>“</a:t>
            </a:r>
            <a:r>
              <a:rPr lang="en-US" sz="2800">
                <a:solidFill>
                  <a:schemeClr val="tx2"/>
                </a:solidFill>
              </a:rPr>
              <a:t>FREQUENCY GENERATOR</a:t>
            </a:r>
            <a:r>
              <a:rPr lang="ja-JP" altLang="en-US" sz="2800">
                <a:solidFill>
                  <a:schemeClr val="tx2"/>
                </a:solidFill>
                <a:latin typeface="Arial"/>
              </a:rPr>
              <a:t>”</a:t>
            </a:r>
            <a:r>
              <a:rPr lang="en-US" sz="2800">
                <a:solidFill>
                  <a:schemeClr val="tx2"/>
                </a:solidFill>
              </a:rPr>
              <a:t> Element</a:t>
            </a:r>
            <a:r>
              <a:rPr lang="en-US" sz="4400">
                <a:solidFill>
                  <a:schemeClr val="tx2"/>
                </a:solidFill>
              </a:rPr>
              <a:t> </a:t>
            </a:r>
          </a:p>
        </p:txBody>
      </p:sp>
      <p:sp>
        <p:nvSpPr>
          <p:cNvPr id="49157" name="Text Box 5"/>
          <p:cNvSpPr txBox="1">
            <a:spLocks noChangeArrowheads="1"/>
          </p:cNvSpPr>
          <p:nvPr/>
        </p:nvSpPr>
        <p:spPr bwMode="auto">
          <a:xfrm>
            <a:off x="2263775" y="5789613"/>
            <a:ext cx="4670425"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 </a:t>
            </a:r>
            <a:r>
              <a:rPr lang="ja-JP" altLang="en-US">
                <a:latin typeface="Arial"/>
              </a:rPr>
              <a:t>“</a:t>
            </a:r>
            <a:r>
              <a:rPr lang="en-US">
                <a:latin typeface="Tahoma" charset="0"/>
              </a:rPr>
              <a:t>OSCILATING</a:t>
            </a:r>
            <a:r>
              <a:rPr lang="ja-JP" altLang="en-US">
                <a:latin typeface="Arial"/>
              </a:rPr>
              <a:t>”</a:t>
            </a:r>
            <a:r>
              <a:rPr lang="en-US">
                <a:latin typeface="Tahoma" charset="0"/>
              </a:rPr>
              <a:t> Element 		</a:t>
            </a:r>
            <a:r>
              <a:rPr lang="en-US" sz="1800">
                <a:latin typeface="Tahoma" charset="0"/>
              </a:rPr>
              <a:t>Timed Out Exhausting Accumulator Tank </a:t>
            </a:r>
          </a:p>
        </p:txBody>
      </p:sp>
      <p:sp>
        <p:nvSpPr>
          <p:cNvPr id="49158" name="Text Box 6"/>
          <p:cNvSpPr txBox="1">
            <a:spLocks noChangeArrowheads="1"/>
          </p:cNvSpPr>
          <p:nvPr/>
        </p:nvSpPr>
        <p:spPr bwMode="auto">
          <a:xfrm>
            <a:off x="4146550" y="48212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49159" name="Text Box 7"/>
          <p:cNvSpPr txBox="1">
            <a:spLocks noChangeArrowheads="1"/>
          </p:cNvSpPr>
          <p:nvPr/>
        </p:nvSpPr>
        <p:spPr bwMode="auto">
          <a:xfrm>
            <a:off x="1273175" y="54848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49160" name="Text Box 8"/>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49161" name="Text Box 9"/>
          <p:cNvSpPr txBox="1">
            <a:spLocks noChangeArrowheads="1"/>
          </p:cNvSpPr>
          <p:nvPr/>
        </p:nvSpPr>
        <p:spPr bwMode="auto">
          <a:xfrm>
            <a:off x="268288" y="49530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Input </a:t>
            </a:r>
          </a:p>
        </p:txBody>
      </p:sp>
      <p:sp>
        <p:nvSpPr>
          <p:cNvPr id="49162" name="Text Box 10"/>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49163" name="Text Box 11"/>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49164" name="Text Box 12"/>
          <p:cNvSpPr txBox="1">
            <a:spLocks noChangeArrowheads="1"/>
          </p:cNvSpPr>
          <p:nvPr/>
        </p:nvSpPr>
        <p:spPr bwMode="auto">
          <a:xfrm>
            <a:off x="5611813" y="2641600"/>
            <a:ext cx="965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Exhaust</a:t>
            </a:r>
          </a:p>
          <a:p>
            <a:pPr>
              <a:spcBef>
                <a:spcPct val="50000"/>
              </a:spcBef>
            </a:pPr>
            <a:endParaRPr lang="en-US" sz="1400">
              <a:latin typeface="Tahoma" charset="0"/>
            </a:endParaRPr>
          </a:p>
          <a:p>
            <a:pPr>
              <a:spcBef>
                <a:spcPct val="50000"/>
              </a:spcBef>
            </a:pPr>
            <a:r>
              <a:rPr lang="en-US" sz="1400">
                <a:latin typeface="Tahoma" charset="0"/>
              </a:rPr>
              <a:t> Input </a:t>
            </a:r>
          </a:p>
        </p:txBody>
      </p:sp>
      <p:sp>
        <p:nvSpPr>
          <p:cNvPr id="49165" name="Text Box 13"/>
          <p:cNvSpPr txBox="1">
            <a:spLocks noChangeArrowheads="1"/>
          </p:cNvSpPr>
          <p:nvPr/>
        </p:nvSpPr>
        <p:spPr bwMode="auto">
          <a:xfrm>
            <a:off x="2927350" y="34607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49166" name="Rectangle 14"/>
          <p:cNvSpPr>
            <a:spLocks noChangeArrowheads="1"/>
          </p:cNvSpPr>
          <p:nvPr/>
        </p:nvSpPr>
        <p:spPr bwMode="auto">
          <a:xfrm flipV="1">
            <a:off x="812800" y="1173163"/>
            <a:ext cx="2114550" cy="758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168" name="Line 16"/>
          <p:cNvSpPr>
            <a:spLocks noChangeShapeType="1"/>
          </p:cNvSpPr>
          <p:nvPr/>
        </p:nvSpPr>
        <p:spPr bwMode="auto">
          <a:xfrm flipV="1">
            <a:off x="18526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70" name="Line 18"/>
          <p:cNvSpPr>
            <a:spLocks noChangeShapeType="1"/>
          </p:cNvSpPr>
          <p:nvPr/>
        </p:nvSpPr>
        <p:spPr bwMode="auto">
          <a:xfrm flipH="1" flipV="1">
            <a:off x="2082800" y="971550"/>
            <a:ext cx="1590675" cy="1905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71" name="Text Box 19"/>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49172" name="Text Box 20"/>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49173" name="Text Box 21"/>
          <p:cNvSpPr txBox="1">
            <a:spLocks noChangeArrowheads="1"/>
          </p:cNvSpPr>
          <p:nvPr/>
        </p:nvSpPr>
        <p:spPr bwMode="auto">
          <a:xfrm>
            <a:off x="6264275" y="3125788"/>
            <a:ext cx="2819400" cy="264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After it times out it shifts the poppet to the closed position and quickly Exhaust</a:t>
            </a:r>
            <a:r>
              <a:rPr lang="ja-JP" altLang="en-US" sz="1400">
                <a:latin typeface="Arial"/>
              </a:rPr>
              <a:t>’</a:t>
            </a:r>
            <a:r>
              <a:rPr lang="en-US" sz="1400"/>
              <a:t>s the Output to atmosphere. </a:t>
            </a:r>
          </a:p>
          <a:p>
            <a:pPr>
              <a:spcBef>
                <a:spcPct val="50000"/>
              </a:spcBef>
            </a:pPr>
            <a:r>
              <a:rPr lang="en-US" sz="1400"/>
              <a:t>Air trapped in the Accumulator Tank is discharged slowly and takes approximately twice as long to exhaust as it took to fill.</a:t>
            </a:r>
          </a:p>
          <a:p>
            <a:pPr>
              <a:spcBef>
                <a:spcPct val="50000"/>
              </a:spcBef>
            </a:pPr>
            <a:r>
              <a:rPr lang="en-US" sz="1400"/>
              <a:t>When the Accumulator Tank empties to approximately 10% of its shifting pressure---</a:t>
            </a:r>
          </a:p>
        </p:txBody>
      </p:sp>
      <p:grpSp>
        <p:nvGrpSpPr>
          <p:cNvPr id="49174" name="Group 22"/>
          <p:cNvGrpSpPr>
            <a:grpSpLocks/>
          </p:cNvGrpSpPr>
          <p:nvPr/>
        </p:nvGrpSpPr>
        <p:grpSpPr bwMode="auto">
          <a:xfrm>
            <a:off x="7137400" y="1828800"/>
            <a:ext cx="1081088" cy="533400"/>
            <a:chOff x="4496" y="1152"/>
            <a:chExt cx="681" cy="336"/>
          </a:xfrm>
        </p:grpSpPr>
        <p:sp>
          <p:nvSpPr>
            <p:cNvPr id="49175" name="Rectangle 23"/>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176" name="Line 24"/>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177" name="Line 25"/>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9178" name="Group 26"/>
            <p:cNvGrpSpPr>
              <a:grpSpLocks/>
            </p:cNvGrpSpPr>
            <p:nvPr/>
          </p:nvGrpSpPr>
          <p:grpSpPr bwMode="auto">
            <a:xfrm>
              <a:off x="4650" y="1266"/>
              <a:ext cx="357" cy="98"/>
              <a:chOff x="4634" y="1266"/>
              <a:chExt cx="357" cy="98"/>
            </a:xfrm>
          </p:grpSpPr>
          <p:grpSp>
            <p:nvGrpSpPr>
              <p:cNvPr id="49179" name="Group 27"/>
              <p:cNvGrpSpPr>
                <a:grpSpLocks/>
              </p:cNvGrpSpPr>
              <p:nvPr/>
            </p:nvGrpSpPr>
            <p:grpSpPr bwMode="auto">
              <a:xfrm>
                <a:off x="4634" y="1266"/>
                <a:ext cx="118" cy="96"/>
                <a:chOff x="4634" y="1266"/>
                <a:chExt cx="118" cy="96"/>
              </a:xfrm>
            </p:grpSpPr>
            <p:sp>
              <p:nvSpPr>
                <p:cNvPr id="49180" name="AutoShape 28"/>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1" name="Line 29"/>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182" name="Group 30"/>
              <p:cNvGrpSpPr>
                <a:grpSpLocks/>
              </p:cNvGrpSpPr>
              <p:nvPr/>
            </p:nvGrpSpPr>
            <p:grpSpPr bwMode="auto">
              <a:xfrm>
                <a:off x="4752" y="1268"/>
                <a:ext cx="120" cy="96"/>
                <a:chOff x="4752" y="1268"/>
                <a:chExt cx="120" cy="96"/>
              </a:xfrm>
            </p:grpSpPr>
            <p:sp>
              <p:nvSpPr>
                <p:cNvPr id="49183" name="AutoShape 31"/>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4" name="Line 32"/>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185" name="Group 33"/>
              <p:cNvGrpSpPr>
                <a:grpSpLocks/>
              </p:cNvGrpSpPr>
              <p:nvPr/>
            </p:nvGrpSpPr>
            <p:grpSpPr bwMode="auto">
              <a:xfrm>
                <a:off x="4872" y="1268"/>
                <a:ext cx="119" cy="96"/>
                <a:chOff x="4872" y="1268"/>
                <a:chExt cx="119" cy="96"/>
              </a:xfrm>
            </p:grpSpPr>
            <p:sp>
              <p:nvSpPr>
                <p:cNvPr id="49186" name="AutoShape 34"/>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7" name="Line 35"/>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49188" name="AutoShape 36"/>
          <p:cNvSpPr>
            <a:spLocks/>
          </p:cNvSpPr>
          <p:nvPr/>
        </p:nvSpPr>
        <p:spPr bwMode="auto">
          <a:xfrm rot="5400000">
            <a:off x="1255712" y="1231901"/>
            <a:ext cx="354013" cy="995362"/>
          </a:xfrm>
          <a:prstGeom prst="leftBracket">
            <a:avLst>
              <a:gd name="adj" fmla="val 0"/>
            </a:avLst>
          </a:prstGeom>
          <a:gradFill rotWithShape="0">
            <a:gsLst>
              <a:gs pos="0">
                <a:schemeClr val="hlink"/>
              </a:gs>
              <a:gs pos="100000">
                <a:srgbClr val="FF9966"/>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89" name="AutoShape 37"/>
          <p:cNvSpPr>
            <a:spLocks/>
          </p:cNvSpPr>
          <p:nvPr/>
        </p:nvSpPr>
        <p:spPr bwMode="auto">
          <a:xfrm rot="5400000">
            <a:off x="1302544" y="1429544"/>
            <a:ext cx="244475" cy="735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0" name="Rectangle 38"/>
          <p:cNvSpPr>
            <a:spLocks noChangeArrowheads="1"/>
          </p:cNvSpPr>
          <p:nvPr/>
        </p:nvSpPr>
        <p:spPr bwMode="auto">
          <a:xfrm flipV="1">
            <a:off x="812800" y="3233738"/>
            <a:ext cx="2114550"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191" name="Rectangle 39"/>
          <p:cNvSpPr>
            <a:spLocks noChangeArrowheads="1"/>
          </p:cNvSpPr>
          <p:nvPr/>
        </p:nvSpPr>
        <p:spPr bwMode="auto">
          <a:xfrm rot="5400000">
            <a:off x="1620044" y="2778919"/>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2" name="Rectangle 40"/>
          <p:cNvSpPr>
            <a:spLocks noChangeArrowheads="1"/>
          </p:cNvSpPr>
          <p:nvPr/>
        </p:nvSpPr>
        <p:spPr bwMode="auto">
          <a:xfrm rot="10800000">
            <a:off x="1641475" y="3708400"/>
            <a:ext cx="428625" cy="284163"/>
          </a:xfrm>
          <a:prstGeom prst="rect">
            <a:avLst/>
          </a:prstGeom>
          <a:solidFill>
            <a:schemeClr val="hlink"/>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3" name="Rectangle 41"/>
          <p:cNvSpPr>
            <a:spLocks noChangeArrowheads="1"/>
          </p:cNvSpPr>
          <p:nvPr/>
        </p:nvSpPr>
        <p:spPr bwMode="auto">
          <a:xfrm rot="5400000" flipV="1">
            <a:off x="2430462" y="3417888"/>
            <a:ext cx="123825" cy="86995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194" name="Line 42"/>
          <p:cNvSpPr>
            <a:spLocks noChangeShapeType="1"/>
          </p:cNvSpPr>
          <p:nvPr/>
        </p:nvSpPr>
        <p:spPr bwMode="auto">
          <a:xfrm rot="5400000">
            <a:off x="1897062" y="3846513"/>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195" name="Line 43"/>
          <p:cNvSpPr>
            <a:spLocks noChangeShapeType="1"/>
          </p:cNvSpPr>
          <p:nvPr/>
        </p:nvSpPr>
        <p:spPr bwMode="auto">
          <a:xfrm rot="5400000">
            <a:off x="1488281" y="3856832"/>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9196" name="Group 44"/>
          <p:cNvGrpSpPr>
            <a:grpSpLocks/>
          </p:cNvGrpSpPr>
          <p:nvPr/>
        </p:nvGrpSpPr>
        <p:grpSpPr bwMode="auto">
          <a:xfrm>
            <a:off x="1165225" y="3225800"/>
            <a:ext cx="1373188" cy="236538"/>
            <a:chOff x="3118" y="864"/>
            <a:chExt cx="530" cy="48"/>
          </a:xfrm>
        </p:grpSpPr>
        <p:sp>
          <p:nvSpPr>
            <p:cNvPr id="49197" name="Arc 4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198" name="Arc 4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49199" name="Rectangle 47"/>
          <p:cNvSpPr>
            <a:spLocks noChangeArrowheads="1"/>
          </p:cNvSpPr>
          <p:nvPr/>
        </p:nvSpPr>
        <p:spPr bwMode="auto">
          <a:xfrm rot="16200000" flipV="1">
            <a:off x="1112043" y="3980657"/>
            <a:ext cx="138113" cy="50800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00" name="Rectangle 48"/>
          <p:cNvSpPr>
            <a:spLocks noChangeArrowheads="1"/>
          </p:cNvSpPr>
          <p:nvPr/>
        </p:nvSpPr>
        <p:spPr bwMode="auto">
          <a:xfrm flipV="1">
            <a:off x="812800" y="1919288"/>
            <a:ext cx="2114550" cy="12906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01" name="Rectangle 49"/>
          <p:cNvSpPr>
            <a:spLocks noChangeArrowheads="1"/>
          </p:cNvSpPr>
          <p:nvPr/>
        </p:nvSpPr>
        <p:spPr bwMode="auto">
          <a:xfrm rot="5400000">
            <a:off x="1410494" y="1735932"/>
            <a:ext cx="1146175" cy="1512887"/>
          </a:xfrm>
          <a:prstGeom prst="rect">
            <a:avLst/>
          </a:prstGeom>
          <a:gradFill rotWithShape="0">
            <a:gsLst>
              <a:gs pos="0">
                <a:srgbClr val="FF9966"/>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02" name="Rectangle 50"/>
          <p:cNvSpPr>
            <a:spLocks noChangeArrowheads="1"/>
          </p:cNvSpPr>
          <p:nvPr/>
        </p:nvSpPr>
        <p:spPr bwMode="auto">
          <a:xfrm rot="10800000" flipV="1">
            <a:off x="927100" y="1919288"/>
            <a:ext cx="136525" cy="2906712"/>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03" name="Rectangle 51"/>
          <p:cNvSpPr>
            <a:spLocks noChangeArrowheads="1"/>
          </p:cNvSpPr>
          <p:nvPr/>
        </p:nvSpPr>
        <p:spPr bwMode="auto">
          <a:xfrm rot="10800000" flipV="1">
            <a:off x="1782763" y="3065463"/>
            <a:ext cx="136525" cy="144462"/>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04" name="Rectangle 52"/>
          <p:cNvSpPr>
            <a:spLocks noChangeArrowheads="1"/>
          </p:cNvSpPr>
          <p:nvPr/>
        </p:nvSpPr>
        <p:spPr bwMode="auto">
          <a:xfrm rot="10800000" flipV="1">
            <a:off x="1797050" y="4448175"/>
            <a:ext cx="138113" cy="37306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05" name="Rectangle 53"/>
          <p:cNvSpPr>
            <a:spLocks noChangeArrowheads="1"/>
          </p:cNvSpPr>
          <p:nvPr/>
        </p:nvSpPr>
        <p:spPr bwMode="auto">
          <a:xfrm rot="5400000" flipH="1">
            <a:off x="1629569" y="3813969"/>
            <a:ext cx="439737" cy="828675"/>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49208" name="Group 56"/>
          <p:cNvGrpSpPr>
            <a:grpSpLocks/>
          </p:cNvGrpSpPr>
          <p:nvPr/>
        </p:nvGrpSpPr>
        <p:grpSpPr bwMode="auto">
          <a:xfrm>
            <a:off x="1227138" y="3492500"/>
            <a:ext cx="1246187" cy="873125"/>
            <a:chOff x="3380" y="1014"/>
            <a:chExt cx="481" cy="337"/>
          </a:xfrm>
        </p:grpSpPr>
        <p:sp>
          <p:nvSpPr>
            <p:cNvPr id="49209" name="Rectangle 5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10" name="Rectangle 5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11" name="Rectangle 5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9225" name="Text Box 73"/>
          <p:cNvSpPr txBox="1">
            <a:spLocks noChangeArrowheads="1"/>
          </p:cNvSpPr>
          <p:nvPr/>
        </p:nvSpPr>
        <p:spPr bwMode="auto">
          <a:xfrm>
            <a:off x="1381125" y="2246313"/>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nvGrpSpPr>
          <p:cNvPr id="49226" name="Group 74"/>
          <p:cNvGrpSpPr>
            <a:grpSpLocks/>
          </p:cNvGrpSpPr>
          <p:nvPr/>
        </p:nvGrpSpPr>
        <p:grpSpPr bwMode="auto">
          <a:xfrm>
            <a:off x="1619250" y="858838"/>
            <a:ext cx="487363" cy="942975"/>
            <a:chOff x="1020" y="536"/>
            <a:chExt cx="307" cy="594"/>
          </a:xfrm>
        </p:grpSpPr>
        <p:sp>
          <p:nvSpPr>
            <p:cNvPr id="49227" name="AutoShape 75"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49228" name="AutoShape 76"/>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29" name="Rectangle 77"/>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30" name="Rectangle 78"/>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31" name="Line 79"/>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2" name="Line 80"/>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3" name="Line 81"/>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4" name="Line 82"/>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5" name="Line 83"/>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6" name="Line 84"/>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7" name="Line 85"/>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8" name="Line 86"/>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39" name="Line 87"/>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0" name="Line 88"/>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1" name="Line 89"/>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2" name="Line 90"/>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3" name="Line 91"/>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4" name="Line 92"/>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5" name="Line 93"/>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6" name="Line 94"/>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47" name="Line 95"/>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248" name="Group 96"/>
          <p:cNvGrpSpPr>
            <a:grpSpLocks/>
          </p:cNvGrpSpPr>
          <p:nvPr/>
        </p:nvGrpSpPr>
        <p:grpSpPr bwMode="auto">
          <a:xfrm>
            <a:off x="7137400" y="1143000"/>
            <a:ext cx="1081088" cy="533400"/>
            <a:chOff x="4496" y="720"/>
            <a:chExt cx="681" cy="336"/>
          </a:xfrm>
        </p:grpSpPr>
        <p:sp>
          <p:nvSpPr>
            <p:cNvPr id="49249" name="Rectangle 97"/>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50" name="Line 98"/>
            <p:cNvSpPr>
              <a:spLocks noChangeShapeType="1"/>
            </p:cNvSpPr>
            <p:nvPr/>
          </p:nvSpPr>
          <p:spPr bwMode="auto">
            <a:xfrm>
              <a:off x="4496"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51" name="Line 99"/>
            <p:cNvSpPr>
              <a:spLocks noChangeShapeType="1"/>
            </p:cNvSpPr>
            <p:nvPr/>
          </p:nvSpPr>
          <p:spPr bwMode="auto">
            <a:xfrm>
              <a:off x="5040"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52" name="Line 100"/>
            <p:cNvSpPr>
              <a:spLocks noChangeShapeType="1"/>
            </p:cNvSpPr>
            <p:nvPr/>
          </p:nvSpPr>
          <p:spPr bwMode="auto">
            <a:xfrm flipV="1">
              <a:off x="4780" y="766"/>
              <a:ext cx="98" cy="212"/>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9253" name="Group 101"/>
            <p:cNvGrpSpPr>
              <a:grpSpLocks/>
            </p:cNvGrpSpPr>
            <p:nvPr/>
          </p:nvGrpSpPr>
          <p:grpSpPr bwMode="auto">
            <a:xfrm>
              <a:off x="4650" y="837"/>
              <a:ext cx="357" cy="98"/>
              <a:chOff x="4634" y="1266"/>
              <a:chExt cx="357" cy="98"/>
            </a:xfrm>
          </p:grpSpPr>
          <p:grpSp>
            <p:nvGrpSpPr>
              <p:cNvPr id="49254" name="Group 102"/>
              <p:cNvGrpSpPr>
                <a:grpSpLocks/>
              </p:cNvGrpSpPr>
              <p:nvPr/>
            </p:nvGrpSpPr>
            <p:grpSpPr bwMode="auto">
              <a:xfrm>
                <a:off x="4634" y="1266"/>
                <a:ext cx="118" cy="96"/>
                <a:chOff x="4634" y="1266"/>
                <a:chExt cx="118" cy="96"/>
              </a:xfrm>
            </p:grpSpPr>
            <p:sp>
              <p:nvSpPr>
                <p:cNvPr id="49255" name="AutoShape 103"/>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6" name="Line 104"/>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257" name="Group 105"/>
              <p:cNvGrpSpPr>
                <a:grpSpLocks/>
              </p:cNvGrpSpPr>
              <p:nvPr/>
            </p:nvGrpSpPr>
            <p:grpSpPr bwMode="auto">
              <a:xfrm>
                <a:off x="4752" y="1268"/>
                <a:ext cx="120" cy="96"/>
                <a:chOff x="4752" y="1268"/>
                <a:chExt cx="120" cy="96"/>
              </a:xfrm>
            </p:grpSpPr>
            <p:sp>
              <p:nvSpPr>
                <p:cNvPr id="49258" name="AutoShape 106"/>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59" name="Line 107"/>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49260" name="Group 108"/>
              <p:cNvGrpSpPr>
                <a:grpSpLocks/>
              </p:cNvGrpSpPr>
              <p:nvPr/>
            </p:nvGrpSpPr>
            <p:grpSpPr bwMode="auto">
              <a:xfrm>
                <a:off x="4872" y="1268"/>
                <a:ext cx="119" cy="96"/>
                <a:chOff x="4872" y="1268"/>
                <a:chExt cx="119" cy="96"/>
              </a:xfrm>
            </p:grpSpPr>
            <p:sp>
              <p:nvSpPr>
                <p:cNvPr id="49261" name="AutoShape 109"/>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62" name="Line 110"/>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49263" name="Line 111"/>
          <p:cNvSpPr>
            <a:spLocks noChangeShapeType="1"/>
          </p:cNvSpPr>
          <p:nvPr/>
        </p:nvSpPr>
        <p:spPr bwMode="auto">
          <a:xfrm flipV="1">
            <a:off x="985838" y="4813300"/>
            <a:ext cx="0" cy="496888"/>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265" name="Line 113"/>
          <p:cNvSpPr>
            <a:spLocks noChangeShapeType="1"/>
          </p:cNvSpPr>
          <p:nvPr/>
        </p:nvSpPr>
        <p:spPr bwMode="auto">
          <a:xfrm flipH="1" flipV="1">
            <a:off x="5476875" y="3241675"/>
            <a:ext cx="0" cy="923925"/>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66" name="Line 114"/>
          <p:cNvSpPr>
            <a:spLocks noChangeShapeType="1"/>
          </p:cNvSpPr>
          <p:nvPr/>
        </p:nvSpPr>
        <p:spPr bwMode="auto">
          <a:xfrm>
            <a:off x="5095875" y="2286000"/>
            <a:ext cx="0" cy="312738"/>
          </a:xfrm>
          <a:prstGeom prst="line">
            <a:avLst/>
          </a:prstGeom>
          <a:noFill/>
          <a:ln w="1905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67" name="Line 115"/>
          <p:cNvSpPr>
            <a:spLocks noChangeShapeType="1"/>
          </p:cNvSpPr>
          <p:nvPr/>
        </p:nvSpPr>
        <p:spPr bwMode="auto">
          <a:xfrm flipV="1">
            <a:off x="5083175" y="4052888"/>
            <a:ext cx="0" cy="106362"/>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68" name="Line 116"/>
          <p:cNvSpPr>
            <a:spLocks noChangeShapeType="1"/>
          </p:cNvSpPr>
          <p:nvPr/>
        </p:nvSpPr>
        <p:spPr bwMode="auto">
          <a:xfrm flipH="1">
            <a:off x="4167188" y="3079750"/>
            <a:ext cx="6572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69" name="Rectangle 117"/>
          <p:cNvSpPr>
            <a:spLocks noChangeArrowheads="1"/>
          </p:cNvSpPr>
          <p:nvPr/>
        </p:nvSpPr>
        <p:spPr bwMode="auto">
          <a:xfrm rot="10800000" flipH="1">
            <a:off x="4935538" y="38401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70" name="Rectangle 118"/>
          <p:cNvSpPr>
            <a:spLocks noChangeArrowheads="1"/>
          </p:cNvSpPr>
          <p:nvPr/>
        </p:nvSpPr>
        <p:spPr bwMode="auto">
          <a:xfrm>
            <a:off x="4816475" y="33401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9271" name="Group 119"/>
          <p:cNvGrpSpPr>
            <a:grpSpLocks/>
          </p:cNvGrpSpPr>
          <p:nvPr/>
        </p:nvGrpSpPr>
        <p:grpSpPr bwMode="auto">
          <a:xfrm flipH="1">
            <a:off x="5224463" y="3370263"/>
            <a:ext cx="138112" cy="134937"/>
            <a:chOff x="3913" y="2593"/>
            <a:chExt cx="155" cy="151"/>
          </a:xfrm>
        </p:grpSpPr>
        <p:sp>
          <p:nvSpPr>
            <p:cNvPr id="49272" name="Line 12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73" name="Line 12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9274" name="Line 122"/>
          <p:cNvSpPr>
            <a:spLocks noChangeShapeType="1"/>
          </p:cNvSpPr>
          <p:nvPr/>
        </p:nvSpPr>
        <p:spPr bwMode="auto">
          <a:xfrm flipH="1" flipV="1">
            <a:off x="4829175" y="3563938"/>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75" name="Line 123"/>
          <p:cNvSpPr>
            <a:spLocks noChangeShapeType="1"/>
          </p:cNvSpPr>
          <p:nvPr/>
        </p:nvSpPr>
        <p:spPr bwMode="auto">
          <a:xfrm flipH="1">
            <a:off x="5083175" y="41592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76" name="Rectangle 124"/>
          <p:cNvSpPr>
            <a:spLocks noChangeArrowheads="1"/>
          </p:cNvSpPr>
          <p:nvPr/>
        </p:nvSpPr>
        <p:spPr bwMode="auto">
          <a:xfrm>
            <a:off x="4862513" y="259873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77" name="AutoShape 125"/>
          <p:cNvSpPr>
            <a:spLocks noChangeArrowheads="1"/>
          </p:cNvSpPr>
          <p:nvPr/>
        </p:nvSpPr>
        <p:spPr bwMode="auto">
          <a:xfrm rot="10800000">
            <a:off x="4929188" y="264636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8" name="AutoShape 126"/>
          <p:cNvSpPr>
            <a:spLocks noChangeArrowheads="1"/>
          </p:cNvSpPr>
          <p:nvPr/>
        </p:nvSpPr>
        <p:spPr bwMode="auto">
          <a:xfrm flipH="1">
            <a:off x="5000625" y="38862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79" name="AutoShape 127"/>
          <p:cNvSpPr>
            <a:spLocks noChangeArrowheads="1"/>
          </p:cNvSpPr>
          <p:nvPr/>
        </p:nvSpPr>
        <p:spPr bwMode="auto">
          <a:xfrm>
            <a:off x="4237038" y="2136775"/>
            <a:ext cx="760412" cy="312738"/>
          </a:xfrm>
          <a:prstGeom prst="roundRect">
            <a:avLst>
              <a:gd name="adj" fmla="val 50000"/>
            </a:avLst>
          </a:prstGeom>
          <a:gradFill rotWithShape="0">
            <a:gsLst>
              <a:gs pos="0">
                <a:srgbClr val="FFCC00"/>
              </a:gs>
              <a:gs pos="100000">
                <a:srgbClr val="FF99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80" name="Line 128"/>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81" name="Line 129"/>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82" name="Line 130"/>
          <p:cNvSpPr>
            <a:spLocks noChangeShapeType="1"/>
          </p:cNvSpPr>
          <p:nvPr/>
        </p:nvSpPr>
        <p:spPr bwMode="auto">
          <a:xfrm flipH="1" flipV="1">
            <a:off x="4148138" y="2774950"/>
            <a:ext cx="0" cy="147955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9287" name="Group 135"/>
          <p:cNvGrpSpPr>
            <a:grpSpLocks/>
          </p:cNvGrpSpPr>
          <p:nvPr/>
        </p:nvGrpSpPr>
        <p:grpSpPr bwMode="auto">
          <a:xfrm flipH="1">
            <a:off x="4035425" y="2636838"/>
            <a:ext cx="85725" cy="268287"/>
            <a:chOff x="0" y="0"/>
            <a:chExt cx="20000" cy="20000"/>
          </a:xfrm>
        </p:grpSpPr>
        <p:sp>
          <p:nvSpPr>
            <p:cNvPr id="49288" name="Arc 136"/>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89" name="Arc 137"/>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49290" name="Group 138"/>
          <p:cNvGrpSpPr>
            <a:grpSpLocks/>
          </p:cNvGrpSpPr>
          <p:nvPr/>
        </p:nvGrpSpPr>
        <p:grpSpPr bwMode="auto">
          <a:xfrm flipH="1">
            <a:off x="4171950" y="2641600"/>
            <a:ext cx="87313" cy="266700"/>
            <a:chOff x="0" y="0"/>
            <a:chExt cx="20000" cy="20000"/>
          </a:xfrm>
        </p:grpSpPr>
        <p:sp>
          <p:nvSpPr>
            <p:cNvPr id="49291" name="Arc 139"/>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92" name="Arc 140"/>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9297" name="Rectangle 145"/>
          <p:cNvSpPr>
            <a:spLocks noChangeArrowheads="1"/>
          </p:cNvSpPr>
          <p:nvPr/>
        </p:nvSpPr>
        <p:spPr bwMode="auto">
          <a:xfrm>
            <a:off x="3871913" y="2017713"/>
            <a:ext cx="1774825"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98" name="Line 146"/>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299" name="Line 147"/>
          <p:cNvSpPr>
            <a:spLocks noChangeShapeType="1"/>
          </p:cNvSpPr>
          <p:nvPr/>
        </p:nvSpPr>
        <p:spPr bwMode="auto">
          <a:xfrm flipH="1">
            <a:off x="5356225" y="2955925"/>
            <a:ext cx="246063" cy="0"/>
          </a:xfrm>
          <a:prstGeom prst="line">
            <a:avLst/>
          </a:prstGeom>
          <a:noFill/>
          <a:ln w="25400">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0" name="Line 148"/>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1" name="Line 149"/>
          <p:cNvSpPr>
            <a:spLocks noChangeShapeType="1"/>
          </p:cNvSpPr>
          <p:nvPr/>
        </p:nvSpPr>
        <p:spPr bwMode="auto">
          <a:xfrm rot="16200000" flipV="1">
            <a:off x="5604669" y="2991644"/>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03" name="Oval 151"/>
          <p:cNvSpPr>
            <a:spLocks noChangeArrowheads="1"/>
          </p:cNvSpPr>
          <p:nvPr/>
        </p:nvSpPr>
        <p:spPr bwMode="auto">
          <a:xfrm>
            <a:off x="4130675" y="3063875"/>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304" name="Rectangle 152"/>
          <p:cNvSpPr>
            <a:spLocks noChangeArrowheads="1"/>
          </p:cNvSpPr>
          <p:nvPr/>
        </p:nvSpPr>
        <p:spPr bwMode="auto">
          <a:xfrm>
            <a:off x="4816475" y="283845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9305" name="Group 153"/>
          <p:cNvGrpSpPr>
            <a:grpSpLocks/>
          </p:cNvGrpSpPr>
          <p:nvPr/>
        </p:nvGrpSpPr>
        <p:grpSpPr bwMode="auto">
          <a:xfrm flipH="1">
            <a:off x="5224463" y="3170238"/>
            <a:ext cx="138112" cy="134937"/>
            <a:chOff x="3913" y="2593"/>
            <a:chExt cx="155" cy="151"/>
          </a:xfrm>
        </p:grpSpPr>
        <p:sp>
          <p:nvSpPr>
            <p:cNvPr id="49306" name="Line 15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307" name="Line 15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49308" name="Line 156"/>
          <p:cNvSpPr>
            <a:spLocks noChangeShapeType="1"/>
          </p:cNvSpPr>
          <p:nvPr/>
        </p:nvSpPr>
        <p:spPr bwMode="auto">
          <a:xfrm flipV="1">
            <a:off x="4829175" y="2932113"/>
            <a:ext cx="531813" cy="161925"/>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49310" name="Oval 158"/>
          <p:cNvSpPr>
            <a:spLocks noChangeArrowheads="1"/>
          </p:cNvSpPr>
          <p:nvPr/>
        </p:nvSpPr>
        <p:spPr bwMode="auto">
          <a:xfrm>
            <a:off x="5449888" y="3205163"/>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49311" name="Group 159"/>
          <p:cNvGrpSpPr>
            <a:grpSpLocks/>
          </p:cNvGrpSpPr>
          <p:nvPr/>
        </p:nvGrpSpPr>
        <p:grpSpPr bwMode="auto">
          <a:xfrm rot="-5400000">
            <a:off x="2990056" y="3740944"/>
            <a:ext cx="128588" cy="247650"/>
            <a:chOff x="2904" y="1200"/>
            <a:chExt cx="50" cy="96"/>
          </a:xfrm>
        </p:grpSpPr>
        <p:sp>
          <p:nvSpPr>
            <p:cNvPr id="49312" name="Line 16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13" name="Line 16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49314" name="Line 16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49315" name="Line 163"/>
          <p:cNvSpPr>
            <a:spLocks noChangeShapeType="1"/>
          </p:cNvSpPr>
          <p:nvPr/>
        </p:nvSpPr>
        <p:spPr bwMode="auto">
          <a:xfrm>
            <a:off x="1565275" y="4406900"/>
            <a:ext cx="577850" cy="0"/>
          </a:xfrm>
          <a:prstGeom prst="line">
            <a:avLst/>
          </a:prstGeom>
          <a:noFill/>
          <a:ln w="666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49212" name="Group 60"/>
          <p:cNvGrpSpPr>
            <a:grpSpLocks/>
          </p:cNvGrpSpPr>
          <p:nvPr/>
        </p:nvGrpSpPr>
        <p:grpSpPr bwMode="auto">
          <a:xfrm>
            <a:off x="1492250" y="3925888"/>
            <a:ext cx="725488" cy="611187"/>
            <a:chOff x="3482" y="1024"/>
            <a:chExt cx="280" cy="236"/>
          </a:xfrm>
        </p:grpSpPr>
        <p:grpSp>
          <p:nvGrpSpPr>
            <p:cNvPr id="49213" name="Group 61"/>
            <p:cNvGrpSpPr>
              <a:grpSpLocks/>
            </p:cNvGrpSpPr>
            <p:nvPr/>
          </p:nvGrpSpPr>
          <p:grpSpPr bwMode="auto">
            <a:xfrm>
              <a:off x="3712" y="1202"/>
              <a:ext cx="50" cy="58"/>
              <a:chOff x="3726" y="878"/>
              <a:chExt cx="50" cy="58"/>
            </a:xfrm>
          </p:grpSpPr>
          <p:sp>
            <p:nvSpPr>
              <p:cNvPr id="49214" name="AutoShape 6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15" name="AutoShape 6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9216" name="Group 64"/>
            <p:cNvGrpSpPr>
              <a:grpSpLocks/>
            </p:cNvGrpSpPr>
            <p:nvPr/>
          </p:nvGrpSpPr>
          <p:grpSpPr bwMode="auto">
            <a:xfrm>
              <a:off x="3484" y="1204"/>
              <a:ext cx="48" cy="56"/>
              <a:chOff x="3462" y="734"/>
              <a:chExt cx="48" cy="56"/>
            </a:xfrm>
          </p:grpSpPr>
          <p:sp>
            <p:nvSpPr>
              <p:cNvPr id="49217" name="AutoShape 6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18" name="AutoShape 6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9219" name="Group 67"/>
            <p:cNvGrpSpPr>
              <a:grpSpLocks/>
            </p:cNvGrpSpPr>
            <p:nvPr/>
          </p:nvGrpSpPr>
          <p:grpSpPr bwMode="auto">
            <a:xfrm flipV="1">
              <a:off x="3710" y="1024"/>
              <a:ext cx="50" cy="58"/>
              <a:chOff x="3726" y="878"/>
              <a:chExt cx="50" cy="58"/>
            </a:xfrm>
          </p:grpSpPr>
          <p:sp>
            <p:nvSpPr>
              <p:cNvPr id="49220" name="AutoShape 6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21" name="AutoShape 6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49222" name="Group 70"/>
            <p:cNvGrpSpPr>
              <a:grpSpLocks/>
            </p:cNvGrpSpPr>
            <p:nvPr/>
          </p:nvGrpSpPr>
          <p:grpSpPr bwMode="auto">
            <a:xfrm flipV="1">
              <a:off x="3482" y="1026"/>
              <a:ext cx="48" cy="56"/>
              <a:chOff x="3462" y="734"/>
              <a:chExt cx="48" cy="56"/>
            </a:xfrm>
          </p:grpSpPr>
          <p:sp>
            <p:nvSpPr>
              <p:cNvPr id="49223" name="AutoShape 7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224" name="AutoShape 7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49316" name="AutoShape 164"/>
          <p:cNvSpPr>
            <a:spLocks noChangeArrowheads="1"/>
          </p:cNvSpPr>
          <p:nvPr/>
        </p:nvSpPr>
        <p:spPr bwMode="auto">
          <a:xfrm>
            <a:off x="4076700" y="4749800"/>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7" name="AutoShape 165"/>
          <p:cNvSpPr>
            <a:spLocks noChangeArrowheads="1"/>
          </p:cNvSpPr>
          <p:nvPr/>
        </p:nvSpPr>
        <p:spPr bwMode="auto">
          <a:xfrm>
            <a:off x="1755775" y="53340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8" name="AutoShape 166"/>
          <p:cNvSpPr>
            <a:spLocks noChangeArrowheads="1"/>
          </p:cNvSpPr>
          <p:nvPr/>
        </p:nvSpPr>
        <p:spPr bwMode="auto">
          <a:xfrm rot="16200000" flipH="1">
            <a:off x="5817393" y="3158332"/>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49319" name="AutoShape 167"/>
          <p:cNvSpPr>
            <a:spLocks noChangeArrowheads="1"/>
          </p:cNvSpPr>
          <p:nvPr/>
        </p:nvSpPr>
        <p:spPr bwMode="auto">
          <a:xfrm>
            <a:off x="889000" y="5295900"/>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3" name="Slide Number Placeholder 3"/>
          <p:cNvSpPr>
            <a:spLocks noGrp="1"/>
          </p:cNvSpPr>
          <p:nvPr>
            <p:ph type="sldNum" sz="quarter" idx="12"/>
          </p:nvPr>
        </p:nvSpPr>
        <p:spPr/>
        <p:txBody>
          <a:bodyPr/>
          <a:lstStyle/>
          <a:p>
            <a:fld id="{2C53DC36-8739-7C48-9F77-5BD33918D451}" type="slidenum">
              <a:rPr lang="en-US"/>
              <a:pPr/>
              <a:t>129</a:t>
            </a:fld>
            <a:endParaRPr lang="en-US"/>
          </a:p>
        </p:txBody>
      </p:sp>
      <p:sp>
        <p:nvSpPr>
          <p:cNvPr id="50178" name="Line 2"/>
          <p:cNvSpPr>
            <a:spLocks noChangeShapeType="1"/>
          </p:cNvSpPr>
          <p:nvPr/>
        </p:nvSpPr>
        <p:spPr bwMode="auto">
          <a:xfrm flipV="1">
            <a:off x="4159250" y="4252913"/>
            <a:ext cx="0" cy="496887"/>
          </a:xfrm>
          <a:prstGeom prst="line">
            <a:avLst/>
          </a:prstGeom>
          <a:noFill/>
          <a:ln w="25400">
            <a:solidFill>
              <a:srgbClr val="3366FF"/>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80" name="Rectangle 4"/>
          <p:cNvSpPr>
            <a:spLocks noChangeArrowheads="1"/>
          </p:cNvSpPr>
          <p:nvPr/>
        </p:nvSpPr>
        <p:spPr bwMode="auto">
          <a:xfrm>
            <a:off x="533400" y="190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2800">
                <a:solidFill>
                  <a:schemeClr val="tx2"/>
                </a:solidFill>
              </a:rPr>
              <a:t>Air Logic </a:t>
            </a:r>
            <a:r>
              <a:rPr lang="ja-JP" altLang="en-US" sz="2800">
                <a:solidFill>
                  <a:schemeClr val="tx2"/>
                </a:solidFill>
                <a:latin typeface="Arial"/>
              </a:rPr>
              <a:t>“</a:t>
            </a:r>
            <a:r>
              <a:rPr lang="en-US" sz="2800">
                <a:solidFill>
                  <a:schemeClr val="tx2"/>
                </a:solidFill>
              </a:rPr>
              <a:t>FREQUENCY GENERATOR</a:t>
            </a:r>
            <a:r>
              <a:rPr lang="ja-JP" altLang="en-US" sz="2800">
                <a:solidFill>
                  <a:schemeClr val="tx2"/>
                </a:solidFill>
                <a:latin typeface="Arial"/>
              </a:rPr>
              <a:t>”</a:t>
            </a:r>
            <a:r>
              <a:rPr lang="en-US" sz="2800">
                <a:solidFill>
                  <a:schemeClr val="tx2"/>
                </a:solidFill>
              </a:rPr>
              <a:t> Element</a:t>
            </a:r>
            <a:r>
              <a:rPr lang="en-US" sz="4400">
                <a:solidFill>
                  <a:schemeClr val="tx2"/>
                </a:solidFill>
              </a:rPr>
              <a:t> </a:t>
            </a:r>
          </a:p>
        </p:txBody>
      </p:sp>
      <p:sp>
        <p:nvSpPr>
          <p:cNvPr id="50181" name="Text Box 5"/>
          <p:cNvSpPr txBox="1">
            <a:spLocks noChangeArrowheads="1"/>
          </p:cNvSpPr>
          <p:nvPr/>
        </p:nvSpPr>
        <p:spPr bwMode="auto">
          <a:xfrm>
            <a:off x="2735263" y="5789613"/>
            <a:ext cx="3894137"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OSCILATING</a:t>
            </a:r>
            <a:r>
              <a:rPr lang="ja-JP" altLang="en-US">
                <a:latin typeface="Arial"/>
              </a:rPr>
              <a:t>”</a:t>
            </a:r>
            <a:r>
              <a:rPr lang="en-US"/>
              <a:t> Element </a:t>
            </a:r>
            <a:r>
              <a:rPr lang="en-US" sz="1800"/>
              <a:t>Resetting For Another Output   </a:t>
            </a:r>
          </a:p>
        </p:txBody>
      </p:sp>
      <p:sp>
        <p:nvSpPr>
          <p:cNvPr id="50182" name="Text Box 6"/>
          <p:cNvSpPr txBox="1">
            <a:spLocks noChangeArrowheads="1"/>
          </p:cNvSpPr>
          <p:nvPr/>
        </p:nvSpPr>
        <p:spPr bwMode="auto">
          <a:xfrm>
            <a:off x="4146550" y="48212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50183" name="Text Box 7"/>
          <p:cNvSpPr txBox="1">
            <a:spLocks noChangeArrowheads="1"/>
          </p:cNvSpPr>
          <p:nvPr/>
        </p:nvSpPr>
        <p:spPr bwMode="auto">
          <a:xfrm>
            <a:off x="1273175" y="54848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50184" name="Text Box 8"/>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50185" name="Text Box 9"/>
          <p:cNvSpPr txBox="1">
            <a:spLocks noChangeArrowheads="1"/>
          </p:cNvSpPr>
          <p:nvPr/>
        </p:nvSpPr>
        <p:spPr bwMode="auto">
          <a:xfrm>
            <a:off x="268288" y="49530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Input </a:t>
            </a:r>
          </a:p>
        </p:txBody>
      </p:sp>
      <p:sp>
        <p:nvSpPr>
          <p:cNvPr id="50186" name="Text Box 10"/>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50187" name="Text Box 11"/>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50188" name="Text Box 12"/>
          <p:cNvSpPr txBox="1">
            <a:spLocks noChangeArrowheads="1"/>
          </p:cNvSpPr>
          <p:nvPr/>
        </p:nvSpPr>
        <p:spPr bwMode="auto">
          <a:xfrm>
            <a:off x="5600700" y="2908300"/>
            <a:ext cx="965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Exhaust</a:t>
            </a:r>
          </a:p>
          <a:p>
            <a:pPr>
              <a:spcBef>
                <a:spcPct val="50000"/>
              </a:spcBef>
            </a:pPr>
            <a:endParaRPr lang="en-US" sz="1400">
              <a:latin typeface="Tahoma" charset="0"/>
            </a:endParaRPr>
          </a:p>
          <a:p>
            <a:pPr>
              <a:spcBef>
                <a:spcPct val="50000"/>
              </a:spcBef>
            </a:pPr>
            <a:r>
              <a:rPr lang="en-US" sz="1400">
                <a:latin typeface="Tahoma" charset="0"/>
              </a:rPr>
              <a:t> Input </a:t>
            </a:r>
          </a:p>
        </p:txBody>
      </p:sp>
      <p:sp>
        <p:nvSpPr>
          <p:cNvPr id="50189" name="Text Box 13"/>
          <p:cNvSpPr txBox="1">
            <a:spLocks noChangeArrowheads="1"/>
          </p:cNvSpPr>
          <p:nvPr/>
        </p:nvSpPr>
        <p:spPr bwMode="auto">
          <a:xfrm>
            <a:off x="2927350" y="34607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50190" name="Rectangle 14"/>
          <p:cNvSpPr>
            <a:spLocks noChangeArrowheads="1"/>
          </p:cNvSpPr>
          <p:nvPr/>
        </p:nvSpPr>
        <p:spPr bwMode="auto">
          <a:xfrm flipV="1">
            <a:off x="812800" y="1173163"/>
            <a:ext cx="2114550" cy="758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192" name="Line 16"/>
          <p:cNvSpPr>
            <a:spLocks noChangeShapeType="1"/>
          </p:cNvSpPr>
          <p:nvPr/>
        </p:nvSpPr>
        <p:spPr bwMode="auto">
          <a:xfrm flipV="1">
            <a:off x="18526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94" name="Line 18"/>
          <p:cNvSpPr>
            <a:spLocks noChangeShapeType="1"/>
          </p:cNvSpPr>
          <p:nvPr/>
        </p:nvSpPr>
        <p:spPr bwMode="auto">
          <a:xfrm flipH="1" flipV="1">
            <a:off x="2082800" y="971550"/>
            <a:ext cx="1590675" cy="1905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195" name="Text Box 19"/>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50196" name="Text Box 20"/>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sp>
        <p:nvSpPr>
          <p:cNvPr id="50197" name="Text Box 21"/>
          <p:cNvSpPr txBox="1">
            <a:spLocks noChangeArrowheads="1"/>
          </p:cNvSpPr>
          <p:nvPr/>
        </p:nvSpPr>
        <p:spPr bwMode="auto">
          <a:xfrm>
            <a:off x="6264275" y="3603625"/>
            <a:ext cx="2819400" cy="1687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the Accumulator Tank empties to approximately 10% of its shifting pressure the poppet shifts back to the open position and gives another timed Output signal.</a:t>
            </a:r>
          </a:p>
          <a:p>
            <a:pPr>
              <a:spcBef>
                <a:spcPct val="50000"/>
              </a:spcBef>
            </a:pPr>
            <a:r>
              <a:rPr lang="en-US" sz="1400"/>
              <a:t>This action repeats---</a:t>
            </a:r>
          </a:p>
        </p:txBody>
      </p:sp>
      <p:grpSp>
        <p:nvGrpSpPr>
          <p:cNvPr id="50198" name="Group 22"/>
          <p:cNvGrpSpPr>
            <a:grpSpLocks/>
          </p:cNvGrpSpPr>
          <p:nvPr/>
        </p:nvGrpSpPr>
        <p:grpSpPr bwMode="auto">
          <a:xfrm>
            <a:off x="7137400" y="1828800"/>
            <a:ext cx="1081088" cy="533400"/>
            <a:chOff x="4496" y="1152"/>
            <a:chExt cx="681" cy="336"/>
          </a:xfrm>
        </p:grpSpPr>
        <p:sp>
          <p:nvSpPr>
            <p:cNvPr id="50199" name="Rectangle 23"/>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00" name="Line 24"/>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01" name="Line 25"/>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0202" name="Group 26"/>
            <p:cNvGrpSpPr>
              <a:grpSpLocks/>
            </p:cNvGrpSpPr>
            <p:nvPr/>
          </p:nvGrpSpPr>
          <p:grpSpPr bwMode="auto">
            <a:xfrm>
              <a:off x="4650" y="1266"/>
              <a:ext cx="357" cy="98"/>
              <a:chOff x="4634" y="1266"/>
              <a:chExt cx="357" cy="98"/>
            </a:xfrm>
          </p:grpSpPr>
          <p:grpSp>
            <p:nvGrpSpPr>
              <p:cNvPr id="50203" name="Group 27"/>
              <p:cNvGrpSpPr>
                <a:grpSpLocks/>
              </p:cNvGrpSpPr>
              <p:nvPr/>
            </p:nvGrpSpPr>
            <p:grpSpPr bwMode="auto">
              <a:xfrm>
                <a:off x="4634" y="1266"/>
                <a:ext cx="118" cy="96"/>
                <a:chOff x="4634" y="1266"/>
                <a:chExt cx="118" cy="96"/>
              </a:xfrm>
            </p:grpSpPr>
            <p:sp>
              <p:nvSpPr>
                <p:cNvPr id="50204" name="AutoShape 28"/>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5" name="Line 29"/>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06" name="Group 30"/>
              <p:cNvGrpSpPr>
                <a:grpSpLocks/>
              </p:cNvGrpSpPr>
              <p:nvPr/>
            </p:nvGrpSpPr>
            <p:grpSpPr bwMode="auto">
              <a:xfrm>
                <a:off x="4752" y="1268"/>
                <a:ext cx="120" cy="96"/>
                <a:chOff x="4752" y="1268"/>
                <a:chExt cx="120" cy="96"/>
              </a:xfrm>
            </p:grpSpPr>
            <p:sp>
              <p:nvSpPr>
                <p:cNvPr id="50207" name="AutoShape 31"/>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08" name="Line 32"/>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09" name="Group 33"/>
              <p:cNvGrpSpPr>
                <a:grpSpLocks/>
              </p:cNvGrpSpPr>
              <p:nvPr/>
            </p:nvGrpSpPr>
            <p:grpSpPr bwMode="auto">
              <a:xfrm>
                <a:off x="4872" y="1268"/>
                <a:ext cx="119" cy="96"/>
                <a:chOff x="4872" y="1268"/>
                <a:chExt cx="119" cy="96"/>
              </a:xfrm>
            </p:grpSpPr>
            <p:sp>
              <p:nvSpPr>
                <p:cNvPr id="50210" name="AutoShape 34"/>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1" name="Line 35"/>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50212" name="AutoShape 36"/>
          <p:cNvSpPr>
            <a:spLocks/>
          </p:cNvSpPr>
          <p:nvPr/>
        </p:nvSpPr>
        <p:spPr bwMode="auto">
          <a:xfrm rot="5400000">
            <a:off x="1255712" y="1231901"/>
            <a:ext cx="354013" cy="995362"/>
          </a:xfrm>
          <a:prstGeom prst="leftBracket">
            <a:avLst>
              <a:gd name="adj" fmla="val 0"/>
            </a:avLst>
          </a:prstGeom>
          <a:gradFill rotWithShape="0">
            <a:gsLst>
              <a:gs pos="0">
                <a:schemeClr val="hlink"/>
              </a:gs>
              <a:gs pos="100000">
                <a:schemeClr val="accent1"/>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3" name="AutoShape 37"/>
          <p:cNvSpPr>
            <a:spLocks/>
          </p:cNvSpPr>
          <p:nvPr/>
        </p:nvSpPr>
        <p:spPr bwMode="auto">
          <a:xfrm rot="5400000">
            <a:off x="1302544" y="1429544"/>
            <a:ext cx="244475" cy="735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4" name="Rectangle 38"/>
          <p:cNvSpPr>
            <a:spLocks noChangeArrowheads="1"/>
          </p:cNvSpPr>
          <p:nvPr/>
        </p:nvSpPr>
        <p:spPr bwMode="auto">
          <a:xfrm flipV="1">
            <a:off x="812800" y="3233738"/>
            <a:ext cx="2114550"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15" name="Rectangle 39"/>
          <p:cNvSpPr>
            <a:spLocks noChangeArrowheads="1"/>
          </p:cNvSpPr>
          <p:nvPr/>
        </p:nvSpPr>
        <p:spPr bwMode="auto">
          <a:xfrm rot="5400000">
            <a:off x="1620044" y="2778919"/>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6" name="Rectangle 40"/>
          <p:cNvSpPr>
            <a:spLocks noChangeArrowheads="1"/>
          </p:cNvSpPr>
          <p:nvPr/>
        </p:nvSpPr>
        <p:spPr bwMode="auto">
          <a:xfrm rot="10800000">
            <a:off x="1641475" y="3708400"/>
            <a:ext cx="428625" cy="284163"/>
          </a:xfrm>
          <a:prstGeom prst="rect">
            <a:avLst/>
          </a:prstGeom>
          <a:solidFill>
            <a:schemeClr val="hlink"/>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17" name="Rectangle 41"/>
          <p:cNvSpPr>
            <a:spLocks noChangeArrowheads="1"/>
          </p:cNvSpPr>
          <p:nvPr/>
        </p:nvSpPr>
        <p:spPr bwMode="auto">
          <a:xfrm rot="5400000" flipV="1">
            <a:off x="2430462" y="3417888"/>
            <a:ext cx="123825" cy="86995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18" name="Line 42"/>
          <p:cNvSpPr>
            <a:spLocks noChangeShapeType="1"/>
          </p:cNvSpPr>
          <p:nvPr/>
        </p:nvSpPr>
        <p:spPr bwMode="auto">
          <a:xfrm rot="5400000">
            <a:off x="1897062" y="3846513"/>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19" name="Line 43"/>
          <p:cNvSpPr>
            <a:spLocks noChangeShapeType="1"/>
          </p:cNvSpPr>
          <p:nvPr/>
        </p:nvSpPr>
        <p:spPr bwMode="auto">
          <a:xfrm rot="5400000">
            <a:off x="1488281" y="3856832"/>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0220" name="Group 44"/>
          <p:cNvGrpSpPr>
            <a:grpSpLocks/>
          </p:cNvGrpSpPr>
          <p:nvPr/>
        </p:nvGrpSpPr>
        <p:grpSpPr bwMode="auto">
          <a:xfrm>
            <a:off x="1165225" y="3225800"/>
            <a:ext cx="1373188" cy="211138"/>
            <a:chOff x="3118" y="864"/>
            <a:chExt cx="530" cy="48"/>
          </a:xfrm>
        </p:grpSpPr>
        <p:sp>
          <p:nvSpPr>
            <p:cNvPr id="50221" name="Arc 4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2" name="Arc 4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0223" name="Rectangle 47"/>
          <p:cNvSpPr>
            <a:spLocks noChangeArrowheads="1"/>
          </p:cNvSpPr>
          <p:nvPr/>
        </p:nvSpPr>
        <p:spPr bwMode="auto">
          <a:xfrm rot="16200000" flipV="1">
            <a:off x="1112043" y="3980657"/>
            <a:ext cx="138113" cy="50800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24" name="Rectangle 48"/>
          <p:cNvSpPr>
            <a:spLocks noChangeArrowheads="1"/>
          </p:cNvSpPr>
          <p:nvPr/>
        </p:nvSpPr>
        <p:spPr bwMode="auto">
          <a:xfrm flipV="1">
            <a:off x="812800" y="1919288"/>
            <a:ext cx="2114550" cy="12906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25" name="Rectangle 49"/>
          <p:cNvSpPr>
            <a:spLocks noChangeArrowheads="1"/>
          </p:cNvSpPr>
          <p:nvPr/>
        </p:nvSpPr>
        <p:spPr bwMode="auto">
          <a:xfrm rot="5400000">
            <a:off x="1410494" y="1735932"/>
            <a:ext cx="1146175" cy="1512887"/>
          </a:xfrm>
          <a:prstGeom prst="rect">
            <a:avLst/>
          </a:prstGeom>
          <a:solidFill>
            <a:schemeClr val="accent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26" name="Rectangle 50"/>
          <p:cNvSpPr>
            <a:spLocks noChangeArrowheads="1"/>
          </p:cNvSpPr>
          <p:nvPr/>
        </p:nvSpPr>
        <p:spPr bwMode="auto">
          <a:xfrm rot="10800000" flipV="1">
            <a:off x="927100" y="1919288"/>
            <a:ext cx="136525" cy="2906712"/>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27" name="Rectangle 51"/>
          <p:cNvSpPr>
            <a:spLocks noChangeArrowheads="1"/>
          </p:cNvSpPr>
          <p:nvPr/>
        </p:nvSpPr>
        <p:spPr bwMode="auto">
          <a:xfrm rot="10800000" flipV="1">
            <a:off x="1782763" y="3065463"/>
            <a:ext cx="136525" cy="144462"/>
          </a:xfrm>
          <a:prstGeom prst="rect">
            <a:avLst/>
          </a:prstGeom>
          <a:solidFill>
            <a:schemeClr val="accent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28" name="Rectangle 52"/>
          <p:cNvSpPr>
            <a:spLocks noChangeArrowheads="1"/>
          </p:cNvSpPr>
          <p:nvPr/>
        </p:nvSpPr>
        <p:spPr bwMode="auto">
          <a:xfrm rot="10800000" flipV="1">
            <a:off x="1797050" y="4448175"/>
            <a:ext cx="138113" cy="37306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29" name="Rectangle 53"/>
          <p:cNvSpPr>
            <a:spLocks noChangeArrowheads="1"/>
          </p:cNvSpPr>
          <p:nvPr/>
        </p:nvSpPr>
        <p:spPr bwMode="auto">
          <a:xfrm rot="5400000" flipH="1">
            <a:off x="1629569" y="3813969"/>
            <a:ext cx="439737" cy="828675"/>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0230" name="Group 54"/>
          <p:cNvGrpSpPr>
            <a:grpSpLocks/>
          </p:cNvGrpSpPr>
          <p:nvPr/>
        </p:nvGrpSpPr>
        <p:grpSpPr bwMode="auto">
          <a:xfrm>
            <a:off x="1227138" y="3416300"/>
            <a:ext cx="1246187" cy="873125"/>
            <a:chOff x="3380" y="1014"/>
            <a:chExt cx="481" cy="337"/>
          </a:xfrm>
        </p:grpSpPr>
        <p:sp>
          <p:nvSpPr>
            <p:cNvPr id="50231" name="Rectangle 5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32" name="Rectangle 5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33" name="Rectangle 5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0234" name="Text Box 58"/>
          <p:cNvSpPr txBox="1">
            <a:spLocks noChangeArrowheads="1"/>
          </p:cNvSpPr>
          <p:nvPr/>
        </p:nvSpPr>
        <p:spPr bwMode="auto">
          <a:xfrm>
            <a:off x="1381125" y="2246313"/>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nvGrpSpPr>
          <p:cNvPr id="50235" name="Group 59"/>
          <p:cNvGrpSpPr>
            <a:grpSpLocks/>
          </p:cNvGrpSpPr>
          <p:nvPr/>
        </p:nvGrpSpPr>
        <p:grpSpPr bwMode="auto">
          <a:xfrm>
            <a:off x="1619250" y="858838"/>
            <a:ext cx="487363" cy="942975"/>
            <a:chOff x="1020" y="536"/>
            <a:chExt cx="307" cy="594"/>
          </a:xfrm>
        </p:grpSpPr>
        <p:sp>
          <p:nvSpPr>
            <p:cNvPr id="50236" name="AutoShape 60"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50237" name="AutoShape 61"/>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8" name="Rectangle 62"/>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39" name="Rectangle 63"/>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40" name="Line 64"/>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1" name="Line 65"/>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2" name="Line 66"/>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3" name="Line 67"/>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4" name="Line 68"/>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5" name="Line 69"/>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6" name="Line 70"/>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7" name="Line 71"/>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8" name="Line 72"/>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49" name="Line 73"/>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0" name="Line 74"/>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1" name="Line 75"/>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2" name="Line 76"/>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3" name="Line 77"/>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4" name="Line 78"/>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5" name="Line 79"/>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56" name="Line 80"/>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57" name="Group 81"/>
          <p:cNvGrpSpPr>
            <a:grpSpLocks/>
          </p:cNvGrpSpPr>
          <p:nvPr/>
        </p:nvGrpSpPr>
        <p:grpSpPr bwMode="auto">
          <a:xfrm>
            <a:off x="7137400" y="1143000"/>
            <a:ext cx="1081088" cy="533400"/>
            <a:chOff x="4496" y="720"/>
            <a:chExt cx="681" cy="336"/>
          </a:xfrm>
        </p:grpSpPr>
        <p:sp>
          <p:nvSpPr>
            <p:cNvPr id="50258" name="Rectangle 82"/>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59" name="Line 83"/>
            <p:cNvSpPr>
              <a:spLocks noChangeShapeType="1"/>
            </p:cNvSpPr>
            <p:nvPr/>
          </p:nvSpPr>
          <p:spPr bwMode="auto">
            <a:xfrm>
              <a:off x="4496"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60" name="Line 84"/>
            <p:cNvSpPr>
              <a:spLocks noChangeShapeType="1"/>
            </p:cNvSpPr>
            <p:nvPr/>
          </p:nvSpPr>
          <p:spPr bwMode="auto">
            <a:xfrm>
              <a:off x="5040"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61" name="Line 85"/>
            <p:cNvSpPr>
              <a:spLocks noChangeShapeType="1"/>
            </p:cNvSpPr>
            <p:nvPr/>
          </p:nvSpPr>
          <p:spPr bwMode="auto">
            <a:xfrm flipV="1">
              <a:off x="4780" y="766"/>
              <a:ext cx="98" cy="212"/>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0262" name="Group 86"/>
            <p:cNvGrpSpPr>
              <a:grpSpLocks/>
            </p:cNvGrpSpPr>
            <p:nvPr/>
          </p:nvGrpSpPr>
          <p:grpSpPr bwMode="auto">
            <a:xfrm>
              <a:off x="4650" y="837"/>
              <a:ext cx="357" cy="98"/>
              <a:chOff x="4634" y="1266"/>
              <a:chExt cx="357" cy="98"/>
            </a:xfrm>
          </p:grpSpPr>
          <p:grpSp>
            <p:nvGrpSpPr>
              <p:cNvPr id="50263" name="Group 87"/>
              <p:cNvGrpSpPr>
                <a:grpSpLocks/>
              </p:cNvGrpSpPr>
              <p:nvPr/>
            </p:nvGrpSpPr>
            <p:grpSpPr bwMode="auto">
              <a:xfrm>
                <a:off x="4634" y="1266"/>
                <a:ext cx="118" cy="96"/>
                <a:chOff x="4634" y="1266"/>
                <a:chExt cx="118" cy="96"/>
              </a:xfrm>
            </p:grpSpPr>
            <p:sp>
              <p:nvSpPr>
                <p:cNvPr id="50264" name="AutoShape 88"/>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65" name="Line 89"/>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66" name="Group 90"/>
              <p:cNvGrpSpPr>
                <a:grpSpLocks/>
              </p:cNvGrpSpPr>
              <p:nvPr/>
            </p:nvGrpSpPr>
            <p:grpSpPr bwMode="auto">
              <a:xfrm>
                <a:off x="4752" y="1268"/>
                <a:ext cx="120" cy="96"/>
                <a:chOff x="4752" y="1268"/>
                <a:chExt cx="120" cy="96"/>
              </a:xfrm>
            </p:grpSpPr>
            <p:sp>
              <p:nvSpPr>
                <p:cNvPr id="50267" name="AutoShape 91"/>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68" name="Line 92"/>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0269" name="Group 93"/>
              <p:cNvGrpSpPr>
                <a:grpSpLocks/>
              </p:cNvGrpSpPr>
              <p:nvPr/>
            </p:nvGrpSpPr>
            <p:grpSpPr bwMode="auto">
              <a:xfrm>
                <a:off x="4872" y="1268"/>
                <a:ext cx="119" cy="96"/>
                <a:chOff x="4872" y="1268"/>
                <a:chExt cx="119" cy="96"/>
              </a:xfrm>
            </p:grpSpPr>
            <p:sp>
              <p:nvSpPr>
                <p:cNvPr id="50270" name="AutoShape 94"/>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71" name="Line 95"/>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50272" name="Line 96"/>
          <p:cNvSpPr>
            <a:spLocks noChangeShapeType="1"/>
          </p:cNvSpPr>
          <p:nvPr/>
        </p:nvSpPr>
        <p:spPr bwMode="auto">
          <a:xfrm flipV="1">
            <a:off x="985838" y="4813300"/>
            <a:ext cx="0" cy="496888"/>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274" name="Line 98"/>
          <p:cNvSpPr>
            <a:spLocks noChangeShapeType="1"/>
          </p:cNvSpPr>
          <p:nvPr/>
        </p:nvSpPr>
        <p:spPr bwMode="auto">
          <a:xfrm flipH="1" flipV="1">
            <a:off x="5476875" y="3471863"/>
            <a:ext cx="0" cy="693737"/>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75" name="Line 99"/>
          <p:cNvSpPr>
            <a:spLocks noChangeShapeType="1"/>
          </p:cNvSpPr>
          <p:nvPr/>
        </p:nvSpPr>
        <p:spPr bwMode="auto">
          <a:xfrm>
            <a:off x="5095875" y="2286000"/>
            <a:ext cx="0" cy="31273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76" name="Line 100"/>
          <p:cNvSpPr>
            <a:spLocks noChangeShapeType="1"/>
          </p:cNvSpPr>
          <p:nvPr/>
        </p:nvSpPr>
        <p:spPr bwMode="auto">
          <a:xfrm flipV="1">
            <a:off x="5083175" y="4052888"/>
            <a:ext cx="0" cy="106362"/>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77" name="Line 101"/>
          <p:cNvSpPr>
            <a:spLocks noChangeShapeType="1"/>
          </p:cNvSpPr>
          <p:nvPr/>
        </p:nvSpPr>
        <p:spPr bwMode="auto">
          <a:xfrm flipH="1">
            <a:off x="4167188" y="3346450"/>
            <a:ext cx="6572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78" name="Rectangle 102"/>
          <p:cNvSpPr>
            <a:spLocks noChangeArrowheads="1"/>
          </p:cNvSpPr>
          <p:nvPr/>
        </p:nvSpPr>
        <p:spPr bwMode="auto">
          <a:xfrm rot="10800000" flipH="1">
            <a:off x="4935538" y="38401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79" name="Rectangle 103"/>
          <p:cNvSpPr>
            <a:spLocks noChangeArrowheads="1"/>
          </p:cNvSpPr>
          <p:nvPr/>
        </p:nvSpPr>
        <p:spPr bwMode="auto">
          <a:xfrm>
            <a:off x="4816475" y="33401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0280" name="Group 104"/>
          <p:cNvGrpSpPr>
            <a:grpSpLocks/>
          </p:cNvGrpSpPr>
          <p:nvPr/>
        </p:nvGrpSpPr>
        <p:grpSpPr bwMode="auto">
          <a:xfrm flipH="1">
            <a:off x="5224463" y="3370263"/>
            <a:ext cx="138112" cy="134937"/>
            <a:chOff x="3913" y="2593"/>
            <a:chExt cx="155" cy="151"/>
          </a:xfrm>
        </p:grpSpPr>
        <p:sp>
          <p:nvSpPr>
            <p:cNvPr id="50281" name="Line 10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82" name="Line 10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0283" name="Line 107"/>
          <p:cNvSpPr>
            <a:spLocks noChangeShapeType="1"/>
          </p:cNvSpPr>
          <p:nvPr/>
        </p:nvSpPr>
        <p:spPr bwMode="auto">
          <a:xfrm flipH="1" flipV="1">
            <a:off x="4829175" y="3563938"/>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84" name="Line 108"/>
          <p:cNvSpPr>
            <a:spLocks noChangeShapeType="1"/>
          </p:cNvSpPr>
          <p:nvPr/>
        </p:nvSpPr>
        <p:spPr bwMode="auto">
          <a:xfrm flipH="1">
            <a:off x="5083175" y="41592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85" name="Rectangle 109"/>
          <p:cNvSpPr>
            <a:spLocks noChangeArrowheads="1"/>
          </p:cNvSpPr>
          <p:nvPr/>
        </p:nvSpPr>
        <p:spPr bwMode="auto">
          <a:xfrm>
            <a:off x="4862513" y="259873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86" name="AutoShape 110"/>
          <p:cNvSpPr>
            <a:spLocks noChangeArrowheads="1"/>
          </p:cNvSpPr>
          <p:nvPr/>
        </p:nvSpPr>
        <p:spPr bwMode="auto">
          <a:xfrm rot="10800000">
            <a:off x="4929188" y="264636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7" name="AutoShape 111"/>
          <p:cNvSpPr>
            <a:spLocks noChangeArrowheads="1"/>
          </p:cNvSpPr>
          <p:nvPr/>
        </p:nvSpPr>
        <p:spPr bwMode="auto">
          <a:xfrm flipH="1">
            <a:off x="5000625" y="38862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8" name="AutoShape 112"/>
          <p:cNvSpPr>
            <a:spLocks noChangeArrowheads="1"/>
          </p:cNvSpPr>
          <p:nvPr/>
        </p:nvSpPr>
        <p:spPr bwMode="auto">
          <a:xfrm>
            <a:off x="4237038" y="2136775"/>
            <a:ext cx="760412" cy="312738"/>
          </a:xfrm>
          <a:prstGeom prst="roundRect">
            <a:avLst>
              <a:gd name="adj" fmla="val 50000"/>
            </a:avLst>
          </a:prstGeom>
          <a:solidFill>
            <a:schemeClr val="accent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289" name="Line 113"/>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90" name="Line 114"/>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91" name="Line 115"/>
          <p:cNvSpPr>
            <a:spLocks noChangeShapeType="1"/>
          </p:cNvSpPr>
          <p:nvPr/>
        </p:nvSpPr>
        <p:spPr bwMode="auto">
          <a:xfrm flipH="1" flipV="1">
            <a:off x="4148138" y="2774950"/>
            <a:ext cx="0" cy="147955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0292" name="Group 116"/>
          <p:cNvGrpSpPr>
            <a:grpSpLocks/>
          </p:cNvGrpSpPr>
          <p:nvPr/>
        </p:nvGrpSpPr>
        <p:grpSpPr bwMode="auto">
          <a:xfrm flipH="1">
            <a:off x="4035425" y="2636838"/>
            <a:ext cx="85725" cy="268287"/>
            <a:chOff x="0" y="0"/>
            <a:chExt cx="20000" cy="20000"/>
          </a:xfrm>
        </p:grpSpPr>
        <p:sp>
          <p:nvSpPr>
            <p:cNvPr id="50293" name="Arc 117"/>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94" name="Arc 118"/>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0295" name="Group 119"/>
          <p:cNvGrpSpPr>
            <a:grpSpLocks/>
          </p:cNvGrpSpPr>
          <p:nvPr/>
        </p:nvGrpSpPr>
        <p:grpSpPr bwMode="auto">
          <a:xfrm flipH="1">
            <a:off x="4171950" y="2641600"/>
            <a:ext cx="87313" cy="266700"/>
            <a:chOff x="0" y="0"/>
            <a:chExt cx="20000" cy="20000"/>
          </a:xfrm>
        </p:grpSpPr>
        <p:sp>
          <p:nvSpPr>
            <p:cNvPr id="50296" name="Arc 120"/>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97" name="Arc 121"/>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0298" name="Rectangle 122"/>
          <p:cNvSpPr>
            <a:spLocks noChangeArrowheads="1"/>
          </p:cNvSpPr>
          <p:nvPr/>
        </p:nvSpPr>
        <p:spPr bwMode="auto">
          <a:xfrm>
            <a:off x="3871913" y="2017713"/>
            <a:ext cx="1774825"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299" name="Line 123"/>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300" name="Line 124"/>
          <p:cNvSpPr>
            <a:spLocks noChangeShapeType="1"/>
          </p:cNvSpPr>
          <p:nvPr/>
        </p:nvSpPr>
        <p:spPr bwMode="auto">
          <a:xfrm flipH="1">
            <a:off x="5356225" y="3222625"/>
            <a:ext cx="246063" cy="0"/>
          </a:xfrm>
          <a:prstGeom prst="line">
            <a:avLst/>
          </a:prstGeom>
          <a:noFill/>
          <a:ln w="25400">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01" name="Line 125"/>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02" name="Line 126"/>
          <p:cNvSpPr>
            <a:spLocks noChangeShapeType="1"/>
          </p:cNvSpPr>
          <p:nvPr/>
        </p:nvSpPr>
        <p:spPr bwMode="auto">
          <a:xfrm rot="16200000" flipV="1">
            <a:off x="5604669" y="3258344"/>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04" name="Oval 128"/>
          <p:cNvSpPr>
            <a:spLocks noChangeArrowheads="1"/>
          </p:cNvSpPr>
          <p:nvPr/>
        </p:nvSpPr>
        <p:spPr bwMode="auto">
          <a:xfrm>
            <a:off x="4130675" y="3330575"/>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305" name="Rectangle 129"/>
          <p:cNvSpPr>
            <a:spLocks noChangeArrowheads="1"/>
          </p:cNvSpPr>
          <p:nvPr/>
        </p:nvSpPr>
        <p:spPr bwMode="auto">
          <a:xfrm>
            <a:off x="4816475" y="283845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0306" name="Group 130"/>
          <p:cNvGrpSpPr>
            <a:grpSpLocks/>
          </p:cNvGrpSpPr>
          <p:nvPr/>
        </p:nvGrpSpPr>
        <p:grpSpPr bwMode="auto">
          <a:xfrm flipH="1">
            <a:off x="5224463" y="3170238"/>
            <a:ext cx="138112" cy="134937"/>
            <a:chOff x="3913" y="2593"/>
            <a:chExt cx="155" cy="151"/>
          </a:xfrm>
        </p:grpSpPr>
        <p:sp>
          <p:nvSpPr>
            <p:cNvPr id="50307" name="Line 13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308" name="Line 13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0309" name="Line 133"/>
          <p:cNvSpPr>
            <a:spLocks noChangeShapeType="1"/>
          </p:cNvSpPr>
          <p:nvPr/>
        </p:nvSpPr>
        <p:spPr bwMode="auto">
          <a:xfrm flipV="1">
            <a:off x="4829175" y="2932113"/>
            <a:ext cx="531813" cy="161925"/>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0310" name="Oval 134"/>
          <p:cNvSpPr>
            <a:spLocks noChangeArrowheads="1"/>
          </p:cNvSpPr>
          <p:nvPr/>
        </p:nvSpPr>
        <p:spPr bwMode="auto">
          <a:xfrm>
            <a:off x="5449888" y="3471863"/>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0311" name="Group 135"/>
          <p:cNvGrpSpPr>
            <a:grpSpLocks/>
          </p:cNvGrpSpPr>
          <p:nvPr/>
        </p:nvGrpSpPr>
        <p:grpSpPr bwMode="auto">
          <a:xfrm rot="-5400000">
            <a:off x="2990056" y="3740944"/>
            <a:ext cx="128588" cy="247650"/>
            <a:chOff x="2904" y="1200"/>
            <a:chExt cx="50" cy="96"/>
          </a:xfrm>
        </p:grpSpPr>
        <p:sp>
          <p:nvSpPr>
            <p:cNvPr id="50312" name="Line 13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13" name="Line 13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0314" name="Line 13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50315" name="Line 139"/>
          <p:cNvSpPr>
            <a:spLocks noChangeShapeType="1"/>
          </p:cNvSpPr>
          <p:nvPr/>
        </p:nvSpPr>
        <p:spPr bwMode="auto">
          <a:xfrm>
            <a:off x="1565275" y="4406900"/>
            <a:ext cx="577850" cy="0"/>
          </a:xfrm>
          <a:prstGeom prst="line">
            <a:avLst/>
          </a:prstGeom>
          <a:noFill/>
          <a:ln w="666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0316" name="Group 140"/>
          <p:cNvGrpSpPr>
            <a:grpSpLocks/>
          </p:cNvGrpSpPr>
          <p:nvPr/>
        </p:nvGrpSpPr>
        <p:grpSpPr bwMode="auto">
          <a:xfrm>
            <a:off x="1492250" y="3925888"/>
            <a:ext cx="725488" cy="611187"/>
            <a:chOff x="3482" y="1024"/>
            <a:chExt cx="280" cy="236"/>
          </a:xfrm>
        </p:grpSpPr>
        <p:grpSp>
          <p:nvGrpSpPr>
            <p:cNvPr id="50317" name="Group 141"/>
            <p:cNvGrpSpPr>
              <a:grpSpLocks/>
            </p:cNvGrpSpPr>
            <p:nvPr/>
          </p:nvGrpSpPr>
          <p:grpSpPr bwMode="auto">
            <a:xfrm>
              <a:off x="3712" y="1202"/>
              <a:ext cx="50" cy="58"/>
              <a:chOff x="3726" y="878"/>
              <a:chExt cx="50" cy="58"/>
            </a:xfrm>
          </p:grpSpPr>
          <p:sp>
            <p:nvSpPr>
              <p:cNvPr id="50318" name="AutoShape 14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19" name="AutoShape 14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0320" name="Group 144"/>
            <p:cNvGrpSpPr>
              <a:grpSpLocks/>
            </p:cNvGrpSpPr>
            <p:nvPr/>
          </p:nvGrpSpPr>
          <p:grpSpPr bwMode="auto">
            <a:xfrm>
              <a:off x="3484" y="1204"/>
              <a:ext cx="48" cy="56"/>
              <a:chOff x="3462" y="734"/>
              <a:chExt cx="48" cy="56"/>
            </a:xfrm>
          </p:grpSpPr>
          <p:sp>
            <p:nvSpPr>
              <p:cNvPr id="50321" name="AutoShape 14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22" name="AutoShape 14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0323" name="Group 147"/>
            <p:cNvGrpSpPr>
              <a:grpSpLocks/>
            </p:cNvGrpSpPr>
            <p:nvPr/>
          </p:nvGrpSpPr>
          <p:grpSpPr bwMode="auto">
            <a:xfrm flipV="1">
              <a:off x="3710" y="1024"/>
              <a:ext cx="50" cy="58"/>
              <a:chOff x="3726" y="878"/>
              <a:chExt cx="50" cy="58"/>
            </a:xfrm>
          </p:grpSpPr>
          <p:sp>
            <p:nvSpPr>
              <p:cNvPr id="50324" name="AutoShape 14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25" name="AutoShape 14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0326" name="Group 150"/>
            <p:cNvGrpSpPr>
              <a:grpSpLocks/>
            </p:cNvGrpSpPr>
            <p:nvPr/>
          </p:nvGrpSpPr>
          <p:grpSpPr bwMode="auto">
            <a:xfrm flipV="1">
              <a:off x="3482" y="1026"/>
              <a:ext cx="48" cy="56"/>
              <a:chOff x="3462" y="734"/>
              <a:chExt cx="48" cy="56"/>
            </a:xfrm>
          </p:grpSpPr>
          <p:sp>
            <p:nvSpPr>
              <p:cNvPr id="50327" name="AutoShape 15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28" name="AutoShape 15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50330" name="AutoShape 154"/>
          <p:cNvSpPr>
            <a:spLocks noChangeArrowheads="1"/>
          </p:cNvSpPr>
          <p:nvPr/>
        </p:nvSpPr>
        <p:spPr bwMode="auto">
          <a:xfrm>
            <a:off x="4076700" y="4749800"/>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1" name="AutoShape 155"/>
          <p:cNvSpPr>
            <a:spLocks noChangeArrowheads="1"/>
          </p:cNvSpPr>
          <p:nvPr/>
        </p:nvSpPr>
        <p:spPr bwMode="auto">
          <a:xfrm>
            <a:off x="1755775" y="53340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2" name="AutoShape 156"/>
          <p:cNvSpPr>
            <a:spLocks noChangeArrowheads="1"/>
          </p:cNvSpPr>
          <p:nvPr/>
        </p:nvSpPr>
        <p:spPr bwMode="auto">
          <a:xfrm rot="16200000" flipH="1">
            <a:off x="5817394" y="342026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0333" name="AutoShape 157"/>
          <p:cNvSpPr>
            <a:spLocks noChangeArrowheads="1"/>
          </p:cNvSpPr>
          <p:nvPr/>
        </p:nvSpPr>
        <p:spPr bwMode="auto">
          <a:xfrm>
            <a:off x="889000" y="5295900"/>
            <a:ext cx="169863"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4" name="Slide Number Placeholder 3"/>
          <p:cNvSpPr>
            <a:spLocks noGrp="1"/>
          </p:cNvSpPr>
          <p:nvPr>
            <p:ph type="sldNum" sz="quarter" idx="12"/>
          </p:nvPr>
        </p:nvSpPr>
        <p:spPr/>
        <p:txBody>
          <a:bodyPr/>
          <a:lstStyle/>
          <a:p>
            <a:fld id="{3D79037B-0866-2A48-A5CB-4F7E0AACD6D6}" type="slidenum">
              <a:rPr lang="en-US"/>
              <a:pPr/>
              <a:t>13</a:t>
            </a:fld>
            <a:endParaRPr lang="en-US"/>
          </a:p>
        </p:txBody>
      </p:sp>
      <p:sp>
        <p:nvSpPr>
          <p:cNvPr id="105474" name="Rectangle 2"/>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YES</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r>
              <a:rPr lang="en-US" sz="3600">
                <a:solidFill>
                  <a:schemeClr val="tx2"/>
                </a:solidFill>
              </a:rPr>
              <a:t>Application </a:t>
            </a:r>
            <a:endParaRPr lang="en-US" sz="4400">
              <a:solidFill>
                <a:schemeClr val="tx2"/>
              </a:solidFill>
            </a:endParaRPr>
          </a:p>
        </p:txBody>
      </p:sp>
      <p:sp>
        <p:nvSpPr>
          <p:cNvPr id="105475" name="Text Box 3"/>
          <p:cNvSpPr txBox="1">
            <a:spLocks noChangeArrowheads="1"/>
          </p:cNvSpPr>
          <p:nvPr/>
        </p:nvSpPr>
        <p:spPr bwMode="auto">
          <a:xfrm>
            <a:off x="838200" y="6019800"/>
            <a:ext cx="7475538"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a:latin typeface="Arial"/>
              </a:rPr>
              <a:t>“</a:t>
            </a:r>
            <a:r>
              <a:rPr lang="en-US"/>
              <a:t>YES</a:t>
            </a:r>
            <a:r>
              <a:rPr lang="ja-JP" altLang="en-US">
                <a:latin typeface="Arial"/>
              </a:rPr>
              <a:t>”</a:t>
            </a:r>
            <a:r>
              <a:rPr lang="en-US"/>
              <a:t> Element Amplifying a Low Pressure Pilot Signal </a:t>
            </a:r>
          </a:p>
        </p:txBody>
      </p:sp>
      <p:sp>
        <p:nvSpPr>
          <p:cNvPr id="105476" name="Text Box 4"/>
          <p:cNvSpPr txBox="1">
            <a:spLocks noChangeArrowheads="1"/>
          </p:cNvSpPr>
          <p:nvPr/>
        </p:nvSpPr>
        <p:spPr bwMode="auto">
          <a:xfrm>
            <a:off x="7381875" y="5145088"/>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5477" name="Rectangle 5"/>
          <p:cNvSpPr>
            <a:spLocks noChangeArrowheads="1"/>
          </p:cNvSpPr>
          <p:nvPr/>
        </p:nvSpPr>
        <p:spPr bwMode="auto">
          <a:xfrm>
            <a:off x="7685088" y="2297113"/>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478" name="Group 6"/>
          <p:cNvGrpSpPr>
            <a:grpSpLocks/>
          </p:cNvGrpSpPr>
          <p:nvPr/>
        </p:nvGrpSpPr>
        <p:grpSpPr bwMode="auto">
          <a:xfrm>
            <a:off x="7551738" y="2297113"/>
            <a:ext cx="555625" cy="355600"/>
            <a:chOff x="0" y="0"/>
            <a:chExt cx="20000" cy="20000"/>
          </a:xfrm>
        </p:grpSpPr>
        <p:sp>
          <p:nvSpPr>
            <p:cNvPr id="105479" name="Rectangle 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80" name="Rectangle 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481" name="Group 9"/>
          <p:cNvGrpSpPr>
            <a:grpSpLocks/>
          </p:cNvGrpSpPr>
          <p:nvPr/>
        </p:nvGrpSpPr>
        <p:grpSpPr bwMode="auto">
          <a:xfrm>
            <a:off x="6881813" y="2297113"/>
            <a:ext cx="1292225" cy="355600"/>
            <a:chOff x="1167" y="756"/>
            <a:chExt cx="814" cy="224"/>
          </a:xfrm>
        </p:grpSpPr>
        <p:sp>
          <p:nvSpPr>
            <p:cNvPr id="105482" name="Rectangle 10"/>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83" name="Rectangle 11"/>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484" name="Rectangle 12"/>
          <p:cNvSpPr>
            <a:spLocks noChangeArrowheads="1"/>
          </p:cNvSpPr>
          <p:nvPr/>
        </p:nvSpPr>
        <p:spPr bwMode="auto">
          <a:xfrm>
            <a:off x="7835900" y="3003550"/>
            <a:ext cx="442913" cy="357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85" name="Line 13"/>
          <p:cNvSpPr>
            <a:spLocks noChangeShapeType="1"/>
          </p:cNvSpPr>
          <p:nvPr/>
        </p:nvSpPr>
        <p:spPr bwMode="auto">
          <a:xfrm flipV="1">
            <a:off x="8056563" y="3003550"/>
            <a:ext cx="74612" cy="357188"/>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86" name="Line 14"/>
          <p:cNvSpPr>
            <a:spLocks noChangeShapeType="1"/>
          </p:cNvSpPr>
          <p:nvPr/>
        </p:nvSpPr>
        <p:spPr bwMode="auto">
          <a:xfrm flipH="1">
            <a:off x="7908925" y="3003550"/>
            <a:ext cx="76200" cy="357188"/>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487" name="Group 15"/>
          <p:cNvGrpSpPr>
            <a:grpSpLocks/>
          </p:cNvGrpSpPr>
          <p:nvPr/>
        </p:nvGrpSpPr>
        <p:grpSpPr bwMode="auto">
          <a:xfrm>
            <a:off x="8164513" y="3262313"/>
            <a:ext cx="76200" cy="95250"/>
            <a:chOff x="1523" y="1857"/>
            <a:chExt cx="48" cy="60"/>
          </a:xfrm>
        </p:grpSpPr>
        <p:sp>
          <p:nvSpPr>
            <p:cNvPr id="105488" name="Line 16"/>
            <p:cNvSpPr>
              <a:spLocks noChangeShapeType="1"/>
            </p:cNvSpPr>
            <p:nvPr/>
          </p:nvSpPr>
          <p:spPr bwMode="auto">
            <a:xfrm flipV="1">
              <a:off x="1548" y="1862"/>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89" name="Line 17"/>
            <p:cNvSpPr>
              <a:spLocks noChangeShapeType="1"/>
            </p:cNvSpPr>
            <p:nvPr/>
          </p:nvSpPr>
          <p:spPr bwMode="auto">
            <a:xfrm>
              <a:off x="1523" y="1857"/>
              <a:ext cx="48"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490" name="Rectangle 18"/>
          <p:cNvSpPr>
            <a:spLocks noChangeArrowheads="1"/>
          </p:cNvSpPr>
          <p:nvPr/>
        </p:nvSpPr>
        <p:spPr bwMode="auto">
          <a:xfrm>
            <a:off x="8275638" y="3003550"/>
            <a:ext cx="442912" cy="357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1" name="Line 19"/>
          <p:cNvSpPr>
            <a:spLocks noChangeShapeType="1"/>
          </p:cNvSpPr>
          <p:nvPr/>
        </p:nvSpPr>
        <p:spPr bwMode="auto">
          <a:xfrm flipH="1" flipV="1">
            <a:off x="8424863" y="3003550"/>
            <a:ext cx="73025" cy="357188"/>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2" name="Line 20"/>
          <p:cNvSpPr>
            <a:spLocks noChangeShapeType="1"/>
          </p:cNvSpPr>
          <p:nvPr/>
        </p:nvSpPr>
        <p:spPr bwMode="auto">
          <a:xfrm>
            <a:off x="8570913" y="3003550"/>
            <a:ext cx="73025" cy="357188"/>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493" name="Group 21"/>
          <p:cNvGrpSpPr>
            <a:grpSpLocks/>
          </p:cNvGrpSpPr>
          <p:nvPr/>
        </p:nvGrpSpPr>
        <p:grpSpPr bwMode="auto">
          <a:xfrm>
            <a:off x="8315325" y="3262313"/>
            <a:ext cx="71438" cy="95250"/>
            <a:chOff x="1618" y="1857"/>
            <a:chExt cx="45" cy="60"/>
          </a:xfrm>
        </p:grpSpPr>
        <p:sp>
          <p:nvSpPr>
            <p:cNvPr id="105494" name="Line 22"/>
            <p:cNvSpPr>
              <a:spLocks noChangeShapeType="1"/>
            </p:cNvSpPr>
            <p:nvPr/>
          </p:nvSpPr>
          <p:spPr bwMode="auto">
            <a:xfrm flipV="1">
              <a:off x="1641" y="1862"/>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5" name="Line 23"/>
            <p:cNvSpPr>
              <a:spLocks noChangeShapeType="1"/>
            </p:cNvSpPr>
            <p:nvPr/>
          </p:nvSpPr>
          <p:spPr bwMode="auto">
            <a:xfrm flipH="1">
              <a:off x="1618" y="1857"/>
              <a:ext cx="45"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496" name="Rectangle 24"/>
          <p:cNvSpPr>
            <a:spLocks noChangeArrowheads="1"/>
          </p:cNvSpPr>
          <p:nvPr/>
        </p:nvSpPr>
        <p:spPr bwMode="auto">
          <a:xfrm>
            <a:off x="7656513" y="3082925"/>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7" name="Line 25"/>
          <p:cNvSpPr>
            <a:spLocks noChangeShapeType="1"/>
          </p:cNvSpPr>
          <p:nvPr/>
        </p:nvSpPr>
        <p:spPr bwMode="auto">
          <a:xfrm flipH="1" flipV="1">
            <a:off x="8066088" y="3357563"/>
            <a:ext cx="0" cy="836612"/>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8" name="Line 26"/>
          <p:cNvSpPr>
            <a:spLocks noChangeShapeType="1"/>
          </p:cNvSpPr>
          <p:nvPr/>
        </p:nvSpPr>
        <p:spPr bwMode="auto">
          <a:xfrm flipV="1">
            <a:off x="7981950" y="2828925"/>
            <a:ext cx="0" cy="1746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499" name="Line 27"/>
          <p:cNvSpPr>
            <a:spLocks noChangeShapeType="1"/>
          </p:cNvSpPr>
          <p:nvPr/>
        </p:nvSpPr>
        <p:spPr bwMode="auto">
          <a:xfrm flipV="1">
            <a:off x="8775700" y="2660650"/>
            <a:ext cx="0" cy="1682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0" name="Line 28"/>
          <p:cNvSpPr>
            <a:spLocks noChangeShapeType="1"/>
          </p:cNvSpPr>
          <p:nvPr/>
        </p:nvSpPr>
        <p:spPr bwMode="auto">
          <a:xfrm flipV="1">
            <a:off x="8118475" y="2825750"/>
            <a:ext cx="0" cy="173038"/>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1" name="Line 29"/>
          <p:cNvSpPr>
            <a:spLocks noChangeShapeType="1"/>
          </p:cNvSpPr>
          <p:nvPr/>
        </p:nvSpPr>
        <p:spPr bwMode="auto">
          <a:xfrm flipH="1">
            <a:off x="7585075" y="2828925"/>
            <a:ext cx="4000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502" name="Group 30"/>
          <p:cNvGrpSpPr>
            <a:grpSpLocks/>
          </p:cNvGrpSpPr>
          <p:nvPr/>
        </p:nvGrpSpPr>
        <p:grpSpPr bwMode="auto">
          <a:xfrm>
            <a:off x="7847013" y="3352800"/>
            <a:ext cx="147637" cy="661988"/>
            <a:chOff x="1" y="-176"/>
            <a:chExt cx="19999" cy="20196"/>
          </a:xfrm>
        </p:grpSpPr>
        <p:grpSp>
          <p:nvGrpSpPr>
            <p:cNvPr id="105503" name="Group 31"/>
            <p:cNvGrpSpPr>
              <a:grpSpLocks/>
            </p:cNvGrpSpPr>
            <p:nvPr/>
          </p:nvGrpSpPr>
          <p:grpSpPr bwMode="auto">
            <a:xfrm>
              <a:off x="3713" y="17968"/>
              <a:ext cx="11736" cy="2052"/>
              <a:chOff x="0" y="0"/>
              <a:chExt cx="20000" cy="20216"/>
            </a:xfrm>
          </p:grpSpPr>
          <p:sp>
            <p:nvSpPr>
              <p:cNvPr id="105504" name="Line 32"/>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5" name="Line 33"/>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6" name="Line 34"/>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07" name="Rectangle 35"/>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8" name="Line 36"/>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09" name="Line 37"/>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0" name="Line 38"/>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1" name="Line 39"/>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512" name="Group 40"/>
          <p:cNvGrpSpPr>
            <a:grpSpLocks/>
          </p:cNvGrpSpPr>
          <p:nvPr/>
        </p:nvGrpSpPr>
        <p:grpSpPr bwMode="auto">
          <a:xfrm>
            <a:off x="8137525" y="3351213"/>
            <a:ext cx="147638" cy="660400"/>
            <a:chOff x="1" y="-176"/>
            <a:chExt cx="19997" cy="20196"/>
          </a:xfrm>
        </p:grpSpPr>
        <p:grpSp>
          <p:nvGrpSpPr>
            <p:cNvPr id="105513" name="Group 41"/>
            <p:cNvGrpSpPr>
              <a:grpSpLocks/>
            </p:cNvGrpSpPr>
            <p:nvPr/>
          </p:nvGrpSpPr>
          <p:grpSpPr bwMode="auto">
            <a:xfrm>
              <a:off x="3713" y="17968"/>
              <a:ext cx="11615" cy="2052"/>
              <a:chOff x="0" y="0"/>
              <a:chExt cx="19998" cy="20216"/>
            </a:xfrm>
          </p:grpSpPr>
          <p:sp>
            <p:nvSpPr>
              <p:cNvPr id="105514" name="Line 42"/>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5" name="Line 43"/>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6" name="Line 44"/>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17" name="Rectangle 45"/>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8" name="Line 46"/>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19" name="Line 47"/>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0" name="Line 48"/>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1" name="Line 49"/>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22" name="Line 50"/>
          <p:cNvSpPr>
            <a:spLocks noChangeShapeType="1"/>
          </p:cNvSpPr>
          <p:nvPr/>
        </p:nvSpPr>
        <p:spPr bwMode="auto">
          <a:xfrm flipH="1" flipV="1">
            <a:off x="7694613" y="3587750"/>
            <a:ext cx="311150" cy="2174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3" name="Line 51"/>
          <p:cNvSpPr>
            <a:spLocks noChangeShapeType="1"/>
          </p:cNvSpPr>
          <p:nvPr/>
        </p:nvSpPr>
        <p:spPr bwMode="auto">
          <a:xfrm rot="5400000">
            <a:off x="5894387" y="4827588"/>
            <a:ext cx="250825" cy="0"/>
          </a:xfrm>
          <a:prstGeom prst="line">
            <a:avLst/>
          </a:prstGeom>
          <a:noFill/>
          <a:ln w="25400">
            <a:solidFill>
              <a:srgbClr val="FFCC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4" name="Line 52"/>
          <p:cNvSpPr>
            <a:spLocks noChangeShapeType="1"/>
          </p:cNvSpPr>
          <p:nvPr/>
        </p:nvSpPr>
        <p:spPr bwMode="auto">
          <a:xfrm flipV="1">
            <a:off x="8110538" y="3600450"/>
            <a:ext cx="311150" cy="2174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5" name="AutoShape 53"/>
          <p:cNvSpPr>
            <a:spLocks noChangeArrowheads="1"/>
          </p:cNvSpPr>
          <p:nvPr/>
        </p:nvSpPr>
        <p:spPr bwMode="auto">
          <a:xfrm rot="5400000" flipH="1">
            <a:off x="7689056" y="3132932"/>
            <a:ext cx="125413" cy="82550"/>
          </a:xfrm>
          <a:prstGeom prst="triangle">
            <a:avLst>
              <a:gd name="adj" fmla="val 50000"/>
            </a:avLst>
          </a:prstGeom>
          <a:noFill/>
          <a:ln w="25400">
            <a:solidFill>
              <a:srgbClr val="FFCC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526" name="AutoShape 54"/>
          <p:cNvSpPr>
            <a:spLocks noChangeArrowheads="1"/>
          </p:cNvSpPr>
          <p:nvPr/>
        </p:nvSpPr>
        <p:spPr bwMode="auto">
          <a:xfrm>
            <a:off x="7969250" y="416718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527" name="Line 55"/>
          <p:cNvSpPr>
            <a:spLocks noChangeShapeType="1"/>
          </p:cNvSpPr>
          <p:nvPr/>
        </p:nvSpPr>
        <p:spPr bwMode="auto">
          <a:xfrm flipV="1">
            <a:off x="7567613" y="2660650"/>
            <a:ext cx="0" cy="1682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28" name="Line 56"/>
          <p:cNvSpPr>
            <a:spLocks noChangeShapeType="1"/>
          </p:cNvSpPr>
          <p:nvPr/>
        </p:nvSpPr>
        <p:spPr bwMode="auto">
          <a:xfrm flipH="1">
            <a:off x="8107363" y="2822575"/>
            <a:ext cx="6810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529" name="Group 57"/>
          <p:cNvGrpSpPr>
            <a:grpSpLocks/>
          </p:cNvGrpSpPr>
          <p:nvPr/>
        </p:nvGrpSpPr>
        <p:grpSpPr bwMode="auto">
          <a:xfrm>
            <a:off x="8718550" y="3082925"/>
            <a:ext cx="273050" cy="157163"/>
            <a:chOff x="1872" y="1744"/>
            <a:chExt cx="172" cy="99"/>
          </a:xfrm>
        </p:grpSpPr>
        <p:sp>
          <p:nvSpPr>
            <p:cNvPr id="105530" name="Line 58"/>
            <p:cNvSpPr>
              <a:spLocks noChangeShapeType="1"/>
            </p:cNvSpPr>
            <p:nvPr/>
          </p:nvSpPr>
          <p:spPr bwMode="auto">
            <a:xfrm flipV="1">
              <a:off x="1872"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1" name="Line 59"/>
            <p:cNvSpPr>
              <a:spLocks noChangeShapeType="1"/>
            </p:cNvSpPr>
            <p:nvPr/>
          </p:nvSpPr>
          <p:spPr bwMode="auto">
            <a:xfrm flipH="1" flipV="1">
              <a:off x="1915"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2" name="Line 60"/>
            <p:cNvSpPr>
              <a:spLocks noChangeShapeType="1"/>
            </p:cNvSpPr>
            <p:nvPr/>
          </p:nvSpPr>
          <p:spPr bwMode="auto">
            <a:xfrm flipV="1">
              <a:off x="1958"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3" name="Line 61"/>
            <p:cNvSpPr>
              <a:spLocks noChangeShapeType="1"/>
            </p:cNvSpPr>
            <p:nvPr/>
          </p:nvSpPr>
          <p:spPr bwMode="auto">
            <a:xfrm flipH="1" flipV="1">
              <a:off x="2000"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534" name="Line 62"/>
          <p:cNvSpPr>
            <a:spLocks noChangeShapeType="1"/>
          </p:cNvSpPr>
          <p:nvPr/>
        </p:nvSpPr>
        <p:spPr bwMode="auto">
          <a:xfrm rot="5400000" flipV="1">
            <a:off x="3305969" y="3259932"/>
            <a:ext cx="0" cy="4302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5" name="Line 63"/>
          <p:cNvSpPr>
            <a:spLocks noChangeShapeType="1"/>
          </p:cNvSpPr>
          <p:nvPr/>
        </p:nvSpPr>
        <p:spPr bwMode="auto">
          <a:xfrm rot="5400000" flipV="1">
            <a:off x="2411413" y="2171700"/>
            <a:ext cx="0" cy="2286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6" name="Line 64"/>
          <p:cNvSpPr>
            <a:spLocks noChangeShapeType="1"/>
          </p:cNvSpPr>
          <p:nvPr/>
        </p:nvSpPr>
        <p:spPr bwMode="auto">
          <a:xfrm rot="5400000" flipV="1">
            <a:off x="2411413" y="3076575"/>
            <a:ext cx="0" cy="2286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7" name="Line 65"/>
          <p:cNvSpPr>
            <a:spLocks noChangeShapeType="1"/>
          </p:cNvSpPr>
          <p:nvPr/>
        </p:nvSpPr>
        <p:spPr bwMode="auto">
          <a:xfrm rot="5400000" flipV="1">
            <a:off x="4315619" y="3523456"/>
            <a:ext cx="0" cy="4778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8" name="Line 66"/>
          <p:cNvSpPr>
            <a:spLocks noChangeShapeType="1"/>
          </p:cNvSpPr>
          <p:nvPr/>
        </p:nvSpPr>
        <p:spPr bwMode="auto">
          <a:xfrm rot="10800000">
            <a:off x="5029200" y="4695825"/>
            <a:ext cx="0" cy="40798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39" name="Line 67"/>
          <p:cNvSpPr>
            <a:spLocks noChangeShapeType="1"/>
          </p:cNvSpPr>
          <p:nvPr/>
        </p:nvSpPr>
        <p:spPr bwMode="auto">
          <a:xfrm rot="10800000">
            <a:off x="4170363" y="4332288"/>
            <a:ext cx="0" cy="4587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0" name="Line 68"/>
          <p:cNvSpPr>
            <a:spLocks noChangeShapeType="1"/>
          </p:cNvSpPr>
          <p:nvPr/>
        </p:nvSpPr>
        <p:spPr bwMode="auto">
          <a:xfrm rot="5400000">
            <a:off x="2215357" y="3874294"/>
            <a:ext cx="0" cy="137318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1" name="Line 69"/>
          <p:cNvSpPr>
            <a:spLocks noChangeShapeType="1"/>
          </p:cNvSpPr>
          <p:nvPr/>
        </p:nvSpPr>
        <p:spPr bwMode="auto">
          <a:xfrm rot="5400000">
            <a:off x="2995613" y="3170238"/>
            <a:ext cx="0" cy="2324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542" name="Group 70"/>
          <p:cNvGrpSpPr>
            <a:grpSpLocks/>
          </p:cNvGrpSpPr>
          <p:nvPr/>
        </p:nvGrpSpPr>
        <p:grpSpPr bwMode="auto">
          <a:xfrm rot="5400000">
            <a:off x="5429250" y="4679950"/>
            <a:ext cx="123825" cy="60325"/>
            <a:chOff x="0" y="0"/>
            <a:chExt cx="20000" cy="20000"/>
          </a:xfrm>
        </p:grpSpPr>
        <p:sp>
          <p:nvSpPr>
            <p:cNvPr id="105543" name="Arc 7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44" name="Arc 7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45" name="Line 73"/>
          <p:cNvSpPr>
            <a:spLocks noChangeShapeType="1"/>
          </p:cNvSpPr>
          <p:nvPr/>
        </p:nvSpPr>
        <p:spPr bwMode="auto">
          <a:xfrm rot="16200000" flipH="1">
            <a:off x="5435600" y="4052888"/>
            <a:ext cx="0" cy="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6" name="Line 74"/>
          <p:cNvSpPr>
            <a:spLocks noChangeShapeType="1"/>
          </p:cNvSpPr>
          <p:nvPr/>
        </p:nvSpPr>
        <p:spPr bwMode="auto">
          <a:xfrm rot="5400000">
            <a:off x="3786982" y="2404269"/>
            <a:ext cx="0" cy="32972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7" name="Line 75"/>
          <p:cNvSpPr>
            <a:spLocks noChangeShapeType="1"/>
          </p:cNvSpPr>
          <p:nvPr/>
        </p:nvSpPr>
        <p:spPr bwMode="auto">
          <a:xfrm rot="5400000">
            <a:off x="1672432" y="4488656"/>
            <a:ext cx="0" cy="5921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8" name="Line 76"/>
          <p:cNvSpPr>
            <a:spLocks noChangeShapeType="1"/>
          </p:cNvSpPr>
          <p:nvPr/>
        </p:nvSpPr>
        <p:spPr bwMode="auto">
          <a:xfrm rot="5400000">
            <a:off x="5118100" y="1538288"/>
            <a:ext cx="0" cy="5588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49" name="Line 77"/>
          <p:cNvSpPr>
            <a:spLocks noChangeShapeType="1"/>
          </p:cNvSpPr>
          <p:nvPr/>
        </p:nvSpPr>
        <p:spPr bwMode="auto">
          <a:xfrm rot="10800000">
            <a:off x="1833563" y="2822575"/>
            <a:ext cx="0" cy="150971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0" name="Line 78"/>
          <p:cNvSpPr>
            <a:spLocks noChangeShapeType="1"/>
          </p:cNvSpPr>
          <p:nvPr/>
        </p:nvSpPr>
        <p:spPr bwMode="auto">
          <a:xfrm rot="5400000">
            <a:off x="1461294" y="2442369"/>
            <a:ext cx="0" cy="7445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1" name="Line 79"/>
          <p:cNvSpPr>
            <a:spLocks noChangeShapeType="1"/>
          </p:cNvSpPr>
          <p:nvPr/>
        </p:nvSpPr>
        <p:spPr bwMode="auto">
          <a:xfrm rot="5400000">
            <a:off x="1375569" y="1377156"/>
            <a:ext cx="0" cy="59848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2" name="Line 80"/>
          <p:cNvSpPr>
            <a:spLocks noChangeShapeType="1"/>
          </p:cNvSpPr>
          <p:nvPr/>
        </p:nvSpPr>
        <p:spPr bwMode="auto">
          <a:xfrm rot="10800000">
            <a:off x="2138363" y="1892300"/>
            <a:ext cx="0" cy="21971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3" name="Line 81"/>
          <p:cNvSpPr>
            <a:spLocks noChangeShapeType="1"/>
          </p:cNvSpPr>
          <p:nvPr/>
        </p:nvSpPr>
        <p:spPr bwMode="auto">
          <a:xfrm rot="5400000">
            <a:off x="2371725" y="1052513"/>
            <a:ext cx="0" cy="43815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4" name="Line 82"/>
          <p:cNvSpPr>
            <a:spLocks noChangeShapeType="1"/>
          </p:cNvSpPr>
          <p:nvPr/>
        </p:nvSpPr>
        <p:spPr bwMode="auto">
          <a:xfrm rot="5400000">
            <a:off x="2371725" y="1390650"/>
            <a:ext cx="0" cy="43815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5" name="Line 83"/>
          <p:cNvSpPr>
            <a:spLocks noChangeShapeType="1"/>
          </p:cNvSpPr>
          <p:nvPr/>
        </p:nvSpPr>
        <p:spPr bwMode="auto">
          <a:xfrm rot="5400000">
            <a:off x="3292476" y="1601787"/>
            <a:ext cx="0" cy="403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6" name="Line 84"/>
          <p:cNvSpPr>
            <a:spLocks noChangeShapeType="1"/>
          </p:cNvSpPr>
          <p:nvPr/>
        </p:nvSpPr>
        <p:spPr bwMode="auto">
          <a:xfrm rot="5400000">
            <a:off x="4201319" y="1801019"/>
            <a:ext cx="0" cy="36671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558" name="Text Box 86"/>
          <p:cNvSpPr txBox="1">
            <a:spLocks noChangeArrowheads="1"/>
          </p:cNvSpPr>
          <p:nvPr/>
        </p:nvSpPr>
        <p:spPr bwMode="auto">
          <a:xfrm>
            <a:off x="4873625" y="11334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05559" name="Text Box 87"/>
          <p:cNvSpPr txBox="1">
            <a:spLocks noChangeArrowheads="1"/>
          </p:cNvSpPr>
          <p:nvPr/>
        </p:nvSpPr>
        <p:spPr bwMode="auto">
          <a:xfrm>
            <a:off x="3962400" y="2301875"/>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grpSp>
        <p:nvGrpSpPr>
          <p:cNvPr id="105560" name="Group 88"/>
          <p:cNvGrpSpPr>
            <a:grpSpLocks/>
          </p:cNvGrpSpPr>
          <p:nvPr/>
        </p:nvGrpSpPr>
        <p:grpSpPr bwMode="auto">
          <a:xfrm rot="5400000">
            <a:off x="2498725" y="1206500"/>
            <a:ext cx="619125" cy="473075"/>
            <a:chOff x="1239" y="905"/>
            <a:chExt cx="519" cy="397"/>
          </a:xfrm>
        </p:grpSpPr>
        <p:grpSp>
          <p:nvGrpSpPr>
            <p:cNvPr id="105561" name="Group 89"/>
            <p:cNvGrpSpPr>
              <a:grpSpLocks/>
            </p:cNvGrpSpPr>
            <p:nvPr/>
          </p:nvGrpSpPr>
          <p:grpSpPr bwMode="auto">
            <a:xfrm rot="-5400000">
              <a:off x="1412" y="851"/>
              <a:ext cx="173" cy="519"/>
              <a:chOff x="0" y="-1"/>
              <a:chExt cx="20000" cy="20001"/>
            </a:xfrm>
          </p:grpSpPr>
          <p:sp>
            <p:nvSpPr>
              <p:cNvPr id="105562" name="Arc 90"/>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63" name="Arc 91"/>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64" name="Line 92"/>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65" name="Line 93"/>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66" name="Line 94"/>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67" name="Line 95"/>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568" name="Group 96"/>
          <p:cNvGrpSpPr>
            <a:grpSpLocks/>
          </p:cNvGrpSpPr>
          <p:nvPr/>
        </p:nvGrpSpPr>
        <p:grpSpPr bwMode="auto">
          <a:xfrm rot="5400000">
            <a:off x="3421063" y="1377950"/>
            <a:ext cx="619125" cy="473075"/>
            <a:chOff x="1239" y="905"/>
            <a:chExt cx="519" cy="397"/>
          </a:xfrm>
        </p:grpSpPr>
        <p:grpSp>
          <p:nvGrpSpPr>
            <p:cNvPr id="105569" name="Group 97"/>
            <p:cNvGrpSpPr>
              <a:grpSpLocks/>
            </p:cNvGrpSpPr>
            <p:nvPr/>
          </p:nvGrpSpPr>
          <p:grpSpPr bwMode="auto">
            <a:xfrm rot="-5400000">
              <a:off x="1412" y="851"/>
              <a:ext cx="173" cy="519"/>
              <a:chOff x="0" y="-1"/>
              <a:chExt cx="20000" cy="20001"/>
            </a:xfrm>
          </p:grpSpPr>
          <p:sp>
            <p:nvSpPr>
              <p:cNvPr id="105570" name="Arc 98"/>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71" name="Arc 99"/>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72" name="Line 100"/>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73" name="Line 101"/>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74" name="Line 102"/>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75" name="Line 103"/>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576" name="Group 104"/>
          <p:cNvGrpSpPr>
            <a:grpSpLocks/>
          </p:cNvGrpSpPr>
          <p:nvPr/>
        </p:nvGrpSpPr>
        <p:grpSpPr bwMode="auto">
          <a:xfrm rot="5400000">
            <a:off x="4308475" y="1568450"/>
            <a:ext cx="619125" cy="473075"/>
            <a:chOff x="1239" y="905"/>
            <a:chExt cx="519" cy="397"/>
          </a:xfrm>
        </p:grpSpPr>
        <p:grpSp>
          <p:nvGrpSpPr>
            <p:cNvPr id="105577" name="Group 105"/>
            <p:cNvGrpSpPr>
              <a:grpSpLocks/>
            </p:cNvGrpSpPr>
            <p:nvPr/>
          </p:nvGrpSpPr>
          <p:grpSpPr bwMode="auto">
            <a:xfrm rot="-5400000">
              <a:off x="1412" y="851"/>
              <a:ext cx="173" cy="519"/>
              <a:chOff x="0" y="-1"/>
              <a:chExt cx="20000" cy="20001"/>
            </a:xfrm>
          </p:grpSpPr>
          <p:sp>
            <p:nvSpPr>
              <p:cNvPr id="105578" name="Arc 106"/>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79" name="Arc 107"/>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80" name="Line 108"/>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1" name="Line 109"/>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2" name="Line 110"/>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3" name="Line 111"/>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584" name="Line 112"/>
          <p:cNvSpPr>
            <a:spLocks noChangeShapeType="1"/>
          </p:cNvSpPr>
          <p:nvPr/>
        </p:nvSpPr>
        <p:spPr bwMode="auto">
          <a:xfrm rot="10800000" flipH="1">
            <a:off x="2455863" y="2282825"/>
            <a:ext cx="4349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5" name="Line 113"/>
          <p:cNvSpPr>
            <a:spLocks noChangeShapeType="1"/>
          </p:cNvSpPr>
          <p:nvPr/>
        </p:nvSpPr>
        <p:spPr bwMode="auto">
          <a:xfrm>
            <a:off x="2890838" y="2276475"/>
            <a:ext cx="0" cy="1412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6" name="Line 114"/>
          <p:cNvSpPr>
            <a:spLocks noChangeShapeType="1"/>
          </p:cNvSpPr>
          <p:nvPr/>
        </p:nvSpPr>
        <p:spPr bwMode="auto">
          <a:xfrm>
            <a:off x="2454275" y="3187700"/>
            <a:ext cx="43973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7" name="Line 115"/>
          <p:cNvSpPr>
            <a:spLocks noChangeShapeType="1"/>
          </p:cNvSpPr>
          <p:nvPr/>
        </p:nvSpPr>
        <p:spPr bwMode="auto">
          <a:xfrm flipV="1">
            <a:off x="2890838" y="3048000"/>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8" name="Line 116"/>
          <p:cNvSpPr>
            <a:spLocks noChangeShapeType="1"/>
          </p:cNvSpPr>
          <p:nvPr/>
        </p:nvSpPr>
        <p:spPr bwMode="auto">
          <a:xfrm flipH="1">
            <a:off x="2622550" y="2670175"/>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89" name="Line 117"/>
          <p:cNvSpPr>
            <a:spLocks noChangeShapeType="1"/>
          </p:cNvSpPr>
          <p:nvPr/>
        </p:nvSpPr>
        <p:spPr bwMode="auto">
          <a:xfrm flipH="1" flipV="1">
            <a:off x="2625725" y="2663825"/>
            <a:ext cx="1588"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90" name="Line 118"/>
          <p:cNvSpPr>
            <a:spLocks noChangeShapeType="1"/>
          </p:cNvSpPr>
          <p:nvPr/>
        </p:nvSpPr>
        <p:spPr bwMode="auto">
          <a:xfrm flipH="1">
            <a:off x="2627313" y="2270125"/>
            <a:ext cx="3175" cy="23177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91" name="Line 119"/>
          <p:cNvSpPr>
            <a:spLocks noChangeShapeType="1"/>
          </p:cNvSpPr>
          <p:nvPr/>
        </p:nvSpPr>
        <p:spPr bwMode="auto">
          <a:xfrm>
            <a:off x="2619375" y="2492375"/>
            <a:ext cx="889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92" name="Oval 120"/>
          <p:cNvSpPr>
            <a:spLocks noChangeArrowheads="1"/>
          </p:cNvSpPr>
          <p:nvPr/>
        </p:nvSpPr>
        <p:spPr bwMode="auto">
          <a:xfrm>
            <a:off x="2613025" y="226695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593" name="Group 121"/>
          <p:cNvGrpSpPr>
            <a:grpSpLocks/>
          </p:cNvGrpSpPr>
          <p:nvPr/>
        </p:nvGrpSpPr>
        <p:grpSpPr bwMode="auto">
          <a:xfrm rot="5400000">
            <a:off x="2574925" y="3000376"/>
            <a:ext cx="111125" cy="127000"/>
            <a:chOff x="2401" y="1169"/>
            <a:chExt cx="44" cy="51"/>
          </a:xfrm>
        </p:grpSpPr>
        <p:grpSp>
          <p:nvGrpSpPr>
            <p:cNvPr id="105594" name="Group 122"/>
            <p:cNvGrpSpPr>
              <a:grpSpLocks/>
            </p:cNvGrpSpPr>
            <p:nvPr/>
          </p:nvGrpSpPr>
          <p:grpSpPr bwMode="auto">
            <a:xfrm>
              <a:off x="2401" y="1204"/>
              <a:ext cx="44" cy="16"/>
              <a:chOff x="2401" y="1204"/>
              <a:chExt cx="44" cy="16"/>
            </a:xfrm>
          </p:grpSpPr>
          <p:sp>
            <p:nvSpPr>
              <p:cNvPr id="105595" name="Arc 123"/>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96" name="Arc 124"/>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597" name="Group 125"/>
            <p:cNvGrpSpPr>
              <a:grpSpLocks/>
            </p:cNvGrpSpPr>
            <p:nvPr/>
          </p:nvGrpSpPr>
          <p:grpSpPr bwMode="auto">
            <a:xfrm>
              <a:off x="2401" y="1169"/>
              <a:ext cx="44" cy="16"/>
              <a:chOff x="2401" y="1169"/>
              <a:chExt cx="44" cy="16"/>
            </a:xfrm>
          </p:grpSpPr>
          <p:sp>
            <p:nvSpPr>
              <p:cNvPr id="105598" name="Arc 126"/>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599" name="Arc 127"/>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5600" name="Group 128"/>
          <p:cNvGrpSpPr>
            <a:grpSpLocks/>
          </p:cNvGrpSpPr>
          <p:nvPr/>
        </p:nvGrpSpPr>
        <p:grpSpPr bwMode="auto">
          <a:xfrm rot="5400000">
            <a:off x="2577306" y="2329657"/>
            <a:ext cx="109537" cy="127000"/>
            <a:chOff x="1987" y="1170"/>
            <a:chExt cx="45" cy="52"/>
          </a:xfrm>
        </p:grpSpPr>
        <p:grpSp>
          <p:nvGrpSpPr>
            <p:cNvPr id="105601" name="Group 129"/>
            <p:cNvGrpSpPr>
              <a:grpSpLocks/>
            </p:cNvGrpSpPr>
            <p:nvPr/>
          </p:nvGrpSpPr>
          <p:grpSpPr bwMode="auto">
            <a:xfrm>
              <a:off x="1987" y="1206"/>
              <a:ext cx="43" cy="16"/>
              <a:chOff x="1987" y="1206"/>
              <a:chExt cx="43" cy="16"/>
            </a:xfrm>
          </p:grpSpPr>
          <p:sp>
            <p:nvSpPr>
              <p:cNvPr id="105602" name="Arc 130"/>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03" name="Arc 131"/>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04" name="Group 132"/>
            <p:cNvGrpSpPr>
              <a:grpSpLocks/>
            </p:cNvGrpSpPr>
            <p:nvPr/>
          </p:nvGrpSpPr>
          <p:grpSpPr bwMode="auto">
            <a:xfrm>
              <a:off x="1989" y="1170"/>
              <a:ext cx="43" cy="16"/>
              <a:chOff x="1989" y="1170"/>
              <a:chExt cx="43" cy="16"/>
            </a:xfrm>
          </p:grpSpPr>
          <p:sp>
            <p:nvSpPr>
              <p:cNvPr id="105605" name="Arc 133"/>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06" name="Arc 134"/>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5607" name="Oval 135"/>
          <p:cNvSpPr>
            <a:spLocks noChangeArrowheads="1"/>
          </p:cNvSpPr>
          <p:nvPr/>
        </p:nvSpPr>
        <p:spPr bwMode="auto">
          <a:xfrm>
            <a:off x="2613025" y="317182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08" name="Rectangle 136"/>
          <p:cNvSpPr>
            <a:spLocks noChangeArrowheads="1"/>
          </p:cNvSpPr>
          <p:nvPr/>
        </p:nvSpPr>
        <p:spPr bwMode="auto">
          <a:xfrm>
            <a:off x="2714625" y="2408238"/>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09" name="Line 137"/>
          <p:cNvSpPr>
            <a:spLocks noChangeShapeType="1"/>
          </p:cNvSpPr>
          <p:nvPr/>
        </p:nvSpPr>
        <p:spPr bwMode="auto">
          <a:xfrm flipV="1">
            <a:off x="2722563" y="2565400"/>
            <a:ext cx="344487"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10" name="Rectangle 138"/>
          <p:cNvSpPr>
            <a:spLocks noChangeArrowheads="1"/>
          </p:cNvSpPr>
          <p:nvPr/>
        </p:nvSpPr>
        <p:spPr bwMode="auto">
          <a:xfrm>
            <a:off x="2714625" y="2732088"/>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611" name="Group 139"/>
          <p:cNvGrpSpPr>
            <a:grpSpLocks/>
          </p:cNvGrpSpPr>
          <p:nvPr/>
        </p:nvGrpSpPr>
        <p:grpSpPr bwMode="auto">
          <a:xfrm>
            <a:off x="2716213" y="2928938"/>
            <a:ext cx="90487" cy="85725"/>
            <a:chOff x="3913" y="2593"/>
            <a:chExt cx="155" cy="151"/>
          </a:xfrm>
        </p:grpSpPr>
        <p:sp>
          <p:nvSpPr>
            <p:cNvPr id="105612" name="Line 14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13" name="Line 14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14" name="Group 142"/>
          <p:cNvGrpSpPr>
            <a:grpSpLocks/>
          </p:cNvGrpSpPr>
          <p:nvPr/>
        </p:nvGrpSpPr>
        <p:grpSpPr bwMode="auto">
          <a:xfrm>
            <a:off x="2711450" y="2447925"/>
            <a:ext cx="88900" cy="88900"/>
            <a:chOff x="3913" y="2593"/>
            <a:chExt cx="155" cy="151"/>
          </a:xfrm>
        </p:grpSpPr>
        <p:sp>
          <p:nvSpPr>
            <p:cNvPr id="105615" name="Line 143"/>
            <p:cNvSpPr>
              <a:spLocks noChangeShapeType="1"/>
            </p:cNvSpPr>
            <p:nvPr/>
          </p:nvSpPr>
          <p:spPr bwMode="auto">
            <a:xfrm>
              <a:off x="3913" y="2668"/>
              <a:ext cx="155" cy="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16" name="Line 144"/>
            <p:cNvSpPr>
              <a:spLocks noChangeShapeType="1"/>
            </p:cNvSpPr>
            <p:nvPr/>
          </p:nvSpPr>
          <p:spPr bwMode="auto">
            <a:xfrm flipH="1" flipV="1">
              <a:off x="4065" y="2593"/>
              <a:ext cx="1" cy="151"/>
            </a:xfrm>
            <a:prstGeom prst="line">
              <a:avLst/>
            </a:prstGeom>
            <a:noFill/>
            <a:ln w="25400">
              <a:solidFill>
                <a:srgbClr val="FFCC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617" name="Line 145"/>
          <p:cNvSpPr>
            <a:spLocks noChangeShapeType="1"/>
          </p:cNvSpPr>
          <p:nvPr/>
        </p:nvSpPr>
        <p:spPr bwMode="auto">
          <a:xfrm rot="10800000" flipH="1" flipV="1">
            <a:off x="2716213" y="2797175"/>
            <a:ext cx="347662"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18" name="Line 146"/>
          <p:cNvSpPr>
            <a:spLocks noChangeShapeType="1"/>
          </p:cNvSpPr>
          <p:nvPr/>
        </p:nvSpPr>
        <p:spPr bwMode="auto">
          <a:xfrm rot="10800000">
            <a:off x="2438400" y="4876800"/>
            <a:ext cx="0" cy="1825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619" name="Group 147"/>
          <p:cNvGrpSpPr>
            <a:grpSpLocks/>
          </p:cNvGrpSpPr>
          <p:nvPr/>
        </p:nvGrpSpPr>
        <p:grpSpPr bwMode="auto">
          <a:xfrm>
            <a:off x="2892425" y="4814888"/>
            <a:ext cx="90488" cy="263525"/>
            <a:chOff x="2213" y="2794"/>
            <a:chExt cx="57" cy="166"/>
          </a:xfrm>
        </p:grpSpPr>
        <p:grpSp>
          <p:nvGrpSpPr>
            <p:cNvPr id="105620" name="Group 148"/>
            <p:cNvGrpSpPr>
              <a:grpSpLocks/>
            </p:cNvGrpSpPr>
            <p:nvPr/>
          </p:nvGrpSpPr>
          <p:grpSpPr bwMode="auto">
            <a:xfrm rot="5400000">
              <a:off x="2212" y="2814"/>
              <a:ext cx="78" cy="38"/>
              <a:chOff x="0" y="0"/>
              <a:chExt cx="20000" cy="20000"/>
            </a:xfrm>
          </p:grpSpPr>
          <p:sp>
            <p:nvSpPr>
              <p:cNvPr id="105621" name="Arc 14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22" name="Arc 15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623" name="Line 151"/>
            <p:cNvSpPr>
              <a:spLocks noChangeShapeType="1"/>
            </p:cNvSpPr>
            <p:nvPr/>
          </p:nvSpPr>
          <p:spPr bwMode="auto">
            <a:xfrm rot="10800000">
              <a:off x="2213" y="2871"/>
              <a:ext cx="0" cy="89"/>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624" name="Line 152"/>
          <p:cNvSpPr>
            <a:spLocks noChangeShapeType="1"/>
          </p:cNvSpPr>
          <p:nvPr/>
        </p:nvSpPr>
        <p:spPr bwMode="auto">
          <a:xfrm rot="5400000">
            <a:off x="2857500" y="4454525"/>
            <a:ext cx="0" cy="8382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25" name="Line 153"/>
          <p:cNvSpPr>
            <a:spLocks noChangeShapeType="1"/>
          </p:cNvSpPr>
          <p:nvPr/>
        </p:nvSpPr>
        <p:spPr bwMode="auto">
          <a:xfrm rot="10800000">
            <a:off x="3276600" y="4872038"/>
            <a:ext cx="0" cy="1825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26" name="Line 154"/>
          <p:cNvSpPr>
            <a:spLocks noChangeShapeType="1"/>
          </p:cNvSpPr>
          <p:nvPr/>
        </p:nvSpPr>
        <p:spPr bwMode="auto">
          <a:xfrm rot="10800000">
            <a:off x="3733800" y="4876800"/>
            <a:ext cx="0" cy="1825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27" name="Line 155"/>
          <p:cNvSpPr>
            <a:spLocks noChangeShapeType="1"/>
          </p:cNvSpPr>
          <p:nvPr/>
        </p:nvSpPr>
        <p:spPr bwMode="auto">
          <a:xfrm rot="5400000">
            <a:off x="4152900" y="4454525"/>
            <a:ext cx="0" cy="8382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28" name="Line 156"/>
          <p:cNvSpPr>
            <a:spLocks noChangeShapeType="1"/>
          </p:cNvSpPr>
          <p:nvPr/>
        </p:nvSpPr>
        <p:spPr bwMode="auto">
          <a:xfrm rot="10800000">
            <a:off x="4572000" y="4872038"/>
            <a:ext cx="0" cy="1825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629" name="Group 157"/>
          <p:cNvGrpSpPr>
            <a:grpSpLocks/>
          </p:cNvGrpSpPr>
          <p:nvPr/>
        </p:nvGrpSpPr>
        <p:grpSpPr bwMode="auto">
          <a:xfrm>
            <a:off x="4186238" y="4814888"/>
            <a:ext cx="90487" cy="263525"/>
            <a:chOff x="2213" y="2794"/>
            <a:chExt cx="57" cy="166"/>
          </a:xfrm>
        </p:grpSpPr>
        <p:grpSp>
          <p:nvGrpSpPr>
            <p:cNvPr id="105630" name="Group 158"/>
            <p:cNvGrpSpPr>
              <a:grpSpLocks/>
            </p:cNvGrpSpPr>
            <p:nvPr/>
          </p:nvGrpSpPr>
          <p:grpSpPr bwMode="auto">
            <a:xfrm rot="5400000">
              <a:off x="2212" y="2814"/>
              <a:ext cx="78" cy="38"/>
              <a:chOff x="0" y="0"/>
              <a:chExt cx="20000" cy="20000"/>
            </a:xfrm>
          </p:grpSpPr>
          <p:sp>
            <p:nvSpPr>
              <p:cNvPr id="105631" name="Arc 15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32" name="Arc 16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633" name="Line 161"/>
            <p:cNvSpPr>
              <a:spLocks noChangeShapeType="1"/>
            </p:cNvSpPr>
            <p:nvPr/>
          </p:nvSpPr>
          <p:spPr bwMode="auto">
            <a:xfrm rot="10800000">
              <a:off x="2213" y="2871"/>
              <a:ext cx="0" cy="89"/>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634" name="Line 162"/>
          <p:cNvSpPr>
            <a:spLocks noChangeShapeType="1"/>
          </p:cNvSpPr>
          <p:nvPr/>
        </p:nvSpPr>
        <p:spPr bwMode="auto">
          <a:xfrm rot="10800000">
            <a:off x="1968500" y="4776788"/>
            <a:ext cx="0" cy="2762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35" name="Line 163"/>
          <p:cNvSpPr>
            <a:spLocks noChangeShapeType="1"/>
          </p:cNvSpPr>
          <p:nvPr/>
        </p:nvSpPr>
        <p:spPr bwMode="auto">
          <a:xfrm rot="10800000">
            <a:off x="2900363" y="4541838"/>
            <a:ext cx="0" cy="2365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36" name="Line 164"/>
          <p:cNvSpPr>
            <a:spLocks noChangeShapeType="1"/>
          </p:cNvSpPr>
          <p:nvPr/>
        </p:nvSpPr>
        <p:spPr bwMode="auto">
          <a:xfrm rot="10800000">
            <a:off x="5461000" y="4791075"/>
            <a:ext cx="0" cy="2873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37" name="Line 165"/>
          <p:cNvSpPr>
            <a:spLocks noChangeShapeType="1"/>
          </p:cNvSpPr>
          <p:nvPr/>
        </p:nvSpPr>
        <p:spPr bwMode="auto">
          <a:xfrm rot="5400000">
            <a:off x="3343276" y="2319337"/>
            <a:ext cx="0" cy="504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38" name="Line 166"/>
          <p:cNvSpPr>
            <a:spLocks noChangeShapeType="1"/>
          </p:cNvSpPr>
          <p:nvPr/>
        </p:nvSpPr>
        <p:spPr bwMode="auto">
          <a:xfrm rot="16200000" flipH="1">
            <a:off x="4465638" y="2735262"/>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639" name="Line 167"/>
          <p:cNvSpPr>
            <a:spLocks noChangeShapeType="1"/>
          </p:cNvSpPr>
          <p:nvPr/>
        </p:nvSpPr>
        <p:spPr bwMode="auto">
          <a:xfrm rot="-10800000" flipH="1" flipV="1">
            <a:off x="3521075" y="3475038"/>
            <a:ext cx="4349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0" name="Line 168"/>
          <p:cNvSpPr>
            <a:spLocks noChangeShapeType="1"/>
          </p:cNvSpPr>
          <p:nvPr/>
        </p:nvSpPr>
        <p:spPr bwMode="auto">
          <a:xfrm flipV="1">
            <a:off x="3956050" y="334010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1" name="Line 169"/>
          <p:cNvSpPr>
            <a:spLocks noChangeShapeType="1"/>
          </p:cNvSpPr>
          <p:nvPr/>
        </p:nvSpPr>
        <p:spPr bwMode="auto">
          <a:xfrm flipV="1">
            <a:off x="3519488" y="2570163"/>
            <a:ext cx="439737"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2" name="Line 170"/>
          <p:cNvSpPr>
            <a:spLocks noChangeShapeType="1"/>
          </p:cNvSpPr>
          <p:nvPr/>
        </p:nvSpPr>
        <p:spPr bwMode="auto">
          <a:xfrm>
            <a:off x="3956050" y="2570163"/>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3" name="Line 171"/>
          <p:cNvSpPr>
            <a:spLocks noChangeShapeType="1"/>
          </p:cNvSpPr>
          <p:nvPr/>
        </p:nvSpPr>
        <p:spPr bwMode="auto">
          <a:xfrm flipH="1" flipV="1">
            <a:off x="3687763" y="3087688"/>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4" name="Line 172"/>
          <p:cNvSpPr>
            <a:spLocks noChangeShapeType="1"/>
          </p:cNvSpPr>
          <p:nvPr/>
        </p:nvSpPr>
        <p:spPr bwMode="auto">
          <a:xfrm flipH="1">
            <a:off x="3690938" y="2579688"/>
            <a:ext cx="1587"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5" name="Line 173"/>
          <p:cNvSpPr>
            <a:spLocks noChangeShapeType="1"/>
          </p:cNvSpPr>
          <p:nvPr/>
        </p:nvSpPr>
        <p:spPr bwMode="auto">
          <a:xfrm flipH="1" flipV="1">
            <a:off x="3692525" y="3255963"/>
            <a:ext cx="3175" cy="2317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6" name="Line 174"/>
          <p:cNvSpPr>
            <a:spLocks noChangeShapeType="1"/>
          </p:cNvSpPr>
          <p:nvPr/>
        </p:nvSpPr>
        <p:spPr bwMode="auto">
          <a:xfrm flipV="1">
            <a:off x="3684588" y="3265488"/>
            <a:ext cx="889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47" name="Oval 175"/>
          <p:cNvSpPr>
            <a:spLocks noChangeArrowheads="1"/>
          </p:cNvSpPr>
          <p:nvPr/>
        </p:nvSpPr>
        <p:spPr bwMode="auto">
          <a:xfrm flipV="1">
            <a:off x="3678238" y="346075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648" name="Group 176"/>
          <p:cNvGrpSpPr>
            <a:grpSpLocks/>
          </p:cNvGrpSpPr>
          <p:nvPr/>
        </p:nvGrpSpPr>
        <p:grpSpPr bwMode="auto">
          <a:xfrm rot="16200000" flipV="1">
            <a:off x="3640137" y="2630488"/>
            <a:ext cx="111125" cy="127000"/>
            <a:chOff x="2401" y="1169"/>
            <a:chExt cx="44" cy="51"/>
          </a:xfrm>
        </p:grpSpPr>
        <p:grpSp>
          <p:nvGrpSpPr>
            <p:cNvPr id="105649" name="Group 177"/>
            <p:cNvGrpSpPr>
              <a:grpSpLocks/>
            </p:cNvGrpSpPr>
            <p:nvPr/>
          </p:nvGrpSpPr>
          <p:grpSpPr bwMode="auto">
            <a:xfrm>
              <a:off x="2401" y="1204"/>
              <a:ext cx="44" cy="16"/>
              <a:chOff x="2401" y="1204"/>
              <a:chExt cx="44" cy="16"/>
            </a:xfrm>
          </p:grpSpPr>
          <p:sp>
            <p:nvSpPr>
              <p:cNvPr id="105650" name="Arc 178"/>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51" name="Arc 179"/>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52" name="Group 180"/>
            <p:cNvGrpSpPr>
              <a:grpSpLocks/>
            </p:cNvGrpSpPr>
            <p:nvPr/>
          </p:nvGrpSpPr>
          <p:grpSpPr bwMode="auto">
            <a:xfrm>
              <a:off x="2401" y="1169"/>
              <a:ext cx="44" cy="16"/>
              <a:chOff x="2401" y="1169"/>
              <a:chExt cx="44" cy="16"/>
            </a:xfrm>
          </p:grpSpPr>
          <p:sp>
            <p:nvSpPr>
              <p:cNvPr id="105653" name="Arc 181"/>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54" name="Arc 182"/>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5655" name="Group 183"/>
          <p:cNvGrpSpPr>
            <a:grpSpLocks/>
          </p:cNvGrpSpPr>
          <p:nvPr/>
        </p:nvGrpSpPr>
        <p:grpSpPr bwMode="auto">
          <a:xfrm rot="16200000" flipV="1">
            <a:off x="3642519" y="3301207"/>
            <a:ext cx="109537" cy="127000"/>
            <a:chOff x="1987" y="1170"/>
            <a:chExt cx="45" cy="52"/>
          </a:xfrm>
        </p:grpSpPr>
        <p:grpSp>
          <p:nvGrpSpPr>
            <p:cNvPr id="105656" name="Group 184"/>
            <p:cNvGrpSpPr>
              <a:grpSpLocks/>
            </p:cNvGrpSpPr>
            <p:nvPr/>
          </p:nvGrpSpPr>
          <p:grpSpPr bwMode="auto">
            <a:xfrm>
              <a:off x="1987" y="1206"/>
              <a:ext cx="43" cy="16"/>
              <a:chOff x="1987" y="1206"/>
              <a:chExt cx="43" cy="16"/>
            </a:xfrm>
          </p:grpSpPr>
          <p:sp>
            <p:nvSpPr>
              <p:cNvPr id="105657" name="Arc 185"/>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58" name="Arc 186"/>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59" name="Group 187"/>
            <p:cNvGrpSpPr>
              <a:grpSpLocks/>
            </p:cNvGrpSpPr>
            <p:nvPr/>
          </p:nvGrpSpPr>
          <p:grpSpPr bwMode="auto">
            <a:xfrm>
              <a:off x="1989" y="1170"/>
              <a:ext cx="43" cy="16"/>
              <a:chOff x="1989" y="1170"/>
              <a:chExt cx="43" cy="16"/>
            </a:xfrm>
          </p:grpSpPr>
          <p:sp>
            <p:nvSpPr>
              <p:cNvPr id="105660" name="Arc 188"/>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61" name="Arc 189"/>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5662" name="Oval 190"/>
          <p:cNvSpPr>
            <a:spLocks noChangeArrowheads="1"/>
          </p:cNvSpPr>
          <p:nvPr/>
        </p:nvSpPr>
        <p:spPr bwMode="auto">
          <a:xfrm flipV="1">
            <a:off x="3678238" y="255587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63" name="Rectangle 191"/>
          <p:cNvSpPr>
            <a:spLocks noChangeArrowheads="1"/>
          </p:cNvSpPr>
          <p:nvPr/>
        </p:nvSpPr>
        <p:spPr bwMode="auto">
          <a:xfrm flipV="1">
            <a:off x="3779838" y="3025775"/>
            <a:ext cx="354012"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64" name="Line 192"/>
          <p:cNvSpPr>
            <a:spLocks noChangeShapeType="1"/>
          </p:cNvSpPr>
          <p:nvPr/>
        </p:nvSpPr>
        <p:spPr bwMode="auto">
          <a:xfrm>
            <a:off x="3787775" y="3087688"/>
            <a:ext cx="344488"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65" name="Rectangle 193"/>
          <p:cNvSpPr>
            <a:spLocks noChangeArrowheads="1"/>
          </p:cNvSpPr>
          <p:nvPr/>
        </p:nvSpPr>
        <p:spPr bwMode="auto">
          <a:xfrm flipV="1">
            <a:off x="3779838" y="2701925"/>
            <a:ext cx="354012"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666" name="Group 194"/>
          <p:cNvGrpSpPr>
            <a:grpSpLocks/>
          </p:cNvGrpSpPr>
          <p:nvPr/>
        </p:nvGrpSpPr>
        <p:grpSpPr bwMode="auto">
          <a:xfrm flipV="1">
            <a:off x="3781425" y="2743200"/>
            <a:ext cx="90488" cy="85725"/>
            <a:chOff x="3913" y="2593"/>
            <a:chExt cx="155" cy="151"/>
          </a:xfrm>
        </p:grpSpPr>
        <p:sp>
          <p:nvSpPr>
            <p:cNvPr id="105667" name="Line 19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68" name="Line 19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69" name="Group 197"/>
          <p:cNvGrpSpPr>
            <a:grpSpLocks/>
          </p:cNvGrpSpPr>
          <p:nvPr/>
        </p:nvGrpSpPr>
        <p:grpSpPr bwMode="auto">
          <a:xfrm flipV="1">
            <a:off x="3776663" y="3221038"/>
            <a:ext cx="88900" cy="88900"/>
            <a:chOff x="3913" y="2593"/>
            <a:chExt cx="155" cy="151"/>
          </a:xfrm>
        </p:grpSpPr>
        <p:sp>
          <p:nvSpPr>
            <p:cNvPr id="105670" name="Line 198"/>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1" name="Line 199"/>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672" name="Line 200"/>
          <p:cNvSpPr>
            <a:spLocks noChangeShapeType="1"/>
          </p:cNvSpPr>
          <p:nvPr/>
        </p:nvSpPr>
        <p:spPr bwMode="auto">
          <a:xfrm rot="10800000" flipH="1">
            <a:off x="3781425" y="2855913"/>
            <a:ext cx="347663"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3" name="Line 201"/>
          <p:cNvSpPr>
            <a:spLocks noChangeShapeType="1"/>
          </p:cNvSpPr>
          <p:nvPr/>
        </p:nvSpPr>
        <p:spPr bwMode="auto">
          <a:xfrm rot="-10800000" flipH="1" flipV="1">
            <a:off x="4522788" y="3763963"/>
            <a:ext cx="4349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4" name="Line 202"/>
          <p:cNvSpPr>
            <a:spLocks noChangeShapeType="1"/>
          </p:cNvSpPr>
          <p:nvPr/>
        </p:nvSpPr>
        <p:spPr bwMode="auto">
          <a:xfrm flipV="1">
            <a:off x="4957763" y="36290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5" name="Line 203"/>
          <p:cNvSpPr>
            <a:spLocks noChangeShapeType="1"/>
          </p:cNvSpPr>
          <p:nvPr/>
        </p:nvSpPr>
        <p:spPr bwMode="auto">
          <a:xfrm flipV="1">
            <a:off x="4521200" y="2859088"/>
            <a:ext cx="43973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6" name="Line 204"/>
          <p:cNvSpPr>
            <a:spLocks noChangeShapeType="1"/>
          </p:cNvSpPr>
          <p:nvPr/>
        </p:nvSpPr>
        <p:spPr bwMode="auto">
          <a:xfrm>
            <a:off x="4957763" y="2859088"/>
            <a:ext cx="0" cy="13970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7" name="Line 205"/>
          <p:cNvSpPr>
            <a:spLocks noChangeShapeType="1"/>
          </p:cNvSpPr>
          <p:nvPr/>
        </p:nvSpPr>
        <p:spPr bwMode="auto">
          <a:xfrm flipH="1" flipV="1">
            <a:off x="4689475" y="3376613"/>
            <a:ext cx="920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8" name="Line 206"/>
          <p:cNvSpPr>
            <a:spLocks noChangeShapeType="1"/>
          </p:cNvSpPr>
          <p:nvPr/>
        </p:nvSpPr>
        <p:spPr bwMode="auto">
          <a:xfrm flipH="1">
            <a:off x="4692650" y="2868613"/>
            <a:ext cx="1588" cy="51435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79" name="Line 207"/>
          <p:cNvSpPr>
            <a:spLocks noChangeShapeType="1"/>
          </p:cNvSpPr>
          <p:nvPr/>
        </p:nvSpPr>
        <p:spPr bwMode="auto">
          <a:xfrm flipH="1" flipV="1">
            <a:off x="4694238" y="3544888"/>
            <a:ext cx="3175" cy="2317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80" name="Line 208"/>
          <p:cNvSpPr>
            <a:spLocks noChangeShapeType="1"/>
          </p:cNvSpPr>
          <p:nvPr/>
        </p:nvSpPr>
        <p:spPr bwMode="auto">
          <a:xfrm flipV="1">
            <a:off x="4686300" y="3554413"/>
            <a:ext cx="889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81" name="Oval 209"/>
          <p:cNvSpPr>
            <a:spLocks noChangeArrowheads="1"/>
          </p:cNvSpPr>
          <p:nvPr/>
        </p:nvSpPr>
        <p:spPr bwMode="auto">
          <a:xfrm flipV="1">
            <a:off x="4679950" y="3749675"/>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682" name="Group 210"/>
          <p:cNvGrpSpPr>
            <a:grpSpLocks/>
          </p:cNvGrpSpPr>
          <p:nvPr/>
        </p:nvGrpSpPr>
        <p:grpSpPr bwMode="auto">
          <a:xfrm rot="16200000" flipV="1">
            <a:off x="4641850" y="2919413"/>
            <a:ext cx="111125" cy="127000"/>
            <a:chOff x="2401" y="1169"/>
            <a:chExt cx="44" cy="51"/>
          </a:xfrm>
        </p:grpSpPr>
        <p:grpSp>
          <p:nvGrpSpPr>
            <p:cNvPr id="105683" name="Group 211"/>
            <p:cNvGrpSpPr>
              <a:grpSpLocks/>
            </p:cNvGrpSpPr>
            <p:nvPr/>
          </p:nvGrpSpPr>
          <p:grpSpPr bwMode="auto">
            <a:xfrm>
              <a:off x="2401" y="1204"/>
              <a:ext cx="44" cy="16"/>
              <a:chOff x="2401" y="1204"/>
              <a:chExt cx="44" cy="16"/>
            </a:xfrm>
          </p:grpSpPr>
          <p:sp>
            <p:nvSpPr>
              <p:cNvPr id="105684" name="Arc 212"/>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85" name="Arc 213"/>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86" name="Group 214"/>
            <p:cNvGrpSpPr>
              <a:grpSpLocks/>
            </p:cNvGrpSpPr>
            <p:nvPr/>
          </p:nvGrpSpPr>
          <p:grpSpPr bwMode="auto">
            <a:xfrm>
              <a:off x="2401" y="1169"/>
              <a:ext cx="44" cy="16"/>
              <a:chOff x="2401" y="1169"/>
              <a:chExt cx="44" cy="16"/>
            </a:xfrm>
          </p:grpSpPr>
          <p:sp>
            <p:nvSpPr>
              <p:cNvPr id="105687" name="Arc 215"/>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88" name="Arc 216"/>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5689" name="Group 217"/>
          <p:cNvGrpSpPr>
            <a:grpSpLocks/>
          </p:cNvGrpSpPr>
          <p:nvPr/>
        </p:nvGrpSpPr>
        <p:grpSpPr bwMode="auto">
          <a:xfrm rot="16200000" flipV="1">
            <a:off x="4644231" y="3590132"/>
            <a:ext cx="109537" cy="127000"/>
            <a:chOff x="1987" y="1170"/>
            <a:chExt cx="45" cy="52"/>
          </a:xfrm>
        </p:grpSpPr>
        <p:grpSp>
          <p:nvGrpSpPr>
            <p:cNvPr id="105690" name="Group 218"/>
            <p:cNvGrpSpPr>
              <a:grpSpLocks/>
            </p:cNvGrpSpPr>
            <p:nvPr/>
          </p:nvGrpSpPr>
          <p:grpSpPr bwMode="auto">
            <a:xfrm>
              <a:off x="1987" y="1206"/>
              <a:ext cx="43" cy="16"/>
              <a:chOff x="1987" y="1206"/>
              <a:chExt cx="43" cy="16"/>
            </a:xfrm>
          </p:grpSpPr>
          <p:sp>
            <p:nvSpPr>
              <p:cNvPr id="105691" name="Arc 219"/>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92" name="Arc 220"/>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693" name="Group 221"/>
            <p:cNvGrpSpPr>
              <a:grpSpLocks/>
            </p:cNvGrpSpPr>
            <p:nvPr/>
          </p:nvGrpSpPr>
          <p:grpSpPr bwMode="auto">
            <a:xfrm>
              <a:off x="1989" y="1170"/>
              <a:ext cx="43" cy="16"/>
              <a:chOff x="1989" y="1170"/>
              <a:chExt cx="43" cy="16"/>
            </a:xfrm>
          </p:grpSpPr>
          <p:sp>
            <p:nvSpPr>
              <p:cNvPr id="105694" name="Arc 222"/>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95" name="Arc 223"/>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5696" name="Oval 224"/>
          <p:cNvSpPr>
            <a:spLocks noChangeArrowheads="1"/>
          </p:cNvSpPr>
          <p:nvPr/>
        </p:nvSpPr>
        <p:spPr bwMode="auto">
          <a:xfrm flipV="1">
            <a:off x="4679950" y="284480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97" name="Rectangle 225"/>
          <p:cNvSpPr>
            <a:spLocks noChangeArrowheads="1"/>
          </p:cNvSpPr>
          <p:nvPr/>
        </p:nvSpPr>
        <p:spPr bwMode="auto">
          <a:xfrm flipV="1">
            <a:off x="4781550" y="3314700"/>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98" name="Line 226"/>
          <p:cNvSpPr>
            <a:spLocks noChangeShapeType="1"/>
          </p:cNvSpPr>
          <p:nvPr/>
        </p:nvSpPr>
        <p:spPr bwMode="auto">
          <a:xfrm>
            <a:off x="4789488" y="3376613"/>
            <a:ext cx="344487" cy="104775"/>
          </a:xfrm>
          <a:prstGeom prst="line">
            <a:avLst/>
          </a:prstGeom>
          <a:noFill/>
          <a:ln w="25400">
            <a:solidFill>
              <a:srgbClr val="FFCC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699" name="Rectangle 227"/>
          <p:cNvSpPr>
            <a:spLocks noChangeArrowheads="1"/>
          </p:cNvSpPr>
          <p:nvPr/>
        </p:nvSpPr>
        <p:spPr bwMode="auto">
          <a:xfrm flipV="1">
            <a:off x="4781550" y="2990850"/>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00" name="Group 228"/>
          <p:cNvGrpSpPr>
            <a:grpSpLocks/>
          </p:cNvGrpSpPr>
          <p:nvPr/>
        </p:nvGrpSpPr>
        <p:grpSpPr bwMode="auto">
          <a:xfrm flipV="1">
            <a:off x="4783138" y="3032125"/>
            <a:ext cx="90487" cy="85725"/>
            <a:chOff x="3913" y="2593"/>
            <a:chExt cx="155" cy="151"/>
          </a:xfrm>
        </p:grpSpPr>
        <p:sp>
          <p:nvSpPr>
            <p:cNvPr id="105701" name="Line 22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02" name="Line 23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703" name="Group 231"/>
          <p:cNvGrpSpPr>
            <a:grpSpLocks/>
          </p:cNvGrpSpPr>
          <p:nvPr/>
        </p:nvGrpSpPr>
        <p:grpSpPr bwMode="auto">
          <a:xfrm flipV="1">
            <a:off x="4778375" y="3509963"/>
            <a:ext cx="88900" cy="88900"/>
            <a:chOff x="3913" y="2593"/>
            <a:chExt cx="155" cy="151"/>
          </a:xfrm>
        </p:grpSpPr>
        <p:sp>
          <p:nvSpPr>
            <p:cNvPr id="105704" name="Line 232"/>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05" name="Line 233"/>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06" name="Line 234"/>
          <p:cNvSpPr>
            <a:spLocks noChangeShapeType="1"/>
          </p:cNvSpPr>
          <p:nvPr/>
        </p:nvSpPr>
        <p:spPr bwMode="auto">
          <a:xfrm rot="10800000" flipH="1">
            <a:off x="4783138" y="3144838"/>
            <a:ext cx="347662" cy="104775"/>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07" name="Line 235"/>
          <p:cNvSpPr>
            <a:spLocks noChangeShapeType="1"/>
          </p:cNvSpPr>
          <p:nvPr/>
        </p:nvSpPr>
        <p:spPr bwMode="auto">
          <a:xfrm rot="5400000" flipH="1" flipV="1">
            <a:off x="5372894" y="3207544"/>
            <a:ext cx="0" cy="52863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08" name="Line 236"/>
          <p:cNvSpPr>
            <a:spLocks noChangeShapeType="1"/>
          </p:cNvSpPr>
          <p:nvPr/>
        </p:nvSpPr>
        <p:spPr bwMode="auto">
          <a:xfrm rot="10800000">
            <a:off x="1527175" y="4029075"/>
            <a:ext cx="0" cy="5127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09" name="Rectangle 237"/>
          <p:cNvSpPr>
            <a:spLocks noChangeArrowheads="1"/>
          </p:cNvSpPr>
          <p:nvPr/>
        </p:nvSpPr>
        <p:spPr bwMode="auto">
          <a:xfrm>
            <a:off x="774700" y="17907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10" name="Group 238"/>
          <p:cNvGrpSpPr>
            <a:grpSpLocks/>
          </p:cNvGrpSpPr>
          <p:nvPr/>
        </p:nvGrpSpPr>
        <p:grpSpPr bwMode="auto">
          <a:xfrm>
            <a:off x="782638" y="1828800"/>
            <a:ext cx="57150" cy="74613"/>
            <a:chOff x="738" y="1622"/>
            <a:chExt cx="36" cy="47"/>
          </a:xfrm>
        </p:grpSpPr>
        <p:sp>
          <p:nvSpPr>
            <p:cNvPr id="105711" name="Line 239"/>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2" name="Line 240"/>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13" name="Rectangle 241"/>
          <p:cNvSpPr>
            <a:spLocks noChangeArrowheads="1"/>
          </p:cNvSpPr>
          <p:nvPr/>
        </p:nvSpPr>
        <p:spPr bwMode="auto">
          <a:xfrm>
            <a:off x="774700" y="15335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4" name="Line 242"/>
          <p:cNvSpPr>
            <a:spLocks noChangeShapeType="1"/>
          </p:cNvSpPr>
          <p:nvPr/>
        </p:nvSpPr>
        <p:spPr bwMode="auto">
          <a:xfrm flipH="1">
            <a:off x="854075" y="205263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5" name="Line 243"/>
          <p:cNvSpPr>
            <a:spLocks noChangeShapeType="1"/>
          </p:cNvSpPr>
          <p:nvPr/>
        </p:nvSpPr>
        <p:spPr bwMode="auto">
          <a:xfrm flipH="1">
            <a:off x="862013" y="216852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6" name="Line 244"/>
          <p:cNvSpPr>
            <a:spLocks noChangeShapeType="1"/>
          </p:cNvSpPr>
          <p:nvPr/>
        </p:nvSpPr>
        <p:spPr bwMode="auto">
          <a:xfrm flipH="1" flipV="1">
            <a:off x="862013" y="211296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7" name="Line 245"/>
          <p:cNvSpPr>
            <a:spLocks noChangeShapeType="1"/>
          </p:cNvSpPr>
          <p:nvPr/>
        </p:nvSpPr>
        <p:spPr bwMode="auto">
          <a:xfrm>
            <a:off x="782638" y="156210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8" name="Line 246"/>
          <p:cNvSpPr>
            <a:spLocks noChangeShapeType="1"/>
          </p:cNvSpPr>
          <p:nvPr/>
        </p:nvSpPr>
        <p:spPr bwMode="auto">
          <a:xfrm flipV="1">
            <a:off x="782638" y="19065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19" name="Rectangle 247"/>
          <p:cNvSpPr>
            <a:spLocks noChangeArrowheads="1"/>
          </p:cNvSpPr>
          <p:nvPr/>
        </p:nvSpPr>
        <p:spPr bwMode="auto">
          <a:xfrm>
            <a:off x="869950" y="14160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20" name="Group 248"/>
          <p:cNvGrpSpPr>
            <a:grpSpLocks/>
          </p:cNvGrpSpPr>
          <p:nvPr/>
        </p:nvGrpSpPr>
        <p:grpSpPr bwMode="auto">
          <a:xfrm>
            <a:off x="774700" y="1682750"/>
            <a:ext cx="57150" cy="74613"/>
            <a:chOff x="738" y="1622"/>
            <a:chExt cx="36" cy="47"/>
          </a:xfrm>
        </p:grpSpPr>
        <p:sp>
          <p:nvSpPr>
            <p:cNvPr id="105721" name="Line 249"/>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22" name="Line 250"/>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23" name="Oval 251"/>
          <p:cNvSpPr>
            <a:spLocks noChangeArrowheads="1"/>
          </p:cNvSpPr>
          <p:nvPr/>
        </p:nvSpPr>
        <p:spPr bwMode="auto">
          <a:xfrm>
            <a:off x="847725" y="12954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24" name="Rectangle 252"/>
          <p:cNvSpPr>
            <a:spLocks noChangeArrowheads="1"/>
          </p:cNvSpPr>
          <p:nvPr/>
        </p:nvSpPr>
        <p:spPr bwMode="auto">
          <a:xfrm>
            <a:off x="774700" y="29337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25" name="Group 253"/>
          <p:cNvGrpSpPr>
            <a:grpSpLocks/>
          </p:cNvGrpSpPr>
          <p:nvPr/>
        </p:nvGrpSpPr>
        <p:grpSpPr bwMode="auto">
          <a:xfrm>
            <a:off x="782638" y="2971800"/>
            <a:ext cx="57150" cy="74613"/>
            <a:chOff x="738" y="1622"/>
            <a:chExt cx="36" cy="47"/>
          </a:xfrm>
        </p:grpSpPr>
        <p:sp>
          <p:nvSpPr>
            <p:cNvPr id="105726" name="Line 254"/>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27" name="Line 255"/>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28" name="Rectangle 256"/>
          <p:cNvSpPr>
            <a:spLocks noChangeArrowheads="1"/>
          </p:cNvSpPr>
          <p:nvPr/>
        </p:nvSpPr>
        <p:spPr bwMode="auto">
          <a:xfrm>
            <a:off x="774700" y="26765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29" name="Line 257"/>
          <p:cNvSpPr>
            <a:spLocks noChangeShapeType="1"/>
          </p:cNvSpPr>
          <p:nvPr/>
        </p:nvSpPr>
        <p:spPr bwMode="auto">
          <a:xfrm flipH="1">
            <a:off x="854075" y="319563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0" name="Line 258"/>
          <p:cNvSpPr>
            <a:spLocks noChangeShapeType="1"/>
          </p:cNvSpPr>
          <p:nvPr/>
        </p:nvSpPr>
        <p:spPr bwMode="auto">
          <a:xfrm flipH="1">
            <a:off x="862013" y="331152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1" name="Line 259"/>
          <p:cNvSpPr>
            <a:spLocks noChangeShapeType="1"/>
          </p:cNvSpPr>
          <p:nvPr/>
        </p:nvSpPr>
        <p:spPr bwMode="auto">
          <a:xfrm flipH="1" flipV="1">
            <a:off x="862013" y="325596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2" name="Line 260"/>
          <p:cNvSpPr>
            <a:spLocks noChangeShapeType="1"/>
          </p:cNvSpPr>
          <p:nvPr/>
        </p:nvSpPr>
        <p:spPr bwMode="auto">
          <a:xfrm>
            <a:off x="782638" y="2705100"/>
            <a:ext cx="287337" cy="114300"/>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3" name="Line 261"/>
          <p:cNvSpPr>
            <a:spLocks noChangeShapeType="1"/>
          </p:cNvSpPr>
          <p:nvPr/>
        </p:nvSpPr>
        <p:spPr bwMode="auto">
          <a:xfrm flipV="1">
            <a:off x="782638" y="30495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4" name="Rectangle 262"/>
          <p:cNvSpPr>
            <a:spLocks noChangeArrowheads="1"/>
          </p:cNvSpPr>
          <p:nvPr/>
        </p:nvSpPr>
        <p:spPr bwMode="auto">
          <a:xfrm>
            <a:off x="869950" y="25590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35" name="Group 263"/>
          <p:cNvGrpSpPr>
            <a:grpSpLocks/>
          </p:cNvGrpSpPr>
          <p:nvPr/>
        </p:nvGrpSpPr>
        <p:grpSpPr bwMode="auto">
          <a:xfrm>
            <a:off x="774700" y="2825750"/>
            <a:ext cx="57150" cy="74613"/>
            <a:chOff x="738" y="1622"/>
            <a:chExt cx="36" cy="47"/>
          </a:xfrm>
        </p:grpSpPr>
        <p:sp>
          <p:nvSpPr>
            <p:cNvPr id="105736" name="Line 264"/>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37" name="Line 265"/>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38" name="Oval 266"/>
          <p:cNvSpPr>
            <a:spLocks noChangeArrowheads="1"/>
          </p:cNvSpPr>
          <p:nvPr/>
        </p:nvSpPr>
        <p:spPr bwMode="auto">
          <a:xfrm>
            <a:off x="847725" y="24384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739" name="Group 267"/>
          <p:cNvGrpSpPr>
            <a:grpSpLocks/>
          </p:cNvGrpSpPr>
          <p:nvPr/>
        </p:nvGrpSpPr>
        <p:grpSpPr bwMode="auto">
          <a:xfrm>
            <a:off x="847725" y="4414838"/>
            <a:ext cx="128588" cy="115887"/>
            <a:chOff x="487" y="2781"/>
            <a:chExt cx="77" cy="109"/>
          </a:xfrm>
        </p:grpSpPr>
        <p:sp>
          <p:nvSpPr>
            <p:cNvPr id="105740" name="Line 268"/>
            <p:cNvSpPr>
              <a:spLocks noChangeShapeType="1"/>
            </p:cNvSpPr>
            <p:nvPr/>
          </p:nvSpPr>
          <p:spPr bwMode="auto">
            <a:xfrm flipH="1">
              <a:off x="487" y="278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41" name="Line 269"/>
            <p:cNvSpPr>
              <a:spLocks noChangeShapeType="1"/>
            </p:cNvSpPr>
            <p:nvPr/>
          </p:nvSpPr>
          <p:spPr bwMode="auto">
            <a:xfrm flipH="1">
              <a:off x="492" y="285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42" name="Line 270"/>
            <p:cNvSpPr>
              <a:spLocks noChangeShapeType="1"/>
            </p:cNvSpPr>
            <p:nvPr/>
          </p:nvSpPr>
          <p:spPr bwMode="auto">
            <a:xfrm flipH="1" flipV="1">
              <a:off x="492" y="281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43" name="Rectangle 271"/>
          <p:cNvSpPr>
            <a:spLocks noChangeArrowheads="1"/>
          </p:cNvSpPr>
          <p:nvPr/>
        </p:nvSpPr>
        <p:spPr bwMode="auto">
          <a:xfrm>
            <a:off x="774700" y="41529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44" name="Group 272"/>
          <p:cNvGrpSpPr>
            <a:grpSpLocks/>
          </p:cNvGrpSpPr>
          <p:nvPr/>
        </p:nvGrpSpPr>
        <p:grpSpPr bwMode="auto">
          <a:xfrm>
            <a:off x="782638" y="4191000"/>
            <a:ext cx="57150" cy="74613"/>
            <a:chOff x="738" y="1622"/>
            <a:chExt cx="36" cy="47"/>
          </a:xfrm>
        </p:grpSpPr>
        <p:sp>
          <p:nvSpPr>
            <p:cNvPr id="105745" name="Line 273"/>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46" name="Line 274"/>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47" name="Rectangle 275"/>
          <p:cNvSpPr>
            <a:spLocks noChangeArrowheads="1"/>
          </p:cNvSpPr>
          <p:nvPr/>
        </p:nvSpPr>
        <p:spPr bwMode="auto">
          <a:xfrm>
            <a:off x="774700" y="38957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48" name="Line 276"/>
          <p:cNvSpPr>
            <a:spLocks noChangeShapeType="1"/>
          </p:cNvSpPr>
          <p:nvPr/>
        </p:nvSpPr>
        <p:spPr bwMode="auto">
          <a:xfrm>
            <a:off x="782638" y="392430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49" name="Line 277"/>
          <p:cNvSpPr>
            <a:spLocks noChangeShapeType="1"/>
          </p:cNvSpPr>
          <p:nvPr/>
        </p:nvSpPr>
        <p:spPr bwMode="auto">
          <a:xfrm flipV="1">
            <a:off x="782638" y="42687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50" name="Rectangle 278"/>
          <p:cNvSpPr>
            <a:spLocks noChangeArrowheads="1"/>
          </p:cNvSpPr>
          <p:nvPr/>
        </p:nvSpPr>
        <p:spPr bwMode="auto">
          <a:xfrm>
            <a:off x="869950" y="37782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51" name="Group 279"/>
          <p:cNvGrpSpPr>
            <a:grpSpLocks/>
          </p:cNvGrpSpPr>
          <p:nvPr/>
        </p:nvGrpSpPr>
        <p:grpSpPr bwMode="auto">
          <a:xfrm>
            <a:off x="774700" y="4044950"/>
            <a:ext cx="57150" cy="74613"/>
            <a:chOff x="738" y="1622"/>
            <a:chExt cx="36" cy="47"/>
          </a:xfrm>
        </p:grpSpPr>
        <p:sp>
          <p:nvSpPr>
            <p:cNvPr id="105752" name="Line 280"/>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53" name="Line 281"/>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54" name="Oval 282"/>
          <p:cNvSpPr>
            <a:spLocks noChangeArrowheads="1"/>
          </p:cNvSpPr>
          <p:nvPr/>
        </p:nvSpPr>
        <p:spPr bwMode="auto">
          <a:xfrm>
            <a:off x="847725" y="36576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55" name="Rectangle 283"/>
          <p:cNvSpPr>
            <a:spLocks noChangeArrowheads="1"/>
          </p:cNvSpPr>
          <p:nvPr/>
        </p:nvSpPr>
        <p:spPr bwMode="auto">
          <a:xfrm>
            <a:off x="774700" y="531495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56" name="Group 284"/>
          <p:cNvGrpSpPr>
            <a:grpSpLocks/>
          </p:cNvGrpSpPr>
          <p:nvPr/>
        </p:nvGrpSpPr>
        <p:grpSpPr bwMode="auto">
          <a:xfrm>
            <a:off x="782638" y="5353050"/>
            <a:ext cx="57150" cy="74613"/>
            <a:chOff x="738" y="1622"/>
            <a:chExt cx="36" cy="47"/>
          </a:xfrm>
        </p:grpSpPr>
        <p:sp>
          <p:nvSpPr>
            <p:cNvPr id="105757" name="Line 285"/>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58" name="Line 286"/>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59" name="Rectangle 287"/>
          <p:cNvSpPr>
            <a:spLocks noChangeArrowheads="1"/>
          </p:cNvSpPr>
          <p:nvPr/>
        </p:nvSpPr>
        <p:spPr bwMode="auto">
          <a:xfrm>
            <a:off x="774700" y="505777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0" name="Line 288"/>
          <p:cNvSpPr>
            <a:spLocks noChangeShapeType="1"/>
          </p:cNvSpPr>
          <p:nvPr/>
        </p:nvSpPr>
        <p:spPr bwMode="auto">
          <a:xfrm flipH="1">
            <a:off x="854075" y="557688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1" name="Line 289"/>
          <p:cNvSpPr>
            <a:spLocks noChangeShapeType="1"/>
          </p:cNvSpPr>
          <p:nvPr/>
        </p:nvSpPr>
        <p:spPr bwMode="auto">
          <a:xfrm flipH="1">
            <a:off x="862013" y="569277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2" name="Line 290"/>
          <p:cNvSpPr>
            <a:spLocks noChangeShapeType="1"/>
          </p:cNvSpPr>
          <p:nvPr/>
        </p:nvSpPr>
        <p:spPr bwMode="auto">
          <a:xfrm flipH="1" flipV="1">
            <a:off x="862013" y="563721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3" name="Line 291"/>
          <p:cNvSpPr>
            <a:spLocks noChangeShapeType="1"/>
          </p:cNvSpPr>
          <p:nvPr/>
        </p:nvSpPr>
        <p:spPr bwMode="auto">
          <a:xfrm>
            <a:off x="782638" y="5086350"/>
            <a:ext cx="287337" cy="114300"/>
          </a:xfrm>
          <a:prstGeom prst="line">
            <a:avLst/>
          </a:prstGeom>
          <a:noFill/>
          <a:ln w="22225">
            <a:solidFill>
              <a:srgbClr val="FFCC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4" name="Line 292"/>
          <p:cNvSpPr>
            <a:spLocks noChangeShapeType="1"/>
          </p:cNvSpPr>
          <p:nvPr/>
        </p:nvSpPr>
        <p:spPr bwMode="auto">
          <a:xfrm flipV="1">
            <a:off x="782638" y="543083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5" name="Rectangle 293"/>
          <p:cNvSpPr>
            <a:spLocks noChangeArrowheads="1"/>
          </p:cNvSpPr>
          <p:nvPr/>
        </p:nvSpPr>
        <p:spPr bwMode="auto">
          <a:xfrm>
            <a:off x="869950" y="494030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766" name="Group 294"/>
          <p:cNvGrpSpPr>
            <a:grpSpLocks/>
          </p:cNvGrpSpPr>
          <p:nvPr/>
        </p:nvGrpSpPr>
        <p:grpSpPr bwMode="auto">
          <a:xfrm>
            <a:off x="774700" y="5207000"/>
            <a:ext cx="57150" cy="74613"/>
            <a:chOff x="738" y="1622"/>
            <a:chExt cx="36" cy="47"/>
          </a:xfrm>
        </p:grpSpPr>
        <p:sp>
          <p:nvSpPr>
            <p:cNvPr id="105767" name="Line 295"/>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768" name="Line 296"/>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769" name="Oval 297"/>
          <p:cNvSpPr>
            <a:spLocks noChangeArrowheads="1"/>
          </p:cNvSpPr>
          <p:nvPr/>
        </p:nvSpPr>
        <p:spPr bwMode="auto">
          <a:xfrm>
            <a:off x="847725" y="481965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71" name="AutoShape 299"/>
          <p:cNvSpPr>
            <a:spLocks noChangeArrowheads="1"/>
          </p:cNvSpPr>
          <p:nvPr/>
        </p:nvSpPr>
        <p:spPr bwMode="auto">
          <a:xfrm rot="5400000">
            <a:off x="478631" y="1494632"/>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72" name="Line 300"/>
          <p:cNvSpPr>
            <a:spLocks noChangeShapeType="1"/>
          </p:cNvSpPr>
          <p:nvPr/>
        </p:nvSpPr>
        <p:spPr bwMode="auto">
          <a:xfrm rot="5400000">
            <a:off x="679451" y="1458912"/>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74" name="AutoShape 302"/>
          <p:cNvSpPr>
            <a:spLocks noChangeArrowheads="1"/>
          </p:cNvSpPr>
          <p:nvPr/>
        </p:nvSpPr>
        <p:spPr bwMode="auto">
          <a:xfrm rot="5400000">
            <a:off x="478632" y="2632869"/>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75" name="Line 303"/>
          <p:cNvSpPr>
            <a:spLocks noChangeShapeType="1"/>
          </p:cNvSpPr>
          <p:nvPr/>
        </p:nvSpPr>
        <p:spPr bwMode="auto">
          <a:xfrm rot="5400000">
            <a:off x="679451" y="2597150"/>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77" name="AutoShape 305"/>
          <p:cNvSpPr>
            <a:spLocks noChangeArrowheads="1"/>
          </p:cNvSpPr>
          <p:nvPr/>
        </p:nvSpPr>
        <p:spPr bwMode="auto">
          <a:xfrm rot="5400000">
            <a:off x="451643" y="3866357"/>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78" name="Line 306"/>
          <p:cNvSpPr>
            <a:spLocks noChangeShapeType="1"/>
          </p:cNvSpPr>
          <p:nvPr/>
        </p:nvSpPr>
        <p:spPr bwMode="auto">
          <a:xfrm rot="5400000">
            <a:off x="652463" y="3830637"/>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0" name="AutoShape 308"/>
          <p:cNvSpPr>
            <a:spLocks noChangeArrowheads="1"/>
          </p:cNvSpPr>
          <p:nvPr/>
        </p:nvSpPr>
        <p:spPr bwMode="auto">
          <a:xfrm rot="5400000">
            <a:off x="451644" y="5014119"/>
            <a:ext cx="169862"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781" name="Line 309"/>
          <p:cNvSpPr>
            <a:spLocks noChangeShapeType="1"/>
          </p:cNvSpPr>
          <p:nvPr/>
        </p:nvSpPr>
        <p:spPr bwMode="auto">
          <a:xfrm rot="5400000">
            <a:off x="652463" y="4978400"/>
            <a:ext cx="0" cy="206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2" name="Line 310"/>
          <p:cNvSpPr>
            <a:spLocks noChangeShapeType="1"/>
          </p:cNvSpPr>
          <p:nvPr/>
        </p:nvSpPr>
        <p:spPr bwMode="auto">
          <a:xfrm rot="5400000">
            <a:off x="1224757" y="5052218"/>
            <a:ext cx="0" cy="3032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3" name="Line 311"/>
          <p:cNvSpPr>
            <a:spLocks noChangeShapeType="1"/>
          </p:cNvSpPr>
          <p:nvPr/>
        </p:nvSpPr>
        <p:spPr bwMode="auto">
          <a:xfrm rot="5400000">
            <a:off x="1300957" y="3801268"/>
            <a:ext cx="0" cy="4556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784" name="Group 312"/>
          <p:cNvGrpSpPr>
            <a:grpSpLocks/>
          </p:cNvGrpSpPr>
          <p:nvPr/>
        </p:nvGrpSpPr>
        <p:grpSpPr bwMode="auto">
          <a:xfrm>
            <a:off x="701675" y="3409950"/>
            <a:ext cx="442913" cy="323850"/>
            <a:chOff x="594" y="2160"/>
            <a:chExt cx="279" cy="204"/>
          </a:xfrm>
        </p:grpSpPr>
        <p:sp>
          <p:nvSpPr>
            <p:cNvPr id="105785" name="Line 313"/>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6" name="Line 314"/>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7" name="Line 315"/>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8" name="Line 316"/>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89" name="Line 317"/>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90" name="Line 318"/>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91" name="Line 319"/>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792" name="Line 320"/>
          <p:cNvSpPr>
            <a:spLocks noChangeShapeType="1"/>
          </p:cNvSpPr>
          <p:nvPr/>
        </p:nvSpPr>
        <p:spPr bwMode="auto">
          <a:xfrm rot="10800000">
            <a:off x="1376363" y="4784725"/>
            <a:ext cx="0" cy="431800"/>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793" name="Text Box 321"/>
          <p:cNvSpPr txBox="1">
            <a:spLocks noChangeArrowheads="1"/>
          </p:cNvSpPr>
          <p:nvPr/>
        </p:nvSpPr>
        <p:spPr bwMode="auto">
          <a:xfrm>
            <a:off x="1069975" y="1719263"/>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794" name="Text Box 322"/>
          <p:cNvSpPr txBox="1">
            <a:spLocks noChangeArrowheads="1"/>
          </p:cNvSpPr>
          <p:nvPr/>
        </p:nvSpPr>
        <p:spPr bwMode="auto">
          <a:xfrm>
            <a:off x="1063625" y="282892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795" name="Text Box 323"/>
          <p:cNvSpPr txBox="1">
            <a:spLocks noChangeArrowheads="1"/>
          </p:cNvSpPr>
          <p:nvPr/>
        </p:nvSpPr>
        <p:spPr bwMode="auto">
          <a:xfrm>
            <a:off x="1063625" y="40386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796" name="Text Box 324"/>
          <p:cNvSpPr txBox="1">
            <a:spLocks noChangeArrowheads="1"/>
          </p:cNvSpPr>
          <p:nvPr/>
        </p:nvSpPr>
        <p:spPr bwMode="auto">
          <a:xfrm>
            <a:off x="1063625" y="51816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797" name="Text Box 325"/>
          <p:cNvSpPr txBox="1">
            <a:spLocks noChangeArrowheads="1"/>
          </p:cNvSpPr>
          <p:nvPr/>
        </p:nvSpPr>
        <p:spPr bwMode="auto">
          <a:xfrm>
            <a:off x="1749425" y="110807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798" name="Text Box 326"/>
          <p:cNvSpPr txBox="1">
            <a:spLocks noChangeArrowheads="1"/>
          </p:cNvSpPr>
          <p:nvPr/>
        </p:nvSpPr>
        <p:spPr bwMode="auto">
          <a:xfrm>
            <a:off x="2112963" y="1997075"/>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5799" name="Text Box 327"/>
          <p:cNvSpPr txBox="1">
            <a:spLocks noChangeArrowheads="1"/>
          </p:cNvSpPr>
          <p:nvPr/>
        </p:nvSpPr>
        <p:spPr bwMode="auto">
          <a:xfrm>
            <a:off x="1741488" y="145256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800" name="Text Box 328"/>
          <p:cNvSpPr txBox="1">
            <a:spLocks noChangeArrowheads="1"/>
          </p:cNvSpPr>
          <p:nvPr/>
        </p:nvSpPr>
        <p:spPr bwMode="auto">
          <a:xfrm>
            <a:off x="2133600" y="314007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5801" name="Text Box 329"/>
          <p:cNvSpPr txBox="1">
            <a:spLocks noChangeArrowheads="1"/>
          </p:cNvSpPr>
          <p:nvPr/>
        </p:nvSpPr>
        <p:spPr bwMode="auto">
          <a:xfrm>
            <a:off x="2644775" y="33083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802" name="Text Box 330"/>
          <p:cNvSpPr txBox="1">
            <a:spLocks noChangeArrowheads="1"/>
          </p:cNvSpPr>
          <p:nvPr/>
        </p:nvSpPr>
        <p:spPr bwMode="auto">
          <a:xfrm>
            <a:off x="2684463" y="16621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5803" name="Text Box 331"/>
          <p:cNvSpPr txBox="1">
            <a:spLocks noChangeArrowheads="1"/>
          </p:cNvSpPr>
          <p:nvPr/>
        </p:nvSpPr>
        <p:spPr bwMode="auto">
          <a:xfrm>
            <a:off x="3670300" y="3608388"/>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804" name="Text Box 332"/>
          <p:cNvSpPr txBox="1">
            <a:spLocks noChangeArrowheads="1"/>
          </p:cNvSpPr>
          <p:nvPr/>
        </p:nvSpPr>
        <p:spPr bwMode="auto">
          <a:xfrm>
            <a:off x="3616325" y="183832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5805" name="Line 333"/>
          <p:cNvSpPr>
            <a:spLocks noChangeShapeType="1"/>
          </p:cNvSpPr>
          <p:nvPr/>
        </p:nvSpPr>
        <p:spPr bwMode="auto">
          <a:xfrm rot="5400000">
            <a:off x="4152107" y="1450181"/>
            <a:ext cx="0" cy="36671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06" name="Line 334"/>
          <p:cNvSpPr>
            <a:spLocks noChangeShapeType="1"/>
          </p:cNvSpPr>
          <p:nvPr/>
        </p:nvSpPr>
        <p:spPr bwMode="auto">
          <a:xfrm rot="5400000">
            <a:off x="3259932" y="1208881"/>
            <a:ext cx="0" cy="4619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07" name="Line 335"/>
          <p:cNvSpPr>
            <a:spLocks noChangeShapeType="1"/>
          </p:cNvSpPr>
          <p:nvPr/>
        </p:nvSpPr>
        <p:spPr bwMode="auto">
          <a:xfrm rot="5400000">
            <a:off x="1901032" y="1662906"/>
            <a:ext cx="0" cy="452437"/>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08" name="Line 336"/>
          <p:cNvSpPr>
            <a:spLocks noChangeShapeType="1"/>
          </p:cNvSpPr>
          <p:nvPr/>
        </p:nvSpPr>
        <p:spPr bwMode="auto">
          <a:xfrm rot="10800000">
            <a:off x="1674813" y="1660525"/>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09" name="Text Box 337"/>
          <p:cNvSpPr txBox="1">
            <a:spLocks noChangeArrowheads="1"/>
          </p:cNvSpPr>
          <p:nvPr/>
        </p:nvSpPr>
        <p:spPr bwMode="auto">
          <a:xfrm>
            <a:off x="88900" y="16002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60 PSI  </a:t>
            </a:r>
          </a:p>
        </p:txBody>
      </p:sp>
      <p:sp>
        <p:nvSpPr>
          <p:cNvPr id="105810" name="Text Box 338"/>
          <p:cNvSpPr txBox="1">
            <a:spLocks noChangeArrowheads="1"/>
          </p:cNvSpPr>
          <p:nvPr/>
        </p:nvSpPr>
        <p:spPr bwMode="auto">
          <a:xfrm>
            <a:off x="88900" y="2735263"/>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80 PSI  </a:t>
            </a:r>
          </a:p>
        </p:txBody>
      </p:sp>
      <p:sp>
        <p:nvSpPr>
          <p:cNvPr id="105811" name="Text Box 339"/>
          <p:cNvSpPr txBox="1">
            <a:spLocks noChangeArrowheads="1"/>
          </p:cNvSpPr>
          <p:nvPr/>
        </p:nvSpPr>
        <p:spPr bwMode="auto">
          <a:xfrm>
            <a:off x="88900" y="39624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20 PSI  </a:t>
            </a:r>
          </a:p>
        </p:txBody>
      </p:sp>
      <p:sp>
        <p:nvSpPr>
          <p:cNvPr id="105812" name="Text Box 340"/>
          <p:cNvSpPr txBox="1">
            <a:spLocks noChangeArrowheads="1"/>
          </p:cNvSpPr>
          <p:nvPr/>
        </p:nvSpPr>
        <p:spPr bwMode="auto">
          <a:xfrm>
            <a:off x="76200" y="5126038"/>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40 PSI  </a:t>
            </a:r>
          </a:p>
        </p:txBody>
      </p:sp>
      <p:grpSp>
        <p:nvGrpSpPr>
          <p:cNvPr id="105813" name="Group 341"/>
          <p:cNvGrpSpPr>
            <a:grpSpLocks/>
          </p:cNvGrpSpPr>
          <p:nvPr/>
        </p:nvGrpSpPr>
        <p:grpSpPr bwMode="auto">
          <a:xfrm>
            <a:off x="4495800" y="5073650"/>
            <a:ext cx="1071563" cy="558800"/>
            <a:chOff x="2992" y="3039"/>
            <a:chExt cx="1008" cy="528"/>
          </a:xfrm>
        </p:grpSpPr>
        <p:sp>
          <p:nvSpPr>
            <p:cNvPr id="105814" name="Rectangle 342"/>
            <p:cNvSpPr>
              <a:spLocks noChangeArrowheads="1"/>
            </p:cNvSpPr>
            <p:nvPr/>
          </p:nvSpPr>
          <p:spPr bwMode="auto">
            <a:xfrm rot="16200000" flipH="1">
              <a:off x="3232" y="2799"/>
              <a:ext cx="528" cy="1008"/>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15" name="Rectangle 343"/>
            <p:cNvSpPr>
              <a:spLocks noChangeArrowheads="1"/>
            </p:cNvSpPr>
            <p:nvPr/>
          </p:nvSpPr>
          <p:spPr bwMode="auto">
            <a:xfrm flipH="1" flipV="1">
              <a:off x="3602" y="3113"/>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16" name="AutoShape 344"/>
            <p:cNvSpPr>
              <a:spLocks noChangeArrowheads="1"/>
            </p:cNvSpPr>
            <p:nvPr/>
          </p:nvSpPr>
          <p:spPr bwMode="auto">
            <a:xfrm rot="2660986" flipH="1" flipV="1">
              <a:off x="3580"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17" name="AutoShape 345"/>
            <p:cNvSpPr>
              <a:spLocks noChangeArrowheads="1"/>
            </p:cNvSpPr>
            <p:nvPr/>
          </p:nvSpPr>
          <p:spPr bwMode="auto">
            <a:xfrm rot="2660986" flipH="1" flipV="1">
              <a:off x="3580"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18" name="Rectangle 346"/>
            <p:cNvSpPr>
              <a:spLocks noChangeArrowheads="1"/>
            </p:cNvSpPr>
            <p:nvPr/>
          </p:nvSpPr>
          <p:spPr bwMode="auto">
            <a:xfrm flipV="1">
              <a:off x="3172" y="3113"/>
              <a:ext cx="214" cy="384"/>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19" name="AutoShape 347"/>
            <p:cNvSpPr>
              <a:spLocks noChangeArrowheads="1"/>
            </p:cNvSpPr>
            <p:nvPr/>
          </p:nvSpPr>
          <p:spPr bwMode="auto">
            <a:xfrm rot="18939014" flipV="1">
              <a:off x="3358"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0" name="AutoShape 348"/>
            <p:cNvSpPr>
              <a:spLocks noChangeArrowheads="1"/>
            </p:cNvSpPr>
            <p:nvPr/>
          </p:nvSpPr>
          <p:spPr bwMode="auto">
            <a:xfrm rot="18939014" flipV="1">
              <a:off x="3358"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1" name="AutoShape 349"/>
            <p:cNvSpPr>
              <a:spLocks noChangeArrowheads="1"/>
            </p:cNvSpPr>
            <p:nvPr/>
          </p:nvSpPr>
          <p:spPr bwMode="auto">
            <a:xfrm rot="2660986" flipH="1" flipV="1">
              <a:off x="35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2" name="AutoShape 350"/>
            <p:cNvSpPr>
              <a:spLocks noChangeArrowheads="1"/>
            </p:cNvSpPr>
            <p:nvPr/>
          </p:nvSpPr>
          <p:spPr bwMode="auto">
            <a:xfrm rot="2660986" flipH="1" flipV="1">
              <a:off x="35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3" name="AutoShape 351"/>
            <p:cNvSpPr>
              <a:spLocks noChangeArrowheads="1"/>
            </p:cNvSpPr>
            <p:nvPr/>
          </p:nvSpPr>
          <p:spPr bwMode="auto">
            <a:xfrm rot="18939014" flipV="1">
              <a:off x="33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4" name="AutoShape 352"/>
            <p:cNvSpPr>
              <a:spLocks noChangeArrowheads="1"/>
            </p:cNvSpPr>
            <p:nvPr/>
          </p:nvSpPr>
          <p:spPr bwMode="auto">
            <a:xfrm rot="18939014" flipV="1">
              <a:off x="33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5" name="Rectangle 353"/>
            <p:cNvSpPr>
              <a:spLocks noChangeArrowheads="1"/>
            </p:cNvSpPr>
            <p:nvPr/>
          </p:nvSpPr>
          <p:spPr bwMode="auto">
            <a:xfrm rot="5400000" flipH="1" flipV="1">
              <a:off x="3394" y="3150"/>
              <a:ext cx="181" cy="314"/>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26" name="Rectangle 354"/>
            <p:cNvSpPr>
              <a:spLocks noChangeArrowheads="1"/>
            </p:cNvSpPr>
            <p:nvPr/>
          </p:nvSpPr>
          <p:spPr bwMode="auto">
            <a:xfrm flipH="1">
              <a:off x="3465" y="3040"/>
              <a:ext cx="48" cy="172"/>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827" name="Group 355"/>
            <p:cNvGrpSpPr>
              <a:grpSpLocks/>
            </p:cNvGrpSpPr>
            <p:nvPr/>
          </p:nvGrpSpPr>
          <p:grpSpPr bwMode="auto">
            <a:xfrm flipH="1" flipV="1">
              <a:off x="3221" y="3150"/>
              <a:ext cx="527" cy="315"/>
              <a:chOff x="2784" y="1392"/>
              <a:chExt cx="527" cy="315"/>
            </a:xfrm>
          </p:grpSpPr>
          <p:sp>
            <p:nvSpPr>
              <p:cNvPr id="105828" name="Rectangle 356"/>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29" name="Rectangle 357"/>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30" name="Rectangle 358"/>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831" name="AutoShape 359"/>
            <p:cNvSpPr>
              <a:spLocks/>
            </p:cNvSpPr>
            <p:nvPr/>
          </p:nvSpPr>
          <p:spPr bwMode="auto">
            <a:xfrm flipH="1" flipV="1">
              <a:off x="3818" y="3039"/>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32" name="AutoShape 360"/>
            <p:cNvSpPr>
              <a:spLocks/>
            </p:cNvSpPr>
            <p:nvPr/>
          </p:nvSpPr>
          <p:spPr bwMode="auto">
            <a:xfrm flipH="1" flipV="1">
              <a:off x="3817"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33" name="AutoShape 361"/>
            <p:cNvSpPr>
              <a:spLocks/>
            </p:cNvSpPr>
            <p:nvPr/>
          </p:nvSpPr>
          <p:spPr bwMode="auto">
            <a:xfrm flipV="1">
              <a:off x="3041" y="3039"/>
              <a:ext cx="126" cy="336"/>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34" name="AutoShape 362"/>
            <p:cNvSpPr>
              <a:spLocks/>
            </p:cNvSpPr>
            <p:nvPr/>
          </p:nvSpPr>
          <p:spPr bwMode="auto">
            <a:xfrm flipV="1">
              <a:off x="3093"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35" name="Line 363"/>
            <p:cNvSpPr>
              <a:spLocks noChangeShapeType="1"/>
            </p:cNvSpPr>
            <p:nvPr/>
          </p:nvSpPr>
          <p:spPr bwMode="auto">
            <a:xfrm flipH="1" flipV="1">
              <a:off x="3383" y="3210"/>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36" name="Line 364"/>
            <p:cNvSpPr>
              <a:spLocks noChangeShapeType="1"/>
            </p:cNvSpPr>
            <p:nvPr/>
          </p:nvSpPr>
          <p:spPr bwMode="auto">
            <a:xfrm flipH="1" flipV="1">
              <a:off x="3384" y="3402"/>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37" name="AutoShape 365"/>
            <p:cNvSpPr>
              <a:spLocks noChangeArrowheads="1"/>
            </p:cNvSpPr>
            <p:nvPr/>
          </p:nvSpPr>
          <p:spPr bwMode="auto">
            <a:xfrm flipH="1" flipV="1">
              <a:off x="3594" y="3387"/>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38" name="AutoShape 366"/>
            <p:cNvSpPr>
              <a:spLocks noChangeArrowheads="1"/>
            </p:cNvSpPr>
            <p:nvPr/>
          </p:nvSpPr>
          <p:spPr bwMode="auto">
            <a:xfrm flipH="1">
              <a:off x="3594" y="3183"/>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5839" name="Group 367"/>
          <p:cNvGrpSpPr>
            <a:grpSpLocks/>
          </p:cNvGrpSpPr>
          <p:nvPr/>
        </p:nvGrpSpPr>
        <p:grpSpPr bwMode="auto">
          <a:xfrm>
            <a:off x="3200400" y="5073650"/>
            <a:ext cx="1071563" cy="558800"/>
            <a:chOff x="2992" y="3039"/>
            <a:chExt cx="1008" cy="528"/>
          </a:xfrm>
        </p:grpSpPr>
        <p:sp>
          <p:nvSpPr>
            <p:cNvPr id="105840" name="Rectangle 368"/>
            <p:cNvSpPr>
              <a:spLocks noChangeArrowheads="1"/>
            </p:cNvSpPr>
            <p:nvPr/>
          </p:nvSpPr>
          <p:spPr bwMode="auto">
            <a:xfrm rot="16200000" flipH="1">
              <a:off x="3232" y="2799"/>
              <a:ext cx="528" cy="1008"/>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41" name="Rectangle 369"/>
            <p:cNvSpPr>
              <a:spLocks noChangeArrowheads="1"/>
            </p:cNvSpPr>
            <p:nvPr/>
          </p:nvSpPr>
          <p:spPr bwMode="auto">
            <a:xfrm flipH="1" flipV="1">
              <a:off x="3602" y="3113"/>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2" name="AutoShape 370"/>
            <p:cNvSpPr>
              <a:spLocks noChangeArrowheads="1"/>
            </p:cNvSpPr>
            <p:nvPr/>
          </p:nvSpPr>
          <p:spPr bwMode="auto">
            <a:xfrm rot="2660986" flipH="1" flipV="1">
              <a:off x="3580"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3" name="AutoShape 371"/>
            <p:cNvSpPr>
              <a:spLocks noChangeArrowheads="1"/>
            </p:cNvSpPr>
            <p:nvPr/>
          </p:nvSpPr>
          <p:spPr bwMode="auto">
            <a:xfrm rot="2660986" flipH="1" flipV="1">
              <a:off x="3580"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4" name="Rectangle 372"/>
            <p:cNvSpPr>
              <a:spLocks noChangeArrowheads="1"/>
            </p:cNvSpPr>
            <p:nvPr/>
          </p:nvSpPr>
          <p:spPr bwMode="auto">
            <a:xfrm flipV="1">
              <a:off x="3172" y="3113"/>
              <a:ext cx="214" cy="384"/>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5" name="AutoShape 373"/>
            <p:cNvSpPr>
              <a:spLocks noChangeArrowheads="1"/>
            </p:cNvSpPr>
            <p:nvPr/>
          </p:nvSpPr>
          <p:spPr bwMode="auto">
            <a:xfrm rot="18939014" flipV="1">
              <a:off x="3358" y="341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6" name="AutoShape 374"/>
            <p:cNvSpPr>
              <a:spLocks noChangeArrowheads="1"/>
            </p:cNvSpPr>
            <p:nvPr/>
          </p:nvSpPr>
          <p:spPr bwMode="auto">
            <a:xfrm rot="18939014" flipV="1">
              <a:off x="3358" y="3153"/>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7" name="AutoShape 375"/>
            <p:cNvSpPr>
              <a:spLocks noChangeArrowheads="1"/>
            </p:cNvSpPr>
            <p:nvPr/>
          </p:nvSpPr>
          <p:spPr bwMode="auto">
            <a:xfrm rot="2660986" flipH="1" flipV="1">
              <a:off x="35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8" name="AutoShape 376"/>
            <p:cNvSpPr>
              <a:spLocks noChangeArrowheads="1"/>
            </p:cNvSpPr>
            <p:nvPr/>
          </p:nvSpPr>
          <p:spPr bwMode="auto">
            <a:xfrm rot="2660986" flipH="1" flipV="1">
              <a:off x="35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49" name="AutoShape 377"/>
            <p:cNvSpPr>
              <a:spLocks noChangeArrowheads="1"/>
            </p:cNvSpPr>
            <p:nvPr/>
          </p:nvSpPr>
          <p:spPr bwMode="auto">
            <a:xfrm rot="18939014" flipV="1">
              <a:off x="3368" y="315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50" name="AutoShape 378"/>
            <p:cNvSpPr>
              <a:spLocks noChangeArrowheads="1"/>
            </p:cNvSpPr>
            <p:nvPr/>
          </p:nvSpPr>
          <p:spPr bwMode="auto">
            <a:xfrm rot="18939014" flipV="1">
              <a:off x="3370" y="341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51" name="Rectangle 379"/>
            <p:cNvSpPr>
              <a:spLocks noChangeArrowheads="1"/>
            </p:cNvSpPr>
            <p:nvPr/>
          </p:nvSpPr>
          <p:spPr bwMode="auto">
            <a:xfrm rot="5400000" flipH="1" flipV="1">
              <a:off x="3394" y="3150"/>
              <a:ext cx="181" cy="314"/>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52" name="Rectangle 380"/>
            <p:cNvSpPr>
              <a:spLocks noChangeArrowheads="1"/>
            </p:cNvSpPr>
            <p:nvPr/>
          </p:nvSpPr>
          <p:spPr bwMode="auto">
            <a:xfrm flipH="1">
              <a:off x="3465" y="3040"/>
              <a:ext cx="48" cy="172"/>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853" name="Group 381"/>
            <p:cNvGrpSpPr>
              <a:grpSpLocks/>
            </p:cNvGrpSpPr>
            <p:nvPr/>
          </p:nvGrpSpPr>
          <p:grpSpPr bwMode="auto">
            <a:xfrm flipH="1" flipV="1">
              <a:off x="3221" y="3150"/>
              <a:ext cx="527" cy="315"/>
              <a:chOff x="2784" y="1392"/>
              <a:chExt cx="527" cy="315"/>
            </a:xfrm>
          </p:grpSpPr>
          <p:sp>
            <p:nvSpPr>
              <p:cNvPr id="105854" name="Rectangle 382"/>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55" name="Rectangle 383"/>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56" name="Rectangle 384"/>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857" name="AutoShape 385"/>
            <p:cNvSpPr>
              <a:spLocks/>
            </p:cNvSpPr>
            <p:nvPr/>
          </p:nvSpPr>
          <p:spPr bwMode="auto">
            <a:xfrm flipH="1" flipV="1">
              <a:off x="3818" y="3039"/>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58" name="AutoShape 386"/>
            <p:cNvSpPr>
              <a:spLocks/>
            </p:cNvSpPr>
            <p:nvPr/>
          </p:nvSpPr>
          <p:spPr bwMode="auto">
            <a:xfrm flipH="1" flipV="1">
              <a:off x="3817"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59" name="AutoShape 387"/>
            <p:cNvSpPr>
              <a:spLocks/>
            </p:cNvSpPr>
            <p:nvPr/>
          </p:nvSpPr>
          <p:spPr bwMode="auto">
            <a:xfrm flipV="1">
              <a:off x="3041" y="3039"/>
              <a:ext cx="126" cy="336"/>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0" name="AutoShape 388"/>
            <p:cNvSpPr>
              <a:spLocks/>
            </p:cNvSpPr>
            <p:nvPr/>
          </p:nvSpPr>
          <p:spPr bwMode="auto">
            <a:xfrm flipV="1">
              <a:off x="3093" y="3039"/>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1" name="Line 389"/>
            <p:cNvSpPr>
              <a:spLocks noChangeShapeType="1"/>
            </p:cNvSpPr>
            <p:nvPr/>
          </p:nvSpPr>
          <p:spPr bwMode="auto">
            <a:xfrm flipH="1" flipV="1">
              <a:off x="3383" y="3210"/>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62" name="Line 390"/>
            <p:cNvSpPr>
              <a:spLocks noChangeShapeType="1"/>
            </p:cNvSpPr>
            <p:nvPr/>
          </p:nvSpPr>
          <p:spPr bwMode="auto">
            <a:xfrm flipH="1" flipV="1">
              <a:off x="3384" y="3402"/>
              <a:ext cx="22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63" name="AutoShape 391"/>
            <p:cNvSpPr>
              <a:spLocks noChangeArrowheads="1"/>
            </p:cNvSpPr>
            <p:nvPr/>
          </p:nvSpPr>
          <p:spPr bwMode="auto">
            <a:xfrm flipH="1" flipV="1">
              <a:off x="3594" y="3387"/>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4" name="AutoShape 392"/>
            <p:cNvSpPr>
              <a:spLocks noChangeArrowheads="1"/>
            </p:cNvSpPr>
            <p:nvPr/>
          </p:nvSpPr>
          <p:spPr bwMode="auto">
            <a:xfrm flipH="1">
              <a:off x="3594" y="3183"/>
              <a:ext cx="48" cy="48"/>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5865" name="Rectangle 393"/>
          <p:cNvSpPr>
            <a:spLocks noChangeArrowheads="1"/>
          </p:cNvSpPr>
          <p:nvPr/>
        </p:nvSpPr>
        <p:spPr bwMode="auto">
          <a:xfrm rot="5400000">
            <a:off x="2147094" y="48109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66" name="Rectangle 394"/>
          <p:cNvSpPr>
            <a:spLocks noChangeArrowheads="1"/>
          </p:cNvSpPr>
          <p:nvPr/>
        </p:nvSpPr>
        <p:spPr bwMode="auto">
          <a:xfrm flipV="1">
            <a:off x="2085975" y="5145088"/>
            <a:ext cx="228600"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7" name="AutoShape 395"/>
          <p:cNvSpPr>
            <a:spLocks noChangeArrowheads="1"/>
          </p:cNvSpPr>
          <p:nvPr/>
        </p:nvSpPr>
        <p:spPr bwMode="auto">
          <a:xfrm rot="18939014" flipV="1">
            <a:off x="2286000" y="54673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8" name="AutoShape 396"/>
          <p:cNvSpPr>
            <a:spLocks noChangeArrowheads="1"/>
          </p:cNvSpPr>
          <p:nvPr/>
        </p:nvSpPr>
        <p:spPr bwMode="auto">
          <a:xfrm rot="18939014" flipV="1">
            <a:off x="2286000" y="5187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69" name="Rectangle 397"/>
          <p:cNvSpPr>
            <a:spLocks noChangeArrowheads="1"/>
          </p:cNvSpPr>
          <p:nvPr/>
        </p:nvSpPr>
        <p:spPr bwMode="auto">
          <a:xfrm flipH="1" flipV="1">
            <a:off x="2543175" y="5145088"/>
            <a:ext cx="227013"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0" name="AutoShape 398"/>
          <p:cNvSpPr>
            <a:spLocks noChangeArrowheads="1"/>
          </p:cNvSpPr>
          <p:nvPr/>
        </p:nvSpPr>
        <p:spPr bwMode="auto">
          <a:xfrm rot="2660986" flipH="1" flipV="1">
            <a:off x="2522538" y="54673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1" name="AutoShape 399"/>
          <p:cNvSpPr>
            <a:spLocks noChangeArrowheads="1"/>
          </p:cNvSpPr>
          <p:nvPr/>
        </p:nvSpPr>
        <p:spPr bwMode="auto">
          <a:xfrm rot="2660986" flipH="1" flipV="1">
            <a:off x="2522538" y="5187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2" name="AutoShape 400"/>
          <p:cNvSpPr>
            <a:spLocks noChangeArrowheads="1"/>
          </p:cNvSpPr>
          <p:nvPr/>
        </p:nvSpPr>
        <p:spPr bwMode="auto">
          <a:xfrm rot="18939014" flipV="1">
            <a:off x="2297113" y="54673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3" name="AutoShape 401"/>
          <p:cNvSpPr>
            <a:spLocks noChangeArrowheads="1"/>
          </p:cNvSpPr>
          <p:nvPr/>
        </p:nvSpPr>
        <p:spPr bwMode="auto">
          <a:xfrm rot="18939014" flipV="1">
            <a:off x="2298700" y="5187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4" name="AutoShape 402"/>
          <p:cNvSpPr>
            <a:spLocks noChangeArrowheads="1"/>
          </p:cNvSpPr>
          <p:nvPr/>
        </p:nvSpPr>
        <p:spPr bwMode="auto">
          <a:xfrm rot="2660986" flipH="1" flipV="1">
            <a:off x="2511425" y="5187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5" name="AutoShape 403"/>
          <p:cNvSpPr>
            <a:spLocks noChangeArrowheads="1"/>
          </p:cNvSpPr>
          <p:nvPr/>
        </p:nvSpPr>
        <p:spPr bwMode="auto">
          <a:xfrm rot="2660986" flipH="1" flipV="1">
            <a:off x="2509838" y="54673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6" name="Rectangle 404"/>
          <p:cNvSpPr>
            <a:spLocks noChangeArrowheads="1"/>
          </p:cNvSpPr>
          <p:nvPr/>
        </p:nvSpPr>
        <p:spPr bwMode="auto">
          <a:xfrm rot="16200000" flipV="1">
            <a:off x="2342357" y="5183981"/>
            <a:ext cx="192088" cy="333375"/>
          </a:xfrm>
          <a:prstGeom prst="rect">
            <a:avLst/>
          </a:prstGeom>
          <a:solidFill>
            <a:srgbClr val="FFCC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77" name="Rectangle 405"/>
          <p:cNvSpPr>
            <a:spLocks noChangeArrowheads="1"/>
          </p:cNvSpPr>
          <p:nvPr/>
        </p:nvSpPr>
        <p:spPr bwMode="auto">
          <a:xfrm>
            <a:off x="2408238" y="5068888"/>
            <a:ext cx="50800" cy="180975"/>
          </a:xfrm>
          <a:prstGeom prst="rect">
            <a:avLst/>
          </a:prstGeom>
          <a:solidFill>
            <a:srgbClr val="FFCC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878" name="Group 406"/>
          <p:cNvGrpSpPr>
            <a:grpSpLocks/>
          </p:cNvGrpSpPr>
          <p:nvPr/>
        </p:nvGrpSpPr>
        <p:grpSpPr bwMode="auto">
          <a:xfrm flipV="1">
            <a:off x="2159000" y="5184775"/>
            <a:ext cx="560388" cy="333375"/>
            <a:chOff x="2784" y="1392"/>
            <a:chExt cx="527" cy="315"/>
          </a:xfrm>
        </p:grpSpPr>
        <p:sp>
          <p:nvSpPr>
            <p:cNvPr id="105879" name="Rectangle 407"/>
            <p:cNvSpPr>
              <a:spLocks noChangeArrowheads="1"/>
            </p:cNvSpPr>
            <p:nvPr/>
          </p:nvSpPr>
          <p:spPr bwMode="auto">
            <a:xfrm rot="16200000" flipV="1">
              <a:off x="3103"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80" name="Rectangle 408"/>
            <p:cNvSpPr>
              <a:spLocks noChangeArrowheads="1"/>
            </p:cNvSpPr>
            <p:nvPr/>
          </p:nvSpPr>
          <p:spPr bwMode="auto">
            <a:xfrm rot="16200000" flipV="1">
              <a:off x="2979" y="1385"/>
              <a:ext cx="133" cy="32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881" name="Rectangle 409"/>
            <p:cNvSpPr>
              <a:spLocks noChangeArrowheads="1"/>
            </p:cNvSpPr>
            <p:nvPr/>
          </p:nvSpPr>
          <p:spPr bwMode="auto">
            <a:xfrm rot="16200000" flipV="1">
              <a:off x="2677" y="1499"/>
              <a:ext cx="315"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882" name="AutoShape 410"/>
          <p:cNvSpPr>
            <a:spLocks/>
          </p:cNvSpPr>
          <p:nvPr/>
        </p:nvSpPr>
        <p:spPr bwMode="auto">
          <a:xfrm flipV="1">
            <a:off x="1951038" y="5067300"/>
            <a:ext cx="133350" cy="3556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83" name="AutoShape 411"/>
          <p:cNvSpPr>
            <a:spLocks/>
          </p:cNvSpPr>
          <p:nvPr/>
        </p:nvSpPr>
        <p:spPr bwMode="auto">
          <a:xfrm flipV="1">
            <a:off x="2005013" y="5067300"/>
            <a:ext cx="80962" cy="3000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84" name="AutoShape 412"/>
          <p:cNvSpPr>
            <a:spLocks/>
          </p:cNvSpPr>
          <p:nvPr/>
        </p:nvSpPr>
        <p:spPr bwMode="auto">
          <a:xfrm flipH="1" flipV="1">
            <a:off x="2776538" y="5067300"/>
            <a:ext cx="133350" cy="3556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85" name="AutoShape 413"/>
          <p:cNvSpPr>
            <a:spLocks/>
          </p:cNvSpPr>
          <p:nvPr/>
        </p:nvSpPr>
        <p:spPr bwMode="auto">
          <a:xfrm flipH="1" flipV="1">
            <a:off x="2774950" y="5067300"/>
            <a:ext cx="79375" cy="3000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86" name="Line 414"/>
          <p:cNvSpPr>
            <a:spLocks noChangeShapeType="1"/>
          </p:cNvSpPr>
          <p:nvPr/>
        </p:nvSpPr>
        <p:spPr bwMode="auto">
          <a:xfrm flipV="1">
            <a:off x="2311400" y="5248275"/>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87" name="Line 415"/>
          <p:cNvSpPr>
            <a:spLocks noChangeShapeType="1"/>
          </p:cNvSpPr>
          <p:nvPr/>
        </p:nvSpPr>
        <p:spPr bwMode="auto">
          <a:xfrm flipV="1">
            <a:off x="2309813" y="5451475"/>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88" name="AutoShape 416"/>
          <p:cNvSpPr>
            <a:spLocks noChangeArrowheads="1"/>
          </p:cNvSpPr>
          <p:nvPr/>
        </p:nvSpPr>
        <p:spPr bwMode="auto">
          <a:xfrm flipV="1">
            <a:off x="2271713" y="5435600"/>
            <a:ext cx="50800" cy="508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89" name="AutoShape 417"/>
          <p:cNvSpPr>
            <a:spLocks noChangeArrowheads="1"/>
          </p:cNvSpPr>
          <p:nvPr/>
        </p:nvSpPr>
        <p:spPr bwMode="auto">
          <a:xfrm>
            <a:off x="2271713" y="5219700"/>
            <a:ext cx="50800" cy="50800"/>
          </a:xfrm>
          <a:prstGeom prst="rtTriangle">
            <a:avLst/>
          </a:prstGeom>
          <a:solidFill>
            <a:srgbClr val="FFCC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90" name="AutoShape 418"/>
          <p:cNvSpPr>
            <a:spLocks noChangeArrowheads="1"/>
          </p:cNvSpPr>
          <p:nvPr/>
        </p:nvSpPr>
        <p:spPr bwMode="auto">
          <a:xfrm rot="5400000">
            <a:off x="6912768" y="3447257"/>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892" name="Line 420"/>
          <p:cNvSpPr>
            <a:spLocks noChangeShapeType="1"/>
          </p:cNvSpPr>
          <p:nvPr/>
        </p:nvSpPr>
        <p:spPr bwMode="auto">
          <a:xfrm rot="5400000">
            <a:off x="4227513" y="3062287"/>
            <a:ext cx="0" cy="25082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93" name="Line 421"/>
          <p:cNvSpPr>
            <a:spLocks noChangeShapeType="1"/>
          </p:cNvSpPr>
          <p:nvPr/>
        </p:nvSpPr>
        <p:spPr bwMode="auto">
          <a:xfrm rot="10800000">
            <a:off x="4349750" y="2859088"/>
            <a:ext cx="0" cy="333375"/>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896" name="Group 424"/>
          <p:cNvGrpSpPr>
            <a:grpSpLocks/>
          </p:cNvGrpSpPr>
          <p:nvPr/>
        </p:nvGrpSpPr>
        <p:grpSpPr bwMode="auto">
          <a:xfrm>
            <a:off x="701675" y="2209800"/>
            <a:ext cx="442913" cy="323850"/>
            <a:chOff x="594" y="2160"/>
            <a:chExt cx="279" cy="204"/>
          </a:xfrm>
        </p:grpSpPr>
        <p:sp>
          <p:nvSpPr>
            <p:cNvPr id="105897" name="Line 425"/>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98" name="Line 426"/>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899" name="Line 427"/>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0" name="Line 428"/>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1" name="Line 429"/>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2" name="Line 430"/>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3" name="Line 431"/>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904" name="Group 432"/>
          <p:cNvGrpSpPr>
            <a:grpSpLocks/>
          </p:cNvGrpSpPr>
          <p:nvPr/>
        </p:nvGrpSpPr>
        <p:grpSpPr bwMode="auto">
          <a:xfrm>
            <a:off x="701675" y="1044575"/>
            <a:ext cx="442913" cy="323850"/>
            <a:chOff x="594" y="2160"/>
            <a:chExt cx="279" cy="204"/>
          </a:xfrm>
        </p:grpSpPr>
        <p:sp>
          <p:nvSpPr>
            <p:cNvPr id="105905" name="Line 433"/>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6" name="Line 434"/>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7" name="Line 435"/>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8" name="Line 436"/>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09" name="Line 437"/>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0" name="Line 438"/>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1" name="Line 439"/>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5912" name="Group 440"/>
          <p:cNvGrpSpPr>
            <a:grpSpLocks/>
          </p:cNvGrpSpPr>
          <p:nvPr/>
        </p:nvGrpSpPr>
        <p:grpSpPr bwMode="auto">
          <a:xfrm>
            <a:off x="701675" y="4570413"/>
            <a:ext cx="442913" cy="323850"/>
            <a:chOff x="594" y="2160"/>
            <a:chExt cx="279" cy="204"/>
          </a:xfrm>
        </p:grpSpPr>
        <p:sp>
          <p:nvSpPr>
            <p:cNvPr id="105913" name="Line 441"/>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4" name="Line 442"/>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5" name="Line 443"/>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6" name="Line 444"/>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7" name="Line 445"/>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8" name="Line 446"/>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19" name="Line 447"/>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5920" name="Text Box 448"/>
          <p:cNvSpPr txBox="1">
            <a:spLocks noChangeArrowheads="1"/>
          </p:cNvSpPr>
          <p:nvPr/>
        </p:nvSpPr>
        <p:spPr bwMode="auto">
          <a:xfrm>
            <a:off x="5486400" y="4419600"/>
            <a:ext cx="1925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20 PSI	80 PSI  </a:t>
            </a:r>
          </a:p>
        </p:txBody>
      </p:sp>
      <p:grpSp>
        <p:nvGrpSpPr>
          <p:cNvPr id="105921" name="Group 449"/>
          <p:cNvGrpSpPr>
            <a:grpSpLocks/>
          </p:cNvGrpSpPr>
          <p:nvPr/>
        </p:nvGrpSpPr>
        <p:grpSpPr bwMode="auto">
          <a:xfrm flipV="1">
            <a:off x="5943600" y="4913313"/>
            <a:ext cx="854075" cy="725487"/>
            <a:chOff x="2976" y="2640"/>
            <a:chExt cx="816" cy="694"/>
          </a:xfrm>
        </p:grpSpPr>
        <p:sp>
          <p:nvSpPr>
            <p:cNvPr id="105922" name="Rectangle 450"/>
            <p:cNvSpPr>
              <a:spLocks noChangeArrowheads="1"/>
            </p:cNvSpPr>
            <p:nvPr/>
          </p:nvSpPr>
          <p:spPr bwMode="auto">
            <a:xfrm flipV="1">
              <a:off x="2976" y="2795"/>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23" name="Rectangle 451"/>
            <p:cNvSpPr>
              <a:spLocks noChangeArrowheads="1"/>
            </p:cNvSpPr>
            <p:nvPr/>
          </p:nvSpPr>
          <p:spPr bwMode="auto">
            <a:xfrm rot="5400000">
              <a:off x="3287" y="2620"/>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24" name="Rectangle 452"/>
            <p:cNvSpPr>
              <a:spLocks noChangeArrowheads="1"/>
            </p:cNvSpPr>
            <p:nvPr/>
          </p:nvSpPr>
          <p:spPr bwMode="auto">
            <a:xfrm rot="10800000">
              <a:off x="3296" y="2978"/>
              <a:ext cx="165" cy="11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25" name="Rectangle 453"/>
            <p:cNvSpPr>
              <a:spLocks noChangeArrowheads="1"/>
            </p:cNvSpPr>
            <p:nvPr/>
          </p:nvSpPr>
          <p:spPr bwMode="auto">
            <a:xfrm rot="5400000" flipV="1">
              <a:off x="3692" y="2814"/>
              <a:ext cx="48" cy="15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26" name="AutoShape 454"/>
            <p:cNvSpPr>
              <a:spLocks/>
            </p:cNvSpPr>
            <p:nvPr/>
          </p:nvSpPr>
          <p:spPr bwMode="auto">
            <a:xfrm rot="10800000" flipV="1">
              <a:off x="3456" y="3002"/>
              <a:ext cx="205" cy="33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27" name="AutoShape 455"/>
            <p:cNvSpPr>
              <a:spLocks/>
            </p:cNvSpPr>
            <p:nvPr/>
          </p:nvSpPr>
          <p:spPr bwMode="auto">
            <a:xfrm rot="10800000" flipV="1">
              <a:off x="3456" y="3052"/>
              <a:ext cx="152" cy="28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28" name="Line 456"/>
            <p:cNvSpPr>
              <a:spLocks noChangeShapeType="1"/>
            </p:cNvSpPr>
            <p:nvPr/>
          </p:nvSpPr>
          <p:spPr bwMode="auto">
            <a:xfrm rot="5400000">
              <a:off x="3395" y="3031"/>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29" name="Rectangle 457"/>
            <p:cNvSpPr>
              <a:spLocks noChangeArrowheads="1"/>
            </p:cNvSpPr>
            <p:nvPr/>
          </p:nvSpPr>
          <p:spPr bwMode="auto">
            <a:xfrm rot="10800000" flipV="1">
              <a:off x="3024" y="2793"/>
              <a:ext cx="53" cy="541"/>
            </a:xfrm>
            <a:prstGeom prst="rect">
              <a:avLst/>
            </a:prstGeom>
            <a:solidFill>
              <a:schemeClr val="accent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30" name="Line 458"/>
            <p:cNvSpPr>
              <a:spLocks noChangeShapeType="1"/>
            </p:cNvSpPr>
            <p:nvPr/>
          </p:nvSpPr>
          <p:spPr bwMode="auto">
            <a:xfrm rot="5400000">
              <a:off x="3237" y="3035"/>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31" name="Rectangle 459"/>
            <p:cNvSpPr>
              <a:spLocks noChangeArrowheads="1"/>
            </p:cNvSpPr>
            <p:nvPr/>
          </p:nvSpPr>
          <p:spPr bwMode="auto">
            <a:xfrm rot="10800000" flipV="1">
              <a:off x="3356" y="3262"/>
              <a:ext cx="53" cy="7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32" name="Rectangle 460"/>
            <p:cNvSpPr>
              <a:spLocks noChangeArrowheads="1"/>
            </p:cNvSpPr>
            <p:nvPr/>
          </p:nvSpPr>
          <p:spPr bwMode="auto">
            <a:xfrm rot="5400000" flipH="1">
              <a:off x="3291" y="3019"/>
              <a:ext cx="170" cy="32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933" name="Group 461"/>
            <p:cNvGrpSpPr>
              <a:grpSpLocks/>
            </p:cNvGrpSpPr>
            <p:nvPr/>
          </p:nvGrpSpPr>
          <p:grpSpPr bwMode="auto">
            <a:xfrm>
              <a:off x="3136" y="2873"/>
              <a:ext cx="481" cy="343"/>
              <a:chOff x="3136" y="932"/>
              <a:chExt cx="481" cy="343"/>
            </a:xfrm>
          </p:grpSpPr>
          <p:sp>
            <p:nvSpPr>
              <p:cNvPr id="105934" name="Rectangle 462"/>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35" name="Rectangle 463"/>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36" name="Rectangle 464"/>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5937" name="Group 465"/>
            <p:cNvGrpSpPr>
              <a:grpSpLocks/>
            </p:cNvGrpSpPr>
            <p:nvPr/>
          </p:nvGrpSpPr>
          <p:grpSpPr bwMode="auto">
            <a:xfrm flipV="1">
              <a:off x="3466" y="3062"/>
              <a:ext cx="50" cy="58"/>
              <a:chOff x="3726" y="878"/>
              <a:chExt cx="50" cy="58"/>
            </a:xfrm>
          </p:grpSpPr>
          <p:sp>
            <p:nvSpPr>
              <p:cNvPr id="105938" name="AutoShape 46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39" name="AutoShape 46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5940" name="Group 468"/>
            <p:cNvGrpSpPr>
              <a:grpSpLocks/>
            </p:cNvGrpSpPr>
            <p:nvPr/>
          </p:nvGrpSpPr>
          <p:grpSpPr bwMode="auto">
            <a:xfrm flipV="1">
              <a:off x="3238" y="3064"/>
              <a:ext cx="48" cy="56"/>
              <a:chOff x="3462" y="734"/>
              <a:chExt cx="48" cy="56"/>
            </a:xfrm>
          </p:grpSpPr>
          <p:sp>
            <p:nvSpPr>
              <p:cNvPr id="105941" name="AutoShape 46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42" name="AutoShape 47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5943" name="Group 471"/>
            <p:cNvGrpSpPr>
              <a:grpSpLocks/>
            </p:cNvGrpSpPr>
            <p:nvPr/>
          </p:nvGrpSpPr>
          <p:grpSpPr bwMode="auto">
            <a:xfrm>
              <a:off x="3118" y="2784"/>
              <a:ext cx="530" cy="78"/>
              <a:chOff x="3118" y="864"/>
              <a:chExt cx="530" cy="48"/>
            </a:xfrm>
          </p:grpSpPr>
          <p:sp>
            <p:nvSpPr>
              <p:cNvPr id="105944" name="Arc 47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45" name="Arc 47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accent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5946" name="Rectangle 474"/>
            <p:cNvSpPr>
              <a:spLocks noChangeArrowheads="1"/>
            </p:cNvSpPr>
            <p:nvPr/>
          </p:nvSpPr>
          <p:spPr bwMode="auto">
            <a:xfrm flipV="1">
              <a:off x="2976" y="2640"/>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47" name="AutoShape 475"/>
            <p:cNvSpPr>
              <a:spLocks/>
            </p:cNvSpPr>
            <p:nvPr/>
          </p:nvSpPr>
          <p:spPr bwMode="auto">
            <a:xfrm rot="5400000">
              <a:off x="3168" y="2544"/>
              <a:ext cx="96" cy="384"/>
            </a:xfrm>
            <a:prstGeom prst="leftBracket">
              <a:avLst>
                <a:gd name="adj" fmla="val 0"/>
              </a:avLst>
            </a:prstGeom>
            <a:solidFill>
              <a:schemeClr val="accent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48" name="AutoShape 476"/>
            <p:cNvSpPr>
              <a:spLocks/>
            </p:cNvSpPr>
            <p:nvPr/>
          </p:nvSpPr>
          <p:spPr bwMode="auto">
            <a:xfrm rot="5400000">
              <a:off x="3190" y="2618"/>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49" name="AutoShape 477"/>
            <p:cNvSpPr>
              <a:spLocks noChangeArrowheads="1"/>
            </p:cNvSpPr>
            <p:nvPr/>
          </p:nvSpPr>
          <p:spPr bwMode="auto">
            <a:xfrm rot="-10800000">
              <a:off x="3250" y="2930"/>
              <a:ext cx="74" cy="48"/>
            </a:xfrm>
            <a:prstGeom prst="rtTriangle">
              <a:avLst/>
            </a:prstGeom>
            <a:solidFill>
              <a:srgbClr val="FF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50" name="AutoShape 478"/>
            <p:cNvSpPr>
              <a:spLocks noChangeArrowheads="1"/>
            </p:cNvSpPr>
            <p:nvPr/>
          </p:nvSpPr>
          <p:spPr bwMode="auto">
            <a:xfrm rot="10800000" flipH="1">
              <a:off x="3428" y="2930"/>
              <a:ext cx="74" cy="48"/>
            </a:xfrm>
            <a:prstGeom prst="rtTriangle">
              <a:avLst/>
            </a:prstGeom>
            <a:solidFill>
              <a:srgbClr val="FF99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5951" name="Group 479"/>
            <p:cNvGrpSpPr>
              <a:grpSpLocks/>
            </p:cNvGrpSpPr>
            <p:nvPr/>
          </p:nvGrpSpPr>
          <p:grpSpPr bwMode="auto">
            <a:xfrm>
              <a:off x="3234" y="2944"/>
              <a:ext cx="278" cy="58"/>
              <a:chOff x="3240" y="1320"/>
              <a:chExt cx="278" cy="58"/>
            </a:xfrm>
          </p:grpSpPr>
          <p:grpSp>
            <p:nvGrpSpPr>
              <p:cNvPr id="105952" name="Group 480"/>
              <p:cNvGrpSpPr>
                <a:grpSpLocks/>
              </p:cNvGrpSpPr>
              <p:nvPr/>
            </p:nvGrpSpPr>
            <p:grpSpPr bwMode="auto">
              <a:xfrm>
                <a:off x="3468" y="1320"/>
                <a:ext cx="50" cy="58"/>
                <a:chOff x="3726" y="878"/>
                <a:chExt cx="50" cy="58"/>
              </a:xfrm>
            </p:grpSpPr>
            <p:sp>
              <p:nvSpPr>
                <p:cNvPr id="105953"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54"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5955" name="Group 483"/>
              <p:cNvGrpSpPr>
                <a:grpSpLocks/>
              </p:cNvGrpSpPr>
              <p:nvPr/>
            </p:nvGrpSpPr>
            <p:grpSpPr bwMode="auto">
              <a:xfrm>
                <a:off x="3240" y="1322"/>
                <a:ext cx="48" cy="56"/>
                <a:chOff x="3462" y="734"/>
                <a:chExt cx="48" cy="56"/>
              </a:xfrm>
            </p:grpSpPr>
            <p:sp>
              <p:nvSpPr>
                <p:cNvPr id="105956"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57"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sp>
        <p:nvSpPr>
          <p:cNvPr id="105958" name="Line 486"/>
          <p:cNvSpPr>
            <a:spLocks noChangeShapeType="1"/>
          </p:cNvSpPr>
          <p:nvPr/>
        </p:nvSpPr>
        <p:spPr bwMode="auto">
          <a:xfrm>
            <a:off x="5006975" y="4710113"/>
            <a:ext cx="987425" cy="0"/>
          </a:xfrm>
          <a:prstGeom prst="line">
            <a:avLst/>
          </a:prstGeom>
          <a:noFill/>
          <a:ln w="25400">
            <a:solidFill>
              <a:srgbClr val="FFCC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59" name="Line 487"/>
          <p:cNvSpPr>
            <a:spLocks noChangeShapeType="1"/>
          </p:cNvSpPr>
          <p:nvPr/>
        </p:nvSpPr>
        <p:spPr bwMode="auto">
          <a:xfrm rot="10800000">
            <a:off x="5435600" y="4044950"/>
            <a:ext cx="0" cy="588963"/>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0" name="AutoShape 488"/>
          <p:cNvSpPr>
            <a:spLocks noChangeArrowheads="1"/>
          </p:cNvSpPr>
          <p:nvPr/>
        </p:nvSpPr>
        <p:spPr bwMode="auto">
          <a:xfrm rot="10800000">
            <a:off x="6273800" y="4597400"/>
            <a:ext cx="169863" cy="127000"/>
          </a:xfrm>
          <a:prstGeom prst="triangle">
            <a:avLst>
              <a:gd name="adj" fmla="val 50000"/>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61" name="Line 489"/>
          <p:cNvSpPr>
            <a:spLocks noChangeShapeType="1"/>
          </p:cNvSpPr>
          <p:nvPr/>
        </p:nvSpPr>
        <p:spPr bwMode="auto">
          <a:xfrm rot="10800000">
            <a:off x="6370638" y="4633913"/>
            <a:ext cx="0" cy="2682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2" name="Line 490"/>
          <p:cNvSpPr>
            <a:spLocks noChangeShapeType="1"/>
          </p:cNvSpPr>
          <p:nvPr/>
        </p:nvSpPr>
        <p:spPr bwMode="auto">
          <a:xfrm rot="10800000">
            <a:off x="6634163" y="4633913"/>
            <a:ext cx="0" cy="2682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3" name="Line 491"/>
          <p:cNvSpPr>
            <a:spLocks noChangeShapeType="1"/>
          </p:cNvSpPr>
          <p:nvPr/>
        </p:nvSpPr>
        <p:spPr bwMode="auto">
          <a:xfrm rot="5400000">
            <a:off x="7004844" y="4293394"/>
            <a:ext cx="0" cy="7540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4" name="Line 492"/>
          <p:cNvSpPr>
            <a:spLocks noChangeShapeType="1"/>
          </p:cNvSpPr>
          <p:nvPr/>
        </p:nvSpPr>
        <p:spPr bwMode="auto">
          <a:xfrm rot="5400000">
            <a:off x="7508875" y="3051175"/>
            <a:ext cx="0" cy="2540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5" name="Line 493"/>
          <p:cNvSpPr>
            <a:spLocks noChangeShapeType="1"/>
          </p:cNvSpPr>
          <p:nvPr/>
        </p:nvSpPr>
        <p:spPr bwMode="auto">
          <a:xfrm rot="10800000">
            <a:off x="7381875" y="3162300"/>
            <a:ext cx="0" cy="150971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5967" name="Line 495"/>
          <p:cNvSpPr>
            <a:spLocks noChangeShapeType="1"/>
          </p:cNvSpPr>
          <p:nvPr/>
        </p:nvSpPr>
        <p:spPr bwMode="auto">
          <a:xfrm flipH="1">
            <a:off x="5808663" y="2759075"/>
            <a:ext cx="1587" cy="6604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8" name="Line 496"/>
          <p:cNvSpPr>
            <a:spLocks noChangeShapeType="1"/>
          </p:cNvSpPr>
          <p:nvPr/>
        </p:nvSpPr>
        <p:spPr bwMode="auto">
          <a:xfrm rot="-10800000" flipH="1" flipV="1">
            <a:off x="5637213" y="3954463"/>
            <a:ext cx="4349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69" name="Line 497"/>
          <p:cNvSpPr>
            <a:spLocks noChangeShapeType="1"/>
          </p:cNvSpPr>
          <p:nvPr/>
        </p:nvSpPr>
        <p:spPr bwMode="auto">
          <a:xfrm flipV="1">
            <a:off x="6072188" y="3817938"/>
            <a:ext cx="0" cy="1412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0" name="Line 498"/>
          <p:cNvSpPr>
            <a:spLocks noChangeShapeType="1"/>
          </p:cNvSpPr>
          <p:nvPr/>
        </p:nvSpPr>
        <p:spPr bwMode="auto">
          <a:xfrm flipV="1">
            <a:off x="5637213" y="2746375"/>
            <a:ext cx="4429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1" name="Line 499"/>
          <p:cNvSpPr>
            <a:spLocks noChangeShapeType="1"/>
          </p:cNvSpPr>
          <p:nvPr/>
        </p:nvSpPr>
        <p:spPr bwMode="auto">
          <a:xfrm>
            <a:off x="6072188" y="2744788"/>
            <a:ext cx="0" cy="14128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2" name="Line 500"/>
          <p:cNvSpPr>
            <a:spLocks noChangeShapeType="1"/>
          </p:cNvSpPr>
          <p:nvPr/>
        </p:nvSpPr>
        <p:spPr bwMode="auto">
          <a:xfrm flipH="1" flipV="1">
            <a:off x="5807075" y="3419475"/>
            <a:ext cx="90488"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3" name="Oval 501"/>
          <p:cNvSpPr>
            <a:spLocks noChangeArrowheads="1"/>
          </p:cNvSpPr>
          <p:nvPr/>
        </p:nvSpPr>
        <p:spPr bwMode="auto">
          <a:xfrm flipV="1">
            <a:off x="5794375" y="2730500"/>
            <a:ext cx="31750" cy="3016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4" name="Rectangle 502"/>
          <p:cNvSpPr>
            <a:spLocks noChangeArrowheads="1"/>
          </p:cNvSpPr>
          <p:nvPr/>
        </p:nvSpPr>
        <p:spPr bwMode="auto">
          <a:xfrm flipV="1">
            <a:off x="5899150" y="3349625"/>
            <a:ext cx="354013" cy="325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5" name="Line 503"/>
          <p:cNvSpPr>
            <a:spLocks noChangeShapeType="1"/>
          </p:cNvSpPr>
          <p:nvPr/>
        </p:nvSpPr>
        <p:spPr bwMode="auto">
          <a:xfrm>
            <a:off x="5903913" y="3414713"/>
            <a:ext cx="346075" cy="104775"/>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6" name="Rectangle 504"/>
          <p:cNvSpPr>
            <a:spLocks noChangeArrowheads="1"/>
          </p:cNvSpPr>
          <p:nvPr/>
        </p:nvSpPr>
        <p:spPr bwMode="auto">
          <a:xfrm flipV="1">
            <a:off x="5897563" y="3027363"/>
            <a:ext cx="355600"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977" name="Group 505"/>
          <p:cNvGrpSpPr>
            <a:grpSpLocks/>
          </p:cNvGrpSpPr>
          <p:nvPr/>
        </p:nvGrpSpPr>
        <p:grpSpPr bwMode="auto">
          <a:xfrm flipV="1">
            <a:off x="5897563" y="3065463"/>
            <a:ext cx="90487" cy="87312"/>
            <a:chOff x="3913" y="2593"/>
            <a:chExt cx="155" cy="151"/>
          </a:xfrm>
        </p:grpSpPr>
        <p:sp>
          <p:nvSpPr>
            <p:cNvPr id="105978" name="Line 50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79" name="Line 50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80" name="Line 508"/>
          <p:cNvSpPr>
            <a:spLocks noChangeShapeType="1"/>
          </p:cNvSpPr>
          <p:nvPr/>
        </p:nvSpPr>
        <p:spPr bwMode="auto">
          <a:xfrm rot="-10800000" flipH="1" flipV="1">
            <a:off x="6245225" y="3511550"/>
            <a:ext cx="744538"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5981" name="Group 509"/>
          <p:cNvGrpSpPr>
            <a:grpSpLocks/>
          </p:cNvGrpSpPr>
          <p:nvPr/>
        </p:nvGrpSpPr>
        <p:grpSpPr bwMode="auto">
          <a:xfrm flipV="1">
            <a:off x="5894388" y="3548063"/>
            <a:ext cx="90487" cy="87312"/>
            <a:chOff x="3913" y="2593"/>
            <a:chExt cx="155" cy="151"/>
          </a:xfrm>
        </p:grpSpPr>
        <p:sp>
          <p:nvSpPr>
            <p:cNvPr id="105982" name="Line 51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3" name="Line 51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84" name="Line 512"/>
          <p:cNvSpPr>
            <a:spLocks noChangeShapeType="1"/>
          </p:cNvSpPr>
          <p:nvPr/>
        </p:nvSpPr>
        <p:spPr bwMode="auto">
          <a:xfrm rot="10800000" flipV="1">
            <a:off x="5900738" y="3181350"/>
            <a:ext cx="347662" cy="10477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5" name="Rectangle 513"/>
          <p:cNvSpPr>
            <a:spLocks noChangeArrowheads="1"/>
          </p:cNvSpPr>
          <p:nvPr/>
        </p:nvSpPr>
        <p:spPr bwMode="auto">
          <a:xfrm rot="-10800000" flipH="1" flipV="1">
            <a:off x="5975350" y="2892425"/>
            <a:ext cx="200025" cy="1333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6" name="Rectangle 514"/>
          <p:cNvSpPr>
            <a:spLocks noChangeArrowheads="1"/>
          </p:cNvSpPr>
          <p:nvPr/>
        </p:nvSpPr>
        <p:spPr bwMode="auto">
          <a:xfrm flipV="1">
            <a:off x="5930900" y="3678238"/>
            <a:ext cx="287338" cy="1555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87" name="AutoShape 515"/>
          <p:cNvSpPr>
            <a:spLocks noChangeArrowheads="1"/>
          </p:cNvSpPr>
          <p:nvPr/>
        </p:nvSpPr>
        <p:spPr bwMode="auto">
          <a:xfrm rot="10800000" flipV="1">
            <a:off x="5983288" y="3703638"/>
            <a:ext cx="190500" cy="98425"/>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88" name="AutoShape 516"/>
          <p:cNvSpPr>
            <a:spLocks noChangeArrowheads="1"/>
          </p:cNvSpPr>
          <p:nvPr/>
        </p:nvSpPr>
        <p:spPr bwMode="auto">
          <a:xfrm flipH="1" flipV="1">
            <a:off x="6022975" y="2935288"/>
            <a:ext cx="107950" cy="5397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5989" name="Line 517"/>
          <p:cNvSpPr>
            <a:spLocks noChangeShapeType="1"/>
          </p:cNvSpPr>
          <p:nvPr/>
        </p:nvSpPr>
        <p:spPr bwMode="auto">
          <a:xfrm rot="5400000">
            <a:off x="6188075" y="1641475"/>
            <a:ext cx="0" cy="7175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5990" name="Group 518"/>
          <p:cNvGrpSpPr>
            <a:grpSpLocks/>
          </p:cNvGrpSpPr>
          <p:nvPr/>
        </p:nvGrpSpPr>
        <p:grpSpPr bwMode="auto">
          <a:xfrm rot="5400000">
            <a:off x="5299075" y="1751013"/>
            <a:ext cx="619125" cy="473075"/>
            <a:chOff x="1239" y="905"/>
            <a:chExt cx="519" cy="397"/>
          </a:xfrm>
        </p:grpSpPr>
        <p:grpSp>
          <p:nvGrpSpPr>
            <p:cNvPr id="105991" name="Group 519"/>
            <p:cNvGrpSpPr>
              <a:grpSpLocks/>
            </p:cNvGrpSpPr>
            <p:nvPr/>
          </p:nvGrpSpPr>
          <p:grpSpPr bwMode="auto">
            <a:xfrm rot="-5400000">
              <a:off x="1412" y="851"/>
              <a:ext cx="173" cy="519"/>
              <a:chOff x="0" y="-1"/>
              <a:chExt cx="20000" cy="20001"/>
            </a:xfrm>
          </p:grpSpPr>
          <p:sp>
            <p:nvSpPr>
              <p:cNvPr id="105992" name="Arc 520"/>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3" name="Arc 521"/>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94" name="Line 522"/>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5" name="Line 523"/>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6" name="Line 524"/>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5997" name="Line 525"/>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5998" name="Text Box 526"/>
          <p:cNvSpPr txBox="1">
            <a:spLocks noChangeArrowheads="1"/>
          </p:cNvSpPr>
          <p:nvPr/>
        </p:nvSpPr>
        <p:spPr bwMode="auto">
          <a:xfrm>
            <a:off x="4724400" y="2019300"/>
            <a:ext cx="8429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80 PSI</a:t>
            </a:r>
          </a:p>
        </p:txBody>
      </p:sp>
      <p:sp>
        <p:nvSpPr>
          <p:cNvPr id="105999" name="Text Box 527"/>
          <p:cNvSpPr txBox="1">
            <a:spLocks noChangeArrowheads="1"/>
          </p:cNvSpPr>
          <p:nvPr/>
        </p:nvSpPr>
        <p:spPr bwMode="auto">
          <a:xfrm>
            <a:off x="5029200" y="2606675"/>
            <a:ext cx="8429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80 PSI</a:t>
            </a:r>
          </a:p>
        </p:txBody>
      </p:sp>
      <p:sp>
        <p:nvSpPr>
          <p:cNvPr id="106000" name="Line 528"/>
          <p:cNvSpPr>
            <a:spLocks noChangeShapeType="1"/>
          </p:cNvSpPr>
          <p:nvPr/>
        </p:nvSpPr>
        <p:spPr bwMode="auto">
          <a:xfrm rot="10800000">
            <a:off x="5637213" y="3471863"/>
            <a:ext cx="0" cy="474662"/>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01" name="Line 529"/>
          <p:cNvSpPr>
            <a:spLocks noChangeShapeType="1"/>
          </p:cNvSpPr>
          <p:nvPr/>
        </p:nvSpPr>
        <p:spPr bwMode="auto">
          <a:xfrm rot="10800000">
            <a:off x="6529388" y="1974850"/>
            <a:ext cx="0" cy="12128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002" name="Line 530"/>
          <p:cNvSpPr>
            <a:spLocks noChangeShapeType="1"/>
          </p:cNvSpPr>
          <p:nvPr/>
        </p:nvSpPr>
        <p:spPr bwMode="auto">
          <a:xfrm flipV="1">
            <a:off x="6546850" y="3163888"/>
            <a:ext cx="44291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003" name="AutoShape 531"/>
          <p:cNvSpPr>
            <a:spLocks noChangeArrowheads="1"/>
          </p:cNvSpPr>
          <p:nvPr/>
        </p:nvSpPr>
        <p:spPr bwMode="auto">
          <a:xfrm rot="5400000">
            <a:off x="6942931" y="3091657"/>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Slide Number Placeholder 3"/>
          <p:cNvSpPr>
            <a:spLocks noGrp="1"/>
          </p:cNvSpPr>
          <p:nvPr>
            <p:ph type="sldNum" sz="quarter" idx="12"/>
          </p:nvPr>
        </p:nvSpPr>
        <p:spPr/>
        <p:txBody>
          <a:bodyPr/>
          <a:lstStyle/>
          <a:p>
            <a:fld id="{AF296131-102A-BB41-A9CA-1676B02D1822}" type="slidenum">
              <a:rPr lang="en-US"/>
              <a:pPr/>
              <a:t>130</a:t>
            </a:fld>
            <a:endParaRPr lang="en-US"/>
          </a:p>
        </p:txBody>
      </p:sp>
      <p:sp>
        <p:nvSpPr>
          <p:cNvPr id="51202" name="Line 2"/>
          <p:cNvSpPr>
            <a:spLocks noChangeShapeType="1"/>
          </p:cNvSpPr>
          <p:nvPr/>
        </p:nvSpPr>
        <p:spPr bwMode="auto">
          <a:xfrm flipV="1">
            <a:off x="4159250" y="4252913"/>
            <a:ext cx="0" cy="496887"/>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04" name="Rectangle 4"/>
          <p:cNvSpPr>
            <a:spLocks noChangeArrowheads="1"/>
          </p:cNvSpPr>
          <p:nvPr/>
        </p:nvSpPr>
        <p:spPr bwMode="auto">
          <a:xfrm>
            <a:off x="533400" y="190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2800">
                <a:solidFill>
                  <a:schemeClr val="tx2"/>
                </a:solidFill>
              </a:rPr>
              <a:t>Air Logic </a:t>
            </a:r>
            <a:r>
              <a:rPr lang="ja-JP" altLang="en-US" sz="2800">
                <a:solidFill>
                  <a:schemeClr val="tx2"/>
                </a:solidFill>
                <a:latin typeface="Arial"/>
              </a:rPr>
              <a:t>“</a:t>
            </a:r>
            <a:r>
              <a:rPr lang="en-US" sz="2800">
                <a:solidFill>
                  <a:schemeClr val="tx2"/>
                </a:solidFill>
              </a:rPr>
              <a:t>FREQUENCY GENERATOR</a:t>
            </a:r>
            <a:r>
              <a:rPr lang="ja-JP" altLang="en-US" sz="2800">
                <a:solidFill>
                  <a:schemeClr val="tx2"/>
                </a:solidFill>
                <a:latin typeface="Arial"/>
              </a:rPr>
              <a:t>”</a:t>
            </a:r>
            <a:r>
              <a:rPr lang="en-US" sz="2800">
                <a:solidFill>
                  <a:schemeClr val="tx2"/>
                </a:solidFill>
              </a:rPr>
              <a:t> Element</a:t>
            </a:r>
            <a:r>
              <a:rPr lang="en-US" sz="4400">
                <a:solidFill>
                  <a:schemeClr val="tx2"/>
                </a:solidFill>
              </a:rPr>
              <a:t> </a:t>
            </a:r>
          </a:p>
        </p:txBody>
      </p:sp>
      <p:sp>
        <p:nvSpPr>
          <p:cNvPr id="51205" name="Text Box 5"/>
          <p:cNvSpPr txBox="1">
            <a:spLocks noChangeArrowheads="1"/>
          </p:cNvSpPr>
          <p:nvPr/>
        </p:nvSpPr>
        <p:spPr bwMode="auto">
          <a:xfrm>
            <a:off x="2735263" y="5789613"/>
            <a:ext cx="3894137"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OSCILATING</a:t>
            </a:r>
            <a:r>
              <a:rPr lang="ja-JP" altLang="en-US">
                <a:latin typeface="Arial"/>
              </a:rPr>
              <a:t>”</a:t>
            </a:r>
            <a:r>
              <a:rPr lang="en-US"/>
              <a:t> Element </a:t>
            </a:r>
            <a:r>
              <a:rPr lang="en-US" sz="1800"/>
              <a:t>Giving a Repeat Signal </a:t>
            </a:r>
          </a:p>
        </p:txBody>
      </p:sp>
      <p:sp>
        <p:nvSpPr>
          <p:cNvPr id="51206" name="Text Box 6"/>
          <p:cNvSpPr txBox="1">
            <a:spLocks noChangeArrowheads="1"/>
          </p:cNvSpPr>
          <p:nvPr/>
        </p:nvSpPr>
        <p:spPr bwMode="auto">
          <a:xfrm>
            <a:off x="4146550" y="48212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51207" name="Text Box 7"/>
          <p:cNvSpPr txBox="1">
            <a:spLocks noChangeArrowheads="1"/>
          </p:cNvSpPr>
          <p:nvPr/>
        </p:nvSpPr>
        <p:spPr bwMode="auto">
          <a:xfrm>
            <a:off x="1273175" y="54848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51208" name="Text Box 8"/>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51209" name="Text Box 9"/>
          <p:cNvSpPr txBox="1">
            <a:spLocks noChangeArrowheads="1"/>
          </p:cNvSpPr>
          <p:nvPr/>
        </p:nvSpPr>
        <p:spPr bwMode="auto">
          <a:xfrm>
            <a:off x="268288" y="4953000"/>
            <a:ext cx="36433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Input </a:t>
            </a:r>
          </a:p>
        </p:txBody>
      </p:sp>
      <p:sp>
        <p:nvSpPr>
          <p:cNvPr id="51210" name="Text Box 10"/>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51211" name="Text Box 11"/>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51212" name="Text Box 12"/>
          <p:cNvSpPr txBox="1">
            <a:spLocks noChangeArrowheads="1"/>
          </p:cNvSpPr>
          <p:nvPr/>
        </p:nvSpPr>
        <p:spPr bwMode="auto">
          <a:xfrm>
            <a:off x="5600700" y="3100388"/>
            <a:ext cx="965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Exhaust</a:t>
            </a:r>
          </a:p>
          <a:p>
            <a:pPr>
              <a:spcBef>
                <a:spcPct val="50000"/>
              </a:spcBef>
            </a:pPr>
            <a:endParaRPr lang="en-US" sz="1400">
              <a:latin typeface="Tahoma" charset="0"/>
            </a:endParaRPr>
          </a:p>
          <a:p>
            <a:pPr>
              <a:spcBef>
                <a:spcPct val="50000"/>
              </a:spcBef>
            </a:pPr>
            <a:r>
              <a:rPr lang="en-US" sz="1400">
                <a:latin typeface="Tahoma" charset="0"/>
              </a:rPr>
              <a:t> Input </a:t>
            </a:r>
          </a:p>
        </p:txBody>
      </p:sp>
      <p:sp>
        <p:nvSpPr>
          <p:cNvPr id="51213" name="Text Box 13"/>
          <p:cNvSpPr txBox="1">
            <a:spLocks noChangeArrowheads="1"/>
          </p:cNvSpPr>
          <p:nvPr/>
        </p:nvSpPr>
        <p:spPr bwMode="auto">
          <a:xfrm>
            <a:off x="2927350" y="38036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51214" name="Rectangle 14"/>
          <p:cNvSpPr>
            <a:spLocks noChangeArrowheads="1"/>
          </p:cNvSpPr>
          <p:nvPr/>
        </p:nvSpPr>
        <p:spPr bwMode="auto">
          <a:xfrm flipV="1">
            <a:off x="812800" y="1173163"/>
            <a:ext cx="2114550" cy="7588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16" name="Line 16"/>
          <p:cNvSpPr>
            <a:spLocks noChangeShapeType="1"/>
          </p:cNvSpPr>
          <p:nvPr/>
        </p:nvSpPr>
        <p:spPr bwMode="auto">
          <a:xfrm flipV="1">
            <a:off x="1852613"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18" name="Line 18"/>
          <p:cNvSpPr>
            <a:spLocks noChangeShapeType="1"/>
          </p:cNvSpPr>
          <p:nvPr/>
        </p:nvSpPr>
        <p:spPr bwMode="auto">
          <a:xfrm flipH="1" flipV="1">
            <a:off x="2082800" y="971550"/>
            <a:ext cx="1590675" cy="1905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19" name="Text Box 19"/>
          <p:cNvSpPr txBox="1">
            <a:spLocks noChangeArrowheads="1"/>
          </p:cNvSpPr>
          <p:nvPr/>
        </p:nvSpPr>
        <p:spPr bwMode="auto">
          <a:xfrm>
            <a:off x="3395663" y="4264025"/>
            <a:ext cx="2408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51220" name="Text Box 20"/>
          <p:cNvSpPr txBox="1">
            <a:spLocks noChangeArrowheads="1"/>
          </p:cNvSpPr>
          <p:nvPr/>
        </p:nvSpPr>
        <p:spPr bwMode="auto">
          <a:xfrm>
            <a:off x="3538538" y="976313"/>
            <a:ext cx="19748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Variable Adjustment  </a:t>
            </a:r>
          </a:p>
        </p:txBody>
      </p:sp>
      <p:grpSp>
        <p:nvGrpSpPr>
          <p:cNvPr id="51222" name="Group 22"/>
          <p:cNvGrpSpPr>
            <a:grpSpLocks/>
          </p:cNvGrpSpPr>
          <p:nvPr/>
        </p:nvGrpSpPr>
        <p:grpSpPr bwMode="auto">
          <a:xfrm>
            <a:off x="7137400" y="1828800"/>
            <a:ext cx="1081088" cy="533400"/>
            <a:chOff x="4496" y="1152"/>
            <a:chExt cx="681" cy="336"/>
          </a:xfrm>
        </p:grpSpPr>
        <p:sp>
          <p:nvSpPr>
            <p:cNvPr id="51223" name="Rectangle 23"/>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24" name="Line 24"/>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25" name="Line 25"/>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1226" name="Group 26"/>
            <p:cNvGrpSpPr>
              <a:grpSpLocks/>
            </p:cNvGrpSpPr>
            <p:nvPr/>
          </p:nvGrpSpPr>
          <p:grpSpPr bwMode="auto">
            <a:xfrm>
              <a:off x="4650" y="1266"/>
              <a:ext cx="357" cy="98"/>
              <a:chOff x="4634" y="1266"/>
              <a:chExt cx="357" cy="98"/>
            </a:xfrm>
          </p:grpSpPr>
          <p:grpSp>
            <p:nvGrpSpPr>
              <p:cNvPr id="51227" name="Group 27"/>
              <p:cNvGrpSpPr>
                <a:grpSpLocks/>
              </p:cNvGrpSpPr>
              <p:nvPr/>
            </p:nvGrpSpPr>
            <p:grpSpPr bwMode="auto">
              <a:xfrm>
                <a:off x="4634" y="1266"/>
                <a:ext cx="118" cy="96"/>
                <a:chOff x="4634" y="1266"/>
                <a:chExt cx="118" cy="96"/>
              </a:xfrm>
            </p:grpSpPr>
            <p:sp>
              <p:nvSpPr>
                <p:cNvPr id="51228" name="AutoShape 28"/>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29" name="Line 29"/>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230" name="Group 30"/>
              <p:cNvGrpSpPr>
                <a:grpSpLocks/>
              </p:cNvGrpSpPr>
              <p:nvPr/>
            </p:nvGrpSpPr>
            <p:grpSpPr bwMode="auto">
              <a:xfrm>
                <a:off x="4752" y="1268"/>
                <a:ext cx="120" cy="96"/>
                <a:chOff x="4752" y="1268"/>
                <a:chExt cx="120" cy="96"/>
              </a:xfrm>
            </p:grpSpPr>
            <p:sp>
              <p:nvSpPr>
                <p:cNvPr id="51231" name="AutoShape 31"/>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2" name="Line 32"/>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233" name="Group 33"/>
              <p:cNvGrpSpPr>
                <a:grpSpLocks/>
              </p:cNvGrpSpPr>
              <p:nvPr/>
            </p:nvGrpSpPr>
            <p:grpSpPr bwMode="auto">
              <a:xfrm>
                <a:off x="4872" y="1268"/>
                <a:ext cx="119" cy="96"/>
                <a:chOff x="4872" y="1268"/>
                <a:chExt cx="119" cy="96"/>
              </a:xfrm>
            </p:grpSpPr>
            <p:sp>
              <p:nvSpPr>
                <p:cNvPr id="51234" name="AutoShape 34"/>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5" name="Line 35"/>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51236" name="AutoShape 36"/>
          <p:cNvSpPr>
            <a:spLocks/>
          </p:cNvSpPr>
          <p:nvPr/>
        </p:nvSpPr>
        <p:spPr bwMode="auto">
          <a:xfrm rot="5400000">
            <a:off x="1255712" y="1231901"/>
            <a:ext cx="354013" cy="995362"/>
          </a:xfrm>
          <a:prstGeom prst="leftBracket">
            <a:avLst>
              <a:gd name="adj" fmla="val 0"/>
            </a:avLst>
          </a:prstGeom>
          <a:gradFill rotWithShape="0">
            <a:gsLst>
              <a:gs pos="0">
                <a:srgbClr val="FF3300"/>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7" name="AutoShape 37"/>
          <p:cNvSpPr>
            <a:spLocks/>
          </p:cNvSpPr>
          <p:nvPr/>
        </p:nvSpPr>
        <p:spPr bwMode="auto">
          <a:xfrm rot="5400000">
            <a:off x="1302544" y="1429544"/>
            <a:ext cx="244475" cy="735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38" name="Rectangle 38"/>
          <p:cNvSpPr>
            <a:spLocks noChangeArrowheads="1"/>
          </p:cNvSpPr>
          <p:nvPr/>
        </p:nvSpPr>
        <p:spPr bwMode="auto">
          <a:xfrm flipV="1">
            <a:off x="812800" y="3233738"/>
            <a:ext cx="2114550"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39" name="Rectangle 39"/>
          <p:cNvSpPr>
            <a:spLocks noChangeArrowheads="1"/>
          </p:cNvSpPr>
          <p:nvPr/>
        </p:nvSpPr>
        <p:spPr bwMode="auto">
          <a:xfrm rot="5400000">
            <a:off x="1620044" y="2778919"/>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0" name="Rectangle 40"/>
          <p:cNvSpPr>
            <a:spLocks noChangeArrowheads="1"/>
          </p:cNvSpPr>
          <p:nvPr/>
        </p:nvSpPr>
        <p:spPr bwMode="auto">
          <a:xfrm rot="10800000">
            <a:off x="1641475" y="3708400"/>
            <a:ext cx="428625" cy="2841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1" name="Rectangle 41"/>
          <p:cNvSpPr>
            <a:spLocks noChangeArrowheads="1"/>
          </p:cNvSpPr>
          <p:nvPr/>
        </p:nvSpPr>
        <p:spPr bwMode="auto">
          <a:xfrm rot="5400000" flipV="1">
            <a:off x="2430462" y="3417888"/>
            <a:ext cx="123825" cy="8699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42" name="Line 42"/>
          <p:cNvSpPr>
            <a:spLocks noChangeShapeType="1"/>
          </p:cNvSpPr>
          <p:nvPr/>
        </p:nvSpPr>
        <p:spPr bwMode="auto">
          <a:xfrm rot="5400000">
            <a:off x="1897062" y="3846513"/>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43" name="Line 43"/>
          <p:cNvSpPr>
            <a:spLocks noChangeShapeType="1"/>
          </p:cNvSpPr>
          <p:nvPr/>
        </p:nvSpPr>
        <p:spPr bwMode="auto">
          <a:xfrm rot="5400000">
            <a:off x="1488281" y="3856832"/>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1244" name="Group 44"/>
          <p:cNvGrpSpPr>
            <a:grpSpLocks/>
          </p:cNvGrpSpPr>
          <p:nvPr/>
        </p:nvGrpSpPr>
        <p:grpSpPr bwMode="auto">
          <a:xfrm>
            <a:off x="1165225" y="3225800"/>
            <a:ext cx="1373188" cy="165100"/>
            <a:chOff x="3118" y="864"/>
            <a:chExt cx="530" cy="48"/>
          </a:xfrm>
        </p:grpSpPr>
        <p:sp>
          <p:nvSpPr>
            <p:cNvPr id="51245" name="Arc 4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6" name="Arc 4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1247" name="Rectangle 47"/>
          <p:cNvSpPr>
            <a:spLocks noChangeArrowheads="1"/>
          </p:cNvSpPr>
          <p:nvPr/>
        </p:nvSpPr>
        <p:spPr bwMode="auto">
          <a:xfrm flipV="1">
            <a:off x="812800" y="1919288"/>
            <a:ext cx="2114550" cy="129063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48" name="Rectangle 48"/>
          <p:cNvSpPr>
            <a:spLocks noChangeArrowheads="1"/>
          </p:cNvSpPr>
          <p:nvPr/>
        </p:nvSpPr>
        <p:spPr bwMode="auto">
          <a:xfrm rot="5400000">
            <a:off x="1410494" y="1735932"/>
            <a:ext cx="1146175" cy="1512887"/>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49" name="Rectangle 49"/>
          <p:cNvSpPr>
            <a:spLocks noChangeArrowheads="1"/>
          </p:cNvSpPr>
          <p:nvPr/>
        </p:nvSpPr>
        <p:spPr bwMode="auto">
          <a:xfrm rot="10800000" flipV="1">
            <a:off x="1782763" y="3065463"/>
            <a:ext cx="136525" cy="144462"/>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50" name="Rectangle 50"/>
          <p:cNvSpPr>
            <a:spLocks noChangeArrowheads="1"/>
          </p:cNvSpPr>
          <p:nvPr/>
        </p:nvSpPr>
        <p:spPr bwMode="auto">
          <a:xfrm rot="10800000" flipV="1">
            <a:off x="1797050" y="4448175"/>
            <a:ext cx="138113" cy="37306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51" name="Rectangle 51"/>
          <p:cNvSpPr>
            <a:spLocks noChangeArrowheads="1"/>
          </p:cNvSpPr>
          <p:nvPr/>
        </p:nvSpPr>
        <p:spPr bwMode="auto">
          <a:xfrm rot="5400000" flipH="1">
            <a:off x="1629569" y="3813969"/>
            <a:ext cx="439737" cy="82867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2" name="AutoShape 52"/>
          <p:cNvSpPr>
            <a:spLocks noChangeArrowheads="1"/>
          </p:cNvSpPr>
          <p:nvPr/>
        </p:nvSpPr>
        <p:spPr bwMode="auto">
          <a:xfrm>
            <a:off x="1989138" y="3951288"/>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53" name="AutoShape 53"/>
          <p:cNvSpPr>
            <a:spLocks noChangeArrowheads="1"/>
          </p:cNvSpPr>
          <p:nvPr/>
        </p:nvSpPr>
        <p:spPr bwMode="auto">
          <a:xfrm flipH="1">
            <a:off x="1563688" y="3948113"/>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1254" name="Group 54"/>
          <p:cNvGrpSpPr>
            <a:grpSpLocks/>
          </p:cNvGrpSpPr>
          <p:nvPr/>
        </p:nvGrpSpPr>
        <p:grpSpPr bwMode="auto">
          <a:xfrm>
            <a:off x="1227138" y="3390900"/>
            <a:ext cx="1246187" cy="873125"/>
            <a:chOff x="3380" y="1014"/>
            <a:chExt cx="481" cy="337"/>
          </a:xfrm>
        </p:grpSpPr>
        <p:sp>
          <p:nvSpPr>
            <p:cNvPr id="51255" name="Rectangle 5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56" name="Rectangle 5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57" name="Rectangle 5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1258" name="Group 58"/>
          <p:cNvGrpSpPr>
            <a:grpSpLocks/>
          </p:cNvGrpSpPr>
          <p:nvPr/>
        </p:nvGrpSpPr>
        <p:grpSpPr bwMode="auto">
          <a:xfrm>
            <a:off x="1492250" y="3925888"/>
            <a:ext cx="725488" cy="611187"/>
            <a:chOff x="3482" y="1024"/>
            <a:chExt cx="280" cy="236"/>
          </a:xfrm>
        </p:grpSpPr>
        <p:grpSp>
          <p:nvGrpSpPr>
            <p:cNvPr id="51259" name="Group 59"/>
            <p:cNvGrpSpPr>
              <a:grpSpLocks/>
            </p:cNvGrpSpPr>
            <p:nvPr/>
          </p:nvGrpSpPr>
          <p:grpSpPr bwMode="auto">
            <a:xfrm>
              <a:off x="3712" y="1202"/>
              <a:ext cx="50" cy="58"/>
              <a:chOff x="3726" y="878"/>
              <a:chExt cx="50" cy="58"/>
            </a:xfrm>
          </p:grpSpPr>
          <p:sp>
            <p:nvSpPr>
              <p:cNvPr id="51260" name="AutoShape 6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61" name="AutoShape 6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1262" name="Group 62"/>
            <p:cNvGrpSpPr>
              <a:grpSpLocks/>
            </p:cNvGrpSpPr>
            <p:nvPr/>
          </p:nvGrpSpPr>
          <p:grpSpPr bwMode="auto">
            <a:xfrm>
              <a:off x="3484" y="1204"/>
              <a:ext cx="48" cy="56"/>
              <a:chOff x="3462" y="734"/>
              <a:chExt cx="48" cy="56"/>
            </a:xfrm>
          </p:grpSpPr>
          <p:sp>
            <p:nvSpPr>
              <p:cNvPr id="51263" name="AutoShape 6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64" name="AutoShape 6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1265" name="Group 65"/>
            <p:cNvGrpSpPr>
              <a:grpSpLocks/>
            </p:cNvGrpSpPr>
            <p:nvPr/>
          </p:nvGrpSpPr>
          <p:grpSpPr bwMode="auto">
            <a:xfrm flipV="1">
              <a:off x="3710" y="1024"/>
              <a:ext cx="50" cy="58"/>
              <a:chOff x="3726" y="878"/>
              <a:chExt cx="50" cy="58"/>
            </a:xfrm>
          </p:grpSpPr>
          <p:sp>
            <p:nvSpPr>
              <p:cNvPr id="51266" name="AutoShape 6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67" name="AutoShape 6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1268" name="Group 68"/>
            <p:cNvGrpSpPr>
              <a:grpSpLocks/>
            </p:cNvGrpSpPr>
            <p:nvPr/>
          </p:nvGrpSpPr>
          <p:grpSpPr bwMode="auto">
            <a:xfrm flipV="1">
              <a:off x="3482" y="1026"/>
              <a:ext cx="48" cy="56"/>
              <a:chOff x="3462" y="734"/>
              <a:chExt cx="48" cy="56"/>
            </a:xfrm>
          </p:grpSpPr>
          <p:sp>
            <p:nvSpPr>
              <p:cNvPr id="51269" name="AutoShape 6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0" name="AutoShape 7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51271" name="Text Box 71"/>
          <p:cNvSpPr txBox="1">
            <a:spLocks noChangeArrowheads="1"/>
          </p:cNvSpPr>
          <p:nvPr/>
        </p:nvSpPr>
        <p:spPr bwMode="auto">
          <a:xfrm>
            <a:off x="1381125" y="2246313"/>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nvGrpSpPr>
          <p:cNvPr id="51272" name="Group 72"/>
          <p:cNvGrpSpPr>
            <a:grpSpLocks/>
          </p:cNvGrpSpPr>
          <p:nvPr/>
        </p:nvGrpSpPr>
        <p:grpSpPr bwMode="auto">
          <a:xfrm>
            <a:off x="1619250" y="858838"/>
            <a:ext cx="487363" cy="942975"/>
            <a:chOff x="1020" y="536"/>
            <a:chExt cx="307" cy="594"/>
          </a:xfrm>
        </p:grpSpPr>
        <p:sp>
          <p:nvSpPr>
            <p:cNvPr id="51273" name="AutoShape 73" descr="Wide upward diagonal"/>
            <p:cNvSpPr>
              <a:spLocks/>
            </p:cNvSpPr>
            <p:nvPr/>
          </p:nvSpPr>
          <p:spPr bwMode="auto">
            <a:xfrm rot="-5400000">
              <a:off x="1148" y="626"/>
              <a:ext cx="51" cy="166"/>
            </a:xfrm>
            <a:prstGeom prst="rightBracket">
              <a:avLst>
                <a:gd name="adj" fmla="val 7836"/>
              </a:avLst>
            </a:prstGeom>
            <a:pattFill prst="wdUpDiag">
              <a:fgClr>
                <a:srgbClr val="000000"/>
              </a:fgClr>
              <a:bgClr>
                <a:srgbClr val="FFFFFF"/>
              </a:bgClr>
            </a:pattFill>
            <a:ln w="9525">
              <a:solidFill>
                <a:srgbClr val="000000"/>
              </a:solidFill>
              <a:round/>
              <a:headEnd/>
              <a:tailEnd/>
            </a:ln>
          </p:spPr>
          <p:txBody>
            <a:bodyPr/>
            <a:lstStyle/>
            <a:p>
              <a:endParaRPr lang="en-US"/>
            </a:p>
          </p:txBody>
        </p:sp>
        <p:sp>
          <p:nvSpPr>
            <p:cNvPr id="51274" name="AutoShape 74"/>
            <p:cNvSpPr>
              <a:spLocks noChangeArrowheads="1"/>
            </p:cNvSpPr>
            <p:nvPr/>
          </p:nvSpPr>
          <p:spPr bwMode="auto">
            <a:xfrm rot="10800000">
              <a:off x="1139" y="998"/>
              <a:ext cx="66" cy="132"/>
            </a:xfrm>
            <a:prstGeom prst="triangle">
              <a:avLst>
                <a:gd name="adj" fmla="val 50000"/>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5" name="Rectangle 75"/>
            <p:cNvSpPr>
              <a:spLocks noChangeArrowheads="1"/>
            </p:cNvSpPr>
            <p:nvPr/>
          </p:nvSpPr>
          <p:spPr bwMode="auto">
            <a:xfrm>
              <a:off x="1020" y="536"/>
              <a:ext cx="307" cy="71"/>
            </a:xfrm>
            <a:prstGeom prst="rect">
              <a:avLst/>
            </a:prstGeom>
            <a:gradFill rotWithShape="0">
              <a:gsLst>
                <a:gs pos="0">
                  <a:schemeClr val="accent1"/>
                </a:gs>
                <a:gs pos="50000">
                  <a:schemeClr val="accent1">
                    <a:gamma/>
                    <a:shade val="46275"/>
                    <a:invGamma/>
                  </a:schemeClr>
                </a:gs>
                <a:gs pos="100000">
                  <a:schemeClr val="accent1"/>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276" name="Rectangle 76"/>
            <p:cNvSpPr>
              <a:spLocks noChangeArrowheads="1"/>
            </p:cNvSpPr>
            <p:nvPr/>
          </p:nvSpPr>
          <p:spPr bwMode="auto">
            <a:xfrm flipV="1">
              <a:off x="1138" y="607"/>
              <a:ext cx="73" cy="388"/>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77" name="Line 77"/>
            <p:cNvSpPr>
              <a:spLocks noChangeShapeType="1"/>
            </p:cNvSpPr>
            <p:nvPr/>
          </p:nvSpPr>
          <p:spPr bwMode="auto">
            <a:xfrm>
              <a:off x="1139" y="976"/>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78" name="Line 78"/>
            <p:cNvSpPr>
              <a:spLocks noChangeShapeType="1"/>
            </p:cNvSpPr>
            <p:nvPr/>
          </p:nvSpPr>
          <p:spPr bwMode="auto">
            <a:xfrm>
              <a:off x="1157" y="958"/>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79" name="Line 79"/>
            <p:cNvSpPr>
              <a:spLocks noChangeShapeType="1"/>
            </p:cNvSpPr>
            <p:nvPr/>
          </p:nvSpPr>
          <p:spPr bwMode="auto">
            <a:xfrm>
              <a:off x="1138" y="940"/>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0" name="Line 80"/>
            <p:cNvSpPr>
              <a:spLocks noChangeShapeType="1"/>
            </p:cNvSpPr>
            <p:nvPr/>
          </p:nvSpPr>
          <p:spPr bwMode="auto">
            <a:xfrm>
              <a:off x="1156" y="922"/>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1" name="Line 81"/>
            <p:cNvSpPr>
              <a:spLocks noChangeShapeType="1"/>
            </p:cNvSpPr>
            <p:nvPr/>
          </p:nvSpPr>
          <p:spPr bwMode="auto">
            <a:xfrm>
              <a:off x="1139" y="904"/>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2" name="Line 82"/>
            <p:cNvSpPr>
              <a:spLocks noChangeShapeType="1"/>
            </p:cNvSpPr>
            <p:nvPr/>
          </p:nvSpPr>
          <p:spPr bwMode="auto">
            <a:xfrm>
              <a:off x="1157" y="886"/>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3" name="Line 83"/>
            <p:cNvSpPr>
              <a:spLocks noChangeShapeType="1"/>
            </p:cNvSpPr>
            <p:nvPr/>
          </p:nvSpPr>
          <p:spPr bwMode="auto">
            <a:xfrm>
              <a:off x="1138" y="868"/>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4" name="Line 84"/>
            <p:cNvSpPr>
              <a:spLocks noChangeShapeType="1"/>
            </p:cNvSpPr>
            <p:nvPr/>
          </p:nvSpPr>
          <p:spPr bwMode="auto">
            <a:xfrm>
              <a:off x="1156" y="850"/>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5" name="Line 85"/>
            <p:cNvSpPr>
              <a:spLocks noChangeShapeType="1"/>
            </p:cNvSpPr>
            <p:nvPr/>
          </p:nvSpPr>
          <p:spPr bwMode="auto">
            <a:xfrm>
              <a:off x="1142" y="831"/>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6" name="Line 86"/>
            <p:cNvSpPr>
              <a:spLocks noChangeShapeType="1"/>
            </p:cNvSpPr>
            <p:nvPr/>
          </p:nvSpPr>
          <p:spPr bwMode="auto">
            <a:xfrm>
              <a:off x="1160" y="813"/>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7" name="Line 87"/>
            <p:cNvSpPr>
              <a:spLocks noChangeShapeType="1"/>
            </p:cNvSpPr>
            <p:nvPr/>
          </p:nvSpPr>
          <p:spPr bwMode="auto">
            <a:xfrm>
              <a:off x="1141" y="795"/>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8" name="Line 88"/>
            <p:cNvSpPr>
              <a:spLocks noChangeShapeType="1"/>
            </p:cNvSpPr>
            <p:nvPr/>
          </p:nvSpPr>
          <p:spPr bwMode="auto">
            <a:xfrm>
              <a:off x="1159" y="777"/>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89" name="Line 89"/>
            <p:cNvSpPr>
              <a:spLocks noChangeShapeType="1"/>
            </p:cNvSpPr>
            <p:nvPr/>
          </p:nvSpPr>
          <p:spPr bwMode="auto">
            <a:xfrm>
              <a:off x="1142" y="759"/>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90" name="Line 90"/>
            <p:cNvSpPr>
              <a:spLocks noChangeShapeType="1"/>
            </p:cNvSpPr>
            <p:nvPr/>
          </p:nvSpPr>
          <p:spPr bwMode="auto">
            <a:xfrm>
              <a:off x="1160" y="741"/>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91" name="Line 91"/>
            <p:cNvSpPr>
              <a:spLocks noChangeShapeType="1"/>
            </p:cNvSpPr>
            <p:nvPr/>
          </p:nvSpPr>
          <p:spPr bwMode="auto">
            <a:xfrm>
              <a:off x="1141" y="723"/>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92" name="Line 92"/>
            <p:cNvSpPr>
              <a:spLocks noChangeShapeType="1"/>
            </p:cNvSpPr>
            <p:nvPr/>
          </p:nvSpPr>
          <p:spPr bwMode="auto">
            <a:xfrm>
              <a:off x="1159" y="705"/>
              <a:ext cx="30"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293" name="Line 93"/>
            <p:cNvSpPr>
              <a:spLocks noChangeShapeType="1"/>
            </p:cNvSpPr>
            <p:nvPr/>
          </p:nvSpPr>
          <p:spPr bwMode="auto">
            <a:xfrm>
              <a:off x="1142" y="687"/>
              <a:ext cx="66"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294" name="Group 94"/>
          <p:cNvGrpSpPr>
            <a:grpSpLocks/>
          </p:cNvGrpSpPr>
          <p:nvPr/>
        </p:nvGrpSpPr>
        <p:grpSpPr bwMode="auto">
          <a:xfrm>
            <a:off x="7137400" y="1143000"/>
            <a:ext cx="1081088" cy="533400"/>
            <a:chOff x="4496" y="720"/>
            <a:chExt cx="681" cy="336"/>
          </a:xfrm>
        </p:grpSpPr>
        <p:sp>
          <p:nvSpPr>
            <p:cNvPr id="51295" name="Rectangle 95"/>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96" name="Line 96"/>
            <p:cNvSpPr>
              <a:spLocks noChangeShapeType="1"/>
            </p:cNvSpPr>
            <p:nvPr/>
          </p:nvSpPr>
          <p:spPr bwMode="auto">
            <a:xfrm>
              <a:off x="4496"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97" name="Line 97"/>
            <p:cNvSpPr>
              <a:spLocks noChangeShapeType="1"/>
            </p:cNvSpPr>
            <p:nvPr/>
          </p:nvSpPr>
          <p:spPr bwMode="auto">
            <a:xfrm>
              <a:off x="5040" y="86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298" name="Line 98"/>
            <p:cNvSpPr>
              <a:spLocks noChangeShapeType="1"/>
            </p:cNvSpPr>
            <p:nvPr/>
          </p:nvSpPr>
          <p:spPr bwMode="auto">
            <a:xfrm flipV="1">
              <a:off x="4780" y="766"/>
              <a:ext cx="98" cy="212"/>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1299" name="Group 99"/>
            <p:cNvGrpSpPr>
              <a:grpSpLocks/>
            </p:cNvGrpSpPr>
            <p:nvPr/>
          </p:nvGrpSpPr>
          <p:grpSpPr bwMode="auto">
            <a:xfrm>
              <a:off x="4650" y="837"/>
              <a:ext cx="357" cy="98"/>
              <a:chOff x="4634" y="1266"/>
              <a:chExt cx="357" cy="98"/>
            </a:xfrm>
          </p:grpSpPr>
          <p:grpSp>
            <p:nvGrpSpPr>
              <p:cNvPr id="51300" name="Group 100"/>
              <p:cNvGrpSpPr>
                <a:grpSpLocks/>
              </p:cNvGrpSpPr>
              <p:nvPr/>
            </p:nvGrpSpPr>
            <p:grpSpPr bwMode="auto">
              <a:xfrm>
                <a:off x="4634" y="1266"/>
                <a:ext cx="118" cy="96"/>
                <a:chOff x="4634" y="1266"/>
                <a:chExt cx="118" cy="96"/>
              </a:xfrm>
            </p:grpSpPr>
            <p:sp>
              <p:nvSpPr>
                <p:cNvPr id="51301" name="AutoShape 101"/>
                <p:cNvSpPr>
                  <a:spLocks/>
                </p:cNvSpPr>
                <p:nvPr/>
              </p:nvSpPr>
              <p:spPr bwMode="auto">
                <a:xfrm rot="5400000">
                  <a:off x="4689" y="1299"/>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2" name="Line 102"/>
                <p:cNvSpPr>
                  <a:spLocks noChangeShapeType="1"/>
                </p:cNvSpPr>
                <p:nvPr/>
              </p:nvSpPr>
              <p:spPr bwMode="auto">
                <a:xfrm flipH="1">
                  <a:off x="4634" y="1356"/>
                  <a:ext cx="8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303" name="Group 103"/>
              <p:cNvGrpSpPr>
                <a:grpSpLocks/>
              </p:cNvGrpSpPr>
              <p:nvPr/>
            </p:nvGrpSpPr>
            <p:grpSpPr bwMode="auto">
              <a:xfrm>
                <a:off x="4752" y="1268"/>
                <a:ext cx="120" cy="96"/>
                <a:chOff x="4752" y="1268"/>
                <a:chExt cx="120" cy="96"/>
              </a:xfrm>
            </p:grpSpPr>
            <p:sp>
              <p:nvSpPr>
                <p:cNvPr id="51304" name="AutoShape 104"/>
                <p:cNvSpPr>
                  <a:spLocks/>
                </p:cNvSpPr>
                <p:nvPr/>
              </p:nvSpPr>
              <p:spPr bwMode="auto">
                <a:xfrm rot="5400000">
                  <a:off x="4809"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5" name="Line 105"/>
                <p:cNvSpPr>
                  <a:spLocks noChangeShapeType="1"/>
                </p:cNvSpPr>
                <p:nvPr/>
              </p:nvSpPr>
              <p:spPr bwMode="auto">
                <a:xfrm flipH="1">
                  <a:off x="4752" y="1358"/>
                  <a:ext cx="8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51306" name="Group 106"/>
              <p:cNvGrpSpPr>
                <a:grpSpLocks/>
              </p:cNvGrpSpPr>
              <p:nvPr/>
            </p:nvGrpSpPr>
            <p:grpSpPr bwMode="auto">
              <a:xfrm>
                <a:off x="4872" y="1268"/>
                <a:ext cx="119" cy="96"/>
                <a:chOff x="4872" y="1268"/>
                <a:chExt cx="119" cy="96"/>
              </a:xfrm>
            </p:grpSpPr>
            <p:sp>
              <p:nvSpPr>
                <p:cNvPr id="51307" name="AutoShape 107"/>
                <p:cNvSpPr>
                  <a:spLocks/>
                </p:cNvSpPr>
                <p:nvPr/>
              </p:nvSpPr>
              <p:spPr bwMode="auto">
                <a:xfrm rot="5400000">
                  <a:off x="4928" y="1301"/>
                  <a:ext cx="96" cy="3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08" name="Line 108"/>
                <p:cNvSpPr>
                  <a:spLocks noChangeShapeType="1"/>
                </p:cNvSpPr>
                <p:nvPr/>
              </p:nvSpPr>
              <p:spPr bwMode="auto">
                <a:xfrm flipH="1">
                  <a:off x="4872" y="1358"/>
                  <a:ext cx="8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sp>
        <p:nvSpPr>
          <p:cNvPr id="51309" name="Line 109"/>
          <p:cNvSpPr>
            <a:spLocks noChangeShapeType="1"/>
          </p:cNvSpPr>
          <p:nvPr/>
        </p:nvSpPr>
        <p:spPr bwMode="auto">
          <a:xfrm flipV="1">
            <a:off x="985838" y="48133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11" name="Line 111"/>
          <p:cNvSpPr>
            <a:spLocks noChangeShapeType="1"/>
          </p:cNvSpPr>
          <p:nvPr/>
        </p:nvSpPr>
        <p:spPr bwMode="auto">
          <a:xfrm flipH="1" flipV="1">
            <a:off x="5476875" y="3713163"/>
            <a:ext cx="0" cy="433387"/>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2" name="Line 112"/>
          <p:cNvSpPr>
            <a:spLocks noChangeShapeType="1"/>
          </p:cNvSpPr>
          <p:nvPr/>
        </p:nvSpPr>
        <p:spPr bwMode="auto">
          <a:xfrm>
            <a:off x="5095875" y="2286000"/>
            <a:ext cx="0" cy="30003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3" name="Line 113"/>
          <p:cNvSpPr>
            <a:spLocks noChangeShapeType="1"/>
          </p:cNvSpPr>
          <p:nvPr/>
        </p:nvSpPr>
        <p:spPr bwMode="auto">
          <a:xfrm flipV="1">
            <a:off x="5083175" y="4040188"/>
            <a:ext cx="0" cy="106362"/>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4" name="Line 114"/>
          <p:cNvSpPr>
            <a:spLocks noChangeShapeType="1"/>
          </p:cNvSpPr>
          <p:nvPr/>
        </p:nvSpPr>
        <p:spPr bwMode="auto">
          <a:xfrm flipH="1">
            <a:off x="4167188" y="3551238"/>
            <a:ext cx="6572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5" name="Rectangle 115"/>
          <p:cNvSpPr>
            <a:spLocks noChangeArrowheads="1"/>
          </p:cNvSpPr>
          <p:nvPr/>
        </p:nvSpPr>
        <p:spPr bwMode="auto">
          <a:xfrm rot="10800000" flipH="1">
            <a:off x="4935538" y="38274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6" name="Rectangle 116"/>
          <p:cNvSpPr>
            <a:spLocks noChangeArrowheads="1"/>
          </p:cNvSpPr>
          <p:nvPr/>
        </p:nvSpPr>
        <p:spPr bwMode="auto">
          <a:xfrm>
            <a:off x="4816475" y="33274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1317" name="Group 117"/>
          <p:cNvGrpSpPr>
            <a:grpSpLocks/>
          </p:cNvGrpSpPr>
          <p:nvPr/>
        </p:nvGrpSpPr>
        <p:grpSpPr bwMode="auto">
          <a:xfrm flipH="1">
            <a:off x="5224463" y="3357563"/>
            <a:ext cx="138112" cy="134937"/>
            <a:chOff x="3913" y="2593"/>
            <a:chExt cx="155" cy="151"/>
          </a:xfrm>
        </p:grpSpPr>
        <p:sp>
          <p:nvSpPr>
            <p:cNvPr id="51318" name="Line 11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19" name="Line 11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1320" name="Line 120"/>
          <p:cNvSpPr>
            <a:spLocks noChangeShapeType="1"/>
          </p:cNvSpPr>
          <p:nvPr/>
        </p:nvSpPr>
        <p:spPr bwMode="auto">
          <a:xfrm flipH="1" flipV="1">
            <a:off x="4829175" y="3551238"/>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21" name="Line 121"/>
          <p:cNvSpPr>
            <a:spLocks noChangeShapeType="1"/>
          </p:cNvSpPr>
          <p:nvPr/>
        </p:nvSpPr>
        <p:spPr bwMode="auto">
          <a:xfrm flipH="1">
            <a:off x="5083175" y="41465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22" name="Rectangle 122"/>
          <p:cNvSpPr>
            <a:spLocks noChangeArrowheads="1"/>
          </p:cNvSpPr>
          <p:nvPr/>
        </p:nvSpPr>
        <p:spPr bwMode="auto">
          <a:xfrm>
            <a:off x="4862513" y="258603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23" name="AutoShape 123"/>
          <p:cNvSpPr>
            <a:spLocks noChangeArrowheads="1"/>
          </p:cNvSpPr>
          <p:nvPr/>
        </p:nvSpPr>
        <p:spPr bwMode="auto">
          <a:xfrm rot="10800000">
            <a:off x="4929188" y="263366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4" name="AutoShape 124"/>
          <p:cNvSpPr>
            <a:spLocks noChangeArrowheads="1"/>
          </p:cNvSpPr>
          <p:nvPr/>
        </p:nvSpPr>
        <p:spPr bwMode="auto">
          <a:xfrm flipH="1">
            <a:off x="5000625" y="38735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5" name="AutoShape 125"/>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26" name="Line 126"/>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27" name="Line 127"/>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28" name="Line 128"/>
          <p:cNvSpPr>
            <a:spLocks noChangeShapeType="1"/>
          </p:cNvSpPr>
          <p:nvPr/>
        </p:nvSpPr>
        <p:spPr bwMode="auto">
          <a:xfrm flipH="1" flipV="1">
            <a:off x="4148138" y="2774950"/>
            <a:ext cx="0" cy="147955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1329" name="Group 129"/>
          <p:cNvGrpSpPr>
            <a:grpSpLocks/>
          </p:cNvGrpSpPr>
          <p:nvPr/>
        </p:nvGrpSpPr>
        <p:grpSpPr bwMode="auto">
          <a:xfrm flipH="1">
            <a:off x="4035425" y="2636838"/>
            <a:ext cx="85725" cy="268287"/>
            <a:chOff x="0" y="0"/>
            <a:chExt cx="20000" cy="20000"/>
          </a:xfrm>
        </p:grpSpPr>
        <p:sp>
          <p:nvSpPr>
            <p:cNvPr id="51330" name="Arc 13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31" name="Arc 13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1332" name="Group 132"/>
          <p:cNvGrpSpPr>
            <a:grpSpLocks/>
          </p:cNvGrpSpPr>
          <p:nvPr/>
        </p:nvGrpSpPr>
        <p:grpSpPr bwMode="auto">
          <a:xfrm flipH="1">
            <a:off x="4171950" y="2641600"/>
            <a:ext cx="87313" cy="266700"/>
            <a:chOff x="0" y="0"/>
            <a:chExt cx="20000" cy="20000"/>
          </a:xfrm>
        </p:grpSpPr>
        <p:sp>
          <p:nvSpPr>
            <p:cNvPr id="51333" name="Arc 13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34" name="Arc 13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1335" name="Rectangle 135"/>
          <p:cNvSpPr>
            <a:spLocks noChangeArrowheads="1"/>
          </p:cNvSpPr>
          <p:nvPr/>
        </p:nvSpPr>
        <p:spPr bwMode="auto">
          <a:xfrm>
            <a:off x="3871913" y="2017713"/>
            <a:ext cx="1774825"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36" name="Line 136"/>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37" name="Line 137"/>
          <p:cNvSpPr>
            <a:spLocks noChangeShapeType="1"/>
          </p:cNvSpPr>
          <p:nvPr/>
        </p:nvSpPr>
        <p:spPr bwMode="auto">
          <a:xfrm flipH="1">
            <a:off x="5356225" y="34274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38" name="Line 138"/>
          <p:cNvSpPr>
            <a:spLocks noChangeShapeType="1"/>
          </p:cNvSpPr>
          <p:nvPr/>
        </p:nvSpPr>
        <p:spPr bwMode="auto">
          <a:xfrm flipH="1" flipV="1">
            <a:off x="3937000" y="2667000"/>
            <a:ext cx="355600" cy="177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39" name="Line 139"/>
          <p:cNvSpPr>
            <a:spLocks noChangeShapeType="1"/>
          </p:cNvSpPr>
          <p:nvPr/>
        </p:nvSpPr>
        <p:spPr bwMode="auto">
          <a:xfrm rot="16200000" flipV="1">
            <a:off x="5604669" y="3463131"/>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1341" name="Oval 141"/>
          <p:cNvSpPr>
            <a:spLocks noChangeArrowheads="1"/>
          </p:cNvSpPr>
          <p:nvPr/>
        </p:nvSpPr>
        <p:spPr bwMode="auto">
          <a:xfrm>
            <a:off x="4130675" y="354806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42" name="Rectangle 142"/>
          <p:cNvSpPr>
            <a:spLocks noChangeArrowheads="1"/>
          </p:cNvSpPr>
          <p:nvPr/>
        </p:nvSpPr>
        <p:spPr bwMode="auto">
          <a:xfrm>
            <a:off x="4816475" y="282575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1343" name="Group 143"/>
          <p:cNvGrpSpPr>
            <a:grpSpLocks/>
          </p:cNvGrpSpPr>
          <p:nvPr/>
        </p:nvGrpSpPr>
        <p:grpSpPr bwMode="auto">
          <a:xfrm flipH="1">
            <a:off x="5224463" y="3157538"/>
            <a:ext cx="138112" cy="134937"/>
            <a:chOff x="3913" y="2593"/>
            <a:chExt cx="155" cy="151"/>
          </a:xfrm>
        </p:grpSpPr>
        <p:sp>
          <p:nvSpPr>
            <p:cNvPr id="51344" name="Line 14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45" name="Line 14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1346" name="Line 146"/>
          <p:cNvSpPr>
            <a:spLocks noChangeShapeType="1"/>
          </p:cNvSpPr>
          <p:nvPr/>
        </p:nvSpPr>
        <p:spPr bwMode="auto">
          <a:xfrm flipV="1">
            <a:off x="4829175" y="2919413"/>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47" name="Oval 147"/>
          <p:cNvSpPr>
            <a:spLocks noChangeArrowheads="1"/>
          </p:cNvSpPr>
          <p:nvPr/>
        </p:nvSpPr>
        <p:spPr bwMode="auto">
          <a:xfrm>
            <a:off x="5449888" y="3676650"/>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48" name="Rectangle 148"/>
          <p:cNvSpPr>
            <a:spLocks noChangeArrowheads="1"/>
          </p:cNvSpPr>
          <p:nvPr/>
        </p:nvSpPr>
        <p:spPr bwMode="auto">
          <a:xfrm rot="16200000" flipV="1">
            <a:off x="1112043" y="3980657"/>
            <a:ext cx="138113" cy="508000"/>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1349" name="Rectangle 149"/>
          <p:cNvSpPr>
            <a:spLocks noChangeArrowheads="1"/>
          </p:cNvSpPr>
          <p:nvPr/>
        </p:nvSpPr>
        <p:spPr bwMode="auto">
          <a:xfrm rot="10800000" flipV="1">
            <a:off x="927100" y="1919288"/>
            <a:ext cx="136525" cy="290671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pPr algn="r"/>
            <a:endParaRPr lang="en-US"/>
          </a:p>
        </p:txBody>
      </p:sp>
      <p:sp>
        <p:nvSpPr>
          <p:cNvPr id="51350" name="Text Box 150"/>
          <p:cNvSpPr txBox="1">
            <a:spLocks noChangeArrowheads="1"/>
          </p:cNvSpPr>
          <p:nvPr/>
        </p:nvSpPr>
        <p:spPr bwMode="auto">
          <a:xfrm>
            <a:off x="6264275" y="45370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This action repeats as long as there is an Input.</a:t>
            </a:r>
          </a:p>
        </p:txBody>
      </p:sp>
      <p:sp>
        <p:nvSpPr>
          <p:cNvPr id="51352" name="AutoShape 152"/>
          <p:cNvSpPr>
            <a:spLocks noChangeArrowheads="1"/>
          </p:cNvSpPr>
          <p:nvPr/>
        </p:nvSpPr>
        <p:spPr bwMode="auto">
          <a:xfrm flipV="1">
            <a:off x="4076700" y="47498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53" name="AutoShape 153"/>
          <p:cNvSpPr>
            <a:spLocks noChangeArrowheads="1"/>
          </p:cNvSpPr>
          <p:nvPr/>
        </p:nvSpPr>
        <p:spPr bwMode="auto">
          <a:xfrm>
            <a:off x="1768475" y="5321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54" name="AutoShape 154"/>
          <p:cNvSpPr>
            <a:spLocks noChangeArrowheads="1"/>
          </p:cNvSpPr>
          <p:nvPr/>
        </p:nvSpPr>
        <p:spPr bwMode="auto">
          <a:xfrm rot="16200000" flipH="1">
            <a:off x="5817393" y="3640932"/>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1355" name="AutoShape 155"/>
          <p:cNvSpPr>
            <a:spLocks noChangeArrowheads="1"/>
          </p:cNvSpPr>
          <p:nvPr/>
        </p:nvSpPr>
        <p:spPr bwMode="auto">
          <a:xfrm flipV="1">
            <a:off x="889000" y="52959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0" name="Slide Number Placeholder 3"/>
          <p:cNvSpPr>
            <a:spLocks noGrp="1"/>
          </p:cNvSpPr>
          <p:nvPr>
            <p:ph type="sldNum" sz="quarter" idx="12"/>
          </p:nvPr>
        </p:nvSpPr>
        <p:spPr/>
        <p:txBody>
          <a:bodyPr/>
          <a:lstStyle/>
          <a:p>
            <a:fld id="{D9FDD560-221F-FF40-8747-E63B07EBD092}" type="slidenum">
              <a:rPr lang="en-US"/>
              <a:pPr/>
              <a:t>131</a:t>
            </a:fld>
            <a:endParaRPr lang="en-US"/>
          </a:p>
        </p:txBody>
      </p:sp>
      <p:sp>
        <p:nvSpPr>
          <p:cNvPr id="26419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Other Available Logic Elements   </a:t>
            </a:r>
            <a:r>
              <a:rPr lang="en-US" sz="4400">
                <a:solidFill>
                  <a:schemeClr val="tx2"/>
                </a:solidFill>
              </a:rPr>
              <a:t> </a:t>
            </a:r>
          </a:p>
        </p:txBody>
      </p:sp>
      <p:sp>
        <p:nvSpPr>
          <p:cNvPr id="264195" name="Text Box 3"/>
          <p:cNvSpPr txBox="1">
            <a:spLocks noChangeArrowheads="1"/>
          </p:cNvSpPr>
          <p:nvPr/>
        </p:nvSpPr>
        <p:spPr bwMode="auto">
          <a:xfrm>
            <a:off x="655638" y="6096000"/>
            <a:ext cx="8031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These Are All Manufacturers Catalog Symbols</a:t>
            </a:r>
            <a:endParaRPr lang="en-US" sz="1800">
              <a:latin typeface="Tahoma" charset="0"/>
            </a:endParaRPr>
          </a:p>
        </p:txBody>
      </p:sp>
      <p:sp>
        <p:nvSpPr>
          <p:cNvPr id="264196" name="Text Box 4"/>
          <p:cNvSpPr txBox="1">
            <a:spLocks noChangeArrowheads="1"/>
          </p:cNvSpPr>
          <p:nvPr/>
        </p:nvSpPr>
        <p:spPr bwMode="auto">
          <a:xfrm>
            <a:off x="533400" y="1814513"/>
            <a:ext cx="38100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Normally Closed        Normally Open </a:t>
            </a:r>
            <a:r>
              <a:rPr lang="en-US" sz="1400"/>
              <a:t> </a:t>
            </a:r>
          </a:p>
        </p:txBody>
      </p:sp>
      <p:sp>
        <p:nvSpPr>
          <p:cNvPr id="264197" name="Text Box 5"/>
          <p:cNvSpPr txBox="1">
            <a:spLocks noChangeArrowheads="1"/>
          </p:cNvSpPr>
          <p:nvPr/>
        </p:nvSpPr>
        <p:spPr bwMode="auto">
          <a:xfrm>
            <a:off x="655638" y="2119313"/>
            <a:ext cx="3687762"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Amplifier Element that takes a very low pressure signal and amplifies it to system pressure.</a:t>
            </a:r>
            <a:r>
              <a:rPr lang="en-US" sz="1400"/>
              <a:t> </a:t>
            </a:r>
          </a:p>
        </p:txBody>
      </p:sp>
      <p:grpSp>
        <p:nvGrpSpPr>
          <p:cNvPr id="264198" name="Group 6"/>
          <p:cNvGrpSpPr>
            <a:grpSpLocks/>
          </p:cNvGrpSpPr>
          <p:nvPr/>
        </p:nvGrpSpPr>
        <p:grpSpPr bwMode="auto">
          <a:xfrm>
            <a:off x="625475" y="1116013"/>
            <a:ext cx="1122363" cy="641350"/>
            <a:chOff x="551" y="812"/>
            <a:chExt cx="707" cy="404"/>
          </a:xfrm>
        </p:grpSpPr>
        <p:sp>
          <p:nvSpPr>
            <p:cNvPr id="264199" name="Line 7"/>
            <p:cNvSpPr>
              <a:spLocks noChangeShapeType="1"/>
            </p:cNvSpPr>
            <p:nvPr/>
          </p:nvSpPr>
          <p:spPr bwMode="auto">
            <a:xfrm flipV="1">
              <a:off x="559" y="887"/>
              <a:ext cx="17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0" name="Line 8"/>
            <p:cNvSpPr>
              <a:spLocks noChangeShapeType="1"/>
            </p:cNvSpPr>
            <p:nvPr/>
          </p:nvSpPr>
          <p:spPr bwMode="auto">
            <a:xfrm>
              <a:off x="1142" y="1012"/>
              <a:ext cx="116"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1" name="Rectangle 9"/>
            <p:cNvSpPr>
              <a:spLocks noChangeArrowheads="1"/>
            </p:cNvSpPr>
            <p:nvPr/>
          </p:nvSpPr>
          <p:spPr bwMode="auto">
            <a:xfrm>
              <a:off x="731" y="812"/>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2" name="Line 10"/>
            <p:cNvSpPr>
              <a:spLocks noChangeShapeType="1"/>
            </p:cNvSpPr>
            <p:nvPr/>
          </p:nvSpPr>
          <p:spPr bwMode="auto">
            <a:xfrm>
              <a:off x="610" y="1139"/>
              <a:ext cx="11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3" name="AutoShape 11"/>
            <p:cNvSpPr>
              <a:spLocks noChangeArrowheads="1"/>
            </p:cNvSpPr>
            <p:nvPr/>
          </p:nvSpPr>
          <p:spPr bwMode="auto">
            <a:xfrm rot="5400000">
              <a:off x="851" y="947"/>
              <a:ext cx="192" cy="122"/>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4204" name="AutoShape 12"/>
            <p:cNvSpPr>
              <a:spLocks noChangeArrowheads="1"/>
            </p:cNvSpPr>
            <p:nvPr/>
          </p:nvSpPr>
          <p:spPr bwMode="auto">
            <a:xfrm rot="5400000">
              <a:off x="534" y="1109"/>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205" name="Group 13"/>
          <p:cNvGrpSpPr>
            <a:grpSpLocks/>
          </p:cNvGrpSpPr>
          <p:nvPr/>
        </p:nvGrpSpPr>
        <p:grpSpPr bwMode="auto">
          <a:xfrm>
            <a:off x="2667000" y="1116013"/>
            <a:ext cx="1122363" cy="641350"/>
            <a:chOff x="1379" y="672"/>
            <a:chExt cx="707" cy="404"/>
          </a:xfrm>
        </p:grpSpPr>
        <p:sp>
          <p:nvSpPr>
            <p:cNvPr id="264206" name="Line 14"/>
            <p:cNvSpPr>
              <a:spLocks noChangeShapeType="1"/>
            </p:cNvSpPr>
            <p:nvPr/>
          </p:nvSpPr>
          <p:spPr bwMode="auto">
            <a:xfrm flipV="1">
              <a:off x="1387" y="747"/>
              <a:ext cx="17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7" name="Line 15"/>
            <p:cNvSpPr>
              <a:spLocks noChangeShapeType="1"/>
            </p:cNvSpPr>
            <p:nvPr/>
          </p:nvSpPr>
          <p:spPr bwMode="auto">
            <a:xfrm>
              <a:off x="1970" y="872"/>
              <a:ext cx="116"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8" name="Rectangle 16"/>
            <p:cNvSpPr>
              <a:spLocks noChangeArrowheads="1"/>
            </p:cNvSpPr>
            <p:nvPr/>
          </p:nvSpPr>
          <p:spPr bwMode="auto">
            <a:xfrm>
              <a:off x="1559" y="672"/>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09" name="Line 17"/>
            <p:cNvSpPr>
              <a:spLocks noChangeShapeType="1"/>
            </p:cNvSpPr>
            <p:nvPr/>
          </p:nvSpPr>
          <p:spPr bwMode="auto">
            <a:xfrm>
              <a:off x="1438" y="999"/>
              <a:ext cx="11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0" name="AutoShape 18"/>
            <p:cNvSpPr>
              <a:spLocks noChangeArrowheads="1"/>
            </p:cNvSpPr>
            <p:nvPr/>
          </p:nvSpPr>
          <p:spPr bwMode="auto">
            <a:xfrm rot="5400000">
              <a:off x="1679" y="807"/>
              <a:ext cx="192" cy="122"/>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4211" name="AutoShape 19"/>
            <p:cNvSpPr>
              <a:spLocks noChangeArrowheads="1"/>
            </p:cNvSpPr>
            <p:nvPr/>
          </p:nvSpPr>
          <p:spPr bwMode="auto">
            <a:xfrm rot="5400000">
              <a:off x="1362" y="969"/>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4212" name="Oval 20"/>
            <p:cNvSpPr>
              <a:spLocks noChangeArrowheads="1"/>
            </p:cNvSpPr>
            <p:nvPr/>
          </p:nvSpPr>
          <p:spPr bwMode="auto">
            <a:xfrm>
              <a:off x="1451" y="709"/>
              <a:ext cx="72" cy="71"/>
            </a:xfrm>
            <a:prstGeom prst="ellipse">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213" name="Group 21"/>
          <p:cNvGrpSpPr>
            <a:grpSpLocks/>
          </p:cNvGrpSpPr>
          <p:nvPr/>
        </p:nvGrpSpPr>
        <p:grpSpPr bwMode="auto">
          <a:xfrm rot="5400000">
            <a:off x="7354888" y="923925"/>
            <a:ext cx="750887" cy="1135063"/>
            <a:chOff x="3072" y="589"/>
            <a:chExt cx="473" cy="715"/>
          </a:xfrm>
        </p:grpSpPr>
        <p:sp>
          <p:nvSpPr>
            <p:cNvPr id="264214" name="Line 22"/>
            <p:cNvSpPr>
              <a:spLocks noChangeShapeType="1"/>
            </p:cNvSpPr>
            <p:nvPr/>
          </p:nvSpPr>
          <p:spPr bwMode="auto">
            <a:xfrm rot="-5400000">
              <a:off x="3024" y="872"/>
              <a:ext cx="566"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5" name="Rectangle 23"/>
            <p:cNvSpPr>
              <a:spLocks noChangeArrowheads="1"/>
            </p:cNvSpPr>
            <p:nvPr/>
          </p:nvSpPr>
          <p:spPr bwMode="auto">
            <a:xfrm rot="-5400000">
              <a:off x="3092" y="701"/>
              <a:ext cx="434" cy="4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6" name="Line 24"/>
            <p:cNvSpPr>
              <a:spLocks noChangeShapeType="1"/>
            </p:cNvSpPr>
            <p:nvPr/>
          </p:nvSpPr>
          <p:spPr bwMode="auto">
            <a:xfrm rot="-5400000">
              <a:off x="3095" y="933"/>
              <a:ext cx="22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7" name="Line 25"/>
            <p:cNvSpPr>
              <a:spLocks noChangeShapeType="1"/>
            </p:cNvSpPr>
            <p:nvPr/>
          </p:nvSpPr>
          <p:spPr bwMode="auto">
            <a:xfrm rot="-5400000">
              <a:off x="3022" y="933"/>
              <a:ext cx="22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8" name="Line 26"/>
            <p:cNvSpPr>
              <a:spLocks noChangeShapeType="1"/>
            </p:cNvSpPr>
            <p:nvPr/>
          </p:nvSpPr>
          <p:spPr bwMode="auto">
            <a:xfrm rot="-5400000">
              <a:off x="3357" y="933"/>
              <a:ext cx="22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19" name="Line 27"/>
            <p:cNvSpPr>
              <a:spLocks noChangeShapeType="1"/>
            </p:cNvSpPr>
            <p:nvPr/>
          </p:nvSpPr>
          <p:spPr bwMode="auto">
            <a:xfrm rot="-5400000">
              <a:off x="3285" y="933"/>
              <a:ext cx="22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20" name="Line 28"/>
            <p:cNvSpPr>
              <a:spLocks noChangeShapeType="1"/>
            </p:cNvSpPr>
            <p:nvPr/>
          </p:nvSpPr>
          <p:spPr bwMode="auto">
            <a:xfrm rot="-5400000">
              <a:off x="3103" y="1230"/>
              <a:ext cx="149"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21" name="Line 29"/>
            <p:cNvSpPr>
              <a:spLocks noChangeShapeType="1"/>
            </p:cNvSpPr>
            <p:nvPr/>
          </p:nvSpPr>
          <p:spPr bwMode="auto">
            <a:xfrm rot="-5400000">
              <a:off x="3103" y="1230"/>
              <a:ext cx="149"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22" name="Line 30"/>
            <p:cNvSpPr>
              <a:spLocks noChangeShapeType="1"/>
            </p:cNvSpPr>
            <p:nvPr/>
          </p:nvSpPr>
          <p:spPr bwMode="auto">
            <a:xfrm rot="-5400000">
              <a:off x="3373" y="1219"/>
              <a:ext cx="149"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23" name="Text Box 31"/>
          <p:cNvSpPr txBox="1">
            <a:spLocks noChangeArrowheads="1"/>
          </p:cNvSpPr>
          <p:nvPr/>
        </p:nvSpPr>
        <p:spPr bwMode="auto">
          <a:xfrm>
            <a:off x="4343400" y="2119313"/>
            <a:ext cx="4708525"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Anti Tie Down unit that requires two inputs within .5– 1 second of one another to produce an output 	      (See Slides 129-147 for Internal Logic) </a:t>
            </a:r>
          </a:p>
        </p:txBody>
      </p:sp>
      <p:grpSp>
        <p:nvGrpSpPr>
          <p:cNvPr id="264224" name="Group 32"/>
          <p:cNvGrpSpPr>
            <a:grpSpLocks/>
          </p:cNvGrpSpPr>
          <p:nvPr/>
        </p:nvGrpSpPr>
        <p:grpSpPr bwMode="auto">
          <a:xfrm rot="-5400000">
            <a:off x="5466557" y="742156"/>
            <a:ext cx="347662" cy="790575"/>
            <a:chOff x="340" y="2059"/>
            <a:chExt cx="293" cy="667"/>
          </a:xfrm>
        </p:grpSpPr>
        <p:grpSp>
          <p:nvGrpSpPr>
            <p:cNvPr id="264225" name="Group 33"/>
            <p:cNvGrpSpPr>
              <a:grpSpLocks/>
            </p:cNvGrpSpPr>
            <p:nvPr/>
          </p:nvGrpSpPr>
          <p:grpSpPr bwMode="auto">
            <a:xfrm>
              <a:off x="428" y="2600"/>
              <a:ext cx="89" cy="126"/>
              <a:chOff x="428" y="2600"/>
              <a:chExt cx="89" cy="126"/>
            </a:xfrm>
          </p:grpSpPr>
          <p:sp>
            <p:nvSpPr>
              <p:cNvPr id="264226" name="Line 34"/>
              <p:cNvSpPr>
                <a:spLocks noChangeShapeType="1"/>
              </p:cNvSpPr>
              <p:nvPr/>
            </p:nvSpPr>
            <p:spPr bwMode="auto">
              <a:xfrm flipH="1">
                <a:off x="428" y="2600"/>
                <a:ext cx="84"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27" name="Line 35"/>
              <p:cNvSpPr>
                <a:spLocks noChangeShapeType="1"/>
              </p:cNvSpPr>
              <p:nvPr/>
            </p:nvSpPr>
            <p:spPr bwMode="auto">
              <a:xfrm flipH="1">
                <a:off x="434" y="268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28" name="Line 36"/>
              <p:cNvSpPr>
                <a:spLocks noChangeShapeType="1"/>
              </p:cNvSpPr>
              <p:nvPr/>
            </p:nvSpPr>
            <p:spPr bwMode="auto">
              <a:xfrm flipH="1" flipV="1">
                <a:off x="434" y="264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29" name="Rectangle 37"/>
            <p:cNvSpPr>
              <a:spLocks noChangeArrowheads="1"/>
            </p:cNvSpPr>
            <p:nvPr/>
          </p:nvSpPr>
          <p:spPr bwMode="auto">
            <a:xfrm>
              <a:off x="370" y="2410"/>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4230" name="Group 38"/>
            <p:cNvGrpSpPr>
              <a:grpSpLocks/>
            </p:cNvGrpSpPr>
            <p:nvPr/>
          </p:nvGrpSpPr>
          <p:grpSpPr bwMode="auto">
            <a:xfrm>
              <a:off x="376" y="2440"/>
              <a:ext cx="42" cy="42"/>
              <a:chOff x="0" y="8"/>
              <a:chExt cx="20000" cy="19984"/>
            </a:xfrm>
          </p:grpSpPr>
          <p:sp>
            <p:nvSpPr>
              <p:cNvPr id="264231" name="Line 39"/>
              <p:cNvSpPr>
                <a:spLocks noChangeShapeType="1"/>
              </p:cNvSpPr>
              <p:nvPr/>
            </p:nvSpPr>
            <p:spPr bwMode="auto">
              <a:xfrm>
                <a:off x="0" y="10488"/>
                <a:ext cx="20000" cy="12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32" name="Line 40"/>
              <p:cNvSpPr>
                <a:spLocks noChangeShapeType="1"/>
              </p:cNvSpPr>
              <p:nvPr/>
            </p:nvSpPr>
            <p:spPr bwMode="auto">
              <a:xfrm flipV="1">
                <a:off x="19722" y="8"/>
                <a:ext cx="139" cy="1998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33" name="Rectangle 41"/>
            <p:cNvSpPr>
              <a:spLocks noChangeArrowheads="1"/>
            </p:cNvSpPr>
            <p:nvPr/>
          </p:nvSpPr>
          <p:spPr bwMode="auto">
            <a:xfrm>
              <a:off x="370" y="2222"/>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4234" name="Group 42"/>
            <p:cNvGrpSpPr>
              <a:grpSpLocks/>
            </p:cNvGrpSpPr>
            <p:nvPr/>
          </p:nvGrpSpPr>
          <p:grpSpPr bwMode="auto">
            <a:xfrm>
              <a:off x="376" y="2331"/>
              <a:ext cx="42" cy="37"/>
              <a:chOff x="0" y="1"/>
              <a:chExt cx="20000" cy="19998"/>
            </a:xfrm>
          </p:grpSpPr>
          <p:sp>
            <p:nvSpPr>
              <p:cNvPr id="264235" name="Line 43"/>
              <p:cNvSpPr>
                <a:spLocks noChangeShapeType="1"/>
              </p:cNvSpPr>
              <p:nvPr/>
            </p:nvSpPr>
            <p:spPr bwMode="auto">
              <a:xfrm>
                <a:off x="0" y="10549"/>
                <a:ext cx="20000" cy="14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36" name="Line 44"/>
              <p:cNvSpPr>
                <a:spLocks noChangeShapeType="1"/>
              </p:cNvSpPr>
              <p:nvPr/>
            </p:nvSpPr>
            <p:spPr bwMode="auto">
              <a:xfrm flipV="1">
                <a:off x="19722" y="1"/>
                <a:ext cx="139" cy="199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37" name="Line 45"/>
            <p:cNvSpPr>
              <a:spLocks noChangeShapeType="1"/>
            </p:cNvSpPr>
            <p:nvPr/>
          </p:nvSpPr>
          <p:spPr bwMode="auto">
            <a:xfrm>
              <a:off x="585" y="2493"/>
              <a:ext cx="48"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38" name="Line 46"/>
            <p:cNvSpPr>
              <a:spLocks noChangeShapeType="1"/>
            </p:cNvSpPr>
            <p:nvPr/>
          </p:nvSpPr>
          <p:spPr bwMode="auto">
            <a:xfrm flipH="1" flipV="1">
              <a:off x="340" y="2461"/>
              <a:ext cx="33"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39" name="Line 47"/>
            <p:cNvSpPr>
              <a:spLocks noChangeShapeType="1"/>
            </p:cNvSpPr>
            <p:nvPr/>
          </p:nvSpPr>
          <p:spPr bwMode="auto">
            <a:xfrm>
              <a:off x="376" y="2243"/>
              <a:ext cx="209" cy="84"/>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0" name="Line 48"/>
            <p:cNvSpPr>
              <a:spLocks noChangeShapeType="1"/>
            </p:cNvSpPr>
            <p:nvPr/>
          </p:nvSpPr>
          <p:spPr bwMode="auto">
            <a:xfrm flipV="1">
              <a:off x="376" y="2493"/>
              <a:ext cx="209" cy="84"/>
            </a:xfrm>
            <a:prstGeom prst="line">
              <a:avLst/>
            </a:prstGeom>
            <a:noFill/>
            <a:ln w="19050">
              <a:solidFill>
                <a:srgbClr val="000000"/>
              </a:solidFill>
              <a:round/>
              <a:headEnd type="triangle" w="sm"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1" name="Rectangle 49"/>
            <p:cNvSpPr>
              <a:spLocks noChangeArrowheads="1"/>
            </p:cNvSpPr>
            <p:nvPr/>
          </p:nvSpPr>
          <p:spPr bwMode="auto">
            <a:xfrm>
              <a:off x="414" y="2137"/>
              <a:ext cx="126"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2" name="Arc 50"/>
            <p:cNvSpPr>
              <a:spLocks/>
            </p:cNvSpPr>
            <p:nvPr/>
          </p:nvSpPr>
          <p:spPr bwMode="auto">
            <a:xfrm flipH="1">
              <a:off x="373" y="2059"/>
              <a:ext cx="107"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3" name="Arc 51"/>
            <p:cNvSpPr>
              <a:spLocks/>
            </p:cNvSpPr>
            <p:nvPr/>
          </p:nvSpPr>
          <p:spPr bwMode="auto">
            <a:xfrm>
              <a:off x="479" y="2059"/>
              <a:ext cx="103"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4" name="Line 52"/>
            <p:cNvSpPr>
              <a:spLocks noChangeShapeType="1"/>
            </p:cNvSpPr>
            <p:nvPr/>
          </p:nvSpPr>
          <p:spPr bwMode="auto">
            <a:xfrm>
              <a:off x="373"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5" name="Line 53"/>
            <p:cNvSpPr>
              <a:spLocks noChangeShapeType="1"/>
            </p:cNvSpPr>
            <p:nvPr/>
          </p:nvSpPr>
          <p:spPr bwMode="auto">
            <a:xfrm>
              <a:off x="540"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4246" name="Group 54"/>
          <p:cNvGrpSpPr>
            <a:grpSpLocks/>
          </p:cNvGrpSpPr>
          <p:nvPr/>
        </p:nvGrpSpPr>
        <p:grpSpPr bwMode="auto">
          <a:xfrm rot="16200000" flipH="1">
            <a:off x="5469732" y="1491456"/>
            <a:ext cx="347662" cy="790575"/>
            <a:chOff x="340" y="2059"/>
            <a:chExt cx="293" cy="667"/>
          </a:xfrm>
        </p:grpSpPr>
        <p:grpSp>
          <p:nvGrpSpPr>
            <p:cNvPr id="264247" name="Group 55"/>
            <p:cNvGrpSpPr>
              <a:grpSpLocks/>
            </p:cNvGrpSpPr>
            <p:nvPr/>
          </p:nvGrpSpPr>
          <p:grpSpPr bwMode="auto">
            <a:xfrm>
              <a:off x="428" y="2600"/>
              <a:ext cx="89" cy="126"/>
              <a:chOff x="428" y="2600"/>
              <a:chExt cx="89" cy="126"/>
            </a:xfrm>
          </p:grpSpPr>
          <p:sp>
            <p:nvSpPr>
              <p:cNvPr id="264248" name="Line 56"/>
              <p:cNvSpPr>
                <a:spLocks noChangeShapeType="1"/>
              </p:cNvSpPr>
              <p:nvPr/>
            </p:nvSpPr>
            <p:spPr bwMode="auto">
              <a:xfrm flipH="1">
                <a:off x="428" y="2600"/>
                <a:ext cx="84"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49" name="Line 57"/>
              <p:cNvSpPr>
                <a:spLocks noChangeShapeType="1"/>
              </p:cNvSpPr>
              <p:nvPr/>
            </p:nvSpPr>
            <p:spPr bwMode="auto">
              <a:xfrm flipH="1">
                <a:off x="434" y="268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50" name="Line 58"/>
              <p:cNvSpPr>
                <a:spLocks noChangeShapeType="1"/>
              </p:cNvSpPr>
              <p:nvPr/>
            </p:nvSpPr>
            <p:spPr bwMode="auto">
              <a:xfrm flipH="1" flipV="1">
                <a:off x="434" y="264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51" name="Rectangle 59"/>
            <p:cNvSpPr>
              <a:spLocks noChangeArrowheads="1"/>
            </p:cNvSpPr>
            <p:nvPr/>
          </p:nvSpPr>
          <p:spPr bwMode="auto">
            <a:xfrm>
              <a:off x="370" y="2410"/>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4252" name="Group 60"/>
            <p:cNvGrpSpPr>
              <a:grpSpLocks/>
            </p:cNvGrpSpPr>
            <p:nvPr/>
          </p:nvGrpSpPr>
          <p:grpSpPr bwMode="auto">
            <a:xfrm>
              <a:off x="376" y="2440"/>
              <a:ext cx="42" cy="42"/>
              <a:chOff x="0" y="8"/>
              <a:chExt cx="20000" cy="19984"/>
            </a:xfrm>
          </p:grpSpPr>
          <p:sp>
            <p:nvSpPr>
              <p:cNvPr id="264253" name="Line 61"/>
              <p:cNvSpPr>
                <a:spLocks noChangeShapeType="1"/>
              </p:cNvSpPr>
              <p:nvPr/>
            </p:nvSpPr>
            <p:spPr bwMode="auto">
              <a:xfrm>
                <a:off x="0" y="10488"/>
                <a:ext cx="20000" cy="12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54" name="Line 62"/>
              <p:cNvSpPr>
                <a:spLocks noChangeShapeType="1"/>
              </p:cNvSpPr>
              <p:nvPr/>
            </p:nvSpPr>
            <p:spPr bwMode="auto">
              <a:xfrm flipV="1">
                <a:off x="19722" y="8"/>
                <a:ext cx="139" cy="1998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55" name="Rectangle 63"/>
            <p:cNvSpPr>
              <a:spLocks noChangeArrowheads="1"/>
            </p:cNvSpPr>
            <p:nvPr/>
          </p:nvSpPr>
          <p:spPr bwMode="auto">
            <a:xfrm>
              <a:off x="370" y="2222"/>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4256" name="Group 64"/>
            <p:cNvGrpSpPr>
              <a:grpSpLocks/>
            </p:cNvGrpSpPr>
            <p:nvPr/>
          </p:nvGrpSpPr>
          <p:grpSpPr bwMode="auto">
            <a:xfrm>
              <a:off x="376" y="2331"/>
              <a:ext cx="42" cy="37"/>
              <a:chOff x="0" y="1"/>
              <a:chExt cx="20000" cy="19998"/>
            </a:xfrm>
          </p:grpSpPr>
          <p:sp>
            <p:nvSpPr>
              <p:cNvPr id="264257" name="Line 65"/>
              <p:cNvSpPr>
                <a:spLocks noChangeShapeType="1"/>
              </p:cNvSpPr>
              <p:nvPr/>
            </p:nvSpPr>
            <p:spPr bwMode="auto">
              <a:xfrm>
                <a:off x="0" y="10549"/>
                <a:ext cx="20000" cy="14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58" name="Line 66"/>
              <p:cNvSpPr>
                <a:spLocks noChangeShapeType="1"/>
              </p:cNvSpPr>
              <p:nvPr/>
            </p:nvSpPr>
            <p:spPr bwMode="auto">
              <a:xfrm flipV="1">
                <a:off x="19722" y="1"/>
                <a:ext cx="139" cy="199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4259" name="Line 67"/>
            <p:cNvSpPr>
              <a:spLocks noChangeShapeType="1"/>
            </p:cNvSpPr>
            <p:nvPr/>
          </p:nvSpPr>
          <p:spPr bwMode="auto">
            <a:xfrm>
              <a:off x="585" y="2493"/>
              <a:ext cx="48"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0" name="Line 68"/>
            <p:cNvSpPr>
              <a:spLocks noChangeShapeType="1"/>
            </p:cNvSpPr>
            <p:nvPr/>
          </p:nvSpPr>
          <p:spPr bwMode="auto">
            <a:xfrm flipH="1" flipV="1">
              <a:off x="340" y="2461"/>
              <a:ext cx="33"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1" name="Line 69"/>
            <p:cNvSpPr>
              <a:spLocks noChangeShapeType="1"/>
            </p:cNvSpPr>
            <p:nvPr/>
          </p:nvSpPr>
          <p:spPr bwMode="auto">
            <a:xfrm>
              <a:off x="376" y="2243"/>
              <a:ext cx="209" cy="84"/>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2" name="Line 70"/>
            <p:cNvSpPr>
              <a:spLocks noChangeShapeType="1"/>
            </p:cNvSpPr>
            <p:nvPr/>
          </p:nvSpPr>
          <p:spPr bwMode="auto">
            <a:xfrm flipV="1">
              <a:off x="376" y="2493"/>
              <a:ext cx="209" cy="84"/>
            </a:xfrm>
            <a:prstGeom prst="line">
              <a:avLst/>
            </a:prstGeom>
            <a:noFill/>
            <a:ln w="19050">
              <a:solidFill>
                <a:srgbClr val="000000"/>
              </a:solidFill>
              <a:round/>
              <a:headEnd type="triangle" w="sm"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3" name="Rectangle 71"/>
            <p:cNvSpPr>
              <a:spLocks noChangeArrowheads="1"/>
            </p:cNvSpPr>
            <p:nvPr/>
          </p:nvSpPr>
          <p:spPr bwMode="auto">
            <a:xfrm>
              <a:off x="414" y="2137"/>
              <a:ext cx="126"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4" name="Arc 72"/>
            <p:cNvSpPr>
              <a:spLocks/>
            </p:cNvSpPr>
            <p:nvPr/>
          </p:nvSpPr>
          <p:spPr bwMode="auto">
            <a:xfrm flipH="1">
              <a:off x="373" y="2059"/>
              <a:ext cx="107"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5" name="Arc 73"/>
            <p:cNvSpPr>
              <a:spLocks/>
            </p:cNvSpPr>
            <p:nvPr/>
          </p:nvSpPr>
          <p:spPr bwMode="auto">
            <a:xfrm>
              <a:off x="479" y="2059"/>
              <a:ext cx="103"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6" name="Line 74"/>
            <p:cNvSpPr>
              <a:spLocks noChangeShapeType="1"/>
            </p:cNvSpPr>
            <p:nvPr/>
          </p:nvSpPr>
          <p:spPr bwMode="auto">
            <a:xfrm>
              <a:off x="373"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67" name="Line 75"/>
            <p:cNvSpPr>
              <a:spLocks noChangeShapeType="1"/>
            </p:cNvSpPr>
            <p:nvPr/>
          </p:nvSpPr>
          <p:spPr bwMode="auto">
            <a:xfrm>
              <a:off x="540"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4268" name="Group 76"/>
          <p:cNvGrpSpPr>
            <a:grpSpLocks/>
          </p:cNvGrpSpPr>
          <p:nvPr/>
        </p:nvGrpSpPr>
        <p:grpSpPr bwMode="auto">
          <a:xfrm>
            <a:off x="5761038" y="1711325"/>
            <a:ext cx="1417637" cy="407988"/>
            <a:chOff x="3629" y="1047"/>
            <a:chExt cx="893" cy="257"/>
          </a:xfrm>
        </p:grpSpPr>
        <p:sp>
          <p:nvSpPr>
            <p:cNvPr id="264269" name="Line 77"/>
            <p:cNvSpPr>
              <a:spLocks noChangeShapeType="1"/>
            </p:cNvSpPr>
            <p:nvPr/>
          </p:nvSpPr>
          <p:spPr bwMode="auto">
            <a:xfrm>
              <a:off x="3630" y="1232"/>
              <a:ext cx="0" cy="7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0" name="Line 78"/>
            <p:cNvSpPr>
              <a:spLocks noChangeShapeType="1"/>
            </p:cNvSpPr>
            <p:nvPr/>
          </p:nvSpPr>
          <p:spPr bwMode="auto">
            <a:xfrm>
              <a:off x="3629" y="1304"/>
              <a:ext cx="787"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1" name="Line 79"/>
            <p:cNvSpPr>
              <a:spLocks noChangeShapeType="1"/>
            </p:cNvSpPr>
            <p:nvPr/>
          </p:nvSpPr>
          <p:spPr bwMode="auto">
            <a:xfrm flipV="1">
              <a:off x="4416" y="1047"/>
              <a:ext cx="0" cy="25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2" name="Line 80"/>
            <p:cNvSpPr>
              <a:spLocks noChangeShapeType="1"/>
            </p:cNvSpPr>
            <p:nvPr/>
          </p:nvSpPr>
          <p:spPr bwMode="auto">
            <a:xfrm>
              <a:off x="4416" y="1048"/>
              <a:ext cx="106"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64273" name="Line 81"/>
          <p:cNvSpPr>
            <a:spLocks noChangeShapeType="1"/>
          </p:cNvSpPr>
          <p:nvPr/>
        </p:nvSpPr>
        <p:spPr bwMode="auto">
          <a:xfrm flipV="1">
            <a:off x="5757863" y="876300"/>
            <a:ext cx="0" cy="114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4" name="Line 82"/>
          <p:cNvSpPr>
            <a:spLocks noChangeShapeType="1"/>
          </p:cNvSpPr>
          <p:nvPr/>
        </p:nvSpPr>
        <p:spPr bwMode="auto">
          <a:xfrm flipV="1">
            <a:off x="5756275" y="876300"/>
            <a:ext cx="1249363"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5" name="Line 83"/>
          <p:cNvSpPr>
            <a:spLocks noChangeShapeType="1"/>
          </p:cNvSpPr>
          <p:nvPr/>
        </p:nvSpPr>
        <p:spPr bwMode="auto">
          <a:xfrm>
            <a:off x="7005638" y="876300"/>
            <a:ext cx="0" cy="407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6" name="Line 84"/>
          <p:cNvSpPr>
            <a:spLocks noChangeShapeType="1"/>
          </p:cNvSpPr>
          <p:nvPr/>
        </p:nvSpPr>
        <p:spPr bwMode="auto">
          <a:xfrm flipV="1">
            <a:off x="7005638" y="1282700"/>
            <a:ext cx="168275"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7" name="Line 85"/>
          <p:cNvSpPr>
            <a:spLocks noChangeShapeType="1"/>
          </p:cNvSpPr>
          <p:nvPr/>
        </p:nvSpPr>
        <p:spPr bwMode="auto">
          <a:xfrm>
            <a:off x="5719763" y="1311275"/>
            <a:ext cx="0" cy="407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8" name="Line 86"/>
          <p:cNvSpPr>
            <a:spLocks noChangeShapeType="1"/>
          </p:cNvSpPr>
          <p:nvPr/>
        </p:nvSpPr>
        <p:spPr bwMode="auto">
          <a:xfrm flipV="1">
            <a:off x="5130800" y="1487488"/>
            <a:ext cx="588963"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4279" name="Oval 87"/>
          <p:cNvSpPr>
            <a:spLocks noChangeArrowheads="1"/>
          </p:cNvSpPr>
          <p:nvPr/>
        </p:nvSpPr>
        <p:spPr bwMode="auto">
          <a:xfrm>
            <a:off x="5683250" y="1457325"/>
            <a:ext cx="74613" cy="74613"/>
          </a:xfrm>
          <a:prstGeom prst="ellipse">
            <a:avLst/>
          </a:prstGeom>
          <a:solidFill>
            <a:srgbClr val="000000"/>
          </a:soli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4280" name="AutoShape 88"/>
          <p:cNvSpPr>
            <a:spLocks noChangeArrowheads="1"/>
          </p:cNvSpPr>
          <p:nvPr/>
        </p:nvSpPr>
        <p:spPr bwMode="auto">
          <a:xfrm rot="5400000">
            <a:off x="5020469" y="1429544"/>
            <a:ext cx="214313" cy="111125"/>
          </a:xfrm>
          <a:prstGeom prst="triangle">
            <a:avLst>
              <a:gd name="adj" fmla="val 50000"/>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4281" name="Text Box 89"/>
          <p:cNvSpPr txBox="1">
            <a:spLocks noChangeArrowheads="1"/>
          </p:cNvSpPr>
          <p:nvPr/>
        </p:nvSpPr>
        <p:spPr bwMode="auto">
          <a:xfrm>
            <a:off x="8240713" y="1304925"/>
            <a:ext cx="75088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grpSp>
        <p:nvGrpSpPr>
          <p:cNvPr id="264282" name="Group 90"/>
          <p:cNvGrpSpPr>
            <a:grpSpLocks/>
          </p:cNvGrpSpPr>
          <p:nvPr/>
        </p:nvGrpSpPr>
        <p:grpSpPr bwMode="auto">
          <a:xfrm>
            <a:off x="601663" y="3482975"/>
            <a:ext cx="1366837" cy="1138238"/>
            <a:chOff x="379" y="2194"/>
            <a:chExt cx="861" cy="717"/>
          </a:xfrm>
        </p:grpSpPr>
        <p:sp>
          <p:nvSpPr>
            <p:cNvPr id="264283" name="Line 91"/>
            <p:cNvSpPr>
              <a:spLocks noChangeShapeType="1"/>
            </p:cNvSpPr>
            <p:nvPr/>
          </p:nvSpPr>
          <p:spPr bwMode="auto">
            <a:xfrm flipV="1">
              <a:off x="379" y="2431"/>
              <a:ext cx="21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84" name="Line 92"/>
            <p:cNvSpPr>
              <a:spLocks noChangeShapeType="1"/>
            </p:cNvSpPr>
            <p:nvPr/>
          </p:nvSpPr>
          <p:spPr bwMode="auto">
            <a:xfrm>
              <a:off x="1097" y="2440"/>
              <a:ext cx="143" cy="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85" name="Rectangle 93"/>
            <p:cNvSpPr>
              <a:spLocks noChangeArrowheads="1"/>
            </p:cNvSpPr>
            <p:nvPr/>
          </p:nvSpPr>
          <p:spPr bwMode="auto">
            <a:xfrm>
              <a:off x="591" y="2194"/>
              <a:ext cx="497" cy="49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86" name="AutoShape 94"/>
            <p:cNvSpPr>
              <a:spLocks noChangeArrowheads="1"/>
            </p:cNvSpPr>
            <p:nvPr/>
          </p:nvSpPr>
          <p:spPr bwMode="auto">
            <a:xfrm rot="5400000">
              <a:off x="612" y="2383"/>
              <a:ext cx="113" cy="7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4287" name="Group 95"/>
            <p:cNvGrpSpPr>
              <a:grpSpLocks/>
            </p:cNvGrpSpPr>
            <p:nvPr/>
          </p:nvGrpSpPr>
          <p:grpSpPr bwMode="auto">
            <a:xfrm>
              <a:off x="769" y="2697"/>
              <a:ext cx="119" cy="214"/>
              <a:chOff x="639" y="3144"/>
              <a:chExt cx="96" cy="174"/>
            </a:xfrm>
          </p:grpSpPr>
          <p:sp>
            <p:nvSpPr>
              <p:cNvPr id="264288" name="Line 96"/>
              <p:cNvSpPr>
                <a:spLocks noChangeShapeType="1"/>
              </p:cNvSpPr>
              <p:nvPr/>
            </p:nvSpPr>
            <p:spPr bwMode="auto">
              <a:xfrm rot="-5400000">
                <a:off x="628" y="3202"/>
                <a:ext cx="11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89" name="AutoShape 97"/>
              <p:cNvSpPr>
                <a:spLocks noChangeArrowheads="1"/>
              </p:cNvSpPr>
              <p:nvPr/>
            </p:nvSpPr>
            <p:spPr bwMode="auto">
              <a:xfrm>
                <a:off x="639" y="3257"/>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290" name="Group 98"/>
            <p:cNvGrpSpPr>
              <a:grpSpLocks/>
            </p:cNvGrpSpPr>
            <p:nvPr/>
          </p:nvGrpSpPr>
          <p:grpSpPr bwMode="auto">
            <a:xfrm>
              <a:off x="894" y="2281"/>
              <a:ext cx="137" cy="84"/>
              <a:chOff x="740" y="2807"/>
              <a:chExt cx="111" cy="68"/>
            </a:xfrm>
          </p:grpSpPr>
          <p:sp>
            <p:nvSpPr>
              <p:cNvPr id="264291" name="Line 99"/>
              <p:cNvSpPr>
                <a:spLocks noChangeShapeType="1"/>
              </p:cNvSpPr>
              <p:nvPr/>
            </p:nvSpPr>
            <p:spPr bwMode="auto">
              <a:xfrm>
                <a:off x="740" y="2875"/>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292" name="Line 100"/>
              <p:cNvSpPr>
                <a:spLocks noChangeShapeType="1"/>
              </p:cNvSpPr>
              <p:nvPr/>
            </p:nvSpPr>
            <p:spPr bwMode="auto">
              <a:xfrm>
                <a:off x="767"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293" name="Line 101"/>
              <p:cNvSpPr>
                <a:spLocks noChangeShapeType="1"/>
              </p:cNvSpPr>
              <p:nvPr/>
            </p:nvSpPr>
            <p:spPr bwMode="auto">
              <a:xfrm>
                <a:off x="824"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294" name="Line 102"/>
              <p:cNvSpPr>
                <a:spLocks noChangeShapeType="1"/>
              </p:cNvSpPr>
              <p:nvPr/>
            </p:nvSpPr>
            <p:spPr bwMode="auto">
              <a:xfrm>
                <a:off x="740" y="2807"/>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grpSp>
      </p:grpSp>
      <p:grpSp>
        <p:nvGrpSpPr>
          <p:cNvPr id="264295" name="Group 103"/>
          <p:cNvGrpSpPr>
            <a:grpSpLocks/>
          </p:cNvGrpSpPr>
          <p:nvPr/>
        </p:nvGrpSpPr>
        <p:grpSpPr bwMode="auto">
          <a:xfrm>
            <a:off x="2671763" y="3482975"/>
            <a:ext cx="1366837" cy="1138238"/>
            <a:chOff x="1271" y="2048"/>
            <a:chExt cx="699" cy="582"/>
          </a:xfrm>
        </p:grpSpPr>
        <p:sp>
          <p:nvSpPr>
            <p:cNvPr id="264296" name="Line 104"/>
            <p:cNvSpPr>
              <a:spLocks noChangeShapeType="1"/>
            </p:cNvSpPr>
            <p:nvPr/>
          </p:nvSpPr>
          <p:spPr bwMode="auto">
            <a:xfrm flipV="1">
              <a:off x="1271" y="2240"/>
              <a:ext cx="17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97" name="Line 105"/>
            <p:cNvSpPr>
              <a:spLocks noChangeShapeType="1"/>
            </p:cNvSpPr>
            <p:nvPr/>
          </p:nvSpPr>
          <p:spPr bwMode="auto">
            <a:xfrm>
              <a:off x="1854" y="2248"/>
              <a:ext cx="116"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98" name="Rectangle 106"/>
            <p:cNvSpPr>
              <a:spLocks noChangeArrowheads="1"/>
            </p:cNvSpPr>
            <p:nvPr/>
          </p:nvSpPr>
          <p:spPr bwMode="auto">
            <a:xfrm>
              <a:off x="1443" y="2048"/>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299" name="AutoShape 107"/>
            <p:cNvSpPr>
              <a:spLocks noChangeArrowheads="1"/>
            </p:cNvSpPr>
            <p:nvPr/>
          </p:nvSpPr>
          <p:spPr bwMode="auto">
            <a:xfrm rot="5400000">
              <a:off x="1460" y="2201"/>
              <a:ext cx="92" cy="58"/>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4300" name="Group 108"/>
            <p:cNvGrpSpPr>
              <a:grpSpLocks/>
            </p:cNvGrpSpPr>
            <p:nvPr/>
          </p:nvGrpSpPr>
          <p:grpSpPr bwMode="auto">
            <a:xfrm>
              <a:off x="1588" y="2456"/>
              <a:ext cx="96" cy="174"/>
              <a:chOff x="639" y="3144"/>
              <a:chExt cx="96" cy="174"/>
            </a:xfrm>
          </p:grpSpPr>
          <p:sp>
            <p:nvSpPr>
              <p:cNvPr id="264301" name="Line 109"/>
              <p:cNvSpPr>
                <a:spLocks noChangeShapeType="1"/>
              </p:cNvSpPr>
              <p:nvPr/>
            </p:nvSpPr>
            <p:spPr bwMode="auto">
              <a:xfrm rot="-5400000">
                <a:off x="628" y="3202"/>
                <a:ext cx="11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02" name="AutoShape 110"/>
              <p:cNvSpPr>
                <a:spLocks noChangeArrowheads="1"/>
              </p:cNvSpPr>
              <p:nvPr/>
            </p:nvSpPr>
            <p:spPr bwMode="auto">
              <a:xfrm>
                <a:off x="639" y="3257"/>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303" name="Group 111"/>
            <p:cNvGrpSpPr>
              <a:grpSpLocks/>
            </p:cNvGrpSpPr>
            <p:nvPr/>
          </p:nvGrpSpPr>
          <p:grpSpPr bwMode="auto">
            <a:xfrm>
              <a:off x="1689" y="2119"/>
              <a:ext cx="111" cy="68"/>
              <a:chOff x="740" y="2807"/>
              <a:chExt cx="111" cy="68"/>
            </a:xfrm>
          </p:grpSpPr>
          <p:sp>
            <p:nvSpPr>
              <p:cNvPr id="264304" name="Line 112"/>
              <p:cNvSpPr>
                <a:spLocks noChangeShapeType="1"/>
              </p:cNvSpPr>
              <p:nvPr/>
            </p:nvSpPr>
            <p:spPr bwMode="auto">
              <a:xfrm>
                <a:off x="740" y="2875"/>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05" name="Line 113"/>
              <p:cNvSpPr>
                <a:spLocks noChangeShapeType="1"/>
              </p:cNvSpPr>
              <p:nvPr/>
            </p:nvSpPr>
            <p:spPr bwMode="auto">
              <a:xfrm>
                <a:off x="767"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06" name="Line 114"/>
              <p:cNvSpPr>
                <a:spLocks noChangeShapeType="1"/>
              </p:cNvSpPr>
              <p:nvPr/>
            </p:nvSpPr>
            <p:spPr bwMode="auto">
              <a:xfrm>
                <a:off x="824"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07" name="Line 115"/>
              <p:cNvSpPr>
                <a:spLocks noChangeShapeType="1"/>
              </p:cNvSpPr>
              <p:nvPr/>
            </p:nvSpPr>
            <p:spPr bwMode="auto">
              <a:xfrm>
                <a:off x="740" y="2807"/>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grpSp>
        <p:sp>
          <p:nvSpPr>
            <p:cNvPr id="264308" name="Oval 116"/>
            <p:cNvSpPr>
              <a:spLocks noChangeArrowheads="1"/>
            </p:cNvSpPr>
            <p:nvPr/>
          </p:nvSpPr>
          <p:spPr bwMode="auto">
            <a:xfrm>
              <a:off x="1331" y="2197"/>
              <a:ext cx="72" cy="71"/>
            </a:xfrm>
            <a:prstGeom prst="ellipse">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309" name="Group 117"/>
          <p:cNvGrpSpPr>
            <a:grpSpLocks/>
          </p:cNvGrpSpPr>
          <p:nvPr/>
        </p:nvGrpSpPr>
        <p:grpSpPr bwMode="auto">
          <a:xfrm>
            <a:off x="5181600" y="3482975"/>
            <a:ext cx="1366838" cy="1138238"/>
            <a:chOff x="2263" y="2048"/>
            <a:chExt cx="699" cy="582"/>
          </a:xfrm>
        </p:grpSpPr>
        <p:sp>
          <p:nvSpPr>
            <p:cNvPr id="264310" name="Line 118"/>
            <p:cNvSpPr>
              <a:spLocks noChangeShapeType="1"/>
            </p:cNvSpPr>
            <p:nvPr/>
          </p:nvSpPr>
          <p:spPr bwMode="auto">
            <a:xfrm flipV="1">
              <a:off x="2263" y="2240"/>
              <a:ext cx="17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11" name="Line 119"/>
            <p:cNvSpPr>
              <a:spLocks noChangeShapeType="1"/>
            </p:cNvSpPr>
            <p:nvPr/>
          </p:nvSpPr>
          <p:spPr bwMode="auto">
            <a:xfrm>
              <a:off x="2846" y="2248"/>
              <a:ext cx="116"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12" name="Rectangle 120"/>
            <p:cNvSpPr>
              <a:spLocks noChangeArrowheads="1"/>
            </p:cNvSpPr>
            <p:nvPr/>
          </p:nvSpPr>
          <p:spPr bwMode="auto">
            <a:xfrm>
              <a:off x="2435" y="2048"/>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13" name="AutoShape 121"/>
            <p:cNvSpPr>
              <a:spLocks noChangeArrowheads="1"/>
            </p:cNvSpPr>
            <p:nvPr/>
          </p:nvSpPr>
          <p:spPr bwMode="auto">
            <a:xfrm rot="16200000" flipH="1">
              <a:off x="2452" y="2201"/>
              <a:ext cx="92" cy="58"/>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4314" name="Group 122"/>
            <p:cNvGrpSpPr>
              <a:grpSpLocks/>
            </p:cNvGrpSpPr>
            <p:nvPr/>
          </p:nvGrpSpPr>
          <p:grpSpPr bwMode="auto">
            <a:xfrm>
              <a:off x="2580" y="2456"/>
              <a:ext cx="96" cy="174"/>
              <a:chOff x="639" y="3144"/>
              <a:chExt cx="96" cy="174"/>
            </a:xfrm>
          </p:grpSpPr>
          <p:sp>
            <p:nvSpPr>
              <p:cNvPr id="264315" name="Line 123"/>
              <p:cNvSpPr>
                <a:spLocks noChangeShapeType="1"/>
              </p:cNvSpPr>
              <p:nvPr/>
            </p:nvSpPr>
            <p:spPr bwMode="auto">
              <a:xfrm rot="-5400000">
                <a:off x="628" y="3202"/>
                <a:ext cx="11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16" name="AutoShape 124"/>
              <p:cNvSpPr>
                <a:spLocks noChangeArrowheads="1"/>
              </p:cNvSpPr>
              <p:nvPr/>
            </p:nvSpPr>
            <p:spPr bwMode="auto">
              <a:xfrm>
                <a:off x="639" y="3257"/>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317" name="Group 125"/>
            <p:cNvGrpSpPr>
              <a:grpSpLocks/>
            </p:cNvGrpSpPr>
            <p:nvPr/>
          </p:nvGrpSpPr>
          <p:grpSpPr bwMode="auto">
            <a:xfrm>
              <a:off x="2681" y="2119"/>
              <a:ext cx="111" cy="68"/>
              <a:chOff x="740" y="2807"/>
              <a:chExt cx="111" cy="68"/>
            </a:xfrm>
          </p:grpSpPr>
          <p:sp>
            <p:nvSpPr>
              <p:cNvPr id="264318" name="Line 126"/>
              <p:cNvSpPr>
                <a:spLocks noChangeShapeType="1"/>
              </p:cNvSpPr>
              <p:nvPr/>
            </p:nvSpPr>
            <p:spPr bwMode="auto">
              <a:xfrm>
                <a:off x="740" y="2875"/>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19" name="Line 127"/>
              <p:cNvSpPr>
                <a:spLocks noChangeShapeType="1"/>
              </p:cNvSpPr>
              <p:nvPr/>
            </p:nvSpPr>
            <p:spPr bwMode="auto">
              <a:xfrm>
                <a:off x="767"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20" name="Line 128"/>
              <p:cNvSpPr>
                <a:spLocks noChangeShapeType="1"/>
              </p:cNvSpPr>
              <p:nvPr/>
            </p:nvSpPr>
            <p:spPr bwMode="auto">
              <a:xfrm>
                <a:off x="824"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21" name="Line 129"/>
              <p:cNvSpPr>
                <a:spLocks noChangeShapeType="1"/>
              </p:cNvSpPr>
              <p:nvPr/>
            </p:nvSpPr>
            <p:spPr bwMode="auto">
              <a:xfrm>
                <a:off x="740" y="2807"/>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grpSp>
      </p:grpSp>
      <p:grpSp>
        <p:nvGrpSpPr>
          <p:cNvPr id="264322" name="Group 130"/>
          <p:cNvGrpSpPr>
            <a:grpSpLocks/>
          </p:cNvGrpSpPr>
          <p:nvPr/>
        </p:nvGrpSpPr>
        <p:grpSpPr bwMode="auto">
          <a:xfrm>
            <a:off x="7243763" y="3482975"/>
            <a:ext cx="1366837" cy="1138238"/>
            <a:chOff x="3155" y="2048"/>
            <a:chExt cx="699" cy="582"/>
          </a:xfrm>
        </p:grpSpPr>
        <p:sp>
          <p:nvSpPr>
            <p:cNvPr id="264323" name="Line 131"/>
            <p:cNvSpPr>
              <a:spLocks noChangeShapeType="1"/>
            </p:cNvSpPr>
            <p:nvPr/>
          </p:nvSpPr>
          <p:spPr bwMode="auto">
            <a:xfrm flipV="1">
              <a:off x="3155" y="2240"/>
              <a:ext cx="17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24" name="Line 132"/>
            <p:cNvSpPr>
              <a:spLocks noChangeShapeType="1"/>
            </p:cNvSpPr>
            <p:nvPr/>
          </p:nvSpPr>
          <p:spPr bwMode="auto">
            <a:xfrm>
              <a:off x="3738" y="2248"/>
              <a:ext cx="116"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25" name="Rectangle 133"/>
            <p:cNvSpPr>
              <a:spLocks noChangeArrowheads="1"/>
            </p:cNvSpPr>
            <p:nvPr/>
          </p:nvSpPr>
          <p:spPr bwMode="auto">
            <a:xfrm>
              <a:off x="3327" y="2048"/>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26" name="AutoShape 134"/>
            <p:cNvSpPr>
              <a:spLocks noChangeArrowheads="1"/>
            </p:cNvSpPr>
            <p:nvPr/>
          </p:nvSpPr>
          <p:spPr bwMode="auto">
            <a:xfrm rot="16200000" flipH="1">
              <a:off x="3344" y="2201"/>
              <a:ext cx="92" cy="58"/>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4327" name="Group 135"/>
            <p:cNvGrpSpPr>
              <a:grpSpLocks/>
            </p:cNvGrpSpPr>
            <p:nvPr/>
          </p:nvGrpSpPr>
          <p:grpSpPr bwMode="auto">
            <a:xfrm>
              <a:off x="3472" y="2456"/>
              <a:ext cx="96" cy="174"/>
              <a:chOff x="639" y="3144"/>
              <a:chExt cx="96" cy="174"/>
            </a:xfrm>
          </p:grpSpPr>
          <p:sp>
            <p:nvSpPr>
              <p:cNvPr id="264328" name="Line 136"/>
              <p:cNvSpPr>
                <a:spLocks noChangeShapeType="1"/>
              </p:cNvSpPr>
              <p:nvPr/>
            </p:nvSpPr>
            <p:spPr bwMode="auto">
              <a:xfrm rot="-5400000">
                <a:off x="628" y="3202"/>
                <a:ext cx="11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4329" name="AutoShape 137"/>
              <p:cNvSpPr>
                <a:spLocks noChangeArrowheads="1"/>
              </p:cNvSpPr>
              <p:nvPr/>
            </p:nvSpPr>
            <p:spPr bwMode="auto">
              <a:xfrm>
                <a:off x="639" y="3257"/>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4330" name="Group 138"/>
            <p:cNvGrpSpPr>
              <a:grpSpLocks/>
            </p:cNvGrpSpPr>
            <p:nvPr/>
          </p:nvGrpSpPr>
          <p:grpSpPr bwMode="auto">
            <a:xfrm>
              <a:off x="3573" y="2119"/>
              <a:ext cx="111" cy="68"/>
              <a:chOff x="740" y="2807"/>
              <a:chExt cx="111" cy="68"/>
            </a:xfrm>
          </p:grpSpPr>
          <p:sp>
            <p:nvSpPr>
              <p:cNvPr id="264331" name="Line 139"/>
              <p:cNvSpPr>
                <a:spLocks noChangeShapeType="1"/>
              </p:cNvSpPr>
              <p:nvPr/>
            </p:nvSpPr>
            <p:spPr bwMode="auto">
              <a:xfrm>
                <a:off x="740" y="2875"/>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32" name="Line 140"/>
              <p:cNvSpPr>
                <a:spLocks noChangeShapeType="1"/>
              </p:cNvSpPr>
              <p:nvPr/>
            </p:nvSpPr>
            <p:spPr bwMode="auto">
              <a:xfrm>
                <a:off x="767"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33" name="Line 141"/>
              <p:cNvSpPr>
                <a:spLocks noChangeShapeType="1"/>
              </p:cNvSpPr>
              <p:nvPr/>
            </p:nvSpPr>
            <p:spPr bwMode="auto">
              <a:xfrm>
                <a:off x="824" y="2807"/>
                <a:ext cx="0" cy="68"/>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sp>
            <p:nvSpPr>
              <p:cNvPr id="264334" name="Line 142"/>
              <p:cNvSpPr>
                <a:spLocks noChangeShapeType="1"/>
              </p:cNvSpPr>
              <p:nvPr/>
            </p:nvSpPr>
            <p:spPr bwMode="auto">
              <a:xfrm>
                <a:off x="740" y="2807"/>
                <a:ext cx="111" cy="0"/>
              </a:xfrm>
              <a:prstGeom prst="line">
                <a:avLst/>
              </a:prstGeom>
              <a:noFill/>
              <a:ln w="19050">
                <a:solidFill>
                  <a:srgbClr val="000000"/>
                </a:solidFill>
                <a:round/>
                <a:headEnd type="none" w="sm" len="med"/>
                <a:tailEnd type="none" w="sm" len="med"/>
              </a:ln>
              <a:extLst>
                <a:ext uri="{909E8E84-426E-40dd-AFC4-6F175D3DCCD1}">
                  <a14:hiddenFill xmlns:a14="http://schemas.microsoft.com/office/drawing/2010/main">
                    <a:noFill/>
                  </a14:hiddenFill>
                </a:ext>
              </a:extLst>
            </p:spPr>
            <p:txBody>
              <a:bodyPr/>
              <a:lstStyle/>
              <a:p>
                <a:endParaRPr lang="en-US"/>
              </a:p>
            </p:txBody>
          </p:sp>
        </p:grpSp>
        <p:sp>
          <p:nvSpPr>
            <p:cNvPr id="264335" name="Oval 143"/>
            <p:cNvSpPr>
              <a:spLocks noChangeArrowheads="1"/>
            </p:cNvSpPr>
            <p:nvPr/>
          </p:nvSpPr>
          <p:spPr bwMode="auto">
            <a:xfrm>
              <a:off x="3215" y="2197"/>
              <a:ext cx="72" cy="71"/>
            </a:xfrm>
            <a:prstGeom prst="ellipse">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4336" name="Text Box 144"/>
          <p:cNvSpPr txBox="1">
            <a:spLocks noChangeArrowheads="1"/>
          </p:cNvSpPr>
          <p:nvPr/>
        </p:nvSpPr>
        <p:spPr bwMode="auto">
          <a:xfrm>
            <a:off x="457200" y="4621213"/>
            <a:ext cx="8335963" cy="1436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600">
                <a:latin typeface="Tahoma" charset="0"/>
              </a:rPr>
              <a:t>Normally Closed 	     Normally Open 		 Normally Closed 	     Normally Open </a:t>
            </a:r>
          </a:p>
          <a:p>
            <a:pPr>
              <a:spcBef>
                <a:spcPct val="50000"/>
              </a:spcBef>
            </a:pPr>
            <a:r>
              <a:rPr lang="en-US" sz="1600">
                <a:latin typeface="Tahoma" charset="0"/>
              </a:rPr>
              <a:t>Gives or drops an Output after receiving a an adjustable pressure Signal of positive or negative pressure. Normally used to indicate pressure or vacuum amount before starting next operation. </a:t>
            </a:r>
            <a:r>
              <a:rPr lang="en-US" sz="1600">
                <a:solidFill>
                  <a:srgbClr val="FF3300"/>
                </a:solidFill>
                <a:latin typeface="Tahoma" charset="0"/>
              </a:rPr>
              <a:t>Use with caution since pressure buildup can come for any reason not necessarily end of stroke position.</a:t>
            </a:r>
          </a:p>
        </p:txBody>
      </p:sp>
      <p:sp>
        <p:nvSpPr>
          <p:cNvPr id="264337" name="Text Box 145"/>
          <p:cNvSpPr txBox="1">
            <a:spLocks noChangeArrowheads="1"/>
          </p:cNvSpPr>
          <p:nvPr/>
        </p:nvSpPr>
        <p:spPr bwMode="auto">
          <a:xfrm>
            <a:off x="292100" y="939800"/>
            <a:ext cx="7096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Signal </a:t>
            </a:r>
          </a:p>
        </p:txBody>
      </p:sp>
      <p:sp>
        <p:nvSpPr>
          <p:cNvPr id="264338" name="Text Box 146"/>
          <p:cNvSpPr txBox="1">
            <a:spLocks noChangeArrowheads="1"/>
          </p:cNvSpPr>
          <p:nvPr/>
        </p:nvSpPr>
        <p:spPr bwMode="auto">
          <a:xfrm>
            <a:off x="1677988" y="1268413"/>
            <a:ext cx="989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64339" name="Text Box 147"/>
          <p:cNvSpPr txBox="1">
            <a:spLocks noChangeArrowheads="1"/>
          </p:cNvSpPr>
          <p:nvPr/>
        </p:nvSpPr>
        <p:spPr bwMode="auto">
          <a:xfrm>
            <a:off x="279400" y="3570288"/>
            <a:ext cx="7096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Signal </a:t>
            </a:r>
          </a:p>
        </p:txBody>
      </p:sp>
      <p:sp>
        <p:nvSpPr>
          <p:cNvPr id="264340" name="Text Box 148"/>
          <p:cNvSpPr txBox="1">
            <a:spLocks noChangeArrowheads="1"/>
          </p:cNvSpPr>
          <p:nvPr/>
        </p:nvSpPr>
        <p:spPr bwMode="auto">
          <a:xfrm>
            <a:off x="1931988" y="3706813"/>
            <a:ext cx="989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Tree>
  </p:cSld>
  <p:clrMapOvr>
    <a:masterClrMapping/>
  </p:clrMapOvr>
  <p:timing>
    <p:tnLst>
      <p:par>
        <p:cTn xmlns:p14="http://schemas.microsoft.com/office/powerpoint/2010/main" id="1" dur="indefinite" restart="never" nodeType="tmRoot"/>
      </p:par>
    </p:tn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 name="Slide Number Placeholder 3"/>
          <p:cNvSpPr>
            <a:spLocks noGrp="1"/>
          </p:cNvSpPr>
          <p:nvPr>
            <p:ph type="sldNum" sz="quarter" idx="12"/>
          </p:nvPr>
        </p:nvSpPr>
        <p:spPr/>
        <p:txBody>
          <a:bodyPr/>
          <a:lstStyle/>
          <a:p>
            <a:fld id="{FAC42494-F684-A04A-8DEF-5764C4011FCF}" type="slidenum">
              <a:rPr lang="en-US"/>
              <a:pPr/>
              <a:t>132</a:t>
            </a:fld>
            <a:endParaRPr lang="en-US"/>
          </a:p>
        </p:txBody>
      </p:sp>
      <p:sp>
        <p:nvSpPr>
          <p:cNvPr id="265218"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Other Available Logic Elements   </a:t>
            </a:r>
            <a:r>
              <a:rPr lang="en-US" sz="4400">
                <a:solidFill>
                  <a:schemeClr val="tx2"/>
                </a:solidFill>
              </a:rPr>
              <a:t> </a:t>
            </a:r>
          </a:p>
        </p:txBody>
      </p:sp>
      <p:sp>
        <p:nvSpPr>
          <p:cNvPr id="265219" name="Text Box 3"/>
          <p:cNvSpPr txBox="1">
            <a:spLocks noChangeArrowheads="1"/>
          </p:cNvSpPr>
          <p:nvPr/>
        </p:nvSpPr>
        <p:spPr bwMode="auto">
          <a:xfrm>
            <a:off x="655638" y="6096000"/>
            <a:ext cx="8031162"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These Are All Manufacturers Catalog Symbols</a:t>
            </a:r>
            <a:endParaRPr lang="en-US" sz="1800">
              <a:latin typeface="Tahoma" charset="0"/>
            </a:endParaRPr>
          </a:p>
        </p:txBody>
      </p:sp>
      <p:sp>
        <p:nvSpPr>
          <p:cNvPr id="265220" name="Text Box 4"/>
          <p:cNvSpPr txBox="1">
            <a:spLocks noChangeArrowheads="1"/>
          </p:cNvSpPr>
          <p:nvPr/>
        </p:nvSpPr>
        <p:spPr bwMode="auto">
          <a:xfrm>
            <a:off x="457200" y="2130425"/>
            <a:ext cx="3022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Air operated Venturi that produces low volume  Vacuum from pressurized air.</a:t>
            </a:r>
          </a:p>
        </p:txBody>
      </p:sp>
      <p:sp>
        <p:nvSpPr>
          <p:cNvPr id="265221" name="Text Box 5"/>
          <p:cNvSpPr txBox="1">
            <a:spLocks noChangeArrowheads="1"/>
          </p:cNvSpPr>
          <p:nvPr/>
        </p:nvSpPr>
        <p:spPr bwMode="auto">
          <a:xfrm>
            <a:off x="3479800" y="2119313"/>
            <a:ext cx="238760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Vacuum Cups to pick up and/or hold production parts. </a:t>
            </a:r>
          </a:p>
        </p:txBody>
      </p:sp>
      <p:sp>
        <p:nvSpPr>
          <p:cNvPr id="265222" name="Text Box 6"/>
          <p:cNvSpPr txBox="1">
            <a:spLocks noChangeArrowheads="1"/>
          </p:cNvSpPr>
          <p:nvPr/>
        </p:nvSpPr>
        <p:spPr bwMode="auto">
          <a:xfrm>
            <a:off x="458788" y="4953000"/>
            <a:ext cx="3956050"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600">
                <a:latin typeface="Tahoma" charset="0"/>
              </a:rPr>
              <a:t>Pre-Select Counter with manual reset. Counts input signals and gives an Output after a predetermined number of Inputs. After Reset it repeats count cycle again.</a:t>
            </a:r>
            <a:endParaRPr lang="en-US" sz="1600">
              <a:solidFill>
                <a:srgbClr val="FF3300"/>
              </a:solidFill>
              <a:latin typeface="Tahoma" charset="0"/>
            </a:endParaRPr>
          </a:p>
        </p:txBody>
      </p:sp>
      <p:sp>
        <p:nvSpPr>
          <p:cNvPr id="265223" name="Text Box 7"/>
          <p:cNvSpPr txBox="1">
            <a:spLocks noChangeArrowheads="1"/>
          </p:cNvSpPr>
          <p:nvPr/>
        </p:nvSpPr>
        <p:spPr bwMode="auto">
          <a:xfrm>
            <a:off x="279400" y="1181100"/>
            <a:ext cx="1320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Positive Input  </a:t>
            </a:r>
          </a:p>
        </p:txBody>
      </p:sp>
      <p:sp>
        <p:nvSpPr>
          <p:cNvPr id="265224" name="Text Box 8"/>
          <p:cNvSpPr txBox="1">
            <a:spLocks noChangeArrowheads="1"/>
          </p:cNvSpPr>
          <p:nvPr/>
        </p:nvSpPr>
        <p:spPr bwMode="auto">
          <a:xfrm>
            <a:off x="658813" y="750888"/>
            <a:ext cx="989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Vacuum   </a:t>
            </a:r>
          </a:p>
        </p:txBody>
      </p:sp>
      <p:grpSp>
        <p:nvGrpSpPr>
          <p:cNvPr id="265225" name="Group 9"/>
          <p:cNvGrpSpPr>
            <a:grpSpLocks/>
          </p:cNvGrpSpPr>
          <p:nvPr/>
        </p:nvGrpSpPr>
        <p:grpSpPr bwMode="auto">
          <a:xfrm>
            <a:off x="1352550" y="922338"/>
            <a:ext cx="1371600" cy="1036637"/>
            <a:chOff x="852" y="581"/>
            <a:chExt cx="864" cy="653"/>
          </a:xfrm>
        </p:grpSpPr>
        <p:sp>
          <p:nvSpPr>
            <p:cNvPr id="265226" name="Line 10"/>
            <p:cNvSpPr>
              <a:spLocks noChangeShapeType="1"/>
            </p:cNvSpPr>
            <p:nvPr/>
          </p:nvSpPr>
          <p:spPr bwMode="auto">
            <a:xfrm flipV="1">
              <a:off x="852" y="912"/>
              <a:ext cx="274" cy="3"/>
            </a:xfrm>
            <a:prstGeom prst="line">
              <a:avLst/>
            </a:prstGeom>
            <a:noFill/>
            <a:ln w="222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27" name="Rectangle 11"/>
            <p:cNvSpPr>
              <a:spLocks noChangeArrowheads="1"/>
            </p:cNvSpPr>
            <p:nvPr/>
          </p:nvSpPr>
          <p:spPr bwMode="auto">
            <a:xfrm>
              <a:off x="1012" y="704"/>
              <a:ext cx="403"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5228" name="Group 12"/>
            <p:cNvGrpSpPr>
              <a:grpSpLocks/>
            </p:cNvGrpSpPr>
            <p:nvPr/>
          </p:nvGrpSpPr>
          <p:grpSpPr bwMode="auto">
            <a:xfrm>
              <a:off x="1020" y="712"/>
              <a:ext cx="386" cy="106"/>
              <a:chOff x="0" y="0"/>
              <a:chExt cx="20001" cy="20000"/>
            </a:xfrm>
          </p:grpSpPr>
          <p:sp>
            <p:nvSpPr>
              <p:cNvPr id="265229" name="Line 13"/>
              <p:cNvSpPr>
                <a:spLocks noChangeShapeType="1"/>
              </p:cNvSpPr>
              <p:nvPr/>
            </p:nvSpPr>
            <p:spPr bwMode="auto">
              <a:xfrm>
                <a:off x="0" y="0"/>
                <a:ext cx="9866" cy="200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30" name="Line 14"/>
              <p:cNvSpPr>
                <a:spLocks noChangeShapeType="1"/>
              </p:cNvSpPr>
              <p:nvPr/>
            </p:nvSpPr>
            <p:spPr bwMode="auto">
              <a:xfrm flipH="1">
                <a:off x="9845" y="0"/>
                <a:ext cx="10156" cy="200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5231" name="Group 15"/>
            <p:cNvGrpSpPr>
              <a:grpSpLocks/>
            </p:cNvGrpSpPr>
            <p:nvPr/>
          </p:nvGrpSpPr>
          <p:grpSpPr bwMode="auto">
            <a:xfrm>
              <a:off x="1020" y="996"/>
              <a:ext cx="386" cy="107"/>
              <a:chOff x="0" y="0"/>
              <a:chExt cx="20001" cy="20000"/>
            </a:xfrm>
          </p:grpSpPr>
          <p:sp>
            <p:nvSpPr>
              <p:cNvPr id="265232" name="Line 16"/>
              <p:cNvSpPr>
                <a:spLocks noChangeShapeType="1"/>
              </p:cNvSpPr>
              <p:nvPr/>
            </p:nvSpPr>
            <p:spPr bwMode="auto">
              <a:xfrm flipV="1">
                <a:off x="0" y="0"/>
                <a:ext cx="9866" cy="200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33" name="Line 17"/>
              <p:cNvSpPr>
                <a:spLocks noChangeShapeType="1"/>
              </p:cNvSpPr>
              <p:nvPr/>
            </p:nvSpPr>
            <p:spPr bwMode="auto">
              <a:xfrm flipH="1" flipV="1">
                <a:off x="9845" y="0"/>
                <a:ext cx="10156" cy="200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5234" name="Group 18"/>
            <p:cNvGrpSpPr>
              <a:grpSpLocks/>
            </p:cNvGrpSpPr>
            <p:nvPr/>
          </p:nvGrpSpPr>
          <p:grpSpPr bwMode="auto">
            <a:xfrm>
              <a:off x="1423" y="839"/>
              <a:ext cx="293" cy="131"/>
              <a:chOff x="1423" y="839"/>
              <a:chExt cx="293" cy="131"/>
            </a:xfrm>
          </p:grpSpPr>
          <p:sp>
            <p:nvSpPr>
              <p:cNvPr id="265235" name="Line 19"/>
              <p:cNvSpPr>
                <a:spLocks noChangeShapeType="1"/>
              </p:cNvSpPr>
              <p:nvPr/>
            </p:nvSpPr>
            <p:spPr bwMode="auto">
              <a:xfrm>
                <a:off x="1423" y="926"/>
                <a:ext cx="273" cy="44"/>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36" name="Line 20"/>
              <p:cNvSpPr>
                <a:spLocks noChangeShapeType="1"/>
              </p:cNvSpPr>
              <p:nvPr/>
            </p:nvSpPr>
            <p:spPr bwMode="auto">
              <a:xfrm flipV="1">
                <a:off x="1423" y="839"/>
                <a:ext cx="273" cy="44"/>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37" name="Line 21"/>
              <p:cNvSpPr>
                <a:spLocks noChangeShapeType="1"/>
              </p:cNvSpPr>
              <p:nvPr/>
            </p:nvSpPr>
            <p:spPr bwMode="auto">
              <a:xfrm>
                <a:off x="1441" y="911"/>
                <a:ext cx="273" cy="22"/>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38" name="Line 22"/>
              <p:cNvSpPr>
                <a:spLocks noChangeShapeType="1"/>
              </p:cNvSpPr>
              <p:nvPr/>
            </p:nvSpPr>
            <p:spPr bwMode="auto">
              <a:xfrm flipV="1">
                <a:off x="1439" y="882"/>
                <a:ext cx="277" cy="16"/>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39" name="Line 23"/>
            <p:cNvSpPr>
              <a:spLocks noChangeShapeType="1"/>
            </p:cNvSpPr>
            <p:nvPr/>
          </p:nvSpPr>
          <p:spPr bwMode="auto">
            <a:xfrm flipV="1">
              <a:off x="1204" y="581"/>
              <a:ext cx="1" cy="124"/>
            </a:xfrm>
            <a:prstGeom prst="line">
              <a:avLst/>
            </a:prstGeom>
            <a:noFill/>
            <a:ln w="2540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40" name="Line 24"/>
            <p:cNvSpPr>
              <a:spLocks noChangeShapeType="1"/>
            </p:cNvSpPr>
            <p:nvPr/>
          </p:nvSpPr>
          <p:spPr bwMode="auto">
            <a:xfrm flipH="1">
              <a:off x="880" y="587"/>
              <a:ext cx="325" cy="1"/>
            </a:xfrm>
            <a:prstGeom prst="line">
              <a:avLst/>
            </a:prstGeom>
            <a:noFill/>
            <a:ln w="2540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41" name="Line 25"/>
            <p:cNvSpPr>
              <a:spLocks noChangeShapeType="1"/>
            </p:cNvSpPr>
            <p:nvPr/>
          </p:nvSpPr>
          <p:spPr bwMode="auto">
            <a:xfrm>
              <a:off x="1210" y="1110"/>
              <a:ext cx="0" cy="124"/>
            </a:xfrm>
            <a:prstGeom prst="line">
              <a:avLst/>
            </a:prstGeom>
            <a:noFill/>
            <a:ln w="2540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42" name="Line 26"/>
            <p:cNvSpPr>
              <a:spLocks noChangeShapeType="1"/>
            </p:cNvSpPr>
            <p:nvPr/>
          </p:nvSpPr>
          <p:spPr bwMode="auto">
            <a:xfrm flipH="1">
              <a:off x="890" y="1226"/>
              <a:ext cx="325" cy="0"/>
            </a:xfrm>
            <a:prstGeom prst="line">
              <a:avLst/>
            </a:prstGeom>
            <a:noFill/>
            <a:ln w="2540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43" name="Text Box 27"/>
          <p:cNvSpPr txBox="1">
            <a:spLocks noChangeArrowheads="1"/>
          </p:cNvSpPr>
          <p:nvPr/>
        </p:nvSpPr>
        <p:spPr bwMode="auto">
          <a:xfrm>
            <a:off x="661988" y="1774825"/>
            <a:ext cx="989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Vacuum   </a:t>
            </a:r>
          </a:p>
        </p:txBody>
      </p:sp>
      <p:grpSp>
        <p:nvGrpSpPr>
          <p:cNvPr id="265244" name="Group 28"/>
          <p:cNvGrpSpPr>
            <a:grpSpLocks/>
          </p:cNvGrpSpPr>
          <p:nvPr/>
        </p:nvGrpSpPr>
        <p:grpSpPr bwMode="auto">
          <a:xfrm>
            <a:off x="3460750" y="1181100"/>
            <a:ext cx="844550" cy="492125"/>
            <a:chOff x="2912" y="1975"/>
            <a:chExt cx="868" cy="505"/>
          </a:xfrm>
        </p:grpSpPr>
        <p:grpSp>
          <p:nvGrpSpPr>
            <p:cNvPr id="265245" name="Group 29"/>
            <p:cNvGrpSpPr>
              <a:grpSpLocks/>
            </p:cNvGrpSpPr>
            <p:nvPr/>
          </p:nvGrpSpPr>
          <p:grpSpPr bwMode="auto">
            <a:xfrm>
              <a:off x="2912" y="2222"/>
              <a:ext cx="868" cy="258"/>
              <a:chOff x="0" y="0"/>
              <a:chExt cx="20000" cy="20000"/>
            </a:xfrm>
          </p:grpSpPr>
          <p:sp>
            <p:nvSpPr>
              <p:cNvPr id="265246" name="Arc 30"/>
              <p:cNvSpPr>
                <a:spLocks/>
              </p:cNvSpPr>
              <p:nvPr/>
            </p:nvSpPr>
            <p:spPr bwMode="auto">
              <a:xfrm flipH="1">
                <a:off x="0" y="0"/>
                <a:ext cx="10060" cy="1959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47" name="Arc 31"/>
              <p:cNvSpPr>
                <a:spLocks/>
              </p:cNvSpPr>
              <p:nvPr/>
            </p:nvSpPr>
            <p:spPr bwMode="auto">
              <a:xfrm>
                <a:off x="9940" y="0"/>
                <a:ext cx="10060" cy="1959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48" name="Line 32"/>
              <p:cNvSpPr>
                <a:spLocks noChangeShapeType="1"/>
              </p:cNvSpPr>
              <p:nvPr/>
            </p:nvSpPr>
            <p:spPr bwMode="auto">
              <a:xfrm>
                <a:off x="424" y="19969"/>
                <a:ext cx="19475" cy="31"/>
              </a:xfrm>
              <a:prstGeom prst="line">
                <a:avLst/>
              </a:prstGeom>
              <a:noFill/>
              <a:ln w="25400">
                <a:solidFill>
                  <a:srgbClr val="000000"/>
                </a:solidFill>
                <a:round/>
                <a:headEnd type="none" w="med" len="lg"/>
                <a:tailEnd type="none" w="med" len="lg"/>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49" name="Rectangle 33"/>
            <p:cNvSpPr>
              <a:spLocks noChangeArrowheads="1"/>
            </p:cNvSpPr>
            <p:nvPr/>
          </p:nvSpPr>
          <p:spPr bwMode="auto">
            <a:xfrm>
              <a:off x="3248" y="1975"/>
              <a:ext cx="196" cy="253"/>
            </a:xfrm>
            <a:prstGeom prst="rect">
              <a:avLst/>
            </a:pr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50" name="Text Box 34"/>
          <p:cNvSpPr txBox="1">
            <a:spLocks noChangeArrowheads="1"/>
          </p:cNvSpPr>
          <p:nvPr/>
        </p:nvSpPr>
        <p:spPr bwMode="auto">
          <a:xfrm>
            <a:off x="6172200" y="1828800"/>
            <a:ext cx="2668588" cy="13144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Indicators in Red, Blue, Green or Yellow. Appear clear until air is applied then change color to show function activated.</a:t>
            </a:r>
          </a:p>
        </p:txBody>
      </p:sp>
      <p:grpSp>
        <p:nvGrpSpPr>
          <p:cNvPr id="265251" name="Group 35"/>
          <p:cNvGrpSpPr>
            <a:grpSpLocks/>
          </p:cNvGrpSpPr>
          <p:nvPr/>
        </p:nvGrpSpPr>
        <p:grpSpPr bwMode="auto">
          <a:xfrm>
            <a:off x="6361113" y="1055688"/>
            <a:ext cx="531812" cy="727075"/>
            <a:chOff x="4512" y="624"/>
            <a:chExt cx="361" cy="494"/>
          </a:xfrm>
        </p:grpSpPr>
        <p:sp>
          <p:nvSpPr>
            <p:cNvPr id="265252" name="Oval 36"/>
            <p:cNvSpPr>
              <a:spLocks noChangeArrowheads="1"/>
            </p:cNvSpPr>
            <p:nvPr/>
          </p:nvSpPr>
          <p:spPr bwMode="auto">
            <a:xfrm>
              <a:off x="4512" y="624"/>
              <a:ext cx="361" cy="364"/>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53" name="Line 37"/>
            <p:cNvSpPr>
              <a:spLocks noChangeShapeType="1"/>
            </p:cNvSpPr>
            <p:nvPr/>
          </p:nvSpPr>
          <p:spPr bwMode="auto">
            <a:xfrm>
              <a:off x="4574" y="672"/>
              <a:ext cx="241" cy="26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54" name="Line 38"/>
            <p:cNvSpPr>
              <a:spLocks noChangeShapeType="1"/>
            </p:cNvSpPr>
            <p:nvPr/>
          </p:nvSpPr>
          <p:spPr bwMode="auto">
            <a:xfrm>
              <a:off x="4693" y="989"/>
              <a:ext cx="0" cy="129"/>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55" name="Line 39"/>
            <p:cNvSpPr>
              <a:spLocks noChangeShapeType="1"/>
            </p:cNvSpPr>
            <p:nvPr/>
          </p:nvSpPr>
          <p:spPr bwMode="auto">
            <a:xfrm flipV="1">
              <a:off x="4568" y="678"/>
              <a:ext cx="241" cy="26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5256" name="Group 40"/>
          <p:cNvGrpSpPr>
            <a:grpSpLocks/>
          </p:cNvGrpSpPr>
          <p:nvPr/>
        </p:nvGrpSpPr>
        <p:grpSpPr bwMode="auto">
          <a:xfrm>
            <a:off x="4679950" y="1119188"/>
            <a:ext cx="698500" cy="557212"/>
            <a:chOff x="2948" y="705"/>
            <a:chExt cx="440" cy="351"/>
          </a:xfrm>
        </p:grpSpPr>
        <p:sp>
          <p:nvSpPr>
            <p:cNvPr id="265257" name="AutoShape 41"/>
            <p:cNvSpPr>
              <a:spLocks/>
            </p:cNvSpPr>
            <p:nvPr/>
          </p:nvSpPr>
          <p:spPr bwMode="auto">
            <a:xfrm rot="5400000">
              <a:off x="3144" y="813"/>
              <a:ext cx="47" cy="440"/>
            </a:xfrm>
            <a:prstGeom prst="leftBracket">
              <a:avLst>
                <a:gd name="adj" fmla="val 427648"/>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5258" name="Line 42"/>
            <p:cNvSpPr>
              <a:spLocks noChangeShapeType="1"/>
            </p:cNvSpPr>
            <p:nvPr/>
          </p:nvSpPr>
          <p:spPr bwMode="auto">
            <a:xfrm flipV="1">
              <a:off x="3168" y="705"/>
              <a:ext cx="0" cy="159"/>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5259" name="Line 43"/>
            <p:cNvSpPr>
              <a:spLocks noChangeShapeType="1"/>
            </p:cNvSpPr>
            <p:nvPr/>
          </p:nvSpPr>
          <p:spPr bwMode="auto">
            <a:xfrm flipV="1">
              <a:off x="2948" y="860"/>
              <a:ext cx="220" cy="19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5260" name="Line 44"/>
            <p:cNvSpPr>
              <a:spLocks noChangeShapeType="1"/>
            </p:cNvSpPr>
            <p:nvPr/>
          </p:nvSpPr>
          <p:spPr bwMode="auto">
            <a:xfrm flipH="1" flipV="1">
              <a:off x="3168" y="860"/>
              <a:ext cx="220" cy="19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65261" name="Group 45"/>
          <p:cNvGrpSpPr>
            <a:grpSpLocks/>
          </p:cNvGrpSpPr>
          <p:nvPr/>
        </p:nvGrpSpPr>
        <p:grpSpPr bwMode="auto">
          <a:xfrm>
            <a:off x="7305675" y="1004888"/>
            <a:ext cx="542925" cy="825500"/>
            <a:chOff x="4602" y="633"/>
            <a:chExt cx="342" cy="520"/>
          </a:xfrm>
        </p:grpSpPr>
        <p:sp>
          <p:nvSpPr>
            <p:cNvPr id="265262" name="AutoShape 46"/>
            <p:cNvSpPr>
              <a:spLocks/>
            </p:cNvSpPr>
            <p:nvPr/>
          </p:nvSpPr>
          <p:spPr bwMode="auto">
            <a:xfrm rot="5400000">
              <a:off x="4691" y="544"/>
              <a:ext cx="163" cy="342"/>
            </a:xfrm>
            <a:prstGeom prst="leftBracket">
              <a:avLst>
                <a:gd name="adj" fmla="val 27587"/>
              </a:avLst>
            </a:prstGeom>
            <a:gradFill rotWithShape="0">
              <a:gsLst>
                <a:gs pos="0">
                  <a:srgbClr val="E5FFFF"/>
                </a:gs>
                <a:gs pos="100000">
                  <a:srgbClr val="E5FFFF">
                    <a:gamma/>
                    <a:shade val="46275"/>
                    <a:invGamma/>
                  </a:srgbClr>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5263" name="Rectangle 47"/>
            <p:cNvSpPr>
              <a:spLocks noChangeArrowheads="1"/>
            </p:cNvSpPr>
            <p:nvPr/>
          </p:nvSpPr>
          <p:spPr bwMode="auto">
            <a:xfrm>
              <a:off x="4680" y="786"/>
              <a:ext cx="192" cy="317"/>
            </a:xfrm>
            <a:prstGeom prst="rect">
              <a:avLst/>
            </a:prstGeom>
            <a:gradFill rotWithShape="0">
              <a:gsLst>
                <a:gs pos="0">
                  <a:srgbClr val="C0C0C0"/>
                </a:gs>
                <a:gs pos="100000">
                  <a:srgbClr val="C0C0C0">
                    <a:gamma/>
                    <a:shade val="46275"/>
                    <a:invGamma/>
                  </a:srgbClr>
                </a:gs>
              </a:gsLst>
              <a:lin ang="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5264" name="Line 48"/>
            <p:cNvSpPr>
              <a:spLocks noChangeShapeType="1"/>
            </p:cNvSpPr>
            <p:nvPr/>
          </p:nvSpPr>
          <p:spPr bwMode="auto">
            <a:xfrm>
              <a:off x="4602" y="786"/>
              <a:ext cx="342" cy="0"/>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5265" name="Rectangle 49"/>
            <p:cNvSpPr>
              <a:spLocks noChangeArrowheads="1"/>
            </p:cNvSpPr>
            <p:nvPr/>
          </p:nvSpPr>
          <p:spPr bwMode="auto">
            <a:xfrm>
              <a:off x="4744" y="1106"/>
              <a:ext cx="78" cy="47"/>
            </a:xfrm>
            <a:prstGeom prst="rect">
              <a:avLst/>
            </a:prstGeom>
            <a:gradFill rotWithShape="0">
              <a:gsLst>
                <a:gs pos="0">
                  <a:schemeClr val="accent1">
                    <a:gamma/>
                    <a:shade val="46275"/>
                    <a:invGamma/>
                  </a:schemeClr>
                </a:gs>
                <a:gs pos="50000">
                  <a:schemeClr val="accent1"/>
                </a:gs>
                <a:gs pos="100000">
                  <a:schemeClr val="accent1">
                    <a:gamma/>
                    <a:shade val="46275"/>
                    <a:invGamma/>
                  </a:schemeClr>
                </a:gs>
              </a:gsLst>
              <a:lin ang="0" scaled="1"/>
            </a:gra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5266" name="Group 50"/>
          <p:cNvGrpSpPr>
            <a:grpSpLocks/>
          </p:cNvGrpSpPr>
          <p:nvPr/>
        </p:nvGrpSpPr>
        <p:grpSpPr bwMode="auto">
          <a:xfrm>
            <a:off x="2924175" y="3579813"/>
            <a:ext cx="1343025" cy="1103312"/>
            <a:chOff x="1406" y="2599"/>
            <a:chExt cx="846" cy="695"/>
          </a:xfrm>
        </p:grpSpPr>
        <p:sp>
          <p:nvSpPr>
            <p:cNvPr id="265267" name="Text Box 51"/>
            <p:cNvSpPr txBox="1">
              <a:spLocks noChangeArrowheads="1"/>
            </p:cNvSpPr>
            <p:nvPr/>
          </p:nvSpPr>
          <p:spPr bwMode="auto">
            <a:xfrm>
              <a:off x="1568" y="2699"/>
              <a:ext cx="623"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0 0 0 0 0 </a:t>
              </a:r>
            </a:p>
          </p:txBody>
        </p:sp>
        <p:grpSp>
          <p:nvGrpSpPr>
            <p:cNvPr id="265268" name="Group 52"/>
            <p:cNvGrpSpPr>
              <a:grpSpLocks/>
            </p:cNvGrpSpPr>
            <p:nvPr/>
          </p:nvGrpSpPr>
          <p:grpSpPr bwMode="auto">
            <a:xfrm>
              <a:off x="1406" y="2599"/>
              <a:ext cx="846" cy="695"/>
              <a:chOff x="0" y="0"/>
              <a:chExt cx="20000" cy="20000"/>
            </a:xfrm>
          </p:grpSpPr>
          <p:sp>
            <p:nvSpPr>
              <p:cNvPr id="265269" name="Rectangle 53"/>
              <p:cNvSpPr>
                <a:spLocks noChangeArrowheads="1"/>
              </p:cNvSpPr>
              <p:nvPr/>
            </p:nvSpPr>
            <p:spPr bwMode="auto">
              <a:xfrm>
                <a:off x="0" y="0"/>
                <a:ext cx="20000" cy="200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0" name="Rectangle 54"/>
              <p:cNvSpPr>
                <a:spLocks noChangeArrowheads="1"/>
              </p:cNvSpPr>
              <p:nvPr/>
            </p:nvSpPr>
            <p:spPr bwMode="auto">
              <a:xfrm>
                <a:off x="4501" y="3374"/>
                <a:ext cx="12189" cy="43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1" name="Rectangle 55"/>
              <p:cNvSpPr>
                <a:spLocks noChangeArrowheads="1"/>
              </p:cNvSpPr>
              <p:nvPr/>
            </p:nvSpPr>
            <p:spPr bwMode="auto">
              <a:xfrm>
                <a:off x="4501" y="9349"/>
                <a:ext cx="12189" cy="436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2" name="Rectangle 56"/>
              <p:cNvSpPr>
                <a:spLocks noChangeArrowheads="1"/>
              </p:cNvSpPr>
              <p:nvPr/>
            </p:nvSpPr>
            <p:spPr bwMode="auto">
              <a:xfrm>
                <a:off x="3045" y="15625"/>
                <a:ext cx="1995" cy="259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73" name="Text Box 57"/>
            <p:cNvSpPr txBox="1">
              <a:spLocks noChangeArrowheads="1"/>
            </p:cNvSpPr>
            <p:nvPr/>
          </p:nvSpPr>
          <p:spPr bwMode="auto">
            <a:xfrm>
              <a:off x="1569" y="2900"/>
              <a:ext cx="623"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0 0 0 2 6 </a:t>
              </a:r>
            </a:p>
          </p:txBody>
        </p:sp>
      </p:grpSp>
      <p:grpSp>
        <p:nvGrpSpPr>
          <p:cNvPr id="265274" name="Group 58"/>
          <p:cNvGrpSpPr>
            <a:grpSpLocks/>
          </p:cNvGrpSpPr>
          <p:nvPr/>
        </p:nvGrpSpPr>
        <p:grpSpPr bwMode="auto">
          <a:xfrm>
            <a:off x="923925" y="3429000"/>
            <a:ext cx="1209675" cy="1193800"/>
            <a:chOff x="442" y="2504"/>
            <a:chExt cx="762" cy="752"/>
          </a:xfrm>
        </p:grpSpPr>
        <p:sp>
          <p:nvSpPr>
            <p:cNvPr id="265275" name="Line 59"/>
            <p:cNvSpPr>
              <a:spLocks noChangeShapeType="1"/>
            </p:cNvSpPr>
            <p:nvPr/>
          </p:nvSpPr>
          <p:spPr bwMode="auto">
            <a:xfrm>
              <a:off x="442" y="2834"/>
              <a:ext cx="188"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6" name="Line 60"/>
            <p:cNvSpPr>
              <a:spLocks noChangeShapeType="1"/>
            </p:cNvSpPr>
            <p:nvPr/>
          </p:nvSpPr>
          <p:spPr bwMode="auto">
            <a:xfrm>
              <a:off x="739" y="2986"/>
              <a:ext cx="255" cy="1"/>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7" name="Rectangle 61"/>
            <p:cNvSpPr>
              <a:spLocks noChangeArrowheads="1"/>
            </p:cNvSpPr>
            <p:nvPr/>
          </p:nvSpPr>
          <p:spPr bwMode="auto">
            <a:xfrm>
              <a:off x="632" y="2638"/>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78" name="Line 62"/>
            <p:cNvSpPr>
              <a:spLocks noChangeShapeType="1"/>
            </p:cNvSpPr>
            <p:nvPr/>
          </p:nvSpPr>
          <p:spPr bwMode="auto">
            <a:xfrm flipV="1">
              <a:off x="862" y="2515"/>
              <a:ext cx="140"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5279" name="Group 63"/>
            <p:cNvGrpSpPr>
              <a:grpSpLocks/>
            </p:cNvGrpSpPr>
            <p:nvPr/>
          </p:nvGrpSpPr>
          <p:grpSpPr bwMode="auto">
            <a:xfrm>
              <a:off x="700" y="2688"/>
              <a:ext cx="93" cy="97"/>
              <a:chOff x="700" y="2688"/>
              <a:chExt cx="93" cy="97"/>
            </a:xfrm>
          </p:grpSpPr>
          <p:grpSp>
            <p:nvGrpSpPr>
              <p:cNvPr id="265280" name="Group 64"/>
              <p:cNvGrpSpPr>
                <a:grpSpLocks/>
              </p:cNvGrpSpPr>
              <p:nvPr/>
            </p:nvGrpSpPr>
            <p:grpSpPr bwMode="auto">
              <a:xfrm>
                <a:off x="700" y="2688"/>
                <a:ext cx="76" cy="97"/>
                <a:chOff x="700" y="2688"/>
                <a:chExt cx="76" cy="97"/>
              </a:xfrm>
            </p:grpSpPr>
            <p:sp>
              <p:nvSpPr>
                <p:cNvPr id="265281" name="Line 65"/>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2" name="Line 66"/>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3" name="Line 67"/>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4" name="Line 68"/>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85" name="Line 69"/>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286" name="Line 70"/>
            <p:cNvSpPr>
              <a:spLocks noChangeShapeType="1"/>
            </p:cNvSpPr>
            <p:nvPr/>
          </p:nvSpPr>
          <p:spPr bwMode="auto">
            <a:xfrm flipV="1">
              <a:off x="644" y="2650"/>
              <a:ext cx="386" cy="387"/>
            </a:xfrm>
            <a:prstGeom prst="line">
              <a:avLst/>
            </a:prstGeom>
            <a:noFill/>
            <a:ln w="22225">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7" name="Line 71"/>
            <p:cNvSpPr>
              <a:spLocks noChangeShapeType="1"/>
            </p:cNvSpPr>
            <p:nvPr/>
          </p:nvSpPr>
          <p:spPr bwMode="auto">
            <a:xfrm>
              <a:off x="901" y="2891"/>
              <a:ext cx="1"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8" name="Line 72"/>
            <p:cNvSpPr>
              <a:spLocks noChangeShapeType="1"/>
            </p:cNvSpPr>
            <p:nvPr/>
          </p:nvSpPr>
          <p:spPr bwMode="auto">
            <a:xfrm>
              <a:off x="940" y="2891"/>
              <a:ext cx="1"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89" name="Line 73"/>
            <p:cNvSpPr>
              <a:spLocks noChangeShapeType="1"/>
            </p:cNvSpPr>
            <p:nvPr/>
          </p:nvSpPr>
          <p:spPr bwMode="auto">
            <a:xfrm>
              <a:off x="980" y="2891"/>
              <a:ext cx="0"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90" name="Rectangle 74"/>
            <p:cNvSpPr>
              <a:spLocks noChangeArrowheads="1"/>
            </p:cNvSpPr>
            <p:nvPr/>
          </p:nvSpPr>
          <p:spPr bwMode="auto">
            <a:xfrm>
              <a:off x="890" y="2516"/>
              <a:ext cx="90" cy="12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91" name="Line 75"/>
            <p:cNvSpPr>
              <a:spLocks noChangeShapeType="1"/>
            </p:cNvSpPr>
            <p:nvPr/>
          </p:nvSpPr>
          <p:spPr bwMode="auto">
            <a:xfrm>
              <a:off x="700" y="2504"/>
              <a:ext cx="0" cy="13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92" name="Line 76"/>
            <p:cNvSpPr>
              <a:spLocks noChangeShapeType="1"/>
            </p:cNvSpPr>
            <p:nvPr/>
          </p:nvSpPr>
          <p:spPr bwMode="auto">
            <a:xfrm flipV="1">
              <a:off x="676" y="2689"/>
              <a:ext cx="197" cy="73"/>
            </a:xfrm>
            <a:prstGeom prst="line">
              <a:avLst/>
            </a:prstGeom>
            <a:noFill/>
            <a:ln w="19050">
              <a:solidFill>
                <a:srgbClr val="000000"/>
              </a:solidFill>
              <a:round/>
              <a:headEnd type="none" w="med" len="sm"/>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93" name="Line 77"/>
            <p:cNvSpPr>
              <a:spLocks noChangeShapeType="1"/>
            </p:cNvSpPr>
            <p:nvPr/>
          </p:nvSpPr>
          <p:spPr bwMode="auto">
            <a:xfrm>
              <a:off x="1036" y="2840"/>
              <a:ext cx="168"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5294" name="Group 78"/>
            <p:cNvGrpSpPr>
              <a:grpSpLocks/>
            </p:cNvGrpSpPr>
            <p:nvPr/>
          </p:nvGrpSpPr>
          <p:grpSpPr bwMode="auto">
            <a:xfrm>
              <a:off x="769" y="3042"/>
              <a:ext cx="119" cy="214"/>
              <a:chOff x="639" y="3144"/>
              <a:chExt cx="96" cy="174"/>
            </a:xfrm>
          </p:grpSpPr>
          <p:sp>
            <p:nvSpPr>
              <p:cNvPr id="265295" name="Line 79"/>
              <p:cNvSpPr>
                <a:spLocks noChangeShapeType="1"/>
              </p:cNvSpPr>
              <p:nvPr/>
            </p:nvSpPr>
            <p:spPr bwMode="auto">
              <a:xfrm rot="-5400000">
                <a:off x="628" y="3202"/>
                <a:ext cx="11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296" name="AutoShape 80"/>
              <p:cNvSpPr>
                <a:spLocks noChangeArrowheads="1"/>
              </p:cNvSpPr>
              <p:nvPr/>
            </p:nvSpPr>
            <p:spPr bwMode="auto">
              <a:xfrm>
                <a:off x="639" y="3257"/>
                <a:ext cx="96" cy="61"/>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5297" name="Group 81"/>
            <p:cNvGrpSpPr>
              <a:grpSpLocks/>
            </p:cNvGrpSpPr>
            <p:nvPr/>
          </p:nvGrpSpPr>
          <p:grpSpPr bwMode="auto">
            <a:xfrm>
              <a:off x="472" y="2752"/>
              <a:ext cx="130" cy="68"/>
              <a:chOff x="442" y="2756"/>
              <a:chExt cx="130" cy="68"/>
            </a:xfrm>
          </p:grpSpPr>
          <p:grpSp>
            <p:nvGrpSpPr>
              <p:cNvPr id="265298" name="Group 82"/>
              <p:cNvGrpSpPr>
                <a:grpSpLocks/>
              </p:cNvGrpSpPr>
              <p:nvPr/>
            </p:nvGrpSpPr>
            <p:grpSpPr bwMode="auto">
              <a:xfrm>
                <a:off x="442" y="2756"/>
                <a:ext cx="65" cy="68"/>
                <a:chOff x="700" y="2688"/>
                <a:chExt cx="93" cy="97"/>
              </a:xfrm>
            </p:grpSpPr>
            <p:grpSp>
              <p:nvGrpSpPr>
                <p:cNvPr id="265299" name="Group 83"/>
                <p:cNvGrpSpPr>
                  <a:grpSpLocks/>
                </p:cNvGrpSpPr>
                <p:nvPr/>
              </p:nvGrpSpPr>
              <p:grpSpPr bwMode="auto">
                <a:xfrm>
                  <a:off x="700" y="2688"/>
                  <a:ext cx="76" cy="97"/>
                  <a:chOff x="700" y="2688"/>
                  <a:chExt cx="76" cy="97"/>
                </a:xfrm>
              </p:grpSpPr>
              <p:sp>
                <p:nvSpPr>
                  <p:cNvPr id="265300" name="Line 84"/>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01" name="Line 85"/>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02" name="Line 86"/>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03" name="Line 87"/>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04" name="Line 88"/>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5305" name="Group 89"/>
              <p:cNvGrpSpPr>
                <a:grpSpLocks/>
              </p:cNvGrpSpPr>
              <p:nvPr/>
            </p:nvGrpSpPr>
            <p:grpSpPr bwMode="auto">
              <a:xfrm>
                <a:off x="507" y="2756"/>
                <a:ext cx="65" cy="68"/>
                <a:chOff x="700" y="2688"/>
                <a:chExt cx="93" cy="97"/>
              </a:xfrm>
            </p:grpSpPr>
            <p:grpSp>
              <p:nvGrpSpPr>
                <p:cNvPr id="265306" name="Group 90"/>
                <p:cNvGrpSpPr>
                  <a:grpSpLocks/>
                </p:cNvGrpSpPr>
                <p:nvPr/>
              </p:nvGrpSpPr>
              <p:grpSpPr bwMode="auto">
                <a:xfrm>
                  <a:off x="700" y="2688"/>
                  <a:ext cx="76" cy="97"/>
                  <a:chOff x="700" y="2688"/>
                  <a:chExt cx="76" cy="97"/>
                </a:xfrm>
              </p:grpSpPr>
              <p:sp>
                <p:nvSpPr>
                  <p:cNvPr id="265307" name="Line 91"/>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08" name="Line 92"/>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09" name="Line 93"/>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10" name="Line 94"/>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11" name="Line 95"/>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265312" name="Group 96"/>
          <p:cNvGrpSpPr>
            <a:grpSpLocks/>
          </p:cNvGrpSpPr>
          <p:nvPr/>
        </p:nvGrpSpPr>
        <p:grpSpPr bwMode="auto">
          <a:xfrm>
            <a:off x="5378450" y="3478213"/>
            <a:ext cx="942975" cy="836612"/>
            <a:chOff x="3388" y="2191"/>
            <a:chExt cx="594" cy="527"/>
          </a:xfrm>
        </p:grpSpPr>
        <p:sp>
          <p:nvSpPr>
            <p:cNvPr id="265313" name="Line 97"/>
            <p:cNvSpPr>
              <a:spLocks noChangeShapeType="1"/>
            </p:cNvSpPr>
            <p:nvPr/>
          </p:nvSpPr>
          <p:spPr bwMode="auto">
            <a:xfrm>
              <a:off x="3388" y="2510"/>
              <a:ext cx="188" cy="1"/>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14" name="Line 98"/>
            <p:cNvSpPr>
              <a:spLocks noChangeShapeType="1"/>
            </p:cNvSpPr>
            <p:nvPr/>
          </p:nvSpPr>
          <p:spPr bwMode="auto">
            <a:xfrm>
              <a:off x="3685" y="2662"/>
              <a:ext cx="255" cy="1"/>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15" name="Rectangle 99"/>
            <p:cNvSpPr>
              <a:spLocks noChangeArrowheads="1"/>
            </p:cNvSpPr>
            <p:nvPr/>
          </p:nvSpPr>
          <p:spPr bwMode="auto">
            <a:xfrm>
              <a:off x="3578" y="2314"/>
              <a:ext cx="404" cy="40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16" name="Line 100"/>
            <p:cNvSpPr>
              <a:spLocks noChangeShapeType="1"/>
            </p:cNvSpPr>
            <p:nvPr/>
          </p:nvSpPr>
          <p:spPr bwMode="auto">
            <a:xfrm flipV="1">
              <a:off x="3808" y="2191"/>
              <a:ext cx="140"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5317" name="Group 101"/>
            <p:cNvGrpSpPr>
              <a:grpSpLocks/>
            </p:cNvGrpSpPr>
            <p:nvPr/>
          </p:nvGrpSpPr>
          <p:grpSpPr bwMode="auto">
            <a:xfrm>
              <a:off x="3646" y="2364"/>
              <a:ext cx="93" cy="97"/>
              <a:chOff x="700" y="2688"/>
              <a:chExt cx="93" cy="97"/>
            </a:xfrm>
          </p:grpSpPr>
          <p:grpSp>
            <p:nvGrpSpPr>
              <p:cNvPr id="265318" name="Group 102"/>
              <p:cNvGrpSpPr>
                <a:grpSpLocks/>
              </p:cNvGrpSpPr>
              <p:nvPr/>
            </p:nvGrpSpPr>
            <p:grpSpPr bwMode="auto">
              <a:xfrm>
                <a:off x="700" y="2688"/>
                <a:ext cx="76" cy="97"/>
                <a:chOff x="700" y="2688"/>
                <a:chExt cx="76" cy="97"/>
              </a:xfrm>
            </p:grpSpPr>
            <p:sp>
              <p:nvSpPr>
                <p:cNvPr id="265319" name="Line 103"/>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0" name="Line 104"/>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1" name="Line 105"/>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2" name="Line 106"/>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23" name="Line 107"/>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24" name="Line 108"/>
            <p:cNvSpPr>
              <a:spLocks noChangeShapeType="1"/>
            </p:cNvSpPr>
            <p:nvPr/>
          </p:nvSpPr>
          <p:spPr bwMode="auto">
            <a:xfrm flipV="1">
              <a:off x="3590" y="2326"/>
              <a:ext cx="386" cy="387"/>
            </a:xfrm>
            <a:prstGeom prst="line">
              <a:avLst/>
            </a:prstGeom>
            <a:noFill/>
            <a:ln w="22225">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5" name="Line 109"/>
            <p:cNvSpPr>
              <a:spLocks noChangeShapeType="1"/>
            </p:cNvSpPr>
            <p:nvPr/>
          </p:nvSpPr>
          <p:spPr bwMode="auto">
            <a:xfrm>
              <a:off x="3847" y="2567"/>
              <a:ext cx="1"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6" name="Line 110"/>
            <p:cNvSpPr>
              <a:spLocks noChangeShapeType="1"/>
            </p:cNvSpPr>
            <p:nvPr/>
          </p:nvSpPr>
          <p:spPr bwMode="auto">
            <a:xfrm>
              <a:off x="3886" y="2567"/>
              <a:ext cx="1"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7" name="Line 111"/>
            <p:cNvSpPr>
              <a:spLocks noChangeShapeType="1"/>
            </p:cNvSpPr>
            <p:nvPr/>
          </p:nvSpPr>
          <p:spPr bwMode="auto">
            <a:xfrm>
              <a:off x="3926" y="2567"/>
              <a:ext cx="0" cy="56"/>
            </a:xfrm>
            <a:prstGeom prst="line">
              <a:avLst/>
            </a:prstGeom>
            <a:noFill/>
            <a:ln w="19050">
              <a:solidFill>
                <a:srgbClr val="000000"/>
              </a:solidFill>
              <a:round/>
              <a:headEnd type="none" w="med" len="lg"/>
              <a:tailEnd type="none" w="med"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28" name="Rectangle 112"/>
            <p:cNvSpPr>
              <a:spLocks noChangeArrowheads="1"/>
            </p:cNvSpPr>
            <p:nvPr/>
          </p:nvSpPr>
          <p:spPr bwMode="auto">
            <a:xfrm>
              <a:off x="3836" y="2192"/>
              <a:ext cx="90" cy="12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5329" name="Group 113"/>
            <p:cNvGrpSpPr>
              <a:grpSpLocks/>
            </p:cNvGrpSpPr>
            <p:nvPr/>
          </p:nvGrpSpPr>
          <p:grpSpPr bwMode="auto">
            <a:xfrm>
              <a:off x="3418" y="2428"/>
              <a:ext cx="130" cy="68"/>
              <a:chOff x="442" y="2756"/>
              <a:chExt cx="130" cy="68"/>
            </a:xfrm>
          </p:grpSpPr>
          <p:grpSp>
            <p:nvGrpSpPr>
              <p:cNvPr id="265330" name="Group 114"/>
              <p:cNvGrpSpPr>
                <a:grpSpLocks/>
              </p:cNvGrpSpPr>
              <p:nvPr/>
            </p:nvGrpSpPr>
            <p:grpSpPr bwMode="auto">
              <a:xfrm>
                <a:off x="442" y="2756"/>
                <a:ext cx="65" cy="68"/>
                <a:chOff x="700" y="2688"/>
                <a:chExt cx="93" cy="97"/>
              </a:xfrm>
            </p:grpSpPr>
            <p:grpSp>
              <p:nvGrpSpPr>
                <p:cNvPr id="265331" name="Group 115"/>
                <p:cNvGrpSpPr>
                  <a:grpSpLocks/>
                </p:cNvGrpSpPr>
                <p:nvPr/>
              </p:nvGrpSpPr>
              <p:grpSpPr bwMode="auto">
                <a:xfrm>
                  <a:off x="700" y="2688"/>
                  <a:ext cx="76" cy="97"/>
                  <a:chOff x="700" y="2688"/>
                  <a:chExt cx="76" cy="97"/>
                </a:xfrm>
              </p:grpSpPr>
              <p:sp>
                <p:nvSpPr>
                  <p:cNvPr id="265332" name="Line 116"/>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33" name="Line 117"/>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34" name="Line 118"/>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35" name="Line 119"/>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36" name="Line 120"/>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5337" name="Group 121"/>
              <p:cNvGrpSpPr>
                <a:grpSpLocks/>
              </p:cNvGrpSpPr>
              <p:nvPr/>
            </p:nvGrpSpPr>
            <p:grpSpPr bwMode="auto">
              <a:xfrm>
                <a:off x="507" y="2756"/>
                <a:ext cx="65" cy="68"/>
                <a:chOff x="700" y="2688"/>
                <a:chExt cx="93" cy="97"/>
              </a:xfrm>
            </p:grpSpPr>
            <p:grpSp>
              <p:nvGrpSpPr>
                <p:cNvPr id="265338" name="Group 122"/>
                <p:cNvGrpSpPr>
                  <a:grpSpLocks/>
                </p:cNvGrpSpPr>
                <p:nvPr/>
              </p:nvGrpSpPr>
              <p:grpSpPr bwMode="auto">
                <a:xfrm>
                  <a:off x="700" y="2688"/>
                  <a:ext cx="76" cy="97"/>
                  <a:chOff x="700" y="2688"/>
                  <a:chExt cx="76" cy="97"/>
                </a:xfrm>
              </p:grpSpPr>
              <p:sp>
                <p:nvSpPr>
                  <p:cNvPr id="265339" name="Line 123"/>
                  <p:cNvSpPr>
                    <a:spLocks noChangeShapeType="1"/>
                  </p:cNvSpPr>
                  <p:nvPr/>
                </p:nvSpPr>
                <p:spPr bwMode="auto">
                  <a:xfrm flipV="1">
                    <a:off x="769" y="2688"/>
                    <a:ext cx="1"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0" name="Line 124"/>
                  <p:cNvSpPr>
                    <a:spLocks noChangeShapeType="1"/>
                  </p:cNvSpPr>
                  <p:nvPr/>
                </p:nvSpPr>
                <p:spPr bwMode="auto">
                  <a:xfrm flipH="1">
                    <a:off x="719" y="2688"/>
                    <a:ext cx="57"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1" name="Line 125"/>
                  <p:cNvSpPr>
                    <a:spLocks noChangeShapeType="1"/>
                  </p:cNvSpPr>
                  <p:nvPr/>
                </p:nvSpPr>
                <p:spPr bwMode="auto">
                  <a:xfrm>
                    <a:off x="725" y="2688"/>
                    <a:ext cx="0" cy="97"/>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2" name="Line 126"/>
                  <p:cNvSpPr>
                    <a:spLocks noChangeShapeType="1"/>
                  </p:cNvSpPr>
                  <p:nvPr/>
                </p:nvSpPr>
                <p:spPr bwMode="auto">
                  <a:xfrm flipH="1">
                    <a:off x="700" y="2780"/>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5343" name="Line 127"/>
                <p:cNvSpPr>
                  <a:spLocks noChangeShapeType="1"/>
                </p:cNvSpPr>
                <p:nvPr/>
              </p:nvSpPr>
              <p:spPr bwMode="auto">
                <a:xfrm flipH="1">
                  <a:off x="774" y="2779"/>
                  <a:ext cx="19"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265344" name="Group 128"/>
          <p:cNvGrpSpPr>
            <a:grpSpLocks/>
          </p:cNvGrpSpPr>
          <p:nvPr/>
        </p:nvGrpSpPr>
        <p:grpSpPr bwMode="auto">
          <a:xfrm>
            <a:off x="6864350" y="3819525"/>
            <a:ext cx="1441450" cy="504825"/>
            <a:chOff x="4181" y="2750"/>
            <a:chExt cx="908" cy="318"/>
          </a:xfrm>
        </p:grpSpPr>
        <p:sp>
          <p:nvSpPr>
            <p:cNvPr id="265345" name="Rectangle 129"/>
            <p:cNvSpPr>
              <a:spLocks noChangeArrowheads="1"/>
            </p:cNvSpPr>
            <p:nvPr/>
          </p:nvSpPr>
          <p:spPr bwMode="auto">
            <a:xfrm>
              <a:off x="4181" y="2750"/>
              <a:ext cx="908" cy="31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6" name="Rectangle 130"/>
            <p:cNvSpPr>
              <a:spLocks noChangeArrowheads="1"/>
            </p:cNvSpPr>
            <p:nvPr/>
          </p:nvSpPr>
          <p:spPr bwMode="auto">
            <a:xfrm>
              <a:off x="4288" y="2800"/>
              <a:ext cx="689" cy="11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7" name="Rectangle 131"/>
            <p:cNvSpPr>
              <a:spLocks noChangeArrowheads="1"/>
            </p:cNvSpPr>
            <p:nvPr/>
          </p:nvSpPr>
          <p:spPr bwMode="auto">
            <a:xfrm>
              <a:off x="4467" y="2956"/>
              <a:ext cx="263" cy="5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5348" name="Text Box 132"/>
            <p:cNvSpPr txBox="1">
              <a:spLocks noChangeArrowheads="1"/>
            </p:cNvSpPr>
            <p:nvPr/>
          </p:nvSpPr>
          <p:spPr bwMode="auto">
            <a:xfrm>
              <a:off x="4296" y="2755"/>
              <a:ext cx="768"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0 0 0 0 0 0   </a:t>
              </a:r>
            </a:p>
          </p:txBody>
        </p:sp>
      </p:grpSp>
      <p:sp>
        <p:nvSpPr>
          <p:cNvPr id="265349" name="Text Box 133"/>
          <p:cNvSpPr txBox="1">
            <a:spLocks noChangeArrowheads="1"/>
          </p:cNvSpPr>
          <p:nvPr/>
        </p:nvSpPr>
        <p:spPr bwMode="auto">
          <a:xfrm>
            <a:off x="331788" y="3683000"/>
            <a:ext cx="7350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Count Signal   </a:t>
            </a:r>
          </a:p>
        </p:txBody>
      </p:sp>
      <p:sp>
        <p:nvSpPr>
          <p:cNvPr id="265350" name="Text Box 134"/>
          <p:cNvSpPr txBox="1">
            <a:spLocks noChangeArrowheads="1"/>
          </p:cNvSpPr>
          <p:nvPr/>
        </p:nvSpPr>
        <p:spPr bwMode="auto">
          <a:xfrm>
            <a:off x="1150938" y="4584700"/>
            <a:ext cx="735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Supply   </a:t>
            </a:r>
          </a:p>
        </p:txBody>
      </p:sp>
      <p:sp>
        <p:nvSpPr>
          <p:cNvPr id="265351" name="Text Box 135"/>
          <p:cNvSpPr txBox="1">
            <a:spLocks noChangeArrowheads="1"/>
          </p:cNvSpPr>
          <p:nvPr/>
        </p:nvSpPr>
        <p:spPr bwMode="auto">
          <a:xfrm>
            <a:off x="2090738" y="3800475"/>
            <a:ext cx="735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65352" name="Text Box 136"/>
          <p:cNvSpPr txBox="1">
            <a:spLocks noChangeArrowheads="1"/>
          </p:cNvSpPr>
          <p:nvPr/>
        </p:nvSpPr>
        <p:spPr bwMode="auto">
          <a:xfrm>
            <a:off x="738188" y="3294063"/>
            <a:ext cx="7350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65353" name="Text Box 137"/>
          <p:cNvSpPr txBox="1">
            <a:spLocks noChangeArrowheads="1"/>
          </p:cNvSpPr>
          <p:nvPr/>
        </p:nvSpPr>
        <p:spPr bwMode="auto">
          <a:xfrm>
            <a:off x="4821238" y="3738563"/>
            <a:ext cx="7350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Count Signal   </a:t>
            </a:r>
          </a:p>
        </p:txBody>
      </p:sp>
      <p:sp>
        <p:nvSpPr>
          <p:cNvPr id="265354" name="Text Box 138"/>
          <p:cNvSpPr txBox="1">
            <a:spLocks noChangeArrowheads="1"/>
          </p:cNvSpPr>
          <p:nvPr/>
        </p:nvSpPr>
        <p:spPr bwMode="auto">
          <a:xfrm>
            <a:off x="4884738" y="4721225"/>
            <a:ext cx="3956050" cy="825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600">
                <a:latin typeface="Tahoma" charset="0"/>
              </a:rPr>
              <a:t>Part or cycle counter to keep a running total of number made since last manual reset.</a:t>
            </a:r>
            <a:endParaRPr lang="en-US" sz="1600">
              <a:solidFill>
                <a:srgbClr val="FF3300"/>
              </a:solidFill>
              <a:latin typeface="Tahoma" charset="0"/>
            </a:endParaRPr>
          </a:p>
        </p:txBody>
      </p:sp>
    </p:spTree>
  </p:cSld>
  <p:clrMapOvr>
    <a:masterClrMapping/>
  </p:clrMapOvr>
  <p:timing>
    <p:tnLst>
      <p:par>
        <p:cTn xmlns:p14="http://schemas.microsoft.com/office/powerpoint/2010/main" id="1" dur="indefinite" restart="never" nodeType="tmRoot"/>
      </p:par>
    </p:tnLst>
  </p:timing>
</p:sld>
</file>

<file path=ppt/slides/slide1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4" name="Slide Number Placeholder 3"/>
          <p:cNvSpPr>
            <a:spLocks noGrp="1"/>
          </p:cNvSpPr>
          <p:nvPr>
            <p:ph type="sldNum" sz="quarter" idx="12"/>
          </p:nvPr>
        </p:nvSpPr>
        <p:spPr/>
        <p:txBody>
          <a:bodyPr/>
          <a:lstStyle/>
          <a:p>
            <a:fld id="{4A0E98CC-F6FA-E447-9EAB-33CC324A9DE4}" type="slidenum">
              <a:rPr lang="en-US"/>
              <a:pPr/>
              <a:t>133</a:t>
            </a:fld>
            <a:endParaRPr lang="en-US"/>
          </a:p>
        </p:txBody>
      </p:sp>
      <p:sp>
        <p:nvSpPr>
          <p:cNvPr id="266242"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Other Available Logic Elements   </a:t>
            </a:r>
            <a:r>
              <a:rPr lang="en-US" sz="4400">
                <a:solidFill>
                  <a:schemeClr val="tx2"/>
                </a:solidFill>
              </a:rPr>
              <a:t> </a:t>
            </a:r>
          </a:p>
        </p:txBody>
      </p:sp>
      <p:sp>
        <p:nvSpPr>
          <p:cNvPr id="266243" name="Text Box 3"/>
          <p:cNvSpPr txBox="1">
            <a:spLocks noChangeArrowheads="1"/>
          </p:cNvSpPr>
          <p:nvPr/>
        </p:nvSpPr>
        <p:spPr bwMode="auto">
          <a:xfrm>
            <a:off x="4343400" y="2511425"/>
            <a:ext cx="38703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Solenoid operated valves to change an electrical input to an air output.</a:t>
            </a:r>
          </a:p>
        </p:txBody>
      </p:sp>
      <p:sp>
        <p:nvSpPr>
          <p:cNvPr id="266244" name="Text Box 4"/>
          <p:cNvSpPr txBox="1">
            <a:spLocks noChangeArrowheads="1"/>
          </p:cNvSpPr>
          <p:nvPr/>
        </p:nvSpPr>
        <p:spPr bwMode="auto">
          <a:xfrm>
            <a:off x="838200" y="1587500"/>
            <a:ext cx="7096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Signal </a:t>
            </a:r>
          </a:p>
        </p:txBody>
      </p:sp>
      <p:grpSp>
        <p:nvGrpSpPr>
          <p:cNvPr id="266245" name="Group 5"/>
          <p:cNvGrpSpPr>
            <a:grpSpLocks/>
          </p:cNvGrpSpPr>
          <p:nvPr/>
        </p:nvGrpSpPr>
        <p:grpSpPr bwMode="auto">
          <a:xfrm>
            <a:off x="1296988" y="1258888"/>
            <a:ext cx="1017587" cy="715962"/>
            <a:chOff x="817" y="603"/>
            <a:chExt cx="641" cy="451"/>
          </a:xfrm>
        </p:grpSpPr>
        <p:sp>
          <p:nvSpPr>
            <p:cNvPr id="266246" name="Line 6"/>
            <p:cNvSpPr>
              <a:spLocks noChangeShapeType="1"/>
            </p:cNvSpPr>
            <p:nvPr/>
          </p:nvSpPr>
          <p:spPr bwMode="auto">
            <a:xfrm flipV="1">
              <a:off x="817" y="834"/>
              <a:ext cx="337"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47" name="Rectangle 7"/>
            <p:cNvSpPr>
              <a:spLocks noChangeArrowheads="1"/>
            </p:cNvSpPr>
            <p:nvPr/>
          </p:nvSpPr>
          <p:spPr bwMode="auto">
            <a:xfrm>
              <a:off x="1008" y="603"/>
              <a:ext cx="450" cy="4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48" name="Oval 8"/>
            <p:cNvSpPr>
              <a:spLocks noChangeArrowheads="1"/>
            </p:cNvSpPr>
            <p:nvPr/>
          </p:nvSpPr>
          <p:spPr bwMode="auto">
            <a:xfrm>
              <a:off x="1079" y="897"/>
              <a:ext cx="75" cy="76"/>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49" name="Oval 9"/>
            <p:cNvSpPr>
              <a:spLocks noChangeArrowheads="1"/>
            </p:cNvSpPr>
            <p:nvPr/>
          </p:nvSpPr>
          <p:spPr bwMode="auto">
            <a:xfrm>
              <a:off x="1304" y="897"/>
              <a:ext cx="76" cy="76"/>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0" name="Oval 10"/>
            <p:cNvSpPr>
              <a:spLocks noChangeArrowheads="1"/>
            </p:cNvSpPr>
            <p:nvPr/>
          </p:nvSpPr>
          <p:spPr bwMode="auto">
            <a:xfrm>
              <a:off x="1079" y="672"/>
              <a:ext cx="75" cy="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1" name="Oval 11"/>
            <p:cNvSpPr>
              <a:spLocks noChangeArrowheads="1"/>
            </p:cNvSpPr>
            <p:nvPr/>
          </p:nvSpPr>
          <p:spPr bwMode="auto">
            <a:xfrm>
              <a:off x="1298" y="672"/>
              <a:ext cx="75" cy="7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2" name="Line 12"/>
            <p:cNvSpPr>
              <a:spLocks noChangeShapeType="1"/>
            </p:cNvSpPr>
            <p:nvPr/>
          </p:nvSpPr>
          <p:spPr bwMode="auto">
            <a:xfrm>
              <a:off x="1161" y="684"/>
              <a:ext cx="0" cy="28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53" name="Text Box 13"/>
          <p:cNvSpPr txBox="1">
            <a:spLocks noChangeArrowheads="1"/>
          </p:cNvSpPr>
          <p:nvPr/>
        </p:nvSpPr>
        <p:spPr bwMode="auto">
          <a:xfrm>
            <a:off x="655638" y="2130425"/>
            <a:ext cx="2824162" cy="1069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Pressure activated switch to send or break an electric output to a PLC, other controller or device.</a:t>
            </a:r>
          </a:p>
        </p:txBody>
      </p:sp>
      <p:grpSp>
        <p:nvGrpSpPr>
          <p:cNvPr id="266254" name="Group 14"/>
          <p:cNvGrpSpPr>
            <a:grpSpLocks/>
          </p:cNvGrpSpPr>
          <p:nvPr/>
        </p:nvGrpSpPr>
        <p:grpSpPr bwMode="auto">
          <a:xfrm>
            <a:off x="6477000" y="1112838"/>
            <a:ext cx="533400" cy="1246187"/>
            <a:chOff x="3360" y="500"/>
            <a:chExt cx="336" cy="785"/>
          </a:xfrm>
        </p:grpSpPr>
        <p:sp>
          <p:nvSpPr>
            <p:cNvPr id="266255" name="Line 15"/>
            <p:cNvSpPr>
              <a:spLocks noChangeShapeType="1"/>
            </p:cNvSpPr>
            <p:nvPr/>
          </p:nvSpPr>
          <p:spPr bwMode="auto">
            <a:xfrm>
              <a:off x="3641" y="1012"/>
              <a:ext cx="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6" name="Line 16"/>
            <p:cNvSpPr>
              <a:spLocks noChangeShapeType="1"/>
            </p:cNvSpPr>
            <p:nvPr/>
          </p:nvSpPr>
          <p:spPr bwMode="auto">
            <a:xfrm flipH="1">
              <a:off x="3460" y="1131"/>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7" name="Line 17"/>
            <p:cNvSpPr>
              <a:spLocks noChangeShapeType="1"/>
            </p:cNvSpPr>
            <p:nvPr/>
          </p:nvSpPr>
          <p:spPr bwMode="auto">
            <a:xfrm flipH="1">
              <a:off x="3462" y="1232"/>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8" name="Line 18"/>
            <p:cNvSpPr>
              <a:spLocks noChangeShapeType="1"/>
            </p:cNvSpPr>
            <p:nvPr/>
          </p:nvSpPr>
          <p:spPr bwMode="auto">
            <a:xfrm flipH="1" flipV="1">
              <a:off x="3462" y="1182"/>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59" name="Line 19"/>
            <p:cNvSpPr>
              <a:spLocks noChangeShapeType="1"/>
            </p:cNvSpPr>
            <p:nvPr/>
          </p:nvSpPr>
          <p:spPr bwMode="auto">
            <a:xfrm flipH="1" flipV="1">
              <a:off x="3360" y="935"/>
              <a:ext cx="38"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60" name="Rectangle 20"/>
            <p:cNvSpPr>
              <a:spLocks noChangeArrowheads="1"/>
            </p:cNvSpPr>
            <p:nvPr/>
          </p:nvSpPr>
          <p:spPr bwMode="auto">
            <a:xfrm>
              <a:off x="3395" y="892"/>
              <a:ext cx="246" cy="23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61" name="Group 21"/>
            <p:cNvGrpSpPr>
              <a:grpSpLocks/>
            </p:cNvGrpSpPr>
            <p:nvPr/>
          </p:nvGrpSpPr>
          <p:grpSpPr bwMode="auto">
            <a:xfrm>
              <a:off x="3401" y="1066"/>
              <a:ext cx="48" cy="48"/>
              <a:chOff x="0" y="11"/>
              <a:chExt cx="20000" cy="19980"/>
            </a:xfrm>
          </p:grpSpPr>
          <p:sp>
            <p:nvSpPr>
              <p:cNvPr id="266262" name="Line 22"/>
              <p:cNvSpPr>
                <a:spLocks noChangeShapeType="1"/>
              </p:cNvSpPr>
              <p:nvPr/>
            </p:nvSpPr>
            <p:spPr bwMode="auto">
              <a:xfrm>
                <a:off x="0" y="10486"/>
                <a:ext cx="2000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63" name="Line 23"/>
              <p:cNvSpPr>
                <a:spLocks noChangeShapeType="1"/>
              </p:cNvSpPr>
              <p:nvPr/>
            </p:nvSpPr>
            <p:spPr bwMode="auto">
              <a:xfrm flipV="1">
                <a:off x="19515" y="11"/>
                <a:ext cx="243" cy="199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64" name="Line 24"/>
            <p:cNvSpPr>
              <a:spLocks noChangeShapeType="1"/>
            </p:cNvSpPr>
            <p:nvPr/>
          </p:nvSpPr>
          <p:spPr bwMode="auto">
            <a:xfrm>
              <a:off x="3392" y="936"/>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65" name="Rectangle 25"/>
            <p:cNvSpPr>
              <a:spLocks noChangeArrowheads="1"/>
            </p:cNvSpPr>
            <p:nvPr/>
          </p:nvSpPr>
          <p:spPr bwMode="auto">
            <a:xfrm>
              <a:off x="3395" y="655"/>
              <a:ext cx="246" cy="23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66" name="Group 26"/>
            <p:cNvGrpSpPr>
              <a:grpSpLocks/>
            </p:cNvGrpSpPr>
            <p:nvPr/>
          </p:nvGrpSpPr>
          <p:grpSpPr bwMode="auto">
            <a:xfrm>
              <a:off x="3401" y="672"/>
              <a:ext cx="48" cy="53"/>
              <a:chOff x="0" y="-2"/>
              <a:chExt cx="20000" cy="20004"/>
            </a:xfrm>
          </p:grpSpPr>
          <p:sp>
            <p:nvSpPr>
              <p:cNvPr id="266267" name="Line 27"/>
              <p:cNvSpPr>
                <a:spLocks noChangeShapeType="1"/>
              </p:cNvSpPr>
              <p:nvPr/>
            </p:nvSpPr>
            <p:spPr bwMode="auto">
              <a:xfrm>
                <a:off x="0" y="10224"/>
                <a:ext cx="20000" cy="20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68" name="Line 28"/>
              <p:cNvSpPr>
                <a:spLocks noChangeShapeType="1"/>
              </p:cNvSpPr>
              <p:nvPr/>
            </p:nvSpPr>
            <p:spPr bwMode="auto">
              <a:xfrm flipV="1">
                <a:off x="19515" y="-2"/>
                <a:ext cx="243" cy="2000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69" name="Rectangle 29"/>
            <p:cNvSpPr>
              <a:spLocks noChangeArrowheads="1"/>
            </p:cNvSpPr>
            <p:nvPr/>
          </p:nvSpPr>
          <p:spPr bwMode="auto">
            <a:xfrm>
              <a:off x="3447" y="500"/>
              <a:ext cx="147" cy="15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0" name="Line 30"/>
            <p:cNvSpPr>
              <a:spLocks noChangeShapeType="1"/>
            </p:cNvSpPr>
            <p:nvPr/>
          </p:nvSpPr>
          <p:spPr bwMode="auto">
            <a:xfrm flipV="1">
              <a:off x="3454" y="534"/>
              <a:ext cx="140" cy="86"/>
            </a:xfrm>
            <a:prstGeom prst="line">
              <a:avLst/>
            </a:prstGeom>
            <a:noFill/>
            <a:ln w="25400">
              <a:solidFill>
                <a:srgbClr val="000000"/>
              </a:solidFill>
              <a:round/>
              <a:headEnd type="none" w="med" len="sm"/>
              <a:tailEnd type="non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1" name="Line 31"/>
            <p:cNvSpPr>
              <a:spLocks noChangeShapeType="1"/>
            </p:cNvSpPr>
            <p:nvPr/>
          </p:nvSpPr>
          <p:spPr bwMode="auto">
            <a:xfrm flipH="1">
              <a:off x="3392" y="774"/>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6272" name="Group 32"/>
          <p:cNvGrpSpPr>
            <a:grpSpLocks/>
          </p:cNvGrpSpPr>
          <p:nvPr/>
        </p:nvGrpSpPr>
        <p:grpSpPr bwMode="auto">
          <a:xfrm>
            <a:off x="4191000" y="1144588"/>
            <a:ext cx="533400" cy="1246187"/>
            <a:chOff x="2794" y="531"/>
            <a:chExt cx="336" cy="785"/>
          </a:xfrm>
        </p:grpSpPr>
        <p:sp>
          <p:nvSpPr>
            <p:cNvPr id="266273" name="Line 33"/>
            <p:cNvSpPr>
              <a:spLocks noChangeShapeType="1"/>
            </p:cNvSpPr>
            <p:nvPr/>
          </p:nvSpPr>
          <p:spPr bwMode="auto">
            <a:xfrm>
              <a:off x="3075" y="1043"/>
              <a:ext cx="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4" name="Line 34"/>
            <p:cNvSpPr>
              <a:spLocks noChangeShapeType="1"/>
            </p:cNvSpPr>
            <p:nvPr/>
          </p:nvSpPr>
          <p:spPr bwMode="auto">
            <a:xfrm flipH="1">
              <a:off x="2894" y="1162"/>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5" name="Line 35"/>
            <p:cNvSpPr>
              <a:spLocks noChangeShapeType="1"/>
            </p:cNvSpPr>
            <p:nvPr/>
          </p:nvSpPr>
          <p:spPr bwMode="auto">
            <a:xfrm flipH="1">
              <a:off x="2896" y="1263"/>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6" name="Line 36"/>
            <p:cNvSpPr>
              <a:spLocks noChangeShapeType="1"/>
            </p:cNvSpPr>
            <p:nvPr/>
          </p:nvSpPr>
          <p:spPr bwMode="auto">
            <a:xfrm flipH="1" flipV="1">
              <a:off x="2896" y="1213"/>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77" name="Line 37"/>
            <p:cNvSpPr>
              <a:spLocks noChangeShapeType="1"/>
            </p:cNvSpPr>
            <p:nvPr/>
          </p:nvSpPr>
          <p:spPr bwMode="auto">
            <a:xfrm flipH="1" flipV="1">
              <a:off x="2794" y="966"/>
              <a:ext cx="38"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78" name="Group 38"/>
            <p:cNvGrpSpPr>
              <a:grpSpLocks/>
            </p:cNvGrpSpPr>
            <p:nvPr/>
          </p:nvGrpSpPr>
          <p:grpSpPr bwMode="auto">
            <a:xfrm>
              <a:off x="2826" y="685"/>
              <a:ext cx="249" cy="239"/>
              <a:chOff x="2826" y="923"/>
              <a:chExt cx="249" cy="239"/>
            </a:xfrm>
          </p:grpSpPr>
          <p:sp>
            <p:nvSpPr>
              <p:cNvPr id="266279" name="Rectangle 39"/>
              <p:cNvSpPr>
                <a:spLocks noChangeArrowheads="1"/>
              </p:cNvSpPr>
              <p:nvPr/>
            </p:nvSpPr>
            <p:spPr bwMode="auto">
              <a:xfrm>
                <a:off x="2829" y="923"/>
                <a:ext cx="246" cy="23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80" name="Group 40"/>
              <p:cNvGrpSpPr>
                <a:grpSpLocks/>
              </p:cNvGrpSpPr>
              <p:nvPr/>
            </p:nvGrpSpPr>
            <p:grpSpPr bwMode="auto">
              <a:xfrm>
                <a:off x="2835" y="1097"/>
                <a:ext cx="48" cy="48"/>
                <a:chOff x="0" y="11"/>
                <a:chExt cx="20000" cy="19980"/>
              </a:xfrm>
            </p:grpSpPr>
            <p:sp>
              <p:nvSpPr>
                <p:cNvPr id="266281" name="Line 41"/>
                <p:cNvSpPr>
                  <a:spLocks noChangeShapeType="1"/>
                </p:cNvSpPr>
                <p:nvPr/>
              </p:nvSpPr>
              <p:spPr bwMode="auto">
                <a:xfrm>
                  <a:off x="0" y="10486"/>
                  <a:ext cx="2000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82" name="Line 42"/>
                <p:cNvSpPr>
                  <a:spLocks noChangeShapeType="1"/>
                </p:cNvSpPr>
                <p:nvPr/>
              </p:nvSpPr>
              <p:spPr bwMode="auto">
                <a:xfrm flipV="1">
                  <a:off x="19515" y="11"/>
                  <a:ext cx="243" cy="199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83" name="Line 43"/>
              <p:cNvSpPr>
                <a:spLocks noChangeShapeType="1"/>
              </p:cNvSpPr>
              <p:nvPr/>
            </p:nvSpPr>
            <p:spPr bwMode="auto">
              <a:xfrm>
                <a:off x="2826" y="967"/>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84" name="Rectangle 44"/>
            <p:cNvSpPr>
              <a:spLocks noChangeArrowheads="1"/>
            </p:cNvSpPr>
            <p:nvPr/>
          </p:nvSpPr>
          <p:spPr bwMode="auto">
            <a:xfrm>
              <a:off x="2881" y="531"/>
              <a:ext cx="147" cy="15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85" name="Line 45"/>
            <p:cNvSpPr>
              <a:spLocks noChangeShapeType="1"/>
            </p:cNvSpPr>
            <p:nvPr/>
          </p:nvSpPr>
          <p:spPr bwMode="auto">
            <a:xfrm flipV="1">
              <a:off x="2888" y="565"/>
              <a:ext cx="140" cy="86"/>
            </a:xfrm>
            <a:prstGeom prst="line">
              <a:avLst/>
            </a:prstGeom>
            <a:noFill/>
            <a:ln w="25400">
              <a:solidFill>
                <a:srgbClr val="000000"/>
              </a:solidFill>
              <a:round/>
              <a:headEnd type="none" w="med" len="sm"/>
              <a:tailEnd type="non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86" name="Group 46"/>
            <p:cNvGrpSpPr>
              <a:grpSpLocks/>
            </p:cNvGrpSpPr>
            <p:nvPr/>
          </p:nvGrpSpPr>
          <p:grpSpPr bwMode="auto">
            <a:xfrm>
              <a:off x="2826" y="924"/>
              <a:ext cx="249" cy="236"/>
              <a:chOff x="2826" y="686"/>
              <a:chExt cx="249" cy="236"/>
            </a:xfrm>
          </p:grpSpPr>
          <p:sp>
            <p:nvSpPr>
              <p:cNvPr id="266287" name="Rectangle 47"/>
              <p:cNvSpPr>
                <a:spLocks noChangeArrowheads="1"/>
              </p:cNvSpPr>
              <p:nvPr/>
            </p:nvSpPr>
            <p:spPr bwMode="auto">
              <a:xfrm>
                <a:off x="2829" y="686"/>
                <a:ext cx="246" cy="23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88" name="Group 48"/>
              <p:cNvGrpSpPr>
                <a:grpSpLocks/>
              </p:cNvGrpSpPr>
              <p:nvPr/>
            </p:nvGrpSpPr>
            <p:grpSpPr bwMode="auto">
              <a:xfrm>
                <a:off x="2835" y="703"/>
                <a:ext cx="48" cy="53"/>
                <a:chOff x="0" y="-2"/>
                <a:chExt cx="20000" cy="20004"/>
              </a:xfrm>
            </p:grpSpPr>
            <p:sp>
              <p:nvSpPr>
                <p:cNvPr id="266289" name="Line 49"/>
                <p:cNvSpPr>
                  <a:spLocks noChangeShapeType="1"/>
                </p:cNvSpPr>
                <p:nvPr/>
              </p:nvSpPr>
              <p:spPr bwMode="auto">
                <a:xfrm>
                  <a:off x="0" y="10224"/>
                  <a:ext cx="20000" cy="20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90" name="Line 50"/>
                <p:cNvSpPr>
                  <a:spLocks noChangeShapeType="1"/>
                </p:cNvSpPr>
                <p:nvPr/>
              </p:nvSpPr>
              <p:spPr bwMode="auto">
                <a:xfrm flipV="1">
                  <a:off x="19515" y="-2"/>
                  <a:ext cx="243" cy="2000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291" name="Line 51"/>
              <p:cNvSpPr>
                <a:spLocks noChangeShapeType="1"/>
              </p:cNvSpPr>
              <p:nvPr/>
            </p:nvSpPr>
            <p:spPr bwMode="auto">
              <a:xfrm flipH="1">
                <a:off x="2826" y="805"/>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6292" name="Text Box 52"/>
          <p:cNvSpPr txBox="1">
            <a:spLocks noChangeArrowheads="1"/>
          </p:cNvSpPr>
          <p:nvPr/>
        </p:nvSpPr>
        <p:spPr bwMode="auto">
          <a:xfrm>
            <a:off x="4724400" y="1616075"/>
            <a:ext cx="15081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Normally Closed </a:t>
            </a:r>
          </a:p>
        </p:txBody>
      </p:sp>
      <p:grpSp>
        <p:nvGrpSpPr>
          <p:cNvPr id="266293" name="Group 53"/>
          <p:cNvGrpSpPr>
            <a:grpSpLocks/>
          </p:cNvGrpSpPr>
          <p:nvPr/>
        </p:nvGrpSpPr>
        <p:grpSpPr bwMode="auto">
          <a:xfrm>
            <a:off x="4191000" y="1144588"/>
            <a:ext cx="533400" cy="1246187"/>
            <a:chOff x="2794" y="531"/>
            <a:chExt cx="336" cy="785"/>
          </a:xfrm>
        </p:grpSpPr>
        <p:sp>
          <p:nvSpPr>
            <p:cNvPr id="266294" name="Line 54"/>
            <p:cNvSpPr>
              <a:spLocks noChangeShapeType="1"/>
            </p:cNvSpPr>
            <p:nvPr/>
          </p:nvSpPr>
          <p:spPr bwMode="auto">
            <a:xfrm>
              <a:off x="3075" y="1043"/>
              <a:ext cx="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95" name="Line 55"/>
            <p:cNvSpPr>
              <a:spLocks noChangeShapeType="1"/>
            </p:cNvSpPr>
            <p:nvPr/>
          </p:nvSpPr>
          <p:spPr bwMode="auto">
            <a:xfrm flipH="1">
              <a:off x="2894" y="1162"/>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96" name="Line 56"/>
            <p:cNvSpPr>
              <a:spLocks noChangeShapeType="1"/>
            </p:cNvSpPr>
            <p:nvPr/>
          </p:nvSpPr>
          <p:spPr bwMode="auto">
            <a:xfrm flipH="1">
              <a:off x="2896" y="1263"/>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97" name="Line 57"/>
            <p:cNvSpPr>
              <a:spLocks noChangeShapeType="1"/>
            </p:cNvSpPr>
            <p:nvPr/>
          </p:nvSpPr>
          <p:spPr bwMode="auto">
            <a:xfrm flipH="1" flipV="1">
              <a:off x="2896" y="1213"/>
              <a:ext cx="96" cy="5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298" name="Line 58"/>
            <p:cNvSpPr>
              <a:spLocks noChangeShapeType="1"/>
            </p:cNvSpPr>
            <p:nvPr/>
          </p:nvSpPr>
          <p:spPr bwMode="auto">
            <a:xfrm flipH="1" flipV="1">
              <a:off x="2794" y="966"/>
              <a:ext cx="38"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299" name="Group 59"/>
            <p:cNvGrpSpPr>
              <a:grpSpLocks/>
            </p:cNvGrpSpPr>
            <p:nvPr/>
          </p:nvGrpSpPr>
          <p:grpSpPr bwMode="auto">
            <a:xfrm>
              <a:off x="2826" y="685"/>
              <a:ext cx="249" cy="239"/>
              <a:chOff x="2826" y="923"/>
              <a:chExt cx="249" cy="239"/>
            </a:xfrm>
          </p:grpSpPr>
          <p:sp>
            <p:nvSpPr>
              <p:cNvPr id="266300" name="Rectangle 60"/>
              <p:cNvSpPr>
                <a:spLocks noChangeArrowheads="1"/>
              </p:cNvSpPr>
              <p:nvPr/>
            </p:nvSpPr>
            <p:spPr bwMode="auto">
              <a:xfrm>
                <a:off x="2829" y="923"/>
                <a:ext cx="246" cy="23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301" name="Group 61"/>
              <p:cNvGrpSpPr>
                <a:grpSpLocks/>
              </p:cNvGrpSpPr>
              <p:nvPr/>
            </p:nvGrpSpPr>
            <p:grpSpPr bwMode="auto">
              <a:xfrm>
                <a:off x="2835" y="1097"/>
                <a:ext cx="48" cy="48"/>
                <a:chOff x="0" y="11"/>
                <a:chExt cx="20000" cy="19980"/>
              </a:xfrm>
            </p:grpSpPr>
            <p:sp>
              <p:nvSpPr>
                <p:cNvPr id="266302" name="Line 62"/>
                <p:cNvSpPr>
                  <a:spLocks noChangeShapeType="1"/>
                </p:cNvSpPr>
                <p:nvPr/>
              </p:nvSpPr>
              <p:spPr bwMode="auto">
                <a:xfrm>
                  <a:off x="0" y="10486"/>
                  <a:ext cx="2000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03" name="Line 63"/>
                <p:cNvSpPr>
                  <a:spLocks noChangeShapeType="1"/>
                </p:cNvSpPr>
                <p:nvPr/>
              </p:nvSpPr>
              <p:spPr bwMode="auto">
                <a:xfrm flipV="1">
                  <a:off x="19515" y="11"/>
                  <a:ext cx="243" cy="199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304" name="Line 64"/>
              <p:cNvSpPr>
                <a:spLocks noChangeShapeType="1"/>
              </p:cNvSpPr>
              <p:nvPr/>
            </p:nvSpPr>
            <p:spPr bwMode="auto">
              <a:xfrm>
                <a:off x="2826" y="967"/>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305" name="Rectangle 65"/>
            <p:cNvSpPr>
              <a:spLocks noChangeArrowheads="1"/>
            </p:cNvSpPr>
            <p:nvPr/>
          </p:nvSpPr>
          <p:spPr bwMode="auto">
            <a:xfrm>
              <a:off x="2881" y="531"/>
              <a:ext cx="147" cy="15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06" name="Line 66"/>
            <p:cNvSpPr>
              <a:spLocks noChangeShapeType="1"/>
            </p:cNvSpPr>
            <p:nvPr/>
          </p:nvSpPr>
          <p:spPr bwMode="auto">
            <a:xfrm flipV="1">
              <a:off x="2888" y="565"/>
              <a:ext cx="140" cy="86"/>
            </a:xfrm>
            <a:prstGeom prst="line">
              <a:avLst/>
            </a:prstGeom>
            <a:noFill/>
            <a:ln w="25400">
              <a:solidFill>
                <a:srgbClr val="000000"/>
              </a:solidFill>
              <a:round/>
              <a:headEnd type="none" w="med" len="sm"/>
              <a:tailEnd type="none" w="med"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307" name="Group 67"/>
            <p:cNvGrpSpPr>
              <a:grpSpLocks/>
            </p:cNvGrpSpPr>
            <p:nvPr/>
          </p:nvGrpSpPr>
          <p:grpSpPr bwMode="auto">
            <a:xfrm>
              <a:off x="2826" y="924"/>
              <a:ext cx="249" cy="236"/>
              <a:chOff x="2826" y="686"/>
              <a:chExt cx="249" cy="236"/>
            </a:xfrm>
          </p:grpSpPr>
          <p:sp>
            <p:nvSpPr>
              <p:cNvPr id="266308" name="Rectangle 68"/>
              <p:cNvSpPr>
                <a:spLocks noChangeArrowheads="1"/>
              </p:cNvSpPr>
              <p:nvPr/>
            </p:nvSpPr>
            <p:spPr bwMode="auto">
              <a:xfrm>
                <a:off x="2829" y="686"/>
                <a:ext cx="246" cy="23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6309" name="Group 69"/>
              <p:cNvGrpSpPr>
                <a:grpSpLocks/>
              </p:cNvGrpSpPr>
              <p:nvPr/>
            </p:nvGrpSpPr>
            <p:grpSpPr bwMode="auto">
              <a:xfrm>
                <a:off x="2835" y="703"/>
                <a:ext cx="48" cy="53"/>
                <a:chOff x="0" y="-2"/>
                <a:chExt cx="20000" cy="20004"/>
              </a:xfrm>
            </p:grpSpPr>
            <p:sp>
              <p:nvSpPr>
                <p:cNvPr id="266310" name="Line 70"/>
                <p:cNvSpPr>
                  <a:spLocks noChangeShapeType="1"/>
                </p:cNvSpPr>
                <p:nvPr/>
              </p:nvSpPr>
              <p:spPr bwMode="auto">
                <a:xfrm>
                  <a:off x="0" y="10224"/>
                  <a:ext cx="20000" cy="20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11" name="Line 71"/>
                <p:cNvSpPr>
                  <a:spLocks noChangeShapeType="1"/>
                </p:cNvSpPr>
                <p:nvPr/>
              </p:nvSpPr>
              <p:spPr bwMode="auto">
                <a:xfrm flipV="1">
                  <a:off x="19515" y="-2"/>
                  <a:ext cx="243" cy="2000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312" name="Line 72"/>
              <p:cNvSpPr>
                <a:spLocks noChangeShapeType="1"/>
              </p:cNvSpPr>
              <p:nvPr/>
            </p:nvSpPr>
            <p:spPr bwMode="auto">
              <a:xfrm flipH="1">
                <a:off x="2826" y="805"/>
                <a:ext cx="248" cy="7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6313" name="Text Box 73"/>
          <p:cNvSpPr txBox="1">
            <a:spLocks noChangeArrowheads="1"/>
          </p:cNvSpPr>
          <p:nvPr/>
        </p:nvSpPr>
        <p:spPr bwMode="auto">
          <a:xfrm>
            <a:off x="4724400" y="1616075"/>
            <a:ext cx="15081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Normally Closed </a:t>
            </a:r>
          </a:p>
        </p:txBody>
      </p:sp>
      <p:sp>
        <p:nvSpPr>
          <p:cNvPr id="266314" name="Text Box 74"/>
          <p:cNvSpPr txBox="1">
            <a:spLocks noChangeArrowheads="1"/>
          </p:cNvSpPr>
          <p:nvPr/>
        </p:nvSpPr>
        <p:spPr bwMode="auto">
          <a:xfrm>
            <a:off x="7010400" y="1552575"/>
            <a:ext cx="15081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Normally Open</a:t>
            </a:r>
          </a:p>
        </p:txBody>
      </p:sp>
      <p:grpSp>
        <p:nvGrpSpPr>
          <p:cNvPr id="266315" name="Group 75"/>
          <p:cNvGrpSpPr>
            <a:grpSpLocks/>
          </p:cNvGrpSpPr>
          <p:nvPr/>
        </p:nvGrpSpPr>
        <p:grpSpPr bwMode="auto">
          <a:xfrm>
            <a:off x="1692275" y="3952875"/>
            <a:ext cx="1905000" cy="804863"/>
            <a:chOff x="768" y="2757"/>
            <a:chExt cx="1200" cy="507"/>
          </a:xfrm>
        </p:grpSpPr>
        <p:sp>
          <p:nvSpPr>
            <p:cNvPr id="266316" name="Rectangle 76"/>
            <p:cNvSpPr>
              <a:spLocks noChangeArrowheads="1"/>
            </p:cNvSpPr>
            <p:nvPr/>
          </p:nvSpPr>
          <p:spPr bwMode="auto">
            <a:xfrm>
              <a:off x="889" y="2757"/>
              <a:ext cx="486" cy="507"/>
            </a:xfrm>
            <a:prstGeom prst="rect">
              <a:avLst/>
            </a:prstGeom>
            <a:solidFill>
              <a:srgbClr val="00FF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17" name="AutoShape 77"/>
            <p:cNvSpPr>
              <a:spLocks noChangeArrowheads="1"/>
            </p:cNvSpPr>
            <p:nvPr/>
          </p:nvSpPr>
          <p:spPr bwMode="auto">
            <a:xfrm rot="5400000">
              <a:off x="1309" y="2842"/>
              <a:ext cx="498" cy="338"/>
            </a:xfrm>
            <a:prstGeom prst="triangle">
              <a:avLst>
                <a:gd name="adj" fmla="val 50000"/>
              </a:avLst>
            </a:prstGeom>
            <a:solidFill>
              <a:srgbClr val="00FF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18" name="Rectangle 78"/>
            <p:cNvSpPr>
              <a:spLocks noChangeArrowheads="1"/>
            </p:cNvSpPr>
            <p:nvPr/>
          </p:nvSpPr>
          <p:spPr bwMode="auto">
            <a:xfrm>
              <a:off x="1631" y="2942"/>
              <a:ext cx="337" cy="144"/>
            </a:xfrm>
            <a:prstGeom prst="rect">
              <a:avLst/>
            </a:prstGeom>
            <a:solidFill>
              <a:srgbClr val="00FF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19" name="Rectangle 79"/>
            <p:cNvSpPr>
              <a:spLocks noChangeArrowheads="1"/>
            </p:cNvSpPr>
            <p:nvPr/>
          </p:nvSpPr>
          <p:spPr bwMode="auto">
            <a:xfrm>
              <a:off x="768" y="3053"/>
              <a:ext cx="121" cy="169"/>
            </a:xfrm>
            <a:prstGeom prst="rect">
              <a:avLst/>
            </a:prstGeom>
            <a:gradFill rotWithShape="0">
              <a:gsLst>
                <a:gs pos="0">
                  <a:schemeClr val="accent1"/>
                </a:gs>
                <a:gs pos="100000">
                  <a:schemeClr val="accent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0" name="Rectangle 80"/>
            <p:cNvSpPr>
              <a:spLocks noChangeArrowheads="1"/>
            </p:cNvSpPr>
            <p:nvPr/>
          </p:nvSpPr>
          <p:spPr bwMode="auto">
            <a:xfrm>
              <a:off x="768" y="2792"/>
              <a:ext cx="121" cy="169"/>
            </a:xfrm>
            <a:prstGeom prst="rect">
              <a:avLst/>
            </a:prstGeom>
            <a:gradFill rotWithShape="0">
              <a:gsLst>
                <a:gs pos="0">
                  <a:schemeClr val="accent1"/>
                </a:gs>
                <a:gs pos="100000">
                  <a:schemeClr val="accent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6321" name="Group 81"/>
          <p:cNvGrpSpPr>
            <a:grpSpLocks/>
          </p:cNvGrpSpPr>
          <p:nvPr/>
        </p:nvGrpSpPr>
        <p:grpSpPr bwMode="auto">
          <a:xfrm>
            <a:off x="6248400" y="3886200"/>
            <a:ext cx="1905000" cy="804863"/>
            <a:chOff x="3480" y="2715"/>
            <a:chExt cx="1200" cy="507"/>
          </a:xfrm>
        </p:grpSpPr>
        <p:sp>
          <p:nvSpPr>
            <p:cNvPr id="266322" name="Rectangle 82"/>
            <p:cNvSpPr>
              <a:spLocks noChangeArrowheads="1"/>
            </p:cNvSpPr>
            <p:nvPr/>
          </p:nvSpPr>
          <p:spPr bwMode="auto">
            <a:xfrm>
              <a:off x="3601" y="2715"/>
              <a:ext cx="486" cy="507"/>
            </a:xfrm>
            <a:prstGeom prst="rect">
              <a:avLst/>
            </a:prstGeom>
            <a:solidFill>
              <a:srgbClr val="00FF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3" name="AutoShape 83"/>
            <p:cNvSpPr>
              <a:spLocks noChangeArrowheads="1"/>
            </p:cNvSpPr>
            <p:nvPr/>
          </p:nvSpPr>
          <p:spPr bwMode="auto">
            <a:xfrm rot="5400000">
              <a:off x="4021" y="2800"/>
              <a:ext cx="498" cy="338"/>
            </a:xfrm>
            <a:prstGeom prst="triangle">
              <a:avLst>
                <a:gd name="adj" fmla="val 50000"/>
              </a:avLst>
            </a:prstGeom>
            <a:solidFill>
              <a:srgbClr val="00FF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4" name="Rectangle 84"/>
            <p:cNvSpPr>
              <a:spLocks noChangeArrowheads="1"/>
            </p:cNvSpPr>
            <p:nvPr/>
          </p:nvSpPr>
          <p:spPr bwMode="auto">
            <a:xfrm>
              <a:off x="4343" y="2900"/>
              <a:ext cx="337" cy="144"/>
            </a:xfrm>
            <a:prstGeom prst="rect">
              <a:avLst/>
            </a:prstGeom>
            <a:solidFill>
              <a:srgbClr val="00FF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5" name="Rectangle 85"/>
            <p:cNvSpPr>
              <a:spLocks noChangeArrowheads="1"/>
            </p:cNvSpPr>
            <p:nvPr/>
          </p:nvSpPr>
          <p:spPr bwMode="auto">
            <a:xfrm>
              <a:off x="3480" y="3011"/>
              <a:ext cx="121" cy="169"/>
            </a:xfrm>
            <a:prstGeom prst="rect">
              <a:avLst/>
            </a:prstGeom>
            <a:gradFill rotWithShape="0">
              <a:gsLst>
                <a:gs pos="0">
                  <a:schemeClr val="accent1"/>
                </a:gs>
                <a:gs pos="100000">
                  <a:schemeClr val="accent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26" name="Rectangle 86"/>
            <p:cNvSpPr>
              <a:spLocks noChangeArrowheads="1"/>
            </p:cNvSpPr>
            <p:nvPr/>
          </p:nvSpPr>
          <p:spPr bwMode="auto">
            <a:xfrm>
              <a:off x="3480" y="2750"/>
              <a:ext cx="121" cy="169"/>
            </a:xfrm>
            <a:prstGeom prst="rect">
              <a:avLst/>
            </a:prstGeom>
            <a:gradFill rotWithShape="0">
              <a:gsLst>
                <a:gs pos="0">
                  <a:schemeClr val="accent1"/>
                </a:gs>
                <a:gs pos="100000">
                  <a:schemeClr val="accent1">
                    <a:gamma/>
                    <a:shade val="46275"/>
                    <a:invGamma/>
                  </a:schemeClr>
                </a:gs>
              </a:gsLst>
              <a:lin ang="5400000" scaled="1"/>
            </a:gra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6327" name="Text Box 87"/>
          <p:cNvSpPr txBox="1">
            <a:spLocks noChangeArrowheads="1"/>
          </p:cNvSpPr>
          <p:nvPr/>
        </p:nvSpPr>
        <p:spPr bwMode="auto">
          <a:xfrm>
            <a:off x="928688" y="5105400"/>
            <a:ext cx="7986712"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Inline </a:t>
            </a:r>
            <a:r>
              <a:rPr lang="ja-JP" altLang="en-US" sz="1600">
                <a:latin typeface="Arial"/>
              </a:rPr>
              <a:t>“</a:t>
            </a:r>
            <a:r>
              <a:rPr lang="en-US" sz="1600">
                <a:latin typeface="Tahoma" charset="0"/>
              </a:rPr>
              <a:t>AND Element 															      Inline </a:t>
            </a:r>
            <a:r>
              <a:rPr lang="ja-JP" altLang="en-US" sz="1600">
                <a:latin typeface="Arial"/>
              </a:rPr>
              <a:t>“</a:t>
            </a:r>
            <a:r>
              <a:rPr lang="en-US" sz="1600">
                <a:latin typeface="Tahoma" charset="0"/>
              </a:rPr>
              <a:t>OR</a:t>
            </a:r>
            <a:r>
              <a:rPr lang="ja-JP" altLang="en-US" sz="1600">
                <a:latin typeface="Arial"/>
              </a:rPr>
              <a:t>”</a:t>
            </a:r>
            <a:r>
              <a:rPr lang="en-US" sz="1600">
                <a:latin typeface="Tahoma" charset="0"/>
              </a:rPr>
              <a:t> Element</a:t>
            </a:r>
          </a:p>
        </p:txBody>
      </p:sp>
      <p:grpSp>
        <p:nvGrpSpPr>
          <p:cNvPr id="266328" name="Group 88"/>
          <p:cNvGrpSpPr>
            <a:grpSpLocks/>
          </p:cNvGrpSpPr>
          <p:nvPr/>
        </p:nvGrpSpPr>
        <p:grpSpPr bwMode="auto">
          <a:xfrm>
            <a:off x="762000" y="3971925"/>
            <a:ext cx="587375" cy="693738"/>
            <a:chOff x="0" y="0"/>
            <a:chExt cx="20000" cy="20000"/>
          </a:xfrm>
        </p:grpSpPr>
        <p:grpSp>
          <p:nvGrpSpPr>
            <p:cNvPr id="266329" name="Group 89"/>
            <p:cNvGrpSpPr>
              <a:grpSpLocks/>
            </p:cNvGrpSpPr>
            <p:nvPr/>
          </p:nvGrpSpPr>
          <p:grpSpPr bwMode="auto">
            <a:xfrm>
              <a:off x="5643" y="0"/>
              <a:ext cx="8476" cy="20000"/>
              <a:chOff x="0" y="0"/>
              <a:chExt cx="20000" cy="20000"/>
            </a:xfrm>
          </p:grpSpPr>
          <p:sp>
            <p:nvSpPr>
              <p:cNvPr id="266330" name="Arc 90"/>
              <p:cNvSpPr>
                <a:spLocks/>
              </p:cNvSpPr>
              <p:nvPr/>
            </p:nvSpPr>
            <p:spPr bwMode="auto">
              <a:xfrm flipV="1">
                <a:off x="0" y="9991"/>
                <a:ext cx="20000" cy="1000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1" name="Arc 91"/>
              <p:cNvSpPr>
                <a:spLocks/>
              </p:cNvSpPr>
              <p:nvPr/>
            </p:nvSpPr>
            <p:spPr bwMode="auto">
              <a:xfrm>
                <a:off x="0" y="0"/>
                <a:ext cx="20000" cy="1000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332" name="Line 92"/>
            <p:cNvSpPr>
              <a:spLocks noChangeShapeType="1"/>
            </p:cNvSpPr>
            <p:nvPr/>
          </p:nvSpPr>
          <p:spPr bwMode="auto">
            <a:xfrm>
              <a:off x="5643" y="0"/>
              <a:ext cx="22" cy="2000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3" name="Line 93"/>
            <p:cNvSpPr>
              <a:spLocks noChangeShapeType="1"/>
            </p:cNvSpPr>
            <p:nvPr/>
          </p:nvSpPr>
          <p:spPr bwMode="auto">
            <a:xfrm>
              <a:off x="0" y="4428"/>
              <a:ext cx="5665" cy="18"/>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4" name="Line 94"/>
            <p:cNvSpPr>
              <a:spLocks noChangeShapeType="1"/>
            </p:cNvSpPr>
            <p:nvPr/>
          </p:nvSpPr>
          <p:spPr bwMode="auto">
            <a:xfrm>
              <a:off x="0" y="15535"/>
              <a:ext cx="5665" cy="19"/>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5" name="Line 95"/>
            <p:cNvSpPr>
              <a:spLocks noChangeShapeType="1"/>
            </p:cNvSpPr>
            <p:nvPr/>
          </p:nvSpPr>
          <p:spPr bwMode="auto">
            <a:xfrm>
              <a:off x="14335" y="9973"/>
              <a:ext cx="5665" cy="18"/>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6336" name="Group 96"/>
          <p:cNvGrpSpPr>
            <a:grpSpLocks/>
          </p:cNvGrpSpPr>
          <p:nvPr/>
        </p:nvGrpSpPr>
        <p:grpSpPr bwMode="auto">
          <a:xfrm>
            <a:off x="5105400" y="4019550"/>
            <a:ext cx="587375" cy="604838"/>
            <a:chOff x="1" y="0"/>
            <a:chExt cx="19998" cy="20000"/>
          </a:xfrm>
        </p:grpSpPr>
        <p:sp>
          <p:nvSpPr>
            <p:cNvPr id="266337" name="Rectangle 97"/>
            <p:cNvSpPr>
              <a:spLocks noChangeArrowheads="1"/>
            </p:cNvSpPr>
            <p:nvPr/>
          </p:nvSpPr>
          <p:spPr bwMode="auto">
            <a:xfrm>
              <a:off x="5449" y="0"/>
              <a:ext cx="9102" cy="200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8" name="Line 98"/>
            <p:cNvSpPr>
              <a:spLocks noChangeShapeType="1"/>
            </p:cNvSpPr>
            <p:nvPr/>
          </p:nvSpPr>
          <p:spPr bwMode="auto">
            <a:xfrm>
              <a:off x="1" y="3526"/>
              <a:ext cx="5664" cy="21"/>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39" name="Line 99"/>
            <p:cNvSpPr>
              <a:spLocks noChangeShapeType="1"/>
            </p:cNvSpPr>
            <p:nvPr/>
          </p:nvSpPr>
          <p:spPr bwMode="auto">
            <a:xfrm>
              <a:off x="1" y="16285"/>
              <a:ext cx="5664" cy="21"/>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6340" name="Line 100"/>
            <p:cNvSpPr>
              <a:spLocks noChangeShapeType="1"/>
            </p:cNvSpPr>
            <p:nvPr/>
          </p:nvSpPr>
          <p:spPr bwMode="auto">
            <a:xfrm>
              <a:off x="14335" y="9885"/>
              <a:ext cx="5664" cy="21"/>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6341" name="AutoShape 101">
            <a:hlinkClick r:id="rId2" action="ppaction://hlinksldjump" highlightClick="1"/>
          </p:cNvPr>
          <p:cNvSpPr>
            <a:spLocks noChangeArrowheads="1"/>
          </p:cNvSpPr>
          <p:nvPr/>
        </p:nvSpPr>
        <p:spPr bwMode="auto">
          <a:xfrm>
            <a:off x="8534400" y="60198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6342" name="AutoShape 102">
            <a:hlinkClick r:id="rId3" action="ppaction://hlinksldjump" highlightClick="1"/>
          </p:cNvPr>
          <p:cNvSpPr>
            <a:spLocks noChangeArrowheads="1"/>
          </p:cNvSpPr>
          <p:nvPr/>
        </p:nvSpPr>
        <p:spPr bwMode="auto">
          <a:xfrm>
            <a:off x="8531225" y="55626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9" name="Slide Number Placeholder 3"/>
          <p:cNvSpPr>
            <a:spLocks noGrp="1"/>
          </p:cNvSpPr>
          <p:nvPr>
            <p:ph type="sldNum" sz="quarter" idx="12"/>
          </p:nvPr>
        </p:nvSpPr>
        <p:spPr/>
        <p:txBody>
          <a:bodyPr/>
          <a:lstStyle/>
          <a:p>
            <a:fld id="{2059BA22-E732-DE4C-A096-57DDE09D3517}" type="slidenum">
              <a:rPr lang="en-US"/>
              <a:pPr/>
              <a:t>134</a:t>
            </a:fld>
            <a:endParaRPr lang="en-US"/>
          </a:p>
        </p:txBody>
      </p:sp>
      <p:sp>
        <p:nvSpPr>
          <p:cNvPr id="52228" name="Rectangle 4"/>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2229" name="Text Box 5"/>
          <p:cNvSpPr txBox="1">
            <a:spLocks noChangeArrowheads="1"/>
          </p:cNvSpPr>
          <p:nvPr/>
        </p:nvSpPr>
        <p:spPr bwMode="auto">
          <a:xfrm>
            <a:off x="655638" y="5789613"/>
            <a:ext cx="8031162"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Air Logic Symbol</a:t>
            </a:r>
            <a:r>
              <a:rPr lang="en-US">
                <a:latin typeface="Tahoma" charset="0"/>
              </a:rPr>
              <a:t> Format		</a:t>
            </a:r>
            <a:r>
              <a:rPr lang="en-US" sz="1800">
                <a:latin typeface="Tahoma" charset="0"/>
              </a:rPr>
              <a:t>At Rest Air On </a:t>
            </a:r>
          </a:p>
        </p:txBody>
      </p:sp>
      <p:sp>
        <p:nvSpPr>
          <p:cNvPr id="52231" name="Text Box 7"/>
          <p:cNvSpPr txBox="1">
            <a:spLocks noChangeArrowheads="1"/>
          </p:cNvSpPr>
          <p:nvPr/>
        </p:nvSpPr>
        <p:spPr bwMode="auto">
          <a:xfrm>
            <a:off x="2549525" y="9017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2233" name="Text Box 9"/>
          <p:cNvSpPr txBox="1">
            <a:spLocks noChangeArrowheads="1"/>
          </p:cNvSpPr>
          <p:nvPr/>
        </p:nvSpPr>
        <p:spPr bwMode="auto">
          <a:xfrm>
            <a:off x="2436813" y="2446338"/>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2237" name="Text Box 13"/>
          <p:cNvSpPr txBox="1">
            <a:spLocks noChangeArrowheads="1"/>
          </p:cNvSpPr>
          <p:nvPr/>
        </p:nvSpPr>
        <p:spPr bwMode="auto">
          <a:xfrm>
            <a:off x="4338638" y="16303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2374" name="Rectangle 150"/>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375" name="Rectangle 151"/>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2513" name="Group 289"/>
          <p:cNvGrpSpPr>
            <a:grpSpLocks/>
          </p:cNvGrpSpPr>
          <p:nvPr/>
        </p:nvGrpSpPr>
        <p:grpSpPr bwMode="auto">
          <a:xfrm>
            <a:off x="7697788" y="1206500"/>
            <a:ext cx="722312" cy="1798638"/>
            <a:chOff x="5017" y="760"/>
            <a:chExt cx="455" cy="1133"/>
          </a:xfrm>
        </p:grpSpPr>
        <p:sp>
          <p:nvSpPr>
            <p:cNvPr id="52376" name="Rectangle 152"/>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377" name="Rectangle 153"/>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2378" name="Rectangle 154"/>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79" name="Line 155"/>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0" name="Line 156"/>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1" name="Line 157"/>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2" name="Line 158"/>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3" name="Rectangle 159"/>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4" name="Line 160"/>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5" name="Line 161"/>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6" name="Line 162"/>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87" name="Line 163"/>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394" name="Group 170"/>
          <p:cNvGrpSpPr>
            <a:grpSpLocks/>
          </p:cNvGrpSpPr>
          <p:nvPr/>
        </p:nvGrpSpPr>
        <p:grpSpPr bwMode="auto">
          <a:xfrm>
            <a:off x="7489825" y="2890838"/>
            <a:ext cx="257175" cy="184150"/>
            <a:chOff x="2320" y="1566"/>
            <a:chExt cx="290" cy="174"/>
          </a:xfrm>
        </p:grpSpPr>
        <p:sp>
          <p:nvSpPr>
            <p:cNvPr id="52395" name="Line 171"/>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96" name="Line 172"/>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97" name="Line 173"/>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98" name="Line 174"/>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399" name="Line 175"/>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03" name="Line 179"/>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2406" name="Group 182"/>
          <p:cNvGrpSpPr>
            <a:grpSpLocks/>
          </p:cNvGrpSpPr>
          <p:nvPr/>
        </p:nvGrpSpPr>
        <p:grpSpPr bwMode="auto">
          <a:xfrm flipH="1">
            <a:off x="6210300" y="2890838"/>
            <a:ext cx="187325" cy="228600"/>
            <a:chOff x="4844" y="1824"/>
            <a:chExt cx="118" cy="144"/>
          </a:xfrm>
        </p:grpSpPr>
        <p:sp>
          <p:nvSpPr>
            <p:cNvPr id="52388" name="Rectangle 164"/>
            <p:cNvSpPr>
              <a:spLocks noChangeArrowheads="1"/>
            </p:cNvSpPr>
            <p:nvPr/>
          </p:nvSpPr>
          <p:spPr bwMode="auto">
            <a:xfrm flipH="1">
              <a:off x="4844" y="1824"/>
              <a:ext cx="118" cy="144"/>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05" name="AutoShape 181"/>
            <p:cNvSpPr>
              <a:spLocks noChangeArrowheads="1"/>
            </p:cNvSpPr>
            <p:nvPr/>
          </p:nvSpPr>
          <p:spPr bwMode="auto">
            <a:xfrm rot="-5400000">
              <a:off x="4846" y="1863"/>
              <a:ext cx="103" cy="6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2418" name="Group 194"/>
          <p:cNvGrpSpPr>
            <a:grpSpLocks/>
          </p:cNvGrpSpPr>
          <p:nvPr/>
        </p:nvGrpSpPr>
        <p:grpSpPr bwMode="auto">
          <a:xfrm>
            <a:off x="6923088" y="3187700"/>
            <a:ext cx="266700" cy="366713"/>
            <a:chOff x="4088" y="2008"/>
            <a:chExt cx="168" cy="231"/>
          </a:xfrm>
        </p:grpSpPr>
        <p:grpSp>
          <p:nvGrpSpPr>
            <p:cNvPr id="52408" name="Group 184"/>
            <p:cNvGrpSpPr>
              <a:grpSpLocks/>
            </p:cNvGrpSpPr>
            <p:nvPr/>
          </p:nvGrpSpPr>
          <p:grpSpPr bwMode="auto">
            <a:xfrm>
              <a:off x="4143" y="2216"/>
              <a:ext cx="36" cy="23"/>
              <a:chOff x="0" y="0"/>
              <a:chExt cx="20002" cy="20492"/>
            </a:xfrm>
          </p:grpSpPr>
          <p:sp>
            <p:nvSpPr>
              <p:cNvPr id="52409" name="Line 185"/>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0" name="Line 186"/>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1" name="Line 187"/>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12" name="Rectangle 188"/>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3" name="Line 189"/>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4" name="Line 190"/>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5" name="Line 191"/>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6" name="Line 192"/>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17" name="Line 193"/>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2419" name="Group 195"/>
          <p:cNvGrpSpPr>
            <a:grpSpLocks/>
          </p:cNvGrpSpPr>
          <p:nvPr/>
        </p:nvGrpSpPr>
        <p:grpSpPr bwMode="auto">
          <a:xfrm>
            <a:off x="7278688" y="3187700"/>
            <a:ext cx="266700" cy="366713"/>
            <a:chOff x="4088" y="2008"/>
            <a:chExt cx="168" cy="231"/>
          </a:xfrm>
        </p:grpSpPr>
        <p:grpSp>
          <p:nvGrpSpPr>
            <p:cNvPr id="52420" name="Group 196"/>
            <p:cNvGrpSpPr>
              <a:grpSpLocks/>
            </p:cNvGrpSpPr>
            <p:nvPr/>
          </p:nvGrpSpPr>
          <p:grpSpPr bwMode="auto">
            <a:xfrm>
              <a:off x="4143" y="2216"/>
              <a:ext cx="36" cy="23"/>
              <a:chOff x="0" y="0"/>
              <a:chExt cx="20002" cy="20492"/>
            </a:xfrm>
          </p:grpSpPr>
          <p:sp>
            <p:nvSpPr>
              <p:cNvPr id="52421" name="Line 197"/>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2" name="Line 198"/>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3" name="Line 199"/>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24" name="Rectangle 200"/>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5" name="Line 201"/>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6" name="Line 202"/>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7" name="Line 203"/>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8" name="Line 204"/>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29" name="Line 205"/>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31" name="Line 207"/>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432" name="Line 208"/>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433" name="Line 209"/>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434" name="Line 210"/>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2534" name="Group 310"/>
          <p:cNvGrpSpPr>
            <a:grpSpLocks/>
          </p:cNvGrpSpPr>
          <p:nvPr/>
        </p:nvGrpSpPr>
        <p:grpSpPr bwMode="auto">
          <a:xfrm>
            <a:off x="539750" y="3268663"/>
            <a:ext cx="465138" cy="1058862"/>
            <a:chOff x="340" y="2059"/>
            <a:chExt cx="293" cy="667"/>
          </a:xfrm>
        </p:grpSpPr>
        <p:grpSp>
          <p:nvGrpSpPr>
            <p:cNvPr id="52514" name="Group 290"/>
            <p:cNvGrpSpPr>
              <a:grpSpLocks/>
            </p:cNvGrpSpPr>
            <p:nvPr/>
          </p:nvGrpSpPr>
          <p:grpSpPr bwMode="auto">
            <a:xfrm>
              <a:off x="428" y="2600"/>
              <a:ext cx="89" cy="126"/>
              <a:chOff x="428" y="2600"/>
              <a:chExt cx="89" cy="126"/>
            </a:xfrm>
          </p:grpSpPr>
          <p:sp>
            <p:nvSpPr>
              <p:cNvPr id="52466" name="Line 242"/>
              <p:cNvSpPr>
                <a:spLocks noChangeShapeType="1"/>
              </p:cNvSpPr>
              <p:nvPr/>
            </p:nvSpPr>
            <p:spPr bwMode="auto">
              <a:xfrm flipH="1">
                <a:off x="428" y="2600"/>
                <a:ext cx="84"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67" name="Line 243"/>
              <p:cNvSpPr>
                <a:spLocks noChangeShapeType="1"/>
              </p:cNvSpPr>
              <p:nvPr/>
            </p:nvSpPr>
            <p:spPr bwMode="auto">
              <a:xfrm flipH="1">
                <a:off x="434" y="268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68" name="Line 244"/>
              <p:cNvSpPr>
                <a:spLocks noChangeShapeType="1"/>
              </p:cNvSpPr>
              <p:nvPr/>
            </p:nvSpPr>
            <p:spPr bwMode="auto">
              <a:xfrm flipH="1" flipV="1">
                <a:off x="434" y="264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57" name="Rectangle 233"/>
            <p:cNvSpPr>
              <a:spLocks noChangeArrowheads="1"/>
            </p:cNvSpPr>
            <p:nvPr/>
          </p:nvSpPr>
          <p:spPr bwMode="auto">
            <a:xfrm>
              <a:off x="370" y="2410"/>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458" name="Group 234"/>
            <p:cNvGrpSpPr>
              <a:grpSpLocks/>
            </p:cNvGrpSpPr>
            <p:nvPr/>
          </p:nvGrpSpPr>
          <p:grpSpPr bwMode="auto">
            <a:xfrm>
              <a:off x="376" y="2440"/>
              <a:ext cx="42" cy="42"/>
              <a:chOff x="0" y="8"/>
              <a:chExt cx="20000" cy="19984"/>
            </a:xfrm>
          </p:grpSpPr>
          <p:sp>
            <p:nvSpPr>
              <p:cNvPr id="52459" name="Line 235"/>
              <p:cNvSpPr>
                <a:spLocks noChangeShapeType="1"/>
              </p:cNvSpPr>
              <p:nvPr/>
            </p:nvSpPr>
            <p:spPr bwMode="auto">
              <a:xfrm>
                <a:off x="0" y="10488"/>
                <a:ext cx="20000" cy="12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60" name="Line 236"/>
              <p:cNvSpPr>
                <a:spLocks noChangeShapeType="1"/>
              </p:cNvSpPr>
              <p:nvPr/>
            </p:nvSpPr>
            <p:spPr bwMode="auto">
              <a:xfrm flipV="1">
                <a:off x="19722" y="8"/>
                <a:ext cx="139" cy="1998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61" name="Rectangle 237"/>
            <p:cNvSpPr>
              <a:spLocks noChangeArrowheads="1"/>
            </p:cNvSpPr>
            <p:nvPr/>
          </p:nvSpPr>
          <p:spPr bwMode="auto">
            <a:xfrm>
              <a:off x="370" y="2222"/>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462" name="Group 238"/>
            <p:cNvGrpSpPr>
              <a:grpSpLocks/>
            </p:cNvGrpSpPr>
            <p:nvPr/>
          </p:nvGrpSpPr>
          <p:grpSpPr bwMode="auto">
            <a:xfrm>
              <a:off x="376" y="2331"/>
              <a:ext cx="42" cy="37"/>
              <a:chOff x="0" y="1"/>
              <a:chExt cx="20000" cy="19998"/>
            </a:xfrm>
          </p:grpSpPr>
          <p:sp>
            <p:nvSpPr>
              <p:cNvPr id="52463" name="Line 239"/>
              <p:cNvSpPr>
                <a:spLocks noChangeShapeType="1"/>
              </p:cNvSpPr>
              <p:nvPr/>
            </p:nvSpPr>
            <p:spPr bwMode="auto">
              <a:xfrm>
                <a:off x="0" y="10549"/>
                <a:ext cx="20000" cy="14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64" name="Line 240"/>
              <p:cNvSpPr>
                <a:spLocks noChangeShapeType="1"/>
              </p:cNvSpPr>
              <p:nvPr/>
            </p:nvSpPr>
            <p:spPr bwMode="auto">
              <a:xfrm flipV="1">
                <a:off x="19722" y="1"/>
                <a:ext cx="139" cy="199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65" name="Line 241"/>
            <p:cNvSpPr>
              <a:spLocks noChangeShapeType="1"/>
            </p:cNvSpPr>
            <p:nvPr/>
          </p:nvSpPr>
          <p:spPr bwMode="auto">
            <a:xfrm>
              <a:off x="585" y="2493"/>
              <a:ext cx="48"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69" name="Line 245"/>
            <p:cNvSpPr>
              <a:spLocks noChangeShapeType="1"/>
            </p:cNvSpPr>
            <p:nvPr/>
          </p:nvSpPr>
          <p:spPr bwMode="auto">
            <a:xfrm flipH="1" flipV="1">
              <a:off x="340" y="2461"/>
              <a:ext cx="33"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0" name="Line 246"/>
            <p:cNvSpPr>
              <a:spLocks noChangeShapeType="1"/>
            </p:cNvSpPr>
            <p:nvPr/>
          </p:nvSpPr>
          <p:spPr bwMode="auto">
            <a:xfrm>
              <a:off x="376" y="2243"/>
              <a:ext cx="209" cy="84"/>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1" name="Line 247"/>
            <p:cNvSpPr>
              <a:spLocks noChangeShapeType="1"/>
            </p:cNvSpPr>
            <p:nvPr/>
          </p:nvSpPr>
          <p:spPr bwMode="auto">
            <a:xfrm flipV="1">
              <a:off x="376" y="2493"/>
              <a:ext cx="209" cy="84"/>
            </a:xfrm>
            <a:prstGeom prst="line">
              <a:avLst/>
            </a:prstGeom>
            <a:noFill/>
            <a:ln w="19050">
              <a:solidFill>
                <a:srgbClr val="000000"/>
              </a:solidFill>
              <a:round/>
              <a:headEnd type="triangle" w="sm"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2" name="Rectangle 248"/>
            <p:cNvSpPr>
              <a:spLocks noChangeArrowheads="1"/>
            </p:cNvSpPr>
            <p:nvPr/>
          </p:nvSpPr>
          <p:spPr bwMode="auto">
            <a:xfrm>
              <a:off x="414" y="2137"/>
              <a:ext cx="126"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3" name="Arc 249"/>
            <p:cNvSpPr>
              <a:spLocks/>
            </p:cNvSpPr>
            <p:nvPr/>
          </p:nvSpPr>
          <p:spPr bwMode="auto">
            <a:xfrm flipH="1">
              <a:off x="373" y="2059"/>
              <a:ext cx="107"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4" name="Arc 250"/>
            <p:cNvSpPr>
              <a:spLocks/>
            </p:cNvSpPr>
            <p:nvPr/>
          </p:nvSpPr>
          <p:spPr bwMode="auto">
            <a:xfrm>
              <a:off x="479" y="2059"/>
              <a:ext cx="103"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5" name="Line 251"/>
            <p:cNvSpPr>
              <a:spLocks noChangeShapeType="1"/>
            </p:cNvSpPr>
            <p:nvPr/>
          </p:nvSpPr>
          <p:spPr bwMode="auto">
            <a:xfrm>
              <a:off x="373"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6" name="Line 252"/>
            <p:cNvSpPr>
              <a:spLocks noChangeShapeType="1"/>
            </p:cNvSpPr>
            <p:nvPr/>
          </p:nvSpPr>
          <p:spPr bwMode="auto">
            <a:xfrm>
              <a:off x="540"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478" name="Line 254"/>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79" name="Line 255"/>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0" name="Line 256"/>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1" name="Line 257"/>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2" name="Line 258"/>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3" name="Line 259"/>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4" name="Rectangle 260"/>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5" name="Oval 261"/>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6" name="Line 262"/>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7" name="Line 263"/>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8" name="Line 264"/>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89" name="Line 265"/>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0" name="Line 266"/>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1" name="Line 267"/>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2" name="Line 268"/>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3" name="Line 269"/>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4" name="Line 270"/>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5" name="Line 271"/>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6" name="Line 272"/>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7" name="Line 273"/>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8" name="Line 274"/>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499" name="Line 275"/>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0" name="Line 276"/>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1" name="Line 277"/>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2" name="Line 278"/>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3" name="Line 279"/>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4" name="Line 280"/>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5" name="Oval 281"/>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07" name="Line 283"/>
          <p:cNvSpPr>
            <a:spLocks noChangeShapeType="1"/>
          </p:cNvSpPr>
          <p:nvPr/>
        </p:nvSpPr>
        <p:spPr bwMode="auto">
          <a:xfrm>
            <a:off x="338138" y="1793875"/>
            <a:ext cx="0" cy="383698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08" name="Line 284"/>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09" name="Line 285"/>
          <p:cNvSpPr>
            <a:spLocks noChangeShapeType="1"/>
          </p:cNvSpPr>
          <p:nvPr/>
        </p:nvSpPr>
        <p:spPr bwMode="auto">
          <a:xfrm rot="5400000">
            <a:off x="434182" y="16898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10" name="Line 286"/>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11" name="Oval 287"/>
          <p:cNvSpPr>
            <a:spLocks noChangeArrowheads="1"/>
          </p:cNvSpPr>
          <p:nvPr/>
        </p:nvSpPr>
        <p:spPr bwMode="auto">
          <a:xfrm>
            <a:off x="322263" y="38877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535" name="Group 311"/>
          <p:cNvGrpSpPr>
            <a:grpSpLocks/>
          </p:cNvGrpSpPr>
          <p:nvPr/>
        </p:nvGrpSpPr>
        <p:grpSpPr bwMode="auto">
          <a:xfrm>
            <a:off x="538163" y="1152525"/>
            <a:ext cx="465137" cy="1058863"/>
            <a:chOff x="340" y="2059"/>
            <a:chExt cx="293" cy="667"/>
          </a:xfrm>
        </p:grpSpPr>
        <p:grpSp>
          <p:nvGrpSpPr>
            <p:cNvPr id="52536" name="Group 312"/>
            <p:cNvGrpSpPr>
              <a:grpSpLocks/>
            </p:cNvGrpSpPr>
            <p:nvPr/>
          </p:nvGrpSpPr>
          <p:grpSpPr bwMode="auto">
            <a:xfrm>
              <a:off x="428" y="2600"/>
              <a:ext cx="89" cy="126"/>
              <a:chOff x="428" y="2600"/>
              <a:chExt cx="89" cy="126"/>
            </a:xfrm>
          </p:grpSpPr>
          <p:sp>
            <p:nvSpPr>
              <p:cNvPr id="52537" name="Line 313"/>
              <p:cNvSpPr>
                <a:spLocks noChangeShapeType="1"/>
              </p:cNvSpPr>
              <p:nvPr/>
            </p:nvSpPr>
            <p:spPr bwMode="auto">
              <a:xfrm flipH="1">
                <a:off x="428" y="2600"/>
                <a:ext cx="84"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38" name="Line 314"/>
              <p:cNvSpPr>
                <a:spLocks noChangeShapeType="1"/>
              </p:cNvSpPr>
              <p:nvPr/>
            </p:nvSpPr>
            <p:spPr bwMode="auto">
              <a:xfrm flipH="1">
                <a:off x="434" y="268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39" name="Line 315"/>
              <p:cNvSpPr>
                <a:spLocks noChangeShapeType="1"/>
              </p:cNvSpPr>
              <p:nvPr/>
            </p:nvSpPr>
            <p:spPr bwMode="auto">
              <a:xfrm flipH="1" flipV="1">
                <a:off x="434" y="2644"/>
                <a:ext cx="83"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40" name="Rectangle 316"/>
            <p:cNvSpPr>
              <a:spLocks noChangeArrowheads="1"/>
            </p:cNvSpPr>
            <p:nvPr/>
          </p:nvSpPr>
          <p:spPr bwMode="auto">
            <a:xfrm>
              <a:off x="370" y="2410"/>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541" name="Group 317"/>
            <p:cNvGrpSpPr>
              <a:grpSpLocks/>
            </p:cNvGrpSpPr>
            <p:nvPr/>
          </p:nvGrpSpPr>
          <p:grpSpPr bwMode="auto">
            <a:xfrm>
              <a:off x="376" y="2440"/>
              <a:ext cx="42" cy="42"/>
              <a:chOff x="0" y="8"/>
              <a:chExt cx="20000" cy="19984"/>
            </a:xfrm>
          </p:grpSpPr>
          <p:sp>
            <p:nvSpPr>
              <p:cNvPr id="52542" name="Line 318"/>
              <p:cNvSpPr>
                <a:spLocks noChangeShapeType="1"/>
              </p:cNvSpPr>
              <p:nvPr/>
            </p:nvSpPr>
            <p:spPr bwMode="auto">
              <a:xfrm>
                <a:off x="0" y="10488"/>
                <a:ext cx="20000" cy="12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43" name="Line 319"/>
              <p:cNvSpPr>
                <a:spLocks noChangeShapeType="1"/>
              </p:cNvSpPr>
              <p:nvPr/>
            </p:nvSpPr>
            <p:spPr bwMode="auto">
              <a:xfrm flipV="1">
                <a:off x="19722" y="8"/>
                <a:ext cx="139" cy="1998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44" name="Rectangle 320"/>
            <p:cNvSpPr>
              <a:spLocks noChangeArrowheads="1"/>
            </p:cNvSpPr>
            <p:nvPr/>
          </p:nvSpPr>
          <p:spPr bwMode="auto">
            <a:xfrm>
              <a:off x="370" y="2222"/>
              <a:ext cx="217"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545" name="Group 321"/>
            <p:cNvGrpSpPr>
              <a:grpSpLocks/>
            </p:cNvGrpSpPr>
            <p:nvPr/>
          </p:nvGrpSpPr>
          <p:grpSpPr bwMode="auto">
            <a:xfrm>
              <a:off x="376" y="2331"/>
              <a:ext cx="42" cy="37"/>
              <a:chOff x="0" y="1"/>
              <a:chExt cx="20000" cy="19998"/>
            </a:xfrm>
          </p:grpSpPr>
          <p:sp>
            <p:nvSpPr>
              <p:cNvPr id="52546" name="Line 322"/>
              <p:cNvSpPr>
                <a:spLocks noChangeShapeType="1"/>
              </p:cNvSpPr>
              <p:nvPr/>
            </p:nvSpPr>
            <p:spPr bwMode="auto">
              <a:xfrm>
                <a:off x="0" y="10549"/>
                <a:ext cx="20000" cy="14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47" name="Line 323"/>
              <p:cNvSpPr>
                <a:spLocks noChangeShapeType="1"/>
              </p:cNvSpPr>
              <p:nvPr/>
            </p:nvSpPr>
            <p:spPr bwMode="auto">
              <a:xfrm flipV="1">
                <a:off x="19722" y="1"/>
                <a:ext cx="139" cy="199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48" name="Line 324"/>
            <p:cNvSpPr>
              <a:spLocks noChangeShapeType="1"/>
            </p:cNvSpPr>
            <p:nvPr/>
          </p:nvSpPr>
          <p:spPr bwMode="auto">
            <a:xfrm>
              <a:off x="585" y="2493"/>
              <a:ext cx="48"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49" name="Line 325"/>
            <p:cNvSpPr>
              <a:spLocks noChangeShapeType="1"/>
            </p:cNvSpPr>
            <p:nvPr/>
          </p:nvSpPr>
          <p:spPr bwMode="auto">
            <a:xfrm flipH="1" flipV="1">
              <a:off x="340" y="2461"/>
              <a:ext cx="33"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0" name="Line 326"/>
            <p:cNvSpPr>
              <a:spLocks noChangeShapeType="1"/>
            </p:cNvSpPr>
            <p:nvPr/>
          </p:nvSpPr>
          <p:spPr bwMode="auto">
            <a:xfrm>
              <a:off x="376" y="2243"/>
              <a:ext cx="209" cy="84"/>
            </a:xfrm>
            <a:prstGeom prst="line">
              <a:avLst/>
            </a:prstGeom>
            <a:noFill/>
            <a:ln w="19050">
              <a:solidFill>
                <a:srgbClr val="000000"/>
              </a:solidFill>
              <a:round/>
              <a:headEnd type="none" w="lg"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1" name="Line 327"/>
            <p:cNvSpPr>
              <a:spLocks noChangeShapeType="1"/>
            </p:cNvSpPr>
            <p:nvPr/>
          </p:nvSpPr>
          <p:spPr bwMode="auto">
            <a:xfrm flipV="1">
              <a:off x="376" y="2493"/>
              <a:ext cx="209" cy="84"/>
            </a:xfrm>
            <a:prstGeom prst="line">
              <a:avLst/>
            </a:prstGeom>
            <a:noFill/>
            <a:ln w="19050">
              <a:solidFill>
                <a:srgbClr val="000000"/>
              </a:solidFill>
              <a:round/>
              <a:headEnd type="triangle" w="sm"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2" name="Rectangle 328"/>
            <p:cNvSpPr>
              <a:spLocks noChangeArrowheads="1"/>
            </p:cNvSpPr>
            <p:nvPr/>
          </p:nvSpPr>
          <p:spPr bwMode="auto">
            <a:xfrm>
              <a:off x="414" y="2137"/>
              <a:ext cx="126"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3" name="Arc 329"/>
            <p:cNvSpPr>
              <a:spLocks/>
            </p:cNvSpPr>
            <p:nvPr/>
          </p:nvSpPr>
          <p:spPr bwMode="auto">
            <a:xfrm flipH="1">
              <a:off x="373" y="2059"/>
              <a:ext cx="107"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4" name="Arc 330"/>
            <p:cNvSpPr>
              <a:spLocks/>
            </p:cNvSpPr>
            <p:nvPr/>
          </p:nvSpPr>
          <p:spPr bwMode="auto">
            <a:xfrm>
              <a:off x="479" y="2059"/>
              <a:ext cx="103"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5" name="Line 331"/>
            <p:cNvSpPr>
              <a:spLocks noChangeShapeType="1"/>
            </p:cNvSpPr>
            <p:nvPr/>
          </p:nvSpPr>
          <p:spPr bwMode="auto">
            <a:xfrm>
              <a:off x="373"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56" name="Line 332"/>
            <p:cNvSpPr>
              <a:spLocks noChangeShapeType="1"/>
            </p:cNvSpPr>
            <p:nvPr/>
          </p:nvSpPr>
          <p:spPr bwMode="auto">
            <a:xfrm>
              <a:off x="540" y="2137"/>
              <a:ext cx="4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2557" name="Group 333"/>
          <p:cNvGrpSpPr>
            <a:grpSpLocks/>
          </p:cNvGrpSpPr>
          <p:nvPr/>
        </p:nvGrpSpPr>
        <p:grpSpPr bwMode="auto">
          <a:xfrm rot="5400000">
            <a:off x="2093912" y="1120776"/>
            <a:ext cx="722313" cy="544512"/>
            <a:chOff x="4752" y="528"/>
            <a:chExt cx="624" cy="470"/>
          </a:xfrm>
        </p:grpSpPr>
        <p:grpSp>
          <p:nvGrpSpPr>
            <p:cNvPr id="52558" name="Group 334"/>
            <p:cNvGrpSpPr>
              <a:grpSpLocks/>
            </p:cNvGrpSpPr>
            <p:nvPr/>
          </p:nvGrpSpPr>
          <p:grpSpPr bwMode="auto">
            <a:xfrm>
              <a:off x="4889" y="528"/>
              <a:ext cx="343" cy="470"/>
              <a:chOff x="4889" y="528"/>
              <a:chExt cx="343" cy="470"/>
            </a:xfrm>
          </p:grpSpPr>
          <p:sp>
            <p:nvSpPr>
              <p:cNvPr id="52559" name="Line 335"/>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60" name="Line 336"/>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61" name="Line 337"/>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62" name="Rectangle 338"/>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2563" name="Group 339"/>
          <p:cNvGrpSpPr>
            <a:grpSpLocks/>
          </p:cNvGrpSpPr>
          <p:nvPr/>
        </p:nvGrpSpPr>
        <p:grpSpPr bwMode="auto">
          <a:xfrm rot="5400000">
            <a:off x="2098676" y="2681287"/>
            <a:ext cx="703262" cy="538163"/>
            <a:chOff x="1239" y="905"/>
            <a:chExt cx="519" cy="397"/>
          </a:xfrm>
        </p:grpSpPr>
        <p:grpSp>
          <p:nvGrpSpPr>
            <p:cNvPr id="52564" name="Group 340"/>
            <p:cNvGrpSpPr>
              <a:grpSpLocks/>
            </p:cNvGrpSpPr>
            <p:nvPr/>
          </p:nvGrpSpPr>
          <p:grpSpPr bwMode="auto">
            <a:xfrm rot="-5400000">
              <a:off x="1412" y="851"/>
              <a:ext cx="173" cy="519"/>
              <a:chOff x="0" y="-1"/>
              <a:chExt cx="20000" cy="20001"/>
            </a:xfrm>
          </p:grpSpPr>
          <p:sp>
            <p:nvSpPr>
              <p:cNvPr id="52565" name="Arc 341"/>
              <p:cNvSpPr>
                <a:spLocks/>
              </p:cNvSpPr>
              <p:nvPr/>
            </p:nvSpPr>
            <p:spPr bwMode="auto">
              <a:xfrm flipV="1">
                <a:off x="0" y="9992"/>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66" name="Arc 342"/>
              <p:cNvSpPr>
                <a:spLocks/>
              </p:cNvSpPr>
              <p:nvPr/>
            </p:nvSpPr>
            <p:spPr bwMode="auto">
              <a:xfrm>
                <a:off x="0" y="-1"/>
                <a:ext cx="20000" cy="1000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67" name="Line 343"/>
            <p:cNvSpPr>
              <a:spLocks noChangeShapeType="1"/>
            </p:cNvSpPr>
            <p:nvPr/>
          </p:nvSpPr>
          <p:spPr bwMode="auto">
            <a:xfrm rot="-5400000">
              <a:off x="1498" y="926"/>
              <a:ext cx="1" cy="519"/>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68" name="Line 344"/>
            <p:cNvSpPr>
              <a:spLocks noChangeShapeType="1"/>
            </p:cNvSpPr>
            <p:nvPr/>
          </p:nvSpPr>
          <p:spPr bwMode="auto">
            <a:xfrm rot="-5400000">
              <a:off x="1298"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69" name="Line 345"/>
            <p:cNvSpPr>
              <a:spLocks noChangeShapeType="1"/>
            </p:cNvSpPr>
            <p:nvPr/>
          </p:nvSpPr>
          <p:spPr bwMode="auto">
            <a:xfrm rot="-5400000">
              <a:off x="1586" y="1243"/>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70" name="Line 346"/>
            <p:cNvSpPr>
              <a:spLocks noChangeShapeType="1"/>
            </p:cNvSpPr>
            <p:nvPr/>
          </p:nvSpPr>
          <p:spPr bwMode="auto">
            <a:xfrm rot="-5400000">
              <a:off x="1441" y="962"/>
              <a:ext cx="116"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2571" name="Group 347"/>
          <p:cNvGrpSpPr>
            <a:grpSpLocks/>
          </p:cNvGrpSpPr>
          <p:nvPr/>
        </p:nvGrpSpPr>
        <p:grpSpPr bwMode="auto">
          <a:xfrm rot="5400000">
            <a:off x="1985963" y="4424363"/>
            <a:ext cx="1081087" cy="731837"/>
            <a:chOff x="4496" y="1216"/>
            <a:chExt cx="681" cy="461"/>
          </a:xfrm>
        </p:grpSpPr>
        <p:sp>
          <p:nvSpPr>
            <p:cNvPr id="52572" name="Rectangle 348"/>
            <p:cNvSpPr>
              <a:spLocks noChangeArrowheads="1"/>
            </p:cNvSpPr>
            <p:nvPr/>
          </p:nvSpPr>
          <p:spPr bwMode="auto">
            <a:xfrm rot="-5400000">
              <a:off x="4669" y="11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73" name="Line 349"/>
            <p:cNvSpPr>
              <a:spLocks noChangeShapeType="1"/>
            </p:cNvSpPr>
            <p:nvPr/>
          </p:nvSpPr>
          <p:spPr bwMode="auto">
            <a:xfrm>
              <a:off x="4496"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74" name="Line 350"/>
            <p:cNvSpPr>
              <a:spLocks noChangeShapeType="1"/>
            </p:cNvSpPr>
            <p:nvPr/>
          </p:nvSpPr>
          <p:spPr bwMode="auto">
            <a:xfrm>
              <a:off x="5040" y="13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75" name="Line 351"/>
            <p:cNvSpPr>
              <a:spLocks noChangeShapeType="1"/>
            </p:cNvSpPr>
            <p:nvPr/>
          </p:nvSpPr>
          <p:spPr bwMode="auto">
            <a:xfrm>
              <a:off x="4704" y="1362"/>
              <a:ext cx="288" cy="0"/>
            </a:xfrm>
            <a:prstGeom prst="line">
              <a:avLst/>
            </a:prstGeom>
            <a:noFill/>
            <a:ln w="2857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76" name="Line 352"/>
            <p:cNvSpPr>
              <a:spLocks noChangeShapeType="1"/>
            </p:cNvSpPr>
            <p:nvPr/>
          </p:nvSpPr>
          <p:spPr bwMode="auto">
            <a:xfrm rot="-5400000">
              <a:off x="4761" y="1608"/>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2577" name="Line 353"/>
          <p:cNvSpPr>
            <a:spLocks noChangeShapeType="1"/>
          </p:cNvSpPr>
          <p:nvPr/>
        </p:nvSpPr>
        <p:spPr bwMode="auto">
          <a:xfrm rot="5400000">
            <a:off x="1316038" y="1447800"/>
            <a:ext cx="0" cy="787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78" name="Line 354"/>
          <p:cNvSpPr>
            <a:spLocks noChangeShapeType="1"/>
          </p:cNvSpPr>
          <p:nvPr/>
        </p:nvSpPr>
        <p:spPr bwMode="auto">
          <a:xfrm>
            <a:off x="1709738" y="1206500"/>
            <a:ext cx="0" cy="1549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79" name="Line 355"/>
          <p:cNvSpPr>
            <a:spLocks noChangeShapeType="1"/>
          </p:cNvSpPr>
          <p:nvPr/>
        </p:nvSpPr>
        <p:spPr bwMode="auto">
          <a:xfrm rot="5400000">
            <a:off x="1938338" y="958850"/>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0" name="Oval 356"/>
          <p:cNvSpPr>
            <a:spLocks noChangeArrowheads="1"/>
          </p:cNvSpPr>
          <p:nvPr/>
        </p:nvSpPr>
        <p:spPr bwMode="auto">
          <a:xfrm>
            <a:off x="1685925" y="18176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581" name="Line 357"/>
          <p:cNvSpPr>
            <a:spLocks noChangeShapeType="1"/>
          </p:cNvSpPr>
          <p:nvPr/>
        </p:nvSpPr>
        <p:spPr bwMode="auto">
          <a:xfrm rot="5400000">
            <a:off x="1963738" y="25257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2" name="Line 358"/>
          <p:cNvSpPr>
            <a:spLocks noChangeShapeType="1"/>
          </p:cNvSpPr>
          <p:nvPr/>
        </p:nvSpPr>
        <p:spPr bwMode="auto">
          <a:xfrm rot="5400000">
            <a:off x="1159669" y="3753644"/>
            <a:ext cx="0" cy="373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3" name="Line 359"/>
          <p:cNvSpPr>
            <a:spLocks noChangeShapeType="1"/>
          </p:cNvSpPr>
          <p:nvPr/>
        </p:nvSpPr>
        <p:spPr bwMode="auto">
          <a:xfrm>
            <a:off x="1346200" y="1960563"/>
            <a:ext cx="0" cy="1998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4" name="AutoShape 360"/>
          <p:cNvSpPr>
            <a:spLocks/>
          </p:cNvSpPr>
          <p:nvPr/>
        </p:nvSpPr>
        <p:spPr bwMode="auto">
          <a:xfrm>
            <a:off x="1257300" y="17319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585" name="AutoShape 361"/>
          <p:cNvSpPr>
            <a:spLocks/>
          </p:cNvSpPr>
          <p:nvPr/>
        </p:nvSpPr>
        <p:spPr bwMode="auto">
          <a:xfrm rot="16200000" flipV="1">
            <a:off x="1685925" y="15160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586" name="Line 362"/>
          <p:cNvSpPr>
            <a:spLocks noChangeShapeType="1"/>
          </p:cNvSpPr>
          <p:nvPr/>
        </p:nvSpPr>
        <p:spPr bwMode="auto">
          <a:xfrm rot="5400000">
            <a:off x="2014538" y="1412875"/>
            <a:ext cx="0" cy="330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7" name="Line 363"/>
          <p:cNvSpPr>
            <a:spLocks noChangeShapeType="1"/>
          </p:cNvSpPr>
          <p:nvPr/>
        </p:nvSpPr>
        <p:spPr bwMode="auto">
          <a:xfrm>
            <a:off x="1346200" y="1601788"/>
            <a:ext cx="0" cy="130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8" name="Line 364"/>
          <p:cNvSpPr>
            <a:spLocks noChangeShapeType="1"/>
          </p:cNvSpPr>
          <p:nvPr/>
        </p:nvSpPr>
        <p:spPr bwMode="auto">
          <a:xfrm rot="5400000">
            <a:off x="1471613" y="1454150"/>
            <a:ext cx="0" cy="276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89" name="Line 365"/>
          <p:cNvSpPr>
            <a:spLocks noChangeShapeType="1"/>
          </p:cNvSpPr>
          <p:nvPr/>
        </p:nvSpPr>
        <p:spPr bwMode="auto">
          <a:xfrm rot="5400000">
            <a:off x="1769269" y="2723356"/>
            <a:ext cx="0" cy="8461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590" name="Oval 366"/>
          <p:cNvSpPr>
            <a:spLocks noChangeArrowheads="1"/>
          </p:cNvSpPr>
          <p:nvPr/>
        </p:nvSpPr>
        <p:spPr bwMode="auto">
          <a:xfrm>
            <a:off x="1320800" y="31226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602" name="Group 378"/>
          <p:cNvGrpSpPr>
            <a:grpSpLocks/>
          </p:cNvGrpSpPr>
          <p:nvPr/>
        </p:nvGrpSpPr>
        <p:grpSpPr bwMode="auto">
          <a:xfrm rot="5400000">
            <a:off x="3564731" y="1797844"/>
            <a:ext cx="1006475" cy="827088"/>
            <a:chOff x="4623" y="720"/>
            <a:chExt cx="634" cy="521"/>
          </a:xfrm>
        </p:grpSpPr>
        <p:sp>
          <p:nvSpPr>
            <p:cNvPr id="52603" name="Line 379"/>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04" name="Line 380"/>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05" name="Rectangle 381"/>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06" name="Line 382"/>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607" name="Group 383"/>
            <p:cNvGrpSpPr>
              <a:grpSpLocks/>
            </p:cNvGrpSpPr>
            <p:nvPr/>
          </p:nvGrpSpPr>
          <p:grpSpPr bwMode="auto">
            <a:xfrm>
              <a:off x="4896" y="816"/>
              <a:ext cx="96" cy="144"/>
              <a:chOff x="4992" y="816"/>
              <a:chExt cx="96" cy="144"/>
            </a:xfrm>
          </p:grpSpPr>
          <p:sp>
            <p:nvSpPr>
              <p:cNvPr id="52608" name="Line 384"/>
              <p:cNvSpPr>
                <a:spLocks noChangeShapeType="1"/>
              </p:cNvSpPr>
              <p:nvPr/>
            </p:nvSpPr>
            <p:spPr bwMode="auto">
              <a:xfrm flipV="1">
                <a:off x="499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09" name="Line 385"/>
              <p:cNvSpPr>
                <a:spLocks noChangeShapeType="1"/>
              </p:cNvSpPr>
              <p:nvPr/>
            </p:nvSpPr>
            <p:spPr bwMode="auto">
              <a:xfrm flipV="1">
                <a:off x="5086"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10" name="Line 386"/>
              <p:cNvSpPr>
                <a:spLocks noChangeShapeType="1"/>
              </p:cNvSpPr>
              <p:nvPr/>
            </p:nvSpPr>
            <p:spPr bwMode="auto">
              <a:xfrm flipH="1" flipV="1">
                <a:off x="4992" y="816"/>
                <a:ext cx="96"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nvGrpSpPr>
          <p:cNvPr id="52611" name="Group 387"/>
          <p:cNvGrpSpPr>
            <a:grpSpLocks/>
          </p:cNvGrpSpPr>
          <p:nvPr/>
        </p:nvGrpSpPr>
        <p:grpSpPr bwMode="auto">
          <a:xfrm rot="5400000">
            <a:off x="3564731" y="3644107"/>
            <a:ext cx="1006475" cy="827088"/>
            <a:chOff x="4623" y="720"/>
            <a:chExt cx="634" cy="521"/>
          </a:xfrm>
        </p:grpSpPr>
        <p:sp>
          <p:nvSpPr>
            <p:cNvPr id="52612" name="Line 388"/>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13" name="Line 389"/>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14" name="Rectangle 390"/>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15" name="Line 391"/>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2616" name="Group 392"/>
            <p:cNvGrpSpPr>
              <a:grpSpLocks/>
            </p:cNvGrpSpPr>
            <p:nvPr/>
          </p:nvGrpSpPr>
          <p:grpSpPr bwMode="auto">
            <a:xfrm>
              <a:off x="4896" y="816"/>
              <a:ext cx="96" cy="144"/>
              <a:chOff x="4992" y="816"/>
              <a:chExt cx="96" cy="144"/>
            </a:xfrm>
          </p:grpSpPr>
          <p:sp>
            <p:nvSpPr>
              <p:cNvPr id="52617" name="Line 393"/>
              <p:cNvSpPr>
                <a:spLocks noChangeShapeType="1"/>
              </p:cNvSpPr>
              <p:nvPr/>
            </p:nvSpPr>
            <p:spPr bwMode="auto">
              <a:xfrm flipV="1">
                <a:off x="499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18" name="Line 394"/>
              <p:cNvSpPr>
                <a:spLocks noChangeShapeType="1"/>
              </p:cNvSpPr>
              <p:nvPr/>
            </p:nvSpPr>
            <p:spPr bwMode="auto">
              <a:xfrm flipV="1">
                <a:off x="5086"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19" name="Line 395"/>
              <p:cNvSpPr>
                <a:spLocks noChangeShapeType="1"/>
              </p:cNvSpPr>
              <p:nvPr/>
            </p:nvSpPr>
            <p:spPr bwMode="auto">
              <a:xfrm flipH="1" flipV="1">
                <a:off x="4992" y="816"/>
                <a:ext cx="96"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52620" name="Line 396"/>
          <p:cNvSpPr>
            <a:spLocks noChangeShapeType="1"/>
          </p:cNvSpPr>
          <p:nvPr/>
        </p:nvSpPr>
        <p:spPr bwMode="auto">
          <a:xfrm rot="5400000">
            <a:off x="2882900" y="1220788"/>
            <a:ext cx="0" cy="330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21" name="Line 397"/>
          <p:cNvSpPr>
            <a:spLocks noChangeShapeType="1"/>
          </p:cNvSpPr>
          <p:nvPr/>
        </p:nvSpPr>
        <p:spPr bwMode="auto">
          <a:xfrm>
            <a:off x="3048000" y="1411288"/>
            <a:ext cx="0" cy="24622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22" name="Line 398"/>
          <p:cNvSpPr>
            <a:spLocks noChangeShapeType="1"/>
          </p:cNvSpPr>
          <p:nvPr/>
        </p:nvSpPr>
        <p:spPr bwMode="auto">
          <a:xfrm rot="5400000">
            <a:off x="2858294" y="3713956"/>
            <a:ext cx="0" cy="3952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23" name="Line 399"/>
          <p:cNvSpPr>
            <a:spLocks noChangeShapeType="1"/>
          </p:cNvSpPr>
          <p:nvPr/>
        </p:nvSpPr>
        <p:spPr bwMode="auto">
          <a:xfrm>
            <a:off x="2663825" y="3911600"/>
            <a:ext cx="0" cy="3095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25" name="Oval 401"/>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26" name="Line 402"/>
          <p:cNvSpPr>
            <a:spLocks noChangeShapeType="1"/>
          </p:cNvSpPr>
          <p:nvPr/>
        </p:nvSpPr>
        <p:spPr bwMode="auto">
          <a:xfrm>
            <a:off x="2159000" y="4784725"/>
            <a:ext cx="0" cy="901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27" name="Oval 403"/>
          <p:cNvSpPr>
            <a:spLocks noChangeArrowheads="1"/>
          </p:cNvSpPr>
          <p:nvPr/>
        </p:nvSpPr>
        <p:spPr bwMode="auto">
          <a:xfrm>
            <a:off x="213042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28" name="AutoShape 404"/>
          <p:cNvSpPr>
            <a:spLocks/>
          </p:cNvSpPr>
          <p:nvPr/>
        </p:nvSpPr>
        <p:spPr bwMode="auto">
          <a:xfrm rot="16200000" flipV="1">
            <a:off x="3009900" y="28908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629" name="Line 405"/>
          <p:cNvSpPr>
            <a:spLocks noChangeShapeType="1"/>
          </p:cNvSpPr>
          <p:nvPr/>
        </p:nvSpPr>
        <p:spPr bwMode="auto">
          <a:xfrm rot="5400000">
            <a:off x="2798763" y="28321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0" name="Line 406"/>
          <p:cNvSpPr>
            <a:spLocks noChangeShapeType="1"/>
          </p:cNvSpPr>
          <p:nvPr/>
        </p:nvSpPr>
        <p:spPr bwMode="auto">
          <a:xfrm rot="5400000">
            <a:off x="3297238" y="28321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1" name="Line 407"/>
          <p:cNvSpPr>
            <a:spLocks noChangeShapeType="1"/>
          </p:cNvSpPr>
          <p:nvPr/>
        </p:nvSpPr>
        <p:spPr bwMode="auto">
          <a:xfrm>
            <a:off x="3432175" y="1709738"/>
            <a:ext cx="0" cy="12588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2" name="Line 408"/>
          <p:cNvSpPr>
            <a:spLocks noChangeShapeType="1"/>
          </p:cNvSpPr>
          <p:nvPr/>
        </p:nvSpPr>
        <p:spPr bwMode="auto">
          <a:xfrm rot="5400000">
            <a:off x="3802857" y="1335881"/>
            <a:ext cx="0" cy="7413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3" name="Line 409"/>
          <p:cNvSpPr>
            <a:spLocks noChangeShapeType="1"/>
          </p:cNvSpPr>
          <p:nvPr/>
        </p:nvSpPr>
        <p:spPr bwMode="auto">
          <a:xfrm>
            <a:off x="4176713" y="2671763"/>
            <a:ext cx="0" cy="409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4" name="Line 410"/>
          <p:cNvSpPr>
            <a:spLocks noChangeShapeType="1"/>
          </p:cNvSpPr>
          <p:nvPr/>
        </p:nvSpPr>
        <p:spPr bwMode="auto">
          <a:xfrm rot="5400000">
            <a:off x="5193507" y="1989931"/>
            <a:ext cx="0" cy="20335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5" name="Line 411"/>
          <p:cNvSpPr>
            <a:spLocks noChangeShapeType="1"/>
          </p:cNvSpPr>
          <p:nvPr/>
        </p:nvSpPr>
        <p:spPr bwMode="auto">
          <a:xfrm rot="5400000">
            <a:off x="3042444" y="4939507"/>
            <a:ext cx="0" cy="7794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6" name="Line 412"/>
          <p:cNvSpPr>
            <a:spLocks noChangeShapeType="1"/>
          </p:cNvSpPr>
          <p:nvPr/>
        </p:nvSpPr>
        <p:spPr bwMode="auto">
          <a:xfrm rot="5400000">
            <a:off x="4511676" y="4224337"/>
            <a:ext cx="0" cy="6699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7" name="Line 413"/>
          <p:cNvSpPr>
            <a:spLocks noChangeShapeType="1"/>
          </p:cNvSpPr>
          <p:nvPr/>
        </p:nvSpPr>
        <p:spPr bwMode="auto">
          <a:xfrm>
            <a:off x="4846638" y="3198813"/>
            <a:ext cx="0" cy="13604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8" name="Line 414"/>
          <p:cNvSpPr>
            <a:spLocks noChangeShapeType="1"/>
          </p:cNvSpPr>
          <p:nvPr/>
        </p:nvSpPr>
        <p:spPr bwMode="auto">
          <a:xfrm rot="5400000">
            <a:off x="4250532" y="2591593"/>
            <a:ext cx="0" cy="11922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39" name="Line 415"/>
          <p:cNvSpPr>
            <a:spLocks noChangeShapeType="1"/>
          </p:cNvSpPr>
          <p:nvPr/>
        </p:nvSpPr>
        <p:spPr bwMode="auto">
          <a:xfrm>
            <a:off x="3652838" y="2259013"/>
            <a:ext cx="0" cy="928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0" name="Line 416"/>
          <p:cNvSpPr>
            <a:spLocks noChangeShapeType="1"/>
          </p:cNvSpPr>
          <p:nvPr/>
        </p:nvSpPr>
        <p:spPr bwMode="auto">
          <a:xfrm>
            <a:off x="3432175" y="3527425"/>
            <a:ext cx="0" cy="18081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1" name="Line 417"/>
          <p:cNvSpPr>
            <a:spLocks noChangeShapeType="1"/>
          </p:cNvSpPr>
          <p:nvPr/>
        </p:nvSpPr>
        <p:spPr bwMode="auto">
          <a:xfrm rot="5400000">
            <a:off x="3804444" y="3155156"/>
            <a:ext cx="0" cy="7445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2" name="AutoShape 418"/>
          <p:cNvSpPr>
            <a:spLocks/>
          </p:cNvSpPr>
          <p:nvPr/>
        </p:nvSpPr>
        <p:spPr bwMode="auto">
          <a:xfrm flipH="1">
            <a:off x="4198938" y="3089275"/>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643" name="AutoShape 419"/>
          <p:cNvSpPr>
            <a:spLocks/>
          </p:cNvSpPr>
          <p:nvPr/>
        </p:nvSpPr>
        <p:spPr bwMode="auto">
          <a:xfrm>
            <a:off x="3571875" y="341471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2644" name="Line 420"/>
          <p:cNvSpPr>
            <a:spLocks noChangeShapeType="1"/>
          </p:cNvSpPr>
          <p:nvPr/>
        </p:nvSpPr>
        <p:spPr bwMode="auto">
          <a:xfrm>
            <a:off x="3673475" y="3668713"/>
            <a:ext cx="0" cy="4365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5" name="Line 421"/>
          <p:cNvSpPr>
            <a:spLocks noChangeShapeType="1"/>
          </p:cNvSpPr>
          <p:nvPr/>
        </p:nvSpPr>
        <p:spPr bwMode="auto">
          <a:xfrm rot="5400000">
            <a:off x="3917157" y="3132931"/>
            <a:ext cx="0" cy="5635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6" name="Line 422"/>
          <p:cNvSpPr>
            <a:spLocks noChangeShapeType="1"/>
          </p:cNvSpPr>
          <p:nvPr/>
        </p:nvSpPr>
        <p:spPr bwMode="auto">
          <a:xfrm>
            <a:off x="4198938" y="3327400"/>
            <a:ext cx="0" cy="57150"/>
          </a:xfrm>
          <a:prstGeom prst="line">
            <a:avLst/>
          </a:prstGeom>
          <a:noFill/>
          <a:ln w="1905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2647" name="Oval 423"/>
          <p:cNvSpPr>
            <a:spLocks noChangeArrowheads="1"/>
          </p:cNvSpPr>
          <p:nvPr/>
        </p:nvSpPr>
        <p:spPr bwMode="auto">
          <a:xfrm>
            <a:off x="4160838" y="2987675"/>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2648" name="Text Box 424"/>
          <p:cNvSpPr txBox="1">
            <a:spLocks noChangeArrowheads="1"/>
          </p:cNvSpPr>
          <p:nvPr/>
        </p:nvSpPr>
        <p:spPr bwMode="auto">
          <a:xfrm>
            <a:off x="4354513" y="34798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2649" name="Text Box 425"/>
          <p:cNvSpPr txBox="1">
            <a:spLocks noChangeArrowheads="1"/>
          </p:cNvSpPr>
          <p:nvPr/>
        </p:nvSpPr>
        <p:spPr bwMode="auto">
          <a:xfrm>
            <a:off x="1460500" y="410527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2650" name="Text Box 426"/>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2653" name="AutoShape 429"/>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Slide Number Placeholder 3"/>
          <p:cNvSpPr>
            <a:spLocks noGrp="1"/>
          </p:cNvSpPr>
          <p:nvPr>
            <p:ph type="sldNum" sz="quarter" idx="12"/>
          </p:nvPr>
        </p:nvSpPr>
        <p:spPr/>
        <p:txBody>
          <a:bodyPr/>
          <a:lstStyle/>
          <a:p>
            <a:fld id="{9C806FF6-03A3-874E-90C9-B97C9CD7D82F}" type="slidenum">
              <a:rPr lang="en-US"/>
              <a:pPr/>
              <a:t>135</a:t>
            </a:fld>
            <a:endParaRPr lang="en-US"/>
          </a:p>
        </p:txBody>
      </p:sp>
      <p:sp>
        <p:nvSpPr>
          <p:cNvPr id="5427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4275"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 Format</a:t>
            </a:r>
            <a:r>
              <a:rPr lang="en-US">
                <a:latin typeface="Tahoma" charset="0"/>
              </a:rPr>
              <a:t>					</a:t>
            </a:r>
            <a:r>
              <a:rPr lang="en-US" sz="1800">
                <a:latin typeface="Tahoma" charset="0"/>
              </a:rPr>
              <a:t>At Rest Air On </a:t>
            </a:r>
          </a:p>
        </p:txBody>
      </p:sp>
      <p:sp>
        <p:nvSpPr>
          <p:cNvPr id="54277" name="Text Box 5"/>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4278" name="Text Box 6"/>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4281" name="Rectangle 9"/>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282" name="Rectangle 10"/>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4283" name="Group 11"/>
          <p:cNvGrpSpPr>
            <a:grpSpLocks/>
          </p:cNvGrpSpPr>
          <p:nvPr/>
        </p:nvGrpSpPr>
        <p:grpSpPr bwMode="auto">
          <a:xfrm>
            <a:off x="7697788" y="1206500"/>
            <a:ext cx="722312" cy="1798638"/>
            <a:chOff x="5017" y="760"/>
            <a:chExt cx="455" cy="1133"/>
          </a:xfrm>
        </p:grpSpPr>
        <p:sp>
          <p:nvSpPr>
            <p:cNvPr id="54284" name="Rectangle 12"/>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285" name="Rectangle 13"/>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4286" name="Rectangle 14"/>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87" name="Line 15"/>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88" name="Line 16"/>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89" name="Line 17"/>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0" name="Line 18"/>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1" name="Rectangle 19"/>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2" name="Line 20"/>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3" name="Line 21"/>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4" name="Line 22"/>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5" name="Line 23"/>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296" name="Group 24"/>
          <p:cNvGrpSpPr>
            <a:grpSpLocks/>
          </p:cNvGrpSpPr>
          <p:nvPr/>
        </p:nvGrpSpPr>
        <p:grpSpPr bwMode="auto">
          <a:xfrm>
            <a:off x="7489825" y="2890838"/>
            <a:ext cx="257175" cy="184150"/>
            <a:chOff x="2320" y="1566"/>
            <a:chExt cx="290" cy="174"/>
          </a:xfrm>
        </p:grpSpPr>
        <p:sp>
          <p:nvSpPr>
            <p:cNvPr id="54297" name="Line 25"/>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8" name="Line 26"/>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299" name="Line 27"/>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00" name="Line 28"/>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01" name="Line 29"/>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302" name="Line 30"/>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04" name="Rectangle 32"/>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05" name="AutoShape 33"/>
          <p:cNvSpPr>
            <a:spLocks noChangeArrowheads="1"/>
          </p:cNvSpPr>
          <p:nvPr/>
        </p:nvSpPr>
        <p:spPr bwMode="auto">
          <a:xfrm rot="5400000" flipH="1">
            <a:off x="6230143" y="2951957"/>
            <a:ext cx="163513" cy="9525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4306" name="Group 34"/>
          <p:cNvGrpSpPr>
            <a:grpSpLocks/>
          </p:cNvGrpSpPr>
          <p:nvPr/>
        </p:nvGrpSpPr>
        <p:grpSpPr bwMode="auto">
          <a:xfrm>
            <a:off x="6923088" y="3187700"/>
            <a:ext cx="266700" cy="366713"/>
            <a:chOff x="4088" y="2008"/>
            <a:chExt cx="168" cy="231"/>
          </a:xfrm>
        </p:grpSpPr>
        <p:grpSp>
          <p:nvGrpSpPr>
            <p:cNvPr id="54307" name="Group 35"/>
            <p:cNvGrpSpPr>
              <a:grpSpLocks/>
            </p:cNvGrpSpPr>
            <p:nvPr/>
          </p:nvGrpSpPr>
          <p:grpSpPr bwMode="auto">
            <a:xfrm>
              <a:off x="4143" y="2216"/>
              <a:ext cx="36" cy="23"/>
              <a:chOff x="0" y="0"/>
              <a:chExt cx="20002" cy="20492"/>
            </a:xfrm>
          </p:grpSpPr>
          <p:sp>
            <p:nvSpPr>
              <p:cNvPr id="54308" name="Line 36"/>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09" name="Line 37"/>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0" name="Line 38"/>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311" name="Rectangle 39"/>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2" name="Line 40"/>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3" name="Line 41"/>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4" name="Line 42"/>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5" name="Line 43"/>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16" name="Line 44"/>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317" name="Group 45"/>
          <p:cNvGrpSpPr>
            <a:grpSpLocks/>
          </p:cNvGrpSpPr>
          <p:nvPr/>
        </p:nvGrpSpPr>
        <p:grpSpPr bwMode="auto">
          <a:xfrm>
            <a:off x="7278688" y="3187700"/>
            <a:ext cx="266700" cy="366713"/>
            <a:chOff x="4088" y="2008"/>
            <a:chExt cx="168" cy="231"/>
          </a:xfrm>
        </p:grpSpPr>
        <p:grpSp>
          <p:nvGrpSpPr>
            <p:cNvPr id="54318" name="Group 46"/>
            <p:cNvGrpSpPr>
              <a:grpSpLocks/>
            </p:cNvGrpSpPr>
            <p:nvPr/>
          </p:nvGrpSpPr>
          <p:grpSpPr bwMode="auto">
            <a:xfrm>
              <a:off x="4143" y="2216"/>
              <a:ext cx="36" cy="23"/>
              <a:chOff x="0" y="0"/>
              <a:chExt cx="20002" cy="20492"/>
            </a:xfrm>
          </p:grpSpPr>
          <p:sp>
            <p:nvSpPr>
              <p:cNvPr id="54319" name="Line 47"/>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0" name="Line 48"/>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1" name="Line 49"/>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322" name="Rectangle 50"/>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3" name="Line 51"/>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4" name="Line 52"/>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5" name="Line 53"/>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6" name="Line 54"/>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27" name="Line 55"/>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328" name="Line 56"/>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29" name="Line 57"/>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30" name="Line 58"/>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31" name="Line 59"/>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34" name="Line 62"/>
          <p:cNvSpPr>
            <a:spLocks noChangeShapeType="1"/>
          </p:cNvSpPr>
          <p:nvPr/>
        </p:nvSpPr>
        <p:spPr bwMode="auto">
          <a:xfrm flipH="1">
            <a:off x="679450" y="4127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35" name="Line 63"/>
          <p:cNvSpPr>
            <a:spLocks noChangeShapeType="1"/>
          </p:cNvSpPr>
          <p:nvPr/>
        </p:nvSpPr>
        <p:spPr bwMode="auto">
          <a:xfrm flipH="1">
            <a:off x="688975" y="4260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36" name="Line 64"/>
          <p:cNvSpPr>
            <a:spLocks noChangeShapeType="1"/>
          </p:cNvSpPr>
          <p:nvPr/>
        </p:nvSpPr>
        <p:spPr bwMode="auto">
          <a:xfrm flipH="1" flipV="1">
            <a:off x="688975" y="4197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37" name="Rectangle 65"/>
          <p:cNvSpPr>
            <a:spLocks noChangeArrowheads="1"/>
          </p:cNvSpPr>
          <p:nvPr/>
        </p:nvSpPr>
        <p:spPr bwMode="auto">
          <a:xfrm>
            <a:off x="587375" y="3825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39" name="Line 67"/>
          <p:cNvSpPr>
            <a:spLocks noChangeShapeType="1"/>
          </p:cNvSpPr>
          <p:nvPr/>
        </p:nvSpPr>
        <p:spPr bwMode="auto">
          <a:xfrm>
            <a:off x="596900" y="3908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0" name="Line 68"/>
          <p:cNvSpPr>
            <a:spLocks noChangeShapeType="1"/>
          </p:cNvSpPr>
          <p:nvPr/>
        </p:nvSpPr>
        <p:spPr bwMode="auto">
          <a:xfrm flipV="1">
            <a:off x="661988" y="3873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1" name="Rectangle 69"/>
          <p:cNvSpPr>
            <a:spLocks noChangeArrowheads="1"/>
          </p:cNvSpPr>
          <p:nvPr/>
        </p:nvSpPr>
        <p:spPr bwMode="auto">
          <a:xfrm>
            <a:off x="587375" y="3527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3" name="Line 71"/>
          <p:cNvSpPr>
            <a:spLocks noChangeShapeType="1"/>
          </p:cNvSpPr>
          <p:nvPr/>
        </p:nvSpPr>
        <p:spPr bwMode="auto">
          <a:xfrm>
            <a:off x="596900" y="3732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4" name="Line 72"/>
          <p:cNvSpPr>
            <a:spLocks noChangeShapeType="1"/>
          </p:cNvSpPr>
          <p:nvPr/>
        </p:nvSpPr>
        <p:spPr bwMode="auto">
          <a:xfrm flipV="1">
            <a:off x="661988" y="3700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5" name="Line 73"/>
          <p:cNvSpPr>
            <a:spLocks noChangeShapeType="1"/>
          </p:cNvSpPr>
          <p:nvPr/>
        </p:nvSpPr>
        <p:spPr bwMode="auto">
          <a:xfrm>
            <a:off x="928688" y="3957638"/>
            <a:ext cx="76200"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6" name="Line 74"/>
          <p:cNvSpPr>
            <a:spLocks noChangeShapeType="1"/>
          </p:cNvSpPr>
          <p:nvPr/>
        </p:nvSpPr>
        <p:spPr bwMode="auto">
          <a:xfrm flipH="1" flipV="1">
            <a:off x="539750" y="3906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7" name="Line 75"/>
          <p:cNvSpPr>
            <a:spLocks noChangeShapeType="1"/>
          </p:cNvSpPr>
          <p:nvPr/>
        </p:nvSpPr>
        <p:spPr bwMode="auto">
          <a:xfrm>
            <a:off x="596900" y="3560763"/>
            <a:ext cx="331788"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8" name="Line 76"/>
          <p:cNvSpPr>
            <a:spLocks noChangeShapeType="1"/>
          </p:cNvSpPr>
          <p:nvPr/>
        </p:nvSpPr>
        <p:spPr bwMode="auto">
          <a:xfrm flipV="1">
            <a:off x="596900" y="3957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49" name="Rectangle 77"/>
          <p:cNvSpPr>
            <a:spLocks noChangeArrowheads="1"/>
          </p:cNvSpPr>
          <p:nvPr/>
        </p:nvSpPr>
        <p:spPr bwMode="auto">
          <a:xfrm>
            <a:off x="657225" y="3392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0" name="Arc 78"/>
          <p:cNvSpPr>
            <a:spLocks/>
          </p:cNvSpPr>
          <p:nvPr/>
        </p:nvSpPr>
        <p:spPr bwMode="auto">
          <a:xfrm flipH="1">
            <a:off x="592138" y="3268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1" name="Arc 79"/>
          <p:cNvSpPr>
            <a:spLocks/>
          </p:cNvSpPr>
          <p:nvPr/>
        </p:nvSpPr>
        <p:spPr bwMode="auto">
          <a:xfrm>
            <a:off x="760413" y="3268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2" name="Line 80"/>
          <p:cNvSpPr>
            <a:spLocks noChangeShapeType="1"/>
          </p:cNvSpPr>
          <p:nvPr/>
        </p:nvSpPr>
        <p:spPr bwMode="auto">
          <a:xfrm>
            <a:off x="592138"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3" name="Line 81"/>
          <p:cNvSpPr>
            <a:spLocks noChangeShapeType="1"/>
          </p:cNvSpPr>
          <p:nvPr/>
        </p:nvSpPr>
        <p:spPr bwMode="auto">
          <a:xfrm>
            <a:off x="857250"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5" name="Line 83"/>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6" name="Line 84"/>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7" name="Line 85"/>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8" name="Line 86"/>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59" name="Line 87"/>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0" name="Line 88"/>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1" name="Rectangle 89"/>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2" name="Oval 90"/>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3" name="Line 91"/>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4" name="Line 92"/>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5" name="Line 93"/>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6" name="Line 94"/>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7" name="Line 95"/>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8" name="Line 96"/>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69" name="Line 97"/>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0" name="Line 98"/>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2" name="Line 100"/>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3" name="Line 101"/>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4" name="Line 102"/>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5" name="Line 103"/>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6" name="Line 104"/>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7" name="Line 105"/>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8" name="Line 106"/>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79" name="Line 107"/>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80" name="Line 108"/>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81" name="Line 109"/>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82" name="Oval 110"/>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83" name="Line 111"/>
          <p:cNvSpPr>
            <a:spLocks noChangeShapeType="1"/>
          </p:cNvSpPr>
          <p:nvPr/>
        </p:nvSpPr>
        <p:spPr bwMode="auto">
          <a:xfrm>
            <a:off x="338138" y="1604963"/>
            <a:ext cx="0" cy="40259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84" name="Line 112"/>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85" name="Line 113"/>
          <p:cNvSpPr>
            <a:spLocks noChangeShapeType="1"/>
          </p:cNvSpPr>
          <p:nvPr/>
        </p:nvSpPr>
        <p:spPr bwMode="auto">
          <a:xfrm rot="5400000">
            <a:off x="434182" y="14993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86" name="Line 114"/>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387" name="Oval 115"/>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0" name="Line 118"/>
          <p:cNvSpPr>
            <a:spLocks noChangeShapeType="1"/>
          </p:cNvSpPr>
          <p:nvPr/>
        </p:nvSpPr>
        <p:spPr bwMode="auto">
          <a:xfrm flipH="1">
            <a:off x="677863" y="18208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1" name="Line 119"/>
          <p:cNvSpPr>
            <a:spLocks noChangeShapeType="1"/>
          </p:cNvSpPr>
          <p:nvPr/>
        </p:nvSpPr>
        <p:spPr bwMode="auto">
          <a:xfrm flipH="1">
            <a:off x="687388" y="19542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2" name="Line 120"/>
          <p:cNvSpPr>
            <a:spLocks noChangeShapeType="1"/>
          </p:cNvSpPr>
          <p:nvPr/>
        </p:nvSpPr>
        <p:spPr bwMode="auto">
          <a:xfrm flipH="1" flipV="1">
            <a:off x="687388" y="18907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3" name="Rectangle 121"/>
          <p:cNvSpPr>
            <a:spLocks noChangeArrowheads="1"/>
          </p:cNvSpPr>
          <p:nvPr/>
        </p:nvSpPr>
        <p:spPr bwMode="auto">
          <a:xfrm>
            <a:off x="585788" y="15192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5" name="Line 123"/>
          <p:cNvSpPr>
            <a:spLocks noChangeShapeType="1"/>
          </p:cNvSpPr>
          <p:nvPr/>
        </p:nvSpPr>
        <p:spPr bwMode="auto">
          <a:xfrm>
            <a:off x="595313" y="16017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6" name="Line 124"/>
          <p:cNvSpPr>
            <a:spLocks noChangeShapeType="1"/>
          </p:cNvSpPr>
          <p:nvPr/>
        </p:nvSpPr>
        <p:spPr bwMode="auto">
          <a:xfrm flipV="1">
            <a:off x="660400" y="15668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7" name="Rectangle 125"/>
          <p:cNvSpPr>
            <a:spLocks noChangeArrowheads="1"/>
          </p:cNvSpPr>
          <p:nvPr/>
        </p:nvSpPr>
        <p:spPr bwMode="auto">
          <a:xfrm>
            <a:off x="585788" y="12207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399" name="Line 127"/>
          <p:cNvSpPr>
            <a:spLocks noChangeShapeType="1"/>
          </p:cNvSpPr>
          <p:nvPr/>
        </p:nvSpPr>
        <p:spPr bwMode="auto">
          <a:xfrm>
            <a:off x="595313" y="14255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0" name="Line 128"/>
          <p:cNvSpPr>
            <a:spLocks noChangeShapeType="1"/>
          </p:cNvSpPr>
          <p:nvPr/>
        </p:nvSpPr>
        <p:spPr bwMode="auto">
          <a:xfrm flipV="1">
            <a:off x="660400" y="13938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1" name="Line 129"/>
          <p:cNvSpPr>
            <a:spLocks noChangeShapeType="1"/>
          </p:cNvSpPr>
          <p:nvPr/>
        </p:nvSpPr>
        <p:spPr bwMode="auto">
          <a:xfrm>
            <a:off x="927100" y="1651000"/>
            <a:ext cx="76200" cy="158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2" name="Line 130"/>
          <p:cNvSpPr>
            <a:spLocks noChangeShapeType="1"/>
          </p:cNvSpPr>
          <p:nvPr/>
        </p:nvSpPr>
        <p:spPr bwMode="auto">
          <a:xfrm flipH="1" flipV="1">
            <a:off x="538163" y="16002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3" name="Line 131"/>
          <p:cNvSpPr>
            <a:spLocks noChangeShapeType="1"/>
          </p:cNvSpPr>
          <p:nvPr/>
        </p:nvSpPr>
        <p:spPr bwMode="auto">
          <a:xfrm>
            <a:off x="595313" y="1254125"/>
            <a:ext cx="331787"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4" name="Line 132"/>
          <p:cNvSpPr>
            <a:spLocks noChangeShapeType="1"/>
          </p:cNvSpPr>
          <p:nvPr/>
        </p:nvSpPr>
        <p:spPr bwMode="auto">
          <a:xfrm flipV="1">
            <a:off x="595313" y="16510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5" name="Rectangle 133"/>
          <p:cNvSpPr>
            <a:spLocks noChangeArrowheads="1"/>
          </p:cNvSpPr>
          <p:nvPr/>
        </p:nvSpPr>
        <p:spPr bwMode="auto">
          <a:xfrm>
            <a:off x="655638" y="10858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6" name="Arc 134"/>
          <p:cNvSpPr>
            <a:spLocks/>
          </p:cNvSpPr>
          <p:nvPr/>
        </p:nvSpPr>
        <p:spPr bwMode="auto">
          <a:xfrm flipH="1">
            <a:off x="590550" y="9620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7" name="Arc 135"/>
          <p:cNvSpPr>
            <a:spLocks/>
          </p:cNvSpPr>
          <p:nvPr/>
        </p:nvSpPr>
        <p:spPr bwMode="auto">
          <a:xfrm>
            <a:off x="758825" y="9620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8" name="Line 136"/>
          <p:cNvSpPr>
            <a:spLocks noChangeShapeType="1"/>
          </p:cNvSpPr>
          <p:nvPr/>
        </p:nvSpPr>
        <p:spPr bwMode="auto">
          <a:xfrm>
            <a:off x="590550" y="1085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09" name="Line 137"/>
          <p:cNvSpPr>
            <a:spLocks noChangeShapeType="1"/>
          </p:cNvSpPr>
          <p:nvPr/>
        </p:nvSpPr>
        <p:spPr bwMode="auto">
          <a:xfrm>
            <a:off x="855663" y="1085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30" name="Line 158"/>
          <p:cNvSpPr>
            <a:spLocks noChangeShapeType="1"/>
          </p:cNvSpPr>
          <p:nvPr/>
        </p:nvSpPr>
        <p:spPr bwMode="auto">
          <a:xfrm rot="5400000">
            <a:off x="1316038" y="1257300"/>
            <a:ext cx="0" cy="787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1" name="Line 159"/>
          <p:cNvSpPr>
            <a:spLocks noChangeShapeType="1"/>
          </p:cNvSpPr>
          <p:nvPr/>
        </p:nvSpPr>
        <p:spPr bwMode="auto">
          <a:xfrm>
            <a:off x="1709738" y="906463"/>
            <a:ext cx="0" cy="15716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2" name="Line 160"/>
          <p:cNvSpPr>
            <a:spLocks noChangeShapeType="1"/>
          </p:cNvSpPr>
          <p:nvPr/>
        </p:nvSpPr>
        <p:spPr bwMode="auto">
          <a:xfrm rot="5400000">
            <a:off x="2116138" y="525463"/>
            <a:ext cx="0" cy="7620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3" name="Oval 161"/>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34" name="Line 162"/>
          <p:cNvSpPr>
            <a:spLocks noChangeShapeType="1"/>
          </p:cNvSpPr>
          <p:nvPr/>
        </p:nvSpPr>
        <p:spPr bwMode="auto">
          <a:xfrm rot="5400000">
            <a:off x="4810125" y="34655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5" name="Line 163"/>
          <p:cNvSpPr>
            <a:spLocks noChangeShapeType="1"/>
          </p:cNvSpPr>
          <p:nvPr/>
        </p:nvSpPr>
        <p:spPr bwMode="auto">
          <a:xfrm rot="5400000">
            <a:off x="1159669" y="3753644"/>
            <a:ext cx="0" cy="373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6" name="Line 164"/>
          <p:cNvSpPr>
            <a:spLocks noChangeShapeType="1"/>
          </p:cNvSpPr>
          <p:nvPr/>
        </p:nvSpPr>
        <p:spPr bwMode="auto">
          <a:xfrm>
            <a:off x="1346200" y="1935163"/>
            <a:ext cx="0" cy="1998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37" name="AutoShape 165"/>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38" name="AutoShape 166"/>
          <p:cNvSpPr>
            <a:spLocks/>
          </p:cNvSpPr>
          <p:nvPr/>
        </p:nvSpPr>
        <p:spPr bwMode="auto">
          <a:xfrm rot="16200000" flipV="1">
            <a:off x="3529013" y="52244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39" name="Line 167"/>
          <p:cNvSpPr>
            <a:spLocks noChangeShapeType="1"/>
          </p:cNvSpPr>
          <p:nvPr/>
        </p:nvSpPr>
        <p:spPr bwMode="auto">
          <a:xfrm rot="5400000">
            <a:off x="3885407" y="5090318"/>
            <a:ext cx="0" cy="4238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43" name="Oval 171"/>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62" name="Line 190"/>
          <p:cNvSpPr>
            <a:spLocks noChangeShapeType="1"/>
          </p:cNvSpPr>
          <p:nvPr/>
        </p:nvSpPr>
        <p:spPr bwMode="auto">
          <a:xfrm rot="5400000">
            <a:off x="2858294" y="1196182"/>
            <a:ext cx="0" cy="3794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63" name="Line 191"/>
          <p:cNvSpPr>
            <a:spLocks noChangeShapeType="1"/>
          </p:cNvSpPr>
          <p:nvPr/>
        </p:nvSpPr>
        <p:spPr bwMode="auto">
          <a:xfrm>
            <a:off x="3048000" y="1411288"/>
            <a:ext cx="0" cy="21161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64" name="Line 192"/>
          <p:cNvSpPr>
            <a:spLocks noChangeShapeType="1"/>
          </p:cNvSpPr>
          <p:nvPr/>
        </p:nvSpPr>
        <p:spPr bwMode="auto">
          <a:xfrm rot="5400000">
            <a:off x="3240882" y="3347244"/>
            <a:ext cx="0" cy="3825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65" name="Line 193"/>
          <p:cNvSpPr>
            <a:spLocks noChangeShapeType="1"/>
          </p:cNvSpPr>
          <p:nvPr/>
        </p:nvSpPr>
        <p:spPr bwMode="auto">
          <a:xfrm>
            <a:off x="3432175" y="3538538"/>
            <a:ext cx="0" cy="547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66" name="Oval 194"/>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67" name="Line 195"/>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68" name="Oval 196"/>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469" name="AutoShape 197"/>
          <p:cNvSpPr>
            <a:spLocks/>
          </p:cNvSpPr>
          <p:nvPr/>
        </p:nvSpPr>
        <p:spPr bwMode="auto">
          <a:xfrm rot="16200000" flipV="1">
            <a:off x="3009900" y="27384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70" name="Line 198"/>
          <p:cNvSpPr>
            <a:spLocks noChangeShapeType="1"/>
          </p:cNvSpPr>
          <p:nvPr/>
        </p:nvSpPr>
        <p:spPr bwMode="auto">
          <a:xfrm rot="5400000">
            <a:off x="2798763"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71" name="Line 199"/>
          <p:cNvSpPr>
            <a:spLocks noChangeShapeType="1"/>
          </p:cNvSpPr>
          <p:nvPr/>
        </p:nvSpPr>
        <p:spPr bwMode="auto">
          <a:xfrm rot="5400000">
            <a:off x="3297238"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72" name="Line 200"/>
          <p:cNvSpPr>
            <a:spLocks noChangeShapeType="1"/>
          </p:cNvSpPr>
          <p:nvPr/>
        </p:nvSpPr>
        <p:spPr bwMode="auto">
          <a:xfrm>
            <a:off x="3432175" y="2365375"/>
            <a:ext cx="0" cy="4587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75" name="Line 203"/>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78" name="Line 206"/>
          <p:cNvSpPr>
            <a:spLocks noChangeShapeType="1"/>
          </p:cNvSpPr>
          <p:nvPr/>
        </p:nvSpPr>
        <p:spPr bwMode="auto">
          <a:xfrm>
            <a:off x="5038725" y="3111500"/>
            <a:ext cx="0" cy="5984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79" name="Line 207"/>
          <p:cNvSpPr>
            <a:spLocks noChangeShapeType="1"/>
          </p:cNvSpPr>
          <p:nvPr/>
        </p:nvSpPr>
        <p:spPr bwMode="auto">
          <a:xfrm rot="5400000">
            <a:off x="4721226" y="1733550"/>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80" name="Line 208"/>
          <p:cNvSpPr>
            <a:spLocks noChangeShapeType="1"/>
          </p:cNvSpPr>
          <p:nvPr/>
        </p:nvSpPr>
        <p:spPr bwMode="auto">
          <a:xfrm>
            <a:off x="4846638" y="1876425"/>
            <a:ext cx="0" cy="1130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81" name="Line 209"/>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85" name="Line 213"/>
          <p:cNvSpPr>
            <a:spLocks noChangeShapeType="1"/>
          </p:cNvSpPr>
          <p:nvPr/>
        </p:nvSpPr>
        <p:spPr bwMode="auto">
          <a:xfrm>
            <a:off x="2619375" y="5018088"/>
            <a:ext cx="0" cy="282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90" name="Text Box 218"/>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4494" name="Rectangle 222"/>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95" name="Oval 223"/>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496" name="Line 224"/>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97" name="Line 225"/>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498" name="Line 226"/>
          <p:cNvSpPr>
            <a:spLocks noChangeShapeType="1"/>
          </p:cNvSpPr>
          <p:nvPr/>
        </p:nvSpPr>
        <p:spPr bwMode="auto">
          <a:xfrm rot="-5400000">
            <a:off x="2388394" y="101044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00" name="Line 228"/>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501" name="Line 229"/>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502" name="Line 230"/>
          <p:cNvSpPr>
            <a:spLocks noChangeShapeType="1"/>
          </p:cNvSpPr>
          <p:nvPr/>
        </p:nvSpPr>
        <p:spPr bwMode="auto">
          <a:xfrm rot="16200000" flipH="1">
            <a:off x="2367757" y="179149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03" name="AutoShape 231"/>
          <p:cNvSpPr>
            <a:spLocks/>
          </p:cNvSpPr>
          <p:nvPr/>
        </p:nvSpPr>
        <p:spPr bwMode="auto">
          <a:xfrm rot="16200000" flipV="1">
            <a:off x="1673225" y="181451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04" name="Line 232"/>
          <p:cNvSpPr>
            <a:spLocks noChangeShapeType="1"/>
          </p:cNvSpPr>
          <p:nvPr/>
        </p:nvSpPr>
        <p:spPr bwMode="auto">
          <a:xfrm rot="5400000">
            <a:off x="2160588" y="1552575"/>
            <a:ext cx="0" cy="6477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505" name="Line 233"/>
          <p:cNvSpPr>
            <a:spLocks noChangeShapeType="1"/>
          </p:cNvSpPr>
          <p:nvPr/>
        </p:nvSpPr>
        <p:spPr bwMode="auto">
          <a:xfrm rot="5400000">
            <a:off x="1458913" y="1752600"/>
            <a:ext cx="0" cy="276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507" name="Line 235"/>
          <p:cNvSpPr>
            <a:spLocks noChangeShapeType="1"/>
          </p:cNvSpPr>
          <p:nvPr/>
        </p:nvSpPr>
        <p:spPr bwMode="auto">
          <a:xfrm rot="10800000" flipH="1">
            <a:off x="1709738" y="2478088"/>
            <a:ext cx="7905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08" name="Line 236"/>
          <p:cNvSpPr>
            <a:spLocks noChangeShapeType="1"/>
          </p:cNvSpPr>
          <p:nvPr/>
        </p:nvSpPr>
        <p:spPr bwMode="auto">
          <a:xfrm>
            <a:off x="2500313" y="24701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09" name="Line 237"/>
          <p:cNvSpPr>
            <a:spLocks noChangeShapeType="1"/>
          </p:cNvSpPr>
          <p:nvPr/>
        </p:nvSpPr>
        <p:spPr bwMode="auto">
          <a:xfrm>
            <a:off x="1320800" y="35179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0" name="Line 238"/>
          <p:cNvSpPr>
            <a:spLocks noChangeShapeType="1"/>
          </p:cNvSpPr>
          <p:nvPr/>
        </p:nvSpPr>
        <p:spPr bwMode="auto">
          <a:xfrm flipV="1">
            <a:off x="2500313" y="335597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1" name="Line 239"/>
          <p:cNvSpPr>
            <a:spLocks noChangeShapeType="1"/>
          </p:cNvSpPr>
          <p:nvPr/>
        </p:nvSpPr>
        <p:spPr bwMode="auto">
          <a:xfrm flipH="1">
            <a:off x="2195513" y="2921000"/>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2" name="Line 240"/>
          <p:cNvSpPr>
            <a:spLocks noChangeShapeType="1"/>
          </p:cNvSpPr>
          <p:nvPr/>
        </p:nvSpPr>
        <p:spPr bwMode="auto">
          <a:xfrm flipH="1" flipV="1">
            <a:off x="2197100" y="2916238"/>
            <a:ext cx="3175" cy="590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3" name="Line 241"/>
          <p:cNvSpPr>
            <a:spLocks noChangeShapeType="1"/>
          </p:cNvSpPr>
          <p:nvPr/>
        </p:nvSpPr>
        <p:spPr bwMode="auto">
          <a:xfrm flipH="1">
            <a:off x="2195513" y="2462213"/>
            <a:ext cx="4762" cy="266700"/>
          </a:xfrm>
          <a:prstGeom prst="line">
            <a:avLst/>
          </a:prstGeom>
          <a:noFill/>
          <a:ln w="1905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4" name="Line 242"/>
          <p:cNvSpPr>
            <a:spLocks noChangeShapeType="1"/>
          </p:cNvSpPr>
          <p:nvPr/>
        </p:nvSpPr>
        <p:spPr bwMode="auto">
          <a:xfrm>
            <a:off x="2190750" y="2717800"/>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5" name="Oval 243"/>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516" name="Group 244"/>
          <p:cNvGrpSpPr>
            <a:grpSpLocks/>
          </p:cNvGrpSpPr>
          <p:nvPr/>
        </p:nvGrpSpPr>
        <p:grpSpPr bwMode="auto">
          <a:xfrm rot="5400000">
            <a:off x="2138363" y="3302000"/>
            <a:ext cx="127000" cy="146050"/>
            <a:chOff x="2401" y="1169"/>
            <a:chExt cx="44" cy="51"/>
          </a:xfrm>
        </p:grpSpPr>
        <p:grpSp>
          <p:nvGrpSpPr>
            <p:cNvPr id="54517" name="Group 245"/>
            <p:cNvGrpSpPr>
              <a:grpSpLocks/>
            </p:cNvGrpSpPr>
            <p:nvPr/>
          </p:nvGrpSpPr>
          <p:grpSpPr bwMode="auto">
            <a:xfrm>
              <a:off x="2401" y="1204"/>
              <a:ext cx="44" cy="16"/>
              <a:chOff x="2401" y="1204"/>
              <a:chExt cx="44" cy="16"/>
            </a:xfrm>
          </p:grpSpPr>
          <p:sp>
            <p:nvSpPr>
              <p:cNvPr id="54518" name="Arc 246"/>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19" name="Arc 247"/>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520" name="Group 248"/>
            <p:cNvGrpSpPr>
              <a:grpSpLocks/>
            </p:cNvGrpSpPr>
            <p:nvPr/>
          </p:nvGrpSpPr>
          <p:grpSpPr bwMode="auto">
            <a:xfrm>
              <a:off x="2401" y="1169"/>
              <a:ext cx="44" cy="16"/>
              <a:chOff x="2401" y="1169"/>
              <a:chExt cx="44" cy="16"/>
            </a:xfrm>
          </p:grpSpPr>
          <p:sp>
            <p:nvSpPr>
              <p:cNvPr id="54521" name="Arc 249"/>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22" name="Arc 250"/>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54523" name="Group 251"/>
          <p:cNvGrpSpPr>
            <a:grpSpLocks/>
          </p:cNvGrpSpPr>
          <p:nvPr/>
        </p:nvGrpSpPr>
        <p:grpSpPr bwMode="auto">
          <a:xfrm rot="5400000">
            <a:off x="2139157" y="2532856"/>
            <a:ext cx="127000" cy="144463"/>
            <a:chOff x="1987" y="1170"/>
            <a:chExt cx="45" cy="52"/>
          </a:xfrm>
        </p:grpSpPr>
        <p:grpSp>
          <p:nvGrpSpPr>
            <p:cNvPr id="54524" name="Group 252"/>
            <p:cNvGrpSpPr>
              <a:grpSpLocks/>
            </p:cNvGrpSpPr>
            <p:nvPr/>
          </p:nvGrpSpPr>
          <p:grpSpPr bwMode="auto">
            <a:xfrm>
              <a:off x="1987" y="1206"/>
              <a:ext cx="43" cy="16"/>
              <a:chOff x="1987" y="1206"/>
              <a:chExt cx="43" cy="16"/>
            </a:xfrm>
          </p:grpSpPr>
          <p:sp>
            <p:nvSpPr>
              <p:cNvPr id="54525" name="Arc 253"/>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26" name="Arc 254"/>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527" name="Group 255"/>
            <p:cNvGrpSpPr>
              <a:grpSpLocks/>
            </p:cNvGrpSpPr>
            <p:nvPr/>
          </p:nvGrpSpPr>
          <p:grpSpPr bwMode="auto">
            <a:xfrm>
              <a:off x="1989" y="1170"/>
              <a:ext cx="43" cy="16"/>
              <a:chOff x="1989" y="1170"/>
              <a:chExt cx="43" cy="16"/>
            </a:xfrm>
          </p:grpSpPr>
          <p:sp>
            <p:nvSpPr>
              <p:cNvPr id="54528" name="Arc 256"/>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29" name="Arc 257"/>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4530" name="Oval 258"/>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31" name="Rectangle 259"/>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32" name="Line 260"/>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33" name="Rectangle 261"/>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534" name="Group 262"/>
          <p:cNvGrpSpPr>
            <a:grpSpLocks/>
          </p:cNvGrpSpPr>
          <p:nvPr/>
        </p:nvGrpSpPr>
        <p:grpSpPr bwMode="auto">
          <a:xfrm>
            <a:off x="2298700" y="3219450"/>
            <a:ext cx="103188" cy="100013"/>
            <a:chOff x="3913" y="2593"/>
            <a:chExt cx="155" cy="151"/>
          </a:xfrm>
        </p:grpSpPr>
        <p:sp>
          <p:nvSpPr>
            <p:cNvPr id="54535" name="Line 26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36" name="Line 26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538" name="Group 266"/>
          <p:cNvGrpSpPr>
            <a:grpSpLocks/>
          </p:cNvGrpSpPr>
          <p:nvPr/>
        </p:nvGrpSpPr>
        <p:grpSpPr bwMode="auto">
          <a:xfrm>
            <a:off x="2293938" y="2668588"/>
            <a:ext cx="103187" cy="100012"/>
            <a:chOff x="3913" y="2593"/>
            <a:chExt cx="155" cy="151"/>
          </a:xfrm>
        </p:grpSpPr>
        <p:sp>
          <p:nvSpPr>
            <p:cNvPr id="54539" name="Line 2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0" name="Line 2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541" name="Line 269"/>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3" name="Line 271"/>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4" name="Line 272"/>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5" name="Line 273"/>
          <p:cNvSpPr>
            <a:spLocks noChangeShapeType="1"/>
          </p:cNvSpPr>
          <p:nvPr/>
        </p:nvSpPr>
        <p:spPr bwMode="auto">
          <a:xfrm flipH="1" flipV="1">
            <a:off x="4078288" y="1941513"/>
            <a:ext cx="1587" cy="3889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6" name="Line 274"/>
          <p:cNvSpPr>
            <a:spLocks noChangeShapeType="1"/>
          </p:cNvSpPr>
          <p:nvPr/>
        </p:nvSpPr>
        <p:spPr bwMode="auto">
          <a:xfrm>
            <a:off x="4379913" y="9620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7" name="Line 275"/>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8" name="Line 276"/>
          <p:cNvSpPr>
            <a:spLocks noChangeShapeType="1"/>
          </p:cNvSpPr>
          <p:nvPr/>
        </p:nvSpPr>
        <p:spPr bwMode="auto">
          <a:xfrm flipH="1">
            <a:off x="4075113" y="19415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49" name="Oval 277"/>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50" name="Rectangle 278"/>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51" name="Rectangle 279"/>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552" name="Group 280"/>
          <p:cNvGrpSpPr>
            <a:grpSpLocks/>
          </p:cNvGrpSpPr>
          <p:nvPr/>
        </p:nvGrpSpPr>
        <p:grpSpPr bwMode="auto">
          <a:xfrm>
            <a:off x="4178300" y="1695450"/>
            <a:ext cx="103188" cy="100013"/>
            <a:chOff x="3913" y="2593"/>
            <a:chExt cx="155" cy="151"/>
          </a:xfrm>
        </p:grpSpPr>
        <p:sp>
          <p:nvSpPr>
            <p:cNvPr id="54553" name="Line 28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54" name="Line 28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556" name="Group 284"/>
          <p:cNvGrpSpPr>
            <a:grpSpLocks/>
          </p:cNvGrpSpPr>
          <p:nvPr/>
        </p:nvGrpSpPr>
        <p:grpSpPr bwMode="auto">
          <a:xfrm>
            <a:off x="4173538" y="1519238"/>
            <a:ext cx="103187" cy="100012"/>
            <a:chOff x="3913" y="2593"/>
            <a:chExt cx="155" cy="151"/>
          </a:xfrm>
        </p:grpSpPr>
        <p:sp>
          <p:nvSpPr>
            <p:cNvPr id="54557" name="Line 28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58" name="Line 28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559" name="Rectangle 287"/>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0" name="Line 288"/>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1" name="Line 289"/>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2" name="Line 290"/>
          <p:cNvSpPr>
            <a:spLocks noChangeShapeType="1"/>
          </p:cNvSpPr>
          <p:nvPr/>
        </p:nvSpPr>
        <p:spPr bwMode="auto">
          <a:xfrm rot="5400000">
            <a:off x="4017169" y="16089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3" name="Rectangle 291"/>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4" name="AutoShape 292"/>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65" name="AutoShape 293"/>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66" name="Line 294"/>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7" name="Line 295"/>
          <p:cNvSpPr>
            <a:spLocks noChangeShapeType="1"/>
          </p:cNvSpPr>
          <p:nvPr/>
        </p:nvSpPr>
        <p:spPr bwMode="auto">
          <a:xfrm>
            <a:off x="4075113" y="4206875"/>
            <a:ext cx="3111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8" name="Line 296"/>
          <p:cNvSpPr>
            <a:spLocks noChangeShapeType="1"/>
          </p:cNvSpPr>
          <p:nvPr/>
        </p:nvSpPr>
        <p:spPr bwMode="auto">
          <a:xfrm flipH="1" flipV="1">
            <a:off x="4090988" y="3783013"/>
            <a:ext cx="6350" cy="15192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69" name="Line 297"/>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0" name="Line 298"/>
          <p:cNvSpPr>
            <a:spLocks noChangeShapeType="1"/>
          </p:cNvSpPr>
          <p:nvPr/>
        </p:nvSpPr>
        <p:spPr bwMode="auto">
          <a:xfrm flipV="1">
            <a:off x="4392613" y="40449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1" name="Line 299"/>
          <p:cNvSpPr>
            <a:spLocks noChangeShapeType="1"/>
          </p:cNvSpPr>
          <p:nvPr/>
        </p:nvSpPr>
        <p:spPr bwMode="auto">
          <a:xfrm flipH="1">
            <a:off x="4087813" y="37830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2" name="Oval 300"/>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3" name="Rectangle 301"/>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4" name="Rectangle 302"/>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575" name="Group 303"/>
          <p:cNvGrpSpPr>
            <a:grpSpLocks/>
          </p:cNvGrpSpPr>
          <p:nvPr/>
        </p:nvGrpSpPr>
        <p:grpSpPr bwMode="auto">
          <a:xfrm>
            <a:off x="4191000" y="3536950"/>
            <a:ext cx="103188" cy="100013"/>
            <a:chOff x="3913" y="2593"/>
            <a:chExt cx="155" cy="151"/>
          </a:xfrm>
        </p:grpSpPr>
        <p:sp>
          <p:nvSpPr>
            <p:cNvPr id="54576" name="Line 3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77" name="Line 3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579" name="Group 307"/>
          <p:cNvGrpSpPr>
            <a:grpSpLocks/>
          </p:cNvGrpSpPr>
          <p:nvPr/>
        </p:nvGrpSpPr>
        <p:grpSpPr bwMode="auto">
          <a:xfrm>
            <a:off x="4186238" y="3360738"/>
            <a:ext cx="103187" cy="100012"/>
            <a:chOff x="3913" y="2593"/>
            <a:chExt cx="155" cy="151"/>
          </a:xfrm>
        </p:grpSpPr>
        <p:sp>
          <p:nvSpPr>
            <p:cNvPr id="54580" name="Line 30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1" name="Line 30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582" name="Rectangle 310"/>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3" name="Line 311"/>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4" name="Line 312"/>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5" name="Line 313"/>
          <p:cNvSpPr>
            <a:spLocks noChangeShapeType="1"/>
          </p:cNvSpPr>
          <p:nvPr/>
        </p:nvSpPr>
        <p:spPr bwMode="auto">
          <a:xfrm rot="5400000">
            <a:off x="4029869" y="34504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6" name="Rectangle 314"/>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87" name="AutoShape 315"/>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88" name="AutoShape 316"/>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589" name="Oval 317"/>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1" name="Line 319"/>
          <p:cNvSpPr>
            <a:spLocks noChangeShapeType="1"/>
          </p:cNvSpPr>
          <p:nvPr/>
        </p:nvSpPr>
        <p:spPr bwMode="auto">
          <a:xfrm rot="5400000" flipH="1">
            <a:off x="3140869" y="4063207"/>
            <a:ext cx="0" cy="855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2" name="Line 320"/>
          <p:cNvSpPr>
            <a:spLocks noChangeShapeType="1"/>
          </p:cNvSpPr>
          <p:nvPr/>
        </p:nvSpPr>
        <p:spPr bwMode="auto">
          <a:xfrm rot="5400000" flipV="1">
            <a:off x="1774032" y="4723606"/>
            <a:ext cx="0" cy="1666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3" name="Line 321"/>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4" name="Line 322"/>
          <p:cNvSpPr>
            <a:spLocks noChangeShapeType="1"/>
          </p:cNvSpPr>
          <p:nvPr/>
        </p:nvSpPr>
        <p:spPr bwMode="auto">
          <a:xfrm rot="5400000" flipH="1" flipV="1">
            <a:off x="2661443"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6" name="Rectangle 324"/>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7" name="Line 325"/>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8" name="Rectangle 326"/>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9" name="AutoShape 327"/>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00" name="AutoShape 328"/>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01" name="AutoShape 329"/>
          <p:cNvSpPr>
            <a:spLocks noChangeArrowheads="1"/>
          </p:cNvSpPr>
          <p:nvPr/>
        </p:nvSpPr>
        <p:spPr bwMode="auto">
          <a:xfrm rot="5400000" flipV="1">
            <a:off x="1405731" y="4321970"/>
            <a:ext cx="581025" cy="239712"/>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4602" name="Line 330"/>
          <p:cNvSpPr>
            <a:spLocks noChangeShapeType="1"/>
          </p:cNvSpPr>
          <p:nvPr/>
        </p:nvSpPr>
        <p:spPr bwMode="auto">
          <a:xfrm rot="5400000" flipH="1" flipV="1">
            <a:off x="1663700" y="4770438"/>
            <a:ext cx="762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3" name="Line 331"/>
          <p:cNvSpPr>
            <a:spLocks noChangeShapeType="1"/>
          </p:cNvSpPr>
          <p:nvPr/>
        </p:nvSpPr>
        <p:spPr bwMode="auto">
          <a:xfrm rot="5400000" flipH="1" flipV="1">
            <a:off x="1659731" y="4115594"/>
            <a:ext cx="777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4" name="Line 332"/>
          <p:cNvSpPr>
            <a:spLocks noChangeShapeType="1"/>
          </p:cNvSpPr>
          <p:nvPr/>
        </p:nvSpPr>
        <p:spPr bwMode="auto">
          <a:xfrm rot="5400000" flipH="1">
            <a:off x="2748757" y="3399631"/>
            <a:ext cx="0" cy="13668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5" name="Oval 333"/>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6" name="Line 334"/>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7" name="Line 335"/>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610" name="Group 338"/>
          <p:cNvGrpSpPr>
            <a:grpSpLocks/>
          </p:cNvGrpSpPr>
          <p:nvPr/>
        </p:nvGrpSpPr>
        <p:grpSpPr bwMode="auto">
          <a:xfrm rot="5400000" flipH="1" flipV="1">
            <a:off x="2028825" y="3927475"/>
            <a:ext cx="65088" cy="204788"/>
            <a:chOff x="0" y="0"/>
            <a:chExt cx="20000" cy="20000"/>
          </a:xfrm>
        </p:grpSpPr>
        <p:sp>
          <p:nvSpPr>
            <p:cNvPr id="54611" name="Arc 33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2" name="Arc 34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4613" name="Group 341"/>
          <p:cNvGrpSpPr>
            <a:grpSpLocks/>
          </p:cNvGrpSpPr>
          <p:nvPr/>
        </p:nvGrpSpPr>
        <p:grpSpPr bwMode="auto">
          <a:xfrm rot="5400000" flipH="1" flipV="1">
            <a:off x="2031206" y="4031457"/>
            <a:ext cx="66675" cy="204788"/>
            <a:chOff x="0" y="0"/>
            <a:chExt cx="20000" cy="20000"/>
          </a:xfrm>
        </p:grpSpPr>
        <p:sp>
          <p:nvSpPr>
            <p:cNvPr id="54614" name="Arc 34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5" name="Arc 34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616" name="Line 344"/>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7" name="Line 345"/>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8" name="Line 346"/>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19" name="Line 347"/>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20" name="Rectangle 348"/>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21" name="Line 349"/>
          <p:cNvSpPr>
            <a:spLocks noChangeShapeType="1"/>
          </p:cNvSpPr>
          <p:nvPr/>
        </p:nvSpPr>
        <p:spPr bwMode="auto">
          <a:xfrm rot="5400000" flipH="1">
            <a:off x="1875632" y="3896519"/>
            <a:ext cx="0" cy="3698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22" name="Line 350"/>
          <p:cNvSpPr>
            <a:spLocks noChangeShapeType="1"/>
          </p:cNvSpPr>
          <p:nvPr/>
        </p:nvSpPr>
        <p:spPr bwMode="auto">
          <a:xfrm rot="5400000" flipH="1" flipV="1">
            <a:off x="2403475"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25" name="Rectangle 353"/>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626" name="Group 354"/>
          <p:cNvGrpSpPr>
            <a:grpSpLocks/>
          </p:cNvGrpSpPr>
          <p:nvPr/>
        </p:nvGrpSpPr>
        <p:grpSpPr bwMode="auto">
          <a:xfrm rot="5400000" flipV="1">
            <a:off x="2659856" y="4587082"/>
            <a:ext cx="104775" cy="103188"/>
            <a:chOff x="3913" y="2593"/>
            <a:chExt cx="155" cy="151"/>
          </a:xfrm>
        </p:grpSpPr>
        <p:sp>
          <p:nvSpPr>
            <p:cNvPr id="54627" name="Line 355"/>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28" name="Line 356"/>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629" name="Line 357"/>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31" name="Rectangle 359"/>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4632" name="Group 360"/>
          <p:cNvGrpSpPr>
            <a:grpSpLocks/>
          </p:cNvGrpSpPr>
          <p:nvPr/>
        </p:nvGrpSpPr>
        <p:grpSpPr bwMode="auto">
          <a:xfrm rot="5400000" flipV="1">
            <a:off x="2059781" y="4590257"/>
            <a:ext cx="104775" cy="103188"/>
            <a:chOff x="3913" y="2593"/>
            <a:chExt cx="155" cy="151"/>
          </a:xfrm>
        </p:grpSpPr>
        <p:sp>
          <p:nvSpPr>
            <p:cNvPr id="54633" name="Line 36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34" name="Line 36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4635" name="Line 363"/>
          <p:cNvSpPr>
            <a:spLocks noChangeShapeType="1"/>
          </p:cNvSpPr>
          <p:nvPr/>
        </p:nvSpPr>
        <p:spPr bwMode="auto">
          <a:xfrm rot="5400000">
            <a:off x="2067720" y="4742656"/>
            <a:ext cx="404812"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595" name="Oval 323"/>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36" name="Line 364"/>
          <p:cNvSpPr>
            <a:spLocks noChangeShapeType="1"/>
          </p:cNvSpPr>
          <p:nvPr/>
        </p:nvSpPr>
        <p:spPr bwMode="auto">
          <a:xfrm rot="5400000">
            <a:off x="3034507" y="4885531"/>
            <a:ext cx="0" cy="8302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4637" name="Text Box 365"/>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4638" name="Text Box 366"/>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4608" name="Oval 336"/>
          <p:cNvSpPr>
            <a:spLocks noChangeArrowheads="1"/>
          </p:cNvSpPr>
          <p:nvPr/>
        </p:nvSpPr>
        <p:spPr bwMode="auto">
          <a:xfrm rot="5400000" flipH="1" flipV="1">
            <a:off x="22201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09" name="Oval 337"/>
          <p:cNvSpPr>
            <a:spLocks noChangeArrowheads="1"/>
          </p:cNvSpPr>
          <p:nvPr/>
        </p:nvSpPr>
        <p:spPr bwMode="auto">
          <a:xfrm rot="5400000" flipH="1" flipV="1">
            <a:off x="1867694" y="40425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39" name="Line 367"/>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4640" name="Text Box 368"/>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4641" name="AutoShape 369"/>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 name="Slide Number Placeholder 3"/>
          <p:cNvSpPr>
            <a:spLocks noGrp="1"/>
          </p:cNvSpPr>
          <p:nvPr>
            <p:ph type="sldNum" sz="quarter" idx="12"/>
          </p:nvPr>
        </p:nvSpPr>
        <p:spPr/>
        <p:txBody>
          <a:bodyPr/>
          <a:lstStyle/>
          <a:p>
            <a:fld id="{E7FBE73F-FC62-6240-9160-18BD188C0D6E}" type="slidenum">
              <a:rPr lang="en-US"/>
              <a:pPr/>
              <a:t>136</a:t>
            </a:fld>
            <a:endParaRPr lang="en-US"/>
          </a:p>
        </p:txBody>
      </p:sp>
      <p:sp>
        <p:nvSpPr>
          <p:cNvPr id="55298"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5299"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Only One Palm Button Depressed </a:t>
            </a:r>
          </a:p>
        </p:txBody>
      </p:sp>
      <p:sp>
        <p:nvSpPr>
          <p:cNvPr id="55300"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5301"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5303" name="Rectangle 7"/>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304" name="Rectangle 8"/>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5305" name="Group 9"/>
          <p:cNvGrpSpPr>
            <a:grpSpLocks/>
          </p:cNvGrpSpPr>
          <p:nvPr/>
        </p:nvGrpSpPr>
        <p:grpSpPr bwMode="auto">
          <a:xfrm>
            <a:off x="7697788" y="1206500"/>
            <a:ext cx="722312" cy="1798638"/>
            <a:chOff x="5017" y="760"/>
            <a:chExt cx="455" cy="1133"/>
          </a:xfrm>
        </p:grpSpPr>
        <p:sp>
          <p:nvSpPr>
            <p:cNvPr id="55306" name="Rectangle 10"/>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307" name="Rectangle 11"/>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5308" name="Rectangle 12"/>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09" name="Line 13"/>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0" name="Line 14"/>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1" name="Line 15"/>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2" name="Line 16"/>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3" name="Rectangle 17"/>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4" name="Line 18"/>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5" name="Line 19"/>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6" name="Line 20"/>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17" name="Line 21"/>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318" name="Group 22"/>
          <p:cNvGrpSpPr>
            <a:grpSpLocks/>
          </p:cNvGrpSpPr>
          <p:nvPr/>
        </p:nvGrpSpPr>
        <p:grpSpPr bwMode="auto">
          <a:xfrm>
            <a:off x="7489825" y="2890838"/>
            <a:ext cx="257175" cy="184150"/>
            <a:chOff x="2320" y="1566"/>
            <a:chExt cx="290" cy="174"/>
          </a:xfrm>
        </p:grpSpPr>
        <p:sp>
          <p:nvSpPr>
            <p:cNvPr id="55319" name="Line 23"/>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20" name="Line 24"/>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21" name="Line 25"/>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22" name="Line 26"/>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23" name="Line 27"/>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324" name="Line 28"/>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5325" name="Group 29"/>
          <p:cNvGrpSpPr>
            <a:grpSpLocks/>
          </p:cNvGrpSpPr>
          <p:nvPr/>
        </p:nvGrpSpPr>
        <p:grpSpPr bwMode="auto">
          <a:xfrm flipH="1">
            <a:off x="6210300" y="2890838"/>
            <a:ext cx="187325" cy="228600"/>
            <a:chOff x="4844" y="1824"/>
            <a:chExt cx="118" cy="144"/>
          </a:xfrm>
        </p:grpSpPr>
        <p:sp>
          <p:nvSpPr>
            <p:cNvPr id="55326" name="Rectangle 30"/>
            <p:cNvSpPr>
              <a:spLocks noChangeArrowheads="1"/>
            </p:cNvSpPr>
            <p:nvPr/>
          </p:nvSpPr>
          <p:spPr bwMode="auto">
            <a:xfrm flipH="1">
              <a:off x="4844" y="1824"/>
              <a:ext cx="118" cy="144"/>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27" name="AutoShape 31"/>
            <p:cNvSpPr>
              <a:spLocks noChangeArrowheads="1"/>
            </p:cNvSpPr>
            <p:nvPr/>
          </p:nvSpPr>
          <p:spPr bwMode="auto">
            <a:xfrm rot="-5400000">
              <a:off x="4846" y="1863"/>
              <a:ext cx="103" cy="6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5328" name="Group 32"/>
          <p:cNvGrpSpPr>
            <a:grpSpLocks/>
          </p:cNvGrpSpPr>
          <p:nvPr/>
        </p:nvGrpSpPr>
        <p:grpSpPr bwMode="auto">
          <a:xfrm>
            <a:off x="6923088" y="3187700"/>
            <a:ext cx="266700" cy="366713"/>
            <a:chOff x="4088" y="2008"/>
            <a:chExt cx="168" cy="231"/>
          </a:xfrm>
        </p:grpSpPr>
        <p:grpSp>
          <p:nvGrpSpPr>
            <p:cNvPr id="55329" name="Group 33"/>
            <p:cNvGrpSpPr>
              <a:grpSpLocks/>
            </p:cNvGrpSpPr>
            <p:nvPr/>
          </p:nvGrpSpPr>
          <p:grpSpPr bwMode="auto">
            <a:xfrm>
              <a:off x="4143" y="2216"/>
              <a:ext cx="36" cy="23"/>
              <a:chOff x="0" y="0"/>
              <a:chExt cx="20002" cy="20492"/>
            </a:xfrm>
          </p:grpSpPr>
          <p:sp>
            <p:nvSpPr>
              <p:cNvPr id="55330" name="Line 34"/>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1" name="Line 35"/>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2" name="Line 36"/>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333" name="Rectangle 37"/>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4" name="Line 38"/>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5" name="Line 39"/>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6" name="Line 40"/>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7" name="Line 41"/>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38" name="Line 42"/>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339" name="Group 43"/>
          <p:cNvGrpSpPr>
            <a:grpSpLocks/>
          </p:cNvGrpSpPr>
          <p:nvPr/>
        </p:nvGrpSpPr>
        <p:grpSpPr bwMode="auto">
          <a:xfrm>
            <a:off x="7278688" y="3187700"/>
            <a:ext cx="266700" cy="366713"/>
            <a:chOff x="4088" y="2008"/>
            <a:chExt cx="168" cy="231"/>
          </a:xfrm>
        </p:grpSpPr>
        <p:grpSp>
          <p:nvGrpSpPr>
            <p:cNvPr id="55340" name="Group 44"/>
            <p:cNvGrpSpPr>
              <a:grpSpLocks/>
            </p:cNvGrpSpPr>
            <p:nvPr/>
          </p:nvGrpSpPr>
          <p:grpSpPr bwMode="auto">
            <a:xfrm>
              <a:off x="4143" y="2216"/>
              <a:ext cx="36" cy="23"/>
              <a:chOff x="0" y="0"/>
              <a:chExt cx="20002" cy="20492"/>
            </a:xfrm>
          </p:grpSpPr>
          <p:sp>
            <p:nvSpPr>
              <p:cNvPr id="55341" name="Line 45"/>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2" name="Line 46"/>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3" name="Line 47"/>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344" name="Rectangle 48"/>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5" name="Line 49"/>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6" name="Line 50"/>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7" name="Line 51"/>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8" name="Line 52"/>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49" name="Line 53"/>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350" name="Line 54"/>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351" name="Line 55"/>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352" name="Line 56"/>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353" name="Line 57"/>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354" name="Line 58"/>
          <p:cNvSpPr>
            <a:spLocks noChangeShapeType="1"/>
          </p:cNvSpPr>
          <p:nvPr/>
        </p:nvSpPr>
        <p:spPr bwMode="auto">
          <a:xfrm flipH="1">
            <a:off x="679450" y="4127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55" name="Line 59"/>
          <p:cNvSpPr>
            <a:spLocks noChangeShapeType="1"/>
          </p:cNvSpPr>
          <p:nvPr/>
        </p:nvSpPr>
        <p:spPr bwMode="auto">
          <a:xfrm flipH="1">
            <a:off x="688975" y="4260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56" name="Line 60"/>
          <p:cNvSpPr>
            <a:spLocks noChangeShapeType="1"/>
          </p:cNvSpPr>
          <p:nvPr/>
        </p:nvSpPr>
        <p:spPr bwMode="auto">
          <a:xfrm flipH="1" flipV="1">
            <a:off x="688975" y="4197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57" name="Rectangle 61"/>
          <p:cNvSpPr>
            <a:spLocks noChangeArrowheads="1"/>
          </p:cNvSpPr>
          <p:nvPr/>
        </p:nvSpPr>
        <p:spPr bwMode="auto">
          <a:xfrm>
            <a:off x="587375" y="3825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58" name="Line 62"/>
          <p:cNvSpPr>
            <a:spLocks noChangeShapeType="1"/>
          </p:cNvSpPr>
          <p:nvPr/>
        </p:nvSpPr>
        <p:spPr bwMode="auto">
          <a:xfrm>
            <a:off x="596900" y="3908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59" name="Line 63"/>
          <p:cNvSpPr>
            <a:spLocks noChangeShapeType="1"/>
          </p:cNvSpPr>
          <p:nvPr/>
        </p:nvSpPr>
        <p:spPr bwMode="auto">
          <a:xfrm flipV="1">
            <a:off x="661988" y="3873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0" name="Rectangle 64"/>
          <p:cNvSpPr>
            <a:spLocks noChangeArrowheads="1"/>
          </p:cNvSpPr>
          <p:nvPr/>
        </p:nvSpPr>
        <p:spPr bwMode="auto">
          <a:xfrm>
            <a:off x="587375" y="3527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1" name="Line 65"/>
          <p:cNvSpPr>
            <a:spLocks noChangeShapeType="1"/>
          </p:cNvSpPr>
          <p:nvPr/>
        </p:nvSpPr>
        <p:spPr bwMode="auto">
          <a:xfrm>
            <a:off x="596900" y="3732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2" name="Line 66"/>
          <p:cNvSpPr>
            <a:spLocks noChangeShapeType="1"/>
          </p:cNvSpPr>
          <p:nvPr/>
        </p:nvSpPr>
        <p:spPr bwMode="auto">
          <a:xfrm flipV="1">
            <a:off x="661988" y="3700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3" name="Line 67"/>
          <p:cNvSpPr>
            <a:spLocks noChangeShapeType="1"/>
          </p:cNvSpPr>
          <p:nvPr/>
        </p:nvSpPr>
        <p:spPr bwMode="auto">
          <a:xfrm>
            <a:off x="928688" y="3957638"/>
            <a:ext cx="76200"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4" name="Line 68"/>
          <p:cNvSpPr>
            <a:spLocks noChangeShapeType="1"/>
          </p:cNvSpPr>
          <p:nvPr/>
        </p:nvSpPr>
        <p:spPr bwMode="auto">
          <a:xfrm flipH="1" flipV="1">
            <a:off x="539750" y="3906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5" name="Line 69"/>
          <p:cNvSpPr>
            <a:spLocks noChangeShapeType="1"/>
          </p:cNvSpPr>
          <p:nvPr/>
        </p:nvSpPr>
        <p:spPr bwMode="auto">
          <a:xfrm>
            <a:off x="596900" y="3560763"/>
            <a:ext cx="331788" cy="13335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6" name="Line 70"/>
          <p:cNvSpPr>
            <a:spLocks noChangeShapeType="1"/>
          </p:cNvSpPr>
          <p:nvPr/>
        </p:nvSpPr>
        <p:spPr bwMode="auto">
          <a:xfrm flipV="1">
            <a:off x="596900" y="3957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7" name="Rectangle 71"/>
          <p:cNvSpPr>
            <a:spLocks noChangeArrowheads="1"/>
          </p:cNvSpPr>
          <p:nvPr/>
        </p:nvSpPr>
        <p:spPr bwMode="auto">
          <a:xfrm>
            <a:off x="657225" y="3392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8" name="Arc 72"/>
          <p:cNvSpPr>
            <a:spLocks/>
          </p:cNvSpPr>
          <p:nvPr/>
        </p:nvSpPr>
        <p:spPr bwMode="auto">
          <a:xfrm flipH="1">
            <a:off x="592138" y="3268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69" name="Arc 73"/>
          <p:cNvSpPr>
            <a:spLocks/>
          </p:cNvSpPr>
          <p:nvPr/>
        </p:nvSpPr>
        <p:spPr bwMode="auto">
          <a:xfrm>
            <a:off x="760413" y="3268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0" name="Line 74"/>
          <p:cNvSpPr>
            <a:spLocks noChangeShapeType="1"/>
          </p:cNvSpPr>
          <p:nvPr/>
        </p:nvSpPr>
        <p:spPr bwMode="auto">
          <a:xfrm>
            <a:off x="592138"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1" name="Line 75"/>
          <p:cNvSpPr>
            <a:spLocks noChangeShapeType="1"/>
          </p:cNvSpPr>
          <p:nvPr/>
        </p:nvSpPr>
        <p:spPr bwMode="auto">
          <a:xfrm>
            <a:off x="857250"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3" name="Line 77"/>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4" name="Line 78"/>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5" name="Line 79"/>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6" name="Line 80"/>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7" name="Line 81"/>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8" name="Line 82"/>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79" name="Rectangle 83"/>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0" name="Oval 84"/>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1" name="Line 85"/>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2" name="Line 86"/>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3" name="Line 87"/>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4" name="Line 88"/>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5" name="Line 89"/>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6" name="Line 90"/>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7" name="Line 91"/>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88" name="Line 92"/>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0" name="Line 94"/>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1" name="Line 95"/>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2" name="Line 96"/>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3" name="Line 97"/>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4" name="Line 98"/>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5" name="Line 99"/>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6" name="Line 100"/>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7" name="Line 101"/>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8" name="Line 102"/>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399" name="Line 103"/>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0" name="Oval 104"/>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1" name="Line 105"/>
          <p:cNvSpPr>
            <a:spLocks noChangeShapeType="1"/>
          </p:cNvSpPr>
          <p:nvPr/>
        </p:nvSpPr>
        <p:spPr bwMode="auto">
          <a:xfrm>
            <a:off x="338138" y="1533525"/>
            <a:ext cx="0" cy="409733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02" name="Line 106"/>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03" name="Line 107"/>
          <p:cNvSpPr>
            <a:spLocks noChangeShapeType="1"/>
          </p:cNvSpPr>
          <p:nvPr/>
        </p:nvSpPr>
        <p:spPr bwMode="auto">
          <a:xfrm rot="5400000">
            <a:off x="434182" y="14358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04" name="Line 108"/>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05" name="Oval 109"/>
          <p:cNvSpPr>
            <a:spLocks noChangeArrowheads="1"/>
          </p:cNvSpPr>
          <p:nvPr/>
        </p:nvSpPr>
        <p:spPr bwMode="auto">
          <a:xfrm>
            <a:off x="322263" y="38877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6" name="Line 110"/>
          <p:cNvSpPr>
            <a:spLocks noChangeShapeType="1"/>
          </p:cNvSpPr>
          <p:nvPr/>
        </p:nvSpPr>
        <p:spPr bwMode="auto">
          <a:xfrm flipH="1">
            <a:off x="677863" y="21002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7" name="Line 111"/>
          <p:cNvSpPr>
            <a:spLocks noChangeShapeType="1"/>
          </p:cNvSpPr>
          <p:nvPr/>
        </p:nvSpPr>
        <p:spPr bwMode="auto">
          <a:xfrm flipH="1">
            <a:off x="687388" y="22336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8" name="Line 112"/>
          <p:cNvSpPr>
            <a:spLocks noChangeShapeType="1"/>
          </p:cNvSpPr>
          <p:nvPr/>
        </p:nvSpPr>
        <p:spPr bwMode="auto">
          <a:xfrm flipH="1" flipV="1">
            <a:off x="687388" y="21701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09" name="Rectangle 113"/>
          <p:cNvSpPr>
            <a:spLocks noChangeArrowheads="1"/>
          </p:cNvSpPr>
          <p:nvPr/>
        </p:nvSpPr>
        <p:spPr bwMode="auto">
          <a:xfrm>
            <a:off x="585788" y="17986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0" name="Line 114"/>
          <p:cNvSpPr>
            <a:spLocks noChangeShapeType="1"/>
          </p:cNvSpPr>
          <p:nvPr/>
        </p:nvSpPr>
        <p:spPr bwMode="auto">
          <a:xfrm>
            <a:off x="595313" y="18811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1" name="Line 115"/>
          <p:cNvSpPr>
            <a:spLocks noChangeShapeType="1"/>
          </p:cNvSpPr>
          <p:nvPr/>
        </p:nvSpPr>
        <p:spPr bwMode="auto">
          <a:xfrm flipV="1">
            <a:off x="660400" y="18462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2" name="Rectangle 116"/>
          <p:cNvSpPr>
            <a:spLocks noChangeArrowheads="1"/>
          </p:cNvSpPr>
          <p:nvPr/>
        </p:nvSpPr>
        <p:spPr bwMode="auto">
          <a:xfrm>
            <a:off x="585788" y="15001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3" name="Line 117"/>
          <p:cNvSpPr>
            <a:spLocks noChangeShapeType="1"/>
          </p:cNvSpPr>
          <p:nvPr/>
        </p:nvSpPr>
        <p:spPr bwMode="auto">
          <a:xfrm>
            <a:off x="595313" y="17049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4" name="Line 118"/>
          <p:cNvSpPr>
            <a:spLocks noChangeShapeType="1"/>
          </p:cNvSpPr>
          <p:nvPr/>
        </p:nvSpPr>
        <p:spPr bwMode="auto">
          <a:xfrm flipV="1">
            <a:off x="660400" y="16732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6" name="Line 120"/>
          <p:cNvSpPr>
            <a:spLocks noChangeShapeType="1"/>
          </p:cNvSpPr>
          <p:nvPr/>
        </p:nvSpPr>
        <p:spPr bwMode="auto">
          <a:xfrm flipH="1" flipV="1">
            <a:off x="538163" y="18796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7" name="Line 121"/>
          <p:cNvSpPr>
            <a:spLocks noChangeShapeType="1"/>
          </p:cNvSpPr>
          <p:nvPr/>
        </p:nvSpPr>
        <p:spPr bwMode="auto">
          <a:xfrm>
            <a:off x="595313" y="1533525"/>
            <a:ext cx="331787" cy="133350"/>
          </a:xfrm>
          <a:prstGeom prst="line">
            <a:avLst/>
          </a:prstGeom>
          <a:noFill/>
          <a:ln w="1905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8" name="Line 122"/>
          <p:cNvSpPr>
            <a:spLocks noChangeShapeType="1"/>
          </p:cNvSpPr>
          <p:nvPr/>
        </p:nvSpPr>
        <p:spPr bwMode="auto">
          <a:xfrm flipV="1">
            <a:off x="595313" y="19304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19" name="Rectangle 123"/>
          <p:cNvSpPr>
            <a:spLocks noChangeArrowheads="1"/>
          </p:cNvSpPr>
          <p:nvPr/>
        </p:nvSpPr>
        <p:spPr bwMode="auto">
          <a:xfrm>
            <a:off x="655638" y="13652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0" name="Arc 124"/>
          <p:cNvSpPr>
            <a:spLocks/>
          </p:cNvSpPr>
          <p:nvPr/>
        </p:nvSpPr>
        <p:spPr bwMode="auto">
          <a:xfrm flipH="1">
            <a:off x="590550" y="12414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1" name="Arc 125"/>
          <p:cNvSpPr>
            <a:spLocks/>
          </p:cNvSpPr>
          <p:nvPr/>
        </p:nvSpPr>
        <p:spPr bwMode="auto">
          <a:xfrm>
            <a:off x="758825" y="12414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2" name="Line 126"/>
          <p:cNvSpPr>
            <a:spLocks noChangeShapeType="1"/>
          </p:cNvSpPr>
          <p:nvPr/>
        </p:nvSpPr>
        <p:spPr bwMode="auto">
          <a:xfrm>
            <a:off x="590550"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3" name="Line 127"/>
          <p:cNvSpPr>
            <a:spLocks noChangeShapeType="1"/>
          </p:cNvSpPr>
          <p:nvPr/>
        </p:nvSpPr>
        <p:spPr bwMode="auto">
          <a:xfrm>
            <a:off x="855663"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4" name="Line 128"/>
          <p:cNvSpPr>
            <a:spLocks noChangeShapeType="1"/>
          </p:cNvSpPr>
          <p:nvPr/>
        </p:nvSpPr>
        <p:spPr bwMode="auto">
          <a:xfrm rot="5400000">
            <a:off x="1316038" y="1257300"/>
            <a:ext cx="0" cy="7874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5" name="Line 129"/>
          <p:cNvSpPr>
            <a:spLocks noChangeShapeType="1"/>
          </p:cNvSpPr>
          <p:nvPr/>
        </p:nvSpPr>
        <p:spPr bwMode="auto">
          <a:xfrm>
            <a:off x="1709738" y="906463"/>
            <a:ext cx="0" cy="15716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6" name="Line 130"/>
          <p:cNvSpPr>
            <a:spLocks noChangeShapeType="1"/>
          </p:cNvSpPr>
          <p:nvPr/>
        </p:nvSpPr>
        <p:spPr bwMode="auto">
          <a:xfrm rot="5400000">
            <a:off x="2116138" y="525463"/>
            <a:ext cx="0" cy="7620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7" name="Oval 131"/>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28" name="Line 132"/>
          <p:cNvSpPr>
            <a:spLocks noChangeShapeType="1"/>
          </p:cNvSpPr>
          <p:nvPr/>
        </p:nvSpPr>
        <p:spPr bwMode="auto">
          <a:xfrm rot="5400000">
            <a:off x="4810125" y="34655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29" name="Line 133"/>
          <p:cNvSpPr>
            <a:spLocks noChangeShapeType="1"/>
          </p:cNvSpPr>
          <p:nvPr/>
        </p:nvSpPr>
        <p:spPr bwMode="auto">
          <a:xfrm rot="5400000">
            <a:off x="1159669" y="3753644"/>
            <a:ext cx="0" cy="373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0" name="Line 134"/>
          <p:cNvSpPr>
            <a:spLocks noChangeShapeType="1"/>
          </p:cNvSpPr>
          <p:nvPr/>
        </p:nvSpPr>
        <p:spPr bwMode="auto">
          <a:xfrm>
            <a:off x="1346200" y="1960563"/>
            <a:ext cx="0" cy="1998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1" name="AutoShape 135"/>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32" name="AutoShape 136"/>
          <p:cNvSpPr>
            <a:spLocks/>
          </p:cNvSpPr>
          <p:nvPr/>
        </p:nvSpPr>
        <p:spPr bwMode="auto">
          <a:xfrm rot="16200000" flipV="1">
            <a:off x="3529013" y="52244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33" name="Line 137"/>
          <p:cNvSpPr>
            <a:spLocks noChangeShapeType="1"/>
          </p:cNvSpPr>
          <p:nvPr/>
        </p:nvSpPr>
        <p:spPr bwMode="auto">
          <a:xfrm rot="5400000">
            <a:off x="3885407" y="5090318"/>
            <a:ext cx="0" cy="4238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4" name="Oval 138"/>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35" name="Line 139"/>
          <p:cNvSpPr>
            <a:spLocks noChangeShapeType="1"/>
          </p:cNvSpPr>
          <p:nvPr/>
        </p:nvSpPr>
        <p:spPr bwMode="auto">
          <a:xfrm rot="5400000">
            <a:off x="2858294" y="1196182"/>
            <a:ext cx="0" cy="37941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6" name="Line 140"/>
          <p:cNvSpPr>
            <a:spLocks noChangeShapeType="1"/>
          </p:cNvSpPr>
          <p:nvPr/>
        </p:nvSpPr>
        <p:spPr bwMode="auto">
          <a:xfrm>
            <a:off x="3048000" y="1411288"/>
            <a:ext cx="0" cy="211613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7" name="Line 141"/>
          <p:cNvSpPr>
            <a:spLocks noChangeShapeType="1"/>
          </p:cNvSpPr>
          <p:nvPr/>
        </p:nvSpPr>
        <p:spPr bwMode="auto">
          <a:xfrm rot="5400000">
            <a:off x="3240882" y="3347244"/>
            <a:ext cx="0" cy="3825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8" name="Line 142"/>
          <p:cNvSpPr>
            <a:spLocks noChangeShapeType="1"/>
          </p:cNvSpPr>
          <p:nvPr/>
        </p:nvSpPr>
        <p:spPr bwMode="auto">
          <a:xfrm>
            <a:off x="3432175" y="3538538"/>
            <a:ext cx="0" cy="5476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39" name="Oval 143"/>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40" name="Line 144"/>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1" name="Oval 145"/>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42" name="AutoShape 146"/>
          <p:cNvSpPr>
            <a:spLocks/>
          </p:cNvSpPr>
          <p:nvPr/>
        </p:nvSpPr>
        <p:spPr bwMode="auto">
          <a:xfrm rot="16200000" flipV="1">
            <a:off x="3009900" y="27384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43" name="Line 147"/>
          <p:cNvSpPr>
            <a:spLocks noChangeShapeType="1"/>
          </p:cNvSpPr>
          <p:nvPr/>
        </p:nvSpPr>
        <p:spPr bwMode="auto">
          <a:xfrm rot="5400000">
            <a:off x="2798763"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4" name="Line 148"/>
          <p:cNvSpPr>
            <a:spLocks noChangeShapeType="1"/>
          </p:cNvSpPr>
          <p:nvPr/>
        </p:nvSpPr>
        <p:spPr bwMode="auto">
          <a:xfrm rot="5400000">
            <a:off x="3297238"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5" name="Line 149"/>
          <p:cNvSpPr>
            <a:spLocks noChangeShapeType="1"/>
          </p:cNvSpPr>
          <p:nvPr/>
        </p:nvSpPr>
        <p:spPr bwMode="auto">
          <a:xfrm>
            <a:off x="3432175" y="2365375"/>
            <a:ext cx="0" cy="4587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6" name="Line 150"/>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7" name="Line 151"/>
          <p:cNvSpPr>
            <a:spLocks noChangeShapeType="1"/>
          </p:cNvSpPr>
          <p:nvPr/>
        </p:nvSpPr>
        <p:spPr bwMode="auto">
          <a:xfrm>
            <a:off x="5038725" y="3111500"/>
            <a:ext cx="0" cy="5984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8" name="Line 152"/>
          <p:cNvSpPr>
            <a:spLocks noChangeShapeType="1"/>
          </p:cNvSpPr>
          <p:nvPr/>
        </p:nvSpPr>
        <p:spPr bwMode="auto">
          <a:xfrm rot="5400000">
            <a:off x="4721226" y="1733550"/>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49" name="Line 153"/>
          <p:cNvSpPr>
            <a:spLocks noChangeShapeType="1"/>
          </p:cNvSpPr>
          <p:nvPr/>
        </p:nvSpPr>
        <p:spPr bwMode="auto">
          <a:xfrm>
            <a:off x="4846638" y="1876425"/>
            <a:ext cx="0" cy="1130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50" name="Line 154"/>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51" name="Line 155"/>
          <p:cNvSpPr>
            <a:spLocks noChangeShapeType="1"/>
          </p:cNvSpPr>
          <p:nvPr/>
        </p:nvSpPr>
        <p:spPr bwMode="auto">
          <a:xfrm>
            <a:off x="2619375" y="5018088"/>
            <a:ext cx="0" cy="282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53" name="Text Box 157"/>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5455" name="Rectangle 159"/>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56" name="Oval 160"/>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57" name="Line 161"/>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58" name="Line 162"/>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59" name="Line 163"/>
          <p:cNvSpPr>
            <a:spLocks noChangeShapeType="1"/>
          </p:cNvSpPr>
          <p:nvPr/>
        </p:nvSpPr>
        <p:spPr bwMode="auto">
          <a:xfrm rot="-5400000">
            <a:off x="2388394" y="1010444"/>
            <a:ext cx="233362"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60" name="Line 164"/>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61" name="Line 165"/>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62" name="Line 166"/>
          <p:cNvSpPr>
            <a:spLocks noChangeShapeType="1"/>
          </p:cNvSpPr>
          <p:nvPr/>
        </p:nvSpPr>
        <p:spPr bwMode="auto">
          <a:xfrm rot="16200000" flipH="1">
            <a:off x="2367757" y="179149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63" name="AutoShape 167"/>
          <p:cNvSpPr>
            <a:spLocks/>
          </p:cNvSpPr>
          <p:nvPr/>
        </p:nvSpPr>
        <p:spPr bwMode="auto">
          <a:xfrm rot="16200000" flipV="1">
            <a:off x="1673225" y="181451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464" name="Line 168"/>
          <p:cNvSpPr>
            <a:spLocks noChangeShapeType="1"/>
          </p:cNvSpPr>
          <p:nvPr/>
        </p:nvSpPr>
        <p:spPr bwMode="auto">
          <a:xfrm rot="5400000">
            <a:off x="2160588" y="1552575"/>
            <a:ext cx="0" cy="6477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65" name="Line 169"/>
          <p:cNvSpPr>
            <a:spLocks noChangeShapeType="1"/>
          </p:cNvSpPr>
          <p:nvPr/>
        </p:nvSpPr>
        <p:spPr bwMode="auto">
          <a:xfrm rot="5400000">
            <a:off x="1458913" y="1752600"/>
            <a:ext cx="0" cy="276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466" name="Line 170"/>
          <p:cNvSpPr>
            <a:spLocks noChangeShapeType="1"/>
          </p:cNvSpPr>
          <p:nvPr/>
        </p:nvSpPr>
        <p:spPr bwMode="auto">
          <a:xfrm rot="10800000" flipH="1">
            <a:off x="1709738" y="2478088"/>
            <a:ext cx="790575"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67" name="Line 171"/>
          <p:cNvSpPr>
            <a:spLocks noChangeShapeType="1"/>
          </p:cNvSpPr>
          <p:nvPr/>
        </p:nvSpPr>
        <p:spPr bwMode="auto">
          <a:xfrm>
            <a:off x="2500313" y="24701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68" name="Line 172"/>
          <p:cNvSpPr>
            <a:spLocks noChangeShapeType="1"/>
          </p:cNvSpPr>
          <p:nvPr/>
        </p:nvSpPr>
        <p:spPr bwMode="auto">
          <a:xfrm>
            <a:off x="1320800" y="35179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69" name="Line 173"/>
          <p:cNvSpPr>
            <a:spLocks noChangeShapeType="1"/>
          </p:cNvSpPr>
          <p:nvPr/>
        </p:nvSpPr>
        <p:spPr bwMode="auto">
          <a:xfrm flipV="1">
            <a:off x="2500313" y="335597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0" name="Line 174"/>
          <p:cNvSpPr>
            <a:spLocks noChangeShapeType="1"/>
          </p:cNvSpPr>
          <p:nvPr/>
        </p:nvSpPr>
        <p:spPr bwMode="auto">
          <a:xfrm flipH="1">
            <a:off x="2195513" y="2921000"/>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1" name="Line 175"/>
          <p:cNvSpPr>
            <a:spLocks noChangeShapeType="1"/>
          </p:cNvSpPr>
          <p:nvPr/>
        </p:nvSpPr>
        <p:spPr bwMode="auto">
          <a:xfrm flipH="1" flipV="1">
            <a:off x="2197100" y="2916238"/>
            <a:ext cx="3175" cy="590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2" name="Line 176"/>
          <p:cNvSpPr>
            <a:spLocks noChangeShapeType="1"/>
          </p:cNvSpPr>
          <p:nvPr/>
        </p:nvSpPr>
        <p:spPr bwMode="auto">
          <a:xfrm flipH="1">
            <a:off x="2195513" y="2462213"/>
            <a:ext cx="4762" cy="26670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3" name="Line 177"/>
          <p:cNvSpPr>
            <a:spLocks noChangeShapeType="1"/>
          </p:cNvSpPr>
          <p:nvPr/>
        </p:nvSpPr>
        <p:spPr bwMode="auto">
          <a:xfrm>
            <a:off x="2190750" y="2717800"/>
            <a:ext cx="1016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4" name="Oval 178"/>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475" name="Group 179"/>
          <p:cNvGrpSpPr>
            <a:grpSpLocks/>
          </p:cNvGrpSpPr>
          <p:nvPr/>
        </p:nvGrpSpPr>
        <p:grpSpPr bwMode="auto">
          <a:xfrm rot="5400000">
            <a:off x="2138363" y="3302000"/>
            <a:ext cx="127000" cy="146050"/>
            <a:chOff x="2401" y="1169"/>
            <a:chExt cx="44" cy="51"/>
          </a:xfrm>
        </p:grpSpPr>
        <p:grpSp>
          <p:nvGrpSpPr>
            <p:cNvPr id="55476" name="Group 180"/>
            <p:cNvGrpSpPr>
              <a:grpSpLocks/>
            </p:cNvGrpSpPr>
            <p:nvPr/>
          </p:nvGrpSpPr>
          <p:grpSpPr bwMode="auto">
            <a:xfrm>
              <a:off x="2401" y="1204"/>
              <a:ext cx="44" cy="16"/>
              <a:chOff x="2401" y="1204"/>
              <a:chExt cx="44" cy="16"/>
            </a:xfrm>
          </p:grpSpPr>
          <p:sp>
            <p:nvSpPr>
              <p:cNvPr id="55477" name="Arc 181"/>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78" name="Arc 182"/>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479" name="Group 183"/>
            <p:cNvGrpSpPr>
              <a:grpSpLocks/>
            </p:cNvGrpSpPr>
            <p:nvPr/>
          </p:nvGrpSpPr>
          <p:grpSpPr bwMode="auto">
            <a:xfrm>
              <a:off x="2401" y="1169"/>
              <a:ext cx="44" cy="16"/>
              <a:chOff x="2401" y="1169"/>
              <a:chExt cx="44" cy="16"/>
            </a:xfrm>
          </p:grpSpPr>
          <p:sp>
            <p:nvSpPr>
              <p:cNvPr id="55480" name="Arc 184"/>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81" name="Arc 185"/>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55482" name="Group 186"/>
          <p:cNvGrpSpPr>
            <a:grpSpLocks/>
          </p:cNvGrpSpPr>
          <p:nvPr/>
        </p:nvGrpSpPr>
        <p:grpSpPr bwMode="auto">
          <a:xfrm rot="5400000">
            <a:off x="2139157" y="2532856"/>
            <a:ext cx="127000" cy="144463"/>
            <a:chOff x="1987" y="1170"/>
            <a:chExt cx="45" cy="52"/>
          </a:xfrm>
        </p:grpSpPr>
        <p:grpSp>
          <p:nvGrpSpPr>
            <p:cNvPr id="55483" name="Group 187"/>
            <p:cNvGrpSpPr>
              <a:grpSpLocks/>
            </p:cNvGrpSpPr>
            <p:nvPr/>
          </p:nvGrpSpPr>
          <p:grpSpPr bwMode="auto">
            <a:xfrm>
              <a:off x="1987" y="1206"/>
              <a:ext cx="43" cy="16"/>
              <a:chOff x="1987" y="1206"/>
              <a:chExt cx="43" cy="16"/>
            </a:xfrm>
          </p:grpSpPr>
          <p:sp>
            <p:nvSpPr>
              <p:cNvPr id="55484" name="Arc 188"/>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85" name="Arc 189"/>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486" name="Group 190"/>
            <p:cNvGrpSpPr>
              <a:grpSpLocks/>
            </p:cNvGrpSpPr>
            <p:nvPr/>
          </p:nvGrpSpPr>
          <p:grpSpPr bwMode="auto">
            <a:xfrm>
              <a:off x="1989" y="1170"/>
              <a:ext cx="43" cy="16"/>
              <a:chOff x="1989" y="1170"/>
              <a:chExt cx="43" cy="16"/>
            </a:xfrm>
          </p:grpSpPr>
          <p:sp>
            <p:nvSpPr>
              <p:cNvPr id="55487" name="Arc 191"/>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88" name="Arc 192"/>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5489" name="Oval 193"/>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90" name="Rectangle 194"/>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91" name="Line 195"/>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92" name="Rectangle 196"/>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493" name="Group 197"/>
          <p:cNvGrpSpPr>
            <a:grpSpLocks/>
          </p:cNvGrpSpPr>
          <p:nvPr/>
        </p:nvGrpSpPr>
        <p:grpSpPr bwMode="auto">
          <a:xfrm>
            <a:off x="2298700" y="3219450"/>
            <a:ext cx="103188" cy="100013"/>
            <a:chOff x="3913" y="2593"/>
            <a:chExt cx="155" cy="151"/>
          </a:xfrm>
        </p:grpSpPr>
        <p:sp>
          <p:nvSpPr>
            <p:cNvPr id="55494" name="Line 1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95" name="Line 1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496" name="Group 200"/>
          <p:cNvGrpSpPr>
            <a:grpSpLocks/>
          </p:cNvGrpSpPr>
          <p:nvPr/>
        </p:nvGrpSpPr>
        <p:grpSpPr bwMode="auto">
          <a:xfrm>
            <a:off x="2293938" y="2668588"/>
            <a:ext cx="103187" cy="100012"/>
            <a:chOff x="3913" y="2593"/>
            <a:chExt cx="155" cy="151"/>
          </a:xfrm>
        </p:grpSpPr>
        <p:sp>
          <p:nvSpPr>
            <p:cNvPr id="55497" name="Line 201"/>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498" name="Line 202"/>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499" name="Line 203"/>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0" name="Line 204"/>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1" name="Line 205"/>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2" name="Line 206"/>
          <p:cNvSpPr>
            <a:spLocks noChangeShapeType="1"/>
          </p:cNvSpPr>
          <p:nvPr/>
        </p:nvSpPr>
        <p:spPr bwMode="auto">
          <a:xfrm flipH="1" flipV="1">
            <a:off x="4078288" y="1941513"/>
            <a:ext cx="1587" cy="3889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3" name="Line 207"/>
          <p:cNvSpPr>
            <a:spLocks noChangeShapeType="1"/>
          </p:cNvSpPr>
          <p:nvPr/>
        </p:nvSpPr>
        <p:spPr bwMode="auto">
          <a:xfrm>
            <a:off x="4379913" y="9747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4" name="Line 208"/>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5" name="Line 209"/>
          <p:cNvSpPr>
            <a:spLocks noChangeShapeType="1"/>
          </p:cNvSpPr>
          <p:nvPr/>
        </p:nvSpPr>
        <p:spPr bwMode="auto">
          <a:xfrm flipH="1">
            <a:off x="4075113" y="19415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6" name="Oval 210"/>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7" name="Rectangle 211"/>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08" name="Rectangle 212"/>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509" name="Group 213"/>
          <p:cNvGrpSpPr>
            <a:grpSpLocks/>
          </p:cNvGrpSpPr>
          <p:nvPr/>
        </p:nvGrpSpPr>
        <p:grpSpPr bwMode="auto">
          <a:xfrm>
            <a:off x="4178300" y="1695450"/>
            <a:ext cx="103188" cy="100013"/>
            <a:chOff x="3913" y="2593"/>
            <a:chExt cx="155" cy="151"/>
          </a:xfrm>
        </p:grpSpPr>
        <p:sp>
          <p:nvSpPr>
            <p:cNvPr id="55510" name="Line 21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1" name="Line 21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512" name="Group 216"/>
          <p:cNvGrpSpPr>
            <a:grpSpLocks/>
          </p:cNvGrpSpPr>
          <p:nvPr/>
        </p:nvGrpSpPr>
        <p:grpSpPr bwMode="auto">
          <a:xfrm>
            <a:off x="4173538" y="1519238"/>
            <a:ext cx="103187" cy="100012"/>
            <a:chOff x="3913" y="2593"/>
            <a:chExt cx="155" cy="151"/>
          </a:xfrm>
        </p:grpSpPr>
        <p:sp>
          <p:nvSpPr>
            <p:cNvPr id="55513" name="Line 21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4" name="Line 21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515" name="Rectangle 219"/>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6" name="Line 220"/>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7" name="Line 221"/>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8" name="Line 222"/>
          <p:cNvSpPr>
            <a:spLocks noChangeShapeType="1"/>
          </p:cNvSpPr>
          <p:nvPr/>
        </p:nvSpPr>
        <p:spPr bwMode="auto">
          <a:xfrm rot="5400000">
            <a:off x="4017169" y="15962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19" name="Rectangle 223"/>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0" name="AutoShape 224"/>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21" name="AutoShape 225"/>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22" name="Line 226"/>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3" name="Line 227"/>
          <p:cNvSpPr>
            <a:spLocks noChangeShapeType="1"/>
          </p:cNvSpPr>
          <p:nvPr/>
        </p:nvSpPr>
        <p:spPr bwMode="auto">
          <a:xfrm>
            <a:off x="4075113" y="4206875"/>
            <a:ext cx="3111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4" name="Line 228"/>
          <p:cNvSpPr>
            <a:spLocks noChangeShapeType="1"/>
          </p:cNvSpPr>
          <p:nvPr/>
        </p:nvSpPr>
        <p:spPr bwMode="auto">
          <a:xfrm flipH="1" flipV="1">
            <a:off x="4090988" y="3783013"/>
            <a:ext cx="6350" cy="15192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5" name="Line 229"/>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6" name="Line 230"/>
          <p:cNvSpPr>
            <a:spLocks noChangeShapeType="1"/>
          </p:cNvSpPr>
          <p:nvPr/>
        </p:nvSpPr>
        <p:spPr bwMode="auto">
          <a:xfrm flipV="1">
            <a:off x="4392613" y="40449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7" name="Line 231"/>
          <p:cNvSpPr>
            <a:spLocks noChangeShapeType="1"/>
          </p:cNvSpPr>
          <p:nvPr/>
        </p:nvSpPr>
        <p:spPr bwMode="auto">
          <a:xfrm flipH="1">
            <a:off x="4087813" y="37830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8" name="Oval 232"/>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29" name="Rectangle 233"/>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30" name="Rectangle 234"/>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531" name="Group 235"/>
          <p:cNvGrpSpPr>
            <a:grpSpLocks/>
          </p:cNvGrpSpPr>
          <p:nvPr/>
        </p:nvGrpSpPr>
        <p:grpSpPr bwMode="auto">
          <a:xfrm>
            <a:off x="4191000" y="3536950"/>
            <a:ext cx="103188" cy="100013"/>
            <a:chOff x="3913" y="2593"/>
            <a:chExt cx="155" cy="151"/>
          </a:xfrm>
        </p:grpSpPr>
        <p:sp>
          <p:nvSpPr>
            <p:cNvPr id="55532" name="Line 2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33" name="Line 2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534" name="Group 238"/>
          <p:cNvGrpSpPr>
            <a:grpSpLocks/>
          </p:cNvGrpSpPr>
          <p:nvPr/>
        </p:nvGrpSpPr>
        <p:grpSpPr bwMode="auto">
          <a:xfrm>
            <a:off x="4186238" y="3360738"/>
            <a:ext cx="103187" cy="100012"/>
            <a:chOff x="3913" y="2593"/>
            <a:chExt cx="155" cy="151"/>
          </a:xfrm>
        </p:grpSpPr>
        <p:sp>
          <p:nvSpPr>
            <p:cNvPr id="55535" name="Line 2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36" name="Line 2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537" name="Rectangle 241"/>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38" name="Line 242"/>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39" name="Line 243"/>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0" name="Line 244"/>
          <p:cNvSpPr>
            <a:spLocks noChangeShapeType="1"/>
          </p:cNvSpPr>
          <p:nvPr/>
        </p:nvSpPr>
        <p:spPr bwMode="auto">
          <a:xfrm rot="5400000">
            <a:off x="4029869" y="34377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1" name="Rectangle 245"/>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2" name="AutoShape 246"/>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43" name="AutoShape 247"/>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44" name="Oval 248"/>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5" name="Line 249"/>
          <p:cNvSpPr>
            <a:spLocks noChangeShapeType="1"/>
          </p:cNvSpPr>
          <p:nvPr/>
        </p:nvSpPr>
        <p:spPr bwMode="auto">
          <a:xfrm rot="5400000" flipH="1">
            <a:off x="3140869" y="4063207"/>
            <a:ext cx="0" cy="855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6" name="Line 250"/>
          <p:cNvSpPr>
            <a:spLocks noChangeShapeType="1"/>
          </p:cNvSpPr>
          <p:nvPr/>
        </p:nvSpPr>
        <p:spPr bwMode="auto">
          <a:xfrm rot="5400000" flipV="1">
            <a:off x="1774032" y="4723606"/>
            <a:ext cx="0" cy="1666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7" name="Line 251"/>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8" name="Line 252"/>
          <p:cNvSpPr>
            <a:spLocks noChangeShapeType="1"/>
          </p:cNvSpPr>
          <p:nvPr/>
        </p:nvSpPr>
        <p:spPr bwMode="auto">
          <a:xfrm rot="5400000" flipH="1" flipV="1">
            <a:off x="2661443" y="4539457"/>
            <a:ext cx="106363" cy="0"/>
          </a:xfrm>
          <a:prstGeom prst="line">
            <a:avLst/>
          </a:prstGeom>
          <a:noFill/>
          <a:ln w="1905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49" name="Rectangle 253"/>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0" name="Line 254"/>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1" name="Rectangle 255"/>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2" name="AutoShape 256"/>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53" name="AutoShape 257"/>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54" name="AutoShape 258"/>
          <p:cNvSpPr>
            <a:spLocks noChangeArrowheads="1"/>
          </p:cNvSpPr>
          <p:nvPr/>
        </p:nvSpPr>
        <p:spPr bwMode="auto">
          <a:xfrm rot="5400000" flipV="1">
            <a:off x="1405731" y="4321970"/>
            <a:ext cx="581025" cy="239712"/>
          </a:xfrm>
          <a:prstGeom prst="roundRect">
            <a:avLst>
              <a:gd name="adj" fmla="val 50000"/>
            </a:avLst>
          </a:prstGeom>
          <a:solidFill>
            <a:srgbClr val="FFCC0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5555" name="Line 259"/>
          <p:cNvSpPr>
            <a:spLocks noChangeShapeType="1"/>
          </p:cNvSpPr>
          <p:nvPr/>
        </p:nvSpPr>
        <p:spPr bwMode="auto">
          <a:xfrm rot="5400000" flipH="1" flipV="1">
            <a:off x="1663700" y="4770438"/>
            <a:ext cx="762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6" name="Line 260"/>
          <p:cNvSpPr>
            <a:spLocks noChangeShapeType="1"/>
          </p:cNvSpPr>
          <p:nvPr/>
        </p:nvSpPr>
        <p:spPr bwMode="auto">
          <a:xfrm rot="5400000" flipH="1" flipV="1">
            <a:off x="1659731" y="4115594"/>
            <a:ext cx="7778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7" name="Line 261"/>
          <p:cNvSpPr>
            <a:spLocks noChangeShapeType="1"/>
          </p:cNvSpPr>
          <p:nvPr/>
        </p:nvSpPr>
        <p:spPr bwMode="auto">
          <a:xfrm rot="5400000" flipH="1">
            <a:off x="2748757" y="3399631"/>
            <a:ext cx="0" cy="13668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8" name="Oval 262"/>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59" name="Line 263"/>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60" name="Line 264"/>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563" name="Group 267"/>
          <p:cNvGrpSpPr>
            <a:grpSpLocks/>
          </p:cNvGrpSpPr>
          <p:nvPr/>
        </p:nvGrpSpPr>
        <p:grpSpPr bwMode="auto">
          <a:xfrm rot="5400000" flipH="1" flipV="1">
            <a:off x="2028825" y="3927475"/>
            <a:ext cx="65088" cy="204788"/>
            <a:chOff x="0" y="0"/>
            <a:chExt cx="20000" cy="20000"/>
          </a:xfrm>
        </p:grpSpPr>
        <p:sp>
          <p:nvSpPr>
            <p:cNvPr id="55564" name="Arc 268"/>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65" name="Arc 269"/>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5566" name="Group 270"/>
          <p:cNvGrpSpPr>
            <a:grpSpLocks/>
          </p:cNvGrpSpPr>
          <p:nvPr/>
        </p:nvGrpSpPr>
        <p:grpSpPr bwMode="auto">
          <a:xfrm rot="5400000" flipH="1" flipV="1">
            <a:off x="2031206" y="4031457"/>
            <a:ext cx="66675" cy="204788"/>
            <a:chOff x="0" y="0"/>
            <a:chExt cx="20000" cy="20000"/>
          </a:xfrm>
        </p:grpSpPr>
        <p:sp>
          <p:nvSpPr>
            <p:cNvPr id="55567" name="Arc 271"/>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68" name="Arc 272"/>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569" name="Line 273"/>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0" name="Line 274"/>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1" name="Line 275"/>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2" name="Line 276"/>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3" name="Rectangle 277"/>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4" name="Line 278"/>
          <p:cNvSpPr>
            <a:spLocks noChangeShapeType="1"/>
          </p:cNvSpPr>
          <p:nvPr/>
        </p:nvSpPr>
        <p:spPr bwMode="auto">
          <a:xfrm rot="5400000" flipH="1">
            <a:off x="1875632" y="3896519"/>
            <a:ext cx="0" cy="3698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5" name="Line 279"/>
          <p:cNvSpPr>
            <a:spLocks noChangeShapeType="1"/>
          </p:cNvSpPr>
          <p:nvPr/>
        </p:nvSpPr>
        <p:spPr bwMode="auto">
          <a:xfrm rot="5400000" flipH="1" flipV="1">
            <a:off x="2403475"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576" name="Rectangle 280"/>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577" name="Group 281"/>
          <p:cNvGrpSpPr>
            <a:grpSpLocks/>
          </p:cNvGrpSpPr>
          <p:nvPr/>
        </p:nvGrpSpPr>
        <p:grpSpPr bwMode="auto">
          <a:xfrm rot="5400000" flipV="1">
            <a:off x="2659856" y="4587082"/>
            <a:ext cx="104775" cy="103188"/>
            <a:chOff x="3913" y="2593"/>
            <a:chExt cx="155" cy="151"/>
          </a:xfrm>
        </p:grpSpPr>
        <p:sp>
          <p:nvSpPr>
            <p:cNvPr id="55578" name="Line 282"/>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79" name="Line 283"/>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580" name="Line 284"/>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82" name="Rectangle 286"/>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5583" name="Group 287"/>
          <p:cNvGrpSpPr>
            <a:grpSpLocks/>
          </p:cNvGrpSpPr>
          <p:nvPr/>
        </p:nvGrpSpPr>
        <p:grpSpPr bwMode="auto">
          <a:xfrm rot="5400000" flipV="1">
            <a:off x="2059781" y="4590257"/>
            <a:ext cx="104775" cy="103188"/>
            <a:chOff x="3913" y="2593"/>
            <a:chExt cx="155" cy="151"/>
          </a:xfrm>
        </p:grpSpPr>
        <p:sp>
          <p:nvSpPr>
            <p:cNvPr id="55584" name="Line 28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85" name="Line 28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5586" name="Line 290"/>
          <p:cNvSpPr>
            <a:spLocks noChangeShapeType="1"/>
          </p:cNvSpPr>
          <p:nvPr/>
        </p:nvSpPr>
        <p:spPr bwMode="auto">
          <a:xfrm rot="5400000">
            <a:off x="2067720" y="4742656"/>
            <a:ext cx="404812"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87" name="Oval 291"/>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88" name="Line 292"/>
          <p:cNvSpPr>
            <a:spLocks noChangeShapeType="1"/>
          </p:cNvSpPr>
          <p:nvPr/>
        </p:nvSpPr>
        <p:spPr bwMode="auto">
          <a:xfrm rot="5400000">
            <a:off x="3034507" y="4885531"/>
            <a:ext cx="0" cy="8302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5589" name="Text Box 293"/>
          <p:cNvSpPr txBox="1">
            <a:spLocks noChangeArrowheads="1"/>
          </p:cNvSpPr>
          <p:nvPr/>
        </p:nvSpPr>
        <p:spPr bwMode="auto">
          <a:xfrm>
            <a:off x="4598988" y="4359275"/>
            <a:ext cx="25146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one Palm Button is pressed and held for more that .5 seconds the Time On Delay---  </a:t>
            </a:r>
          </a:p>
        </p:txBody>
      </p:sp>
      <p:sp>
        <p:nvSpPr>
          <p:cNvPr id="55590" name="Text Box 294"/>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5591" name="Text Box 295"/>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5561" name="Oval 265"/>
          <p:cNvSpPr>
            <a:spLocks noChangeArrowheads="1"/>
          </p:cNvSpPr>
          <p:nvPr/>
        </p:nvSpPr>
        <p:spPr bwMode="auto">
          <a:xfrm rot="5400000" flipH="1" flipV="1">
            <a:off x="2207419" y="40409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62" name="Oval 266"/>
          <p:cNvSpPr>
            <a:spLocks noChangeArrowheads="1"/>
          </p:cNvSpPr>
          <p:nvPr/>
        </p:nvSpPr>
        <p:spPr bwMode="auto">
          <a:xfrm rot="5400000" flipH="1" flipV="1">
            <a:off x="1867694" y="40425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92" name="Line 296"/>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5593" name="Text Box 297"/>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5594" name="AutoShape 298"/>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 name="Slide Number Placeholder 3"/>
          <p:cNvSpPr>
            <a:spLocks noGrp="1"/>
          </p:cNvSpPr>
          <p:nvPr>
            <p:ph type="sldNum" sz="quarter" idx="12"/>
          </p:nvPr>
        </p:nvSpPr>
        <p:spPr/>
        <p:txBody>
          <a:bodyPr/>
          <a:lstStyle/>
          <a:p>
            <a:fld id="{089FB8D5-30C8-2D45-96EC-C9EDC828E4F0}" type="slidenum">
              <a:rPr lang="en-US"/>
              <a:pPr/>
              <a:t>137</a:t>
            </a:fld>
            <a:endParaRPr lang="en-US"/>
          </a:p>
        </p:txBody>
      </p:sp>
      <p:sp>
        <p:nvSpPr>
          <p:cNvPr id="56322"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6323"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Only One Palm Button Depressed </a:t>
            </a:r>
          </a:p>
        </p:txBody>
      </p:sp>
      <p:sp>
        <p:nvSpPr>
          <p:cNvPr id="56324"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6325"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6326" name="Text Box 6"/>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6327" name="Rectangle 7"/>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328" name="Rectangle 8"/>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6329" name="Group 9"/>
          <p:cNvGrpSpPr>
            <a:grpSpLocks/>
          </p:cNvGrpSpPr>
          <p:nvPr/>
        </p:nvGrpSpPr>
        <p:grpSpPr bwMode="auto">
          <a:xfrm>
            <a:off x="7697788" y="1206500"/>
            <a:ext cx="722312" cy="1798638"/>
            <a:chOff x="5017" y="760"/>
            <a:chExt cx="455" cy="1133"/>
          </a:xfrm>
        </p:grpSpPr>
        <p:sp>
          <p:nvSpPr>
            <p:cNvPr id="56330" name="Rectangle 10"/>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331" name="Rectangle 11"/>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6332" name="Rectangle 12"/>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3" name="Line 13"/>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4" name="Line 14"/>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5" name="Line 15"/>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6" name="Line 16"/>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7" name="Rectangle 17"/>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8" name="Line 18"/>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39" name="Line 19"/>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0" name="Line 20"/>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1" name="Line 21"/>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342" name="Group 22"/>
          <p:cNvGrpSpPr>
            <a:grpSpLocks/>
          </p:cNvGrpSpPr>
          <p:nvPr/>
        </p:nvGrpSpPr>
        <p:grpSpPr bwMode="auto">
          <a:xfrm>
            <a:off x="7489825" y="2890838"/>
            <a:ext cx="257175" cy="184150"/>
            <a:chOff x="2320" y="1566"/>
            <a:chExt cx="290" cy="174"/>
          </a:xfrm>
        </p:grpSpPr>
        <p:sp>
          <p:nvSpPr>
            <p:cNvPr id="56343" name="Line 23"/>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4" name="Line 24"/>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5" name="Line 25"/>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6" name="Line 26"/>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47" name="Line 27"/>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348" name="Line 28"/>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56349" name="Group 29"/>
          <p:cNvGrpSpPr>
            <a:grpSpLocks/>
          </p:cNvGrpSpPr>
          <p:nvPr/>
        </p:nvGrpSpPr>
        <p:grpSpPr bwMode="auto">
          <a:xfrm flipH="1">
            <a:off x="6210300" y="2890838"/>
            <a:ext cx="187325" cy="228600"/>
            <a:chOff x="4844" y="1824"/>
            <a:chExt cx="118" cy="144"/>
          </a:xfrm>
        </p:grpSpPr>
        <p:sp>
          <p:nvSpPr>
            <p:cNvPr id="56350" name="Rectangle 30"/>
            <p:cNvSpPr>
              <a:spLocks noChangeArrowheads="1"/>
            </p:cNvSpPr>
            <p:nvPr/>
          </p:nvSpPr>
          <p:spPr bwMode="auto">
            <a:xfrm flipH="1">
              <a:off x="4844" y="1824"/>
              <a:ext cx="118" cy="144"/>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51" name="AutoShape 31"/>
            <p:cNvSpPr>
              <a:spLocks noChangeArrowheads="1"/>
            </p:cNvSpPr>
            <p:nvPr/>
          </p:nvSpPr>
          <p:spPr bwMode="auto">
            <a:xfrm rot="-5400000">
              <a:off x="4846" y="1863"/>
              <a:ext cx="103" cy="6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56352" name="Group 32"/>
          <p:cNvGrpSpPr>
            <a:grpSpLocks/>
          </p:cNvGrpSpPr>
          <p:nvPr/>
        </p:nvGrpSpPr>
        <p:grpSpPr bwMode="auto">
          <a:xfrm>
            <a:off x="6923088" y="3187700"/>
            <a:ext cx="266700" cy="366713"/>
            <a:chOff x="4088" y="2008"/>
            <a:chExt cx="168" cy="231"/>
          </a:xfrm>
        </p:grpSpPr>
        <p:grpSp>
          <p:nvGrpSpPr>
            <p:cNvPr id="56353" name="Group 33"/>
            <p:cNvGrpSpPr>
              <a:grpSpLocks/>
            </p:cNvGrpSpPr>
            <p:nvPr/>
          </p:nvGrpSpPr>
          <p:grpSpPr bwMode="auto">
            <a:xfrm>
              <a:off x="4143" y="2216"/>
              <a:ext cx="36" cy="23"/>
              <a:chOff x="0" y="0"/>
              <a:chExt cx="20002" cy="20492"/>
            </a:xfrm>
          </p:grpSpPr>
          <p:sp>
            <p:nvSpPr>
              <p:cNvPr id="56354" name="Line 34"/>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55" name="Line 35"/>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56" name="Line 36"/>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357" name="Rectangle 37"/>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58" name="Line 38"/>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59" name="Line 39"/>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0" name="Line 40"/>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1" name="Line 41"/>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2" name="Line 42"/>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363" name="Group 43"/>
          <p:cNvGrpSpPr>
            <a:grpSpLocks/>
          </p:cNvGrpSpPr>
          <p:nvPr/>
        </p:nvGrpSpPr>
        <p:grpSpPr bwMode="auto">
          <a:xfrm>
            <a:off x="7278688" y="3187700"/>
            <a:ext cx="266700" cy="366713"/>
            <a:chOff x="4088" y="2008"/>
            <a:chExt cx="168" cy="231"/>
          </a:xfrm>
        </p:grpSpPr>
        <p:grpSp>
          <p:nvGrpSpPr>
            <p:cNvPr id="56364" name="Group 44"/>
            <p:cNvGrpSpPr>
              <a:grpSpLocks/>
            </p:cNvGrpSpPr>
            <p:nvPr/>
          </p:nvGrpSpPr>
          <p:grpSpPr bwMode="auto">
            <a:xfrm>
              <a:off x="4143" y="2216"/>
              <a:ext cx="36" cy="23"/>
              <a:chOff x="0" y="0"/>
              <a:chExt cx="20002" cy="20492"/>
            </a:xfrm>
          </p:grpSpPr>
          <p:sp>
            <p:nvSpPr>
              <p:cNvPr id="56365" name="Line 45"/>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6" name="Line 46"/>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7" name="Line 47"/>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368" name="Rectangle 48"/>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69" name="Line 49"/>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70" name="Line 50"/>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71" name="Line 51"/>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72" name="Line 52"/>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73" name="Line 53"/>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374" name="Line 54"/>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375" name="Line 55"/>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376" name="Line 56"/>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377" name="Line 57"/>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378" name="Line 58"/>
          <p:cNvSpPr>
            <a:spLocks noChangeShapeType="1"/>
          </p:cNvSpPr>
          <p:nvPr/>
        </p:nvSpPr>
        <p:spPr bwMode="auto">
          <a:xfrm flipH="1">
            <a:off x="679450" y="4127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79" name="Line 59"/>
          <p:cNvSpPr>
            <a:spLocks noChangeShapeType="1"/>
          </p:cNvSpPr>
          <p:nvPr/>
        </p:nvSpPr>
        <p:spPr bwMode="auto">
          <a:xfrm flipH="1">
            <a:off x="688975" y="4260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0" name="Line 60"/>
          <p:cNvSpPr>
            <a:spLocks noChangeShapeType="1"/>
          </p:cNvSpPr>
          <p:nvPr/>
        </p:nvSpPr>
        <p:spPr bwMode="auto">
          <a:xfrm flipH="1" flipV="1">
            <a:off x="688975" y="4197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1" name="Rectangle 61"/>
          <p:cNvSpPr>
            <a:spLocks noChangeArrowheads="1"/>
          </p:cNvSpPr>
          <p:nvPr/>
        </p:nvSpPr>
        <p:spPr bwMode="auto">
          <a:xfrm>
            <a:off x="587375" y="3825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2" name="Line 62"/>
          <p:cNvSpPr>
            <a:spLocks noChangeShapeType="1"/>
          </p:cNvSpPr>
          <p:nvPr/>
        </p:nvSpPr>
        <p:spPr bwMode="auto">
          <a:xfrm>
            <a:off x="596900" y="3908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3" name="Line 63"/>
          <p:cNvSpPr>
            <a:spLocks noChangeShapeType="1"/>
          </p:cNvSpPr>
          <p:nvPr/>
        </p:nvSpPr>
        <p:spPr bwMode="auto">
          <a:xfrm flipV="1">
            <a:off x="661988" y="3873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4" name="Rectangle 64"/>
          <p:cNvSpPr>
            <a:spLocks noChangeArrowheads="1"/>
          </p:cNvSpPr>
          <p:nvPr/>
        </p:nvSpPr>
        <p:spPr bwMode="auto">
          <a:xfrm>
            <a:off x="587375" y="3527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5" name="Line 65"/>
          <p:cNvSpPr>
            <a:spLocks noChangeShapeType="1"/>
          </p:cNvSpPr>
          <p:nvPr/>
        </p:nvSpPr>
        <p:spPr bwMode="auto">
          <a:xfrm>
            <a:off x="596900" y="3732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6" name="Line 66"/>
          <p:cNvSpPr>
            <a:spLocks noChangeShapeType="1"/>
          </p:cNvSpPr>
          <p:nvPr/>
        </p:nvSpPr>
        <p:spPr bwMode="auto">
          <a:xfrm flipV="1">
            <a:off x="661988" y="3700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7" name="Line 67"/>
          <p:cNvSpPr>
            <a:spLocks noChangeShapeType="1"/>
          </p:cNvSpPr>
          <p:nvPr/>
        </p:nvSpPr>
        <p:spPr bwMode="auto">
          <a:xfrm>
            <a:off x="928688" y="3957638"/>
            <a:ext cx="76200"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8" name="Line 68"/>
          <p:cNvSpPr>
            <a:spLocks noChangeShapeType="1"/>
          </p:cNvSpPr>
          <p:nvPr/>
        </p:nvSpPr>
        <p:spPr bwMode="auto">
          <a:xfrm flipH="1" flipV="1">
            <a:off x="539750" y="3906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89" name="Line 69"/>
          <p:cNvSpPr>
            <a:spLocks noChangeShapeType="1"/>
          </p:cNvSpPr>
          <p:nvPr/>
        </p:nvSpPr>
        <p:spPr bwMode="auto">
          <a:xfrm>
            <a:off x="596900" y="3560763"/>
            <a:ext cx="331788" cy="13335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0" name="Line 70"/>
          <p:cNvSpPr>
            <a:spLocks noChangeShapeType="1"/>
          </p:cNvSpPr>
          <p:nvPr/>
        </p:nvSpPr>
        <p:spPr bwMode="auto">
          <a:xfrm flipV="1">
            <a:off x="596900" y="3957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1" name="Rectangle 71"/>
          <p:cNvSpPr>
            <a:spLocks noChangeArrowheads="1"/>
          </p:cNvSpPr>
          <p:nvPr/>
        </p:nvSpPr>
        <p:spPr bwMode="auto">
          <a:xfrm>
            <a:off x="657225" y="3392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2" name="Arc 72"/>
          <p:cNvSpPr>
            <a:spLocks/>
          </p:cNvSpPr>
          <p:nvPr/>
        </p:nvSpPr>
        <p:spPr bwMode="auto">
          <a:xfrm flipH="1">
            <a:off x="592138" y="3268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3" name="Arc 73"/>
          <p:cNvSpPr>
            <a:spLocks/>
          </p:cNvSpPr>
          <p:nvPr/>
        </p:nvSpPr>
        <p:spPr bwMode="auto">
          <a:xfrm>
            <a:off x="760413" y="3268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4" name="Line 74"/>
          <p:cNvSpPr>
            <a:spLocks noChangeShapeType="1"/>
          </p:cNvSpPr>
          <p:nvPr/>
        </p:nvSpPr>
        <p:spPr bwMode="auto">
          <a:xfrm>
            <a:off x="592138"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5" name="Line 75"/>
          <p:cNvSpPr>
            <a:spLocks noChangeShapeType="1"/>
          </p:cNvSpPr>
          <p:nvPr/>
        </p:nvSpPr>
        <p:spPr bwMode="auto">
          <a:xfrm>
            <a:off x="857250"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7" name="Line 77"/>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8" name="Line 78"/>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399" name="Line 79"/>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0" name="Line 80"/>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1" name="Line 81"/>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2" name="Line 82"/>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3" name="Rectangle 83"/>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4" name="Oval 84"/>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5" name="Line 85"/>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6" name="Line 86"/>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7" name="Line 87"/>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8" name="Line 88"/>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09" name="Line 89"/>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0" name="Line 90"/>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1" name="Line 91"/>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2" name="Line 92"/>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4" name="Line 94"/>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5" name="Line 95"/>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6" name="Line 96"/>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7" name="Line 97"/>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8" name="Line 98"/>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19" name="Line 99"/>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0" name="Line 100"/>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1" name="Line 101"/>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2" name="Line 102"/>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3" name="Line 103"/>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4" name="Oval 104"/>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25" name="Line 105"/>
          <p:cNvSpPr>
            <a:spLocks noChangeShapeType="1"/>
          </p:cNvSpPr>
          <p:nvPr/>
        </p:nvSpPr>
        <p:spPr bwMode="auto">
          <a:xfrm>
            <a:off x="338138" y="1533525"/>
            <a:ext cx="0" cy="409733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26" name="Line 106"/>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27" name="Line 107"/>
          <p:cNvSpPr>
            <a:spLocks noChangeShapeType="1"/>
          </p:cNvSpPr>
          <p:nvPr/>
        </p:nvSpPr>
        <p:spPr bwMode="auto">
          <a:xfrm rot="5400000">
            <a:off x="434182" y="14358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28" name="Line 108"/>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29" name="Oval 109"/>
          <p:cNvSpPr>
            <a:spLocks noChangeArrowheads="1"/>
          </p:cNvSpPr>
          <p:nvPr/>
        </p:nvSpPr>
        <p:spPr bwMode="auto">
          <a:xfrm>
            <a:off x="322263" y="38877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0" name="Line 110"/>
          <p:cNvSpPr>
            <a:spLocks noChangeShapeType="1"/>
          </p:cNvSpPr>
          <p:nvPr/>
        </p:nvSpPr>
        <p:spPr bwMode="auto">
          <a:xfrm flipH="1">
            <a:off x="677863" y="21002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1" name="Line 111"/>
          <p:cNvSpPr>
            <a:spLocks noChangeShapeType="1"/>
          </p:cNvSpPr>
          <p:nvPr/>
        </p:nvSpPr>
        <p:spPr bwMode="auto">
          <a:xfrm flipH="1">
            <a:off x="687388" y="22336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2" name="Line 112"/>
          <p:cNvSpPr>
            <a:spLocks noChangeShapeType="1"/>
          </p:cNvSpPr>
          <p:nvPr/>
        </p:nvSpPr>
        <p:spPr bwMode="auto">
          <a:xfrm flipH="1" flipV="1">
            <a:off x="687388" y="21701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3" name="Rectangle 113"/>
          <p:cNvSpPr>
            <a:spLocks noChangeArrowheads="1"/>
          </p:cNvSpPr>
          <p:nvPr/>
        </p:nvSpPr>
        <p:spPr bwMode="auto">
          <a:xfrm>
            <a:off x="585788" y="17986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4" name="Line 114"/>
          <p:cNvSpPr>
            <a:spLocks noChangeShapeType="1"/>
          </p:cNvSpPr>
          <p:nvPr/>
        </p:nvSpPr>
        <p:spPr bwMode="auto">
          <a:xfrm>
            <a:off x="595313" y="18811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5" name="Line 115"/>
          <p:cNvSpPr>
            <a:spLocks noChangeShapeType="1"/>
          </p:cNvSpPr>
          <p:nvPr/>
        </p:nvSpPr>
        <p:spPr bwMode="auto">
          <a:xfrm flipV="1">
            <a:off x="660400" y="18462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6" name="Rectangle 116"/>
          <p:cNvSpPr>
            <a:spLocks noChangeArrowheads="1"/>
          </p:cNvSpPr>
          <p:nvPr/>
        </p:nvSpPr>
        <p:spPr bwMode="auto">
          <a:xfrm>
            <a:off x="585788" y="15001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7" name="Line 117"/>
          <p:cNvSpPr>
            <a:spLocks noChangeShapeType="1"/>
          </p:cNvSpPr>
          <p:nvPr/>
        </p:nvSpPr>
        <p:spPr bwMode="auto">
          <a:xfrm>
            <a:off x="595313" y="17049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38" name="Line 118"/>
          <p:cNvSpPr>
            <a:spLocks noChangeShapeType="1"/>
          </p:cNvSpPr>
          <p:nvPr/>
        </p:nvSpPr>
        <p:spPr bwMode="auto">
          <a:xfrm flipV="1">
            <a:off x="660400" y="16732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0" name="Line 120"/>
          <p:cNvSpPr>
            <a:spLocks noChangeShapeType="1"/>
          </p:cNvSpPr>
          <p:nvPr/>
        </p:nvSpPr>
        <p:spPr bwMode="auto">
          <a:xfrm flipH="1" flipV="1">
            <a:off x="538163" y="18796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1" name="Line 121"/>
          <p:cNvSpPr>
            <a:spLocks noChangeShapeType="1"/>
          </p:cNvSpPr>
          <p:nvPr/>
        </p:nvSpPr>
        <p:spPr bwMode="auto">
          <a:xfrm>
            <a:off x="595313" y="1533525"/>
            <a:ext cx="331787" cy="133350"/>
          </a:xfrm>
          <a:prstGeom prst="line">
            <a:avLst/>
          </a:prstGeom>
          <a:noFill/>
          <a:ln w="1905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2" name="Line 122"/>
          <p:cNvSpPr>
            <a:spLocks noChangeShapeType="1"/>
          </p:cNvSpPr>
          <p:nvPr/>
        </p:nvSpPr>
        <p:spPr bwMode="auto">
          <a:xfrm flipV="1">
            <a:off x="595313" y="19304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3" name="Rectangle 123"/>
          <p:cNvSpPr>
            <a:spLocks noChangeArrowheads="1"/>
          </p:cNvSpPr>
          <p:nvPr/>
        </p:nvSpPr>
        <p:spPr bwMode="auto">
          <a:xfrm>
            <a:off x="655638" y="13652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4" name="Arc 124"/>
          <p:cNvSpPr>
            <a:spLocks/>
          </p:cNvSpPr>
          <p:nvPr/>
        </p:nvSpPr>
        <p:spPr bwMode="auto">
          <a:xfrm flipH="1">
            <a:off x="590550" y="12414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5" name="Arc 125"/>
          <p:cNvSpPr>
            <a:spLocks/>
          </p:cNvSpPr>
          <p:nvPr/>
        </p:nvSpPr>
        <p:spPr bwMode="auto">
          <a:xfrm>
            <a:off x="758825" y="12414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6" name="Line 126"/>
          <p:cNvSpPr>
            <a:spLocks noChangeShapeType="1"/>
          </p:cNvSpPr>
          <p:nvPr/>
        </p:nvSpPr>
        <p:spPr bwMode="auto">
          <a:xfrm>
            <a:off x="590550"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7" name="Line 127"/>
          <p:cNvSpPr>
            <a:spLocks noChangeShapeType="1"/>
          </p:cNvSpPr>
          <p:nvPr/>
        </p:nvSpPr>
        <p:spPr bwMode="auto">
          <a:xfrm>
            <a:off x="855663"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48" name="Line 128"/>
          <p:cNvSpPr>
            <a:spLocks noChangeShapeType="1"/>
          </p:cNvSpPr>
          <p:nvPr/>
        </p:nvSpPr>
        <p:spPr bwMode="auto">
          <a:xfrm rot="5400000">
            <a:off x="1316038" y="1257300"/>
            <a:ext cx="0" cy="7874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49" name="Line 129"/>
          <p:cNvSpPr>
            <a:spLocks noChangeShapeType="1"/>
          </p:cNvSpPr>
          <p:nvPr/>
        </p:nvSpPr>
        <p:spPr bwMode="auto">
          <a:xfrm>
            <a:off x="1709738" y="906463"/>
            <a:ext cx="0" cy="15716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0" name="Line 130"/>
          <p:cNvSpPr>
            <a:spLocks noChangeShapeType="1"/>
          </p:cNvSpPr>
          <p:nvPr/>
        </p:nvSpPr>
        <p:spPr bwMode="auto">
          <a:xfrm rot="5400000">
            <a:off x="2116138" y="525463"/>
            <a:ext cx="0" cy="7620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1" name="Oval 131"/>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52" name="Line 132"/>
          <p:cNvSpPr>
            <a:spLocks noChangeShapeType="1"/>
          </p:cNvSpPr>
          <p:nvPr/>
        </p:nvSpPr>
        <p:spPr bwMode="auto">
          <a:xfrm rot="5400000">
            <a:off x="4810125" y="3465513"/>
            <a:ext cx="0" cy="4572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3" name="Line 133"/>
          <p:cNvSpPr>
            <a:spLocks noChangeShapeType="1"/>
          </p:cNvSpPr>
          <p:nvPr/>
        </p:nvSpPr>
        <p:spPr bwMode="auto">
          <a:xfrm rot="5400000">
            <a:off x="1159669" y="3753644"/>
            <a:ext cx="0" cy="373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4" name="Line 134"/>
          <p:cNvSpPr>
            <a:spLocks noChangeShapeType="1"/>
          </p:cNvSpPr>
          <p:nvPr/>
        </p:nvSpPr>
        <p:spPr bwMode="auto">
          <a:xfrm>
            <a:off x="1346200" y="1960563"/>
            <a:ext cx="0" cy="1998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5" name="AutoShape 135"/>
          <p:cNvSpPr>
            <a:spLocks/>
          </p:cNvSpPr>
          <p:nvPr/>
        </p:nvSpPr>
        <p:spPr bwMode="auto">
          <a:xfrm flipH="1">
            <a:off x="5026025" y="2895600"/>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56" name="AutoShape 136"/>
          <p:cNvSpPr>
            <a:spLocks/>
          </p:cNvSpPr>
          <p:nvPr/>
        </p:nvSpPr>
        <p:spPr bwMode="auto">
          <a:xfrm rot="16200000" flipV="1">
            <a:off x="3529013" y="5224463"/>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57" name="Line 137"/>
          <p:cNvSpPr>
            <a:spLocks noChangeShapeType="1"/>
          </p:cNvSpPr>
          <p:nvPr/>
        </p:nvSpPr>
        <p:spPr bwMode="auto">
          <a:xfrm rot="5400000">
            <a:off x="3885407" y="5090318"/>
            <a:ext cx="0" cy="4238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58" name="Oval 138"/>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59" name="Line 139"/>
          <p:cNvSpPr>
            <a:spLocks noChangeShapeType="1"/>
          </p:cNvSpPr>
          <p:nvPr/>
        </p:nvSpPr>
        <p:spPr bwMode="auto">
          <a:xfrm rot="5400000">
            <a:off x="2858294" y="1196182"/>
            <a:ext cx="0" cy="379412"/>
          </a:xfrm>
          <a:prstGeom prst="line">
            <a:avLst/>
          </a:prstGeom>
          <a:noFill/>
          <a:ln w="1905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0" name="Line 140"/>
          <p:cNvSpPr>
            <a:spLocks noChangeShapeType="1"/>
          </p:cNvSpPr>
          <p:nvPr/>
        </p:nvSpPr>
        <p:spPr bwMode="auto">
          <a:xfrm>
            <a:off x="3048000" y="1411288"/>
            <a:ext cx="0" cy="211613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1" name="Line 141"/>
          <p:cNvSpPr>
            <a:spLocks noChangeShapeType="1"/>
          </p:cNvSpPr>
          <p:nvPr/>
        </p:nvSpPr>
        <p:spPr bwMode="auto">
          <a:xfrm rot="5400000">
            <a:off x="3240882" y="3347244"/>
            <a:ext cx="0" cy="3825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2" name="Line 142"/>
          <p:cNvSpPr>
            <a:spLocks noChangeShapeType="1"/>
          </p:cNvSpPr>
          <p:nvPr/>
        </p:nvSpPr>
        <p:spPr bwMode="auto">
          <a:xfrm>
            <a:off x="3432175" y="3538538"/>
            <a:ext cx="0" cy="5476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3" name="Oval 143"/>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64" name="Line 144"/>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5" name="Oval 145"/>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66" name="AutoShape 146"/>
          <p:cNvSpPr>
            <a:spLocks/>
          </p:cNvSpPr>
          <p:nvPr/>
        </p:nvSpPr>
        <p:spPr bwMode="auto">
          <a:xfrm rot="16200000" flipV="1">
            <a:off x="3009900" y="27384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67" name="Line 147"/>
          <p:cNvSpPr>
            <a:spLocks noChangeShapeType="1"/>
          </p:cNvSpPr>
          <p:nvPr/>
        </p:nvSpPr>
        <p:spPr bwMode="auto">
          <a:xfrm rot="5400000">
            <a:off x="2798763"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8" name="Line 148"/>
          <p:cNvSpPr>
            <a:spLocks noChangeShapeType="1"/>
          </p:cNvSpPr>
          <p:nvPr/>
        </p:nvSpPr>
        <p:spPr bwMode="auto">
          <a:xfrm rot="5400000">
            <a:off x="3297238"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69" name="Line 149"/>
          <p:cNvSpPr>
            <a:spLocks noChangeShapeType="1"/>
          </p:cNvSpPr>
          <p:nvPr/>
        </p:nvSpPr>
        <p:spPr bwMode="auto">
          <a:xfrm>
            <a:off x="3432175" y="2365375"/>
            <a:ext cx="0" cy="4587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0" name="Line 150"/>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1" name="Line 151"/>
          <p:cNvSpPr>
            <a:spLocks noChangeShapeType="1"/>
          </p:cNvSpPr>
          <p:nvPr/>
        </p:nvSpPr>
        <p:spPr bwMode="auto">
          <a:xfrm>
            <a:off x="5038725" y="3111500"/>
            <a:ext cx="0" cy="59848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2" name="Line 152"/>
          <p:cNvSpPr>
            <a:spLocks noChangeShapeType="1"/>
          </p:cNvSpPr>
          <p:nvPr/>
        </p:nvSpPr>
        <p:spPr bwMode="auto">
          <a:xfrm rot="5400000">
            <a:off x="4721226" y="1349375"/>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3" name="Line 153"/>
          <p:cNvSpPr>
            <a:spLocks noChangeShapeType="1"/>
          </p:cNvSpPr>
          <p:nvPr/>
        </p:nvSpPr>
        <p:spPr bwMode="auto">
          <a:xfrm>
            <a:off x="4846638" y="1474788"/>
            <a:ext cx="0" cy="15319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4" name="Line 154"/>
          <p:cNvSpPr>
            <a:spLocks noChangeShapeType="1"/>
          </p:cNvSpPr>
          <p:nvPr/>
        </p:nvSpPr>
        <p:spPr bwMode="auto">
          <a:xfrm>
            <a:off x="5038725" y="982663"/>
            <a:ext cx="0" cy="19462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5" name="Line 155"/>
          <p:cNvSpPr>
            <a:spLocks noChangeShapeType="1"/>
          </p:cNvSpPr>
          <p:nvPr/>
        </p:nvSpPr>
        <p:spPr bwMode="auto">
          <a:xfrm>
            <a:off x="2225675" y="5018088"/>
            <a:ext cx="0" cy="2825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76" name="Text Box 156"/>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6477" name="Text Box 157"/>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6479" name="Rectangle 159"/>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80" name="Oval 160"/>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81" name="Line 161"/>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82" name="Line 162"/>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83" name="Line 163"/>
          <p:cNvSpPr>
            <a:spLocks noChangeShapeType="1"/>
          </p:cNvSpPr>
          <p:nvPr/>
        </p:nvSpPr>
        <p:spPr bwMode="auto">
          <a:xfrm rot="-5400000">
            <a:off x="2388394" y="1010444"/>
            <a:ext cx="233362" cy="0"/>
          </a:xfrm>
          <a:prstGeom prst="line">
            <a:avLst/>
          </a:prstGeom>
          <a:noFill/>
          <a:ln w="28575">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84" name="Line 164"/>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85" name="Line 165"/>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86" name="Line 166"/>
          <p:cNvSpPr>
            <a:spLocks noChangeShapeType="1"/>
          </p:cNvSpPr>
          <p:nvPr/>
        </p:nvSpPr>
        <p:spPr bwMode="auto">
          <a:xfrm rot="16200000" flipH="1">
            <a:off x="2367757" y="179149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87" name="AutoShape 167"/>
          <p:cNvSpPr>
            <a:spLocks/>
          </p:cNvSpPr>
          <p:nvPr/>
        </p:nvSpPr>
        <p:spPr bwMode="auto">
          <a:xfrm rot="16200000" flipV="1">
            <a:off x="1673225" y="181451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488" name="Line 168"/>
          <p:cNvSpPr>
            <a:spLocks noChangeShapeType="1"/>
          </p:cNvSpPr>
          <p:nvPr/>
        </p:nvSpPr>
        <p:spPr bwMode="auto">
          <a:xfrm rot="5400000">
            <a:off x="2160588" y="1552575"/>
            <a:ext cx="0" cy="6477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89" name="Line 169"/>
          <p:cNvSpPr>
            <a:spLocks noChangeShapeType="1"/>
          </p:cNvSpPr>
          <p:nvPr/>
        </p:nvSpPr>
        <p:spPr bwMode="auto">
          <a:xfrm rot="5400000">
            <a:off x="1458913" y="1752600"/>
            <a:ext cx="0" cy="276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490" name="Line 170"/>
          <p:cNvSpPr>
            <a:spLocks noChangeShapeType="1"/>
          </p:cNvSpPr>
          <p:nvPr/>
        </p:nvSpPr>
        <p:spPr bwMode="auto">
          <a:xfrm rot="10800000" flipH="1">
            <a:off x="1709738" y="2478088"/>
            <a:ext cx="790575"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1" name="Line 171"/>
          <p:cNvSpPr>
            <a:spLocks noChangeShapeType="1"/>
          </p:cNvSpPr>
          <p:nvPr/>
        </p:nvSpPr>
        <p:spPr bwMode="auto">
          <a:xfrm>
            <a:off x="2500313" y="24701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2" name="Line 172"/>
          <p:cNvSpPr>
            <a:spLocks noChangeShapeType="1"/>
          </p:cNvSpPr>
          <p:nvPr/>
        </p:nvSpPr>
        <p:spPr bwMode="auto">
          <a:xfrm>
            <a:off x="1320800" y="35179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3" name="Line 173"/>
          <p:cNvSpPr>
            <a:spLocks noChangeShapeType="1"/>
          </p:cNvSpPr>
          <p:nvPr/>
        </p:nvSpPr>
        <p:spPr bwMode="auto">
          <a:xfrm flipV="1">
            <a:off x="2500313" y="335597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4" name="Line 174"/>
          <p:cNvSpPr>
            <a:spLocks noChangeShapeType="1"/>
          </p:cNvSpPr>
          <p:nvPr/>
        </p:nvSpPr>
        <p:spPr bwMode="auto">
          <a:xfrm flipH="1">
            <a:off x="2195513" y="2921000"/>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5" name="Line 175"/>
          <p:cNvSpPr>
            <a:spLocks noChangeShapeType="1"/>
          </p:cNvSpPr>
          <p:nvPr/>
        </p:nvSpPr>
        <p:spPr bwMode="auto">
          <a:xfrm flipH="1" flipV="1">
            <a:off x="2197100" y="2916238"/>
            <a:ext cx="3175" cy="590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6" name="Line 176"/>
          <p:cNvSpPr>
            <a:spLocks noChangeShapeType="1"/>
          </p:cNvSpPr>
          <p:nvPr/>
        </p:nvSpPr>
        <p:spPr bwMode="auto">
          <a:xfrm flipH="1">
            <a:off x="2195513" y="2462213"/>
            <a:ext cx="4762" cy="26670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7" name="Line 177"/>
          <p:cNvSpPr>
            <a:spLocks noChangeShapeType="1"/>
          </p:cNvSpPr>
          <p:nvPr/>
        </p:nvSpPr>
        <p:spPr bwMode="auto">
          <a:xfrm>
            <a:off x="2190750" y="2717800"/>
            <a:ext cx="1016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498" name="Oval 178"/>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499" name="Group 179"/>
          <p:cNvGrpSpPr>
            <a:grpSpLocks/>
          </p:cNvGrpSpPr>
          <p:nvPr/>
        </p:nvGrpSpPr>
        <p:grpSpPr bwMode="auto">
          <a:xfrm rot="5400000">
            <a:off x="2138363" y="3302000"/>
            <a:ext cx="127000" cy="146050"/>
            <a:chOff x="2401" y="1169"/>
            <a:chExt cx="44" cy="51"/>
          </a:xfrm>
        </p:grpSpPr>
        <p:grpSp>
          <p:nvGrpSpPr>
            <p:cNvPr id="56500" name="Group 180"/>
            <p:cNvGrpSpPr>
              <a:grpSpLocks/>
            </p:cNvGrpSpPr>
            <p:nvPr/>
          </p:nvGrpSpPr>
          <p:grpSpPr bwMode="auto">
            <a:xfrm>
              <a:off x="2401" y="1204"/>
              <a:ext cx="44" cy="16"/>
              <a:chOff x="2401" y="1204"/>
              <a:chExt cx="44" cy="16"/>
            </a:xfrm>
          </p:grpSpPr>
          <p:sp>
            <p:nvSpPr>
              <p:cNvPr id="56501" name="Arc 181"/>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02" name="Arc 182"/>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03" name="Group 183"/>
            <p:cNvGrpSpPr>
              <a:grpSpLocks/>
            </p:cNvGrpSpPr>
            <p:nvPr/>
          </p:nvGrpSpPr>
          <p:grpSpPr bwMode="auto">
            <a:xfrm>
              <a:off x="2401" y="1169"/>
              <a:ext cx="44" cy="16"/>
              <a:chOff x="2401" y="1169"/>
              <a:chExt cx="44" cy="16"/>
            </a:xfrm>
          </p:grpSpPr>
          <p:sp>
            <p:nvSpPr>
              <p:cNvPr id="56504" name="Arc 184"/>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05" name="Arc 185"/>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56506" name="Group 186"/>
          <p:cNvGrpSpPr>
            <a:grpSpLocks/>
          </p:cNvGrpSpPr>
          <p:nvPr/>
        </p:nvGrpSpPr>
        <p:grpSpPr bwMode="auto">
          <a:xfrm rot="5400000">
            <a:off x="2139157" y="2532856"/>
            <a:ext cx="127000" cy="144463"/>
            <a:chOff x="1987" y="1170"/>
            <a:chExt cx="45" cy="52"/>
          </a:xfrm>
        </p:grpSpPr>
        <p:grpSp>
          <p:nvGrpSpPr>
            <p:cNvPr id="56507" name="Group 187"/>
            <p:cNvGrpSpPr>
              <a:grpSpLocks/>
            </p:cNvGrpSpPr>
            <p:nvPr/>
          </p:nvGrpSpPr>
          <p:grpSpPr bwMode="auto">
            <a:xfrm>
              <a:off x="1987" y="1206"/>
              <a:ext cx="43" cy="16"/>
              <a:chOff x="1987" y="1206"/>
              <a:chExt cx="43" cy="16"/>
            </a:xfrm>
          </p:grpSpPr>
          <p:sp>
            <p:nvSpPr>
              <p:cNvPr id="56508" name="Arc 188"/>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09" name="Arc 189"/>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10" name="Group 190"/>
            <p:cNvGrpSpPr>
              <a:grpSpLocks/>
            </p:cNvGrpSpPr>
            <p:nvPr/>
          </p:nvGrpSpPr>
          <p:grpSpPr bwMode="auto">
            <a:xfrm>
              <a:off x="1989" y="1170"/>
              <a:ext cx="43" cy="16"/>
              <a:chOff x="1989" y="1170"/>
              <a:chExt cx="43" cy="16"/>
            </a:xfrm>
          </p:grpSpPr>
          <p:sp>
            <p:nvSpPr>
              <p:cNvPr id="56511" name="Arc 191"/>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12" name="Arc 192"/>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6513" name="Oval 193"/>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14" name="Rectangle 194"/>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15" name="Line 195"/>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16" name="Rectangle 196"/>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17" name="Group 197"/>
          <p:cNvGrpSpPr>
            <a:grpSpLocks/>
          </p:cNvGrpSpPr>
          <p:nvPr/>
        </p:nvGrpSpPr>
        <p:grpSpPr bwMode="auto">
          <a:xfrm>
            <a:off x="2298700" y="3219450"/>
            <a:ext cx="103188" cy="100013"/>
            <a:chOff x="3913" y="2593"/>
            <a:chExt cx="155" cy="151"/>
          </a:xfrm>
        </p:grpSpPr>
        <p:sp>
          <p:nvSpPr>
            <p:cNvPr id="56518" name="Line 1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19" name="Line 1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20" name="Group 200"/>
          <p:cNvGrpSpPr>
            <a:grpSpLocks/>
          </p:cNvGrpSpPr>
          <p:nvPr/>
        </p:nvGrpSpPr>
        <p:grpSpPr bwMode="auto">
          <a:xfrm>
            <a:off x="2293938" y="2668588"/>
            <a:ext cx="103187" cy="100012"/>
            <a:chOff x="3913" y="2593"/>
            <a:chExt cx="155" cy="151"/>
          </a:xfrm>
        </p:grpSpPr>
        <p:sp>
          <p:nvSpPr>
            <p:cNvPr id="56521" name="Line 201"/>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2" name="Line 202"/>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23" name="Line 203"/>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4" name="Line 204"/>
          <p:cNvSpPr>
            <a:spLocks noChangeShapeType="1"/>
          </p:cNvSpPr>
          <p:nvPr/>
        </p:nvSpPr>
        <p:spPr bwMode="auto">
          <a:xfrm rot="10800000" flipH="1">
            <a:off x="4373563" y="982663"/>
            <a:ext cx="665162"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5" name="Line 205"/>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6" name="Line 206"/>
          <p:cNvSpPr>
            <a:spLocks noChangeShapeType="1"/>
          </p:cNvSpPr>
          <p:nvPr/>
        </p:nvSpPr>
        <p:spPr bwMode="auto">
          <a:xfrm flipH="1" flipV="1">
            <a:off x="4076700" y="1568450"/>
            <a:ext cx="3175" cy="762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7" name="Line 207"/>
          <p:cNvSpPr>
            <a:spLocks noChangeShapeType="1"/>
          </p:cNvSpPr>
          <p:nvPr/>
        </p:nvSpPr>
        <p:spPr bwMode="auto">
          <a:xfrm>
            <a:off x="4379913" y="974725"/>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8" name="Line 208"/>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29" name="Line 209"/>
          <p:cNvSpPr>
            <a:spLocks noChangeShapeType="1"/>
          </p:cNvSpPr>
          <p:nvPr/>
        </p:nvSpPr>
        <p:spPr bwMode="auto">
          <a:xfrm flipH="1">
            <a:off x="4075113" y="15859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0" name="Oval 210"/>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1" name="Rectangle 211"/>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2" name="Rectangle 212"/>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33" name="Group 213"/>
          <p:cNvGrpSpPr>
            <a:grpSpLocks/>
          </p:cNvGrpSpPr>
          <p:nvPr/>
        </p:nvGrpSpPr>
        <p:grpSpPr bwMode="auto">
          <a:xfrm>
            <a:off x="4178300" y="1695450"/>
            <a:ext cx="103188" cy="100013"/>
            <a:chOff x="3913" y="2593"/>
            <a:chExt cx="155" cy="151"/>
          </a:xfrm>
        </p:grpSpPr>
        <p:sp>
          <p:nvSpPr>
            <p:cNvPr id="56534" name="Line 21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5" name="Line 21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36" name="Group 216"/>
          <p:cNvGrpSpPr>
            <a:grpSpLocks/>
          </p:cNvGrpSpPr>
          <p:nvPr/>
        </p:nvGrpSpPr>
        <p:grpSpPr bwMode="auto">
          <a:xfrm>
            <a:off x="4173538" y="1519238"/>
            <a:ext cx="103187" cy="100012"/>
            <a:chOff x="3913" y="2593"/>
            <a:chExt cx="155" cy="151"/>
          </a:xfrm>
        </p:grpSpPr>
        <p:sp>
          <p:nvSpPr>
            <p:cNvPr id="56537" name="Line 21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38" name="Line 21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39" name="Rectangle 219"/>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0" name="Line 220"/>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1" name="Line 221"/>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2" name="Line 222"/>
          <p:cNvSpPr>
            <a:spLocks noChangeShapeType="1"/>
          </p:cNvSpPr>
          <p:nvPr/>
        </p:nvSpPr>
        <p:spPr bwMode="auto">
          <a:xfrm rot="5400000">
            <a:off x="4017169" y="12406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3" name="Rectangle 223"/>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4" name="AutoShape 224"/>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45" name="AutoShape 225"/>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46" name="Line 226"/>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7" name="Line 227"/>
          <p:cNvSpPr>
            <a:spLocks noChangeShapeType="1"/>
          </p:cNvSpPr>
          <p:nvPr/>
        </p:nvSpPr>
        <p:spPr bwMode="auto">
          <a:xfrm>
            <a:off x="4075113" y="4206875"/>
            <a:ext cx="31115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8" name="Line 228"/>
          <p:cNvSpPr>
            <a:spLocks noChangeShapeType="1"/>
          </p:cNvSpPr>
          <p:nvPr/>
        </p:nvSpPr>
        <p:spPr bwMode="auto">
          <a:xfrm flipH="1" flipV="1">
            <a:off x="4090988" y="3783013"/>
            <a:ext cx="6350" cy="15192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49" name="Line 229"/>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0" name="Line 230"/>
          <p:cNvSpPr>
            <a:spLocks noChangeShapeType="1"/>
          </p:cNvSpPr>
          <p:nvPr/>
        </p:nvSpPr>
        <p:spPr bwMode="auto">
          <a:xfrm flipV="1">
            <a:off x="4392613" y="40449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1" name="Line 231"/>
          <p:cNvSpPr>
            <a:spLocks noChangeShapeType="1"/>
          </p:cNvSpPr>
          <p:nvPr/>
        </p:nvSpPr>
        <p:spPr bwMode="auto">
          <a:xfrm flipH="1">
            <a:off x="4087813" y="3783013"/>
            <a:ext cx="104775" cy="0"/>
          </a:xfrm>
          <a:prstGeom prst="line">
            <a:avLst/>
          </a:prstGeom>
          <a:noFill/>
          <a:ln w="1905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2" name="Oval 232"/>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3" name="Rectangle 233"/>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4" name="Rectangle 234"/>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55" name="Group 235"/>
          <p:cNvGrpSpPr>
            <a:grpSpLocks/>
          </p:cNvGrpSpPr>
          <p:nvPr/>
        </p:nvGrpSpPr>
        <p:grpSpPr bwMode="auto">
          <a:xfrm>
            <a:off x="4191000" y="3536950"/>
            <a:ext cx="103188" cy="100013"/>
            <a:chOff x="3913" y="2593"/>
            <a:chExt cx="155" cy="151"/>
          </a:xfrm>
        </p:grpSpPr>
        <p:sp>
          <p:nvSpPr>
            <p:cNvPr id="56556" name="Line 2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57" name="Line 2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58" name="Group 238"/>
          <p:cNvGrpSpPr>
            <a:grpSpLocks/>
          </p:cNvGrpSpPr>
          <p:nvPr/>
        </p:nvGrpSpPr>
        <p:grpSpPr bwMode="auto">
          <a:xfrm>
            <a:off x="4186238" y="3360738"/>
            <a:ext cx="103187" cy="100012"/>
            <a:chOff x="3913" y="2593"/>
            <a:chExt cx="155" cy="151"/>
          </a:xfrm>
        </p:grpSpPr>
        <p:sp>
          <p:nvSpPr>
            <p:cNvPr id="56559" name="Line 2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0" name="Line 2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61" name="Rectangle 241"/>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2" name="Line 242"/>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3" name="Line 243"/>
          <p:cNvSpPr>
            <a:spLocks noChangeShapeType="1"/>
          </p:cNvSpPr>
          <p:nvPr/>
        </p:nvSpPr>
        <p:spPr bwMode="auto">
          <a:xfrm flipV="1">
            <a:off x="4202113" y="3679825"/>
            <a:ext cx="396875" cy="120650"/>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4" name="Line 244"/>
          <p:cNvSpPr>
            <a:spLocks noChangeShapeType="1"/>
          </p:cNvSpPr>
          <p:nvPr/>
        </p:nvSpPr>
        <p:spPr bwMode="auto">
          <a:xfrm rot="5400000">
            <a:off x="4029869" y="34377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5" name="Rectangle 245"/>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6" name="AutoShape 246"/>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67" name="AutoShape 247"/>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68" name="Oval 248"/>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69" name="Line 249"/>
          <p:cNvSpPr>
            <a:spLocks noChangeShapeType="1"/>
          </p:cNvSpPr>
          <p:nvPr/>
        </p:nvSpPr>
        <p:spPr bwMode="auto">
          <a:xfrm rot="5400000" flipH="1">
            <a:off x="2950369" y="3872707"/>
            <a:ext cx="0" cy="1236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0" name="Line 250"/>
          <p:cNvSpPr>
            <a:spLocks noChangeShapeType="1"/>
          </p:cNvSpPr>
          <p:nvPr/>
        </p:nvSpPr>
        <p:spPr bwMode="auto">
          <a:xfrm rot="5400000" flipV="1">
            <a:off x="1774032" y="4723606"/>
            <a:ext cx="0" cy="1666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1" name="Line 251"/>
          <p:cNvSpPr>
            <a:spLocks noChangeShapeType="1"/>
          </p:cNvSpPr>
          <p:nvPr/>
        </p:nvSpPr>
        <p:spPr bwMode="auto">
          <a:xfrm rot="5400000">
            <a:off x="3005138" y="4756150"/>
            <a:ext cx="0" cy="82550"/>
          </a:xfrm>
          <a:prstGeom prst="line">
            <a:avLst/>
          </a:prstGeom>
          <a:noFill/>
          <a:ln w="1905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2" name="Line 252"/>
          <p:cNvSpPr>
            <a:spLocks noChangeShapeType="1"/>
          </p:cNvSpPr>
          <p:nvPr/>
        </p:nvSpPr>
        <p:spPr bwMode="auto">
          <a:xfrm rot="5400000" flipH="1" flipV="1">
            <a:off x="2275681"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3" name="Rectangle 253"/>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4" name="Line 254"/>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5" name="Rectangle 255"/>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76" name="AutoShape 256"/>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77" name="AutoShape 257"/>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78" name="AutoShape 258"/>
          <p:cNvSpPr>
            <a:spLocks noChangeArrowheads="1"/>
          </p:cNvSpPr>
          <p:nvPr/>
        </p:nvSpPr>
        <p:spPr bwMode="auto">
          <a:xfrm rot="5400000" flipV="1">
            <a:off x="1405731" y="4321970"/>
            <a:ext cx="581025" cy="239712"/>
          </a:xfrm>
          <a:prstGeom prst="roundRect">
            <a:avLst>
              <a:gd name="adj" fmla="val 50000"/>
            </a:avLst>
          </a:prstGeom>
          <a:solidFill>
            <a:srgbClr val="FF9966"/>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6579" name="Line 259"/>
          <p:cNvSpPr>
            <a:spLocks noChangeShapeType="1"/>
          </p:cNvSpPr>
          <p:nvPr/>
        </p:nvSpPr>
        <p:spPr bwMode="auto">
          <a:xfrm rot="5400000" flipH="1" flipV="1">
            <a:off x="1663700" y="4770438"/>
            <a:ext cx="762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0" name="Line 260"/>
          <p:cNvSpPr>
            <a:spLocks noChangeShapeType="1"/>
          </p:cNvSpPr>
          <p:nvPr/>
        </p:nvSpPr>
        <p:spPr bwMode="auto">
          <a:xfrm rot="5400000" flipH="1" flipV="1">
            <a:off x="1659731" y="4115594"/>
            <a:ext cx="777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1" name="Line 261"/>
          <p:cNvSpPr>
            <a:spLocks noChangeShapeType="1"/>
          </p:cNvSpPr>
          <p:nvPr/>
        </p:nvSpPr>
        <p:spPr bwMode="auto">
          <a:xfrm rot="5400000" flipH="1">
            <a:off x="2748757" y="3399631"/>
            <a:ext cx="0" cy="13668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2" name="Oval 262"/>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3" name="Line 263"/>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4" name="Line 264"/>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5" name="Oval 265"/>
          <p:cNvSpPr>
            <a:spLocks noChangeArrowheads="1"/>
          </p:cNvSpPr>
          <p:nvPr/>
        </p:nvSpPr>
        <p:spPr bwMode="auto">
          <a:xfrm rot="5400000" flipH="1" flipV="1">
            <a:off x="2220119" y="40663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587" name="Group 267"/>
          <p:cNvGrpSpPr>
            <a:grpSpLocks/>
          </p:cNvGrpSpPr>
          <p:nvPr/>
        </p:nvGrpSpPr>
        <p:grpSpPr bwMode="auto">
          <a:xfrm rot="5400000" flipH="1" flipV="1">
            <a:off x="2028825" y="3927475"/>
            <a:ext cx="65088" cy="204788"/>
            <a:chOff x="0" y="0"/>
            <a:chExt cx="20000" cy="20000"/>
          </a:xfrm>
        </p:grpSpPr>
        <p:sp>
          <p:nvSpPr>
            <p:cNvPr id="56588" name="Arc 268"/>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89" name="Arc 269"/>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6590" name="Group 270"/>
          <p:cNvGrpSpPr>
            <a:grpSpLocks/>
          </p:cNvGrpSpPr>
          <p:nvPr/>
        </p:nvGrpSpPr>
        <p:grpSpPr bwMode="auto">
          <a:xfrm rot="5400000" flipH="1" flipV="1">
            <a:off x="2031206" y="4044157"/>
            <a:ext cx="66675" cy="204788"/>
            <a:chOff x="0" y="0"/>
            <a:chExt cx="20000" cy="20000"/>
          </a:xfrm>
        </p:grpSpPr>
        <p:sp>
          <p:nvSpPr>
            <p:cNvPr id="56591" name="Arc 271"/>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2" name="Arc 272"/>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593" name="Line 273"/>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4" name="Line 274"/>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5" name="Line 275"/>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6" name="Line 276"/>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7" name="Rectangle 277"/>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8" name="Line 278"/>
          <p:cNvSpPr>
            <a:spLocks noChangeShapeType="1"/>
          </p:cNvSpPr>
          <p:nvPr/>
        </p:nvSpPr>
        <p:spPr bwMode="auto">
          <a:xfrm rot="5400000" flipH="1">
            <a:off x="1875632" y="3896519"/>
            <a:ext cx="0" cy="3698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599" name="Line 279"/>
          <p:cNvSpPr>
            <a:spLocks noChangeShapeType="1"/>
          </p:cNvSpPr>
          <p:nvPr/>
        </p:nvSpPr>
        <p:spPr bwMode="auto">
          <a:xfrm rot="5400000" flipH="1" flipV="1">
            <a:off x="2017712"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600" name="Rectangle 280"/>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601" name="Group 281"/>
          <p:cNvGrpSpPr>
            <a:grpSpLocks/>
          </p:cNvGrpSpPr>
          <p:nvPr/>
        </p:nvGrpSpPr>
        <p:grpSpPr bwMode="auto">
          <a:xfrm rot="5400000" flipV="1">
            <a:off x="2659856" y="4587082"/>
            <a:ext cx="104775" cy="103188"/>
            <a:chOff x="3913" y="2593"/>
            <a:chExt cx="155" cy="151"/>
          </a:xfrm>
        </p:grpSpPr>
        <p:sp>
          <p:nvSpPr>
            <p:cNvPr id="56602" name="Line 28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03" name="Line 28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604" name="Line 284"/>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06" name="Rectangle 286"/>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6607" name="Group 287"/>
          <p:cNvGrpSpPr>
            <a:grpSpLocks/>
          </p:cNvGrpSpPr>
          <p:nvPr/>
        </p:nvGrpSpPr>
        <p:grpSpPr bwMode="auto">
          <a:xfrm rot="5400000" flipV="1">
            <a:off x="2059781" y="4590257"/>
            <a:ext cx="104775" cy="103188"/>
            <a:chOff x="3913" y="2593"/>
            <a:chExt cx="155" cy="151"/>
          </a:xfrm>
        </p:grpSpPr>
        <p:sp>
          <p:nvSpPr>
            <p:cNvPr id="56608" name="Line 28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09" name="Line 28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6610" name="Line 290"/>
          <p:cNvSpPr>
            <a:spLocks noChangeShapeType="1"/>
          </p:cNvSpPr>
          <p:nvPr/>
        </p:nvSpPr>
        <p:spPr bwMode="auto">
          <a:xfrm rot="5400000">
            <a:off x="2067720" y="4742656"/>
            <a:ext cx="404812" cy="123825"/>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11" name="Oval 291"/>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12" name="Line 292"/>
          <p:cNvSpPr>
            <a:spLocks noChangeShapeType="1"/>
          </p:cNvSpPr>
          <p:nvPr/>
        </p:nvSpPr>
        <p:spPr bwMode="auto">
          <a:xfrm rot="5400000">
            <a:off x="2836863" y="4687888"/>
            <a:ext cx="0" cy="122555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6613" name="Text Box 293"/>
          <p:cNvSpPr txBox="1">
            <a:spLocks noChangeArrowheads="1"/>
          </p:cNvSpPr>
          <p:nvPr/>
        </p:nvSpPr>
        <p:spPr bwMode="auto">
          <a:xfrm>
            <a:off x="4598988" y="4181475"/>
            <a:ext cx="25146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one Palm Button is pressed and held for more that .5 seconds the TIME ON Delay times out and shifts NOT1 closed. This blocks the AND output---.</a:t>
            </a:r>
          </a:p>
        </p:txBody>
      </p:sp>
      <p:sp>
        <p:nvSpPr>
          <p:cNvPr id="56586" name="Oval 266"/>
          <p:cNvSpPr>
            <a:spLocks noChangeArrowheads="1"/>
          </p:cNvSpPr>
          <p:nvPr/>
        </p:nvSpPr>
        <p:spPr bwMode="auto">
          <a:xfrm rot="5400000" flipH="1" flipV="1">
            <a:off x="1880394" y="40552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14" name="Line 294"/>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6615" name="Text Box 295"/>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6616" name="AutoShape 296"/>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 name="Slide Number Placeholder 3"/>
          <p:cNvSpPr>
            <a:spLocks noGrp="1"/>
          </p:cNvSpPr>
          <p:nvPr>
            <p:ph type="sldNum" sz="quarter" idx="12"/>
          </p:nvPr>
        </p:nvSpPr>
        <p:spPr/>
        <p:txBody>
          <a:bodyPr/>
          <a:lstStyle/>
          <a:p>
            <a:fld id="{D44E8345-B7A0-BD4F-8D15-6B445CCFD872}" type="slidenum">
              <a:rPr lang="en-US"/>
              <a:pPr/>
              <a:t>138</a:t>
            </a:fld>
            <a:endParaRPr lang="en-US"/>
          </a:p>
        </p:txBody>
      </p:sp>
      <p:sp>
        <p:nvSpPr>
          <p:cNvPr id="57346"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7347"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Depressing Second Palm Button After Time Delay Has Timed Out </a:t>
            </a:r>
          </a:p>
        </p:txBody>
      </p:sp>
      <p:sp>
        <p:nvSpPr>
          <p:cNvPr id="57348"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7349"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7350" name="Text Box 6"/>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7351" name="Rectangle 7"/>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52" name="Rectangle 8"/>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7353" name="Group 9"/>
          <p:cNvGrpSpPr>
            <a:grpSpLocks/>
          </p:cNvGrpSpPr>
          <p:nvPr/>
        </p:nvGrpSpPr>
        <p:grpSpPr bwMode="auto">
          <a:xfrm>
            <a:off x="7697788" y="1206500"/>
            <a:ext cx="722312" cy="1798638"/>
            <a:chOff x="5017" y="760"/>
            <a:chExt cx="455" cy="1133"/>
          </a:xfrm>
        </p:grpSpPr>
        <p:sp>
          <p:nvSpPr>
            <p:cNvPr id="57354" name="Rectangle 10"/>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355" name="Rectangle 11"/>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7356" name="Rectangle 12"/>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57" name="Line 13"/>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58" name="Line 14"/>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59" name="Line 15"/>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0" name="Line 16"/>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1" name="Rectangle 17"/>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2" name="Line 18"/>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3" name="Line 19"/>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4" name="Line 20"/>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5" name="Line 21"/>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366" name="Group 22"/>
          <p:cNvGrpSpPr>
            <a:grpSpLocks/>
          </p:cNvGrpSpPr>
          <p:nvPr/>
        </p:nvGrpSpPr>
        <p:grpSpPr bwMode="auto">
          <a:xfrm>
            <a:off x="7489825" y="2890838"/>
            <a:ext cx="257175" cy="184150"/>
            <a:chOff x="2320" y="1566"/>
            <a:chExt cx="290" cy="174"/>
          </a:xfrm>
        </p:grpSpPr>
        <p:sp>
          <p:nvSpPr>
            <p:cNvPr id="57367" name="Line 23"/>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8" name="Line 24"/>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69" name="Line 25"/>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70" name="Line 26"/>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71" name="Line 27"/>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372" name="Line 28"/>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74" name="Rectangle 30"/>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75" name="AutoShape 31"/>
          <p:cNvSpPr>
            <a:spLocks noChangeArrowheads="1"/>
          </p:cNvSpPr>
          <p:nvPr/>
        </p:nvSpPr>
        <p:spPr bwMode="auto">
          <a:xfrm rot="5400000" flipH="1">
            <a:off x="6230143" y="2951957"/>
            <a:ext cx="163513" cy="9525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7376" name="Group 32"/>
          <p:cNvGrpSpPr>
            <a:grpSpLocks/>
          </p:cNvGrpSpPr>
          <p:nvPr/>
        </p:nvGrpSpPr>
        <p:grpSpPr bwMode="auto">
          <a:xfrm>
            <a:off x="6923088" y="3187700"/>
            <a:ext cx="266700" cy="366713"/>
            <a:chOff x="4088" y="2008"/>
            <a:chExt cx="168" cy="231"/>
          </a:xfrm>
        </p:grpSpPr>
        <p:grpSp>
          <p:nvGrpSpPr>
            <p:cNvPr id="57377" name="Group 33"/>
            <p:cNvGrpSpPr>
              <a:grpSpLocks/>
            </p:cNvGrpSpPr>
            <p:nvPr/>
          </p:nvGrpSpPr>
          <p:grpSpPr bwMode="auto">
            <a:xfrm>
              <a:off x="4143" y="2216"/>
              <a:ext cx="36" cy="23"/>
              <a:chOff x="0" y="0"/>
              <a:chExt cx="20002" cy="20492"/>
            </a:xfrm>
          </p:grpSpPr>
          <p:sp>
            <p:nvSpPr>
              <p:cNvPr id="57378" name="Line 34"/>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79" name="Line 35"/>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0" name="Line 36"/>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381" name="Rectangle 37"/>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2" name="Line 38"/>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3" name="Line 39"/>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4" name="Line 40"/>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5" name="Line 41"/>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86" name="Line 42"/>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387" name="Group 43"/>
          <p:cNvGrpSpPr>
            <a:grpSpLocks/>
          </p:cNvGrpSpPr>
          <p:nvPr/>
        </p:nvGrpSpPr>
        <p:grpSpPr bwMode="auto">
          <a:xfrm>
            <a:off x="7278688" y="3187700"/>
            <a:ext cx="266700" cy="366713"/>
            <a:chOff x="4088" y="2008"/>
            <a:chExt cx="168" cy="231"/>
          </a:xfrm>
        </p:grpSpPr>
        <p:grpSp>
          <p:nvGrpSpPr>
            <p:cNvPr id="57388" name="Group 44"/>
            <p:cNvGrpSpPr>
              <a:grpSpLocks/>
            </p:cNvGrpSpPr>
            <p:nvPr/>
          </p:nvGrpSpPr>
          <p:grpSpPr bwMode="auto">
            <a:xfrm>
              <a:off x="4143" y="2216"/>
              <a:ext cx="36" cy="23"/>
              <a:chOff x="0" y="0"/>
              <a:chExt cx="20002" cy="20492"/>
            </a:xfrm>
          </p:grpSpPr>
          <p:sp>
            <p:nvSpPr>
              <p:cNvPr id="57389" name="Line 45"/>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0" name="Line 46"/>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1" name="Line 47"/>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392" name="Rectangle 48"/>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3" name="Line 49"/>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4" name="Line 50"/>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5" name="Line 51"/>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6" name="Line 52"/>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397" name="Line 53"/>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398" name="Line 54"/>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399" name="Line 55"/>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00" name="Line 56"/>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01" name="Line 57"/>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02" name="Line 58"/>
          <p:cNvSpPr>
            <a:spLocks noChangeShapeType="1"/>
          </p:cNvSpPr>
          <p:nvPr/>
        </p:nvSpPr>
        <p:spPr bwMode="auto">
          <a:xfrm flipH="1">
            <a:off x="679450" y="43942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3" name="Line 59"/>
          <p:cNvSpPr>
            <a:spLocks noChangeShapeType="1"/>
          </p:cNvSpPr>
          <p:nvPr/>
        </p:nvSpPr>
        <p:spPr bwMode="auto">
          <a:xfrm flipH="1">
            <a:off x="688975" y="45275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4" name="Line 60"/>
          <p:cNvSpPr>
            <a:spLocks noChangeShapeType="1"/>
          </p:cNvSpPr>
          <p:nvPr/>
        </p:nvSpPr>
        <p:spPr bwMode="auto">
          <a:xfrm flipH="1" flipV="1">
            <a:off x="688975" y="44640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5" name="Rectangle 61"/>
          <p:cNvSpPr>
            <a:spLocks noChangeArrowheads="1"/>
          </p:cNvSpPr>
          <p:nvPr/>
        </p:nvSpPr>
        <p:spPr bwMode="auto">
          <a:xfrm>
            <a:off x="587375" y="40925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6" name="Line 62"/>
          <p:cNvSpPr>
            <a:spLocks noChangeShapeType="1"/>
          </p:cNvSpPr>
          <p:nvPr/>
        </p:nvSpPr>
        <p:spPr bwMode="auto">
          <a:xfrm>
            <a:off x="596900" y="41751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7" name="Line 63"/>
          <p:cNvSpPr>
            <a:spLocks noChangeShapeType="1"/>
          </p:cNvSpPr>
          <p:nvPr/>
        </p:nvSpPr>
        <p:spPr bwMode="auto">
          <a:xfrm flipV="1">
            <a:off x="661988" y="41402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8" name="Rectangle 64"/>
          <p:cNvSpPr>
            <a:spLocks noChangeArrowheads="1"/>
          </p:cNvSpPr>
          <p:nvPr/>
        </p:nvSpPr>
        <p:spPr bwMode="auto">
          <a:xfrm>
            <a:off x="587375" y="37941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09" name="Line 65"/>
          <p:cNvSpPr>
            <a:spLocks noChangeShapeType="1"/>
          </p:cNvSpPr>
          <p:nvPr/>
        </p:nvSpPr>
        <p:spPr bwMode="auto">
          <a:xfrm>
            <a:off x="596900" y="39989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0" name="Line 66"/>
          <p:cNvSpPr>
            <a:spLocks noChangeShapeType="1"/>
          </p:cNvSpPr>
          <p:nvPr/>
        </p:nvSpPr>
        <p:spPr bwMode="auto">
          <a:xfrm flipV="1">
            <a:off x="661988" y="39671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2" name="Line 68"/>
          <p:cNvSpPr>
            <a:spLocks noChangeShapeType="1"/>
          </p:cNvSpPr>
          <p:nvPr/>
        </p:nvSpPr>
        <p:spPr bwMode="auto">
          <a:xfrm flipH="1" flipV="1">
            <a:off x="539750" y="41735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3" name="Line 69"/>
          <p:cNvSpPr>
            <a:spLocks noChangeShapeType="1"/>
          </p:cNvSpPr>
          <p:nvPr/>
        </p:nvSpPr>
        <p:spPr bwMode="auto">
          <a:xfrm>
            <a:off x="596900" y="3827463"/>
            <a:ext cx="331788" cy="133350"/>
          </a:xfrm>
          <a:prstGeom prst="line">
            <a:avLst/>
          </a:prstGeom>
          <a:noFill/>
          <a:ln w="1905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4" name="Line 70"/>
          <p:cNvSpPr>
            <a:spLocks noChangeShapeType="1"/>
          </p:cNvSpPr>
          <p:nvPr/>
        </p:nvSpPr>
        <p:spPr bwMode="auto">
          <a:xfrm flipV="1">
            <a:off x="596900" y="42243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5" name="Rectangle 71"/>
          <p:cNvSpPr>
            <a:spLocks noChangeArrowheads="1"/>
          </p:cNvSpPr>
          <p:nvPr/>
        </p:nvSpPr>
        <p:spPr bwMode="auto">
          <a:xfrm>
            <a:off x="657225" y="36591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6" name="Arc 72"/>
          <p:cNvSpPr>
            <a:spLocks/>
          </p:cNvSpPr>
          <p:nvPr/>
        </p:nvSpPr>
        <p:spPr bwMode="auto">
          <a:xfrm flipH="1">
            <a:off x="592138" y="35353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7" name="Arc 73"/>
          <p:cNvSpPr>
            <a:spLocks/>
          </p:cNvSpPr>
          <p:nvPr/>
        </p:nvSpPr>
        <p:spPr bwMode="auto">
          <a:xfrm>
            <a:off x="760413" y="35353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8" name="Line 74"/>
          <p:cNvSpPr>
            <a:spLocks noChangeShapeType="1"/>
          </p:cNvSpPr>
          <p:nvPr/>
        </p:nvSpPr>
        <p:spPr bwMode="auto">
          <a:xfrm>
            <a:off x="592138" y="36591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19" name="Line 75"/>
          <p:cNvSpPr>
            <a:spLocks noChangeShapeType="1"/>
          </p:cNvSpPr>
          <p:nvPr/>
        </p:nvSpPr>
        <p:spPr bwMode="auto">
          <a:xfrm>
            <a:off x="857250" y="36591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1" name="Line 77"/>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2" name="Line 78"/>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3" name="Line 79"/>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4" name="Line 80"/>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5" name="Line 81"/>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6" name="Line 82"/>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7" name="Rectangle 83"/>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8" name="Oval 84"/>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29" name="Line 85"/>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0" name="Line 86"/>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1" name="Line 87"/>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2" name="Line 88"/>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3" name="Line 89"/>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4" name="Line 90"/>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5" name="Line 91"/>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6" name="Line 92"/>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8" name="Line 94"/>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39" name="Line 95"/>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0" name="Line 96"/>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1" name="Line 97"/>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2" name="Line 98"/>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3" name="Line 99"/>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4" name="Line 100"/>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5" name="Line 101"/>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6" name="Line 102"/>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7" name="Line 103"/>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8" name="Oval 104"/>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49" name="Line 105"/>
          <p:cNvSpPr>
            <a:spLocks noChangeShapeType="1"/>
          </p:cNvSpPr>
          <p:nvPr/>
        </p:nvSpPr>
        <p:spPr bwMode="auto">
          <a:xfrm>
            <a:off x="338138" y="1533525"/>
            <a:ext cx="0" cy="409733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50" name="Line 106"/>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51" name="Line 107"/>
          <p:cNvSpPr>
            <a:spLocks noChangeShapeType="1"/>
          </p:cNvSpPr>
          <p:nvPr/>
        </p:nvSpPr>
        <p:spPr bwMode="auto">
          <a:xfrm rot="5400000">
            <a:off x="434182" y="14358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52" name="Line 108"/>
          <p:cNvSpPr>
            <a:spLocks noChangeShapeType="1"/>
          </p:cNvSpPr>
          <p:nvPr/>
        </p:nvSpPr>
        <p:spPr bwMode="auto">
          <a:xfrm rot="5400000">
            <a:off x="448469" y="37441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53" name="Oval 109"/>
          <p:cNvSpPr>
            <a:spLocks noChangeArrowheads="1"/>
          </p:cNvSpPr>
          <p:nvPr/>
        </p:nvSpPr>
        <p:spPr bwMode="auto">
          <a:xfrm>
            <a:off x="322263" y="38115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4" name="Line 110"/>
          <p:cNvSpPr>
            <a:spLocks noChangeShapeType="1"/>
          </p:cNvSpPr>
          <p:nvPr/>
        </p:nvSpPr>
        <p:spPr bwMode="auto">
          <a:xfrm flipH="1">
            <a:off x="677863" y="21002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5" name="Line 111"/>
          <p:cNvSpPr>
            <a:spLocks noChangeShapeType="1"/>
          </p:cNvSpPr>
          <p:nvPr/>
        </p:nvSpPr>
        <p:spPr bwMode="auto">
          <a:xfrm flipH="1">
            <a:off x="687388" y="22336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6" name="Line 112"/>
          <p:cNvSpPr>
            <a:spLocks noChangeShapeType="1"/>
          </p:cNvSpPr>
          <p:nvPr/>
        </p:nvSpPr>
        <p:spPr bwMode="auto">
          <a:xfrm flipH="1" flipV="1">
            <a:off x="687388" y="21701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7" name="Rectangle 113"/>
          <p:cNvSpPr>
            <a:spLocks noChangeArrowheads="1"/>
          </p:cNvSpPr>
          <p:nvPr/>
        </p:nvSpPr>
        <p:spPr bwMode="auto">
          <a:xfrm>
            <a:off x="585788" y="17986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8" name="Line 114"/>
          <p:cNvSpPr>
            <a:spLocks noChangeShapeType="1"/>
          </p:cNvSpPr>
          <p:nvPr/>
        </p:nvSpPr>
        <p:spPr bwMode="auto">
          <a:xfrm>
            <a:off x="595313" y="18811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59" name="Line 115"/>
          <p:cNvSpPr>
            <a:spLocks noChangeShapeType="1"/>
          </p:cNvSpPr>
          <p:nvPr/>
        </p:nvSpPr>
        <p:spPr bwMode="auto">
          <a:xfrm flipV="1">
            <a:off x="660400" y="18462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0" name="Rectangle 116"/>
          <p:cNvSpPr>
            <a:spLocks noChangeArrowheads="1"/>
          </p:cNvSpPr>
          <p:nvPr/>
        </p:nvSpPr>
        <p:spPr bwMode="auto">
          <a:xfrm>
            <a:off x="585788" y="15001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1" name="Line 117"/>
          <p:cNvSpPr>
            <a:spLocks noChangeShapeType="1"/>
          </p:cNvSpPr>
          <p:nvPr/>
        </p:nvSpPr>
        <p:spPr bwMode="auto">
          <a:xfrm>
            <a:off x="595313" y="17049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2" name="Line 118"/>
          <p:cNvSpPr>
            <a:spLocks noChangeShapeType="1"/>
          </p:cNvSpPr>
          <p:nvPr/>
        </p:nvSpPr>
        <p:spPr bwMode="auto">
          <a:xfrm flipV="1">
            <a:off x="660400" y="16732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4" name="Line 120"/>
          <p:cNvSpPr>
            <a:spLocks noChangeShapeType="1"/>
          </p:cNvSpPr>
          <p:nvPr/>
        </p:nvSpPr>
        <p:spPr bwMode="auto">
          <a:xfrm flipH="1" flipV="1">
            <a:off x="538163" y="18796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5" name="Line 121"/>
          <p:cNvSpPr>
            <a:spLocks noChangeShapeType="1"/>
          </p:cNvSpPr>
          <p:nvPr/>
        </p:nvSpPr>
        <p:spPr bwMode="auto">
          <a:xfrm>
            <a:off x="595313" y="1533525"/>
            <a:ext cx="331787" cy="133350"/>
          </a:xfrm>
          <a:prstGeom prst="line">
            <a:avLst/>
          </a:prstGeom>
          <a:noFill/>
          <a:ln w="1905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6" name="Line 122"/>
          <p:cNvSpPr>
            <a:spLocks noChangeShapeType="1"/>
          </p:cNvSpPr>
          <p:nvPr/>
        </p:nvSpPr>
        <p:spPr bwMode="auto">
          <a:xfrm flipV="1">
            <a:off x="595313" y="19304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7" name="Rectangle 123"/>
          <p:cNvSpPr>
            <a:spLocks noChangeArrowheads="1"/>
          </p:cNvSpPr>
          <p:nvPr/>
        </p:nvSpPr>
        <p:spPr bwMode="auto">
          <a:xfrm>
            <a:off x="655638" y="13652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8" name="Arc 124"/>
          <p:cNvSpPr>
            <a:spLocks/>
          </p:cNvSpPr>
          <p:nvPr/>
        </p:nvSpPr>
        <p:spPr bwMode="auto">
          <a:xfrm flipH="1">
            <a:off x="590550" y="12414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69" name="Arc 125"/>
          <p:cNvSpPr>
            <a:spLocks/>
          </p:cNvSpPr>
          <p:nvPr/>
        </p:nvSpPr>
        <p:spPr bwMode="auto">
          <a:xfrm>
            <a:off x="758825" y="12414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70" name="Line 126"/>
          <p:cNvSpPr>
            <a:spLocks noChangeShapeType="1"/>
          </p:cNvSpPr>
          <p:nvPr/>
        </p:nvSpPr>
        <p:spPr bwMode="auto">
          <a:xfrm>
            <a:off x="590550"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71" name="Line 127"/>
          <p:cNvSpPr>
            <a:spLocks noChangeShapeType="1"/>
          </p:cNvSpPr>
          <p:nvPr/>
        </p:nvSpPr>
        <p:spPr bwMode="auto">
          <a:xfrm>
            <a:off x="855663" y="13652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72" name="Line 128"/>
          <p:cNvSpPr>
            <a:spLocks noChangeShapeType="1"/>
          </p:cNvSpPr>
          <p:nvPr/>
        </p:nvSpPr>
        <p:spPr bwMode="auto">
          <a:xfrm rot="5400000">
            <a:off x="1316038" y="1257300"/>
            <a:ext cx="0" cy="7874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3" name="Line 129"/>
          <p:cNvSpPr>
            <a:spLocks noChangeShapeType="1"/>
          </p:cNvSpPr>
          <p:nvPr/>
        </p:nvSpPr>
        <p:spPr bwMode="auto">
          <a:xfrm>
            <a:off x="1709738" y="906463"/>
            <a:ext cx="0" cy="15716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4" name="Line 130"/>
          <p:cNvSpPr>
            <a:spLocks noChangeShapeType="1"/>
          </p:cNvSpPr>
          <p:nvPr/>
        </p:nvSpPr>
        <p:spPr bwMode="auto">
          <a:xfrm rot="5400000">
            <a:off x="2116138" y="525463"/>
            <a:ext cx="0" cy="7620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5" name="Oval 131"/>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76" name="Line 132"/>
          <p:cNvSpPr>
            <a:spLocks noChangeShapeType="1"/>
          </p:cNvSpPr>
          <p:nvPr/>
        </p:nvSpPr>
        <p:spPr bwMode="auto">
          <a:xfrm rot="5400000">
            <a:off x="4810125" y="3465513"/>
            <a:ext cx="0" cy="4572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7" name="Line 133"/>
          <p:cNvSpPr>
            <a:spLocks noChangeShapeType="1"/>
          </p:cNvSpPr>
          <p:nvPr/>
        </p:nvSpPr>
        <p:spPr bwMode="auto">
          <a:xfrm rot="5400000">
            <a:off x="1159669" y="3753644"/>
            <a:ext cx="0" cy="3730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8" name="Line 134"/>
          <p:cNvSpPr>
            <a:spLocks noChangeShapeType="1"/>
          </p:cNvSpPr>
          <p:nvPr/>
        </p:nvSpPr>
        <p:spPr bwMode="auto">
          <a:xfrm>
            <a:off x="1346200" y="1960563"/>
            <a:ext cx="0" cy="19986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79" name="AutoShape 135"/>
          <p:cNvSpPr>
            <a:spLocks/>
          </p:cNvSpPr>
          <p:nvPr/>
        </p:nvSpPr>
        <p:spPr bwMode="auto">
          <a:xfrm flipH="1">
            <a:off x="5026025" y="2895600"/>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480" name="AutoShape 136"/>
          <p:cNvSpPr>
            <a:spLocks/>
          </p:cNvSpPr>
          <p:nvPr/>
        </p:nvSpPr>
        <p:spPr bwMode="auto">
          <a:xfrm rot="16200000" flipV="1">
            <a:off x="3529013" y="5224463"/>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481" name="Line 137"/>
          <p:cNvSpPr>
            <a:spLocks noChangeShapeType="1"/>
          </p:cNvSpPr>
          <p:nvPr/>
        </p:nvSpPr>
        <p:spPr bwMode="auto">
          <a:xfrm rot="5400000">
            <a:off x="3885407" y="5090318"/>
            <a:ext cx="0" cy="4238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2" name="Oval 138"/>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83" name="Line 139"/>
          <p:cNvSpPr>
            <a:spLocks noChangeShapeType="1"/>
          </p:cNvSpPr>
          <p:nvPr/>
        </p:nvSpPr>
        <p:spPr bwMode="auto">
          <a:xfrm rot="5400000">
            <a:off x="2858294" y="1196182"/>
            <a:ext cx="0" cy="37941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4" name="Line 140"/>
          <p:cNvSpPr>
            <a:spLocks noChangeShapeType="1"/>
          </p:cNvSpPr>
          <p:nvPr/>
        </p:nvSpPr>
        <p:spPr bwMode="auto">
          <a:xfrm>
            <a:off x="3048000" y="1411288"/>
            <a:ext cx="0" cy="211613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5" name="Line 141"/>
          <p:cNvSpPr>
            <a:spLocks noChangeShapeType="1"/>
          </p:cNvSpPr>
          <p:nvPr/>
        </p:nvSpPr>
        <p:spPr bwMode="auto">
          <a:xfrm rot="5400000">
            <a:off x="3240882" y="3347244"/>
            <a:ext cx="0" cy="3825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6" name="Line 142"/>
          <p:cNvSpPr>
            <a:spLocks noChangeShapeType="1"/>
          </p:cNvSpPr>
          <p:nvPr/>
        </p:nvSpPr>
        <p:spPr bwMode="auto">
          <a:xfrm>
            <a:off x="3432175" y="3538538"/>
            <a:ext cx="0" cy="547687"/>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7" name="Oval 143"/>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88" name="Line 144"/>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89" name="Oval 145"/>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490" name="AutoShape 146"/>
          <p:cNvSpPr>
            <a:spLocks/>
          </p:cNvSpPr>
          <p:nvPr/>
        </p:nvSpPr>
        <p:spPr bwMode="auto">
          <a:xfrm rot="16200000" flipV="1">
            <a:off x="3009900" y="2738438"/>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491" name="Line 147"/>
          <p:cNvSpPr>
            <a:spLocks noChangeShapeType="1"/>
          </p:cNvSpPr>
          <p:nvPr/>
        </p:nvSpPr>
        <p:spPr bwMode="auto">
          <a:xfrm rot="5400000">
            <a:off x="2798763" y="2679700"/>
            <a:ext cx="0" cy="2698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2" name="Line 148"/>
          <p:cNvSpPr>
            <a:spLocks noChangeShapeType="1"/>
          </p:cNvSpPr>
          <p:nvPr/>
        </p:nvSpPr>
        <p:spPr bwMode="auto">
          <a:xfrm rot="5400000">
            <a:off x="3297238" y="2679700"/>
            <a:ext cx="0" cy="2698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3" name="Line 149"/>
          <p:cNvSpPr>
            <a:spLocks noChangeShapeType="1"/>
          </p:cNvSpPr>
          <p:nvPr/>
        </p:nvSpPr>
        <p:spPr bwMode="auto">
          <a:xfrm>
            <a:off x="3432175" y="2365375"/>
            <a:ext cx="0" cy="45878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4" name="Line 150"/>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5" name="Line 151"/>
          <p:cNvSpPr>
            <a:spLocks noChangeShapeType="1"/>
          </p:cNvSpPr>
          <p:nvPr/>
        </p:nvSpPr>
        <p:spPr bwMode="auto">
          <a:xfrm>
            <a:off x="5038725" y="3111500"/>
            <a:ext cx="0" cy="598488"/>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6" name="Line 152"/>
          <p:cNvSpPr>
            <a:spLocks noChangeShapeType="1"/>
          </p:cNvSpPr>
          <p:nvPr/>
        </p:nvSpPr>
        <p:spPr bwMode="auto">
          <a:xfrm rot="5400000">
            <a:off x="4721226" y="1349375"/>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7" name="Line 153"/>
          <p:cNvSpPr>
            <a:spLocks noChangeShapeType="1"/>
          </p:cNvSpPr>
          <p:nvPr/>
        </p:nvSpPr>
        <p:spPr bwMode="auto">
          <a:xfrm>
            <a:off x="4846638" y="1474788"/>
            <a:ext cx="0" cy="15319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8" name="Line 154"/>
          <p:cNvSpPr>
            <a:spLocks noChangeShapeType="1"/>
          </p:cNvSpPr>
          <p:nvPr/>
        </p:nvSpPr>
        <p:spPr bwMode="auto">
          <a:xfrm>
            <a:off x="5038725" y="982663"/>
            <a:ext cx="0" cy="19462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499" name="Line 155"/>
          <p:cNvSpPr>
            <a:spLocks noChangeShapeType="1"/>
          </p:cNvSpPr>
          <p:nvPr/>
        </p:nvSpPr>
        <p:spPr bwMode="auto">
          <a:xfrm>
            <a:off x="2225675" y="5018088"/>
            <a:ext cx="0" cy="2825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00" name="Text Box 156"/>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7501" name="Text Box 157"/>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7503" name="Rectangle 159"/>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04" name="Oval 160"/>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05" name="Line 161"/>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06" name="Line 162"/>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07" name="Line 163"/>
          <p:cNvSpPr>
            <a:spLocks noChangeShapeType="1"/>
          </p:cNvSpPr>
          <p:nvPr/>
        </p:nvSpPr>
        <p:spPr bwMode="auto">
          <a:xfrm rot="-5400000">
            <a:off x="2388394" y="1010444"/>
            <a:ext cx="233362" cy="0"/>
          </a:xfrm>
          <a:prstGeom prst="line">
            <a:avLst/>
          </a:prstGeom>
          <a:noFill/>
          <a:ln w="28575">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08" name="Line 164"/>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09" name="Line 165"/>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10" name="Line 166"/>
          <p:cNvSpPr>
            <a:spLocks noChangeShapeType="1"/>
          </p:cNvSpPr>
          <p:nvPr/>
        </p:nvSpPr>
        <p:spPr bwMode="auto">
          <a:xfrm rot="16200000" flipH="1">
            <a:off x="2367757" y="1791494"/>
            <a:ext cx="233362" cy="0"/>
          </a:xfrm>
          <a:prstGeom prst="line">
            <a:avLst/>
          </a:prstGeom>
          <a:noFill/>
          <a:ln w="28575">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1" name="AutoShape 167"/>
          <p:cNvSpPr>
            <a:spLocks/>
          </p:cNvSpPr>
          <p:nvPr/>
        </p:nvSpPr>
        <p:spPr bwMode="auto">
          <a:xfrm rot="16200000" flipV="1">
            <a:off x="1673225" y="1814513"/>
            <a:ext cx="76200" cy="228600"/>
          </a:xfrm>
          <a:prstGeom prst="leftBracket">
            <a:avLst>
              <a:gd name="adj" fmla="val 150000"/>
            </a:avLst>
          </a:prstGeom>
          <a:noFill/>
          <a:ln w="25400">
            <a:solidFill>
              <a:srgbClr val="FF9966"/>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12" name="Line 168"/>
          <p:cNvSpPr>
            <a:spLocks noChangeShapeType="1"/>
          </p:cNvSpPr>
          <p:nvPr/>
        </p:nvSpPr>
        <p:spPr bwMode="auto">
          <a:xfrm rot="5400000">
            <a:off x="2160588" y="1552575"/>
            <a:ext cx="0" cy="647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13" name="Line 169"/>
          <p:cNvSpPr>
            <a:spLocks noChangeShapeType="1"/>
          </p:cNvSpPr>
          <p:nvPr/>
        </p:nvSpPr>
        <p:spPr bwMode="auto">
          <a:xfrm rot="5400000">
            <a:off x="1458913" y="1752600"/>
            <a:ext cx="0" cy="2762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514" name="Line 170"/>
          <p:cNvSpPr>
            <a:spLocks noChangeShapeType="1"/>
          </p:cNvSpPr>
          <p:nvPr/>
        </p:nvSpPr>
        <p:spPr bwMode="auto">
          <a:xfrm rot="10800000" flipH="1">
            <a:off x="1709738" y="2478088"/>
            <a:ext cx="790575"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5" name="Line 171"/>
          <p:cNvSpPr>
            <a:spLocks noChangeShapeType="1"/>
          </p:cNvSpPr>
          <p:nvPr/>
        </p:nvSpPr>
        <p:spPr bwMode="auto">
          <a:xfrm>
            <a:off x="2500313" y="24701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6" name="Line 172"/>
          <p:cNvSpPr>
            <a:spLocks noChangeShapeType="1"/>
          </p:cNvSpPr>
          <p:nvPr/>
        </p:nvSpPr>
        <p:spPr bwMode="auto">
          <a:xfrm>
            <a:off x="1320800" y="3517900"/>
            <a:ext cx="11858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7" name="Line 173"/>
          <p:cNvSpPr>
            <a:spLocks noChangeShapeType="1"/>
          </p:cNvSpPr>
          <p:nvPr/>
        </p:nvSpPr>
        <p:spPr bwMode="auto">
          <a:xfrm flipV="1">
            <a:off x="2500313" y="335597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8" name="Line 174"/>
          <p:cNvSpPr>
            <a:spLocks noChangeShapeType="1"/>
          </p:cNvSpPr>
          <p:nvPr/>
        </p:nvSpPr>
        <p:spPr bwMode="auto">
          <a:xfrm flipH="1">
            <a:off x="2195513" y="2921000"/>
            <a:ext cx="104775"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19" name="Line 175"/>
          <p:cNvSpPr>
            <a:spLocks noChangeShapeType="1"/>
          </p:cNvSpPr>
          <p:nvPr/>
        </p:nvSpPr>
        <p:spPr bwMode="auto">
          <a:xfrm flipH="1" flipV="1">
            <a:off x="2197100" y="2916238"/>
            <a:ext cx="3175" cy="59055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20" name="Line 176"/>
          <p:cNvSpPr>
            <a:spLocks noChangeShapeType="1"/>
          </p:cNvSpPr>
          <p:nvPr/>
        </p:nvSpPr>
        <p:spPr bwMode="auto">
          <a:xfrm flipH="1">
            <a:off x="2195513" y="2462213"/>
            <a:ext cx="4762" cy="26670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21" name="Line 177"/>
          <p:cNvSpPr>
            <a:spLocks noChangeShapeType="1"/>
          </p:cNvSpPr>
          <p:nvPr/>
        </p:nvSpPr>
        <p:spPr bwMode="auto">
          <a:xfrm>
            <a:off x="2190750" y="2717800"/>
            <a:ext cx="1016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22" name="Oval 178"/>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523" name="Group 179"/>
          <p:cNvGrpSpPr>
            <a:grpSpLocks/>
          </p:cNvGrpSpPr>
          <p:nvPr/>
        </p:nvGrpSpPr>
        <p:grpSpPr bwMode="auto">
          <a:xfrm rot="5400000">
            <a:off x="2138363" y="3302000"/>
            <a:ext cx="127000" cy="146050"/>
            <a:chOff x="2401" y="1169"/>
            <a:chExt cx="44" cy="51"/>
          </a:xfrm>
        </p:grpSpPr>
        <p:grpSp>
          <p:nvGrpSpPr>
            <p:cNvPr id="57524" name="Group 180"/>
            <p:cNvGrpSpPr>
              <a:grpSpLocks/>
            </p:cNvGrpSpPr>
            <p:nvPr/>
          </p:nvGrpSpPr>
          <p:grpSpPr bwMode="auto">
            <a:xfrm>
              <a:off x="2401" y="1204"/>
              <a:ext cx="44" cy="16"/>
              <a:chOff x="2401" y="1204"/>
              <a:chExt cx="44" cy="16"/>
            </a:xfrm>
          </p:grpSpPr>
          <p:sp>
            <p:nvSpPr>
              <p:cNvPr id="57525" name="Arc 181"/>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26" name="Arc 182"/>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527" name="Group 183"/>
            <p:cNvGrpSpPr>
              <a:grpSpLocks/>
            </p:cNvGrpSpPr>
            <p:nvPr/>
          </p:nvGrpSpPr>
          <p:grpSpPr bwMode="auto">
            <a:xfrm>
              <a:off x="2401" y="1169"/>
              <a:ext cx="44" cy="16"/>
              <a:chOff x="2401" y="1169"/>
              <a:chExt cx="44" cy="16"/>
            </a:xfrm>
          </p:grpSpPr>
          <p:sp>
            <p:nvSpPr>
              <p:cNvPr id="57528" name="Arc 184"/>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29" name="Arc 185"/>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57530" name="Group 186"/>
          <p:cNvGrpSpPr>
            <a:grpSpLocks/>
          </p:cNvGrpSpPr>
          <p:nvPr/>
        </p:nvGrpSpPr>
        <p:grpSpPr bwMode="auto">
          <a:xfrm rot="5400000">
            <a:off x="2139157" y="2532856"/>
            <a:ext cx="127000" cy="144463"/>
            <a:chOff x="1987" y="1170"/>
            <a:chExt cx="45" cy="52"/>
          </a:xfrm>
        </p:grpSpPr>
        <p:grpSp>
          <p:nvGrpSpPr>
            <p:cNvPr id="57531" name="Group 187"/>
            <p:cNvGrpSpPr>
              <a:grpSpLocks/>
            </p:cNvGrpSpPr>
            <p:nvPr/>
          </p:nvGrpSpPr>
          <p:grpSpPr bwMode="auto">
            <a:xfrm>
              <a:off x="1987" y="1206"/>
              <a:ext cx="43" cy="16"/>
              <a:chOff x="1987" y="1206"/>
              <a:chExt cx="43" cy="16"/>
            </a:xfrm>
          </p:grpSpPr>
          <p:sp>
            <p:nvSpPr>
              <p:cNvPr id="57532" name="Arc 188"/>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33" name="Arc 189"/>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534" name="Group 190"/>
            <p:cNvGrpSpPr>
              <a:grpSpLocks/>
            </p:cNvGrpSpPr>
            <p:nvPr/>
          </p:nvGrpSpPr>
          <p:grpSpPr bwMode="auto">
            <a:xfrm>
              <a:off x="1989" y="1170"/>
              <a:ext cx="43" cy="16"/>
              <a:chOff x="1989" y="1170"/>
              <a:chExt cx="43" cy="16"/>
            </a:xfrm>
          </p:grpSpPr>
          <p:sp>
            <p:nvSpPr>
              <p:cNvPr id="57535" name="Arc 191"/>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36" name="Arc 192"/>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7537" name="Oval 193"/>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38" name="Rectangle 194"/>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39" name="Line 195"/>
          <p:cNvSpPr>
            <a:spLocks noChangeShapeType="1"/>
          </p:cNvSpPr>
          <p:nvPr/>
        </p:nvSpPr>
        <p:spPr bwMode="auto">
          <a:xfrm flipV="1">
            <a:off x="2306638" y="2801938"/>
            <a:ext cx="396875" cy="120650"/>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40" name="Rectangle 196"/>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541" name="Group 197"/>
          <p:cNvGrpSpPr>
            <a:grpSpLocks/>
          </p:cNvGrpSpPr>
          <p:nvPr/>
        </p:nvGrpSpPr>
        <p:grpSpPr bwMode="auto">
          <a:xfrm>
            <a:off x="2298700" y="3219450"/>
            <a:ext cx="103188" cy="100013"/>
            <a:chOff x="3913" y="2593"/>
            <a:chExt cx="155" cy="151"/>
          </a:xfrm>
        </p:grpSpPr>
        <p:sp>
          <p:nvSpPr>
            <p:cNvPr id="57542" name="Line 1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43" name="Line 1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544" name="Group 200"/>
          <p:cNvGrpSpPr>
            <a:grpSpLocks/>
          </p:cNvGrpSpPr>
          <p:nvPr/>
        </p:nvGrpSpPr>
        <p:grpSpPr bwMode="auto">
          <a:xfrm>
            <a:off x="2293938" y="2668588"/>
            <a:ext cx="103187" cy="100012"/>
            <a:chOff x="3913" y="2593"/>
            <a:chExt cx="155" cy="151"/>
          </a:xfrm>
        </p:grpSpPr>
        <p:sp>
          <p:nvSpPr>
            <p:cNvPr id="57545" name="Line 201"/>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46" name="Line 202"/>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547" name="Line 203"/>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48" name="Line 204"/>
          <p:cNvSpPr>
            <a:spLocks noChangeShapeType="1"/>
          </p:cNvSpPr>
          <p:nvPr/>
        </p:nvSpPr>
        <p:spPr bwMode="auto">
          <a:xfrm rot="10800000" flipH="1">
            <a:off x="4373563" y="982663"/>
            <a:ext cx="665162"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49" name="Line 205"/>
          <p:cNvSpPr>
            <a:spLocks noChangeShapeType="1"/>
          </p:cNvSpPr>
          <p:nvPr/>
        </p:nvSpPr>
        <p:spPr bwMode="auto">
          <a:xfrm>
            <a:off x="3432175" y="2365375"/>
            <a:ext cx="9413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0" name="Line 206"/>
          <p:cNvSpPr>
            <a:spLocks noChangeShapeType="1"/>
          </p:cNvSpPr>
          <p:nvPr/>
        </p:nvSpPr>
        <p:spPr bwMode="auto">
          <a:xfrm flipH="1" flipV="1">
            <a:off x="4076700" y="1568450"/>
            <a:ext cx="3175" cy="76200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1" name="Line 207"/>
          <p:cNvSpPr>
            <a:spLocks noChangeShapeType="1"/>
          </p:cNvSpPr>
          <p:nvPr/>
        </p:nvSpPr>
        <p:spPr bwMode="auto">
          <a:xfrm>
            <a:off x="4379913" y="974725"/>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2" name="Line 208"/>
          <p:cNvSpPr>
            <a:spLocks noChangeShapeType="1"/>
          </p:cNvSpPr>
          <p:nvPr/>
        </p:nvSpPr>
        <p:spPr bwMode="auto">
          <a:xfrm flipV="1">
            <a:off x="4379913" y="22034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3" name="Line 209"/>
          <p:cNvSpPr>
            <a:spLocks noChangeShapeType="1"/>
          </p:cNvSpPr>
          <p:nvPr/>
        </p:nvSpPr>
        <p:spPr bwMode="auto">
          <a:xfrm flipH="1">
            <a:off x="4075113" y="1585913"/>
            <a:ext cx="104775"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4" name="Oval 210"/>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5" name="Rectangle 211"/>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6" name="Rectangle 212"/>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557" name="Group 213"/>
          <p:cNvGrpSpPr>
            <a:grpSpLocks/>
          </p:cNvGrpSpPr>
          <p:nvPr/>
        </p:nvGrpSpPr>
        <p:grpSpPr bwMode="auto">
          <a:xfrm>
            <a:off x="4178300" y="1695450"/>
            <a:ext cx="103188" cy="100013"/>
            <a:chOff x="3913" y="2593"/>
            <a:chExt cx="155" cy="151"/>
          </a:xfrm>
        </p:grpSpPr>
        <p:sp>
          <p:nvSpPr>
            <p:cNvPr id="57558" name="Line 21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59" name="Line 21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560" name="Group 216"/>
          <p:cNvGrpSpPr>
            <a:grpSpLocks/>
          </p:cNvGrpSpPr>
          <p:nvPr/>
        </p:nvGrpSpPr>
        <p:grpSpPr bwMode="auto">
          <a:xfrm>
            <a:off x="4173538" y="1519238"/>
            <a:ext cx="103187" cy="100012"/>
            <a:chOff x="3913" y="2593"/>
            <a:chExt cx="155" cy="151"/>
          </a:xfrm>
        </p:grpSpPr>
        <p:sp>
          <p:nvSpPr>
            <p:cNvPr id="57561" name="Line 217"/>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2" name="Line 218"/>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563" name="Rectangle 219"/>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4" name="Line 220"/>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5" name="Line 221"/>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6" name="Line 222"/>
          <p:cNvSpPr>
            <a:spLocks noChangeShapeType="1"/>
          </p:cNvSpPr>
          <p:nvPr/>
        </p:nvSpPr>
        <p:spPr bwMode="auto">
          <a:xfrm rot="5400000">
            <a:off x="4017169" y="12406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7" name="Rectangle 223"/>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68" name="AutoShape 224"/>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69" name="AutoShape 225"/>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70" name="Line 226"/>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1" name="Line 227"/>
          <p:cNvSpPr>
            <a:spLocks noChangeShapeType="1"/>
          </p:cNvSpPr>
          <p:nvPr/>
        </p:nvSpPr>
        <p:spPr bwMode="auto">
          <a:xfrm>
            <a:off x="4075113" y="4206875"/>
            <a:ext cx="31115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2" name="Line 228"/>
          <p:cNvSpPr>
            <a:spLocks noChangeShapeType="1"/>
          </p:cNvSpPr>
          <p:nvPr/>
        </p:nvSpPr>
        <p:spPr bwMode="auto">
          <a:xfrm flipH="1" flipV="1">
            <a:off x="4090988" y="3783013"/>
            <a:ext cx="6350" cy="15192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3" name="Line 229"/>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4" name="Line 230"/>
          <p:cNvSpPr>
            <a:spLocks noChangeShapeType="1"/>
          </p:cNvSpPr>
          <p:nvPr/>
        </p:nvSpPr>
        <p:spPr bwMode="auto">
          <a:xfrm flipV="1">
            <a:off x="4392613" y="4044950"/>
            <a:ext cx="0" cy="161925"/>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5" name="Line 231"/>
          <p:cNvSpPr>
            <a:spLocks noChangeShapeType="1"/>
          </p:cNvSpPr>
          <p:nvPr/>
        </p:nvSpPr>
        <p:spPr bwMode="auto">
          <a:xfrm flipH="1">
            <a:off x="4087813" y="37830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6" name="Oval 232"/>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7" name="Rectangle 233"/>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78" name="Rectangle 234"/>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579" name="Group 235"/>
          <p:cNvGrpSpPr>
            <a:grpSpLocks/>
          </p:cNvGrpSpPr>
          <p:nvPr/>
        </p:nvGrpSpPr>
        <p:grpSpPr bwMode="auto">
          <a:xfrm>
            <a:off x="4191000" y="3536950"/>
            <a:ext cx="103188" cy="100013"/>
            <a:chOff x="3913" y="2593"/>
            <a:chExt cx="155" cy="151"/>
          </a:xfrm>
        </p:grpSpPr>
        <p:sp>
          <p:nvSpPr>
            <p:cNvPr id="57580" name="Line 2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1" name="Line 2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582" name="Group 238"/>
          <p:cNvGrpSpPr>
            <a:grpSpLocks/>
          </p:cNvGrpSpPr>
          <p:nvPr/>
        </p:nvGrpSpPr>
        <p:grpSpPr bwMode="auto">
          <a:xfrm>
            <a:off x="4186238" y="3360738"/>
            <a:ext cx="103187" cy="100012"/>
            <a:chOff x="3913" y="2593"/>
            <a:chExt cx="155" cy="151"/>
          </a:xfrm>
        </p:grpSpPr>
        <p:sp>
          <p:nvSpPr>
            <p:cNvPr id="57583" name="Line 2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4" name="Line 2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585" name="Rectangle 241"/>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6" name="Line 242"/>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7" name="Line 243"/>
          <p:cNvSpPr>
            <a:spLocks noChangeShapeType="1"/>
          </p:cNvSpPr>
          <p:nvPr/>
        </p:nvSpPr>
        <p:spPr bwMode="auto">
          <a:xfrm flipV="1">
            <a:off x="4202113" y="3679825"/>
            <a:ext cx="396875" cy="120650"/>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8" name="Line 244"/>
          <p:cNvSpPr>
            <a:spLocks noChangeShapeType="1"/>
          </p:cNvSpPr>
          <p:nvPr/>
        </p:nvSpPr>
        <p:spPr bwMode="auto">
          <a:xfrm rot="5400000">
            <a:off x="4029869" y="34377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89" name="Rectangle 245"/>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0" name="AutoShape 246"/>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91" name="AutoShape 247"/>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592" name="Oval 248"/>
          <p:cNvSpPr>
            <a:spLocks noChangeArrowheads="1"/>
          </p:cNvSpPr>
          <p:nvPr/>
        </p:nvSpPr>
        <p:spPr bwMode="auto">
          <a:xfrm>
            <a:off x="4822825" y="27940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3" name="Line 249"/>
          <p:cNvSpPr>
            <a:spLocks noChangeShapeType="1"/>
          </p:cNvSpPr>
          <p:nvPr/>
        </p:nvSpPr>
        <p:spPr bwMode="auto">
          <a:xfrm rot="5400000" flipH="1">
            <a:off x="2950369" y="3872707"/>
            <a:ext cx="0" cy="1236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4" name="Line 250"/>
          <p:cNvSpPr>
            <a:spLocks noChangeShapeType="1"/>
          </p:cNvSpPr>
          <p:nvPr/>
        </p:nvSpPr>
        <p:spPr bwMode="auto">
          <a:xfrm rot="5400000" flipV="1">
            <a:off x="1774032" y="4723606"/>
            <a:ext cx="0" cy="1666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5" name="Line 251"/>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6" name="Line 252"/>
          <p:cNvSpPr>
            <a:spLocks noChangeShapeType="1"/>
          </p:cNvSpPr>
          <p:nvPr/>
        </p:nvSpPr>
        <p:spPr bwMode="auto">
          <a:xfrm rot="5400000" flipH="1" flipV="1">
            <a:off x="2275681"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7" name="Rectangle 253"/>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8" name="Line 254"/>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599" name="Rectangle 255"/>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0" name="AutoShape 256"/>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601" name="AutoShape 257"/>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602" name="AutoShape 258"/>
          <p:cNvSpPr>
            <a:spLocks noChangeArrowheads="1"/>
          </p:cNvSpPr>
          <p:nvPr/>
        </p:nvSpPr>
        <p:spPr bwMode="auto">
          <a:xfrm rot="5400000" flipV="1">
            <a:off x="1405731" y="4321970"/>
            <a:ext cx="581025" cy="239712"/>
          </a:xfrm>
          <a:prstGeom prst="roundRect">
            <a:avLst>
              <a:gd name="adj" fmla="val 50000"/>
            </a:avLst>
          </a:prstGeom>
          <a:solidFill>
            <a:srgbClr val="FF9966"/>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7603" name="Line 259"/>
          <p:cNvSpPr>
            <a:spLocks noChangeShapeType="1"/>
          </p:cNvSpPr>
          <p:nvPr/>
        </p:nvSpPr>
        <p:spPr bwMode="auto">
          <a:xfrm rot="5400000" flipH="1" flipV="1">
            <a:off x="1663700" y="4770438"/>
            <a:ext cx="762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4" name="Line 260"/>
          <p:cNvSpPr>
            <a:spLocks noChangeShapeType="1"/>
          </p:cNvSpPr>
          <p:nvPr/>
        </p:nvSpPr>
        <p:spPr bwMode="auto">
          <a:xfrm rot="5400000" flipH="1" flipV="1">
            <a:off x="1659731" y="4115594"/>
            <a:ext cx="777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5" name="Line 261"/>
          <p:cNvSpPr>
            <a:spLocks noChangeShapeType="1"/>
          </p:cNvSpPr>
          <p:nvPr/>
        </p:nvSpPr>
        <p:spPr bwMode="auto">
          <a:xfrm rot="5400000" flipH="1">
            <a:off x="2748757" y="3399631"/>
            <a:ext cx="0" cy="13668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6" name="Oval 262"/>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7" name="Line 263"/>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08" name="Line 264"/>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611" name="Group 267"/>
          <p:cNvGrpSpPr>
            <a:grpSpLocks/>
          </p:cNvGrpSpPr>
          <p:nvPr/>
        </p:nvGrpSpPr>
        <p:grpSpPr bwMode="auto">
          <a:xfrm rot="5400000" flipH="1" flipV="1">
            <a:off x="2028825" y="3927475"/>
            <a:ext cx="65088" cy="204788"/>
            <a:chOff x="0" y="0"/>
            <a:chExt cx="20000" cy="20000"/>
          </a:xfrm>
        </p:grpSpPr>
        <p:sp>
          <p:nvSpPr>
            <p:cNvPr id="57612" name="Arc 268"/>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13" name="Arc 269"/>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7614" name="Group 270"/>
          <p:cNvGrpSpPr>
            <a:grpSpLocks/>
          </p:cNvGrpSpPr>
          <p:nvPr/>
        </p:nvGrpSpPr>
        <p:grpSpPr bwMode="auto">
          <a:xfrm rot="5400000" flipH="1" flipV="1">
            <a:off x="2031206" y="4031457"/>
            <a:ext cx="66675" cy="204788"/>
            <a:chOff x="0" y="0"/>
            <a:chExt cx="20000" cy="20000"/>
          </a:xfrm>
        </p:grpSpPr>
        <p:sp>
          <p:nvSpPr>
            <p:cNvPr id="57615" name="Arc 271"/>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16" name="Arc 272"/>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617" name="Line 273"/>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18" name="Line 274"/>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19" name="Line 275"/>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0" name="Line 276"/>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1" name="Rectangle 277"/>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2" name="Line 278"/>
          <p:cNvSpPr>
            <a:spLocks noChangeShapeType="1"/>
          </p:cNvSpPr>
          <p:nvPr/>
        </p:nvSpPr>
        <p:spPr bwMode="auto">
          <a:xfrm rot="5400000" flipH="1">
            <a:off x="1875632" y="3896519"/>
            <a:ext cx="0" cy="3698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3" name="Line 279"/>
          <p:cNvSpPr>
            <a:spLocks noChangeShapeType="1"/>
          </p:cNvSpPr>
          <p:nvPr/>
        </p:nvSpPr>
        <p:spPr bwMode="auto">
          <a:xfrm rot="5400000" flipH="1" flipV="1">
            <a:off x="2017712"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624" name="Rectangle 280"/>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625" name="Group 281"/>
          <p:cNvGrpSpPr>
            <a:grpSpLocks/>
          </p:cNvGrpSpPr>
          <p:nvPr/>
        </p:nvGrpSpPr>
        <p:grpSpPr bwMode="auto">
          <a:xfrm rot="5400000" flipV="1">
            <a:off x="2659856" y="4587082"/>
            <a:ext cx="104775" cy="103188"/>
            <a:chOff x="3913" y="2593"/>
            <a:chExt cx="155" cy="151"/>
          </a:xfrm>
        </p:grpSpPr>
        <p:sp>
          <p:nvSpPr>
            <p:cNvPr id="57626" name="Line 28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7" name="Line 28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628" name="Line 284"/>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29" name="Rectangle 285"/>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7630" name="Group 286"/>
          <p:cNvGrpSpPr>
            <a:grpSpLocks/>
          </p:cNvGrpSpPr>
          <p:nvPr/>
        </p:nvGrpSpPr>
        <p:grpSpPr bwMode="auto">
          <a:xfrm rot="5400000" flipV="1">
            <a:off x="2059781" y="4590257"/>
            <a:ext cx="104775" cy="103188"/>
            <a:chOff x="3913" y="2593"/>
            <a:chExt cx="155" cy="151"/>
          </a:xfrm>
        </p:grpSpPr>
        <p:sp>
          <p:nvSpPr>
            <p:cNvPr id="57631" name="Line 28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32" name="Line 28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7633" name="Line 289"/>
          <p:cNvSpPr>
            <a:spLocks noChangeShapeType="1"/>
          </p:cNvSpPr>
          <p:nvPr/>
        </p:nvSpPr>
        <p:spPr bwMode="auto">
          <a:xfrm rot="5400000">
            <a:off x="2067720" y="4742656"/>
            <a:ext cx="404812" cy="123825"/>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34" name="Oval 290"/>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35" name="Line 291"/>
          <p:cNvSpPr>
            <a:spLocks noChangeShapeType="1"/>
          </p:cNvSpPr>
          <p:nvPr/>
        </p:nvSpPr>
        <p:spPr bwMode="auto">
          <a:xfrm rot="5400000">
            <a:off x="2836863" y="4687888"/>
            <a:ext cx="0" cy="122555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7637" name="Text Box 293"/>
          <p:cNvSpPr txBox="1">
            <a:spLocks noChangeArrowheads="1"/>
          </p:cNvSpPr>
          <p:nvPr/>
        </p:nvSpPr>
        <p:spPr bwMode="auto">
          <a:xfrm>
            <a:off x="4598988" y="3967163"/>
            <a:ext cx="25146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This blocks the AND output even if the second Palm Button is depressed. </a:t>
            </a:r>
            <a:r>
              <a:rPr lang="en-US" sz="1400">
                <a:solidFill>
                  <a:srgbClr val="FF5050"/>
                </a:solidFill>
              </a:rPr>
              <a:t>This keeps an operator from locking one valve down and cycling the machine one handed.</a:t>
            </a:r>
          </a:p>
        </p:txBody>
      </p:sp>
      <p:sp>
        <p:nvSpPr>
          <p:cNvPr id="57609" name="Oval 265"/>
          <p:cNvSpPr>
            <a:spLocks noChangeArrowheads="1"/>
          </p:cNvSpPr>
          <p:nvPr/>
        </p:nvSpPr>
        <p:spPr bwMode="auto">
          <a:xfrm rot="5400000" flipH="1" flipV="1">
            <a:off x="22328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10" name="Oval 266"/>
          <p:cNvSpPr>
            <a:spLocks noChangeArrowheads="1"/>
          </p:cNvSpPr>
          <p:nvPr/>
        </p:nvSpPr>
        <p:spPr bwMode="auto">
          <a:xfrm rot="5400000" flipH="1" flipV="1">
            <a:off x="1893094" y="40552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38" name="Line 294"/>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7639" name="Text Box 295"/>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7640" name="AutoShape 296"/>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 name="Slide Number Placeholder 3"/>
          <p:cNvSpPr>
            <a:spLocks noGrp="1"/>
          </p:cNvSpPr>
          <p:nvPr>
            <p:ph type="sldNum" sz="quarter" idx="12"/>
          </p:nvPr>
        </p:nvSpPr>
        <p:spPr/>
        <p:txBody>
          <a:bodyPr/>
          <a:lstStyle/>
          <a:p>
            <a:fld id="{AEFF7D61-502F-8F42-BD28-7EF48B549C91}" type="slidenum">
              <a:rPr lang="en-US"/>
              <a:pPr/>
              <a:t>139</a:t>
            </a:fld>
            <a:endParaRPr lang="en-US"/>
          </a:p>
        </p:txBody>
      </p:sp>
      <p:sp>
        <p:nvSpPr>
          <p:cNvPr id="5939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59395"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Depressing Both Palm Buttons Concurrently (Simultaneously) </a:t>
            </a:r>
          </a:p>
        </p:txBody>
      </p:sp>
      <p:sp>
        <p:nvSpPr>
          <p:cNvPr id="59396"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59397"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59398" name="Rectangle 6"/>
          <p:cNvSpPr>
            <a:spLocks noChangeArrowheads="1"/>
          </p:cNvSpPr>
          <p:nvPr/>
        </p:nvSpPr>
        <p:spPr bwMode="auto">
          <a:xfrm>
            <a:off x="7697788" y="1031875"/>
            <a:ext cx="722312" cy="536575"/>
          </a:xfrm>
          <a:prstGeom prst="rect">
            <a:avLst/>
          </a:prstGeom>
          <a:solidFill>
            <a:srgbClr val="FF99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399" name="Rectangle 7"/>
          <p:cNvSpPr>
            <a:spLocks noChangeArrowheads="1"/>
          </p:cNvSpPr>
          <p:nvPr/>
        </p:nvSpPr>
        <p:spPr bwMode="auto">
          <a:xfrm>
            <a:off x="7697788" y="1568450"/>
            <a:ext cx="722312" cy="1162050"/>
          </a:xfrm>
          <a:prstGeom prst="rect">
            <a:avLst/>
          </a:prstGeom>
          <a:solidFill>
            <a:srgbClr val="3366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400" name="Group 8"/>
          <p:cNvGrpSpPr>
            <a:grpSpLocks/>
          </p:cNvGrpSpPr>
          <p:nvPr/>
        </p:nvGrpSpPr>
        <p:grpSpPr bwMode="auto">
          <a:xfrm>
            <a:off x="7697788" y="1519238"/>
            <a:ext cx="722312" cy="1798637"/>
            <a:chOff x="5017" y="760"/>
            <a:chExt cx="455" cy="1133"/>
          </a:xfrm>
        </p:grpSpPr>
        <p:sp>
          <p:nvSpPr>
            <p:cNvPr id="59401" name="Rectangle 9"/>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402" name="Rectangle 10"/>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9403" name="Rectangle 11"/>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4" name="Line 12"/>
          <p:cNvSpPr>
            <a:spLocks noChangeShapeType="1"/>
          </p:cNvSpPr>
          <p:nvPr/>
        </p:nvSpPr>
        <p:spPr bwMode="auto">
          <a:xfrm flipH="1" flipV="1">
            <a:off x="6580188" y="2820988"/>
            <a:ext cx="92075" cy="366712"/>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5" name="Line 13"/>
          <p:cNvSpPr>
            <a:spLocks noChangeShapeType="1"/>
          </p:cNvSpPr>
          <p:nvPr/>
        </p:nvSpPr>
        <p:spPr bwMode="auto">
          <a:xfrm>
            <a:off x="6764338" y="2820988"/>
            <a:ext cx="92075" cy="366712"/>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6" name="Line 14"/>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7" name="Line 15"/>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8" name="Rectangle 16"/>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09" name="Line 17"/>
          <p:cNvSpPr>
            <a:spLocks noChangeShapeType="1"/>
          </p:cNvSpPr>
          <p:nvPr/>
        </p:nvSpPr>
        <p:spPr bwMode="auto">
          <a:xfrm flipV="1">
            <a:off x="7215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0" name="Line 18"/>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1" name="Line 19"/>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2" name="Line 20"/>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413" name="Group 21"/>
          <p:cNvGrpSpPr>
            <a:grpSpLocks/>
          </p:cNvGrpSpPr>
          <p:nvPr/>
        </p:nvGrpSpPr>
        <p:grpSpPr bwMode="auto">
          <a:xfrm>
            <a:off x="7489825" y="2890838"/>
            <a:ext cx="257175" cy="184150"/>
            <a:chOff x="2320" y="1566"/>
            <a:chExt cx="290" cy="174"/>
          </a:xfrm>
        </p:grpSpPr>
        <p:sp>
          <p:nvSpPr>
            <p:cNvPr id="59414" name="Line 22"/>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5" name="Line 23"/>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6" name="Line 24"/>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7" name="Line 25"/>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18" name="Line 26"/>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419" name="Line 27"/>
          <p:cNvSpPr>
            <a:spLocks noChangeShapeType="1"/>
          </p:cNvSpPr>
          <p:nvPr/>
        </p:nvSpPr>
        <p:spPr bwMode="auto">
          <a:xfrm rot="16200000" flipH="1">
            <a:off x="6453188" y="3427413"/>
            <a:ext cx="4572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20" name="Rectangle 28"/>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21" name="AutoShape 29"/>
          <p:cNvSpPr>
            <a:spLocks noChangeArrowheads="1"/>
          </p:cNvSpPr>
          <p:nvPr/>
        </p:nvSpPr>
        <p:spPr bwMode="auto">
          <a:xfrm rot="5400000" flipH="1">
            <a:off x="6230143" y="2951957"/>
            <a:ext cx="163513" cy="952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59422" name="Group 30"/>
          <p:cNvGrpSpPr>
            <a:grpSpLocks/>
          </p:cNvGrpSpPr>
          <p:nvPr/>
        </p:nvGrpSpPr>
        <p:grpSpPr bwMode="auto">
          <a:xfrm>
            <a:off x="6376988" y="3187700"/>
            <a:ext cx="266700" cy="366713"/>
            <a:chOff x="4088" y="2008"/>
            <a:chExt cx="168" cy="231"/>
          </a:xfrm>
        </p:grpSpPr>
        <p:grpSp>
          <p:nvGrpSpPr>
            <p:cNvPr id="59423" name="Group 31"/>
            <p:cNvGrpSpPr>
              <a:grpSpLocks/>
            </p:cNvGrpSpPr>
            <p:nvPr/>
          </p:nvGrpSpPr>
          <p:grpSpPr bwMode="auto">
            <a:xfrm>
              <a:off x="4143" y="2216"/>
              <a:ext cx="36" cy="23"/>
              <a:chOff x="0" y="0"/>
              <a:chExt cx="20002" cy="20492"/>
            </a:xfrm>
          </p:grpSpPr>
          <p:sp>
            <p:nvSpPr>
              <p:cNvPr id="59424" name="Line 32"/>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25" name="Line 33"/>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26" name="Line 34"/>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427" name="Rectangle 35"/>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28" name="Line 36"/>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29" name="Line 37"/>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0" name="Line 38"/>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1" name="Line 39"/>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2" name="Line 40"/>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433" name="Group 41"/>
          <p:cNvGrpSpPr>
            <a:grpSpLocks/>
          </p:cNvGrpSpPr>
          <p:nvPr/>
        </p:nvGrpSpPr>
        <p:grpSpPr bwMode="auto">
          <a:xfrm>
            <a:off x="6745288" y="3187700"/>
            <a:ext cx="266700" cy="366713"/>
            <a:chOff x="4088" y="2008"/>
            <a:chExt cx="168" cy="231"/>
          </a:xfrm>
        </p:grpSpPr>
        <p:grpSp>
          <p:nvGrpSpPr>
            <p:cNvPr id="59434" name="Group 42"/>
            <p:cNvGrpSpPr>
              <a:grpSpLocks/>
            </p:cNvGrpSpPr>
            <p:nvPr/>
          </p:nvGrpSpPr>
          <p:grpSpPr bwMode="auto">
            <a:xfrm>
              <a:off x="4143" y="2216"/>
              <a:ext cx="36" cy="23"/>
              <a:chOff x="0" y="0"/>
              <a:chExt cx="20002" cy="20492"/>
            </a:xfrm>
          </p:grpSpPr>
          <p:sp>
            <p:nvSpPr>
              <p:cNvPr id="59435" name="Line 43"/>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6" name="Line 44"/>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7" name="Line 45"/>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438" name="Rectangle 46"/>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39" name="Line 47"/>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40" name="Line 48"/>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41" name="Line 49"/>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42" name="Line 50"/>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43" name="Line 51"/>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444" name="Line 52"/>
          <p:cNvSpPr>
            <a:spLocks noChangeShapeType="1"/>
          </p:cNvSpPr>
          <p:nvPr/>
        </p:nvSpPr>
        <p:spPr bwMode="auto">
          <a:xfrm flipV="1">
            <a:off x="6589713" y="1090613"/>
            <a:ext cx="0" cy="17303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45" name="Line 53"/>
          <p:cNvSpPr>
            <a:spLocks noChangeShapeType="1"/>
          </p:cNvSpPr>
          <p:nvPr/>
        </p:nvSpPr>
        <p:spPr bwMode="auto">
          <a:xfrm flipV="1">
            <a:off x="6769100" y="2662238"/>
            <a:ext cx="0" cy="1587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46" name="Line 54"/>
          <p:cNvSpPr>
            <a:spLocks noChangeShapeType="1"/>
          </p:cNvSpPr>
          <p:nvPr/>
        </p:nvSpPr>
        <p:spPr bwMode="auto">
          <a:xfrm rot="5400000" flipV="1">
            <a:off x="7225507" y="2201069"/>
            <a:ext cx="0" cy="922337"/>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47" name="Line 55"/>
          <p:cNvSpPr>
            <a:spLocks noChangeShapeType="1"/>
          </p:cNvSpPr>
          <p:nvPr/>
        </p:nvSpPr>
        <p:spPr bwMode="auto">
          <a:xfrm rot="5400000" flipV="1">
            <a:off x="7134226" y="536575"/>
            <a:ext cx="0" cy="11080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48" name="Line 56"/>
          <p:cNvSpPr>
            <a:spLocks noChangeShapeType="1"/>
          </p:cNvSpPr>
          <p:nvPr/>
        </p:nvSpPr>
        <p:spPr bwMode="auto">
          <a:xfrm flipH="1">
            <a:off x="679450" y="4381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49" name="Line 57"/>
          <p:cNvSpPr>
            <a:spLocks noChangeShapeType="1"/>
          </p:cNvSpPr>
          <p:nvPr/>
        </p:nvSpPr>
        <p:spPr bwMode="auto">
          <a:xfrm flipH="1">
            <a:off x="688975" y="4514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0" name="Line 58"/>
          <p:cNvSpPr>
            <a:spLocks noChangeShapeType="1"/>
          </p:cNvSpPr>
          <p:nvPr/>
        </p:nvSpPr>
        <p:spPr bwMode="auto">
          <a:xfrm flipH="1" flipV="1">
            <a:off x="688975" y="4451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1" name="Rectangle 59"/>
          <p:cNvSpPr>
            <a:spLocks noChangeArrowheads="1"/>
          </p:cNvSpPr>
          <p:nvPr/>
        </p:nvSpPr>
        <p:spPr bwMode="auto">
          <a:xfrm>
            <a:off x="587375" y="4079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2" name="Line 60"/>
          <p:cNvSpPr>
            <a:spLocks noChangeShapeType="1"/>
          </p:cNvSpPr>
          <p:nvPr/>
        </p:nvSpPr>
        <p:spPr bwMode="auto">
          <a:xfrm>
            <a:off x="596900" y="4162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3" name="Line 61"/>
          <p:cNvSpPr>
            <a:spLocks noChangeShapeType="1"/>
          </p:cNvSpPr>
          <p:nvPr/>
        </p:nvSpPr>
        <p:spPr bwMode="auto">
          <a:xfrm flipV="1">
            <a:off x="661988" y="4127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4" name="Rectangle 62"/>
          <p:cNvSpPr>
            <a:spLocks noChangeArrowheads="1"/>
          </p:cNvSpPr>
          <p:nvPr/>
        </p:nvSpPr>
        <p:spPr bwMode="auto">
          <a:xfrm>
            <a:off x="587375" y="3781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5" name="Line 63"/>
          <p:cNvSpPr>
            <a:spLocks noChangeShapeType="1"/>
          </p:cNvSpPr>
          <p:nvPr/>
        </p:nvSpPr>
        <p:spPr bwMode="auto">
          <a:xfrm>
            <a:off x="596900" y="3986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6" name="Line 64"/>
          <p:cNvSpPr>
            <a:spLocks noChangeShapeType="1"/>
          </p:cNvSpPr>
          <p:nvPr/>
        </p:nvSpPr>
        <p:spPr bwMode="auto">
          <a:xfrm flipV="1">
            <a:off x="661988" y="3954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8" name="Line 66"/>
          <p:cNvSpPr>
            <a:spLocks noChangeShapeType="1"/>
          </p:cNvSpPr>
          <p:nvPr/>
        </p:nvSpPr>
        <p:spPr bwMode="auto">
          <a:xfrm flipH="1" flipV="1">
            <a:off x="539750" y="4160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59" name="Line 67"/>
          <p:cNvSpPr>
            <a:spLocks noChangeShapeType="1"/>
          </p:cNvSpPr>
          <p:nvPr/>
        </p:nvSpPr>
        <p:spPr bwMode="auto">
          <a:xfrm>
            <a:off x="596900" y="3814763"/>
            <a:ext cx="331788"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0" name="Line 68"/>
          <p:cNvSpPr>
            <a:spLocks noChangeShapeType="1"/>
          </p:cNvSpPr>
          <p:nvPr/>
        </p:nvSpPr>
        <p:spPr bwMode="auto">
          <a:xfrm flipV="1">
            <a:off x="596900" y="4211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1" name="Rectangle 69"/>
          <p:cNvSpPr>
            <a:spLocks noChangeArrowheads="1"/>
          </p:cNvSpPr>
          <p:nvPr/>
        </p:nvSpPr>
        <p:spPr bwMode="auto">
          <a:xfrm>
            <a:off x="657225" y="3646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2" name="Arc 70"/>
          <p:cNvSpPr>
            <a:spLocks/>
          </p:cNvSpPr>
          <p:nvPr/>
        </p:nvSpPr>
        <p:spPr bwMode="auto">
          <a:xfrm flipH="1">
            <a:off x="592138" y="3522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3" name="Arc 71"/>
          <p:cNvSpPr>
            <a:spLocks/>
          </p:cNvSpPr>
          <p:nvPr/>
        </p:nvSpPr>
        <p:spPr bwMode="auto">
          <a:xfrm>
            <a:off x="760413" y="3522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4" name="Line 72"/>
          <p:cNvSpPr>
            <a:spLocks noChangeShapeType="1"/>
          </p:cNvSpPr>
          <p:nvPr/>
        </p:nvSpPr>
        <p:spPr bwMode="auto">
          <a:xfrm>
            <a:off x="592138"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5" name="Line 73"/>
          <p:cNvSpPr>
            <a:spLocks noChangeShapeType="1"/>
          </p:cNvSpPr>
          <p:nvPr/>
        </p:nvSpPr>
        <p:spPr bwMode="auto">
          <a:xfrm>
            <a:off x="857250"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7" name="Line 75"/>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8" name="Line 76"/>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69" name="Line 77"/>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0" name="Line 78"/>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1" name="Line 79"/>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3" name="Rectangle 81"/>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4" name="Oval 82"/>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5" name="Line 83"/>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6" name="Line 84"/>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7" name="Line 85"/>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8" name="Line 86"/>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79" name="Line 87"/>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0" name="Line 88"/>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1" name="Line 89"/>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2" name="Line 90"/>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4" name="Line 92"/>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5" name="Line 93"/>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6" name="Line 94"/>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7" name="Line 95"/>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8" name="Line 96"/>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89" name="Line 97"/>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0" name="Line 98"/>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1" name="Line 99"/>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2" name="Line 100"/>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3" name="Line 101"/>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4" name="Oval 102"/>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495" name="Line 103"/>
          <p:cNvSpPr>
            <a:spLocks noChangeShapeType="1"/>
          </p:cNvSpPr>
          <p:nvPr/>
        </p:nvSpPr>
        <p:spPr bwMode="auto">
          <a:xfrm>
            <a:off x="338138" y="1498600"/>
            <a:ext cx="0" cy="41322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96" name="Line 104"/>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97" name="Line 105"/>
          <p:cNvSpPr>
            <a:spLocks noChangeShapeType="1"/>
          </p:cNvSpPr>
          <p:nvPr/>
        </p:nvSpPr>
        <p:spPr bwMode="auto">
          <a:xfrm rot="5400000">
            <a:off x="434182" y="14104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98" name="Line 106"/>
          <p:cNvSpPr>
            <a:spLocks noChangeShapeType="1"/>
          </p:cNvSpPr>
          <p:nvPr/>
        </p:nvSpPr>
        <p:spPr bwMode="auto">
          <a:xfrm rot="5400000">
            <a:off x="448469" y="37314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499" name="Oval 107"/>
          <p:cNvSpPr>
            <a:spLocks noChangeArrowheads="1"/>
          </p:cNvSpPr>
          <p:nvPr/>
        </p:nvSpPr>
        <p:spPr bwMode="auto">
          <a:xfrm>
            <a:off x="309563" y="37861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0" name="Line 108"/>
          <p:cNvSpPr>
            <a:spLocks noChangeShapeType="1"/>
          </p:cNvSpPr>
          <p:nvPr/>
        </p:nvSpPr>
        <p:spPr bwMode="auto">
          <a:xfrm flipH="1">
            <a:off x="677863" y="20748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1" name="Line 109"/>
          <p:cNvSpPr>
            <a:spLocks noChangeShapeType="1"/>
          </p:cNvSpPr>
          <p:nvPr/>
        </p:nvSpPr>
        <p:spPr bwMode="auto">
          <a:xfrm flipH="1">
            <a:off x="687388" y="22082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2" name="Line 110"/>
          <p:cNvSpPr>
            <a:spLocks noChangeShapeType="1"/>
          </p:cNvSpPr>
          <p:nvPr/>
        </p:nvSpPr>
        <p:spPr bwMode="auto">
          <a:xfrm flipH="1" flipV="1">
            <a:off x="687388" y="21447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3" name="Rectangle 111"/>
          <p:cNvSpPr>
            <a:spLocks noChangeArrowheads="1"/>
          </p:cNvSpPr>
          <p:nvPr/>
        </p:nvSpPr>
        <p:spPr bwMode="auto">
          <a:xfrm>
            <a:off x="585788" y="17732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4" name="Line 112"/>
          <p:cNvSpPr>
            <a:spLocks noChangeShapeType="1"/>
          </p:cNvSpPr>
          <p:nvPr/>
        </p:nvSpPr>
        <p:spPr bwMode="auto">
          <a:xfrm>
            <a:off x="595313" y="18557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5" name="Line 113"/>
          <p:cNvSpPr>
            <a:spLocks noChangeShapeType="1"/>
          </p:cNvSpPr>
          <p:nvPr/>
        </p:nvSpPr>
        <p:spPr bwMode="auto">
          <a:xfrm flipV="1">
            <a:off x="660400" y="18208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6" name="Rectangle 114"/>
          <p:cNvSpPr>
            <a:spLocks noChangeArrowheads="1"/>
          </p:cNvSpPr>
          <p:nvPr/>
        </p:nvSpPr>
        <p:spPr bwMode="auto">
          <a:xfrm>
            <a:off x="585788" y="14747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7" name="Line 115"/>
          <p:cNvSpPr>
            <a:spLocks noChangeShapeType="1"/>
          </p:cNvSpPr>
          <p:nvPr/>
        </p:nvSpPr>
        <p:spPr bwMode="auto">
          <a:xfrm>
            <a:off x="595313" y="16795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08" name="Line 116"/>
          <p:cNvSpPr>
            <a:spLocks noChangeShapeType="1"/>
          </p:cNvSpPr>
          <p:nvPr/>
        </p:nvSpPr>
        <p:spPr bwMode="auto">
          <a:xfrm flipV="1">
            <a:off x="660400" y="16478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0" name="Line 118"/>
          <p:cNvSpPr>
            <a:spLocks noChangeShapeType="1"/>
          </p:cNvSpPr>
          <p:nvPr/>
        </p:nvSpPr>
        <p:spPr bwMode="auto">
          <a:xfrm flipH="1" flipV="1">
            <a:off x="538163" y="18542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1" name="Line 119"/>
          <p:cNvSpPr>
            <a:spLocks noChangeShapeType="1"/>
          </p:cNvSpPr>
          <p:nvPr/>
        </p:nvSpPr>
        <p:spPr bwMode="auto">
          <a:xfrm>
            <a:off x="595313" y="1508125"/>
            <a:ext cx="331787"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2" name="Line 120"/>
          <p:cNvSpPr>
            <a:spLocks noChangeShapeType="1"/>
          </p:cNvSpPr>
          <p:nvPr/>
        </p:nvSpPr>
        <p:spPr bwMode="auto">
          <a:xfrm flipV="1">
            <a:off x="595313" y="19050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3" name="Rectangle 121"/>
          <p:cNvSpPr>
            <a:spLocks noChangeArrowheads="1"/>
          </p:cNvSpPr>
          <p:nvPr/>
        </p:nvSpPr>
        <p:spPr bwMode="auto">
          <a:xfrm>
            <a:off x="655638" y="13398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4" name="Arc 122"/>
          <p:cNvSpPr>
            <a:spLocks/>
          </p:cNvSpPr>
          <p:nvPr/>
        </p:nvSpPr>
        <p:spPr bwMode="auto">
          <a:xfrm flipH="1">
            <a:off x="590550" y="12160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5" name="Arc 123"/>
          <p:cNvSpPr>
            <a:spLocks/>
          </p:cNvSpPr>
          <p:nvPr/>
        </p:nvSpPr>
        <p:spPr bwMode="auto">
          <a:xfrm>
            <a:off x="758825" y="12160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6" name="Line 124"/>
          <p:cNvSpPr>
            <a:spLocks noChangeShapeType="1"/>
          </p:cNvSpPr>
          <p:nvPr/>
        </p:nvSpPr>
        <p:spPr bwMode="auto">
          <a:xfrm>
            <a:off x="590550" y="1339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7" name="Line 125"/>
          <p:cNvSpPr>
            <a:spLocks noChangeShapeType="1"/>
          </p:cNvSpPr>
          <p:nvPr/>
        </p:nvSpPr>
        <p:spPr bwMode="auto">
          <a:xfrm>
            <a:off x="855663" y="1339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18" name="Line 126"/>
          <p:cNvSpPr>
            <a:spLocks noChangeShapeType="1"/>
          </p:cNvSpPr>
          <p:nvPr/>
        </p:nvSpPr>
        <p:spPr bwMode="auto">
          <a:xfrm rot="5400000">
            <a:off x="1316038" y="1257300"/>
            <a:ext cx="0" cy="7874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19" name="Line 127"/>
          <p:cNvSpPr>
            <a:spLocks noChangeShapeType="1"/>
          </p:cNvSpPr>
          <p:nvPr/>
        </p:nvSpPr>
        <p:spPr bwMode="auto">
          <a:xfrm>
            <a:off x="1709738" y="906463"/>
            <a:ext cx="0" cy="15716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0" name="Line 128"/>
          <p:cNvSpPr>
            <a:spLocks noChangeShapeType="1"/>
          </p:cNvSpPr>
          <p:nvPr/>
        </p:nvSpPr>
        <p:spPr bwMode="auto">
          <a:xfrm rot="5400000">
            <a:off x="2116138" y="525463"/>
            <a:ext cx="0" cy="7620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1" name="Oval 129"/>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22" name="Line 130"/>
          <p:cNvSpPr>
            <a:spLocks noChangeShapeType="1"/>
          </p:cNvSpPr>
          <p:nvPr/>
        </p:nvSpPr>
        <p:spPr bwMode="auto">
          <a:xfrm rot="5400000">
            <a:off x="4810125" y="31226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3" name="Line 131"/>
          <p:cNvSpPr>
            <a:spLocks noChangeShapeType="1"/>
          </p:cNvSpPr>
          <p:nvPr/>
        </p:nvSpPr>
        <p:spPr bwMode="auto">
          <a:xfrm rot="5400000">
            <a:off x="1159669" y="3753644"/>
            <a:ext cx="0" cy="3730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4" name="Line 132"/>
          <p:cNvSpPr>
            <a:spLocks noChangeShapeType="1"/>
          </p:cNvSpPr>
          <p:nvPr/>
        </p:nvSpPr>
        <p:spPr bwMode="auto">
          <a:xfrm>
            <a:off x="1346200" y="1935163"/>
            <a:ext cx="0" cy="1998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5" name="AutoShape 133"/>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26" name="AutoShape 134"/>
          <p:cNvSpPr>
            <a:spLocks/>
          </p:cNvSpPr>
          <p:nvPr/>
        </p:nvSpPr>
        <p:spPr bwMode="auto">
          <a:xfrm rot="16200000" flipV="1">
            <a:off x="3529013" y="52244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27" name="Line 135"/>
          <p:cNvSpPr>
            <a:spLocks noChangeShapeType="1"/>
          </p:cNvSpPr>
          <p:nvPr/>
        </p:nvSpPr>
        <p:spPr bwMode="auto">
          <a:xfrm rot="5400000">
            <a:off x="3885407" y="5090318"/>
            <a:ext cx="0" cy="4238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29" name="Line 137"/>
          <p:cNvSpPr>
            <a:spLocks noChangeShapeType="1"/>
          </p:cNvSpPr>
          <p:nvPr/>
        </p:nvSpPr>
        <p:spPr bwMode="auto">
          <a:xfrm rot="5400000">
            <a:off x="2858294" y="1196182"/>
            <a:ext cx="0" cy="379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0" name="Line 138"/>
          <p:cNvSpPr>
            <a:spLocks noChangeShapeType="1"/>
          </p:cNvSpPr>
          <p:nvPr/>
        </p:nvSpPr>
        <p:spPr bwMode="auto">
          <a:xfrm>
            <a:off x="3048000" y="1411288"/>
            <a:ext cx="0" cy="21161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1" name="Line 139"/>
          <p:cNvSpPr>
            <a:spLocks noChangeShapeType="1"/>
          </p:cNvSpPr>
          <p:nvPr/>
        </p:nvSpPr>
        <p:spPr bwMode="auto">
          <a:xfrm rot="5400000">
            <a:off x="3240882" y="3347244"/>
            <a:ext cx="0" cy="3825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2" name="Line 140"/>
          <p:cNvSpPr>
            <a:spLocks noChangeShapeType="1"/>
          </p:cNvSpPr>
          <p:nvPr/>
        </p:nvSpPr>
        <p:spPr bwMode="auto">
          <a:xfrm>
            <a:off x="3432175" y="3538538"/>
            <a:ext cx="0" cy="547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3" name="Oval 141"/>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34" name="Line 142"/>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5" name="Oval 143"/>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36" name="AutoShape 144"/>
          <p:cNvSpPr>
            <a:spLocks/>
          </p:cNvSpPr>
          <p:nvPr/>
        </p:nvSpPr>
        <p:spPr bwMode="auto">
          <a:xfrm rot="16200000" flipV="1">
            <a:off x="3009900" y="27384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37" name="Line 145"/>
          <p:cNvSpPr>
            <a:spLocks noChangeShapeType="1"/>
          </p:cNvSpPr>
          <p:nvPr/>
        </p:nvSpPr>
        <p:spPr bwMode="auto">
          <a:xfrm rot="5400000">
            <a:off x="2798763" y="2679700"/>
            <a:ext cx="0" cy="2698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8" name="Line 146"/>
          <p:cNvSpPr>
            <a:spLocks noChangeShapeType="1"/>
          </p:cNvSpPr>
          <p:nvPr/>
        </p:nvSpPr>
        <p:spPr bwMode="auto">
          <a:xfrm rot="5400000">
            <a:off x="3297238" y="2679700"/>
            <a:ext cx="0" cy="2698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39" name="Line 147"/>
          <p:cNvSpPr>
            <a:spLocks noChangeShapeType="1"/>
          </p:cNvSpPr>
          <p:nvPr/>
        </p:nvSpPr>
        <p:spPr bwMode="auto">
          <a:xfrm>
            <a:off x="3432175" y="2365375"/>
            <a:ext cx="0" cy="4587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0" name="Line 148"/>
          <p:cNvSpPr>
            <a:spLocks noChangeShapeType="1"/>
          </p:cNvSpPr>
          <p:nvPr/>
        </p:nvSpPr>
        <p:spPr bwMode="auto">
          <a:xfrm rot="5400000">
            <a:off x="5528469" y="2324894"/>
            <a:ext cx="0" cy="1363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1" name="Line 149"/>
          <p:cNvSpPr>
            <a:spLocks noChangeShapeType="1"/>
          </p:cNvSpPr>
          <p:nvPr/>
        </p:nvSpPr>
        <p:spPr bwMode="auto">
          <a:xfrm>
            <a:off x="5038725" y="3111500"/>
            <a:ext cx="0" cy="2286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2" name="Line 150"/>
          <p:cNvSpPr>
            <a:spLocks noChangeShapeType="1"/>
          </p:cNvSpPr>
          <p:nvPr/>
        </p:nvSpPr>
        <p:spPr bwMode="auto">
          <a:xfrm rot="5400000">
            <a:off x="4721226" y="1733550"/>
            <a:ext cx="0" cy="2508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3" name="Line 151"/>
          <p:cNvSpPr>
            <a:spLocks noChangeShapeType="1"/>
          </p:cNvSpPr>
          <p:nvPr/>
        </p:nvSpPr>
        <p:spPr bwMode="auto">
          <a:xfrm>
            <a:off x="4846638" y="1876425"/>
            <a:ext cx="0" cy="1130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4" name="Line 152"/>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5" name="Line 153"/>
          <p:cNvSpPr>
            <a:spLocks noChangeShapeType="1"/>
          </p:cNvSpPr>
          <p:nvPr/>
        </p:nvSpPr>
        <p:spPr bwMode="auto">
          <a:xfrm>
            <a:off x="2619375" y="5018088"/>
            <a:ext cx="0" cy="282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46" name="Text Box 154"/>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59548" name="Rectangle 156"/>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49" name="Oval 157"/>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50" name="Line 158"/>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1" name="Line 159"/>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2" name="Line 160"/>
          <p:cNvSpPr>
            <a:spLocks noChangeShapeType="1"/>
          </p:cNvSpPr>
          <p:nvPr/>
        </p:nvSpPr>
        <p:spPr bwMode="auto">
          <a:xfrm rot="-5400000">
            <a:off x="2388394" y="101044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53" name="Line 161"/>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4" name="Line 162"/>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5" name="Line 163"/>
          <p:cNvSpPr>
            <a:spLocks noChangeShapeType="1"/>
          </p:cNvSpPr>
          <p:nvPr/>
        </p:nvSpPr>
        <p:spPr bwMode="auto">
          <a:xfrm rot="16200000" flipH="1">
            <a:off x="2367757" y="179149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56" name="AutoShape 164"/>
          <p:cNvSpPr>
            <a:spLocks/>
          </p:cNvSpPr>
          <p:nvPr/>
        </p:nvSpPr>
        <p:spPr bwMode="auto">
          <a:xfrm rot="16200000" flipV="1">
            <a:off x="1673225" y="18145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557" name="Line 165"/>
          <p:cNvSpPr>
            <a:spLocks noChangeShapeType="1"/>
          </p:cNvSpPr>
          <p:nvPr/>
        </p:nvSpPr>
        <p:spPr bwMode="auto">
          <a:xfrm rot="5400000">
            <a:off x="2160588" y="1552575"/>
            <a:ext cx="0" cy="6477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8" name="Line 166"/>
          <p:cNvSpPr>
            <a:spLocks noChangeShapeType="1"/>
          </p:cNvSpPr>
          <p:nvPr/>
        </p:nvSpPr>
        <p:spPr bwMode="auto">
          <a:xfrm rot="5400000">
            <a:off x="1458913" y="1752600"/>
            <a:ext cx="0" cy="276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559" name="Line 167"/>
          <p:cNvSpPr>
            <a:spLocks noChangeShapeType="1"/>
          </p:cNvSpPr>
          <p:nvPr/>
        </p:nvSpPr>
        <p:spPr bwMode="auto">
          <a:xfrm rot="10800000" flipH="1">
            <a:off x="1709738" y="2478088"/>
            <a:ext cx="7905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0" name="Line 168"/>
          <p:cNvSpPr>
            <a:spLocks noChangeShapeType="1"/>
          </p:cNvSpPr>
          <p:nvPr/>
        </p:nvSpPr>
        <p:spPr bwMode="auto">
          <a:xfrm>
            <a:off x="2500313" y="24701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1" name="Line 169"/>
          <p:cNvSpPr>
            <a:spLocks noChangeShapeType="1"/>
          </p:cNvSpPr>
          <p:nvPr/>
        </p:nvSpPr>
        <p:spPr bwMode="auto">
          <a:xfrm>
            <a:off x="1320800" y="35179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2" name="Line 170"/>
          <p:cNvSpPr>
            <a:spLocks noChangeShapeType="1"/>
          </p:cNvSpPr>
          <p:nvPr/>
        </p:nvSpPr>
        <p:spPr bwMode="auto">
          <a:xfrm flipV="1">
            <a:off x="2500313" y="335597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3" name="Line 171"/>
          <p:cNvSpPr>
            <a:spLocks noChangeShapeType="1"/>
          </p:cNvSpPr>
          <p:nvPr/>
        </p:nvSpPr>
        <p:spPr bwMode="auto">
          <a:xfrm flipH="1">
            <a:off x="2195513" y="2921000"/>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4" name="Line 172"/>
          <p:cNvSpPr>
            <a:spLocks noChangeShapeType="1"/>
          </p:cNvSpPr>
          <p:nvPr/>
        </p:nvSpPr>
        <p:spPr bwMode="auto">
          <a:xfrm flipH="1" flipV="1">
            <a:off x="2197100" y="2916238"/>
            <a:ext cx="3175" cy="59055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5" name="Line 173"/>
          <p:cNvSpPr>
            <a:spLocks noChangeShapeType="1"/>
          </p:cNvSpPr>
          <p:nvPr/>
        </p:nvSpPr>
        <p:spPr bwMode="auto">
          <a:xfrm flipH="1">
            <a:off x="2195513" y="2462213"/>
            <a:ext cx="4762" cy="266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6" name="Line 174"/>
          <p:cNvSpPr>
            <a:spLocks noChangeShapeType="1"/>
          </p:cNvSpPr>
          <p:nvPr/>
        </p:nvSpPr>
        <p:spPr bwMode="auto">
          <a:xfrm>
            <a:off x="2190750" y="27178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67" name="Oval 175"/>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568" name="Group 176"/>
          <p:cNvGrpSpPr>
            <a:grpSpLocks/>
          </p:cNvGrpSpPr>
          <p:nvPr/>
        </p:nvGrpSpPr>
        <p:grpSpPr bwMode="auto">
          <a:xfrm rot="5400000">
            <a:off x="2138363" y="3302000"/>
            <a:ext cx="127000" cy="146050"/>
            <a:chOff x="2401" y="1169"/>
            <a:chExt cx="44" cy="51"/>
          </a:xfrm>
        </p:grpSpPr>
        <p:grpSp>
          <p:nvGrpSpPr>
            <p:cNvPr id="59569" name="Group 177"/>
            <p:cNvGrpSpPr>
              <a:grpSpLocks/>
            </p:cNvGrpSpPr>
            <p:nvPr/>
          </p:nvGrpSpPr>
          <p:grpSpPr bwMode="auto">
            <a:xfrm>
              <a:off x="2401" y="1204"/>
              <a:ext cx="44" cy="16"/>
              <a:chOff x="2401" y="1204"/>
              <a:chExt cx="44" cy="16"/>
            </a:xfrm>
          </p:grpSpPr>
          <p:sp>
            <p:nvSpPr>
              <p:cNvPr id="59570" name="Arc 178"/>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71" name="Arc 179"/>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572" name="Group 180"/>
            <p:cNvGrpSpPr>
              <a:grpSpLocks/>
            </p:cNvGrpSpPr>
            <p:nvPr/>
          </p:nvGrpSpPr>
          <p:grpSpPr bwMode="auto">
            <a:xfrm>
              <a:off x="2401" y="1169"/>
              <a:ext cx="44" cy="16"/>
              <a:chOff x="2401" y="1169"/>
              <a:chExt cx="44" cy="16"/>
            </a:xfrm>
          </p:grpSpPr>
          <p:sp>
            <p:nvSpPr>
              <p:cNvPr id="59573" name="Arc 181"/>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74" name="Arc 182"/>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59575" name="Group 183"/>
          <p:cNvGrpSpPr>
            <a:grpSpLocks/>
          </p:cNvGrpSpPr>
          <p:nvPr/>
        </p:nvGrpSpPr>
        <p:grpSpPr bwMode="auto">
          <a:xfrm rot="5400000">
            <a:off x="2139157" y="2532856"/>
            <a:ext cx="127000" cy="144463"/>
            <a:chOff x="1987" y="1170"/>
            <a:chExt cx="45" cy="52"/>
          </a:xfrm>
        </p:grpSpPr>
        <p:grpSp>
          <p:nvGrpSpPr>
            <p:cNvPr id="59576" name="Group 184"/>
            <p:cNvGrpSpPr>
              <a:grpSpLocks/>
            </p:cNvGrpSpPr>
            <p:nvPr/>
          </p:nvGrpSpPr>
          <p:grpSpPr bwMode="auto">
            <a:xfrm>
              <a:off x="1987" y="1206"/>
              <a:ext cx="43" cy="16"/>
              <a:chOff x="1987" y="1206"/>
              <a:chExt cx="43" cy="16"/>
            </a:xfrm>
          </p:grpSpPr>
          <p:sp>
            <p:nvSpPr>
              <p:cNvPr id="59577" name="Arc 185"/>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78" name="Arc 186"/>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579" name="Group 187"/>
            <p:cNvGrpSpPr>
              <a:grpSpLocks/>
            </p:cNvGrpSpPr>
            <p:nvPr/>
          </p:nvGrpSpPr>
          <p:grpSpPr bwMode="auto">
            <a:xfrm>
              <a:off x="1989" y="1170"/>
              <a:ext cx="43" cy="16"/>
              <a:chOff x="1989" y="1170"/>
              <a:chExt cx="43" cy="16"/>
            </a:xfrm>
          </p:grpSpPr>
          <p:sp>
            <p:nvSpPr>
              <p:cNvPr id="59580" name="Arc 188"/>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81" name="Arc 189"/>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59582" name="Oval 190"/>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83" name="Rectangle 191"/>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84" name="Line 192"/>
          <p:cNvSpPr>
            <a:spLocks noChangeShapeType="1"/>
          </p:cNvSpPr>
          <p:nvPr/>
        </p:nvSpPr>
        <p:spPr bwMode="auto">
          <a:xfrm flipV="1">
            <a:off x="2306638" y="2801938"/>
            <a:ext cx="396875" cy="120650"/>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85" name="Rectangle 193"/>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586" name="Group 194"/>
          <p:cNvGrpSpPr>
            <a:grpSpLocks/>
          </p:cNvGrpSpPr>
          <p:nvPr/>
        </p:nvGrpSpPr>
        <p:grpSpPr bwMode="auto">
          <a:xfrm>
            <a:off x="2298700" y="3219450"/>
            <a:ext cx="103188" cy="100013"/>
            <a:chOff x="3913" y="2593"/>
            <a:chExt cx="155" cy="151"/>
          </a:xfrm>
        </p:grpSpPr>
        <p:sp>
          <p:nvSpPr>
            <p:cNvPr id="59587" name="Line 19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88" name="Line 19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589" name="Group 197"/>
          <p:cNvGrpSpPr>
            <a:grpSpLocks/>
          </p:cNvGrpSpPr>
          <p:nvPr/>
        </p:nvGrpSpPr>
        <p:grpSpPr bwMode="auto">
          <a:xfrm>
            <a:off x="2293938" y="2668588"/>
            <a:ext cx="103187" cy="100012"/>
            <a:chOff x="3913" y="2593"/>
            <a:chExt cx="155" cy="151"/>
          </a:xfrm>
        </p:grpSpPr>
        <p:sp>
          <p:nvSpPr>
            <p:cNvPr id="59590" name="Line 198"/>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1" name="Line 199"/>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592" name="Line 200"/>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3" name="Line 201"/>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4" name="Line 202"/>
          <p:cNvSpPr>
            <a:spLocks noChangeShapeType="1"/>
          </p:cNvSpPr>
          <p:nvPr/>
        </p:nvSpPr>
        <p:spPr bwMode="auto">
          <a:xfrm>
            <a:off x="3432175" y="2365375"/>
            <a:ext cx="941388"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5" name="Line 203"/>
          <p:cNvSpPr>
            <a:spLocks noChangeShapeType="1"/>
          </p:cNvSpPr>
          <p:nvPr/>
        </p:nvSpPr>
        <p:spPr bwMode="auto">
          <a:xfrm flipH="1" flipV="1">
            <a:off x="4078288" y="1941513"/>
            <a:ext cx="1587" cy="3889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6" name="Line 204"/>
          <p:cNvSpPr>
            <a:spLocks noChangeShapeType="1"/>
          </p:cNvSpPr>
          <p:nvPr/>
        </p:nvSpPr>
        <p:spPr bwMode="auto">
          <a:xfrm>
            <a:off x="4379913" y="9620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7" name="Line 205"/>
          <p:cNvSpPr>
            <a:spLocks noChangeShapeType="1"/>
          </p:cNvSpPr>
          <p:nvPr/>
        </p:nvSpPr>
        <p:spPr bwMode="auto">
          <a:xfrm flipV="1">
            <a:off x="4379913" y="22034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8" name="Line 206"/>
          <p:cNvSpPr>
            <a:spLocks noChangeShapeType="1"/>
          </p:cNvSpPr>
          <p:nvPr/>
        </p:nvSpPr>
        <p:spPr bwMode="auto">
          <a:xfrm flipH="1">
            <a:off x="4075113" y="1941513"/>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599" name="Oval 207"/>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00" name="Rectangle 208"/>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01" name="Rectangle 209"/>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602" name="Group 210"/>
          <p:cNvGrpSpPr>
            <a:grpSpLocks/>
          </p:cNvGrpSpPr>
          <p:nvPr/>
        </p:nvGrpSpPr>
        <p:grpSpPr bwMode="auto">
          <a:xfrm>
            <a:off x="4178300" y="1695450"/>
            <a:ext cx="103188" cy="100013"/>
            <a:chOff x="3913" y="2593"/>
            <a:chExt cx="155" cy="151"/>
          </a:xfrm>
        </p:grpSpPr>
        <p:sp>
          <p:nvSpPr>
            <p:cNvPr id="59603" name="Line 21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04" name="Line 21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605" name="Group 213"/>
          <p:cNvGrpSpPr>
            <a:grpSpLocks/>
          </p:cNvGrpSpPr>
          <p:nvPr/>
        </p:nvGrpSpPr>
        <p:grpSpPr bwMode="auto">
          <a:xfrm>
            <a:off x="4173538" y="1519238"/>
            <a:ext cx="103187" cy="100012"/>
            <a:chOff x="3913" y="2593"/>
            <a:chExt cx="155" cy="151"/>
          </a:xfrm>
        </p:grpSpPr>
        <p:sp>
          <p:nvSpPr>
            <p:cNvPr id="59606" name="Line 21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07" name="Line 21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608" name="Rectangle 216"/>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09" name="Line 217"/>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0" name="Line 218"/>
          <p:cNvSpPr>
            <a:spLocks noChangeShapeType="1"/>
          </p:cNvSpPr>
          <p:nvPr/>
        </p:nvSpPr>
        <p:spPr bwMode="auto">
          <a:xfrm flipV="1">
            <a:off x="4189413" y="1838325"/>
            <a:ext cx="396875" cy="120650"/>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1" name="Line 219"/>
          <p:cNvSpPr>
            <a:spLocks noChangeShapeType="1"/>
          </p:cNvSpPr>
          <p:nvPr/>
        </p:nvSpPr>
        <p:spPr bwMode="auto">
          <a:xfrm rot="5400000">
            <a:off x="4017169" y="16089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2" name="Rectangle 220"/>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3" name="AutoShape 221"/>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14" name="AutoShape 222"/>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15" name="Line 223"/>
          <p:cNvSpPr>
            <a:spLocks noChangeShapeType="1"/>
          </p:cNvSpPr>
          <p:nvPr/>
        </p:nvSpPr>
        <p:spPr bwMode="auto">
          <a:xfrm rot="10800000" flipH="1">
            <a:off x="4400550" y="282416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6" name="Line 224"/>
          <p:cNvSpPr>
            <a:spLocks noChangeShapeType="1"/>
          </p:cNvSpPr>
          <p:nvPr/>
        </p:nvSpPr>
        <p:spPr bwMode="auto">
          <a:xfrm>
            <a:off x="4075113" y="4206875"/>
            <a:ext cx="3111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7" name="Line 225"/>
          <p:cNvSpPr>
            <a:spLocks noChangeShapeType="1"/>
          </p:cNvSpPr>
          <p:nvPr/>
        </p:nvSpPr>
        <p:spPr bwMode="auto">
          <a:xfrm flipH="1" flipV="1">
            <a:off x="4089400" y="3414713"/>
            <a:ext cx="7938" cy="18875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8" name="Line 226"/>
          <p:cNvSpPr>
            <a:spLocks noChangeShapeType="1"/>
          </p:cNvSpPr>
          <p:nvPr/>
        </p:nvSpPr>
        <p:spPr bwMode="auto">
          <a:xfrm>
            <a:off x="4392613" y="281622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19" name="Line 227"/>
          <p:cNvSpPr>
            <a:spLocks noChangeShapeType="1"/>
          </p:cNvSpPr>
          <p:nvPr/>
        </p:nvSpPr>
        <p:spPr bwMode="auto">
          <a:xfrm flipV="1">
            <a:off x="4392613" y="40449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0" name="Line 228"/>
          <p:cNvSpPr>
            <a:spLocks noChangeShapeType="1"/>
          </p:cNvSpPr>
          <p:nvPr/>
        </p:nvSpPr>
        <p:spPr bwMode="auto">
          <a:xfrm flipH="1">
            <a:off x="4087813" y="34147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1" name="Oval 229"/>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2" name="Rectangle 230"/>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3" name="Rectangle 231"/>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624" name="Group 232"/>
          <p:cNvGrpSpPr>
            <a:grpSpLocks/>
          </p:cNvGrpSpPr>
          <p:nvPr/>
        </p:nvGrpSpPr>
        <p:grpSpPr bwMode="auto">
          <a:xfrm>
            <a:off x="4191000" y="3536950"/>
            <a:ext cx="103188" cy="100013"/>
            <a:chOff x="3913" y="2593"/>
            <a:chExt cx="155" cy="151"/>
          </a:xfrm>
        </p:grpSpPr>
        <p:sp>
          <p:nvSpPr>
            <p:cNvPr id="59625" name="Line 23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6" name="Line 23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627" name="Group 235"/>
          <p:cNvGrpSpPr>
            <a:grpSpLocks/>
          </p:cNvGrpSpPr>
          <p:nvPr/>
        </p:nvGrpSpPr>
        <p:grpSpPr bwMode="auto">
          <a:xfrm>
            <a:off x="4186238" y="3360738"/>
            <a:ext cx="103187" cy="100012"/>
            <a:chOff x="3913" y="2593"/>
            <a:chExt cx="155" cy="151"/>
          </a:xfrm>
        </p:grpSpPr>
        <p:sp>
          <p:nvSpPr>
            <p:cNvPr id="59628" name="Line 2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29" name="Line 2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630" name="Rectangle 238"/>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1" name="Line 239"/>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2" name="Line 240"/>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3" name="Line 241"/>
          <p:cNvSpPr>
            <a:spLocks noChangeShapeType="1"/>
          </p:cNvSpPr>
          <p:nvPr/>
        </p:nvSpPr>
        <p:spPr bwMode="auto">
          <a:xfrm rot="5400000">
            <a:off x="4029869" y="30821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4" name="Rectangle 242"/>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5" name="AutoShape 243"/>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36" name="AutoShape 244"/>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37" name="Oval 245"/>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38" name="Line 246"/>
          <p:cNvSpPr>
            <a:spLocks noChangeShapeType="1"/>
          </p:cNvSpPr>
          <p:nvPr/>
        </p:nvSpPr>
        <p:spPr bwMode="auto">
          <a:xfrm rot="5400000" flipH="1">
            <a:off x="3140869" y="4063207"/>
            <a:ext cx="0" cy="855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50" name="Line 258"/>
          <p:cNvSpPr>
            <a:spLocks noChangeShapeType="1"/>
          </p:cNvSpPr>
          <p:nvPr/>
        </p:nvSpPr>
        <p:spPr bwMode="auto">
          <a:xfrm rot="5400000" flipH="1">
            <a:off x="2748757" y="3399631"/>
            <a:ext cx="0" cy="13668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78" name="Line 286"/>
          <p:cNvSpPr>
            <a:spLocks noChangeShapeType="1"/>
          </p:cNvSpPr>
          <p:nvPr/>
        </p:nvSpPr>
        <p:spPr bwMode="auto">
          <a:xfrm rot="5400000">
            <a:off x="3034507" y="4885531"/>
            <a:ext cx="0" cy="8302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679" name="Text Box 287"/>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59680" name="Text Box 288"/>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59528" name="Oval 136"/>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83" name="Text Box 291"/>
          <p:cNvSpPr txBox="1">
            <a:spLocks noChangeArrowheads="1"/>
          </p:cNvSpPr>
          <p:nvPr/>
        </p:nvSpPr>
        <p:spPr bwMode="auto">
          <a:xfrm>
            <a:off x="4598988" y="3967163"/>
            <a:ext cx="26162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Depressing both Palm Buttons at the same time immediately sends a Signal to shift the directional valve and start the cylinder extending. At the same time the TIME ON delay starts timing and will time---</a:t>
            </a:r>
            <a:endParaRPr lang="en-US" sz="1400">
              <a:solidFill>
                <a:srgbClr val="00CC66"/>
              </a:solidFill>
            </a:endParaRPr>
          </a:p>
        </p:txBody>
      </p:sp>
      <p:sp>
        <p:nvSpPr>
          <p:cNvPr id="59684" name="Line 292"/>
          <p:cNvSpPr>
            <a:spLocks noChangeShapeType="1"/>
          </p:cNvSpPr>
          <p:nvPr/>
        </p:nvSpPr>
        <p:spPr bwMode="auto">
          <a:xfrm rot="16200000" flipH="1">
            <a:off x="6543675" y="4330701"/>
            <a:ext cx="1368425"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685" name="Line 293"/>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86" name="Line 294"/>
          <p:cNvSpPr>
            <a:spLocks noChangeShapeType="1"/>
          </p:cNvSpPr>
          <p:nvPr/>
        </p:nvSpPr>
        <p:spPr bwMode="auto">
          <a:xfrm rot="5400000" flipV="1">
            <a:off x="6954838" y="3363913"/>
            <a:ext cx="0" cy="54610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687" name="Line 295"/>
          <p:cNvSpPr>
            <a:spLocks noChangeShapeType="1"/>
          </p:cNvSpPr>
          <p:nvPr/>
        </p:nvSpPr>
        <p:spPr bwMode="auto">
          <a:xfrm rot="5400000" flipV="1">
            <a:off x="1774032" y="4723606"/>
            <a:ext cx="0" cy="1666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88" name="Line 296"/>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89" name="Line 297"/>
          <p:cNvSpPr>
            <a:spLocks noChangeShapeType="1"/>
          </p:cNvSpPr>
          <p:nvPr/>
        </p:nvSpPr>
        <p:spPr bwMode="auto">
          <a:xfrm rot="5400000" flipH="1" flipV="1">
            <a:off x="2661443" y="4539457"/>
            <a:ext cx="106363" cy="0"/>
          </a:xfrm>
          <a:prstGeom prst="line">
            <a:avLst/>
          </a:prstGeom>
          <a:noFill/>
          <a:ln w="1905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0" name="Rectangle 298"/>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1" name="Line 299"/>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2" name="Rectangle 300"/>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3" name="AutoShape 301"/>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94" name="AutoShape 302"/>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95" name="AutoShape 303"/>
          <p:cNvSpPr>
            <a:spLocks noChangeArrowheads="1"/>
          </p:cNvSpPr>
          <p:nvPr/>
        </p:nvSpPr>
        <p:spPr bwMode="auto">
          <a:xfrm rot="5400000" flipV="1">
            <a:off x="1405731" y="4321970"/>
            <a:ext cx="581025" cy="239712"/>
          </a:xfrm>
          <a:prstGeom prst="roundRect">
            <a:avLst>
              <a:gd name="adj" fmla="val 50000"/>
            </a:avLst>
          </a:prstGeom>
          <a:solidFill>
            <a:srgbClr val="FFCC0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9696" name="Line 304"/>
          <p:cNvSpPr>
            <a:spLocks noChangeShapeType="1"/>
          </p:cNvSpPr>
          <p:nvPr/>
        </p:nvSpPr>
        <p:spPr bwMode="auto">
          <a:xfrm rot="5400000" flipH="1" flipV="1">
            <a:off x="1663700" y="4770438"/>
            <a:ext cx="762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7" name="Line 305"/>
          <p:cNvSpPr>
            <a:spLocks noChangeShapeType="1"/>
          </p:cNvSpPr>
          <p:nvPr/>
        </p:nvSpPr>
        <p:spPr bwMode="auto">
          <a:xfrm rot="5400000" flipH="1" flipV="1">
            <a:off x="1659731" y="4115594"/>
            <a:ext cx="7778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8" name="Oval 306"/>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699" name="Line 307"/>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00" name="Line 308"/>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701" name="Group 309"/>
          <p:cNvGrpSpPr>
            <a:grpSpLocks/>
          </p:cNvGrpSpPr>
          <p:nvPr/>
        </p:nvGrpSpPr>
        <p:grpSpPr bwMode="auto">
          <a:xfrm rot="5400000" flipH="1" flipV="1">
            <a:off x="2028825" y="3927475"/>
            <a:ext cx="65088" cy="204788"/>
            <a:chOff x="0" y="0"/>
            <a:chExt cx="20000" cy="20000"/>
          </a:xfrm>
        </p:grpSpPr>
        <p:sp>
          <p:nvSpPr>
            <p:cNvPr id="59702" name="Arc 31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03" name="Arc 31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9704" name="Group 312"/>
          <p:cNvGrpSpPr>
            <a:grpSpLocks/>
          </p:cNvGrpSpPr>
          <p:nvPr/>
        </p:nvGrpSpPr>
        <p:grpSpPr bwMode="auto">
          <a:xfrm rot="5400000" flipH="1" flipV="1">
            <a:off x="2031206" y="4031457"/>
            <a:ext cx="66675" cy="204788"/>
            <a:chOff x="0" y="0"/>
            <a:chExt cx="20000" cy="20000"/>
          </a:xfrm>
        </p:grpSpPr>
        <p:sp>
          <p:nvSpPr>
            <p:cNvPr id="59705" name="Arc 31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06" name="Arc 31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707" name="Line 315"/>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08" name="Line 316"/>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09" name="Line 317"/>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0" name="Line 318"/>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1" name="Rectangle 319"/>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2" name="Line 320"/>
          <p:cNvSpPr>
            <a:spLocks noChangeShapeType="1"/>
          </p:cNvSpPr>
          <p:nvPr/>
        </p:nvSpPr>
        <p:spPr bwMode="auto">
          <a:xfrm rot="5400000" flipH="1">
            <a:off x="1875632" y="3896519"/>
            <a:ext cx="0" cy="3698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3" name="Line 321"/>
          <p:cNvSpPr>
            <a:spLocks noChangeShapeType="1"/>
          </p:cNvSpPr>
          <p:nvPr/>
        </p:nvSpPr>
        <p:spPr bwMode="auto">
          <a:xfrm rot="5400000" flipH="1" flipV="1">
            <a:off x="2403475"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59714" name="Rectangle 322"/>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715" name="Group 323"/>
          <p:cNvGrpSpPr>
            <a:grpSpLocks/>
          </p:cNvGrpSpPr>
          <p:nvPr/>
        </p:nvGrpSpPr>
        <p:grpSpPr bwMode="auto">
          <a:xfrm rot="5400000" flipV="1">
            <a:off x="2659856" y="4587082"/>
            <a:ext cx="104775" cy="103188"/>
            <a:chOff x="3913" y="2593"/>
            <a:chExt cx="155" cy="151"/>
          </a:xfrm>
        </p:grpSpPr>
        <p:sp>
          <p:nvSpPr>
            <p:cNvPr id="59716" name="Line 324"/>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7" name="Line 325"/>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718" name="Line 326"/>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19" name="Rectangle 327"/>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9720" name="Group 328"/>
          <p:cNvGrpSpPr>
            <a:grpSpLocks/>
          </p:cNvGrpSpPr>
          <p:nvPr/>
        </p:nvGrpSpPr>
        <p:grpSpPr bwMode="auto">
          <a:xfrm rot="5400000" flipV="1">
            <a:off x="2059781" y="4590257"/>
            <a:ext cx="104775" cy="103188"/>
            <a:chOff x="3913" y="2593"/>
            <a:chExt cx="155" cy="151"/>
          </a:xfrm>
        </p:grpSpPr>
        <p:sp>
          <p:nvSpPr>
            <p:cNvPr id="59721" name="Line 32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2" name="Line 33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9723" name="Line 331"/>
          <p:cNvSpPr>
            <a:spLocks noChangeShapeType="1"/>
          </p:cNvSpPr>
          <p:nvPr/>
        </p:nvSpPr>
        <p:spPr bwMode="auto">
          <a:xfrm rot="5400000">
            <a:off x="2067720" y="4742656"/>
            <a:ext cx="404812"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4" name="Oval 332"/>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5" name="Oval 333"/>
          <p:cNvSpPr>
            <a:spLocks noChangeArrowheads="1"/>
          </p:cNvSpPr>
          <p:nvPr/>
        </p:nvSpPr>
        <p:spPr bwMode="auto">
          <a:xfrm rot="5400000" flipH="1" flipV="1">
            <a:off x="2207419" y="40409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6" name="Oval 334"/>
          <p:cNvSpPr>
            <a:spLocks noChangeArrowheads="1"/>
          </p:cNvSpPr>
          <p:nvPr/>
        </p:nvSpPr>
        <p:spPr bwMode="auto">
          <a:xfrm rot="5400000" flipH="1" flipV="1">
            <a:off x="1867694" y="40425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7" name="Line 335"/>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9728" name="Text Box 336"/>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59729" name="AutoShape 337"/>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 name="Slide Number Placeholder 3"/>
          <p:cNvSpPr>
            <a:spLocks noGrp="1"/>
          </p:cNvSpPr>
          <p:nvPr>
            <p:ph type="sldNum" sz="quarter" idx="12"/>
          </p:nvPr>
        </p:nvSpPr>
        <p:spPr/>
        <p:txBody>
          <a:bodyPr/>
          <a:lstStyle/>
          <a:p>
            <a:fld id="{8BB568EF-28DB-984E-A943-EA19CAED5C05}" type="slidenum">
              <a:rPr lang="en-US"/>
              <a:pPr/>
              <a:t>14</a:t>
            </a:fld>
            <a:endParaRPr lang="en-US"/>
          </a:p>
        </p:txBody>
      </p:sp>
      <p:sp>
        <p:nvSpPr>
          <p:cNvPr id="22568" name="Text Box 40"/>
          <p:cNvSpPr txBox="1">
            <a:spLocks noChangeArrowheads="1"/>
          </p:cNvSpPr>
          <p:nvPr/>
        </p:nvSpPr>
        <p:spPr bwMode="auto">
          <a:xfrm>
            <a:off x="4624388" y="3860800"/>
            <a:ext cx="2081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Output</a:t>
            </a:r>
          </a:p>
        </p:txBody>
      </p:sp>
      <p:sp>
        <p:nvSpPr>
          <p:cNvPr id="22712" name="Line 184"/>
          <p:cNvSpPr>
            <a:spLocks noChangeShapeType="1"/>
          </p:cNvSpPr>
          <p:nvPr/>
        </p:nvSpPr>
        <p:spPr bwMode="auto">
          <a:xfrm rot="16200000" flipH="1">
            <a:off x="5231606" y="3823494"/>
            <a:ext cx="2809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29" name="AutoShape 201"/>
          <p:cNvSpPr>
            <a:spLocks noChangeArrowheads="1"/>
          </p:cNvSpPr>
          <p:nvPr/>
        </p:nvSpPr>
        <p:spPr bwMode="auto">
          <a:xfrm>
            <a:off x="5232400" y="39497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NOT</a:t>
            </a:r>
            <a:r>
              <a:rPr lang="ja-JP" altLang="en-US" sz="4400">
                <a:solidFill>
                  <a:schemeClr val="tx2"/>
                </a:solidFill>
                <a:latin typeface="Arial"/>
              </a:rPr>
              <a:t>”</a:t>
            </a:r>
            <a:r>
              <a:rPr lang="en-US" sz="4400">
                <a:solidFill>
                  <a:schemeClr val="tx2"/>
                </a:solidFill>
              </a:rPr>
              <a:t> Element </a:t>
            </a:r>
          </a:p>
        </p:txBody>
      </p:sp>
      <p:sp>
        <p:nvSpPr>
          <p:cNvPr id="22540" name="Text Box 12"/>
          <p:cNvSpPr txBox="1">
            <a:spLocks noChangeArrowheads="1"/>
          </p:cNvSpPr>
          <p:nvPr/>
        </p:nvSpPr>
        <p:spPr bwMode="auto">
          <a:xfrm>
            <a:off x="990600" y="61722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NOT</a:t>
            </a:r>
            <a:r>
              <a:rPr lang="ja-JP" altLang="en-US">
                <a:latin typeface="Arial"/>
              </a:rPr>
              <a:t>”</a:t>
            </a:r>
            <a:r>
              <a:rPr lang="en-US"/>
              <a:t> Element </a:t>
            </a:r>
          </a:p>
        </p:txBody>
      </p:sp>
      <p:sp>
        <p:nvSpPr>
          <p:cNvPr id="22541" name="Text Box 13"/>
          <p:cNvSpPr txBox="1">
            <a:spLocks noChangeArrowheads="1"/>
          </p:cNvSpPr>
          <p:nvPr/>
        </p:nvSpPr>
        <p:spPr bwMode="auto">
          <a:xfrm>
            <a:off x="6850063" y="3571875"/>
            <a:ext cx="2217737" cy="2219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These elements are </a:t>
            </a:r>
            <a:r>
              <a:rPr lang="en-US" sz="1400">
                <a:solidFill>
                  <a:srgbClr val="FF3300"/>
                </a:solidFill>
              </a:rPr>
              <a:t>N</a:t>
            </a:r>
            <a:r>
              <a:rPr lang="en-US" sz="1400"/>
              <a:t>ormally </a:t>
            </a:r>
            <a:r>
              <a:rPr lang="en-US" sz="1400">
                <a:solidFill>
                  <a:srgbClr val="FF3300"/>
                </a:solidFill>
              </a:rPr>
              <a:t>O</a:t>
            </a:r>
            <a:r>
              <a:rPr lang="en-US" sz="1400"/>
              <a:t>pen </a:t>
            </a:r>
            <a:r>
              <a:rPr lang="en-US" sz="1400">
                <a:solidFill>
                  <a:srgbClr val="FF3300"/>
                </a:solidFill>
              </a:rPr>
              <a:t>T</a:t>
            </a:r>
            <a:r>
              <a:rPr lang="en-US" sz="1400"/>
              <a:t>hree-Way valves that can pass or stop an Input.</a:t>
            </a:r>
          </a:p>
          <a:p>
            <a:pPr>
              <a:spcBef>
                <a:spcPct val="50000"/>
              </a:spcBef>
            </a:pPr>
            <a:r>
              <a:rPr lang="en-US" sz="1400"/>
              <a:t>They are normally passing.</a:t>
            </a:r>
          </a:p>
          <a:p>
            <a:pPr>
              <a:spcBef>
                <a:spcPct val="50000"/>
              </a:spcBef>
            </a:pPr>
            <a:r>
              <a:rPr lang="en-US" sz="1400"/>
              <a:t>The Output of a </a:t>
            </a:r>
            <a:r>
              <a:rPr lang="ja-JP" altLang="en-US" sz="1400">
                <a:latin typeface="Arial"/>
              </a:rPr>
              <a:t>“</a:t>
            </a:r>
            <a:r>
              <a:rPr lang="en-US" sz="1400"/>
              <a:t>NOT</a:t>
            </a:r>
            <a:r>
              <a:rPr lang="ja-JP" altLang="en-US" sz="1400">
                <a:latin typeface="Arial"/>
              </a:rPr>
              <a:t>”</a:t>
            </a:r>
            <a:r>
              <a:rPr lang="en-US" sz="1400"/>
              <a:t> Elements is always the Input at </a:t>
            </a:r>
            <a:r>
              <a:rPr lang="ja-JP" altLang="en-US" sz="1400">
                <a:latin typeface="Arial"/>
              </a:rPr>
              <a:t>“</a:t>
            </a:r>
            <a:r>
              <a:rPr lang="en-US" sz="1400"/>
              <a:t>B</a:t>
            </a:r>
            <a:r>
              <a:rPr lang="ja-JP" altLang="en-US" sz="1400">
                <a:latin typeface="Arial"/>
              </a:rPr>
              <a:t>”</a:t>
            </a:r>
            <a:r>
              <a:rPr lang="en-US" sz="1400"/>
              <a:t>. </a:t>
            </a:r>
          </a:p>
        </p:txBody>
      </p:sp>
      <p:sp>
        <p:nvSpPr>
          <p:cNvPr id="22542" name="Text Box 14"/>
          <p:cNvSpPr txBox="1">
            <a:spLocks noChangeArrowheads="1"/>
          </p:cNvSpPr>
          <p:nvPr/>
        </p:nvSpPr>
        <p:spPr bwMode="auto">
          <a:xfrm>
            <a:off x="1346200" y="57150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2543" name="Text Box 15"/>
          <p:cNvSpPr txBox="1">
            <a:spLocks noChangeArrowheads="1"/>
          </p:cNvSpPr>
          <p:nvPr/>
        </p:nvSpPr>
        <p:spPr bwMode="auto">
          <a:xfrm>
            <a:off x="5041900" y="5956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2544" name="Text Box 16"/>
          <p:cNvSpPr txBox="1">
            <a:spLocks noChangeArrowheads="1"/>
          </p:cNvSpPr>
          <p:nvPr/>
        </p:nvSpPr>
        <p:spPr bwMode="auto">
          <a:xfrm>
            <a:off x="8115300" y="1143000"/>
            <a:ext cx="7604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2546" name="Text Box 18"/>
          <p:cNvSpPr txBox="1">
            <a:spLocks noChangeArrowheads="1"/>
          </p:cNvSpPr>
          <p:nvPr/>
        </p:nvSpPr>
        <p:spPr bwMode="auto">
          <a:xfrm>
            <a:off x="1346200" y="14732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2547" name="Text Box 19"/>
          <p:cNvSpPr txBox="1">
            <a:spLocks noChangeArrowheads="1"/>
          </p:cNvSpPr>
          <p:nvPr/>
        </p:nvSpPr>
        <p:spPr bwMode="auto">
          <a:xfrm>
            <a:off x="838200" y="25146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a:t>
            </a:r>
          </a:p>
        </p:txBody>
      </p:sp>
      <p:sp>
        <p:nvSpPr>
          <p:cNvPr id="22548" name="Text Box 20"/>
          <p:cNvSpPr txBox="1">
            <a:spLocks noChangeArrowheads="1"/>
          </p:cNvSpPr>
          <p:nvPr/>
        </p:nvSpPr>
        <p:spPr bwMode="auto">
          <a:xfrm>
            <a:off x="4548188" y="2286000"/>
            <a:ext cx="2081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Output</a:t>
            </a:r>
          </a:p>
        </p:txBody>
      </p:sp>
      <p:sp>
        <p:nvSpPr>
          <p:cNvPr id="22549" name="Text Box 21"/>
          <p:cNvSpPr txBox="1">
            <a:spLocks noChangeArrowheads="1"/>
          </p:cNvSpPr>
          <p:nvPr/>
        </p:nvSpPr>
        <p:spPr bwMode="auto">
          <a:xfrm>
            <a:off x="2743200" y="217805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A</a:t>
            </a:r>
            <a:r>
              <a:rPr lang="ja-JP" altLang="en-US" sz="1600">
                <a:latin typeface="Arial"/>
              </a:rPr>
              <a:t>”</a:t>
            </a:r>
            <a:r>
              <a:rPr lang="en-US" sz="1600"/>
              <a:t> only</a:t>
            </a:r>
            <a:r>
              <a:rPr lang="en-US" sz="1400"/>
              <a:t> </a:t>
            </a:r>
          </a:p>
        </p:txBody>
      </p:sp>
      <p:sp>
        <p:nvSpPr>
          <p:cNvPr id="22567" name="AutoShape 39"/>
          <p:cNvSpPr>
            <a:spLocks noChangeArrowheads="1"/>
          </p:cNvSpPr>
          <p:nvPr/>
        </p:nvSpPr>
        <p:spPr bwMode="auto">
          <a:xfrm>
            <a:off x="1058863" y="256540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4" name="AutoShape 46"/>
          <p:cNvSpPr>
            <a:spLocks noChangeArrowheads="1"/>
          </p:cNvSpPr>
          <p:nvPr/>
        </p:nvSpPr>
        <p:spPr bwMode="auto">
          <a:xfrm>
            <a:off x="4654550" y="2468563"/>
            <a:ext cx="266700" cy="198437"/>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75" name="Line 47"/>
          <p:cNvSpPr>
            <a:spLocks noChangeShapeType="1"/>
          </p:cNvSpPr>
          <p:nvPr/>
        </p:nvSpPr>
        <p:spPr bwMode="auto">
          <a:xfrm>
            <a:off x="4787900" y="2232025"/>
            <a:ext cx="0" cy="3048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79" name="Text Box 51"/>
          <p:cNvSpPr txBox="1">
            <a:spLocks noChangeArrowheads="1"/>
          </p:cNvSpPr>
          <p:nvPr/>
        </p:nvSpPr>
        <p:spPr bwMode="auto">
          <a:xfrm>
            <a:off x="2743200" y="320040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B</a:t>
            </a:r>
            <a:r>
              <a:rPr lang="ja-JP" altLang="en-US" sz="1600">
                <a:latin typeface="Arial"/>
              </a:rPr>
              <a:t>”</a:t>
            </a:r>
            <a:r>
              <a:rPr lang="en-US" sz="1600"/>
              <a:t> only</a:t>
            </a:r>
            <a:r>
              <a:rPr lang="en-US" sz="1400"/>
              <a:t> </a:t>
            </a:r>
          </a:p>
        </p:txBody>
      </p:sp>
      <p:sp>
        <p:nvSpPr>
          <p:cNvPr id="22581" name="Text Box 53"/>
          <p:cNvSpPr txBox="1">
            <a:spLocks noChangeArrowheads="1"/>
          </p:cNvSpPr>
          <p:nvPr/>
        </p:nvSpPr>
        <p:spPr bwMode="auto">
          <a:xfrm>
            <a:off x="4127500" y="5461000"/>
            <a:ext cx="28829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B     Output</a:t>
            </a:r>
          </a:p>
          <a:p>
            <a:pPr>
              <a:spcBef>
                <a:spcPct val="50000"/>
              </a:spcBef>
            </a:pPr>
            <a:r>
              <a:rPr lang="en-US" sz="1400"/>
              <a:t>  50 PSI   80 PSI </a:t>
            </a:r>
          </a:p>
        </p:txBody>
      </p:sp>
      <p:sp>
        <p:nvSpPr>
          <p:cNvPr id="22582" name="Text Box 54"/>
          <p:cNvSpPr txBox="1">
            <a:spLocks noChangeArrowheads="1"/>
          </p:cNvSpPr>
          <p:nvPr/>
        </p:nvSpPr>
        <p:spPr bwMode="auto">
          <a:xfrm>
            <a:off x="2743200" y="4648200"/>
            <a:ext cx="1752600"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     Input at</a:t>
            </a:r>
          </a:p>
          <a:p>
            <a:pPr>
              <a:spcBef>
                <a:spcPct val="50000"/>
              </a:spcBef>
            </a:pPr>
            <a:r>
              <a:rPr lang="en-US" sz="1600"/>
              <a:t>   </a:t>
            </a:r>
            <a:r>
              <a:rPr lang="ja-JP" altLang="en-US" sz="1600">
                <a:latin typeface="Arial"/>
              </a:rPr>
              <a:t>“</a:t>
            </a:r>
            <a:r>
              <a:rPr lang="en-US" sz="1600"/>
              <a:t>A</a:t>
            </a:r>
            <a:r>
              <a:rPr lang="ja-JP" altLang="en-US" sz="1600">
                <a:latin typeface="Arial"/>
              </a:rPr>
              <a:t>”</a:t>
            </a:r>
            <a:r>
              <a:rPr lang="en-US" sz="1600"/>
              <a:t> AND </a:t>
            </a:r>
            <a:r>
              <a:rPr lang="ja-JP" altLang="en-US" sz="1600">
                <a:latin typeface="Arial"/>
              </a:rPr>
              <a:t>“</a:t>
            </a:r>
            <a:r>
              <a:rPr lang="en-US" sz="1600"/>
              <a:t>B</a:t>
            </a:r>
            <a:r>
              <a:rPr lang="ja-JP" altLang="en-US" sz="1600">
                <a:latin typeface="Arial"/>
              </a:rPr>
              <a:t>”</a:t>
            </a:r>
            <a:r>
              <a:rPr lang="en-US" sz="1600"/>
              <a:t> </a:t>
            </a:r>
            <a:r>
              <a:rPr lang="en-US" sz="1400"/>
              <a:t> </a:t>
            </a:r>
          </a:p>
        </p:txBody>
      </p:sp>
      <p:sp>
        <p:nvSpPr>
          <p:cNvPr id="22583" name="Text Box 55"/>
          <p:cNvSpPr txBox="1">
            <a:spLocks noChangeArrowheads="1"/>
          </p:cNvSpPr>
          <p:nvPr/>
        </p:nvSpPr>
        <p:spPr bwMode="auto">
          <a:xfrm>
            <a:off x="558800" y="5130800"/>
            <a:ext cx="27940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a:t>
            </a:r>
          </a:p>
          <a:p>
            <a:pPr>
              <a:spcBef>
                <a:spcPct val="50000"/>
              </a:spcBef>
            </a:pPr>
            <a:r>
              <a:rPr lang="en-US" sz="1400">
                <a:latin typeface="Tahoma" charset="0"/>
              </a:rPr>
              <a:t>    50 PSI       				  80 PSI     </a:t>
            </a:r>
          </a:p>
        </p:txBody>
      </p:sp>
      <p:sp>
        <p:nvSpPr>
          <p:cNvPr id="22585" name="Text Box 57"/>
          <p:cNvSpPr txBox="1">
            <a:spLocks noChangeArrowheads="1"/>
          </p:cNvSpPr>
          <p:nvPr/>
        </p:nvSpPr>
        <p:spPr bwMode="auto">
          <a:xfrm>
            <a:off x="1155700" y="4114800"/>
            <a:ext cx="1092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Exhausting  </a:t>
            </a:r>
          </a:p>
        </p:txBody>
      </p:sp>
      <p:sp>
        <p:nvSpPr>
          <p:cNvPr id="22586" name="Text Box 58"/>
          <p:cNvSpPr txBox="1">
            <a:spLocks noChangeArrowheads="1"/>
          </p:cNvSpPr>
          <p:nvPr/>
        </p:nvSpPr>
        <p:spPr bwMode="auto">
          <a:xfrm>
            <a:off x="7086600" y="21717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2592" name="Text Box 64"/>
          <p:cNvSpPr txBox="1">
            <a:spLocks noChangeArrowheads="1"/>
          </p:cNvSpPr>
          <p:nvPr/>
        </p:nvSpPr>
        <p:spPr bwMode="auto">
          <a:xfrm>
            <a:off x="838200" y="37592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 </a:t>
            </a:r>
          </a:p>
        </p:txBody>
      </p:sp>
      <p:sp>
        <p:nvSpPr>
          <p:cNvPr id="22610" name="AutoShape 82"/>
          <p:cNvSpPr>
            <a:spLocks noChangeArrowheads="1"/>
          </p:cNvSpPr>
          <p:nvPr/>
        </p:nvSpPr>
        <p:spPr bwMode="auto">
          <a:xfrm>
            <a:off x="2444750" y="380365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04" name="Text Box 176"/>
          <p:cNvSpPr txBox="1">
            <a:spLocks noChangeArrowheads="1"/>
          </p:cNvSpPr>
          <p:nvPr/>
        </p:nvSpPr>
        <p:spPr bwMode="auto">
          <a:xfrm>
            <a:off x="2743200" y="1143000"/>
            <a:ext cx="17526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Poppet area ratio is approximately 10:1 from </a:t>
            </a:r>
            <a:r>
              <a:rPr lang="ja-JP" altLang="en-US" sz="1400">
                <a:latin typeface="Arial"/>
              </a:rPr>
              <a:t>“</a:t>
            </a:r>
            <a:r>
              <a:rPr lang="en-US" sz="1400"/>
              <a:t>B</a:t>
            </a:r>
            <a:r>
              <a:rPr lang="ja-JP" altLang="en-US" sz="1400">
                <a:latin typeface="Arial"/>
              </a:rPr>
              <a:t>”</a:t>
            </a:r>
            <a:r>
              <a:rPr lang="en-US" sz="1400"/>
              <a:t> port side to diaphragm side</a:t>
            </a:r>
          </a:p>
        </p:txBody>
      </p:sp>
      <p:sp>
        <p:nvSpPr>
          <p:cNvPr id="22706" name="AutoShape 178"/>
          <p:cNvSpPr>
            <a:spLocks noChangeArrowheads="1"/>
          </p:cNvSpPr>
          <p:nvPr/>
        </p:nvSpPr>
        <p:spPr bwMode="auto">
          <a:xfrm flipH="1">
            <a:off x="990600" y="5221288"/>
            <a:ext cx="266700" cy="198437"/>
          </a:xfrm>
          <a:prstGeom prst="triangle">
            <a:avLst>
              <a:gd name="adj" fmla="val 50000"/>
            </a:avLst>
          </a:prstGeom>
          <a:noFill/>
          <a:ln w="38100">
            <a:solidFill>
              <a:schemeClr val="accent1"/>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07" name="Line 179"/>
          <p:cNvSpPr>
            <a:spLocks noChangeShapeType="1"/>
          </p:cNvSpPr>
          <p:nvPr/>
        </p:nvSpPr>
        <p:spPr bwMode="auto">
          <a:xfrm>
            <a:off x="1530350" y="4922838"/>
            <a:ext cx="1588" cy="298450"/>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08" name="Line 180"/>
          <p:cNvSpPr>
            <a:spLocks noChangeShapeType="1"/>
          </p:cNvSpPr>
          <p:nvPr/>
        </p:nvSpPr>
        <p:spPr bwMode="auto">
          <a:xfrm rot="5400000" flipH="1">
            <a:off x="873125" y="4989513"/>
            <a:ext cx="4984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09" name="Line 181"/>
          <p:cNvSpPr>
            <a:spLocks noChangeShapeType="1"/>
          </p:cNvSpPr>
          <p:nvPr/>
        </p:nvSpPr>
        <p:spPr bwMode="auto">
          <a:xfrm rot="-5400000">
            <a:off x="1195388" y="4659312"/>
            <a:ext cx="0" cy="16192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0" name="Line 182"/>
          <p:cNvSpPr>
            <a:spLocks noChangeShapeType="1"/>
          </p:cNvSpPr>
          <p:nvPr/>
        </p:nvSpPr>
        <p:spPr bwMode="auto">
          <a:xfrm rot="-5400000">
            <a:off x="2251869" y="4998244"/>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1" name="Line 183"/>
          <p:cNvSpPr>
            <a:spLocks noChangeShapeType="1"/>
          </p:cNvSpPr>
          <p:nvPr/>
        </p:nvSpPr>
        <p:spPr bwMode="auto">
          <a:xfrm rot="16200000" flipV="1">
            <a:off x="2424113" y="4659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3" name="Rectangle 185"/>
          <p:cNvSpPr>
            <a:spLocks noChangeArrowheads="1"/>
          </p:cNvSpPr>
          <p:nvPr/>
        </p:nvSpPr>
        <p:spPr bwMode="auto">
          <a:xfrm rot="-5400000">
            <a:off x="1423194" y="4550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4" name="Line 186"/>
          <p:cNvSpPr>
            <a:spLocks noChangeShapeType="1"/>
          </p:cNvSpPr>
          <p:nvPr/>
        </p:nvSpPr>
        <p:spPr bwMode="auto">
          <a:xfrm rot="5400000">
            <a:off x="1389062" y="4675188"/>
            <a:ext cx="396875" cy="120650"/>
          </a:xfrm>
          <a:prstGeom prst="line">
            <a:avLst/>
          </a:prstGeom>
          <a:noFill/>
          <a:ln w="25400">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5" name="Rectangle 187"/>
          <p:cNvSpPr>
            <a:spLocks noChangeArrowheads="1"/>
          </p:cNvSpPr>
          <p:nvPr/>
        </p:nvSpPr>
        <p:spPr bwMode="auto">
          <a:xfrm rot="-5400000">
            <a:off x="1793876" y="4551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16" name="Group 188"/>
          <p:cNvGrpSpPr>
            <a:grpSpLocks/>
          </p:cNvGrpSpPr>
          <p:nvPr/>
        </p:nvGrpSpPr>
        <p:grpSpPr bwMode="auto">
          <a:xfrm rot="-5400000">
            <a:off x="1839913" y="4838700"/>
            <a:ext cx="103187" cy="100013"/>
            <a:chOff x="3913" y="2593"/>
            <a:chExt cx="155" cy="151"/>
          </a:xfrm>
        </p:grpSpPr>
        <p:sp>
          <p:nvSpPr>
            <p:cNvPr id="22717" name="Line 18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18" name="Line 19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19" name="Line 191"/>
          <p:cNvSpPr>
            <a:spLocks noChangeShapeType="1"/>
          </p:cNvSpPr>
          <p:nvPr/>
        </p:nvSpPr>
        <p:spPr bwMode="auto">
          <a:xfrm rot="5400000" flipH="1">
            <a:off x="1585912" y="4481513"/>
            <a:ext cx="123825"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20" name="Group 192"/>
          <p:cNvGrpSpPr>
            <a:grpSpLocks/>
          </p:cNvGrpSpPr>
          <p:nvPr/>
        </p:nvGrpSpPr>
        <p:grpSpPr bwMode="auto">
          <a:xfrm rot="-5400000">
            <a:off x="1682750" y="4843463"/>
            <a:ext cx="103188" cy="100012"/>
            <a:chOff x="3913" y="2593"/>
            <a:chExt cx="155" cy="151"/>
          </a:xfrm>
        </p:grpSpPr>
        <p:sp>
          <p:nvSpPr>
            <p:cNvPr id="22721" name="Line 193"/>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22" name="Line 194"/>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23" name="Line 195"/>
          <p:cNvSpPr>
            <a:spLocks noChangeShapeType="1"/>
          </p:cNvSpPr>
          <p:nvPr/>
        </p:nvSpPr>
        <p:spPr bwMode="auto">
          <a:xfrm rot="16200000" flipV="1">
            <a:off x="1849437" y="46720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24" name="AutoShape 196"/>
          <p:cNvSpPr>
            <a:spLocks noChangeArrowheads="1"/>
          </p:cNvSpPr>
          <p:nvPr/>
        </p:nvSpPr>
        <p:spPr bwMode="auto">
          <a:xfrm>
            <a:off x="2374900" y="522605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25" name="Rectangle 197"/>
          <p:cNvSpPr>
            <a:spLocks noChangeArrowheads="1"/>
          </p:cNvSpPr>
          <p:nvPr/>
        </p:nvSpPr>
        <p:spPr bwMode="auto">
          <a:xfrm rot="-5400000">
            <a:off x="1181893" y="4647407"/>
            <a:ext cx="328613"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27" name="Rectangle 199"/>
          <p:cNvSpPr>
            <a:spLocks noChangeArrowheads="1"/>
          </p:cNvSpPr>
          <p:nvPr/>
        </p:nvSpPr>
        <p:spPr bwMode="auto">
          <a:xfrm rot="5400000" flipH="1">
            <a:off x="2146300" y="46609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0" name="Line 202"/>
          <p:cNvSpPr>
            <a:spLocks noChangeShapeType="1"/>
          </p:cNvSpPr>
          <p:nvPr/>
        </p:nvSpPr>
        <p:spPr bwMode="auto">
          <a:xfrm rot="-5400000" flipH="1" flipV="1">
            <a:off x="2125662" y="4679951"/>
            <a:ext cx="3175" cy="774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1" name="Line 203"/>
          <p:cNvSpPr>
            <a:spLocks noChangeShapeType="1"/>
          </p:cNvSpPr>
          <p:nvPr/>
        </p:nvSpPr>
        <p:spPr bwMode="auto">
          <a:xfrm rot="16200000" flipH="1">
            <a:off x="1687512" y="5019676"/>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2" name="Oval 204"/>
          <p:cNvSpPr>
            <a:spLocks noChangeArrowheads="1"/>
          </p:cNvSpPr>
          <p:nvPr/>
        </p:nvSpPr>
        <p:spPr bwMode="auto">
          <a:xfrm rot="-5400000">
            <a:off x="2488406" y="504269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76" name="Group 248"/>
          <p:cNvGrpSpPr>
            <a:grpSpLocks/>
          </p:cNvGrpSpPr>
          <p:nvPr/>
        </p:nvGrpSpPr>
        <p:grpSpPr bwMode="auto">
          <a:xfrm>
            <a:off x="4673600" y="1168400"/>
            <a:ext cx="1295400" cy="1101725"/>
            <a:chOff x="2944" y="736"/>
            <a:chExt cx="816" cy="694"/>
          </a:xfrm>
        </p:grpSpPr>
        <p:sp>
          <p:nvSpPr>
            <p:cNvPr id="22672" name="Rectangle 144"/>
            <p:cNvSpPr>
              <a:spLocks noChangeArrowheads="1"/>
            </p:cNvSpPr>
            <p:nvPr/>
          </p:nvSpPr>
          <p:spPr bwMode="auto">
            <a:xfrm flipV="1">
              <a:off x="2944" y="736"/>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3" name="AutoShape 145"/>
            <p:cNvSpPr>
              <a:spLocks/>
            </p:cNvSpPr>
            <p:nvPr/>
          </p:nvSpPr>
          <p:spPr bwMode="auto">
            <a:xfrm rot="5400000">
              <a:off x="3132" y="640"/>
              <a:ext cx="96" cy="384"/>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4" name="AutoShape 146"/>
            <p:cNvSpPr>
              <a:spLocks/>
            </p:cNvSpPr>
            <p:nvPr/>
          </p:nvSpPr>
          <p:spPr bwMode="auto">
            <a:xfrm rot="5400000">
              <a:off x="3158" y="714"/>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5" name="Rectangle 147"/>
            <p:cNvSpPr>
              <a:spLocks noChangeArrowheads="1"/>
            </p:cNvSpPr>
            <p:nvPr/>
          </p:nvSpPr>
          <p:spPr bwMode="auto">
            <a:xfrm flipV="1">
              <a:off x="2944" y="891"/>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76" name="Rectangle 148"/>
            <p:cNvSpPr>
              <a:spLocks noChangeArrowheads="1"/>
            </p:cNvSpPr>
            <p:nvPr/>
          </p:nvSpPr>
          <p:spPr bwMode="auto">
            <a:xfrm rot="5400000">
              <a:off x="3255" y="716"/>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7" name="Rectangle 149"/>
            <p:cNvSpPr>
              <a:spLocks noChangeArrowheads="1"/>
            </p:cNvSpPr>
            <p:nvPr/>
          </p:nvSpPr>
          <p:spPr bwMode="auto">
            <a:xfrm rot="5400000" flipH="1">
              <a:off x="3259" y="1115"/>
              <a:ext cx="170" cy="32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8" name="Rectangle 150"/>
            <p:cNvSpPr>
              <a:spLocks noChangeArrowheads="1"/>
            </p:cNvSpPr>
            <p:nvPr/>
          </p:nvSpPr>
          <p:spPr bwMode="auto">
            <a:xfrm rot="10800000">
              <a:off x="3264" y="1074"/>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79" name="Rectangle 151"/>
            <p:cNvSpPr>
              <a:spLocks noChangeArrowheads="1"/>
            </p:cNvSpPr>
            <p:nvPr/>
          </p:nvSpPr>
          <p:spPr bwMode="auto">
            <a:xfrm rot="5400000" flipV="1">
              <a:off x="3568" y="962"/>
              <a:ext cx="48" cy="336"/>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80" name="Group 152"/>
            <p:cNvGrpSpPr>
              <a:grpSpLocks/>
            </p:cNvGrpSpPr>
            <p:nvPr/>
          </p:nvGrpSpPr>
          <p:grpSpPr bwMode="auto">
            <a:xfrm>
              <a:off x="3104" y="983"/>
              <a:ext cx="481" cy="337"/>
              <a:chOff x="3380" y="1014"/>
              <a:chExt cx="481" cy="337"/>
            </a:xfrm>
          </p:grpSpPr>
          <p:sp>
            <p:nvSpPr>
              <p:cNvPr id="22681" name="Rectangle 15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82" name="Rectangle 15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83" name="Rectangle 15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84" name="AutoShape 156"/>
            <p:cNvSpPr>
              <a:spLocks/>
            </p:cNvSpPr>
            <p:nvPr/>
          </p:nvSpPr>
          <p:spPr bwMode="auto">
            <a:xfrm rot="10800000" flipV="1">
              <a:off x="3503" y="1250"/>
              <a:ext cx="126" cy="18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5" name="AutoShape 157"/>
            <p:cNvSpPr>
              <a:spLocks/>
            </p:cNvSpPr>
            <p:nvPr/>
          </p:nvSpPr>
          <p:spPr bwMode="auto">
            <a:xfrm rot="10800000" flipV="1">
              <a:off x="3501" y="1305"/>
              <a:ext cx="75" cy="1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86" name="Group 158"/>
            <p:cNvGrpSpPr>
              <a:grpSpLocks/>
            </p:cNvGrpSpPr>
            <p:nvPr/>
          </p:nvGrpSpPr>
          <p:grpSpPr bwMode="auto">
            <a:xfrm>
              <a:off x="3206" y="1158"/>
              <a:ext cx="280" cy="236"/>
              <a:chOff x="3482" y="1024"/>
              <a:chExt cx="280" cy="236"/>
            </a:xfrm>
          </p:grpSpPr>
          <p:grpSp>
            <p:nvGrpSpPr>
              <p:cNvPr id="22687" name="Group 159"/>
              <p:cNvGrpSpPr>
                <a:grpSpLocks/>
              </p:cNvGrpSpPr>
              <p:nvPr/>
            </p:nvGrpSpPr>
            <p:grpSpPr bwMode="auto">
              <a:xfrm>
                <a:off x="3712" y="1202"/>
                <a:ext cx="50" cy="58"/>
                <a:chOff x="3726" y="878"/>
                <a:chExt cx="50" cy="58"/>
              </a:xfrm>
            </p:grpSpPr>
            <p:sp>
              <p:nvSpPr>
                <p:cNvPr id="22688" name="AutoShape 16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89" name="AutoShape 16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690" name="Group 162"/>
              <p:cNvGrpSpPr>
                <a:grpSpLocks/>
              </p:cNvGrpSpPr>
              <p:nvPr/>
            </p:nvGrpSpPr>
            <p:grpSpPr bwMode="auto">
              <a:xfrm>
                <a:off x="3484" y="1204"/>
                <a:ext cx="48" cy="56"/>
                <a:chOff x="3462" y="734"/>
                <a:chExt cx="48" cy="56"/>
              </a:xfrm>
            </p:grpSpPr>
            <p:sp>
              <p:nvSpPr>
                <p:cNvPr id="22691" name="AutoShape 16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2" name="AutoShape 16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693" name="Group 165"/>
              <p:cNvGrpSpPr>
                <a:grpSpLocks/>
              </p:cNvGrpSpPr>
              <p:nvPr/>
            </p:nvGrpSpPr>
            <p:grpSpPr bwMode="auto">
              <a:xfrm flipV="1">
                <a:off x="3710" y="1024"/>
                <a:ext cx="50" cy="58"/>
                <a:chOff x="3726" y="878"/>
                <a:chExt cx="50" cy="58"/>
              </a:xfrm>
            </p:grpSpPr>
            <p:sp>
              <p:nvSpPr>
                <p:cNvPr id="22694" name="AutoShape 16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5" name="AutoShape 16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696" name="Group 168"/>
              <p:cNvGrpSpPr>
                <a:grpSpLocks/>
              </p:cNvGrpSpPr>
              <p:nvPr/>
            </p:nvGrpSpPr>
            <p:grpSpPr bwMode="auto">
              <a:xfrm flipV="1">
                <a:off x="3482" y="1026"/>
                <a:ext cx="48" cy="56"/>
                <a:chOff x="3462" y="734"/>
                <a:chExt cx="48" cy="56"/>
              </a:xfrm>
            </p:grpSpPr>
            <p:sp>
              <p:nvSpPr>
                <p:cNvPr id="22697" name="AutoShape 16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98" name="AutoShape 17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699" name="Line 171"/>
            <p:cNvSpPr>
              <a:spLocks noChangeShapeType="1"/>
            </p:cNvSpPr>
            <p:nvPr/>
          </p:nvSpPr>
          <p:spPr bwMode="auto">
            <a:xfrm rot="5400000">
              <a:off x="3363" y="1127"/>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00" name="Rectangle 172"/>
            <p:cNvSpPr>
              <a:spLocks noChangeArrowheads="1"/>
            </p:cNvSpPr>
            <p:nvPr/>
          </p:nvSpPr>
          <p:spPr bwMode="auto">
            <a:xfrm rot="10800000" flipV="1">
              <a:off x="2988" y="889"/>
              <a:ext cx="53" cy="541"/>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01" name="Line 173"/>
            <p:cNvSpPr>
              <a:spLocks noChangeShapeType="1"/>
            </p:cNvSpPr>
            <p:nvPr/>
          </p:nvSpPr>
          <p:spPr bwMode="auto">
            <a:xfrm rot="5400000">
              <a:off x="3205" y="1131"/>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03" name="Rectangle 175"/>
            <p:cNvSpPr>
              <a:spLocks noChangeArrowheads="1"/>
            </p:cNvSpPr>
            <p:nvPr/>
          </p:nvSpPr>
          <p:spPr bwMode="auto">
            <a:xfrm rot="10800000" flipV="1">
              <a:off x="3324" y="1360"/>
              <a:ext cx="53" cy="7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72" name="Group 244"/>
            <p:cNvGrpSpPr>
              <a:grpSpLocks/>
            </p:cNvGrpSpPr>
            <p:nvPr/>
          </p:nvGrpSpPr>
          <p:grpSpPr bwMode="auto">
            <a:xfrm>
              <a:off x="3080" y="894"/>
              <a:ext cx="530" cy="78"/>
              <a:chOff x="3118" y="864"/>
              <a:chExt cx="530" cy="48"/>
            </a:xfrm>
          </p:grpSpPr>
          <p:sp>
            <p:nvSpPr>
              <p:cNvPr id="22773" name="Arc 24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4" name="Arc 24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782" name="Line 254"/>
          <p:cNvSpPr>
            <a:spLocks noChangeShapeType="1"/>
          </p:cNvSpPr>
          <p:nvPr/>
        </p:nvSpPr>
        <p:spPr bwMode="auto">
          <a:xfrm rot="16200000" flipH="1">
            <a:off x="5638006" y="3950494"/>
            <a:ext cx="2809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83" name="AutoShape 255"/>
          <p:cNvSpPr>
            <a:spLocks noChangeArrowheads="1"/>
          </p:cNvSpPr>
          <p:nvPr/>
        </p:nvSpPr>
        <p:spPr bwMode="auto">
          <a:xfrm flipV="1">
            <a:off x="5638800" y="40640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55" name="Group 327"/>
          <p:cNvGrpSpPr>
            <a:grpSpLocks/>
          </p:cNvGrpSpPr>
          <p:nvPr/>
        </p:nvGrpSpPr>
        <p:grpSpPr bwMode="auto">
          <a:xfrm>
            <a:off x="4724400" y="2743200"/>
            <a:ext cx="1295400" cy="1101725"/>
            <a:chOff x="2976" y="1728"/>
            <a:chExt cx="816" cy="694"/>
          </a:xfrm>
        </p:grpSpPr>
        <p:sp>
          <p:nvSpPr>
            <p:cNvPr id="22740" name="Rectangle 212"/>
            <p:cNvSpPr>
              <a:spLocks noChangeArrowheads="1"/>
            </p:cNvSpPr>
            <p:nvPr/>
          </p:nvSpPr>
          <p:spPr bwMode="auto">
            <a:xfrm flipV="1">
              <a:off x="2976" y="1728"/>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 name="AutoShape 213"/>
            <p:cNvSpPr>
              <a:spLocks/>
            </p:cNvSpPr>
            <p:nvPr/>
          </p:nvSpPr>
          <p:spPr bwMode="auto">
            <a:xfrm rot="5400000">
              <a:off x="3164" y="1632"/>
              <a:ext cx="96" cy="384"/>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2" name="AutoShape 214"/>
            <p:cNvSpPr>
              <a:spLocks/>
            </p:cNvSpPr>
            <p:nvPr/>
          </p:nvSpPr>
          <p:spPr bwMode="auto">
            <a:xfrm rot="5400000">
              <a:off x="3190" y="1706"/>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3" name="Rectangle 215"/>
            <p:cNvSpPr>
              <a:spLocks noChangeArrowheads="1"/>
            </p:cNvSpPr>
            <p:nvPr/>
          </p:nvSpPr>
          <p:spPr bwMode="auto">
            <a:xfrm flipV="1">
              <a:off x="2976" y="1883"/>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 name="Rectangle 216"/>
            <p:cNvSpPr>
              <a:spLocks noChangeArrowheads="1"/>
            </p:cNvSpPr>
            <p:nvPr/>
          </p:nvSpPr>
          <p:spPr bwMode="auto">
            <a:xfrm rot="5400000">
              <a:off x="3287" y="1708"/>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5" name="Rectangle 217"/>
            <p:cNvSpPr>
              <a:spLocks noChangeArrowheads="1"/>
            </p:cNvSpPr>
            <p:nvPr/>
          </p:nvSpPr>
          <p:spPr bwMode="auto">
            <a:xfrm rot="5400000" flipH="1">
              <a:off x="3291" y="2107"/>
              <a:ext cx="170" cy="32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7" name="Rectangle 219"/>
            <p:cNvSpPr>
              <a:spLocks noChangeArrowheads="1"/>
            </p:cNvSpPr>
            <p:nvPr/>
          </p:nvSpPr>
          <p:spPr bwMode="auto">
            <a:xfrm rot="5400000" flipV="1">
              <a:off x="3600" y="1954"/>
              <a:ext cx="48" cy="336"/>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 name="AutoShape 224"/>
            <p:cNvSpPr>
              <a:spLocks/>
            </p:cNvSpPr>
            <p:nvPr/>
          </p:nvSpPr>
          <p:spPr bwMode="auto">
            <a:xfrm rot="10800000" flipV="1">
              <a:off x="3535" y="2242"/>
              <a:ext cx="126" cy="18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3" name="AutoShape 225"/>
            <p:cNvSpPr>
              <a:spLocks/>
            </p:cNvSpPr>
            <p:nvPr/>
          </p:nvSpPr>
          <p:spPr bwMode="auto">
            <a:xfrm rot="10800000" flipV="1">
              <a:off x="3533" y="2297"/>
              <a:ext cx="75" cy="1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8" name="Rectangle 240"/>
            <p:cNvSpPr>
              <a:spLocks noChangeArrowheads="1"/>
            </p:cNvSpPr>
            <p:nvPr/>
          </p:nvSpPr>
          <p:spPr bwMode="auto">
            <a:xfrm rot="10800000" flipV="1">
              <a:off x="3020" y="1881"/>
              <a:ext cx="53" cy="54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71" name="Rectangle 243"/>
            <p:cNvSpPr>
              <a:spLocks noChangeArrowheads="1"/>
            </p:cNvSpPr>
            <p:nvPr/>
          </p:nvSpPr>
          <p:spPr bwMode="auto">
            <a:xfrm rot="10800000" flipV="1">
              <a:off x="3356" y="2350"/>
              <a:ext cx="53" cy="7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77" name="Group 249"/>
            <p:cNvGrpSpPr>
              <a:grpSpLocks/>
            </p:cNvGrpSpPr>
            <p:nvPr/>
          </p:nvGrpSpPr>
          <p:grpSpPr bwMode="auto">
            <a:xfrm>
              <a:off x="3114" y="1887"/>
              <a:ext cx="530" cy="47"/>
              <a:chOff x="3118" y="864"/>
              <a:chExt cx="530" cy="48"/>
            </a:xfrm>
          </p:grpSpPr>
          <p:sp>
            <p:nvSpPr>
              <p:cNvPr id="22778" name="Arc 25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79" name="Arc 25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78" name="AutoShape 50"/>
            <p:cNvSpPr>
              <a:spLocks noChangeArrowheads="1"/>
            </p:cNvSpPr>
            <p:nvPr/>
          </p:nvSpPr>
          <p:spPr bwMode="auto">
            <a:xfrm rot="10800000" flipV="1">
              <a:off x="3244" y="2178"/>
              <a:ext cx="79"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84" name="AutoShape 256"/>
            <p:cNvSpPr>
              <a:spLocks noChangeArrowheads="1"/>
            </p:cNvSpPr>
            <p:nvPr/>
          </p:nvSpPr>
          <p:spPr bwMode="auto">
            <a:xfrm rot="-10800000" flipH="1" flipV="1">
              <a:off x="3430" y="2178"/>
              <a:ext cx="79"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54" name="Group 226"/>
            <p:cNvGrpSpPr>
              <a:grpSpLocks/>
            </p:cNvGrpSpPr>
            <p:nvPr/>
          </p:nvGrpSpPr>
          <p:grpSpPr bwMode="auto">
            <a:xfrm>
              <a:off x="3238" y="2150"/>
              <a:ext cx="280" cy="236"/>
              <a:chOff x="3482" y="1024"/>
              <a:chExt cx="280" cy="236"/>
            </a:xfrm>
          </p:grpSpPr>
          <p:grpSp>
            <p:nvGrpSpPr>
              <p:cNvPr id="22755" name="Group 227"/>
              <p:cNvGrpSpPr>
                <a:grpSpLocks/>
              </p:cNvGrpSpPr>
              <p:nvPr/>
            </p:nvGrpSpPr>
            <p:grpSpPr bwMode="auto">
              <a:xfrm>
                <a:off x="3712" y="1202"/>
                <a:ext cx="50" cy="58"/>
                <a:chOff x="3726" y="878"/>
                <a:chExt cx="50" cy="58"/>
              </a:xfrm>
            </p:grpSpPr>
            <p:sp>
              <p:nvSpPr>
                <p:cNvPr id="22756" name="AutoShape 22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 name="AutoShape 22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758" name="Group 230"/>
              <p:cNvGrpSpPr>
                <a:grpSpLocks/>
              </p:cNvGrpSpPr>
              <p:nvPr/>
            </p:nvGrpSpPr>
            <p:grpSpPr bwMode="auto">
              <a:xfrm>
                <a:off x="3484" y="1204"/>
                <a:ext cx="48" cy="56"/>
                <a:chOff x="3462" y="734"/>
                <a:chExt cx="48" cy="56"/>
              </a:xfrm>
            </p:grpSpPr>
            <p:sp>
              <p:nvSpPr>
                <p:cNvPr id="22759" name="AutoShape 23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 name="AutoShape 23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761" name="Group 233"/>
              <p:cNvGrpSpPr>
                <a:grpSpLocks/>
              </p:cNvGrpSpPr>
              <p:nvPr/>
            </p:nvGrpSpPr>
            <p:grpSpPr bwMode="auto">
              <a:xfrm flipV="1">
                <a:off x="3710" y="1024"/>
                <a:ext cx="50" cy="58"/>
                <a:chOff x="3726" y="878"/>
                <a:chExt cx="50" cy="58"/>
              </a:xfrm>
            </p:grpSpPr>
            <p:sp>
              <p:nvSpPr>
                <p:cNvPr id="22762" name="AutoShape 23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 name="AutoShape 23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764" name="Group 236"/>
              <p:cNvGrpSpPr>
                <a:grpSpLocks/>
              </p:cNvGrpSpPr>
              <p:nvPr/>
            </p:nvGrpSpPr>
            <p:grpSpPr bwMode="auto">
              <a:xfrm flipV="1">
                <a:off x="3482" y="1026"/>
                <a:ext cx="48" cy="56"/>
                <a:chOff x="3462" y="734"/>
                <a:chExt cx="48" cy="56"/>
              </a:xfrm>
            </p:grpSpPr>
            <p:sp>
              <p:nvSpPr>
                <p:cNvPr id="22765" name="AutoShape 23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6" name="AutoShape 23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746" name="Rectangle 218"/>
            <p:cNvSpPr>
              <a:spLocks noChangeArrowheads="1"/>
            </p:cNvSpPr>
            <p:nvPr/>
          </p:nvSpPr>
          <p:spPr bwMode="auto">
            <a:xfrm rot="10800000">
              <a:off x="3296" y="2066"/>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48" name="Group 220"/>
            <p:cNvGrpSpPr>
              <a:grpSpLocks/>
            </p:cNvGrpSpPr>
            <p:nvPr/>
          </p:nvGrpSpPr>
          <p:grpSpPr bwMode="auto">
            <a:xfrm>
              <a:off x="3136" y="1946"/>
              <a:ext cx="481" cy="337"/>
              <a:chOff x="3380" y="1014"/>
              <a:chExt cx="481" cy="337"/>
            </a:xfrm>
          </p:grpSpPr>
          <p:sp>
            <p:nvSpPr>
              <p:cNvPr id="22749" name="Rectangle 22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0" name="Rectangle 22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1" name="Rectangle 22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7" name="Line 239"/>
            <p:cNvSpPr>
              <a:spLocks noChangeShapeType="1"/>
            </p:cNvSpPr>
            <p:nvPr/>
          </p:nvSpPr>
          <p:spPr bwMode="auto">
            <a:xfrm rot="5400000">
              <a:off x="3395" y="2119"/>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9" name="Line 241"/>
            <p:cNvSpPr>
              <a:spLocks noChangeShapeType="1"/>
            </p:cNvSpPr>
            <p:nvPr/>
          </p:nvSpPr>
          <p:spPr bwMode="auto">
            <a:xfrm rot="5400000">
              <a:off x="3237" y="2123"/>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85" name="Text Box 257"/>
          <p:cNvSpPr txBox="1">
            <a:spLocks noChangeArrowheads="1"/>
          </p:cNvSpPr>
          <p:nvPr/>
        </p:nvSpPr>
        <p:spPr bwMode="auto">
          <a:xfrm>
            <a:off x="5956300" y="14859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2786" name="Text Box 258"/>
          <p:cNvSpPr txBox="1">
            <a:spLocks noChangeArrowheads="1"/>
          </p:cNvSpPr>
          <p:nvPr/>
        </p:nvSpPr>
        <p:spPr bwMode="auto">
          <a:xfrm>
            <a:off x="6007100" y="30734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2788" name="Rectangle 260"/>
          <p:cNvSpPr>
            <a:spLocks noChangeArrowheads="1"/>
          </p:cNvSpPr>
          <p:nvPr/>
        </p:nvSpPr>
        <p:spPr bwMode="auto">
          <a:xfrm flipV="1">
            <a:off x="4724400" y="4381500"/>
            <a:ext cx="1295400" cy="2254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89" name="AutoShape 261"/>
          <p:cNvSpPr>
            <a:spLocks/>
          </p:cNvSpPr>
          <p:nvPr/>
        </p:nvSpPr>
        <p:spPr bwMode="auto">
          <a:xfrm rot="5400000">
            <a:off x="5022850" y="4229100"/>
            <a:ext cx="152400" cy="6096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90" name="AutoShape 262"/>
          <p:cNvSpPr>
            <a:spLocks/>
          </p:cNvSpPr>
          <p:nvPr/>
        </p:nvSpPr>
        <p:spPr bwMode="auto">
          <a:xfrm rot="5400000">
            <a:off x="5064125" y="4346575"/>
            <a:ext cx="76200"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91" name="Rectangle 263"/>
          <p:cNvSpPr>
            <a:spLocks noChangeArrowheads="1"/>
          </p:cNvSpPr>
          <p:nvPr/>
        </p:nvSpPr>
        <p:spPr bwMode="auto">
          <a:xfrm flipV="1">
            <a:off x="4724400" y="4627563"/>
            <a:ext cx="1295400" cy="8556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92" name="Rectangle 264"/>
          <p:cNvSpPr>
            <a:spLocks noChangeArrowheads="1"/>
          </p:cNvSpPr>
          <p:nvPr/>
        </p:nvSpPr>
        <p:spPr bwMode="auto">
          <a:xfrm rot="5400000">
            <a:off x="5218906" y="4348957"/>
            <a:ext cx="280987" cy="8382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93" name="Rectangle 265"/>
          <p:cNvSpPr>
            <a:spLocks noChangeArrowheads="1"/>
          </p:cNvSpPr>
          <p:nvPr/>
        </p:nvSpPr>
        <p:spPr bwMode="auto">
          <a:xfrm rot="5400000" flipH="1">
            <a:off x="5224462" y="4983163"/>
            <a:ext cx="269875" cy="50800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94" name="Rectangle 266"/>
          <p:cNvSpPr>
            <a:spLocks noChangeArrowheads="1"/>
          </p:cNvSpPr>
          <p:nvPr/>
        </p:nvSpPr>
        <p:spPr bwMode="auto">
          <a:xfrm rot="10800000">
            <a:off x="5232400" y="4918075"/>
            <a:ext cx="261938" cy="174625"/>
          </a:xfrm>
          <a:prstGeom prst="rect">
            <a:avLst/>
          </a:prstGeom>
          <a:solidFill>
            <a:srgbClr val="00FF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95" name="Rectangle 267"/>
          <p:cNvSpPr>
            <a:spLocks noChangeArrowheads="1"/>
          </p:cNvSpPr>
          <p:nvPr/>
        </p:nvSpPr>
        <p:spPr bwMode="auto">
          <a:xfrm rot="5400000" flipV="1">
            <a:off x="5715000" y="4740275"/>
            <a:ext cx="76200" cy="53340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96" name="Group 268"/>
          <p:cNvGrpSpPr>
            <a:grpSpLocks/>
          </p:cNvGrpSpPr>
          <p:nvPr/>
        </p:nvGrpSpPr>
        <p:grpSpPr bwMode="auto">
          <a:xfrm>
            <a:off x="4978400" y="4773613"/>
            <a:ext cx="763588" cy="534987"/>
            <a:chOff x="3380" y="1014"/>
            <a:chExt cx="481" cy="337"/>
          </a:xfrm>
        </p:grpSpPr>
        <p:sp>
          <p:nvSpPr>
            <p:cNvPr id="22797" name="Rectangle 26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98" name="Rectangle 27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99" name="Rectangle 27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00" name="AutoShape 272"/>
          <p:cNvSpPr>
            <a:spLocks/>
          </p:cNvSpPr>
          <p:nvPr/>
        </p:nvSpPr>
        <p:spPr bwMode="auto">
          <a:xfrm rot="10800000" flipV="1">
            <a:off x="5618163" y="5197475"/>
            <a:ext cx="200025" cy="285750"/>
          </a:xfrm>
          <a:prstGeom prst="leftBracket">
            <a:avLst>
              <a:gd name="adj" fmla="val 0"/>
            </a:avLst>
          </a:prstGeom>
          <a:solidFill>
            <a:srgbClr val="00FF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01" name="AutoShape 273"/>
          <p:cNvSpPr>
            <a:spLocks/>
          </p:cNvSpPr>
          <p:nvPr/>
        </p:nvSpPr>
        <p:spPr bwMode="auto">
          <a:xfrm rot="10800000" flipV="1">
            <a:off x="5614988" y="5284788"/>
            <a:ext cx="119062" cy="1952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15" name="Line 287"/>
          <p:cNvSpPr>
            <a:spLocks noChangeShapeType="1"/>
          </p:cNvSpPr>
          <p:nvPr/>
        </p:nvSpPr>
        <p:spPr bwMode="auto">
          <a:xfrm rot="5400000">
            <a:off x="5388769" y="5003006"/>
            <a:ext cx="1968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16" name="Rectangle 288"/>
          <p:cNvSpPr>
            <a:spLocks noChangeArrowheads="1"/>
          </p:cNvSpPr>
          <p:nvPr/>
        </p:nvSpPr>
        <p:spPr bwMode="auto">
          <a:xfrm rot="10800000" flipV="1">
            <a:off x="4794250" y="4624388"/>
            <a:ext cx="84138" cy="85883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17" name="Line 289"/>
          <p:cNvSpPr>
            <a:spLocks noChangeShapeType="1"/>
          </p:cNvSpPr>
          <p:nvPr/>
        </p:nvSpPr>
        <p:spPr bwMode="auto">
          <a:xfrm rot="5400000">
            <a:off x="5137944" y="5009356"/>
            <a:ext cx="1968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18" name="Rectangle 290"/>
          <p:cNvSpPr>
            <a:spLocks noChangeArrowheads="1"/>
          </p:cNvSpPr>
          <p:nvPr/>
        </p:nvSpPr>
        <p:spPr bwMode="auto">
          <a:xfrm rot="10800000" flipV="1">
            <a:off x="5327650" y="5372100"/>
            <a:ext cx="84138" cy="11112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19" name="Group 291"/>
          <p:cNvGrpSpPr>
            <a:grpSpLocks/>
          </p:cNvGrpSpPr>
          <p:nvPr/>
        </p:nvGrpSpPr>
        <p:grpSpPr bwMode="auto">
          <a:xfrm>
            <a:off x="4940300" y="4632325"/>
            <a:ext cx="841375" cy="123825"/>
            <a:chOff x="3118" y="864"/>
            <a:chExt cx="530" cy="48"/>
          </a:xfrm>
        </p:grpSpPr>
        <p:sp>
          <p:nvSpPr>
            <p:cNvPr id="22820" name="Arc 29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21" name="Arc 29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23" name="Line 295"/>
          <p:cNvSpPr>
            <a:spLocks noChangeShapeType="1"/>
          </p:cNvSpPr>
          <p:nvPr/>
        </p:nvSpPr>
        <p:spPr bwMode="auto">
          <a:xfrm rot="16200000" flipH="1">
            <a:off x="5266531" y="5512594"/>
            <a:ext cx="2047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24" name="AutoShape 296"/>
          <p:cNvSpPr>
            <a:spLocks noChangeArrowheads="1"/>
          </p:cNvSpPr>
          <p:nvPr/>
        </p:nvSpPr>
        <p:spPr bwMode="auto">
          <a:xfrm>
            <a:off x="5235575" y="56007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25" name="AutoShape 297"/>
          <p:cNvSpPr>
            <a:spLocks noChangeArrowheads="1"/>
          </p:cNvSpPr>
          <p:nvPr/>
        </p:nvSpPr>
        <p:spPr bwMode="auto">
          <a:xfrm>
            <a:off x="4718050" y="5595938"/>
            <a:ext cx="266700" cy="198437"/>
          </a:xfrm>
          <a:prstGeom prst="triangle">
            <a:avLst>
              <a:gd name="adj" fmla="val 50000"/>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26" name="Line 298"/>
          <p:cNvSpPr>
            <a:spLocks noChangeShapeType="1"/>
          </p:cNvSpPr>
          <p:nvPr/>
        </p:nvSpPr>
        <p:spPr bwMode="auto">
          <a:xfrm>
            <a:off x="4851400" y="5359400"/>
            <a:ext cx="0" cy="3048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28" name="Line 300"/>
          <p:cNvSpPr>
            <a:spLocks noChangeShapeType="1"/>
          </p:cNvSpPr>
          <p:nvPr/>
        </p:nvSpPr>
        <p:spPr bwMode="auto">
          <a:xfrm rot="16200000" flipH="1">
            <a:off x="5631656" y="5474494"/>
            <a:ext cx="280988" cy="0"/>
          </a:xfrm>
          <a:prstGeom prst="line">
            <a:avLst/>
          </a:prstGeom>
          <a:noFill/>
          <a:ln w="25400">
            <a:solidFill>
              <a:srgbClr val="00FF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29" name="AutoShape 301"/>
          <p:cNvSpPr>
            <a:spLocks noChangeArrowheads="1"/>
          </p:cNvSpPr>
          <p:nvPr/>
        </p:nvSpPr>
        <p:spPr bwMode="auto">
          <a:xfrm>
            <a:off x="5641975" y="5600700"/>
            <a:ext cx="266700" cy="198438"/>
          </a:xfrm>
          <a:prstGeom prst="triangle">
            <a:avLst>
              <a:gd name="adj" fmla="val 50000"/>
            </a:avLst>
          </a:prstGeom>
          <a:noFill/>
          <a:ln w="38100">
            <a:solidFill>
              <a:srgbClr val="00FF00"/>
            </a:solidFill>
            <a:miter lim="800000"/>
            <a:headEnd/>
            <a:tailEnd/>
          </a:ln>
          <a:effectLst/>
          <a:extLst>
            <a:ext uri="{909E8E84-426E-40dd-AFC4-6F175D3DCCD1}">
              <a14:hiddenFill xmlns:a14="http://schemas.microsoft.com/office/drawing/2010/main">
                <a:solidFill>
                  <a:srgbClr val="00FF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0" name="Line 302"/>
          <p:cNvSpPr>
            <a:spLocks noChangeShapeType="1"/>
          </p:cNvSpPr>
          <p:nvPr/>
        </p:nvSpPr>
        <p:spPr bwMode="auto">
          <a:xfrm>
            <a:off x="5181600" y="5340350"/>
            <a:ext cx="381000"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02" name="Group 274"/>
          <p:cNvGrpSpPr>
            <a:grpSpLocks/>
          </p:cNvGrpSpPr>
          <p:nvPr/>
        </p:nvGrpSpPr>
        <p:grpSpPr bwMode="auto">
          <a:xfrm>
            <a:off x="5140325" y="5051425"/>
            <a:ext cx="444500" cy="374650"/>
            <a:chOff x="3482" y="1024"/>
            <a:chExt cx="280" cy="236"/>
          </a:xfrm>
        </p:grpSpPr>
        <p:grpSp>
          <p:nvGrpSpPr>
            <p:cNvPr id="22803" name="Group 275"/>
            <p:cNvGrpSpPr>
              <a:grpSpLocks/>
            </p:cNvGrpSpPr>
            <p:nvPr/>
          </p:nvGrpSpPr>
          <p:grpSpPr bwMode="auto">
            <a:xfrm>
              <a:off x="3712" y="1202"/>
              <a:ext cx="50" cy="58"/>
              <a:chOff x="3726" y="878"/>
              <a:chExt cx="50" cy="58"/>
            </a:xfrm>
          </p:grpSpPr>
          <p:sp>
            <p:nvSpPr>
              <p:cNvPr id="22804" name="AutoShape 27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05" name="AutoShape 27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806" name="Group 278"/>
            <p:cNvGrpSpPr>
              <a:grpSpLocks/>
            </p:cNvGrpSpPr>
            <p:nvPr/>
          </p:nvGrpSpPr>
          <p:grpSpPr bwMode="auto">
            <a:xfrm>
              <a:off x="3484" y="1204"/>
              <a:ext cx="48" cy="56"/>
              <a:chOff x="3462" y="734"/>
              <a:chExt cx="48" cy="56"/>
            </a:xfrm>
          </p:grpSpPr>
          <p:sp>
            <p:nvSpPr>
              <p:cNvPr id="22807" name="AutoShape 27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08" name="AutoShape 28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809" name="Group 281"/>
            <p:cNvGrpSpPr>
              <a:grpSpLocks/>
            </p:cNvGrpSpPr>
            <p:nvPr/>
          </p:nvGrpSpPr>
          <p:grpSpPr bwMode="auto">
            <a:xfrm flipV="1">
              <a:off x="3710" y="1024"/>
              <a:ext cx="50" cy="58"/>
              <a:chOff x="3726" y="878"/>
              <a:chExt cx="50" cy="58"/>
            </a:xfrm>
          </p:grpSpPr>
          <p:sp>
            <p:nvSpPr>
              <p:cNvPr id="22810" name="AutoShape 28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11" name="AutoShape 28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812" name="Group 284"/>
            <p:cNvGrpSpPr>
              <a:grpSpLocks/>
            </p:cNvGrpSpPr>
            <p:nvPr/>
          </p:nvGrpSpPr>
          <p:grpSpPr bwMode="auto">
            <a:xfrm flipV="1">
              <a:off x="3482" y="1026"/>
              <a:ext cx="48" cy="56"/>
              <a:chOff x="3462" y="734"/>
              <a:chExt cx="48" cy="56"/>
            </a:xfrm>
          </p:grpSpPr>
          <p:sp>
            <p:nvSpPr>
              <p:cNvPr id="22813" name="AutoShape 28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14" name="AutoShape 28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832" name="Text Box 304"/>
          <p:cNvSpPr txBox="1">
            <a:spLocks noChangeArrowheads="1"/>
          </p:cNvSpPr>
          <p:nvPr/>
        </p:nvSpPr>
        <p:spPr bwMode="auto">
          <a:xfrm>
            <a:off x="5994400" y="46863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2834" name="Text Box 306"/>
          <p:cNvSpPr txBox="1">
            <a:spLocks noChangeArrowheads="1"/>
          </p:cNvSpPr>
          <p:nvPr/>
        </p:nvSpPr>
        <p:spPr bwMode="auto">
          <a:xfrm>
            <a:off x="7239000" y="1879600"/>
            <a:ext cx="152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Supply or Input </a:t>
            </a:r>
          </a:p>
        </p:txBody>
      </p:sp>
      <p:sp>
        <p:nvSpPr>
          <p:cNvPr id="22836" name="Text Box 308"/>
          <p:cNvSpPr txBox="1">
            <a:spLocks noChangeArrowheads="1"/>
          </p:cNvSpPr>
          <p:nvPr/>
        </p:nvSpPr>
        <p:spPr bwMode="auto">
          <a:xfrm>
            <a:off x="7124700" y="12954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a:t>
            </a:r>
          </a:p>
        </p:txBody>
      </p:sp>
      <p:sp>
        <p:nvSpPr>
          <p:cNvPr id="22837" name="Text Box 309"/>
          <p:cNvSpPr txBox="1">
            <a:spLocks noChangeArrowheads="1"/>
          </p:cNvSpPr>
          <p:nvPr/>
        </p:nvSpPr>
        <p:spPr bwMode="auto">
          <a:xfrm>
            <a:off x="7886700" y="1752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  </a:t>
            </a:r>
          </a:p>
        </p:txBody>
      </p:sp>
      <p:grpSp>
        <p:nvGrpSpPr>
          <p:cNvPr id="22844" name="Group 316"/>
          <p:cNvGrpSpPr>
            <a:grpSpLocks/>
          </p:cNvGrpSpPr>
          <p:nvPr/>
        </p:nvGrpSpPr>
        <p:grpSpPr bwMode="auto">
          <a:xfrm>
            <a:off x="7339013" y="1143000"/>
            <a:ext cx="1006475" cy="827088"/>
            <a:chOff x="4623" y="720"/>
            <a:chExt cx="634" cy="521"/>
          </a:xfrm>
        </p:grpSpPr>
        <p:sp>
          <p:nvSpPr>
            <p:cNvPr id="22537" name="Line 9"/>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 name="Line 10"/>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3" name="Rectangle 305"/>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5" name="Line 307"/>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41" name="Group 313"/>
            <p:cNvGrpSpPr>
              <a:grpSpLocks/>
            </p:cNvGrpSpPr>
            <p:nvPr/>
          </p:nvGrpSpPr>
          <p:grpSpPr bwMode="auto">
            <a:xfrm>
              <a:off x="4896" y="816"/>
              <a:ext cx="96" cy="144"/>
              <a:chOff x="4992" y="816"/>
              <a:chExt cx="96" cy="144"/>
            </a:xfrm>
          </p:grpSpPr>
          <p:sp>
            <p:nvSpPr>
              <p:cNvPr id="22838" name="Line 310"/>
              <p:cNvSpPr>
                <a:spLocks noChangeShapeType="1"/>
              </p:cNvSpPr>
              <p:nvPr/>
            </p:nvSpPr>
            <p:spPr bwMode="auto">
              <a:xfrm flipV="1">
                <a:off x="499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 name="Line 311"/>
              <p:cNvSpPr>
                <a:spLocks noChangeShapeType="1"/>
              </p:cNvSpPr>
              <p:nvPr/>
            </p:nvSpPr>
            <p:spPr bwMode="auto">
              <a:xfrm flipV="1">
                <a:off x="5086"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 name="Line 312"/>
              <p:cNvSpPr>
                <a:spLocks noChangeShapeType="1"/>
              </p:cNvSpPr>
              <p:nvPr/>
            </p:nvSpPr>
            <p:spPr bwMode="auto">
              <a:xfrm flipH="1" flipV="1">
                <a:off x="4992" y="816"/>
                <a:ext cx="96"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2846" name="AutoShape 318"/>
          <p:cNvSpPr>
            <a:spLocks noChangeArrowheads="1"/>
          </p:cNvSpPr>
          <p:nvPr/>
        </p:nvSpPr>
        <p:spPr bwMode="auto">
          <a:xfrm rot="5400000">
            <a:off x="1239837" y="4675188"/>
            <a:ext cx="219075" cy="1143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7" name="AutoShape 319"/>
          <p:cNvSpPr>
            <a:spLocks noChangeArrowheads="1"/>
          </p:cNvSpPr>
          <p:nvPr/>
        </p:nvSpPr>
        <p:spPr bwMode="auto">
          <a:xfrm rot="16200000" flipH="1">
            <a:off x="2192337" y="4702176"/>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56" name="Group 328"/>
          <p:cNvGrpSpPr>
            <a:grpSpLocks/>
          </p:cNvGrpSpPr>
          <p:nvPr/>
        </p:nvGrpSpPr>
        <p:grpSpPr bwMode="auto">
          <a:xfrm>
            <a:off x="1184275" y="2981325"/>
            <a:ext cx="1406525" cy="835025"/>
            <a:chOff x="746" y="1878"/>
            <a:chExt cx="886" cy="526"/>
          </a:xfrm>
        </p:grpSpPr>
        <p:sp>
          <p:nvSpPr>
            <p:cNvPr id="22591" name="Line 63"/>
            <p:cNvSpPr>
              <a:spLocks noChangeShapeType="1"/>
            </p:cNvSpPr>
            <p:nvPr/>
          </p:nvSpPr>
          <p:spPr bwMode="auto">
            <a:xfrm rot="-5400000" flipH="1" flipV="1">
              <a:off x="1495" y="2144"/>
              <a:ext cx="1" cy="27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3" name="Line 65"/>
            <p:cNvSpPr>
              <a:spLocks noChangeShapeType="1"/>
            </p:cNvSpPr>
            <p:nvPr/>
          </p:nvSpPr>
          <p:spPr bwMode="auto">
            <a:xfrm rot="5400000" flipH="1">
              <a:off x="594" y="2247"/>
              <a:ext cx="314"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4" name="Line 66"/>
            <p:cNvSpPr>
              <a:spLocks noChangeShapeType="1"/>
            </p:cNvSpPr>
            <p:nvPr/>
          </p:nvSpPr>
          <p:spPr bwMode="auto">
            <a:xfrm rot="-5400000">
              <a:off x="797" y="2039"/>
              <a:ext cx="0" cy="10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5" name="Line 67"/>
            <p:cNvSpPr>
              <a:spLocks noChangeShapeType="1"/>
            </p:cNvSpPr>
            <p:nvPr/>
          </p:nvSpPr>
          <p:spPr bwMode="auto">
            <a:xfrm rot="-5400000">
              <a:off x="1462" y="2245"/>
              <a:ext cx="319"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6" name="Line 68"/>
            <p:cNvSpPr>
              <a:spLocks noChangeShapeType="1"/>
            </p:cNvSpPr>
            <p:nvPr/>
          </p:nvSpPr>
          <p:spPr bwMode="auto">
            <a:xfrm rot="16200000" flipV="1">
              <a:off x="1571" y="2039"/>
              <a:ext cx="0" cy="10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7" name="Line 69"/>
            <p:cNvSpPr>
              <a:spLocks noChangeShapeType="1"/>
            </p:cNvSpPr>
            <p:nvPr/>
          </p:nvSpPr>
          <p:spPr bwMode="auto">
            <a:xfrm rot="16200000" flipH="1">
              <a:off x="1333" y="2249"/>
              <a:ext cx="66"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8" name="Oval 70"/>
            <p:cNvSpPr>
              <a:spLocks noChangeArrowheads="1"/>
            </p:cNvSpPr>
            <p:nvPr/>
          </p:nvSpPr>
          <p:spPr bwMode="auto">
            <a:xfrm rot="-5400000">
              <a:off x="1609" y="2269"/>
              <a:ext cx="23" cy="2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99" name="Rectangle 71"/>
            <p:cNvSpPr>
              <a:spLocks noChangeArrowheads="1"/>
            </p:cNvSpPr>
            <p:nvPr/>
          </p:nvSpPr>
          <p:spPr bwMode="auto">
            <a:xfrm rot="-5400000">
              <a:off x="940" y="1971"/>
              <a:ext cx="255"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01" name="Rectangle 73"/>
            <p:cNvSpPr>
              <a:spLocks noChangeArrowheads="1"/>
            </p:cNvSpPr>
            <p:nvPr/>
          </p:nvSpPr>
          <p:spPr bwMode="auto">
            <a:xfrm rot="-5400000">
              <a:off x="1174" y="1971"/>
              <a:ext cx="256" cy="23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02" name="Group 74"/>
            <p:cNvGrpSpPr>
              <a:grpSpLocks/>
            </p:cNvGrpSpPr>
            <p:nvPr/>
          </p:nvGrpSpPr>
          <p:grpSpPr bwMode="auto">
            <a:xfrm rot="-5400000">
              <a:off x="1199" y="2152"/>
              <a:ext cx="65" cy="63"/>
              <a:chOff x="3913" y="2593"/>
              <a:chExt cx="155" cy="151"/>
            </a:xfrm>
          </p:grpSpPr>
          <p:sp>
            <p:nvSpPr>
              <p:cNvPr id="22603" name="Line 7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04" name="Line 7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05" name="Line 77"/>
            <p:cNvSpPr>
              <a:spLocks noChangeShapeType="1"/>
            </p:cNvSpPr>
            <p:nvPr/>
          </p:nvSpPr>
          <p:spPr bwMode="auto">
            <a:xfrm rot="5400000" flipH="1">
              <a:off x="1255" y="1917"/>
              <a:ext cx="78"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06" name="Group 78"/>
            <p:cNvGrpSpPr>
              <a:grpSpLocks/>
            </p:cNvGrpSpPr>
            <p:nvPr/>
          </p:nvGrpSpPr>
          <p:grpSpPr bwMode="auto">
            <a:xfrm rot="-5400000">
              <a:off x="1088" y="2155"/>
              <a:ext cx="65" cy="63"/>
              <a:chOff x="3913" y="2593"/>
              <a:chExt cx="155" cy="151"/>
            </a:xfrm>
          </p:grpSpPr>
          <p:sp>
            <p:nvSpPr>
              <p:cNvPr id="22607" name="Line 7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08" name="Line 8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13" name="Rectangle 85"/>
            <p:cNvSpPr>
              <a:spLocks noChangeArrowheads="1"/>
            </p:cNvSpPr>
            <p:nvPr/>
          </p:nvSpPr>
          <p:spPr bwMode="auto">
            <a:xfrm rot="5400000" flipH="1">
              <a:off x="1396" y="2040"/>
              <a:ext cx="144" cy="9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5" name="Line 207"/>
            <p:cNvSpPr>
              <a:spLocks noChangeShapeType="1"/>
            </p:cNvSpPr>
            <p:nvPr/>
          </p:nvSpPr>
          <p:spPr bwMode="auto">
            <a:xfrm rot="5400000">
              <a:off x="913" y="2051"/>
              <a:ext cx="250" cy="76"/>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6" name="Line 208"/>
            <p:cNvSpPr>
              <a:spLocks noChangeShapeType="1"/>
            </p:cNvSpPr>
            <p:nvPr/>
          </p:nvSpPr>
          <p:spPr bwMode="auto">
            <a:xfrm rot="16200000" flipV="1">
              <a:off x="1203" y="2045"/>
              <a:ext cx="250" cy="76"/>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 name="Rectangle 320"/>
            <p:cNvSpPr>
              <a:spLocks noChangeArrowheads="1"/>
            </p:cNvSpPr>
            <p:nvPr/>
          </p:nvSpPr>
          <p:spPr bwMode="auto">
            <a:xfrm rot="-5400000">
              <a:off x="790" y="2033"/>
              <a:ext cx="207" cy="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 name="AutoShape 321"/>
            <p:cNvSpPr>
              <a:spLocks noChangeArrowheads="1"/>
            </p:cNvSpPr>
            <p:nvPr/>
          </p:nvSpPr>
          <p:spPr bwMode="auto">
            <a:xfrm rot="5400000">
              <a:off x="827" y="2050"/>
              <a:ext cx="138" cy="72"/>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0" name="AutoShape 322"/>
            <p:cNvSpPr>
              <a:spLocks noChangeArrowheads="1"/>
            </p:cNvSpPr>
            <p:nvPr/>
          </p:nvSpPr>
          <p:spPr bwMode="auto">
            <a:xfrm rot="16200000" flipH="1">
              <a:off x="1427" y="2067"/>
              <a:ext cx="78" cy="40"/>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50" name="Line 22"/>
          <p:cNvSpPr>
            <a:spLocks noChangeShapeType="1"/>
          </p:cNvSpPr>
          <p:nvPr/>
        </p:nvSpPr>
        <p:spPr bwMode="auto">
          <a:xfrm rot="5400000" flipH="1">
            <a:off x="942975" y="232251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 name="Line 24"/>
          <p:cNvSpPr>
            <a:spLocks noChangeShapeType="1"/>
          </p:cNvSpPr>
          <p:nvPr/>
        </p:nvSpPr>
        <p:spPr bwMode="auto">
          <a:xfrm rot="-5400000">
            <a:off x="2321719" y="23312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0" name="Line 2"/>
          <p:cNvSpPr>
            <a:spLocks noChangeShapeType="1"/>
          </p:cNvSpPr>
          <p:nvPr/>
        </p:nvSpPr>
        <p:spPr bwMode="auto">
          <a:xfrm rot="-5400000" flipH="1" flipV="1">
            <a:off x="2157412" y="1993901"/>
            <a:ext cx="3175" cy="762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 name="Line 23"/>
          <p:cNvSpPr>
            <a:spLocks noChangeShapeType="1"/>
          </p:cNvSpPr>
          <p:nvPr/>
        </p:nvSpPr>
        <p:spPr bwMode="auto">
          <a:xfrm rot="-5400000">
            <a:off x="1265238" y="1992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 name="Line 25"/>
          <p:cNvSpPr>
            <a:spLocks noChangeShapeType="1"/>
          </p:cNvSpPr>
          <p:nvPr/>
        </p:nvSpPr>
        <p:spPr bwMode="auto">
          <a:xfrm rot="16200000" flipV="1">
            <a:off x="2493963" y="19923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 name="Line 26"/>
          <p:cNvSpPr>
            <a:spLocks noChangeShapeType="1"/>
          </p:cNvSpPr>
          <p:nvPr/>
        </p:nvSpPr>
        <p:spPr bwMode="auto">
          <a:xfrm rot="16200000" flipH="1">
            <a:off x="1719262" y="2325688"/>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 name="Oval 27"/>
          <p:cNvSpPr>
            <a:spLocks noChangeArrowheads="1"/>
          </p:cNvSpPr>
          <p:nvPr/>
        </p:nvSpPr>
        <p:spPr bwMode="auto">
          <a:xfrm rot="-5400000">
            <a:off x="2555081" y="23566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 name="Rectangle 28"/>
          <p:cNvSpPr>
            <a:spLocks noChangeArrowheads="1"/>
          </p:cNvSpPr>
          <p:nvPr/>
        </p:nvSpPr>
        <p:spPr bwMode="auto">
          <a:xfrm rot="-5400000">
            <a:off x="1493044" y="1883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 name="Rectangle 30"/>
          <p:cNvSpPr>
            <a:spLocks noChangeArrowheads="1"/>
          </p:cNvSpPr>
          <p:nvPr/>
        </p:nvSpPr>
        <p:spPr bwMode="auto">
          <a:xfrm rot="-5400000">
            <a:off x="1863726" y="1884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9" name="Group 31"/>
          <p:cNvGrpSpPr>
            <a:grpSpLocks/>
          </p:cNvGrpSpPr>
          <p:nvPr/>
        </p:nvGrpSpPr>
        <p:grpSpPr bwMode="auto">
          <a:xfrm rot="-5400000">
            <a:off x="1903413" y="2171700"/>
            <a:ext cx="103187" cy="100013"/>
            <a:chOff x="3913" y="2593"/>
            <a:chExt cx="155" cy="151"/>
          </a:xfrm>
        </p:grpSpPr>
        <p:sp>
          <p:nvSpPr>
            <p:cNvPr id="22560" name="Line 3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1" name="Line 3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62" name="Line 34"/>
          <p:cNvSpPr>
            <a:spLocks noChangeShapeType="1"/>
          </p:cNvSpPr>
          <p:nvPr/>
        </p:nvSpPr>
        <p:spPr bwMode="auto">
          <a:xfrm rot="5400000" flipH="1">
            <a:off x="1639887" y="1814513"/>
            <a:ext cx="123825"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63" name="Group 35"/>
          <p:cNvGrpSpPr>
            <a:grpSpLocks/>
          </p:cNvGrpSpPr>
          <p:nvPr/>
        </p:nvGrpSpPr>
        <p:grpSpPr bwMode="auto">
          <a:xfrm rot="-5400000">
            <a:off x="1727200" y="2176463"/>
            <a:ext cx="103188" cy="100012"/>
            <a:chOff x="3913" y="2593"/>
            <a:chExt cx="155" cy="151"/>
          </a:xfrm>
        </p:grpSpPr>
        <p:sp>
          <p:nvSpPr>
            <p:cNvPr id="22564" name="Line 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5" name="Line 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89" name="Rectangle 61"/>
          <p:cNvSpPr>
            <a:spLocks noChangeArrowheads="1"/>
          </p:cNvSpPr>
          <p:nvPr/>
        </p:nvSpPr>
        <p:spPr bwMode="auto">
          <a:xfrm rot="5400000" flipH="1">
            <a:off x="2216150" y="19939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3" name="Line 205"/>
          <p:cNvSpPr>
            <a:spLocks noChangeShapeType="1"/>
          </p:cNvSpPr>
          <p:nvPr/>
        </p:nvSpPr>
        <p:spPr bwMode="auto">
          <a:xfrm rot="5400000">
            <a:off x="1449387" y="2008188"/>
            <a:ext cx="396875" cy="120650"/>
          </a:xfrm>
          <a:prstGeom prst="line">
            <a:avLst/>
          </a:prstGeom>
          <a:noFill/>
          <a:ln w="25400">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4" name="Line 206"/>
          <p:cNvSpPr>
            <a:spLocks noChangeShapeType="1"/>
          </p:cNvSpPr>
          <p:nvPr/>
        </p:nvSpPr>
        <p:spPr bwMode="auto">
          <a:xfrm rot="16200000" flipV="1">
            <a:off x="1909762" y="20050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7" name="Line 209"/>
          <p:cNvSpPr>
            <a:spLocks noChangeShapeType="1"/>
          </p:cNvSpPr>
          <p:nvPr/>
        </p:nvSpPr>
        <p:spPr bwMode="auto">
          <a:xfrm>
            <a:off x="1600200" y="2286000"/>
            <a:ext cx="1588" cy="298450"/>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1" name="Rectangle 323"/>
          <p:cNvSpPr>
            <a:spLocks noChangeArrowheads="1"/>
          </p:cNvSpPr>
          <p:nvPr/>
        </p:nvSpPr>
        <p:spPr bwMode="auto">
          <a:xfrm rot="-5400000">
            <a:off x="1254918" y="1983582"/>
            <a:ext cx="328613"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2" name="AutoShape 324"/>
          <p:cNvSpPr>
            <a:spLocks noChangeArrowheads="1"/>
          </p:cNvSpPr>
          <p:nvPr/>
        </p:nvSpPr>
        <p:spPr bwMode="auto">
          <a:xfrm rot="5400000">
            <a:off x="1312862" y="2011363"/>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3" name="AutoShape 325"/>
          <p:cNvSpPr>
            <a:spLocks noChangeArrowheads="1"/>
          </p:cNvSpPr>
          <p:nvPr/>
        </p:nvSpPr>
        <p:spPr bwMode="auto">
          <a:xfrm rot="16200000" flipH="1">
            <a:off x="2265362" y="2038351"/>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3" name="Slide Number Placeholder 3"/>
          <p:cNvSpPr>
            <a:spLocks noGrp="1"/>
          </p:cNvSpPr>
          <p:nvPr>
            <p:ph type="sldNum" sz="quarter" idx="12"/>
          </p:nvPr>
        </p:nvSpPr>
        <p:spPr/>
        <p:txBody>
          <a:bodyPr/>
          <a:lstStyle/>
          <a:p>
            <a:fld id="{0532CDA6-5247-F149-A549-B5ECFF07A5EC}" type="slidenum">
              <a:rPr lang="en-US"/>
              <a:pPr/>
              <a:t>140</a:t>
            </a:fld>
            <a:endParaRPr lang="en-US"/>
          </a:p>
        </p:txBody>
      </p:sp>
      <p:sp>
        <p:nvSpPr>
          <p:cNvPr id="60418"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0419"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Depressing Both Palm Buttons Concurrently (Simultaneously) </a:t>
            </a:r>
          </a:p>
        </p:txBody>
      </p:sp>
      <p:sp>
        <p:nvSpPr>
          <p:cNvPr id="60420"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0421"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0423" name="Rectangle 7"/>
          <p:cNvSpPr>
            <a:spLocks noChangeArrowheads="1"/>
          </p:cNvSpPr>
          <p:nvPr/>
        </p:nvSpPr>
        <p:spPr bwMode="auto">
          <a:xfrm>
            <a:off x="7697788" y="1568450"/>
            <a:ext cx="722312" cy="1162050"/>
          </a:xfrm>
          <a:prstGeom prst="rect">
            <a:avLst/>
          </a:prstGeom>
          <a:solidFill>
            <a:srgbClr val="3366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27" name="Rectangle 11"/>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28" name="Line 12"/>
          <p:cNvSpPr>
            <a:spLocks noChangeShapeType="1"/>
          </p:cNvSpPr>
          <p:nvPr/>
        </p:nvSpPr>
        <p:spPr bwMode="auto">
          <a:xfrm flipH="1" flipV="1">
            <a:off x="6580188" y="2820988"/>
            <a:ext cx="92075" cy="366712"/>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29" name="Line 13"/>
          <p:cNvSpPr>
            <a:spLocks noChangeShapeType="1"/>
          </p:cNvSpPr>
          <p:nvPr/>
        </p:nvSpPr>
        <p:spPr bwMode="auto">
          <a:xfrm>
            <a:off x="6764338" y="2820988"/>
            <a:ext cx="92075" cy="366712"/>
          </a:xfrm>
          <a:prstGeom prst="line">
            <a:avLst/>
          </a:prstGeom>
          <a:noFill/>
          <a:ln w="19050">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0" name="Line 14"/>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1" name="Line 15"/>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2" name="Rectangle 16"/>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3" name="Line 17"/>
          <p:cNvSpPr>
            <a:spLocks noChangeShapeType="1"/>
          </p:cNvSpPr>
          <p:nvPr/>
        </p:nvSpPr>
        <p:spPr bwMode="auto">
          <a:xfrm flipV="1">
            <a:off x="7215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4" name="Line 18"/>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5" name="Line 19"/>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6" name="Line 20"/>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437" name="Group 21"/>
          <p:cNvGrpSpPr>
            <a:grpSpLocks/>
          </p:cNvGrpSpPr>
          <p:nvPr/>
        </p:nvGrpSpPr>
        <p:grpSpPr bwMode="auto">
          <a:xfrm>
            <a:off x="7489825" y="2890838"/>
            <a:ext cx="257175" cy="184150"/>
            <a:chOff x="2320" y="1566"/>
            <a:chExt cx="290" cy="174"/>
          </a:xfrm>
        </p:grpSpPr>
        <p:sp>
          <p:nvSpPr>
            <p:cNvPr id="60438" name="Line 22"/>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39" name="Line 23"/>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40" name="Line 24"/>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41" name="Line 25"/>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42" name="Line 26"/>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443" name="Line 27"/>
          <p:cNvSpPr>
            <a:spLocks noChangeShapeType="1"/>
          </p:cNvSpPr>
          <p:nvPr/>
        </p:nvSpPr>
        <p:spPr bwMode="auto">
          <a:xfrm rot="16200000" flipH="1">
            <a:off x="6453188" y="3427413"/>
            <a:ext cx="4572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44" name="Rectangle 28"/>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45" name="AutoShape 29"/>
          <p:cNvSpPr>
            <a:spLocks noChangeArrowheads="1"/>
          </p:cNvSpPr>
          <p:nvPr/>
        </p:nvSpPr>
        <p:spPr bwMode="auto">
          <a:xfrm rot="5400000" flipH="1">
            <a:off x="6230143" y="2951957"/>
            <a:ext cx="163513" cy="952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446" name="Group 30"/>
          <p:cNvGrpSpPr>
            <a:grpSpLocks/>
          </p:cNvGrpSpPr>
          <p:nvPr/>
        </p:nvGrpSpPr>
        <p:grpSpPr bwMode="auto">
          <a:xfrm>
            <a:off x="6376988" y="3187700"/>
            <a:ext cx="266700" cy="366713"/>
            <a:chOff x="4088" y="2008"/>
            <a:chExt cx="168" cy="231"/>
          </a:xfrm>
        </p:grpSpPr>
        <p:grpSp>
          <p:nvGrpSpPr>
            <p:cNvPr id="60447" name="Group 31"/>
            <p:cNvGrpSpPr>
              <a:grpSpLocks/>
            </p:cNvGrpSpPr>
            <p:nvPr/>
          </p:nvGrpSpPr>
          <p:grpSpPr bwMode="auto">
            <a:xfrm>
              <a:off x="4143" y="2216"/>
              <a:ext cx="36" cy="23"/>
              <a:chOff x="0" y="0"/>
              <a:chExt cx="20002" cy="20492"/>
            </a:xfrm>
          </p:grpSpPr>
          <p:sp>
            <p:nvSpPr>
              <p:cNvPr id="60448" name="Line 32"/>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49" name="Line 33"/>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0" name="Line 34"/>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451" name="Rectangle 35"/>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2" name="Line 36"/>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3" name="Line 37"/>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4" name="Line 38"/>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5" name="Line 39"/>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56" name="Line 40"/>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457" name="Group 41"/>
          <p:cNvGrpSpPr>
            <a:grpSpLocks/>
          </p:cNvGrpSpPr>
          <p:nvPr/>
        </p:nvGrpSpPr>
        <p:grpSpPr bwMode="auto">
          <a:xfrm>
            <a:off x="6745288" y="3187700"/>
            <a:ext cx="266700" cy="366713"/>
            <a:chOff x="4088" y="2008"/>
            <a:chExt cx="168" cy="231"/>
          </a:xfrm>
        </p:grpSpPr>
        <p:grpSp>
          <p:nvGrpSpPr>
            <p:cNvPr id="60458" name="Group 42"/>
            <p:cNvGrpSpPr>
              <a:grpSpLocks/>
            </p:cNvGrpSpPr>
            <p:nvPr/>
          </p:nvGrpSpPr>
          <p:grpSpPr bwMode="auto">
            <a:xfrm>
              <a:off x="4143" y="2216"/>
              <a:ext cx="36" cy="23"/>
              <a:chOff x="0" y="0"/>
              <a:chExt cx="20002" cy="20492"/>
            </a:xfrm>
          </p:grpSpPr>
          <p:sp>
            <p:nvSpPr>
              <p:cNvPr id="60459" name="Line 43"/>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0" name="Line 44"/>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1" name="Line 45"/>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462" name="Rectangle 46"/>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3" name="Line 47"/>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4" name="Line 48"/>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5" name="Line 49"/>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6" name="Line 50"/>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67" name="Line 51"/>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468" name="Line 52"/>
          <p:cNvSpPr>
            <a:spLocks noChangeShapeType="1"/>
          </p:cNvSpPr>
          <p:nvPr/>
        </p:nvSpPr>
        <p:spPr bwMode="auto">
          <a:xfrm flipV="1">
            <a:off x="6589713" y="1090613"/>
            <a:ext cx="0" cy="17303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69" name="Line 53"/>
          <p:cNvSpPr>
            <a:spLocks noChangeShapeType="1"/>
          </p:cNvSpPr>
          <p:nvPr/>
        </p:nvSpPr>
        <p:spPr bwMode="auto">
          <a:xfrm flipV="1">
            <a:off x="6769100" y="2662238"/>
            <a:ext cx="0" cy="1587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70" name="Line 54"/>
          <p:cNvSpPr>
            <a:spLocks noChangeShapeType="1"/>
          </p:cNvSpPr>
          <p:nvPr/>
        </p:nvSpPr>
        <p:spPr bwMode="auto">
          <a:xfrm rot="5400000" flipV="1">
            <a:off x="7225507" y="2201069"/>
            <a:ext cx="0" cy="922337"/>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71" name="Line 55"/>
          <p:cNvSpPr>
            <a:spLocks noChangeShapeType="1"/>
          </p:cNvSpPr>
          <p:nvPr/>
        </p:nvSpPr>
        <p:spPr bwMode="auto">
          <a:xfrm rot="5400000" flipV="1">
            <a:off x="7134226" y="536575"/>
            <a:ext cx="0" cy="11080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472" name="Line 56"/>
          <p:cNvSpPr>
            <a:spLocks noChangeShapeType="1"/>
          </p:cNvSpPr>
          <p:nvPr/>
        </p:nvSpPr>
        <p:spPr bwMode="auto">
          <a:xfrm flipH="1">
            <a:off x="679450" y="4381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3" name="Line 57"/>
          <p:cNvSpPr>
            <a:spLocks noChangeShapeType="1"/>
          </p:cNvSpPr>
          <p:nvPr/>
        </p:nvSpPr>
        <p:spPr bwMode="auto">
          <a:xfrm flipH="1">
            <a:off x="688975" y="4514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4" name="Line 58"/>
          <p:cNvSpPr>
            <a:spLocks noChangeShapeType="1"/>
          </p:cNvSpPr>
          <p:nvPr/>
        </p:nvSpPr>
        <p:spPr bwMode="auto">
          <a:xfrm flipH="1" flipV="1">
            <a:off x="688975" y="4451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5" name="Rectangle 59"/>
          <p:cNvSpPr>
            <a:spLocks noChangeArrowheads="1"/>
          </p:cNvSpPr>
          <p:nvPr/>
        </p:nvSpPr>
        <p:spPr bwMode="auto">
          <a:xfrm>
            <a:off x="587375" y="4079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6" name="Line 60"/>
          <p:cNvSpPr>
            <a:spLocks noChangeShapeType="1"/>
          </p:cNvSpPr>
          <p:nvPr/>
        </p:nvSpPr>
        <p:spPr bwMode="auto">
          <a:xfrm>
            <a:off x="596900" y="4162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7" name="Line 61"/>
          <p:cNvSpPr>
            <a:spLocks noChangeShapeType="1"/>
          </p:cNvSpPr>
          <p:nvPr/>
        </p:nvSpPr>
        <p:spPr bwMode="auto">
          <a:xfrm flipV="1">
            <a:off x="661988" y="4127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8" name="Rectangle 62"/>
          <p:cNvSpPr>
            <a:spLocks noChangeArrowheads="1"/>
          </p:cNvSpPr>
          <p:nvPr/>
        </p:nvSpPr>
        <p:spPr bwMode="auto">
          <a:xfrm>
            <a:off x="587375" y="3781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79" name="Line 63"/>
          <p:cNvSpPr>
            <a:spLocks noChangeShapeType="1"/>
          </p:cNvSpPr>
          <p:nvPr/>
        </p:nvSpPr>
        <p:spPr bwMode="auto">
          <a:xfrm>
            <a:off x="596900" y="3986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0" name="Line 64"/>
          <p:cNvSpPr>
            <a:spLocks noChangeShapeType="1"/>
          </p:cNvSpPr>
          <p:nvPr/>
        </p:nvSpPr>
        <p:spPr bwMode="auto">
          <a:xfrm flipV="1">
            <a:off x="661988" y="3954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2" name="Line 66"/>
          <p:cNvSpPr>
            <a:spLocks noChangeShapeType="1"/>
          </p:cNvSpPr>
          <p:nvPr/>
        </p:nvSpPr>
        <p:spPr bwMode="auto">
          <a:xfrm flipH="1" flipV="1">
            <a:off x="539750" y="4160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3" name="Line 67"/>
          <p:cNvSpPr>
            <a:spLocks noChangeShapeType="1"/>
          </p:cNvSpPr>
          <p:nvPr/>
        </p:nvSpPr>
        <p:spPr bwMode="auto">
          <a:xfrm>
            <a:off x="596900" y="3814763"/>
            <a:ext cx="331788"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4" name="Line 68"/>
          <p:cNvSpPr>
            <a:spLocks noChangeShapeType="1"/>
          </p:cNvSpPr>
          <p:nvPr/>
        </p:nvSpPr>
        <p:spPr bwMode="auto">
          <a:xfrm flipV="1">
            <a:off x="596900" y="4211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5" name="Rectangle 69"/>
          <p:cNvSpPr>
            <a:spLocks noChangeArrowheads="1"/>
          </p:cNvSpPr>
          <p:nvPr/>
        </p:nvSpPr>
        <p:spPr bwMode="auto">
          <a:xfrm>
            <a:off x="657225" y="3646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6" name="Arc 70"/>
          <p:cNvSpPr>
            <a:spLocks/>
          </p:cNvSpPr>
          <p:nvPr/>
        </p:nvSpPr>
        <p:spPr bwMode="auto">
          <a:xfrm flipH="1">
            <a:off x="592138" y="3522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7" name="Arc 71"/>
          <p:cNvSpPr>
            <a:spLocks/>
          </p:cNvSpPr>
          <p:nvPr/>
        </p:nvSpPr>
        <p:spPr bwMode="auto">
          <a:xfrm>
            <a:off x="760413" y="3522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8" name="Line 72"/>
          <p:cNvSpPr>
            <a:spLocks noChangeShapeType="1"/>
          </p:cNvSpPr>
          <p:nvPr/>
        </p:nvSpPr>
        <p:spPr bwMode="auto">
          <a:xfrm>
            <a:off x="592138"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89" name="Line 73"/>
          <p:cNvSpPr>
            <a:spLocks noChangeShapeType="1"/>
          </p:cNvSpPr>
          <p:nvPr/>
        </p:nvSpPr>
        <p:spPr bwMode="auto">
          <a:xfrm>
            <a:off x="857250"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1" name="Line 75"/>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2" name="Line 76"/>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3" name="Line 77"/>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4" name="Line 78"/>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5" name="Line 79"/>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6" name="Rectangle 80"/>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7" name="Oval 81"/>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8" name="Line 82"/>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99" name="Line 83"/>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0" name="Line 84"/>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1" name="Line 85"/>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2" name="Line 86"/>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3" name="Line 87"/>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4" name="Line 88"/>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5" name="Line 89"/>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7" name="Line 91"/>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8" name="Line 92"/>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09" name="Line 93"/>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0" name="Line 94"/>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1" name="Line 95"/>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2" name="Line 96"/>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3" name="Line 97"/>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4" name="Line 98"/>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5" name="Line 99"/>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6" name="Line 100"/>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7" name="Oval 101"/>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18" name="Line 102"/>
          <p:cNvSpPr>
            <a:spLocks noChangeShapeType="1"/>
          </p:cNvSpPr>
          <p:nvPr/>
        </p:nvSpPr>
        <p:spPr bwMode="auto">
          <a:xfrm>
            <a:off x="338138" y="1498600"/>
            <a:ext cx="0" cy="41322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19" name="Line 103"/>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20" name="Line 104"/>
          <p:cNvSpPr>
            <a:spLocks noChangeShapeType="1"/>
          </p:cNvSpPr>
          <p:nvPr/>
        </p:nvSpPr>
        <p:spPr bwMode="auto">
          <a:xfrm rot="5400000">
            <a:off x="434182" y="14104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21" name="Line 105"/>
          <p:cNvSpPr>
            <a:spLocks noChangeShapeType="1"/>
          </p:cNvSpPr>
          <p:nvPr/>
        </p:nvSpPr>
        <p:spPr bwMode="auto">
          <a:xfrm rot="5400000">
            <a:off x="448469" y="37314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22" name="Oval 106"/>
          <p:cNvSpPr>
            <a:spLocks noChangeArrowheads="1"/>
          </p:cNvSpPr>
          <p:nvPr/>
        </p:nvSpPr>
        <p:spPr bwMode="auto">
          <a:xfrm>
            <a:off x="309563" y="37861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3" name="Line 107"/>
          <p:cNvSpPr>
            <a:spLocks noChangeShapeType="1"/>
          </p:cNvSpPr>
          <p:nvPr/>
        </p:nvSpPr>
        <p:spPr bwMode="auto">
          <a:xfrm flipH="1">
            <a:off x="677863" y="20748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4" name="Line 108"/>
          <p:cNvSpPr>
            <a:spLocks noChangeShapeType="1"/>
          </p:cNvSpPr>
          <p:nvPr/>
        </p:nvSpPr>
        <p:spPr bwMode="auto">
          <a:xfrm flipH="1">
            <a:off x="687388" y="22082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5" name="Line 109"/>
          <p:cNvSpPr>
            <a:spLocks noChangeShapeType="1"/>
          </p:cNvSpPr>
          <p:nvPr/>
        </p:nvSpPr>
        <p:spPr bwMode="auto">
          <a:xfrm flipH="1" flipV="1">
            <a:off x="687388" y="21447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6" name="Rectangle 110"/>
          <p:cNvSpPr>
            <a:spLocks noChangeArrowheads="1"/>
          </p:cNvSpPr>
          <p:nvPr/>
        </p:nvSpPr>
        <p:spPr bwMode="auto">
          <a:xfrm>
            <a:off x="585788" y="17732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7" name="Line 111"/>
          <p:cNvSpPr>
            <a:spLocks noChangeShapeType="1"/>
          </p:cNvSpPr>
          <p:nvPr/>
        </p:nvSpPr>
        <p:spPr bwMode="auto">
          <a:xfrm>
            <a:off x="595313" y="18557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8" name="Line 112"/>
          <p:cNvSpPr>
            <a:spLocks noChangeShapeType="1"/>
          </p:cNvSpPr>
          <p:nvPr/>
        </p:nvSpPr>
        <p:spPr bwMode="auto">
          <a:xfrm flipV="1">
            <a:off x="660400" y="18208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29" name="Rectangle 113"/>
          <p:cNvSpPr>
            <a:spLocks noChangeArrowheads="1"/>
          </p:cNvSpPr>
          <p:nvPr/>
        </p:nvSpPr>
        <p:spPr bwMode="auto">
          <a:xfrm>
            <a:off x="585788" y="14747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0" name="Line 114"/>
          <p:cNvSpPr>
            <a:spLocks noChangeShapeType="1"/>
          </p:cNvSpPr>
          <p:nvPr/>
        </p:nvSpPr>
        <p:spPr bwMode="auto">
          <a:xfrm>
            <a:off x="595313" y="16795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1" name="Line 115"/>
          <p:cNvSpPr>
            <a:spLocks noChangeShapeType="1"/>
          </p:cNvSpPr>
          <p:nvPr/>
        </p:nvSpPr>
        <p:spPr bwMode="auto">
          <a:xfrm flipV="1">
            <a:off x="660400" y="16478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3" name="Line 117"/>
          <p:cNvSpPr>
            <a:spLocks noChangeShapeType="1"/>
          </p:cNvSpPr>
          <p:nvPr/>
        </p:nvSpPr>
        <p:spPr bwMode="auto">
          <a:xfrm flipH="1" flipV="1">
            <a:off x="538163" y="18542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4" name="Line 118"/>
          <p:cNvSpPr>
            <a:spLocks noChangeShapeType="1"/>
          </p:cNvSpPr>
          <p:nvPr/>
        </p:nvSpPr>
        <p:spPr bwMode="auto">
          <a:xfrm>
            <a:off x="595313" y="1508125"/>
            <a:ext cx="331787"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5" name="Line 119"/>
          <p:cNvSpPr>
            <a:spLocks noChangeShapeType="1"/>
          </p:cNvSpPr>
          <p:nvPr/>
        </p:nvSpPr>
        <p:spPr bwMode="auto">
          <a:xfrm flipV="1">
            <a:off x="595313" y="19050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6" name="Rectangle 120"/>
          <p:cNvSpPr>
            <a:spLocks noChangeArrowheads="1"/>
          </p:cNvSpPr>
          <p:nvPr/>
        </p:nvSpPr>
        <p:spPr bwMode="auto">
          <a:xfrm>
            <a:off x="655638" y="13398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7" name="Arc 121"/>
          <p:cNvSpPr>
            <a:spLocks/>
          </p:cNvSpPr>
          <p:nvPr/>
        </p:nvSpPr>
        <p:spPr bwMode="auto">
          <a:xfrm flipH="1">
            <a:off x="590550" y="12160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8" name="Arc 122"/>
          <p:cNvSpPr>
            <a:spLocks/>
          </p:cNvSpPr>
          <p:nvPr/>
        </p:nvSpPr>
        <p:spPr bwMode="auto">
          <a:xfrm>
            <a:off x="758825" y="12160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39" name="Line 123"/>
          <p:cNvSpPr>
            <a:spLocks noChangeShapeType="1"/>
          </p:cNvSpPr>
          <p:nvPr/>
        </p:nvSpPr>
        <p:spPr bwMode="auto">
          <a:xfrm>
            <a:off x="590550" y="1339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40" name="Line 124"/>
          <p:cNvSpPr>
            <a:spLocks noChangeShapeType="1"/>
          </p:cNvSpPr>
          <p:nvPr/>
        </p:nvSpPr>
        <p:spPr bwMode="auto">
          <a:xfrm>
            <a:off x="855663" y="1339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41" name="Line 125"/>
          <p:cNvSpPr>
            <a:spLocks noChangeShapeType="1"/>
          </p:cNvSpPr>
          <p:nvPr/>
        </p:nvSpPr>
        <p:spPr bwMode="auto">
          <a:xfrm rot="5400000">
            <a:off x="1316038" y="1257300"/>
            <a:ext cx="0" cy="7874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2" name="Line 126"/>
          <p:cNvSpPr>
            <a:spLocks noChangeShapeType="1"/>
          </p:cNvSpPr>
          <p:nvPr/>
        </p:nvSpPr>
        <p:spPr bwMode="auto">
          <a:xfrm>
            <a:off x="1709738" y="906463"/>
            <a:ext cx="0" cy="15716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3" name="Line 127"/>
          <p:cNvSpPr>
            <a:spLocks noChangeShapeType="1"/>
          </p:cNvSpPr>
          <p:nvPr/>
        </p:nvSpPr>
        <p:spPr bwMode="auto">
          <a:xfrm rot="5400000">
            <a:off x="2116138" y="525463"/>
            <a:ext cx="0" cy="7620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4" name="Oval 128"/>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45" name="Line 129"/>
          <p:cNvSpPr>
            <a:spLocks noChangeShapeType="1"/>
          </p:cNvSpPr>
          <p:nvPr/>
        </p:nvSpPr>
        <p:spPr bwMode="auto">
          <a:xfrm rot="5400000">
            <a:off x="4810125" y="31226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6" name="Line 130"/>
          <p:cNvSpPr>
            <a:spLocks noChangeShapeType="1"/>
          </p:cNvSpPr>
          <p:nvPr/>
        </p:nvSpPr>
        <p:spPr bwMode="auto">
          <a:xfrm rot="5400000">
            <a:off x="1159669" y="3753644"/>
            <a:ext cx="0" cy="3730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7" name="Line 131"/>
          <p:cNvSpPr>
            <a:spLocks noChangeShapeType="1"/>
          </p:cNvSpPr>
          <p:nvPr/>
        </p:nvSpPr>
        <p:spPr bwMode="auto">
          <a:xfrm>
            <a:off x="1346200" y="1935163"/>
            <a:ext cx="0" cy="1998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48" name="AutoShape 132"/>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49" name="AutoShape 133"/>
          <p:cNvSpPr>
            <a:spLocks/>
          </p:cNvSpPr>
          <p:nvPr/>
        </p:nvSpPr>
        <p:spPr bwMode="auto">
          <a:xfrm rot="16200000" flipV="1">
            <a:off x="3529013" y="52244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50" name="Line 134"/>
          <p:cNvSpPr>
            <a:spLocks noChangeShapeType="1"/>
          </p:cNvSpPr>
          <p:nvPr/>
        </p:nvSpPr>
        <p:spPr bwMode="auto">
          <a:xfrm rot="5400000">
            <a:off x="3885407" y="5090318"/>
            <a:ext cx="0" cy="4238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1" name="Line 135"/>
          <p:cNvSpPr>
            <a:spLocks noChangeShapeType="1"/>
          </p:cNvSpPr>
          <p:nvPr/>
        </p:nvSpPr>
        <p:spPr bwMode="auto">
          <a:xfrm rot="5400000">
            <a:off x="2858294" y="1196182"/>
            <a:ext cx="0" cy="379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2" name="Line 136"/>
          <p:cNvSpPr>
            <a:spLocks noChangeShapeType="1"/>
          </p:cNvSpPr>
          <p:nvPr/>
        </p:nvSpPr>
        <p:spPr bwMode="auto">
          <a:xfrm>
            <a:off x="3048000" y="1411288"/>
            <a:ext cx="0" cy="21161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3" name="Line 137"/>
          <p:cNvSpPr>
            <a:spLocks noChangeShapeType="1"/>
          </p:cNvSpPr>
          <p:nvPr/>
        </p:nvSpPr>
        <p:spPr bwMode="auto">
          <a:xfrm rot="5400000">
            <a:off x="3240882" y="3347244"/>
            <a:ext cx="0" cy="3825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4" name="Line 138"/>
          <p:cNvSpPr>
            <a:spLocks noChangeShapeType="1"/>
          </p:cNvSpPr>
          <p:nvPr/>
        </p:nvSpPr>
        <p:spPr bwMode="auto">
          <a:xfrm>
            <a:off x="3432175" y="3538538"/>
            <a:ext cx="0" cy="547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5" name="Oval 139"/>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56" name="Line 140"/>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57" name="Oval 141"/>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58" name="AutoShape 142"/>
          <p:cNvSpPr>
            <a:spLocks/>
          </p:cNvSpPr>
          <p:nvPr/>
        </p:nvSpPr>
        <p:spPr bwMode="auto">
          <a:xfrm rot="16200000" flipV="1">
            <a:off x="3009900" y="27384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59" name="Line 143"/>
          <p:cNvSpPr>
            <a:spLocks noChangeShapeType="1"/>
          </p:cNvSpPr>
          <p:nvPr/>
        </p:nvSpPr>
        <p:spPr bwMode="auto">
          <a:xfrm rot="5400000">
            <a:off x="2798763" y="2679700"/>
            <a:ext cx="0" cy="2698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0" name="Line 144"/>
          <p:cNvSpPr>
            <a:spLocks noChangeShapeType="1"/>
          </p:cNvSpPr>
          <p:nvPr/>
        </p:nvSpPr>
        <p:spPr bwMode="auto">
          <a:xfrm rot="5400000">
            <a:off x="3297238" y="2679700"/>
            <a:ext cx="0" cy="2698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1" name="Line 145"/>
          <p:cNvSpPr>
            <a:spLocks noChangeShapeType="1"/>
          </p:cNvSpPr>
          <p:nvPr/>
        </p:nvSpPr>
        <p:spPr bwMode="auto">
          <a:xfrm>
            <a:off x="3432175" y="2365375"/>
            <a:ext cx="0" cy="4587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2" name="Line 146"/>
          <p:cNvSpPr>
            <a:spLocks noChangeShapeType="1"/>
          </p:cNvSpPr>
          <p:nvPr/>
        </p:nvSpPr>
        <p:spPr bwMode="auto">
          <a:xfrm rot="5400000">
            <a:off x="5528469" y="2324894"/>
            <a:ext cx="0" cy="1363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3" name="Line 147"/>
          <p:cNvSpPr>
            <a:spLocks noChangeShapeType="1"/>
          </p:cNvSpPr>
          <p:nvPr/>
        </p:nvSpPr>
        <p:spPr bwMode="auto">
          <a:xfrm>
            <a:off x="5038725" y="3111500"/>
            <a:ext cx="0" cy="2286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4" name="Line 148"/>
          <p:cNvSpPr>
            <a:spLocks noChangeShapeType="1"/>
          </p:cNvSpPr>
          <p:nvPr/>
        </p:nvSpPr>
        <p:spPr bwMode="auto">
          <a:xfrm rot="5400000">
            <a:off x="4721226" y="1733550"/>
            <a:ext cx="0" cy="2508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5" name="Line 149"/>
          <p:cNvSpPr>
            <a:spLocks noChangeShapeType="1"/>
          </p:cNvSpPr>
          <p:nvPr/>
        </p:nvSpPr>
        <p:spPr bwMode="auto">
          <a:xfrm>
            <a:off x="4846638" y="1876425"/>
            <a:ext cx="0" cy="1130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6" name="Line 150"/>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68" name="Text Box 152"/>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0570" name="Rectangle 154"/>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71" name="Oval 155"/>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72" name="Line 156"/>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73" name="Line 157"/>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74" name="Line 158"/>
          <p:cNvSpPr>
            <a:spLocks noChangeShapeType="1"/>
          </p:cNvSpPr>
          <p:nvPr/>
        </p:nvSpPr>
        <p:spPr bwMode="auto">
          <a:xfrm rot="-5400000">
            <a:off x="2388394" y="101044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75" name="Line 159"/>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76" name="Line 160"/>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77" name="Line 161"/>
          <p:cNvSpPr>
            <a:spLocks noChangeShapeType="1"/>
          </p:cNvSpPr>
          <p:nvPr/>
        </p:nvSpPr>
        <p:spPr bwMode="auto">
          <a:xfrm rot="16200000" flipH="1">
            <a:off x="2367757" y="179149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78" name="AutoShape 162"/>
          <p:cNvSpPr>
            <a:spLocks/>
          </p:cNvSpPr>
          <p:nvPr/>
        </p:nvSpPr>
        <p:spPr bwMode="auto">
          <a:xfrm rot="16200000" flipV="1">
            <a:off x="1673225" y="18145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579" name="Line 163"/>
          <p:cNvSpPr>
            <a:spLocks noChangeShapeType="1"/>
          </p:cNvSpPr>
          <p:nvPr/>
        </p:nvSpPr>
        <p:spPr bwMode="auto">
          <a:xfrm rot="5400000">
            <a:off x="2160588" y="1552575"/>
            <a:ext cx="0" cy="6477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80" name="Line 164"/>
          <p:cNvSpPr>
            <a:spLocks noChangeShapeType="1"/>
          </p:cNvSpPr>
          <p:nvPr/>
        </p:nvSpPr>
        <p:spPr bwMode="auto">
          <a:xfrm rot="5400000">
            <a:off x="1458913" y="1752600"/>
            <a:ext cx="0" cy="276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581" name="Line 165"/>
          <p:cNvSpPr>
            <a:spLocks noChangeShapeType="1"/>
          </p:cNvSpPr>
          <p:nvPr/>
        </p:nvSpPr>
        <p:spPr bwMode="auto">
          <a:xfrm rot="10800000" flipH="1">
            <a:off x="1709738" y="2478088"/>
            <a:ext cx="7905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2" name="Line 166"/>
          <p:cNvSpPr>
            <a:spLocks noChangeShapeType="1"/>
          </p:cNvSpPr>
          <p:nvPr/>
        </p:nvSpPr>
        <p:spPr bwMode="auto">
          <a:xfrm>
            <a:off x="2500313" y="24701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3" name="Line 167"/>
          <p:cNvSpPr>
            <a:spLocks noChangeShapeType="1"/>
          </p:cNvSpPr>
          <p:nvPr/>
        </p:nvSpPr>
        <p:spPr bwMode="auto">
          <a:xfrm>
            <a:off x="1320800" y="35179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4" name="Line 168"/>
          <p:cNvSpPr>
            <a:spLocks noChangeShapeType="1"/>
          </p:cNvSpPr>
          <p:nvPr/>
        </p:nvSpPr>
        <p:spPr bwMode="auto">
          <a:xfrm flipV="1">
            <a:off x="2500313" y="335597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5" name="Line 169"/>
          <p:cNvSpPr>
            <a:spLocks noChangeShapeType="1"/>
          </p:cNvSpPr>
          <p:nvPr/>
        </p:nvSpPr>
        <p:spPr bwMode="auto">
          <a:xfrm flipH="1">
            <a:off x="2195513" y="2921000"/>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6" name="Line 170"/>
          <p:cNvSpPr>
            <a:spLocks noChangeShapeType="1"/>
          </p:cNvSpPr>
          <p:nvPr/>
        </p:nvSpPr>
        <p:spPr bwMode="auto">
          <a:xfrm flipH="1" flipV="1">
            <a:off x="2197100" y="2916238"/>
            <a:ext cx="3175" cy="59055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7" name="Line 171"/>
          <p:cNvSpPr>
            <a:spLocks noChangeShapeType="1"/>
          </p:cNvSpPr>
          <p:nvPr/>
        </p:nvSpPr>
        <p:spPr bwMode="auto">
          <a:xfrm flipH="1">
            <a:off x="2195513" y="2462213"/>
            <a:ext cx="4762" cy="266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8" name="Line 172"/>
          <p:cNvSpPr>
            <a:spLocks noChangeShapeType="1"/>
          </p:cNvSpPr>
          <p:nvPr/>
        </p:nvSpPr>
        <p:spPr bwMode="auto">
          <a:xfrm>
            <a:off x="2190750" y="2717800"/>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89" name="Oval 173"/>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590" name="Group 174"/>
          <p:cNvGrpSpPr>
            <a:grpSpLocks/>
          </p:cNvGrpSpPr>
          <p:nvPr/>
        </p:nvGrpSpPr>
        <p:grpSpPr bwMode="auto">
          <a:xfrm rot="5400000">
            <a:off x="2138363" y="3302000"/>
            <a:ext cx="127000" cy="146050"/>
            <a:chOff x="2401" y="1169"/>
            <a:chExt cx="44" cy="51"/>
          </a:xfrm>
        </p:grpSpPr>
        <p:grpSp>
          <p:nvGrpSpPr>
            <p:cNvPr id="60591" name="Group 175"/>
            <p:cNvGrpSpPr>
              <a:grpSpLocks/>
            </p:cNvGrpSpPr>
            <p:nvPr/>
          </p:nvGrpSpPr>
          <p:grpSpPr bwMode="auto">
            <a:xfrm>
              <a:off x="2401" y="1204"/>
              <a:ext cx="44" cy="16"/>
              <a:chOff x="2401" y="1204"/>
              <a:chExt cx="44" cy="16"/>
            </a:xfrm>
          </p:grpSpPr>
          <p:sp>
            <p:nvSpPr>
              <p:cNvPr id="60592" name="Arc 176"/>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93" name="Arc 177"/>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594" name="Group 178"/>
            <p:cNvGrpSpPr>
              <a:grpSpLocks/>
            </p:cNvGrpSpPr>
            <p:nvPr/>
          </p:nvGrpSpPr>
          <p:grpSpPr bwMode="auto">
            <a:xfrm>
              <a:off x="2401" y="1169"/>
              <a:ext cx="44" cy="16"/>
              <a:chOff x="2401" y="1169"/>
              <a:chExt cx="44" cy="16"/>
            </a:xfrm>
          </p:grpSpPr>
          <p:sp>
            <p:nvSpPr>
              <p:cNvPr id="60595" name="Arc 179"/>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596" name="Arc 180"/>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60597" name="Group 181"/>
          <p:cNvGrpSpPr>
            <a:grpSpLocks/>
          </p:cNvGrpSpPr>
          <p:nvPr/>
        </p:nvGrpSpPr>
        <p:grpSpPr bwMode="auto">
          <a:xfrm rot="5400000">
            <a:off x="2139157" y="2532856"/>
            <a:ext cx="127000" cy="144463"/>
            <a:chOff x="1987" y="1170"/>
            <a:chExt cx="45" cy="52"/>
          </a:xfrm>
        </p:grpSpPr>
        <p:grpSp>
          <p:nvGrpSpPr>
            <p:cNvPr id="60598" name="Group 182"/>
            <p:cNvGrpSpPr>
              <a:grpSpLocks/>
            </p:cNvGrpSpPr>
            <p:nvPr/>
          </p:nvGrpSpPr>
          <p:grpSpPr bwMode="auto">
            <a:xfrm>
              <a:off x="1987" y="1206"/>
              <a:ext cx="43" cy="16"/>
              <a:chOff x="1987" y="1206"/>
              <a:chExt cx="43" cy="16"/>
            </a:xfrm>
          </p:grpSpPr>
          <p:sp>
            <p:nvSpPr>
              <p:cNvPr id="60599" name="Arc 183"/>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00" name="Arc 184"/>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601" name="Group 185"/>
            <p:cNvGrpSpPr>
              <a:grpSpLocks/>
            </p:cNvGrpSpPr>
            <p:nvPr/>
          </p:nvGrpSpPr>
          <p:grpSpPr bwMode="auto">
            <a:xfrm>
              <a:off x="1989" y="1170"/>
              <a:ext cx="43" cy="16"/>
              <a:chOff x="1989" y="1170"/>
              <a:chExt cx="43" cy="16"/>
            </a:xfrm>
          </p:grpSpPr>
          <p:sp>
            <p:nvSpPr>
              <p:cNvPr id="60602" name="Arc 186"/>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03" name="Arc 187"/>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0604" name="Oval 188"/>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05" name="Rectangle 189"/>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06" name="Line 190"/>
          <p:cNvSpPr>
            <a:spLocks noChangeShapeType="1"/>
          </p:cNvSpPr>
          <p:nvPr/>
        </p:nvSpPr>
        <p:spPr bwMode="auto">
          <a:xfrm flipV="1">
            <a:off x="2306638" y="2801938"/>
            <a:ext cx="396875" cy="120650"/>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07" name="Rectangle 191"/>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608" name="Group 192"/>
          <p:cNvGrpSpPr>
            <a:grpSpLocks/>
          </p:cNvGrpSpPr>
          <p:nvPr/>
        </p:nvGrpSpPr>
        <p:grpSpPr bwMode="auto">
          <a:xfrm>
            <a:off x="2298700" y="3219450"/>
            <a:ext cx="103188" cy="100013"/>
            <a:chOff x="3913" y="2593"/>
            <a:chExt cx="155" cy="151"/>
          </a:xfrm>
        </p:grpSpPr>
        <p:sp>
          <p:nvSpPr>
            <p:cNvPr id="60609" name="Line 19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0" name="Line 19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611" name="Group 195"/>
          <p:cNvGrpSpPr>
            <a:grpSpLocks/>
          </p:cNvGrpSpPr>
          <p:nvPr/>
        </p:nvGrpSpPr>
        <p:grpSpPr bwMode="auto">
          <a:xfrm>
            <a:off x="2293938" y="2668588"/>
            <a:ext cx="103187" cy="100012"/>
            <a:chOff x="3913" y="2593"/>
            <a:chExt cx="155" cy="151"/>
          </a:xfrm>
        </p:grpSpPr>
        <p:sp>
          <p:nvSpPr>
            <p:cNvPr id="60612" name="Line 196"/>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3" name="Line 197"/>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614" name="Line 198"/>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5" name="Line 199"/>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6" name="Line 200"/>
          <p:cNvSpPr>
            <a:spLocks noChangeShapeType="1"/>
          </p:cNvSpPr>
          <p:nvPr/>
        </p:nvSpPr>
        <p:spPr bwMode="auto">
          <a:xfrm>
            <a:off x="3432175" y="2365375"/>
            <a:ext cx="941388"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7" name="Line 201"/>
          <p:cNvSpPr>
            <a:spLocks noChangeShapeType="1"/>
          </p:cNvSpPr>
          <p:nvPr/>
        </p:nvSpPr>
        <p:spPr bwMode="auto">
          <a:xfrm flipH="1" flipV="1">
            <a:off x="4078288" y="1941513"/>
            <a:ext cx="1587" cy="3889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8" name="Line 202"/>
          <p:cNvSpPr>
            <a:spLocks noChangeShapeType="1"/>
          </p:cNvSpPr>
          <p:nvPr/>
        </p:nvSpPr>
        <p:spPr bwMode="auto">
          <a:xfrm>
            <a:off x="4379913" y="9620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19" name="Line 203"/>
          <p:cNvSpPr>
            <a:spLocks noChangeShapeType="1"/>
          </p:cNvSpPr>
          <p:nvPr/>
        </p:nvSpPr>
        <p:spPr bwMode="auto">
          <a:xfrm flipV="1">
            <a:off x="4379913" y="22034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0" name="Line 204"/>
          <p:cNvSpPr>
            <a:spLocks noChangeShapeType="1"/>
          </p:cNvSpPr>
          <p:nvPr/>
        </p:nvSpPr>
        <p:spPr bwMode="auto">
          <a:xfrm flipH="1">
            <a:off x="4075113" y="1941513"/>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1" name="Oval 205"/>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2" name="Rectangle 206"/>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3" name="Rectangle 207"/>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624" name="Group 208"/>
          <p:cNvGrpSpPr>
            <a:grpSpLocks/>
          </p:cNvGrpSpPr>
          <p:nvPr/>
        </p:nvGrpSpPr>
        <p:grpSpPr bwMode="auto">
          <a:xfrm>
            <a:off x="4178300" y="1695450"/>
            <a:ext cx="103188" cy="100013"/>
            <a:chOff x="3913" y="2593"/>
            <a:chExt cx="155" cy="151"/>
          </a:xfrm>
        </p:grpSpPr>
        <p:sp>
          <p:nvSpPr>
            <p:cNvPr id="60625" name="Line 20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6" name="Line 21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627" name="Group 211"/>
          <p:cNvGrpSpPr>
            <a:grpSpLocks/>
          </p:cNvGrpSpPr>
          <p:nvPr/>
        </p:nvGrpSpPr>
        <p:grpSpPr bwMode="auto">
          <a:xfrm>
            <a:off x="4173538" y="1519238"/>
            <a:ext cx="103187" cy="100012"/>
            <a:chOff x="3913" y="2593"/>
            <a:chExt cx="155" cy="151"/>
          </a:xfrm>
        </p:grpSpPr>
        <p:sp>
          <p:nvSpPr>
            <p:cNvPr id="60628" name="Line 21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29" name="Line 21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630" name="Rectangle 214"/>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1" name="Line 215"/>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2" name="Line 216"/>
          <p:cNvSpPr>
            <a:spLocks noChangeShapeType="1"/>
          </p:cNvSpPr>
          <p:nvPr/>
        </p:nvSpPr>
        <p:spPr bwMode="auto">
          <a:xfrm flipV="1">
            <a:off x="4189413" y="1838325"/>
            <a:ext cx="396875" cy="120650"/>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3" name="Line 217"/>
          <p:cNvSpPr>
            <a:spLocks noChangeShapeType="1"/>
          </p:cNvSpPr>
          <p:nvPr/>
        </p:nvSpPr>
        <p:spPr bwMode="auto">
          <a:xfrm rot="5400000">
            <a:off x="4017169" y="16089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4" name="Rectangle 218"/>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5" name="AutoShape 219"/>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636" name="AutoShape 220"/>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637" name="Line 221"/>
          <p:cNvSpPr>
            <a:spLocks noChangeShapeType="1"/>
          </p:cNvSpPr>
          <p:nvPr/>
        </p:nvSpPr>
        <p:spPr bwMode="auto">
          <a:xfrm rot="10800000" flipH="1">
            <a:off x="4400550" y="282416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8" name="Line 222"/>
          <p:cNvSpPr>
            <a:spLocks noChangeShapeType="1"/>
          </p:cNvSpPr>
          <p:nvPr/>
        </p:nvSpPr>
        <p:spPr bwMode="auto">
          <a:xfrm>
            <a:off x="4075113" y="4206875"/>
            <a:ext cx="3111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39" name="Line 223"/>
          <p:cNvSpPr>
            <a:spLocks noChangeShapeType="1"/>
          </p:cNvSpPr>
          <p:nvPr/>
        </p:nvSpPr>
        <p:spPr bwMode="auto">
          <a:xfrm flipH="1" flipV="1">
            <a:off x="4089400" y="3414713"/>
            <a:ext cx="7938" cy="18875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0" name="Line 224"/>
          <p:cNvSpPr>
            <a:spLocks noChangeShapeType="1"/>
          </p:cNvSpPr>
          <p:nvPr/>
        </p:nvSpPr>
        <p:spPr bwMode="auto">
          <a:xfrm>
            <a:off x="4392613" y="281622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1" name="Line 225"/>
          <p:cNvSpPr>
            <a:spLocks noChangeShapeType="1"/>
          </p:cNvSpPr>
          <p:nvPr/>
        </p:nvSpPr>
        <p:spPr bwMode="auto">
          <a:xfrm flipV="1">
            <a:off x="4392613" y="40449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2" name="Line 226"/>
          <p:cNvSpPr>
            <a:spLocks noChangeShapeType="1"/>
          </p:cNvSpPr>
          <p:nvPr/>
        </p:nvSpPr>
        <p:spPr bwMode="auto">
          <a:xfrm flipH="1">
            <a:off x="4087813" y="3414713"/>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3" name="Oval 227"/>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4" name="Rectangle 228"/>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5" name="Rectangle 229"/>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646" name="Group 230"/>
          <p:cNvGrpSpPr>
            <a:grpSpLocks/>
          </p:cNvGrpSpPr>
          <p:nvPr/>
        </p:nvGrpSpPr>
        <p:grpSpPr bwMode="auto">
          <a:xfrm>
            <a:off x="4191000" y="3536950"/>
            <a:ext cx="103188" cy="100013"/>
            <a:chOff x="3913" y="2593"/>
            <a:chExt cx="155" cy="151"/>
          </a:xfrm>
        </p:grpSpPr>
        <p:sp>
          <p:nvSpPr>
            <p:cNvPr id="60647" name="Line 23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48" name="Line 23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649" name="Group 233"/>
          <p:cNvGrpSpPr>
            <a:grpSpLocks/>
          </p:cNvGrpSpPr>
          <p:nvPr/>
        </p:nvGrpSpPr>
        <p:grpSpPr bwMode="auto">
          <a:xfrm>
            <a:off x="4186238" y="3360738"/>
            <a:ext cx="103187" cy="100012"/>
            <a:chOff x="3913" y="2593"/>
            <a:chExt cx="155" cy="151"/>
          </a:xfrm>
        </p:grpSpPr>
        <p:sp>
          <p:nvSpPr>
            <p:cNvPr id="60650" name="Line 234"/>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1" name="Line 235"/>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652" name="Rectangle 236"/>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3" name="Line 237"/>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4" name="Line 238"/>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5" name="Line 239"/>
          <p:cNvSpPr>
            <a:spLocks noChangeShapeType="1"/>
          </p:cNvSpPr>
          <p:nvPr/>
        </p:nvSpPr>
        <p:spPr bwMode="auto">
          <a:xfrm rot="5400000">
            <a:off x="4029869" y="30821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6" name="Rectangle 240"/>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57" name="AutoShape 241"/>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658" name="AutoShape 242"/>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659" name="Oval 243"/>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60" name="Line 244"/>
          <p:cNvSpPr>
            <a:spLocks noChangeShapeType="1"/>
          </p:cNvSpPr>
          <p:nvPr/>
        </p:nvSpPr>
        <p:spPr bwMode="auto">
          <a:xfrm rot="5400000" flipH="1">
            <a:off x="2937669" y="3860007"/>
            <a:ext cx="0" cy="12620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61" name="Line 245"/>
          <p:cNvSpPr>
            <a:spLocks noChangeShapeType="1"/>
          </p:cNvSpPr>
          <p:nvPr/>
        </p:nvSpPr>
        <p:spPr bwMode="auto">
          <a:xfrm rot="5400000" flipH="1">
            <a:off x="2748757" y="3399631"/>
            <a:ext cx="0" cy="13668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62" name="Line 246"/>
          <p:cNvSpPr>
            <a:spLocks noChangeShapeType="1"/>
          </p:cNvSpPr>
          <p:nvPr/>
        </p:nvSpPr>
        <p:spPr bwMode="auto">
          <a:xfrm rot="5400000">
            <a:off x="2855913" y="4706938"/>
            <a:ext cx="0" cy="1187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663" name="Text Box 247"/>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0664" name="Text Box 248"/>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0665" name="Oval 249"/>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66" name="Text Box 250"/>
          <p:cNvSpPr txBox="1">
            <a:spLocks noChangeArrowheads="1"/>
          </p:cNvSpPr>
          <p:nvPr/>
        </p:nvSpPr>
        <p:spPr bwMode="auto">
          <a:xfrm>
            <a:off x="45989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At the same time the TIME ON delay starts timing and will time out before the cycle completes. However, NOT 2 is being held closed at this time blocking the Signal from the timer. If the operator lets up either---</a:t>
            </a:r>
            <a:endParaRPr lang="en-US" sz="1400">
              <a:solidFill>
                <a:srgbClr val="00CC66"/>
              </a:solidFill>
            </a:endParaRPr>
          </a:p>
        </p:txBody>
      </p:sp>
      <p:sp>
        <p:nvSpPr>
          <p:cNvPr id="60667" name="Line 251"/>
          <p:cNvSpPr>
            <a:spLocks noChangeShapeType="1"/>
          </p:cNvSpPr>
          <p:nvPr/>
        </p:nvSpPr>
        <p:spPr bwMode="auto">
          <a:xfrm rot="16200000" flipH="1">
            <a:off x="6543675" y="4330701"/>
            <a:ext cx="1368425"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668" name="Line 252"/>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669" name="Line 253"/>
          <p:cNvSpPr>
            <a:spLocks noChangeShapeType="1"/>
          </p:cNvSpPr>
          <p:nvPr/>
        </p:nvSpPr>
        <p:spPr bwMode="auto">
          <a:xfrm rot="5400000" flipV="1">
            <a:off x="6954838" y="3363913"/>
            <a:ext cx="0" cy="54610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710" name="Line 294"/>
          <p:cNvSpPr>
            <a:spLocks noChangeShapeType="1"/>
          </p:cNvSpPr>
          <p:nvPr/>
        </p:nvSpPr>
        <p:spPr bwMode="auto">
          <a:xfrm>
            <a:off x="2225675" y="5018088"/>
            <a:ext cx="0" cy="2825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711" name="Line 295"/>
          <p:cNvSpPr>
            <a:spLocks noChangeShapeType="1"/>
          </p:cNvSpPr>
          <p:nvPr/>
        </p:nvSpPr>
        <p:spPr bwMode="auto">
          <a:xfrm rot="5400000" flipV="1">
            <a:off x="1774032" y="4723606"/>
            <a:ext cx="0" cy="1666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2" name="Line 296"/>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3" name="Line 297"/>
          <p:cNvSpPr>
            <a:spLocks noChangeShapeType="1"/>
          </p:cNvSpPr>
          <p:nvPr/>
        </p:nvSpPr>
        <p:spPr bwMode="auto">
          <a:xfrm rot="5400000" flipH="1" flipV="1">
            <a:off x="2275681"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4" name="Rectangle 298"/>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5" name="Line 299"/>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6" name="Rectangle 300"/>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17" name="AutoShape 301"/>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718" name="AutoShape 302"/>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719" name="AutoShape 303"/>
          <p:cNvSpPr>
            <a:spLocks noChangeArrowheads="1"/>
          </p:cNvSpPr>
          <p:nvPr/>
        </p:nvSpPr>
        <p:spPr bwMode="auto">
          <a:xfrm rot="5400000" flipV="1">
            <a:off x="1405731" y="4321970"/>
            <a:ext cx="581025" cy="239712"/>
          </a:xfrm>
          <a:prstGeom prst="roundRect">
            <a:avLst>
              <a:gd name="adj" fmla="val 50000"/>
            </a:avLst>
          </a:prstGeom>
          <a:solidFill>
            <a:srgbClr val="FF9966"/>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720" name="Line 304"/>
          <p:cNvSpPr>
            <a:spLocks noChangeShapeType="1"/>
          </p:cNvSpPr>
          <p:nvPr/>
        </p:nvSpPr>
        <p:spPr bwMode="auto">
          <a:xfrm rot="5400000" flipH="1" flipV="1">
            <a:off x="1663700" y="4770438"/>
            <a:ext cx="762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21" name="Line 305"/>
          <p:cNvSpPr>
            <a:spLocks noChangeShapeType="1"/>
          </p:cNvSpPr>
          <p:nvPr/>
        </p:nvSpPr>
        <p:spPr bwMode="auto">
          <a:xfrm rot="5400000" flipH="1" flipV="1">
            <a:off x="1659731" y="4115594"/>
            <a:ext cx="777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22" name="Oval 306"/>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23" name="Line 307"/>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24" name="Line 308"/>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725" name="Group 309"/>
          <p:cNvGrpSpPr>
            <a:grpSpLocks/>
          </p:cNvGrpSpPr>
          <p:nvPr/>
        </p:nvGrpSpPr>
        <p:grpSpPr bwMode="auto">
          <a:xfrm rot="5400000" flipH="1" flipV="1">
            <a:off x="2028825" y="3927475"/>
            <a:ext cx="65088" cy="204788"/>
            <a:chOff x="0" y="0"/>
            <a:chExt cx="20000" cy="20000"/>
          </a:xfrm>
        </p:grpSpPr>
        <p:sp>
          <p:nvSpPr>
            <p:cNvPr id="60726" name="Arc 310"/>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27" name="Arc 311"/>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0728" name="Group 312"/>
          <p:cNvGrpSpPr>
            <a:grpSpLocks/>
          </p:cNvGrpSpPr>
          <p:nvPr/>
        </p:nvGrpSpPr>
        <p:grpSpPr bwMode="auto">
          <a:xfrm rot="5400000" flipH="1" flipV="1">
            <a:off x="2031206" y="4031457"/>
            <a:ext cx="66675" cy="204788"/>
            <a:chOff x="0" y="0"/>
            <a:chExt cx="20000" cy="20000"/>
          </a:xfrm>
        </p:grpSpPr>
        <p:sp>
          <p:nvSpPr>
            <p:cNvPr id="60729" name="Arc 313"/>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0" name="Arc 314"/>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731" name="Line 315"/>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2" name="Line 316"/>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3" name="Line 317"/>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4" name="Line 318"/>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5" name="Rectangle 319"/>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6" name="Line 320"/>
          <p:cNvSpPr>
            <a:spLocks noChangeShapeType="1"/>
          </p:cNvSpPr>
          <p:nvPr/>
        </p:nvSpPr>
        <p:spPr bwMode="auto">
          <a:xfrm rot="5400000" flipH="1">
            <a:off x="1875632" y="3896519"/>
            <a:ext cx="0" cy="3698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37" name="Line 321"/>
          <p:cNvSpPr>
            <a:spLocks noChangeShapeType="1"/>
          </p:cNvSpPr>
          <p:nvPr/>
        </p:nvSpPr>
        <p:spPr bwMode="auto">
          <a:xfrm rot="5400000" flipH="1" flipV="1">
            <a:off x="2017712"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0738" name="Rectangle 322"/>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739" name="Group 323"/>
          <p:cNvGrpSpPr>
            <a:grpSpLocks/>
          </p:cNvGrpSpPr>
          <p:nvPr/>
        </p:nvGrpSpPr>
        <p:grpSpPr bwMode="auto">
          <a:xfrm rot="5400000" flipV="1">
            <a:off x="2659856" y="4587082"/>
            <a:ext cx="104775" cy="103188"/>
            <a:chOff x="3913" y="2593"/>
            <a:chExt cx="155" cy="151"/>
          </a:xfrm>
        </p:grpSpPr>
        <p:sp>
          <p:nvSpPr>
            <p:cNvPr id="60740" name="Line 3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41" name="Line 3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742" name="Line 326"/>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43" name="Rectangle 327"/>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0744" name="Group 328"/>
          <p:cNvGrpSpPr>
            <a:grpSpLocks/>
          </p:cNvGrpSpPr>
          <p:nvPr/>
        </p:nvGrpSpPr>
        <p:grpSpPr bwMode="auto">
          <a:xfrm rot="5400000" flipV="1">
            <a:off x="2059781" y="4590257"/>
            <a:ext cx="104775" cy="103188"/>
            <a:chOff x="3913" y="2593"/>
            <a:chExt cx="155" cy="151"/>
          </a:xfrm>
        </p:grpSpPr>
        <p:sp>
          <p:nvSpPr>
            <p:cNvPr id="60745" name="Line 32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46" name="Line 33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0747" name="Line 331"/>
          <p:cNvSpPr>
            <a:spLocks noChangeShapeType="1"/>
          </p:cNvSpPr>
          <p:nvPr/>
        </p:nvSpPr>
        <p:spPr bwMode="auto">
          <a:xfrm rot="5400000">
            <a:off x="2067720" y="4742656"/>
            <a:ext cx="404812" cy="123825"/>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48" name="Oval 332"/>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49" name="Oval 333"/>
          <p:cNvSpPr>
            <a:spLocks noChangeArrowheads="1"/>
          </p:cNvSpPr>
          <p:nvPr/>
        </p:nvSpPr>
        <p:spPr bwMode="auto">
          <a:xfrm rot="5400000" flipH="1" flipV="1">
            <a:off x="22328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50" name="Oval 334"/>
          <p:cNvSpPr>
            <a:spLocks noChangeArrowheads="1"/>
          </p:cNvSpPr>
          <p:nvPr/>
        </p:nvSpPr>
        <p:spPr bwMode="auto">
          <a:xfrm rot="5400000" flipH="1" flipV="1">
            <a:off x="1893094" y="40552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422" name="Rectangle 6"/>
          <p:cNvSpPr>
            <a:spLocks noChangeArrowheads="1"/>
          </p:cNvSpPr>
          <p:nvPr/>
        </p:nvSpPr>
        <p:spPr bwMode="auto">
          <a:xfrm>
            <a:off x="7697788" y="1031875"/>
            <a:ext cx="722312" cy="1006475"/>
          </a:xfrm>
          <a:prstGeom prst="rect">
            <a:avLst/>
          </a:prstGeom>
          <a:solidFill>
            <a:srgbClr val="FF99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0424" name="Group 8"/>
          <p:cNvGrpSpPr>
            <a:grpSpLocks/>
          </p:cNvGrpSpPr>
          <p:nvPr/>
        </p:nvGrpSpPr>
        <p:grpSpPr bwMode="auto">
          <a:xfrm>
            <a:off x="7697788" y="1941513"/>
            <a:ext cx="722312" cy="1798637"/>
            <a:chOff x="5017" y="760"/>
            <a:chExt cx="455" cy="1133"/>
          </a:xfrm>
        </p:grpSpPr>
        <p:sp>
          <p:nvSpPr>
            <p:cNvPr id="60425" name="Rectangle 9"/>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0426" name="Rectangle 10"/>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0751" name="Line 335"/>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0752" name="Text Box 336"/>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0753" name="AutoShape 337"/>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Slide Number Placeholder 3"/>
          <p:cNvSpPr>
            <a:spLocks noGrp="1"/>
          </p:cNvSpPr>
          <p:nvPr>
            <p:ph type="sldNum" sz="quarter" idx="12"/>
          </p:nvPr>
        </p:nvSpPr>
        <p:spPr/>
        <p:txBody>
          <a:bodyPr/>
          <a:lstStyle/>
          <a:p>
            <a:fld id="{5661D5EA-4259-9647-95C4-2CD9CBA6616A}" type="slidenum">
              <a:rPr lang="en-US"/>
              <a:pPr/>
              <a:t>141</a:t>
            </a:fld>
            <a:endParaRPr lang="en-US"/>
          </a:p>
        </p:txBody>
      </p:sp>
      <p:sp>
        <p:nvSpPr>
          <p:cNvPr id="61442"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1443"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One Palm Button Released During Cycle Cylinder Retracting  </a:t>
            </a:r>
          </a:p>
        </p:txBody>
      </p:sp>
      <p:sp>
        <p:nvSpPr>
          <p:cNvPr id="61444"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1445"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1446" name="Rectangle 6"/>
          <p:cNvSpPr>
            <a:spLocks noChangeArrowheads="1"/>
          </p:cNvSpPr>
          <p:nvPr/>
        </p:nvSpPr>
        <p:spPr bwMode="auto">
          <a:xfrm>
            <a:off x="7697788" y="1568450"/>
            <a:ext cx="722312" cy="1162050"/>
          </a:xfrm>
          <a:prstGeom prst="rect">
            <a:avLst/>
          </a:prstGeom>
          <a:solidFill>
            <a:srgbClr val="FF99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447" name="Rectangle 7"/>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48" name="Line 8"/>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49" name="Line 9"/>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0" name="Line 10"/>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1" name="Line 11"/>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2" name="Rectangle 12"/>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3" name="Line 13"/>
          <p:cNvSpPr>
            <a:spLocks noChangeShapeType="1"/>
          </p:cNvSpPr>
          <p:nvPr/>
        </p:nvSpPr>
        <p:spPr bwMode="auto">
          <a:xfrm flipV="1">
            <a:off x="7215188" y="2820988"/>
            <a:ext cx="92075" cy="366712"/>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4" name="Line 14"/>
          <p:cNvSpPr>
            <a:spLocks noChangeShapeType="1"/>
          </p:cNvSpPr>
          <p:nvPr/>
        </p:nvSpPr>
        <p:spPr bwMode="auto">
          <a:xfrm flipH="1">
            <a:off x="7031038" y="2820988"/>
            <a:ext cx="92075" cy="366712"/>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5" name="Line 15"/>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6" name="Line 16"/>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457" name="Group 17"/>
          <p:cNvGrpSpPr>
            <a:grpSpLocks/>
          </p:cNvGrpSpPr>
          <p:nvPr/>
        </p:nvGrpSpPr>
        <p:grpSpPr bwMode="auto">
          <a:xfrm>
            <a:off x="7489825" y="2890838"/>
            <a:ext cx="257175" cy="184150"/>
            <a:chOff x="2320" y="1566"/>
            <a:chExt cx="290" cy="174"/>
          </a:xfrm>
        </p:grpSpPr>
        <p:sp>
          <p:nvSpPr>
            <p:cNvPr id="61458" name="Line 18"/>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59" name="Line 19"/>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60" name="Line 20"/>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61" name="Line 21"/>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62" name="Line 22"/>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463" name="Line 23"/>
          <p:cNvSpPr>
            <a:spLocks noChangeShapeType="1"/>
          </p:cNvSpPr>
          <p:nvPr/>
        </p:nvSpPr>
        <p:spPr bwMode="auto">
          <a:xfrm rot="16200000" flipH="1">
            <a:off x="6999288" y="3427413"/>
            <a:ext cx="4572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64" name="Rectangle 24"/>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65" name="AutoShape 25"/>
          <p:cNvSpPr>
            <a:spLocks noChangeArrowheads="1"/>
          </p:cNvSpPr>
          <p:nvPr/>
        </p:nvSpPr>
        <p:spPr bwMode="auto">
          <a:xfrm rot="5400000" flipH="1">
            <a:off x="6230143" y="2951957"/>
            <a:ext cx="163513" cy="952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466" name="Group 26"/>
          <p:cNvGrpSpPr>
            <a:grpSpLocks/>
          </p:cNvGrpSpPr>
          <p:nvPr/>
        </p:nvGrpSpPr>
        <p:grpSpPr bwMode="auto">
          <a:xfrm>
            <a:off x="6923088" y="3187700"/>
            <a:ext cx="266700" cy="366713"/>
            <a:chOff x="4088" y="2008"/>
            <a:chExt cx="168" cy="231"/>
          </a:xfrm>
        </p:grpSpPr>
        <p:grpSp>
          <p:nvGrpSpPr>
            <p:cNvPr id="61467" name="Group 27"/>
            <p:cNvGrpSpPr>
              <a:grpSpLocks/>
            </p:cNvGrpSpPr>
            <p:nvPr/>
          </p:nvGrpSpPr>
          <p:grpSpPr bwMode="auto">
            <a:xfrm>
              <a:off x="4143" y="2216"/>
              <a:ext cx="36" cy="23"/>
              <a:chOff x="0" y="0"/>
              <a:chExt cx="20002" cy="20492"/>
            </a:xfrm>
          </p:grpSpPr>
          <p:sp>
            <p:nvSpPr>
              <p:cNvPr id="61468" name="Line 28"/>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69" name="Line 29"/>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0" name="Line 30"/>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471" name="Rectangle 31"/>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2" name="Line 32"/>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3" name="Line 33"/>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4" name="Line 34"/>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5" name="Line 35"/>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76" name="Line 36"/>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477" name="Group 37"/>
          <p:cNvGrpSpPr>
            <a:grpSpLocks/>
          </p:cNvGrpSpPr>
          <p:nvPr/>
        </p:nvGrpSpPr>
        <p:grpSpPr bwMode="auto">
          <a:xfrm>
            <a:off x="7278688" y="3187700"/>
            <a:ext cx="266700" cy="366713"/>
            <a:chOff x="4088" y="2008"/>
            <a:chExt cx="168" cy="231"/>
          </a:xfrm>
        </p:grpSpPr>
        <p:grpSp>
          <p:nvGrpSpPr>
            <p:cNvPr id="61478" name="Group 38"/>
            <p:cNvGrpSpPr>
              <a:grpSpLocks/>
            </p:cNvGrpSpPr>
            <p:nvPr/>
          </p:nvGrpSpPr>
          <p:grpSpPr bwMode="auto">
            <a:xfrm>
              <a:off x="4143" y="2216"/>
              <a:ext cx="36" cy="23"/>
              <a:chOff x="0" y="0"/>
              <a:chExt cx="20002" cy="20492"/>
            </a:xfrm>
          </p:grpSpPr>
          <p:sp>
            <p:nvSpPr>
              <p:cNvPr id="61479" name="Line 39"/>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0" name="Line 40"/>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1" name="Line 41"/>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482" name="Rectangle 42"/>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3" name="Line 43"/>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4" name="Line 44"/>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5" name="Line 45"/>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6" name="Line 46"/>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87" name="Line 47"/>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488" name="Line 48"/>
          <p:cNvSpPr>
            <a:spLocks noChangeShapeType="1"/>
          </p:cNvSpPr>
          <p:nvPr/>
        </p:nvSpPr>
        <p:spPr bwMode="auto">
          <a:xfrm flipV="1">
            <a:off x="7127875" y="1090613"/>
            <a:ext cx="0" cy="1730375"/>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89" name="Line 49"/>
          <p:cNvSpPr>
            <a:spLocks noChangeShapeType="1"/>
          </p:cNvSpPr>
          <p:nvPr/>
        </p:nvSpPr>
        <p:spPr bwMode="auto">
          <a:xfrm flipV="1">
            <a:off x="7307263" y="2662238"/>
            <a:ext cx="0" cy="15875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90" name="Line 50"/>
          <p:cNvSpPr>
            <a:spLocks noChangeShapeType="1"/>
          </p:cNvSpPr>
          <p:nvPr/>
        </p:nvSpPr>
        <p:spPr bwMode="auto">
          <a:xfrm rot="5400000" flipV="1">
            <a:off x="7482682" y="2458244"/>
            <a:ext cx="0" cy="407987"/>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91" name="Line 51"/>
          <p:cNvSpPr>
            <a:spLocks noChangeShapeType="1"/>
          </p:cNvSpPr>
          <p:nvPr/>
        </p:nvSpPr>
        <p:spPr bwMode="auto">
          <a:xfrm rot="5400000" flipV="1">
            <a:off x="7408069" y="810419"/>
            <a:ext cx="0" cy="560388"/>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492" name="Line 52"/>
          <p:cNvSpPr>
            <a:spLocks noChangeShapeType="1"/>
          </p:cNvSpPr>
          <p:nvPr/>
        </p:nvSpPr>
        <p:spPr bwMode="auto">
          <a:xfrm flipH="1">
            <a:off x="679450" y="4381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3" name="Line 53"/>
          <p:cNvSpPr>
            <a:spLocks noChangeShapeType="1"/>
          </p:cNvSpPr>
          <p:nvPr/>
        </p:nvSpPr>
        <p:spPr bwMode="auto">
          <a:xfrm flipH="1">
            <a:off x="688975" y="4514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4" name="Line 54"/>
          <p:cNvSpPr>
            <a:spLocks noChangeShapeType="1"/>
          </p:cNvSpPr>
          <p:nvPr/>
        </p:nvSpPr>
        <p:spPr bwMode="auto">
          <a:xfrm flipH="1" flipV="1">
            <a:off x="688975" y="4451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5" name="Rectangle 55"/>
          <p:cNvSpPr>
            <a:spLocks noChangeArrowheads="1"/>
          </p:cNvSpPr>
          <p:nvPr/>
        </p:nvSpPr>
        <p:spPr bwMode="auto">
          <a:xfrm>
            <a:off x="587375" y="4079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6" name="Line 56"/>
          <p:cNvSpPr>
            <a:spLocks noChangeShapeType="1"/>
          </p:cNvSpPr>
          <p:nvPr/>
        </p:nvSpPr>
        <p:spPr bwMode="auto">
          <a:xfrm>
            <a:off x="596900" y="4162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7" name="Line 57"/>
          <p:cNvSpPr>
            <a:spLocks noChangeShapeType="1"/>
          </p:cNvSpPr>
          <p:nvPr/>
        </p:nvSpPr>
        <p:spPr bwMode="auto">
          <a:xfrm flipV="1">
            <a:off x="661988" y="4127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8" name="Rectangle 58"/>
          <p:cNvSpPr>
            <a:spLocks noChangeArrowheads="1"/>
          </p:cNvSpPr>
          <p:nvPr/>
        </p:nvSpPr>
        <p:spPr bwMode="auto">
          <a:xfrm>
            <a:off x="587375" y="3781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499" name="Line 59"/>
          <p:cNvSpPr>
            <a:spLocks noChangeShapeType="1"/>
          </p:cNvSpPr>
          <p:nvPr/>
        </p:nvSpPr>
        <p:spPr bwMode="auto">
          <a:xfrm>
            <a:off x="596900" y="3986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0" name="Line 60"/>
          <p:cNvSpPr>
            <a:spLocks noChangeShapeType="1"/>
          </p:cNvSpPr>
          <p:nvPr/>
        </p:nvSpPr>
        <p:spPr bwMode="auto">
          <a:xfrm flipV="1">
            <a:off x="661988" y="3954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2" name="Line 62"/>
          <p:cNvSpPr>
            <a:spLocks noChangeShapeType="1"/>
          </p:cNvSpPr>
          <p:nvPr/>
        </p:nvSpPr>
        <p:spPr bwMode="auto">
          <a:xfrm flipH="1" flipV="1">
            <a:off x="539750" y="4160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3" name="Line 63"/>
          <p:cNvSpPr>
            <a:spLocks noChangeShapeType="1"/>
          </p:cNvSpPr>
          <p:nvPr/>
        </p:nvSpPr>
        <p:spPr bwMode="auto">
          <a:xfrm>
            <a:off x="596900" y="3814763"/>
            <a:ext cx="331788"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4" name="Line 64"/>
          <p:cNvSpPr>
            <a:spLocks noChangeShapeType="1"/>
          </p:cNvSpPr>
          <p:nvPr/>
        </p:nvSpPr>
        <p:spPr bwMode="auto">
          <a:xfrm flipV="1">
            <a:off x="596900" y="4211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5" name="Rectangle 65"/>
          <p:cNvSpPr>
            <a:spLocks noChangeArrowheads="1"/>
          </p:cNvSpPr>
          <p:nvPr/>
        </p:nvSpPr>
        <p:spPr bwMode="auto">
          <a:xfrm>
            <a:off x="657225" y="3646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6" name="Arc 66"/>
          <p:cNvSpPr>
            <a:spLocks/>
          </p:cNvSpPr>
          <p:nvPr/>
        </p:nvSpPr>
        <p:spPr bwMode="auto">
          <a:xfrm flipH="1">
            <a:off x="592138" y="3522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7" name="Arc 67"/>
          <p:cNvSpPr>
            <a:spLocks/>
          </p:cNvSpPr>
          <p:nvPr/>
        </p:nvSpPr>
        <p:spPr bwMode="auto">
          <a:xfrm>
            <a:off x="760413" y="3522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8" name="Line 68"/>
          <p:cNvSpPr>
            <a:spLocks noChangeShapeType="1"/>
          </p:cNvSpPr>
          <p:nvPr/>
        </p:nvSpPr>
        <p:spPr bwMode="auto">
          <a:xfrm>
            <a:off x="592138"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09" name="Line 69"/>
          <p:cNvSpPr>
            <a:spLocks noChangeShapeType="1"/>
          </p:cNvSpPr>
          <p:nvPr/>
        </p:nvSpPr>
        <p:spPr bwMode="auto">
          <a:xfrm>
            <a:off x="857250"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1" name="Line 71"/>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2" name="Line 72"/>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3" name="Line 73"/>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4" name="Line 74"/>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5" name="Line 75"/>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6" name="Rectangle 76"/>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7" name="Oval 77"/>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8" name="Line 78"/>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19" name="Line 79"/>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0" name="Line 80"/>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1" name="Line 81"/>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2" name="Line 82"/>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3" name="Line 83"/>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4" name="Line 84"/>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5" name="Line 85"/>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7" name="Line 87"/>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8" name="Line 88"/>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29" name="Line 89"/>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0" name="Line 90"/>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1" name="Line 91"/>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2" name="Line 92"/>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3" name="Line 93"/>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4" name="Line 94"/>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5" name="Line 95"/>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6" name="Line 96"/>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7" name="Oval 97"/>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38" name="Line 98"/>
          <p:cNvSpPr>
            <a:spLocks noChangeShapeType="1"/>
          </p:cNvSpPr>
          <p:nvPr/>
        </p:nvSpPr>
        <p:spPr bwMode="auto">
          <a:xfrm>
            <a:off x="338138" y="1570038"/>
            <a:ext cx="0" cy="4060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39" name="Line 99"/>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40" name="Line 100"/>
          <p:cNvSpPr>
            <a:spLocks noChangeShapeType="1"/>
          </p:cNvSpPr>
          <p:nvPr/>
        </p:nvSpPr>
        <p:spPr bwMode="auto">
          <a:xfrm rot="5400000">
            <a:off x="434182" y="14866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41" name="Line 101"/>
          <p:cNvSpPr>
            <a:spLocks noChangeShapeType="1"/>
          </p:cNvSpPr>
          <p:nvPr/>
        </p:nvSpPr>
        <p:spPr bwMode="auto">
          <a:xfrm rot="5400000">
            <a:off x="448469" y="37314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42" name="Oval 102"/>
          <p:cNvSpPr>
            <a:spLocks noChangeArrowheads="1"/>
          </p:cNvSpPr>
          <p:nvPr/>
        </p:nvSpPr>
        <p:spPr bwMode="auto">
          <a:xfrm>
            <a:off x="309563" y="37861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3" name="Line 103"/>
          <p:cNvSpPr>
            <a:spLocks noChangeShapeType="1"/>
          </p:cNvSpPr>
          <p:nvPr/>
        </p:nvSpPr>
        <p:spPr bwMode="auto">
          <a:xfrm flipH="1">
            <a:off x="677863" y="18081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4" name="Line 104"/>
          <p:cNvSpPr>
            <a:spLocks noChangeShapeType="1"/>
          </p:cNvSpPr>
          <p:nvPr/>
        </p:nvSpPr>
        <p:spPr bwMode="auto">
          <a:xfrm flipH="1">
            <a:off x="687388" y="19415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5" name="Line 105"/>
          <p:cNvSpPr>
            <a:spLocks noChangeShapeType="1"/>
          </p:cNvSpPr>
          <p:nvPr/>
        </p:nvSpPr>
        <p:spPr bwMode="auto">
          <a:xfrm flipH="1" flipV="1">
            <a:off x="687388" y="18780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6" name="Rectangle 106"/>
          <p:cNvSpPr>
            <a:spLocks noChangeArrowheads="1"/>
          </p:cNvSpPr>
          <p:nvPr/>
        </p:nvSpPr>
        <p:spPr bwMode="auto">
          <a:xfrm>
            <a:off x="585788" y="15065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7" name="Line 107"/>
          <p:cNvSpPr>
            <a:spLocks noChangeShapeType="1"/>
          </p:cNvSpPr>
          <p:nvPr/>
        </p:nvSpPr>
        <p:spPr bwMode="auto">
          <a:xfrm>
            <a:off x="595313" y="15890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8" name="Line 108"/>
          <p:cNvSpPr>
            <a:spLocks noChangeShapeType="1"/>
          </p:cNvSpPr>
          <p:nvPr/>
        </p:nvSpPr>
        <p:spPr bwMode="auto">
          <a:xfrm flipV="1">
            <a:off x="660400" y="15541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49" name="Rectangle 109"/>
          <p:cNvSpPr>
            <a:spLocks noChangeArrowheads="1"/>
          </p:cNvSpPr>
          <p:nvPr/>
        </p:nvSpPr>
        <p:spPr bwMode="auto">
          <a:xfrm>
            <a:off x="585788" y="12080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0" name="Line 110"/>
          <p:cNvSpPr>
            <a:spLocks noChangeShapeType="1"/>
          </p:cNvSpPr>
          <p:nvPr/>
        </p:nvSpPr>
        <p:spPr bwMode="auto">
          <a:xfrm>
            <a:off x="595313" y="14128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1" name="Line 111"/>
          <p:cNvSpPr>
            <a:spLocks noChangeShapeType="1"/>
          </p:cNvSpPr>
          <p:nvPr/>
        </p:nvSpPr>
        <p:spPr bwMode="auto">
          <a:xfrm flipV="1">
            <a:off x="660400" y="13811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3" name="Line 113"/>
          <p:cNvSpPr>
            <a:spLocks noChangeShapeType="1"/>
          </p:cNvSpPr>
          <p:nvPr/>
        </p:nvSpPr>
        <p:spPr bwMode="auto">
          <a:xfrm flipH="1" flipV="1">
            <a:off x="538163" y="15875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4" name="Line 114"/>
          <p:cNvSpPr>
            <a:spLocks noChangeShapeType="1"/>
          </p:cNvSpPr>
          <p:nvPr/>
        </p:nvSpPr>
        <p:spPr bwMode="auto">
          <a:xfrm>
            <a:off x="595313" y="1241425"/>
            <a:ext cx="331787"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5" name="Line 115"/>
          <p:cNvSpPr>
            <a:spLocks noChangeShapeType="1"/>
          </p:cNvSpPr>
          <p:nvPr/>
        </p:nvSpPr>
        <p:spPr bwMode="auto">
          <a:xfrm flipV="1">
            <a:off x="595313" y="1638300"/>
            <a:ext cx="331787" cy="133350"/>
          </a:xfrm>
          <a:prstGeom prst="line">
            <a:avLst/>
          </a:prstGeom>
          <a:noFill/>
          <a:ln w="19050">
            <a:solidFill>
              <a:srgbClr val="33CC33"/>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6" name="Rectangle 116"/>
          <p:cNvSpPr>
            <a:spLocks noChangeArrowheads="1"/>
          </p:cNvSpPr>
          <p:nvPr/>
        </p:nvSpPr>
        <p:spPr bwMode="auto">
          <a:xfrm>
            <a:off x="655638" y="10731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7" name="Arc 117"/>
          <p:cNvSpPr>
            <a:spLocks/>
          </p:cNvSpPr>
          <p:nvPr/>
        </p:nvSpPr>
        <p:spPr bwMode="auto">
          <a:xfrm flipH="1">
            <a:off x="590550" y="9493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8" name="Arc 118"/>
          <p:cNvSpPr>
            <a:spLocks/>
          </p:cNvSpPr>
          <p:nvPr/>
        </p:nvSpPr>
        <p:spPr bwMode="auto">
          <a:xfrm>
            <a:off x="758825" y="9493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59" name="Line 119"/>
          <p:cNvSpPr>
            <a:spLocks noChangeShapeType="1"/>
          </p:cNvSpPr>
          <p:nvPr/>
        </p:nvSpPr>
        <p:spPr bwMode="auto">
          <a:xfrm>
            <a:off x="590550" y="10731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60" name="Line 120"/>
          <p:cNvSpPr>
            <a:spLocks noChangeShapeType="1"/>
          </p:cNvSpPr>
          <p:nvPr/>
        </p:nvSpPr>
        <p:spPr bwMode="auto">
          <a:xfrm>
            <a:off x="855663" y="10731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61" name="Line 121"/>
          <p:cNvSpPr>
            <a:spLocks noChangeShapeType="1"/>
          </p:cNvSpPr>
          <p:nvPr/>
        </p:nvSpPr>
        <p:spPr bwMode="auto">
          <a:xfrm rot="5400000">
            <a:off x="1316038" y="1257300"/>
            <a:ext cx="0" cy="787400"/>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2" name="Line 122"/>
          <p:cNvSpPr>
            <a:spLocks noChangeShapeType="1"/>
          </p:cNvSpPr>
          <p:nvPr/>
        </p:nvSpPr>
        <p:spPr bwMode="auto">
          <a:xfrm>
            <a:off x="1709738" y="906463"/>
            <a:ext cx="0" cy="1571625"/>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3" name="Line 123"/>
          <p:cNvSpPr>
            <a:spLocks noChangeShapeType="1"/>
          </p:cNvSpPr>
          <p:nvPr/>
        </p:nvSpPr>
        <p:spPr bwMode="auto">
          <a:xfrm rot="5400000">
            <a:off x="2116138" y="525463"/>
            <a:ext cx="0" cy="762000"/>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4" name="Oval 124"/>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65" name="Line 125"/>
          <p:cNvSpPr>
            <a:spLocks noChangeShapeType="1"/>
          </p:cNvSpPr>
          <p:nvPr/>
        </p:nvSpPr>
        <p:spPr bwMode="auto">
          <a:xfrm rot="5400000">
            <a:off x="4810125" y="32877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6" name="Line 126"/>
          <p:cNvSpPr>
            <a:spLocks noChangeShapeType="1"/>
          </p:cNvSpPr>
          <p:nvPr/>
        </p:nvSpPr>
        <p:spPr bwMode="auto">
          <a:xfrm rot="5400000">
            <a:off x="1159669" y="3753644"/>
            <a:ext cx="0" cy="3730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7" name="Line 127"/>
          <p:cNvSpPr>
            <a:spLocks noChangeShapeType="1"/>
          </p:cNvSpPr>
          <p:nvPr/>
        </p:nvSpPr>
        <p:spPr bwMode="auto">
          <a:xfrm>
            <a:off x="1346200" y="1935163"/>
            <a:ext cx="0" cy="1998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68" name="AutoShape 128"/>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69" name="AutoShape 129"/>
          <p:cNvSpPr>
            <a:spLocks/>
          </p:cNvSpPr>
          <p:nvPr/>
        </p:nvSpPr>
        <p:spPr bwMode="auto">
          <a:xfrm rot="16200000" flipV="1">
            <a:off x="3529013" y="52244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70" name="Line 130"/>
          <p:cNvSpPr>
            <a:spLocks noChangeShapeType="1"/>
          </p:cNvSpPr>
          <p:nvPr/>
        </p:nvSpPr>
        <p:spPr bwMode="auto">
          <a:xfrm rot="5400000">
            <a:off x="3885407" y="5090318"/>
            <a:ext cx="0" cy="4238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1" name="Line 131"/>
          <p:cNvSpPr>
            <a:spLocks noChangeShapeType="1"/>
          </p:cNvSpPr>
          <p:nvPr/>
        </p:nvSpPr>
        <p:spPr bwMode="auto">
          <a:xfrm rot="5400000">
            <a:off x="2858294" y="1196182"/>
            <a:ext cx="0" cy="379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2" name="Line 132"/>
          <p:cNvSpPr>
            <a:spLocks noChangeShapeType="1"/>
          </p:cNvSpPr>
          <p:nvPr/>
        </p:nvSpPr>
        <p:spPr bwMode="auto">
          <a:xfrm>
            <a:off x="3048000" y="1411288"/>
            <a:ext cx="0" cy="21161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3" name="Line 133"/>
          <p:cNvSpPr>
            <a:spLocks noChangeShapeType="1"/>
          </p:cNvSpPr>
          <p:nvPr/>
        </p:nvSpPr>
        <p:spPr bwMode="auto">
          <a:xfrm rot="5400000">
            <a:off x="3240882" y="3347244"/>
            <a:ext cx="0" cy="3825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4" name="Line 134"/>
          <p:cNvSpPr>
            <a:spLocks noChangeShapeType="1"/>
          </p:cNvSpPr>
          <p:nvPr/>
        </p:nvSpPr>
        <p:spPr bwMode="auto">
          <a:xfrm>
            <a:off x="3432175" y="3538538"/>
            <a:ext cx="0" cy="547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5" name="Oval 135"/>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76" name="Line 136"/>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77" name="Oval 137"/>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78" name="AutoShape 138"/>
          <p:cNvSpPr>
            <a:spLocks/>
          </p:cNvSpPr>
          <p:nvPr/>
        </p:nvSpPr>
        <p:spPr bwMode="auto">
          <a:xfrm rot="16200000" flipV="1">
            <a:off x="3009900" y="3081338"/>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79" name="Line 139"/>
          <p:cNvSpPr>
            <a:spLocks noChangeShapeType="1"/>
          </p:cNvSpPr>
          <p:nvPr/>
        </p:nvSpPr>
        <p:spPr bwMode="auto">
          <a:xfrm rot="5400000">
            <a:off x="2798763" y="30226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0" name="Line 140"/>
          <p:cNvSpPr>
            <a:spLocks noChangeShapeType="1"/>
          </p:cNvSpPr>
          <p:nvPr/>
        </p:nvSpPr>
        <p:spPr bwMode="auto">
          <a:xfrm rot="5400000">
            <a:off x="3297238" y="30226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1" name="Line 141"/>
          <p:cNvSpPr>
            <a:spLocks noChangeShapeType="1"/>
          </p:cNvSpPr>
          <p:nvPr/>
        </p:nvSpPr>
        <p:spPr bwMode="auto">
          <a:xfrm>
            <a:off x="3432175" y="2365375"/>
            <a:ext cx="0" cy="8239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2" name="Line 142"/>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3" name="Line 143"/>
          <p:cNvSpPr>
            <a:spLocks noChangeShapeType="1"/>
          </p:cNvSpPr>
          <p:nvPr/>
        </p:nvSpPr>
        <p:spPr bwMode="auto">
          <a:xfrm>
            <a:off x="5038725" y="3111500"/>
            <a:ext cx="0" cy="3873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4" name="Line 144"/>
          <p:cNvSpPr>
            <a:spLocks noChangeShapeType="1"/>
          </p:cNvSpPr>
          <p:nvPr/>
        </p:nvSpPr>
        <p:spPr bwMode="auto">
          <a:xfrm rot="5400000">
            <a:off x="4721226" y="1733550"/>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5" name="Line 145"/>
          <p:cNvSpPr>
            <a:spLocks noChangeShapeType="1"/>
          </p:cNvSpPr>
          <p:nvPr/>
        </p:nvSpPr>
        <p:spPr bwMode="auto">
          <a:xfrm>
            <a:off x="4846638" y="1876425"/>
            <a:ext cx="0" cy="1130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6" name="Line 146"/>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87" name="Text Box 147"/>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1589" name="Rectangle 149"/>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90" name="Oval 150"/>
          <p:cNvSpPr>
            <a:spLocks noChangeArrowheads="1"/>
          </p:cNvSpPr>
          <p:nvPr/>
        </p:nvSpPr>
        <p:spPr bwMode="auto">
          <a:xfrm rot="5400000">
            <a:off x="2446338" y="1206500"/>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91" name="Line 151"/>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92" name="Line 152"/>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93" name="Line 153"/>
          <p:cNvSpPr>
            <a:spLocks noChangeShapeType="1"/>
          </p:cNvSpPr>
          <p:nvPr/>
        </p:nvSpPr>
        <p:spPr bwMode="auto">
          <a:xfrm rot="-5400000">
            <a:off x="2388394" y="1010444"/>
            <a:ext cx="233362" cy="0"/>
          </a:xfrm>
          <a:prstGeom prst="line">
            <a:avLst/>
          </a:prstGeom>
          <a:noFill/>
          <a:ln w="28575">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94" name="Line 154"/>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95" name="Line 155"/>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96" name="Line 156"/>
          <p:cNvSpPr>
            <a:spLocks noChangeShapeType="1"/>
          </p:cNvSpPr>
          <p:nvPr/>
        </p:nvSpPr>
        <p:spPr bwMode="auto">
          <a:xfrm rot="16200000" flipH="1">
            <a:off x="2367757" y="179149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597" name="AutoShape 157"/>
          <p:cNvSpPr>
            <a:spLocks/>
          </p:cNvSpPr>
          <p:nvPr/>
        </p:nvSpPr>
        <p:spPr bwMode="auto">
          <a:xfrm rot="16200000" flipV="1">
            <a:off x="1673225" y="18145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598" name="Line 158"/>
          <p:cNvSpPr>
            <a:spLocks noChangeShapeType="1"/>
          </p:cNvSpPr>
          <p:nvPr/>
        </p:nvSpPr>
        <p:spPr bwMode="auto">
          <a:xfrm rot="5400000">
            <a:off x="2160588" y="1552575"/>
            <a:ext cx="0" cy="6477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599" name="Line 159"/>
          <p:cNvSpPr>
            <a:spLocks noChangeShapeType="1"/>
          </p:cNvSpPr>
          <p:nvPr/>
        </p:nvSpPr>
        <p:spPr bwMode="auto">
          <a:xfrm rot="5400000">
            <a:off x="1458913" y="1752600"/>
            <a:ext cx="0" cy="276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600" name="Line 160"/>
          <p:cNvSpPr>
            <a:spLocks noChangeShapeType="1"/>
          </p:cNvSpPr>
          <p:nvPr/>
        </p:nvSpPr>
        <p:spPr bwMode="auto">
          <a:xfrm rot="10800000" flipH="1">
            <a:off x="1709738" y="2478088"/>
            <a:ext cx="790575" cy="0"/>
          </a:xfrm>
          <a:prstGeom prst="line">
            <a:avLst/>
          </a:prstGeom>
          <a:noFill/>
          <a:ln w="25400">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1" name="Line 161"/>
          <p:cNvSpPr>
            <a:spLocks noChangeShapeType="1"/>
          </p:cNvSpPr>
          <p:nvPr/>
        </p:nvSpPr>
        <p:spPr bwMode="auto">
          <a:xfrm>
            <a:off x="2500313" y="2470150"/>
            <a:ext cx="0" cy="161925"/>
          </a:xfrm>
          <a:prstGeom prst="line">
            <a:avLst/>
          </a:prstGeom>
          <a:noFill/>
          <a:ln w="25400">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2" name="Line 162"/>
          <p:cNvSpPr>
            <a:spLocks noChangeShapeType="1"/>
          </p:cNvSpPr>
          <p:nvPr/>
        </p:nvSpPr>
        <p:spPr bwMode="auto">
          <a:xfrm>
            <a:off x="1320800" y="35179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3" name="Line 163"/>
          <p:cNvSpPr>
            <a:spLocks noChangeShapeType="1"/>
          </p:cNvSpPr>
          <p:nvPr/>
        </p:nvSpPr>
        <p:spPr bwMode="auto">
          <a:xfrm flipV="1">
            <a:off x="2500313" y="335597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4" name="Line 164"/>
          <p:cNvSpPr>
            <a:spLocks noChangeShapeType="1"/>
          </p:cNvSpPr>
          <p:nvPr/>
        </p:nvSpPr>
        <p:spPr bwMode="auto">
          <a:xfrm flipH="1">
            <a:off x="2195513" y="3270250"/>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5" name="Line 165"/>
          <p:cNvSpPr>
            <a:spLocks noChangeShapeType="1"/>
          </p:cNvSpPr>
          <p:nvPr/>
        </p:nvSpPr>
        <p:spPr bwMode="auto">
          <a:xfrm flipH="1" flipV="1">
            <a:off x="2198688" y="3273425"/>
            <a:ext cx="1587" cy="233363"/>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6" name="Line 166"/>
          <p:cNvSpPr>
            <a:spLocks noChangeShapeType="1"/>
          </p:cNvSpPr>
          <p:nvPr/>
        </p:nvSpPr>
        <p:spPr bwMode="auto">
          <a:xfrm flipH="1">
            <a:off x="2195513" y="2462213"/>
            <a:ext cx="4762" cy="266700"/>
          </a:xfrm>
          <a:prstGeom prst="line">
            <a:avLst/>
          </a:prstGeom>
          <a:noFill/>
          <a:ln w="25400">
            <a:solidFill>
              <a:srgbClr val="00CC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7" name="Line 167"/>
          <p:cNvSpPr>
            <a:spLocks noChangeShapeType="1"/>
          </p:cNvSpPr>
          <p:nvPr/>
        </p:nvSpPr>
        <p:spPr bwMode="auto">
          <a:xfrm>
            <a:off x="2190750" y="2717800"/>
            <a:ext cx="101600" cy="0"/>
          </a:xfrm>
          <a:prstGeom prst="line">
            <a:avLst/>
          </a:prstGeom>
          <a:noFill/>
          <a:ln w="25400">
            <a:solidFill>
              <a:srgbClr val="00CC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08" name="Oval 168"/>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609" name="Group 169"/>
          <p:cNvGrpSpPr>
            <a:grpSpLocks/>
          </p:cNvGrpSpPr>
          <p:nvPr/>
        </p:nvGrpSpPr>
        <p:grpSpPr bwMode="auto">
          <a:xfrm rot="5400000">
            <a:off x="2138363" y="3302000"/>
            <a:ext cx="127000" cy="146050"/>
            <a:chOff x="2401" y="1169"/>
            <a:chExt cx="44" cy="51"/>
          </a:xfrm>
        </p:grpSpPr>
        <p:grpSp>
          <p:nvGrpSpPr>
            <p:cNvPr id="61610" name="Group 170"/>
            <p:cNvGrpSpPr>
              <a:grpSpLocks/>
            </p:cNvGrpSpPr>
            <p:nvPr/>
          </p:nvGrpSpPr>
          <p:grpSpPr bwMode="auto">
            <a:xfrm>
              <a:off x="2401" y="1204"/>
              <a:ext cx="44" cy="16"/>
              <a:chOff x="2401" y="1204"/>
              <a:chExt cx="44" cy="16"/>
            </a:xfrm>
          </p:grpSpPr>
          <p:sp>
            <p:nvSpPr>
              <p:cNvPr id="61611" name="Arc 171"/>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12" name="Arc 172"/>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613" name="Group 173"/>
            <p:cNvGrpSpPr>
              <a:grpSpLocks/>
            </p:cNvGrpSpPr>
            <p:nvPr/>
          </p:nvGrpSpPr>
          <p:grpSpPr bwMode="auto">
            <a:xfrm>
              <a:off x="2401" y="1169"/>
              <a:ext cx="44" cy="16"/>
              <a:chOff x="2401" y="1169"/>
              <a:chExt cx="44" cy="16"/>
            </a:xfrm>
          </p:grpSpPr>
          <p:sp>
            <p:nvSpPr>
              <p:cNvPr id="61614" name="Arc 174"/>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15" name="Arc 175"/>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61616" name="Group 176"/>
          <p:cNvGrpSpPr>
            <a:grpSpLocks/>
          </p:cNvGrpSpPr>
          <p:nvPr/>
        </p:nvGrpSpPr>
        <p:grpSpPr bwMode="auto">
          <a:xfrm rot="5400000">
            <a:off x="2139157" y="2532856"/>
            <a:ext cx="127000" cy="144463"/>
            <a:chOff x="1987" y="1170"/>
            <a:chExt cx="45" cy="52"/>
          </a:xfrm>
        </p:grpSpPr>
        <p:grpSp>
          <p:nvGrpSpPr>
            <p:cNvPr id="61617" name="Group 177"/>
            <p:cNvGrpSpPr>
              <a:grpSpLocks/>
            </p:cNvGrpSpPr>
            <p:nvPr/>
          </p:nvGrpSpPr>
          <p:grpSpPr bwMode="auto">
            <a:xfrm>
              <a:off x="1987" y="1206"/>
              <a:ext cx="43" cy="16"/>
              <a:chOff x="1987" y="1206"/>
              <a:chExt cx="43" cy="16"/>
            </a:xfrm>
          </p:grpSpPr>
          <p:sp>
            <p:nvSpPr>
              <p:cNvPr id="61618" name="Arc 178"/>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19" name="Arc 179"/>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620" name="Group 180"/>
            <p:cNvGrpSpPr>
              <a:grpSpLocks/>
            </p:cNvGrpSpPr>
            <p:nvPr/>
          </p:nvGrpSpPr>
          <p:grpSpPr bwMode="auto">
            <a:xfrm>
              <a:off x="1989" y="1170"/>
              <a:ext cx="43" cy="16"/>
              <a:chOff x="1989" y="1170"/>
              <a:chExt cx="43" cy="16"/>
            </a:xfrm>
          </p:grpSpPr>
          <p:sp>
            <p:nvSpPr>
              <p:cNvPr id="61621" name="Arc 181"/>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22" name="Arc 182"/>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1623" name="Oval 183"/>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24" name="Rectangle 184"/>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25" name="Line 185"/>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26" name="Rectangle 186"/>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627" name="Group 187"/>
          <p:cNvGrpSpPr>
            <a:grpSpLocks/>
          </p:cNvGrpSpPr>
          <p:nvPr/>
        </p:nvGrpSpPr>
        <p:grpSpPr bwMode="auto">
          <a:xfrm>
            <a:off x="2298700" y="3219450"/>
            <a:ext cx="103188" cy="100013"/>
            <a:chOff x="3913" y="2593"/>
            <a:chExt cx="155" cy="151"/>
          </a:xfrm>
        </p:grpSpPr>
        <p:sp>
          <p:nvSpPr>
            <p:cNvPr id="61628" name="Line 188"/>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29" name="Line 189"/>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630" name="Group 190"/>
          <p:cNvGrpSpPr>
            <a:grpSpLocks/>
          </p:cNvGrpSpPr>
          <p:nvPr/>
        </p:nvGrpSpPr>
        <p:grpSpPr bwMode="auto">
          <a:xfrm>
            <a:off x="2293938" y="2668588"/>
            <a:ext cx="103187" cy="100012"/>
            <a:chOff x="3913" y="2593"/>
            <a:chExt cx="155" cy="151"/>
          </a:xfrm>
        </p:grpSpPr>
        <p:sp>
          <p:nvSpPr>
            <p:cNvPr id="61631" name="Line 191"/>
            <p:cNvSpPr>
              <a:spLocks noChangeShapeType="1"/>
            </p:cNvSpPr>
            <p:nvPr/>
          </p:nvSpPr>
          <p:spPr bwMode="auto">
            <a:xfrm>
              <a:off x="3913" y="2668"/>
              <a:ext cx="155" cy="1"/>
            </a:xfrm>
            <a:prstGeom prst="line">
              <a:avLst/>
            </a:prstGeom>
            <a:noFill/>
            <a:ln w="25400">
              <a:solidFill>
                <a:srgbClr val="00CC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2" name="Line 192"/>
            <p:cNvSpPr>
              <a:spLocks noChangeShapeType="1"/>
            </p:cNvSpPr>
            <p:nvPr/>
          </p:nvSpPr>
          <p:spPr bwMode="auto">
            <a:xfrm flipH="1" flipV="1">
              <a:off x="4065" y="2593"/>
              <a:ext cx="1" cy="151"/>
            </a:xfrm>
            <a:prstGeom prst="line">
              <a:avLst/>
            </a:prstGeom>
            <a:noFill/>
            <a:ln w="25400">
              <a:solidFill>
                <a:srgbClr val="00CC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633" name="Line 193"/>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4" name="Line 194"/>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5" name="Line 195"/>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6" name="Line 196"/>
          <p:cNvSpPr>
            <a:spLocks noChangeShapeType="1"/>
          </p:cNvSpPr>
          <p:nvPr/>
        </p:nvSpPr>
        <p:spPr bwMode="auto">
          <a:xfrm flipH="1" flipV="1">
            <a:off x="4078288" y="1941513"/>
            <a:ext cx="1587" cy="3889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7" name="Line 197"/>
          <p:cNvSpPr>
            <a:spLocks noChangeShapeType="1"/>
          </p:cNvSpPr>
          <p:nvPr/>
        </p:nvSpPr>
        <p:spPr bwMode="auto">
          <a:xfrm>
            <a:off x="4379913" y="9620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8" name="Line 198"/>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39" name="Line 199"/>
          <p:cNvSpPr>
            <a:spLocks noChangeShapeType="1"/>
          </p:cNvSpPr>
          <p:nvPr/>
        </p:nvSpPr>
        <p:spPr bwMode="auto">
          <a:xfrm flipH="1">
            <a:off x="4075113" y="19415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40" name="Oval 200"/>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41" name="Rectangle 201"/>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42" name="Rectangle 202"/>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643" name="Group 203"/>
          <p:cNvGrpSpPr>
            <a:grpSpLocks/>
          </p:cNvGrpSpPr>
          <p:nvPr/>
        </p:nvGrpSpPr>
        <p:grpSpPr bwMode="auto">
          <a:xfrm>
            <a:off x="4178300" y="1695450"/>
            <a:ext cx="103188" cy="100013"/>
            <a:chOff x="3913" y="2593"/>
            <a:chExt cx="155" cy="151"/>
          </a:xfrm>
        </p:grpSpPr>
        <p:sp>
          <p:nvSpPr>
            <p:cNvPr id="61644"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45"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646" name="Group 206"/>
          <p:cNvGrpSpPr>
            <a:grpSpLocks/>
          </p:cNvGrpSpPr>
          <p:nvPr/>
        </p:nvGrpSpPr>
        <p:grpSpPr bwMode="auto">
          <a:xfrm>
            <a:off x="4173538" y="1519238"/>
            <a:ext cx="103187" cy="100012"/>
            <a:chOff x="3913" y="2593"/>
            <a:chExt cx="155" cy="151"/>
          </a:xfrm>
        </p:grpSpPr>
        <p:sp>
          <p:nvSpPr>
            <p:cNvPr id="61647"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48"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649" name="Rectangle 209"/>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0" name="Line 210"/>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1" name="Line 211"/>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2" name="Line 212"/>
          <p:cNvSpPr>
            <a:spLocks noChangeShapeType="1"/>
          </p:cNvSpPr>
          <p:nvPr/>
        </p:nvSpPr>
        <p:spPr bwMode="auto">
          <a:xfrm rot="5400000">
            <a:off x="4017169" y="16089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3" name="Rectangle 213"/>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4" name="AutoShape 214"/>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55" name="AutoShape 215"/>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56" name="Line 216"/>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7" name="Line 217"/>
          <p:cNvSpPr>
            <a:spLocks noChangeShapeType="1"/>
          </p:cNvSpPr>
          <p:nvPr/>
        </p:nvSpPr>
        <p:spPr bwMode="auto">
          <a:xfrm>
            <a:off x="4075113" y="4206875"/>
            <a:ext cx="3111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8" name="Line 218"/>
          <p:cNvSpPr>
            <a:spLocks noChangeShapeType="1"/>
          </p:cNvSpPr>
          <p:nvPr/>
        </p:nvSpPr>
        <p:spPr bwMode="auto">
          <a:xfrm flipH="1" flipV="1">
            <a:off x="4089400" y="3579813"/>
            <a:ext cx="7938" cy="1722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59" name="Line 219"/>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0" name="Line 220"/>
          <p:cNvSpPr>
            <a:spLocks noChangeShapeType="1"/>
          </p:cNvSpPr>
          <p:nvPr/>
        </p:nvSpPr>
        <p:spPr bwMode="auto">
          <a:xfrm flipV="1">
            <a:off x="4392613" y="40449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1" name="Line 221"/>
          <p:cNvSpPr>
            <a:spLocks noChangeShapeType="1"/>
          </p:cNvSpPr>
          <p:nvPr/>
        </p:nvSpPr>
        <p:spPr bwMode="auto">
          <a:xfrm flipH="1">
            <a:off x="4087813" y="3579813"/>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2" name="Oval 222"/>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3" name="Rectangle 223"/>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4" name="Rectangle 224"/>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665" name="Group 225"/>
          <p:cNvGrpSpPr>
            <a:grpSpLocks/>
          </p:cNvGrpSpPr>
          <p:nvPr/>
        </p:nvGrpSpPr>
        <p:grpSpPr bwMode="auto">
          <a:xfrm>
            <a:off x="4191000" y="3536950"/>
            <a:ext cx="103188" cy="100013"/>
            <a:chOff x="3913" y="2593"/>
            <a:chExt cx="155" cy="151"/>
          </a:xfrm>
        </p:grpSpPr>
        <p:sp>
          <p:nvSpPr>
            <p:cNvPr id="61666"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67"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668" name="Group 228"/>
          <p:cNvGrpSpPr>
            <a:grpSpLocks/>
          </p:cNvGrpSpPr>
          <p:nvPr/>
        </p:nvGrpSpPr>
        <p:grpSpPr bwMode="auto">
          <a:xfrm>
            <a:off x="4186238" y="3360738"/>
            <a:ext cx="103187" cy="100012"/>
            <a:chOff x="3913" y="2593"/>
            <a:chExt cx="155" cy="151"/>
          </a:xfrm>
        </p:grpSpPr>
        <p:sp>
          <p:nvSpPr>
            <p:cNvPr id="61669" name="Line 22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0" name="Line 23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671" name="Rectangle 231"/>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2" name="Line 232"/>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3" name="Line 233"/>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4" name="Line 234"/>
          <p:cNvSpPr>
            <a:spLocks noChangeShapeType="1"/>
          </p:cNvSpPr>
          <p:nvPr/>
        </p:nvSpPr>
        <p:spPr bwMode="auto">
          <a:xfrm rot="5400000">
            <a:off x="4029869" y="32472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5" name="Rectangle 235"/>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6" name="AutoShape 236"/>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77" name="AutoShape 237"/>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78" name="Oval 238"/>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79" name="Line 239"/>
          <p:cNvSpPr>
            <a:spLocks noChangeShapeType="1"/>
          </p:cNvSpPr>
          <p:nvPr/>
        </p:nvSpPr>
        <p:spPr bwMode="auto">
          <a:xfrm rot="5400000" flipH="1">
            <a:off x="2937669" y="3860007"/>
            <a:ext cx="0" cy="12620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80" name="Line 240"/>
          <p:cNvSpPr>
            <a:spLocks noChangeShapeType="1"/>
          </p:cNvSpPr>
          <p:nvPr/>
        </p:nvSpPr>
        <p:spPr bwMode="auto">
          <a:xfrm rot="5400000" flipH="1">
            <a:off x="2748757" y="3399631"/>
            <a:ext cx="0" cy="13668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81" name="Line 241"/>
          <p:cNvSpPr>
            <a:spLocks noChangeShapeType="1"/>
          </p:cNvSpPr>
          <p:nvPr/>
        </p:nvSpPr>
        <p:spPr bwMode="auto">
          <a:xfrm rot="5400000">
            <a:off x="2855913" y="4706938"/>
            <a:ext cx="0" cy="1187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682" name="Text Box 242"/>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1683" name="Text Box 243"/>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1684" name="Oval 244"/>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85" name="Text Box 245"/>
          <p:cNvSpPr txBox="1">
            <a:spLocks noChangeArrowheads="1"/>
          </p:cNvSpPr>
          <p:nvPr/>
        </p:nvSpPr>
        <p:spPr bwMode="auto">
          <a:xfrm>
            <a:off x="45862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the operator lets up either Palm Button and opens the possibility of a Safety Hazard the circuit will immediately reverse cylinder action since the AND output is lost. This also drops the signal to NOT 2 ---</a:t>
            </a:r>
            <a:endParaRPr lang="en-US" sz="1400">
              <a:solidFill>
                <a:srgbClr val="00CC66"/>
              </a:solidFill>
            </a:endParaRPr>
          </a:p>
        </p:txBody>
      </p:sp>
      <p:sp>
        <p:nvSpPr>
          <p:cNvPr id="61686" name="Line 246"/>
          <p:cNvSpPr>
            <a:spLocks noChangeShapeType="1"/>
          </p:cNvSpPr>
          <p:nvPr/>
        </p:nvSpPr>
        <p:spPr bwMode="auto">
          <a:xfrm rot="16200000" flipH="1">
            <a:off x="6543675" y="4330701"/>
            <a:ext cx="1368425"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687" name="Line 247"/>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89" name="Line 249"/>
          <p:cNvSpPr>
            <a:spLocks noChangeShapeType="1"/>
          </p:cNvSpPr>
          <p:nvPr/>
        </p:nvSpPr>
        <p:spPr bwMode="auto">
          <a:xfrm>
            <a:off x="2225675" y="5018088"/>
            <a:ext cx="0" cy="2825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690" name="Line 250"/>
          <p:cNvSpPr>
            <a:spLocks noChangeShapeType="1"/>
          </p:cNvSpPr>
          <p:nvPr/>
        </p:nvSpPr>
        <p:spPr bwMode="auto">
          <a:xfrm rot="5400000" flipV="1">
            <a:off x="1774032" y="4723606"/>
            <a:ext cx="0" cy="1666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1" name="Line 251"/>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2" name="Line 252"/>
          <p:cNvSpPr>
            <a:spLocks noChangeShapeType="1"/>
          </p:cNvSpPr>
          <p:nvPr/>
        </p:nvSpPr>
        <p:spPr bwMode="auto">
          <a:xfrm rot="5400000" flipH="1" flipV="1">
            <a:off x="2275681"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3" name="Rectangle 253"/>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4" name="Line 254"/>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5" name="Rectangle 255"/>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696" name="AutoShape 256"/>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97" name="AutoShape 257"/>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98" name="AutoShape 258"/>
          <p:cNvSpPr>
            <a:spLocks noChangeArrowheads="1"/>
          </p:cNvSpPr>
          <p:nvPr/>
        </p:nvSpPr>
        <p:spPr bwMode="auto">
          <a:xfrm rot="5400000" flipV="1">
            <a:off x="1405731" y="4321970"/>
            <a:ext cx="581025" cy="239712"/>
          </a:xfrm>
          <a:prstGeom prst="roundRect">
            <a:avLst>
              <a:gd name="adj" fmla="val 50000"/>
            </a:avLst>
          </a:prstGeom>
          <a:solidFill>
            <a:srgbClr val="FF9966"/>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699" name="Line 259"/>
          <p:cNvSpPr>
            <a:spLocks noChangeShapeType="1"/>
          </p:cNvSpPr>
          <p:nvPr/>
        </p:nvSpPr>
        <p:spPr bwMode="auto">
          <a:xfrm rot="5400000" flipH="1" flipV="1">
            <a:off x="1663700" y="4770438"/>
            <a:ext cx="762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0" name="Line 260"/>
          <p:cNvSpPr>
            <a:spLocks noChangeShapeType="1"/>
          </p:cNvSpPr>
          <p:nvPr/>
        </p:nvSpPr>
        <p:spPr bwMode="auto">
          <a:xfrm rot="5400000" flipH="1" flipV="1">
            <a:off x="1659731" y="4115594"/>
            <a:ext cx="777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1" name="Oval 261"/>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2" name="Line 262"/>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3" name="Line 263"/>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704" name="Group 264"/>
          <p:cNvGrpSpPr>
            <a:grpSpLocks/>
          </p:cNvGrpSpPr>
          <p:nvPr/>
        </p:nvGrpSpPr>
        <p:grpSpPr bwMode="auto">
          <a:xfrm rot="5400000" flipH="1" flipV="1">
            <a:off x="2028825" y="3927475"/>
            <a:ext cx="65088" cy="204788"/>
            <a:chOff x="0" y="0"/>
            <a:chExt cx="20000" cy="20000"/>
          </a:xfrm>
        </p:grpSpPr>
        <p:sp>
          <p:nvSpPr>
            <p:cNvPr id="61705" name="Arc 265"/>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6" name="Arc 266"/>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1707" name="Group 267"/>
          <p:cNvGrpSpPr>
            <a:grpSpLocks/>
          </p:cNvGrpSpPr>
          <p:nvPr/>
        </p:nvGrpSpPr>
        <p:grpSpPr bwMode="auto">
          <a:xfrm rot="5400000" flipH="1" flipV="1">
            <a:off x="2031206" y="4031457"/>
            <a:ext cx="66675" cy="204788"/>
            <a:chOff x="0" y="0"/>
            <a:chExt cx="20000" cy="20000"/>
          </a:xfrm>
        </p:grpSpPr>
        <p:sp>
          <p:nvSpPr>
            <p:cNvPr id="61708" name="Arc 268"/>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09" name="Arc 269"/>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710" name="Line 270"/>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1" name="Line 271"/>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2" name="Line 272"/>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3" name="Line 273"/>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4" name="Rectangle 274"/>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5" name="Line 275"/>
          <p:cNvSpPr>
            <a:spLocks noChangeShapeType="1"/>
          </p:cNvSpPr>
          <p:nvPr/>
        </p:nvSpPr>
        <p:spPr bwMode="auto">
          <a:xfrm rot="5400000" flipH="1">
            <a:off x="1875632" y="3896519"/>
            <a:ext cx="0" cy="3698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16" name="Line 276"/>
          <p:cNvSpPr>
            <a:spLocks noChangeShapeType="1"/>
          </p:cNvSpPr>
          <p:nvPr/>
        </p:nvSpPr>
        <p:spPr bwMode="auto">
          <a:xfrm rot="5400000" flipH="1" flipV="1">
            <a:off x="2017712"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1717" name="Rectangle 277"/>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718" name="Group 278"/>
          <p:cNvGrpSpPr>
            <a:grpSpLocks/>
          </p:cNvGrpSpPr>
          <p:nvPr/>
        </p:nvGrpSpPr>
        <p:grpSpPr bwMode="auto">
          <a:xfrm rot="5400000" flipV="1">
            <a:off x="2659856" y="4587082"/>
            <a:ext cx="104775" cy="103188"/>
            <a:chOff x="3913" y="2593"/>
            <a:chExt cx="155" cy="151"/>
          </a:xfrm>
        </p:grpSpPr>
        <p:sp>
          <p:nvSpPr>
            <p:cNvPr id="61719" name="Line 27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0" name="Line 28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721" name="Line 281"/>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2" name="Rectangle 282"/>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1723" name="Group 283"/>
          <p:cNvGrpSpPr>
            <a:grpSpLocks/>
          </p:cNvGrpSpPr>
          <p:nvPr/>
        </p:nvGrpSpPr>
        <p:grpSpPr bwMode="auto">
          <a:xfrm rot="5400000" flipV="1">
            <a:off x="2059781" y="4590257"/>
            <a:ext cx="104775" cy="103188"/>
            <a:chOff x="3913" y="2593"/>
            <a:chExt cx="155" cy="151"/>
          </a:xfrm>
        </p:grpSpPr>
        <p:sp>
          <p:nvSpPr>
            <p:cNvPr id="61724" name="Line 28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5" name="Line 28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1726" name="Line 286"/>
          <p:cNvSpPr>
            <a:spLocks noChangeShapeType="1"/>
          </p:cNvSpPr>
          <p:nvPr/>
        </p:nvSpPr>
        <p:spPr bwMode="auto">
          <a:xfrm rot="5400000">
            <a:off x="2067720" y="4742656"/>
            <a:ext cx="404812" cy="123825"/>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7" name="Oval 287"/>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8" name="Oval 288"/>
          <p:cNvSpPr>
            <a:spLocks noChangeArrowheads="1"/>
          </p:cNvSpPr>
          <p:nvPr/>
        </p:nvSpPr>
        <p:spPr bwMode="auto">
          <a:xfrm rot="5400000" flipH="1" flipV="1">
            <a:off x="22328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29" name="Oval 289"/>
          <p:cNvSpPr>
            <a:spLocks noChangeArrowheads="1"/>
          </p:cNvSpPr>
          <p:nvPr/>
        </p:nvSpPr>
        <p:spPr bwMode="auto">
          <a:xfrm rot="5400000" flipH="1" flipV="1">
            <a:off x="1893094" y="40552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30" name="Rectangle 290"/>
          <p:cNvSpPr>
            <a:spLocks noChangeArrowheads="1"/>
          </p:cNvSpPr>
          <p:nvPr/>
        </p:nvSpPr>
        <p:spPr bwMode="auto">
          <a:xfrm>
            <a:off x="7697788" y="1031875"/>
            <a:ext cx="722312" cy="1012825"/>
          </a:xfrm>
          <a:prstGeom prst="rect">
            <a:avLst/>
          </a:prstGeom>
          <a:solidFill>
            <a:srgbClr val="3366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1731" name="Group 291"/>
          <p:cNvGrpSpPr>
            <a:grpSpLocks/>
          </p:cNvGrpSpPr>
          <p:nvPr/>
        </p:nvGrpSpPr>
        <p:grpSpPr bwMode="auto">
          <a:xfrm>
            <a:off x="7697788" y="1995488"/>
            <a:ext cx="722312" cy="1798637"/>
            <a:chOff x="5017" y="760"/>
            <a:chExt cx="455" cy="1133"/>
          </a:xfrm>
        </p:grpSpPr>
        <p:sp>
          <p:nvSpPr>
            <p:cNvPr id="61732" name="Rectangle 292"/>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1733" name="Rectangle 293"/>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1734" name="Line 294"/>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1735" name="Text Box 295"/>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1736" name="AutoShape 296"/>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Slide Number Placeholder 3"/>
          <p:cNvSpPr>
            <a:spLocks noGrp="1"/>
          </p:cNvSpPr>
          <p:nvPr>
            <p:ph type="sldNum" sz="quarter" idx="12"/>
          </p:nvPr>
        </p:nvSpPr>
        <p:spPr/>
        <p:txBody>
          <a:bodyPr/>
          <a:lstStyle/>
          <a:p>
            <a:fld id="{3E5457E3-E33A-FA43-BA16-584389F7E8AC}" type="slidenum">
              <a:rPr lang="en-US"/>
              <a:pPr/>
              <a:t>142</a:t>
            </a:fld>
            <a:endParaRPr lang="en-US"/>
          </a:p>
        </p:txBody>
      </p:sp>
      <p:sp>
        <p:nvSpPr>
          <p:cNvPr id="62466"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2467"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			</a:t>
            </a:r>
            <a:r>
              <a:rPr lang="en-US" sz="1800">
                <a:latin typeface="Tahoma" charset="0"/>
              </a:rPr>
              <a:t>Cylinder Retracting, AND Output Blocked at NOT 1 </a:t>
            </a:r>
          </a:p>
        </p:txBody>
      </p:sp>
      <p:sp>
        <p:nvSpPr>
          <p:cNvPr id="62468"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2469"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2516" name="Line 52"/>
          <p:cNvSpPr>
            <a:spLocks noChangeShapeType="1"/>
          </p:cNvSpPr>
          <p:nvPr/>
        </p:nvSpPr>
        <p:spPr bwMode="auto">
          <a:xfrm flipH="1">
            <a:off x="679450" y="4381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17" name="Line 53"/>
          <p:cNvSpPr>
            <a:spLocks noChangeShapeType="1"/>
          </p:cNvSpPr>
          <p:nvPr/>
        </p:nvSpPr>
        <p:spPr bwMode="auto">
          <a:xfrm flipH="1">
            <a:off x="688975" y="4514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18" name="Line 54"/>
          <p:cNvSpPr>
            <a:spLocks noChangeShapeType="1"/>
          </p:cNvSpPr>
          <p:nvPr/>
        </p:nvSpPr>
        <p:spPr bwMode="auto">
          <a:xfrm flipH="1" flipV="1">
            <a:off x="688975" y="4451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19" name="Rectangle 55"/>
          <p:cNvSpPr>
            <a:spLocks noChangeArrowheads="1"/>
          </p:cNvSpPr>
          <p:nvPr/>
        </p:nvSpPr>
        <p:spPr bwMode="auto">
          <a:xfrm>
            <a:off x="587375" y="4079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0" name="Line 56"/>
          <p:cNvSpPr>
            <a:spLocks noChangeShapeType="1"/>
          </p:cNvSpPr>
          <p:nvPr/>
        </p:nvSpPr>
        <p:spPr bwMode="auto">
          <a:xfrm>
            <a:off x="596900" y="4162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1" name="Line 57"/>
          <p:cNvSpPr>
            <a:spLocks noChangeShapeType="1"/>
          </p:cNvSpPr>
          <p:nvPr/>
        </p:nvSpPr>
        <p:spPr bwMode="auto">
          <a:xfrm flipV="1">
            <a:off x="661988" y="4127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2" name="Rectangle 58"/>
          <p:cNvSpPr>
            <a:spLocks noChangeArrowheads="1"/>
          </p:cNvSpPr>
          <p:nvPr/>
        </p:nvSpPr>
        <p:spPr bwMode="auto">
          <a:xfrm>
            <a:off x="587375" y="3781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3" name="Line 59"/>
          <p:cNvSpPr>
            <a:spLocks noChangeShapeType="1"/>
          </p:cNvSpPr>
          <p:nvPr/>
        </p:nvSpPr>
        <p:spPr bwMode="auto">
          <a:xfrm>
            <a:off x="596900" y="3986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4" name="Line 60"/>
          <p:cNvSpPr>
            <a:spLocks noChangeShapeType="1"/>
          </p:cNvSpPr>
          <p:nvPr/>
        </p:nvSpPr>
        <p:spPr bwMode="auto">
          <a:xfrm flipV="1">
            <a:off x="661988" y="3954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5" name="Line 61"/>
          <p:cNvSpPr>
            <a:spLocks noChangeShapeType="1"/>
          </p:cNvSpPr>
          <p:nvPr/>
        </p:nvSpPr>
        <p:spPr bwMode="auto">
          <a:xfrm flipH="1" flipV="1">
            <a:off x="539750" y="4160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6" name="Line 62"/>
          <p:cNvSpPr>
            <a:spLocks noChangeShapeType="1"/>
          </p:cNvSpPr>
          <p:nvPr/>
        </p:nvSpPr>
        <p:spPr bwMode="auto">
          <a:xfrm>
            <a:off x="596900" y="3814763"/>
            <a:ext cx="331788" cy="133350"/>
          </a:xfrm>
          <a:prstGeom prst="line">
            <a:avLst/>
          </a:prstGeom>
          <a:noFill/>
          <a:ln w="19050">
            <a:solidFill>
              <a:srgbClr val="FF99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7" name="Line 63"/>
          <p:cNvSpPr>
            <a:spLocks noChangeShapeType="1"/>
          </p:cNvSpPr>
          <p:nvPr/>
        </p:nvSpPr>
        <p:spPr bwMode="auto">
          <a:xfrm flipV="1">
            <a:off x="596900" y="4211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8" name="Rectangle 64"/>
          <p:cNvSpPr>
            <a:spLocks noChangeArrowheads="1"/>
          </p:cNvSpPr>
          <p:nvPr/>
        </p:nvSpPr>
        <p:spPr bwMode="auto">
          <a:xfrm>
            <a:off x="657225" y="3646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29" name="Arc 65"/>
          <p:cNvSpPr>
            <a:spLocks/>
          </p:cNvSpPr>
          <p:nvPr/>
        </p:nvSpPr>
        <p:spPr bwMode="auto">
          <a:xfrm flipH="1">
            <a:off x="592138" y="3522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0" name="Arc 66"/>
          <p:cNvSpPr>
            <a:spLocks/>
          </p:cNvSpPr>
          <p:nvPr/>
        </p:nvSpPr>
        <p:spPr bwMode="auto">
          <a:xfrm>
            <a:off x="760413" y="3522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1" name="Line 67"/>
          <p:cNvSpPr>
            <a:spLocks noChangeShapeType="1"/>
          </p:cNvSpPr>
          <p:nvPr/>
        </p:nvSpPr>
        <p:spPr bwMode="auto">
          <a:xfrm>
            <a:off x="592138"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2" name="Line 68"/>
          <p:cNvSpPr>
            <a:spLocks noChangeShapeType="1"/>
          </p:cNvSpPr>
          <p:nvPr/>
        </p:nvSpPr>
        <p:spPr bwMode="auto">
          <a:xfrm>
            <a:off x="857250" y="3646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4" name="Line 70"/>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5" name="Line 71"/>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6" name="Line 72"/>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7" name="Line 73"/>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8" name="Line 74"/>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39" name="Rectangle 75"/>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0" name="Oval 76"/>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1" name="Line 77"/>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2" name="Line 78"/>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3" name="Line 79"/>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4" name="Line 80"/>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5" name="Line 81"/>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6" name="Line 82"/>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7" name="Line 83"/>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48" name="Line 84"/>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0" name="Line 86"/>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1" name="Line 87"/>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2" name="Line 88"/>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3" name="Line 89"/>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4" name="Line 90"/>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5" name="Line 91"/>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6" name="Line 92"/>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7" name="Line 93"/>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8" name="Line 94"/>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59" name="Line 95"/>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0" name="Oval 96"/>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1" name="Line 97"/>
          <p:cNvSpPr>
            <a:spLocks noChangeShapeType="1"/>
          </p:cNvSpPr>
          <p:nvPr/>
        </p:nvSpPr>
        <p:spPr bwMode="auto">
          <a:xfrm>
            <a:off x="338138" y="1570038"/>
            <a:ext cx="0" cy="4060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62" name="Line 98"/>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63" name="Line 99"/>
          <p:cNvSpPr>
            <a:spLocks noChangeShapeType="1"/>
          </p:cNvSpPr>
          <p:nvPr/>
        </p:nvSpPr>
        <p:spPr bwMode="auto">
          <a:xfrm rot="5400000">
            <a:off x="434182" y="14866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64" name="Line 100"/>
          <p:cNvSpPr>
            <a:spLocks noChangeShapeType="1"/>
          </p:cNvSpPr>
          <p:nvPr/>
        </p:nvSpPr>
        <p:spPr bwMode="auto">
          <a:xfrm rot="5400000">
            <a:off x="448469" y="37314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65" name="Oval 101"/>
          <p:cNvSpPr>
            <a:spLocks noChangeArrowheads="1"/>
          </p:cNvSpPr>
          <p:nvPr/>
        </p:nvSpPr>
        <p:spPr bwMode="auto">
          <a:xfrm>
            <a:off x="309563" y="37861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6" name="Line 102"/>
          <p:cNvSpPr>
            <a:spLocks noChangeShapeType="1"/>
          </p:cNvSpPr>
          <p:nvPr/>
        </p:nvSpPr>
        <p:spPr bwMode="auto">
          <a:xfrm flipH="1">
            <a:off x="677863" y="18081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7" name="Line 103"/>
          <p:cNvSpPr>
            <a:spLocks noChangeShapeType="1"/>
          </p:cNvSpPr>
          <p:nvPr/>
        </p:nvSpPr>
        <p:spPr bwMode="auto">
          <a:xfrm flipH="1">
            <a:off x="687388" y="19415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8" name="Line 104"/>
          <p:cNvSpPr>
            <a:spLocks noChangeShapeType="1"/>
          </p:cNvSpPr>
          <p:nvPr/>
        </p:nvSpPr>
        <p:spPr bwMode="auto">
          <a:xfrm flipH="1" flipV="1">
            <a:off x="687388" y="18780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69" name="Rectangle 105"/>
          <p:cNvSpPr>
            <a:spLocks noChangeArrowheads="1"/>
          </p:cNvSpPr>
          <p:nvPr/>
        </p:nvSpPr>
        <p:spPr bwMode="auto">
          <a:xfrm>
            <a:off x="585788" y="15065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0" name="Line 106"/>
          <p:cNvSpPr>
            <a:spLocks noChangeShapeType="1"/>
          </p:cNvSpPr>
          <p:nvPr/>
        </p:nvSpPr>
        <p:spPr bwMode="auto">
          <a:xfrm>
            <a:off x="595313" y="15890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1" name="Line 107"/>
          <p:cNvSpPr>
            <a:spLocks noChangeShapeType="1"/>
          </p:cNvSpPr>
          <p:nvPr/>
        </p:nvSpPr>
        <p:spPr bwMode="auto">
          <a:xfrm flipV="1">
            <a:off x="660400" y="15541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2" name="Rectangle 108"/>
          <p:cNvSpPr>
            <a:spLocks noChangeArrowheads="1"/>
          </p:cNvSpPr>
          <p:nvPr/>
        </p:nvSpPr>
        <p:spPr bwMode="auto">
          <a:xfrm>
            <a:off x="585788" y="12080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3" name="Line 109"/>
          <p:cNvSpPr>
            <a:spLocks noChangeShapeType="1"/>
          </p:cNvSpPr>
          <p:nvPr/>
        </p:nvSpPr>
        <p:spPr bwMode="auto">
          <a:xfrm>
            <a:off x="595313" y="14128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4" name="Line 110"/>
          <p:cNvSpPr>
            <a:spLocks noChangeShapeType="1"/>
          </p:cNvSpPr>
          <p:nvPr/>
        </p:nvSpPr>
        <p:spPr bwMode="auto">
          <a:xfrm flipV="1">
            <a:off x="660400" y="13811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5" name="Line 111"/>
          <p:cNvSpPr>
            <a:spLocks noChangeShapeType="1"/>
          </p:cNvSpPr>
          <p:nvPr/>
        </p:nvSpPr>
        <p:spPr bwMode="auto">
          <a:xfrm flipH="1" flipV="1">
            <a:off x="538163" y="15875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6" name="Line 112"/>
          <p:cNvSpPr>
            <a:spLocks noChangeShapeType="1"/>
          </p:cNvSpPr>
          <p:nvPr/>
        </p:nvSpPr>
        <p:spPr bwMode="auto">
          <a:xfrm>
            <a:off x="595313" y="1241425"/>
            <a:ext cx="331787"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7" name="Line 113"/>
          <p:cNvSpPr>
            <a:spLocks noChangeShapeType="1"/>
          </p:cNvSpPr>
          <p:nvPr/>
        </p:nvSpPr>
        <p:spPr bwMode="auto">
          <a:xfrm flipV="1">
            <a:off x="595313" y="1638300"/>
            <a:ext cx="331787" cy="133350"/>
          </a:xfrm>
          <a:prstGeom prst="line">
            <a:avLst/>
          </a:prstGeom>
          <a:noFill/>
          <a:ln w="19050">
            <a:solidFill>
              <a:srgbClr val="33CC33"/>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8" name="Rectangle 114"/>
          <p:cNvSpPr>
            <a:spLocks noChangeArrowheads="1"/>
          </p:cNvSpPr>
          <p:nvPr/>
        </p:nvSpPr>
        <p:spPr bwMode="auto">
          <a:xfrm>
            <a:off x="655638" y="10731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79" name="Arc 115"/>
          <p:cNvSpPr>
            <a:spLocks/>
          </p:cNvSpPr>
          <p:nvPr/>
        </p:nvSpPr>
        <p:spPr bwMode="auto">
          <a:xfrm flipH="1">
            <a:off x="590550" y="9493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80" name="Arc 116"/>
          <p:cNvSpPr>
            <a:spLocks/>
          </p:cNvSpPr>
          <p:nvPr/>
        </p:nvSpPr>
        <p:spPr bwMode="auto">
          <a:xfrm>
            <a:off x="758825" y="9493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81" name="Line 117"/>
          <p:cNvSpPr>
            <a:spLocks noChangeShapeType="1"/>
          </p:cNvSpPr>
          <p:nvPr/>
        </p:nvSpPr>
        <p:spPr bwMode="auto">
          <a:xfrm>
            <a:off x="590550" y="10731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82" name="Line 118"/>
          <p:cNvSpPr>
            <a:spLocks noChangeShapeType="1"/>
          </p:cNvSpPr>
          <p:nvPr/>
        </p:nvSpPr>
        <p:spPr bwMode="auto">
          <a:xfrm>
            <a:off x="855663" y="10731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83" name="Line 119"/>
          <p:cNvSpPr>
            <a:spLocks noChangeShapeType="1"/>
          </p:cNvSpPr>
          <p:nvPr/>
        </p:nvSpPr>
        <p:spPr bwMode="auto">
          <a:xfrm rot="5400000">
            <a:off x="1316038" y="1257300"/>
            <a:ext cx="0" cy="787400"/>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84" name="Line 120"/>
          <p:cNvSpPr>
            <a:spLocks noChangeShapeType="1"/>
          </p:cNvSpPr>
          <p:nvPr/>
        </p:nvSpPr>
        <p:spPr bwMode="auto">
          <a:xfrm>
            <a:off x="1709738" y="906463"/>
            <a:ext cx="0" cy="1571625"/>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85" name="Line 121"/>
          <p:cNvSpPr>
            <a:spLocks noChangeShapeType="1"/>
          </p:cNvSpPr>
          <p:nvPr/>
        </p:nvSpPr>
        <p:spPr bwMode="auto">
          <a:xfrm rot="5400000">
            <a:off x="2116138" y="525463"/>
            <a:ext cx="0" cy="762000"/>
          </a:xfrm>
          <a:prstGeom prst="line">
            <a:avLst/>
          </a:prstGeom>
          <a:noFill/>
          <a:ln w="25400">
            <a:solidFill>
              <a:srgbClr val="33CC33"/>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86" name="Oval 122"/>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87" name="Line 123"/>
          <p:cNvSpPr>
            <a:spLocks noChangeShapeType="1"/>
          </p:cNvSpPr>
          <p:nvPr/>
        </p:nvSpPr>
        <p:spPr bwMode="auto">
          <a:xfrm rot="5400000">
            <a:off x="4810125" y="3452813"/>
            <a:ext cx="0" cy="4572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88" name="Line 124"/>
          <p:cNvSpPr>
            <a:spLocks noChangeShapeType="1"/>
          </p:cNvSpPr>
          <p:nvPr/>
        </p:nvSpPr>
        <p:spPr bwMode="auto">
          <a:xfrm rot="5400000">
            <a:off x="1159669" y="3753644"/>
            <a:ext cx="0" cy="3730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89" name="Line 125"/>
          <p:cNvSpPr>
            <a:spLocks noChangeShapeType="1"/>
          </p:cNvSpPr>
          <p:nvPr/>
        </p:nvSpPr>
        <p:spPr bwMode="auto">
          <a:xfrm>
            <a:off x="1346200" y="1935163"/>
            <a:ext cx="0" cy="1998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0" name="AutoShape 126"/>
          <p:cNvSpPr>
            <a:spLocks/>
          </p:cNvSpPr>
          <p:nvPr/>
        </p:nvSpPr>
        <p:spPr bwMode="auto">
          <a:xfrm flipH="1">
            <a:off x="5026025" y="28956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591" name="AutoShape 127"/>
          <p:cNvSpPr>
            <a:spLocks/>
          </p:cNvSpPr>
          <p:nvPr/>
        </p:nvSpPr>
        <p:spPr bwMode="auto">
          <a:xfrm rot="16200000" flipV="1">
            <a:off x="3529013" y="52244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592" name="Line 128"/>
          <p:cNvSpPr>
            <a:spLocks noChangeShapeType="1"/>
          </p:cNvSpPr>
          <p:nvPr/>
        </p:nvSpPr>
        <p:spPr bwMode="auto">
          <a:xfrm rot="5400000">
            <a:off x="3885407" y="5090318"/>
            <a:ext cx="0" cy="4238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3" name="Line 129"/>
          <p:cNvSpPr>
            <a:spLocks noChangeShapeType="1"/>
          </p:cNvSpPr>
          <p:nvPr/>
        </p:nvSpPr>
        <p:spPr bwMode="auto">
          <a:xfrm rot="5400000">
            <a:off x="2858294" y="1196182"/>
            <a:ext cx="0" cy="379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4" name="Line 130"/>
          <p:cNvSpPr>
            <a:spLocks noChangeShapeType="1"/>
          </p:cNvSpPr>
          <p:nvPr/>
        </p:nvSpPr>
        <p:spPr bwMode="auto">
          <a:xfrm>
            <a:off x="3048000" y="1411288"/>
            <a:ext cx="0" cy="21161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5" name="Line 131"/>
          <p:cNvSpPr>
            <a:spLocks noChangeShapeType="1"/>
          </p:cNvSpPr>
          <p:nvPr/>
        </p:nvSpPr>
        <p:spPr bwMode="auto">
          <a:xfrm rot="5400000">
            <a:off x="3240882" y="3347244"/>
            <a:ext cx="0" cy="3825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6" name="Line 132"/>
          <p:cNvSpPr>
            <a:spLocks noChangeShapeType="1"/>
          </p:cNvSpPr>
          <p:nvPr/>
        </p:nvSpPr>
        <p:spPr bwMode="auto">
          <a:xfrm>
            <a:off x="3432175" y="3538538"/>
            <a:ext cx="0" cy="547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7" name="Oval 133"/>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598" name="Line 134"/>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599" name="Oval 135"/>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00" name="AutoShape 136"/>
          <p:cNvSpPr>
            <a:spLocks/>
          </p:cNvSpPr>
          <p:nvPr/>
        </p:nvSpPr>
        <p:spPr bwMode="auto">
          <a:xfrm rot="16200000" flipV="1">
            <a:off x="3009900" y="3081338"/>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01" name="Line 137"/>
          <p:cNvSpPr>
            <a:spLocks noChangeShapeType="1"/>
          </p:cNvSpPr>
          <p:nvPr/>
        </p:nvSpPr>
        <p:spPr bwMode="auto">
          <a:xfrm rot="5400000">
            <a:off x="2798763" y="30226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2" name="Line 138"/>
          <p:cNvSpPr>
            <a:spLocks noChangeShapeType="1"/>
          </p:cNvSpPr>
          <p:nvPr/>
        </p:nvSpPr>
        <p:spPr bwMode="auto">
          <a:xfrm rot="5400000">
            <a:off x="3297238" y="30226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3" name="Line 139"/>
          <p:cNvSpPr>
            <a:spLocks noChangeShapeType="1"/>
          </p:cNvSpPr>
          <p:nvPr/>
        </p:nvSpPr>
        <p:spPr bwMode="auto">
          <a:xfrm>
            <a:off x="3432175" y="2365375"/>
            <a:ext cx="0" cy="8239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4" name="Line 140"/>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5" name="Line 141"/>
          <p:cNvSpPr>
            <a:spLocks noChangeShapeType="1"/>
          </p:cNvSpPr>
          <p:nvPr/>
        </p:nvSpPr>
        <p:spPr bwMode="auto">
          <a:xfrm>
            <a:off x="5038725" y="3111500"/>
            <a:ext cx="0" cy="54451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6" name="Line 142"/>
          <p:cNvSpPr>
            <a:spLocks noChangeShapeType="1"/>
          </p:cNvSpPr>
          <p:nvPr/>
        </p:nvSpPr>
        <p:spPr bwMode="auto">
          <a:xfrm rot="5400000">
            <a:off x="4721226" y="1376362"/>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7" name="Line 143"/>
          <p:cNvSpPr>
            <a:spLocks noChangeShapeType="1"/>
          </p:cNvSpPr>
          <p:nvPr/>
        </p:nvSpPr>
        <p:spPr bwMode="auto">
          <a:xfrm>
            <a:off x="4846638" y="1474788"/>
            <a:ext cx="0" cy="15319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8" name="Line 144"/>
          <p:cNvSpPr>
            <a:spLocks noChangeShapeType="1"/>
          </p:cNvSpPr>
          <p:nvPr/>
        </p:nvSpPr>
        <p:spPr bwMode="auto">
          <a:xfrm>
            <a:off x="5038725" y="982663"/>
            <a:ext cx="0" cy="19462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09" name="Text Box 145"/>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2611" name="Rectangle 147"/>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12" name="Oval 148"/>
          <p:cNvSpPr>
            <a:spLocks noChangeArrowheads="1"/>
          </p:cNvSpPr>
          <p:nvPr/>
        </p:nvSpPr>
        <p:spPr bwMode="auto">
          <a:xfrm rot="5400000">
            <a:off x="2446338" y="1206500"/>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13" name="Line 149"/>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14" name="Line 150"/>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15" name="Line 151"/>
          <p:cNvSpPr>
            <a:spLocks noChangeShapeType="1"/>
          </p:cNvSpPr>
          <p:nvPr/>
        </p:nvSpPr>
        <p:spPr bwMode="auto">
          <a:xfrm rot="-5400000">
            <a:off x="2388394" y="1010444"/>
            <a:ext cx="233362" cy="0"/>
          </a:xfrm>
          <a:prstGeom prst="line">
            <a:avLst/>
          </a:prstGeom>
          <a:noFill/>
          <a:ln w="28575">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16" name="Line 152"/>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17" name="Line 153"/>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18" name="Line 154"/>
          <p:cNvSpPr>
            <a:spLocks noChangeShapeType="1"/>
          </p:cNvSpPr>
          <p:nvPr/>
        </p:nvSpPr>
        <p:spPr bwMode="auto">
          <a:xfrm rot="16200000" flipH="1">
            <a:off x="2367757" y="1791494"/>
            <a:ext cx="233362"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19" name="AutoShape 155"/>
          <p:cNvSpPr>
            <a:spLocks/>
          </p:cNvSpPr>
          <p:nvPr/>
        </p:nvSpPr>
        <p:spPr bwMode="auto">
          <a:xfrm rot="16200000" flipV="1">
            <a:off x="1673225" y="18145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20" name="Line 156"/>
          <p:cNvSpPr>
            <a:spLocks noChangeShapeType="1"/>
          </p:cNvSpPr>
          <p:nvPr/>
        </p:nvSpPr>
        <p:spPr bwMode="auto">
          <a:xfrm rot="5400000">
            <a:off x="2160588" y="1552575"/>
            <a:ext cx="0" cy="6477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21" name="Line 157"/>
          <p:cNvSpPr>
            <a:spLocks noChangeShapeType="1"/>
          </p:cNvSpPr>
          <p:nvPr/>
        </p:nvSpPr>
        <p:spPr bwMode="auto">
          <a:xfrm rot="5400000">
            <a:off x="1458913" y="1752600"/>
            <a:ext cx="0" cy="276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622" name="Line 158"/>
          <p:cNvSpPr>
            <a:spLocks noChangeShapeType="1"/>
          </p:cNvSpPr>
          <p:nvPr/>
        </p:nvSpPr>
        <p:spPr bwMode="auto">
          <a:xfrm rot="10800000" flipH="1">
            <a:off x="1709738" y="2478088"/>
            <a:ext cx="790575" cy="0"/>
          </a:xfrm>
          <a:prstGeom prst="line">
            <a:avLst/>
          </a:prstGeom>
          <a:noFill/>
          <a:ln w="25400">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3" name="Line 159"/>
          <p:cNvSpPr>
            <a:spLocks noChangeShapeType="1"/>
          </p:cNvSpPr>
          <p:nvPr/>
        </p:nvSpPr>
        <p:spPr bwMode="auto">
          <a:xfrm>
            <a:off x="2500313" y="2470150"/>
            <a:ext cx="0" cy="161925"/>
          </a:xfrm>
          <a:prstGeom prst="line">
            <a:avLst/>
          </a:prstGeom>
          <a:noFill/>
          <a:ln w="25400">
            <a:solidFill>
              <a:srgbClr val="33CC33"/>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4" name="Line 160"/>
          <p:cNvSpPr>
            <a:spLocks noChangeShapeType="1"/>
          </p:cNvSpPr>
          <p:nvPr/>
        </p:nvSpPr>
        <p:spPr bwMode="auto">
          <a:xfrm>
            <a:off x="1320800" y="35179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5" name="Line 161"/>
          <p:cNvSpPr>
            <a:spLocks noChangeShapeType="1"/>
          </p:cNvSpPr>
          <p:nvPr/>
        </p:nvSpPr>
        <p:spPr bwMode="auto">
          <a:xfrm flipV="1">
            <a:off x="2500313" y="335597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6" name="Line 162"/>
          <p:cNvSpPr>
            <a:spLocks noChangeShapeType="1"/>
          </p:cNvSpPr>
          <p:nvPr/>
        </p:nvSpPr>
        <p:spPr bwMode="auto">
          <a:xfrm flipH="1">
            <a:off x="2195513" y="3270250"/>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7" name="Line 163"/>
          <p:cNvSpPr>
            <a:spLocks noChangeShapeType="1"/>
          </p:cNvSpPr>
          <p:nvPr/>
        </p:nvSpPr>
        <p:spPr bwMode="auto">
          <a:xfrm flipH="1" flipV="1">
            <a:off x="2198688" y="3273425"/>
            <a:ext cx="1587" cy="233363"/>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8" name="Line 164"/>
          <p:cNvSpPr>
            <a:spLocks noChangeShapeType="1"/>
          </p:cNvSpPr>
          <p:nvPr/>
        </p:nvSpPr>
        <p:spPr bwMode="auto">
          <a:xfrm flipH="1">
            <a:off x="2195513" y="2462213"/>
            <a:ext cx="4762" cy="266700"/>
          </a:xfrm>
          <a:prstGeom prst="line">
            <a:avLst/>
          </a:prstGeom>
          <a:noFill/>
          <a:ln w="25400">
            <a:solidFill>
              <a:srgbClr val="00CC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29" name="Line 165"/>
          <p:cNvSpPr>
            <a:spLocks noChangeShapeType="1"/>
          </p:cNvSpPr>
          <p:nvPr/>
        </p:nvSpPr>
        <p:spPr bwMode="auto">
          <a:xfrm>
            <a:off x="2190750" y="2717800"/>
            <a:ext cx="101600" cy="0"/>
          </a:xfrm>
          <a:prstGeom prst="line">
            <a:avLst/>
          </a:prstGeom>
          <a:noFill/>
          <a:ln w="25400">
            <a:solidFill>
              <a:srgbClr val="00CC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30" name="Oval 166"/>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631" name="Group 167"/>
          <p:cNvGrpSpPr>
            <a:grpSpLocks/>
          </p:cNvGrpSpPr>
          <p:nvPr/>
        </p:nvGrpSpPr>
        <p:grpSpPr bwMode="auto">
          <a:xfrm rot="5400000">
            <a:off x="2138363" y="3302000"/>
            <a:ext cx="127000" cy="146050"/>
            <a:chOff x="2401" y="1169"/>
            <a:chExt cx="44" cy="51"/>
          </a:xfrm>
        </p:grpSpPr>
        <p:grpSp>
          <p:nvGrpSpPr>
            <p:cNvPr id="62632" name="Group 168"/>
            <p:cNvGrpSpPr>
              <a:grpSpLocks/>
            </p:cNvGrpSpPr>
            <p:nvPr/>
          </p:nvGrpSpPr>
          <p:grpSpPr bwMode="auto">
            <a:xfrm>
              <a:off x="2401" y="1204"/>
              <a:ext cx="44" cy="16"/>
              <a:chOff x="2401" y="1204"/>
              <a:chExt cx="44" cy="16"/>
            </a:xfrm>
          </p:grpSpPr>
          <p:sp>
            <p:nvSpPr>
              <p:cNvPr id="62633" name="Arc 169"/>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34" name="Arc 170"/>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635" name="Group 171"/>
            <p:cNvGrpSpPr>
              <a:grpSpLocks/>
            </p:cNvGrpSpPr>
            <p:nvPr/>
          </p:nvGrpSpPr>
          <p:grpSpPr bwMode="auto">
            <a:xfrm>
              <a:off x="2401" y="1169"/>
              <a:ext cx="44" cy="16"/>
              <a:chOff x="2401" y="1169"/>
              <a:chExt cx="44" cy="16"/>
            </a:xfrm>
          </p:grpSpPr>
          <p:sp>
            <p:nvSpPr>
              <p:cNvPr id="62636" name="Arc 172"/>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37" name="Arc 173"/>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62638" name="Group 174"/>
          <p:cNvGrpSpPr>
            <a:grpSpLocks/>
          </p:cNvGrpSpPr>
          <p:nvPr/>
        </p:nvGrpSpPr>
        <p:grpSpPr bwMode="auto">
          <a:xfrm rot="5400000">
            <a:off x="2139157" y="2532856"/>
            <a:ext cx="127000" cy="144463"/>
            <a:chOff x="1987" y="1170"/>
            <a:chExt cx="45" cy="52"/>
          </a:xfrm>
        </p:grpSpPr>
        <p:grpSp>
          <p:nvGrpSpPr>
            <p:cNvPr id="62639" name="Group 175"/>
            <p:cNvGrpSpPr>
              <a:grpSpLocks/>
            </p:cNvGrpSpPr>
            <p:nvPr/>
          </p:nvGrpSpPr>
          <p:grpSpPr bwMode="auto">
            <a:xfrm>
              <a:off x="1987" y="1206"/>
              <a:ext cx="43" cy="16"/>
              <a:chOff x="1987" y="1206"/>
              <a:chExt cx="43" cy="16"/>
            </a:xfrm>
          </p:grpSpPr>
          <p:sp>
            <p:nvSpPr>
              <p:cNvPr id="62640" name="Arc 176"/>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41" name="Arc 177"/>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642" name="Group 178"/>
            <p:cNvGrpSpPr>
              <a:grpSpLocks/>
            </p:cNvGrpSpPr>
            <p:nvPr/>
          </p:nvGrpSpPr>
          <p:grpSpPr bwMode="auto">
            <a:xfrm>
              <a:off x="1989" y="1170"/>
              <a:ext cx="43" cy="16"/>
              <a:chOff x="1989" y="1170"/>
              <a:chExt cx="43" cy="16"/>
            </a:xfrm>
          </p:grpSpPr>
          <p:sp>
            <p:nvSpPr>
              <p:cNvPr id="62643" name="Arc 179"/>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44" name="Arc 180"/>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2645" name="Oval 181"/>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46" name="Rectangle 182"/>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47" name="Line 183"/>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48" name="Rectangle 184"/>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649" name="Group 185"/>
          <p:cNvGrpSpPr>
            <a:grpSpLocks/>
          </p:cNvGrpSpPr>
          <p:nvPr/>
        </p:nvGrpSpPr>
        <p:grpSpPr bwMode="auto">
          <a:xfrm>
            <a:off x="2298700" y="3219450"/>
            <a:ext cx="103188" cy="100013"/>
            <a:chOff x="3913" y="2593"/>
            <a:chExt cx="155" cy="151"/>
          </a:xfrm>
        </p:grpSpPr>
        <p:sp>
          <p:nvSpPr>
            <p:cNvPr id="62650" name="Line 186"/>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1" name="Line 187"/>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652" name="Group 188"/>
          <p:cNvGrpSpPr>
            <a:grpSpLocks/>
          </p:cNvGrpSpPr>
          <p:nvPr/>
        </p:nvGrpSpPr>
        <p:grpSpPr bwMode="auto">
          <a:xfrm>
            <a:off x="2293938" y="2668588"/>
            <a:ext cx="103187" cy="100012"/>
            <a:chOff x="3913" y="2593"/>
            <a:chExt cx="155" cy="151"/>
          </a:xfrm>
        </p:grpSpPr>
        <p:sp>
          <p:nvSpPr>
            <p:cNvPr id="62653" name="Line 189"/>
            <p:cNvSpPr>
              <a:spLocks noChangeShapeType="1"/>
            </p:cNvSpPr>
            <p:nvPr/>
          </p:nvSpPr>
          <p:spPr bwMode="auto">
            <a:xfrm>
              <a:off x="3913" y="2668"/>
              <a:ext cx="155" cy="1"/>
            </a:xfrm>
            <a:prstGeom prst="line">
              <a:avLst/>
            </a:prstGeom>
            <a:noFill/>
            <a:ln w="25400">
              <a:solidFill>
                <a:srgbClr val="00CC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4" name="Line 190"/>
            <p:cNvSpPr>
              <a:spLocks noChangeShapeType="1"/>
            </p:cNvSpPr>
            <p:nvPr/>
          </p:nvSpPr>
          <p:spPr bwMode="auto">
            <a:xfrm flipH="1" flipV="1">
              <a:off x="4065" y="2593"/>
              <a:ext cx="1" cy="151"/>
            </a:xfrm>
            <a:prstGeom prst="line">
              <a:avLst/>
            </a:prstGeom>
            <a:noFill/>
            <a:ln w="25400">
              <a:solidFill>
                <a:srgbClr val="00CC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655" name="Line 191"/>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6" name="Line 192"/>
          <p:cNvSpPr>
            <a:spLocks noChangeShapeType="1"/>
          </p:cNvSpPr>
          <p:nvPr/>
        </p:nvSpPr>
        <p:spPr bwMode="auto">
          <a:xfrm rot="10800000" flipH="1">
            <a:off x="4373563" y="982663"/>
            <a:ext cx="66516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7" name="Line 193"/>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8" name="Line 194"/>
          <p:cNvSpPr>
            <a:spLocks noChangeShapeType="1"/>
          </p:cNvSpPr>
          <p:nvPr/>
        </p:nvSpPr>
        <p:spPr bwMode="auto">
          <a:xfrm flipH="1" flipV="1">
            <a:off x="4076700" y="1554163"/>
            <a:ext cx="3175" cy="7762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59" name="Line 195"/>
          <p:cNvSpPr>
            <a:spLocks noChangeShapeType="1"/>
          </p:cNvSpPr>
          <p:nvPr/>
        </p:nvSpPr>
        <p:spPr bwMode="auto">
          <a:xfrm>
            <a:off x="4379913" y="962025"/>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0" name="Line 196"/>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1" name="Line 197"/>
          <p:cNvSpPr>
            <a:spLocks noChangeShapeType="1"/>
          </p:cNvSpPr>
          <p:nvPr/>
        </p:nvSpPr>
        <p:spPr bwMode="auto">
          <a:xfrm flipH="1">
            <a:off x="4075113" y="1584325"/>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2" name="Oval 198"/>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3" name="Rectangle 199"/>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4" name="Rectangle 200"/>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665" name="Group 201"/>
          <p:cNvGrpSpPr>
            <a:grpSpLocks/>
          </p:cNvGrpSpPr>
          <p:nvPr/>
        </p:nvGrpSpPr>
        <p:grpSpPr bwMode="auto">
          <a:xfrm>
            <a:off x="4178300" y="1695450"/>
            <a:ext cx="103188" cy="100013"/>
            <a:chOff x="3913" y="2593"/>
            <a:chExt cx="155" cy="151"/>
          </a:xfrm>
        </p:grpSpPr>
        <p:sp>
          <p:nvSpPr>
            <p:cNvPr id="62666" name="Line 20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67" name="Line 20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668" name="Group 204"/>
          <p:cNvGrpSpPr>
            <a:grpSpLocks/>
          </p:cNvGrpSpPr>
          <p:nvPr/>
        </p:nvGrpSpPr>
        <p:grpSpPr bwMode="auto">
          <a:xfrm>
            <a:off x="4173538" y="1519238"/>
            <a:ext cx="103187" cy="100012"/>
            <a:chOff x="3913" y="2593"/>
            <a:chExt cx="155" cy="151"/>
          </a:xfrm>
        </p:grpSpPr>
        <p:sp>
          <p:nvSpPr>
            <p:cNvPr id="62669" name="Line 20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0" name="Line 20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671" name="Rectangle 207"/>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2" name="Line 208"/>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3" name="Line 209"/>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4" name="Line 210"/>
          <p:cNvSpPr>
            <a:spLocks noChangeShapeType="1"/>
          </p:cNvSpPr>
          <p:nvPr/>
        </p:nvSpPr>
        <p:spPr bwMode="auto">
          <a:xfrm rot="5400000">
            <a:off x="4017169" y="1251744"/>
            <a:ext cx="1588"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5" name="Rectangle 211"/>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6" name="AutoShape 212"/>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77" name="AutoShape 213"/>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78" name="Line 214"/>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79" name="Line 215"/>
          <p:cNvSpPr>
            <a:spLocks noChangeShapeType="1"/>
          </p:cNvSpPr>
          <p:nvPr/>
        </p:nvSpPr>
        <p:spPr bwMode="auto">
          <a:xfrm>
            <a:off x="4075113" y="4206875"/>
            <a:ext cx="3111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0" name="Line 216"/>
          <p:cNvSpPr>
            <a:spLocks noChangeShapeType="1"/>
          </p:cNvSpPr>
          <p:nvPr/>
        </p:nvSpPr>
        <p:spPr bwMode="auto">
          <a:xfrm flipH="1" flipV="1">
            <a:off x="4090988" y="3781425"/>
            <a:ext cx="6350" cy="1520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1" name="Line 217"/>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2" name="Line 218"/>
          <p:cNvSpPr>
            <a:spLocks noChangeShapeType="1"/>
          </p:cNvSpPr>
          <p:nvPr/>
        </p:nvSpPr>
        <p:spPr bwMode="auto">
          <a:xfrm flipV="1">
            <a:off x="4392613" y="4044950"/>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3" name="Line 219"/>
          <p:cNvSpPr>
            <a:spLocks noChangeShapeType="1"/>
          </p:cNvSpPr>
          <p:nvPr/>
        </p:nvSpPr>
        <p:spPr bwMode="auto">
          <a:xfrm flipH="1">
            <a:off x="4087813" y="3795713"/>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4" name="Oval 220"/>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5" name="Rectangle 221"/>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6" name="Rectangle 222"/>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687" name="Group 223"/>
          <p:cNvGrpSpPr>
            <a:grpSpLocks/>
          </p:cNvGrpSpPr>
          <p:nvPr/>
        </p:nvGrpSpPr>
        <p:grpSpPr bwMode="auto">
          <a:xfrm>
            <a:off x="4191000" y="3536950"/>
            <a:ext cx="103188" cy="100013"/>
            <a:chOff x="3913" y="2593"/>
            <a:chExt cx="155" cy="151"/>
          </a:xfrm>
        </p:grpSpPr>
        <p:sp>
          <p:nvSpPr>
            <p:cNvPr id="62688" name="Line 22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89" name="Line 22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690" name="Group 226"/>
          <p:cNvGrpSpPr>
            <a:grpSpLocks/>
          </p:cNvGrpSpPr>
          <p:nvPr/>
        </p:nvGrpSpPr>
        <p:grpSpPr bwMode="auto">
          <a:xfrm>
            <a:off x="4186238" y="3360738"/>
            <a:ext cx="103187" cy="100012"/>
            <a:chOff x="3913" y="2593"/>
            <a:chExt cx="155" cy="151"/>
          </a:xfrm>
        </p:grpSpPr>
        <p:sp>
          <p:nvSpPr>
            <p:cNvPr id="62691" name="Line 22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2" name="Line 22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693" name="Rectangle 229"/>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4" name="Line 230"/>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5" name="Line 231"/>
          <p:cNvSpPr>
            <a:spLocks noChangeShapeType="1"/>
          </p:cNvSpPr>
          <p:nvPr/>
        </p:nvSpPr>
        <p:spPr bwMode="auto">
          <a:xfrm flipV="1">
            <a:off x="4202113" y="3679825"/>
            <a:ext cx="396875" cy="120650"/>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6" name="Line 232"/>
          <p:cNvSpPr>
            <a:spLocks noChangeShapeType="1"/>
          </p:cNvSpPr>
          <p:nvPr/>
        </p:nvSpPr>
        <p:spPr bwMode="auto">
          <a:xfrm rot="5400000">
            <a:off x="4029869" y="34377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7" name="Rectangle 233"/>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698" name="AutoShape 234"/>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699" name="AutoShape 235"/>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700" name="Oval 236"/>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01" name="Line 237"/>
          <p:cNvSpPr>
            <a:spLocks noChangeShapeType="1"/>
          </p:cNvSpPr>
          <p:nvPr/>
        </p:nvSpPr>
        <p:spPr bwMode="auto">
          <a:xfrm rot="5400000" flipH="1">
            <a:off x="2937669" y="3860007"/>
            <a:ext cx="0" cy="12620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02" name="Line 238"/>
          <p:cNvSpPr>
            <a:spLocks noChangeShapeType="1"/>
          </p:cNvSpPr>
          <p:nvPr/>
        </p:nvSpPr>
        <p:spPr bwMode="auto">
          <a:xfrm rot="5400000" flipH="1">
            <a:off x="2748757" y="3399631"/>
            <a:ext cx="0" cy="13668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03" name="Line 239"/>
          <p:cNvSpPr>
            <a:spLocks noChangeShapeType="1"/>
          </p:cNvSpPr>
          <p:nvPr/>
        </p:nvSpPr>
        <p:spPr bwMode="auto">
          <a:xfrm rot="5400000">
            <a:off x="2855913" y="4706938"/>
            <a:ext cx="0" cy="1187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04" name="Text Box 240"/>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2705" name="Text Box 241"/>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2706" name="Oval 242"/>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07" name="Text Box 243"/>
          <p:cNvSpPr txBox="1">
            <a:spLocks noChangeArrowheads="1"/>
          </p:cNvSpPr>
          <p:nvPr/>
        </p:nvSpPr>
        <p:spPr bwMode="auto">
          <a:xfrm>
            <a:off x="45862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This also drops the Signal to NOT 2, it shifts and sends a blocking Signal to NOT 1. Now both Palm Buttons must be released to allow the timer to reset and drop its output before another cycle can start.</a:t>
            </a:r>
            <a:endParaRPr lang="en-US" sz="1400">
              <a:solidFill>
                <a:srgbClr val="00CC66"/>
              </a:solidFill>
            </a:endParaRPr>
          </a:p>
        </p:txBody>
      </p:sp>
      <p:sp>
        <p:nvSpPr>
          <p:cNvPr id="62708" name="Line 244"/>
          <p:cNvSpPr>
            <a:spLocks noChangeShapeType="1"/>
          </p:cNvSpPr>
          <p:nvPr/>
        </p:nvSpPr>
        <p:spPr bwMode="auto">
          <a:xfrm rot="16200000" flipH="1">
            <a:off x="6543675" y="4330701"/>
            <a:ext cx="1368425"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09" name="Line 245"/>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1" name="Line 247"/>
          <p:cNvSpPr>
            <a:spLocks noChangeShapeType="1"/>
          </p:cNvSpPr>
          <p:nvPr/>
        </p:nvSpPr>
        <p:spPr bwMode="auto">
          <a:xfrm>
            <a:off x="2225675" y="5018088"/>
            <a:ext cx="0" cy="2825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12" name="Line 248"/>
          <p:cNvSpPr>
            <a:spLocks noChangeShapeType="1"/>
          </p:cNvSpPr>
          <p:nvPr/>
        </p:nvSpPr>
        <p:spPr bwMode="auto">
          <a:xfrm rot="5400000" flipV="1">
            <a:off x="1774032" y="4723606"/>
            <a:ext cx="0" cy="1666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3" name="Line 249"/>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4" name="Line 250"/>
          <p:cNvSpPr>
            <a:spLocks noChangeShapeType="1"/>
          </p:cNvSpPr>
          <p:nvPr/>
        </p:nvSpPr>
        <p:spPr bwMode="auto">
          <a:xfrm rot="5400000" flipH="1" flipV="1">
            <a:off x="2275681"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5" name="Rectangle 251"/>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6" name="Line 252"/>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7" name="Rectangle 253"/>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18" name="AutoShape 254"/>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719" name="AutoShape 255"/>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720" name="AutoShape 256"/>
          <p:cNvSpPr>
            <a:spLocks noChangeArrowheads="1"/>
          </p:cNvSpPr>
          <p:nvPr/>
        </p:nvSpPr>
        <p:spPr bwMode="auto">
          <a:xfrm rot="5400000" flipV="1">
            <a:off x="1405731" y="4321970"/>
            <a:ext cx="581025" cy="239712"/>
          </a:xfrm>
          <a:prstGeom prst="roundRect">
            <a:avLst>
              <a:gd name="adj" fmla="val 50000"/>
            </a:avLst>
          </a:prstGeom>
          <a:solidFill>
            <a:srgbClr val="FF9966"/>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721" name="Line 257"/>
          <p:cNvSpPr>
            <a:spLocks noChangeShapeType="1"/>
          </p:cNvSpPr>
          <p:nvPr/>
        </p:nvSpPr>
        <p:spPr bwMode="auto">
          <a:xfrm rot="5400000" flipH="1" flipV="1">
            <a:off x="1663700" y="4770438"/>
            <a:ext cx="76200"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22" name="Line 258"/>
          <p:cNvSpPr>
            <a:spLocks noChangeShapeType="1"/>
          </p:cNvSpPr>
          <p:nvPr/>
        </p:nvSpPr>
        <p:spPr bwMode="auto">
          <a:xfrm rot="5400000" flipH="1" flipV="1">
            <a:off x="1659731" y="4115594"/>
            <a:ext cx="77788"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23" name="Oval 259"/>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24" name="Line 260"/>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25" name="Line 261"/>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726" name="Group 262"/>
          <p:cNvGrpSpPr>
            <a:grpSpLocks/>
          </p:cNvGrpSpPr>
          <p:nvPr/>
        </p:nvGrpSpPr>
        <p:grpSpPr bwMode="auto">
          <a:xfrm rot="5400000" flipH="1" flipV="1">
            <a:off x="2028825" y="3927475"/>
            <a:ext cx="65088" cy="204788"/>
            <a:chOff x="0" y="0"/>
            <a:chExt cx="20000" cy="20000"/>
          </a:xfrm>
        </p:grpSpPr>
        <p:sp>
          <p:nvSpPr>
            <p:cNvPr id="62727" name="Arc 263"/>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28" name="Arc 264"/>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729" name="Group 265"/>
          <p:cNvGrpSpPr>
            <a:grpSpLocks/>
          </p:cNvGrpSpPr>
          <p:nvPr/>
        </p:nvGrpSpPr>
        <p:grpSpPr bwMode="auto">
          <a:xfrm rot="5400000" flipH="1" flipV="1">
            <a:off x="2031206" y="4031457"/>
            <a:ext cx="66675" cy="204788"/>
            <a:chOff x="0" y="0"/>
            <a:chExt cx="20000" cy="20000"/>
          </a:xfrm>
        </p:grpSpPr>
        <p:sp>
          <p:nvSpPr>
            <p:cNvPr id="62730" name="Arc 266"/>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1" name="Arc 267"/>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32" name="Line 268"/>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3" name="Line 269"/>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4" name="Line 270"/>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5" name="Line 271"/>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6" name="Rectangle 272"/>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7" name="Line 273"/>
          <p:cNvSpPr>
            <a:spLocks noChangeShapeType="1"/>
          </p:cNvSpPr>
          <p:nvPr/>
        </p:nvSpPr>
        <p:spPr bwMode="auto">
          <a:xfrm rot="5400000" flipH="1">
            <a:off x="1875632" y="3896519"/>
            <a:ext cx="0" cy="36988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38" name="Line 274"/>
          <p:cNvSpPr>
            <a:spLocks noChangeShapeType="1"/>
          </p:cNvSpPr>
          <p:nvPr/>
        </p:nvSpPr>
        <p:spPr bwMode="auto">
          <a:xfrm rot="5400000" flipH="1" flipV="1">
            <a:off x="2017712"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39" name="Rectangle 275"/>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740" name="Group 276"/>
          <p:cNvGrpSpPr>
            <a:grpSpLocks/>
          </p:cNvGrpSpPr>
          <p:nvPr/>
        </p:nvGrpSpPr>
        <p:grpSpPr bwMode="auto">
          <a:xfrm rot="5400000" flipV="1">
            <a:off x="2659856" y="4587082"/>
            <a:ext cx="104775" cy="103188"/>
            <a:chOff x="3913" y="2593"/>
            <a:chExt cx="155" cy="151"/>
          </a:xfrm>
        </p:grpSpPr>
        <p:sp>
          <p:nvSpPr>
            <p:cNvPr id="62741" name="Line 27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42" name="Line 27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43" name="Line 279"/>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44" name="Rectangle 280"/>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745" name="Group 281"/>
          <p:cNvGrpSpPr>
            <a:grpSpLocks/>
          </p:cNvGrpSpPr>
          <p:nvPr/>
        </p:nvGrpSpPr>
        <p:grpSpPr bwMode="auto">
          <a:xfrm rot="5400000" flipV="1">
            <a:off x="2059781" y="4590257"/>
            <a:ext cx="104775" cy="103188"/>
            <a:chOff x="3913" y="2593"/>
            <a:chExt cx="155" cy="151"/>
          </a:xfrm>
        </p:grpSpPr>
        <p:sp>
          <p:nvSpPr>
            <p:cNvPr id="62746" name="Line 28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47" name="Line 28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48" name="Line 284"/>
          <p:cNvSpPr>
            <a:spLocks noChangeShapeType="1"/>
          </p:cNvSpPr>
          <p:nvPr/>
        </p:nvSpPr>
        <p:spPr bwMode="auto">
          <a:xfrm rot="5400000">
            <a:off x="2067720" y="4742656"/>
            <a:ext cx="404812" cy="123825"/>
          </a:xfrm>
          <a:prstGeom prst="line">
            <a:avLst/>
          </a:prstGeom>
          <a:noFill/>
          <a:ln w="25400">
            <a:solidFill>
              <a:srgbClr val="FF9966"/>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49" name="Oval 285"/>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0" name="Oval 286"/>
          <p:cNvSpPr>
            <a:spLocks noChangeArrowheads="1"/>
          </p:cNvSpPr>
          <p:nvPr/>
        </p:nvSpPr>
        <p:spPr bwMode="auto">
          <a:xfrm rot="5400000" flipH="1" flipV="1">
            <a:off x="22328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1" name="Oval 287"/>
          <p:cNvSpPr>
            <a:spLocks noChangeArrowheads="1"/>
          </p:cNvSpPr>
          <p:nvPr/>
        </p:nvSpPr>
        <p:spPr bwMode="auto">
          <a:xfrm rot="5400000" flipH="1" flipV="1">
            <a:off x="1893094" y="40552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6" name="Rectangle 292"/>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7" name="Line 293"/>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8" name="Line 294"/>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59" name="Line 295"/>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0" name="Line 296"/>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1" name="Rectangle 297"/>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2" name="Line 298"/>
          <p:cNvSpPr>
            <a:spLocks noChangeShapeType="1"/>
          </p:cNvSpPr>
          <p:nvPr/>
        </p:nvSpPr>
        <p:spPr bwMode="auto">
          <a:xfrm flipV="1">
            <a:off x="7215188" y="2820988"/>
            <a:ext cx="92075" cy="366712"/>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3" name="Line 299"/>
          <p:cNvSpPr>
            <a:spLocks noChangeShapeType="1"/>
          </p:cNvSpPr>
          <p:nvPr/>
        </p:nvSpPr>
        <p:spPr bwMode="auto">
          <a:xfrm flipH="1">
            <a:off x="7031038" y="2820988"/>
            <a:ext cx="92075" cy="366712"/>
          </a:xfrm>
          <a:prstGeom prst="line">
            <a:avLst/>
          </a:prstGeom>
          <a:noFill/>
          <a:ln w="19050">
            <a:solidFill>
              <a:schemeClr val="hlink"/>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4" name="Line 300"/>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5" name="Line 301"/>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2766" name="Group 302"/>
          <p:cNvGrpSpPr>
            <a:grpSpLocks/>
          </p:cNvGrpSpPr>
          <p:nvPr/>
        </p:nvGrpSpPr>
        <p:grpSpPr bwMode="auto">
          <a:xfrm>
            <a:off x="7489825" y="2890838"/>
            <a:ext cx="257175" cy="184150"/>
            <a:chOff x="2320" y="1566"/>
            <a:chExt cx="290" cy="174"/>
          </a:xfrm>
        </p:grpSpPr>
        <p:sp>
          <p:nvSpPr>
            <p:cNvPr id="62767" name="Line 303"/>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8" name="Line 304"/>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69" name="Line 305"/>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70" name="Line 306"/>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71" name="Line 307"/>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72" name="Line 308"/>
          <p:cNvSpPr>
            <a:spLocks noChangeShapeType="1"/>
          </p:cNvSpPr>
          <p:nvPr/>
        </p:nvSpPr>
        <p:spPr bwMode="auto">
          <a:xfrm rot="16200000" flipH="1">
            <a:off x="6999288" y="3427413"/>
            <a:ext cx="4572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73" name="Rectangle 309"/>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74" name="AutoShape 310"/>
          <p:cNvSpPr>
            <a:spLocks noChangeArrowheads="1"/>
          </p:cNvSpPr>
          <p:nvPr/>
        </p:nvSpPr>
        <p:spPr bwMode="auto">
          <a:xfrm rot="5400000" flipH="1">
            <a:off x="6230143" y="2951957"/>
            <a:ext cx="163513" cy="952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775" name="Group 311"/>
          <p:cNvGrpSpPr>
            <a:grpSpLocks/>
          </p:cNvGrpSpPr>
          <p:nvPr/>
        </p:nvGrpSpPr>
        <p:grpSpPr bwMode="auto">
          <a:xfrm>
            <a:off x="6923088" y="3187700"/>
            <a:ext cx="266700" cy="366713"/>
            <a:chOff x="4088" y="2008"/>
            <a:chExt cx="168" cy="231"/>
          </a:xfrm>
        </p:grpSpPr>
        <p:grpSp>
          <p:nvGrpSpPr>
            <p:cNvPr id="62776" name="Group 312"/>
            <p:cNvGrpSpPr>
              <a:grpSpLocks/>
            </p:cNvGrpSpPr>
            <p:nvPr/>
          </p:nvGrpSpPr>
          <p:grpSpPr bwMode="auto">
            <a:xfrm>
              <a:off x="4143" y="2216"/>
              <a:ext cx="36" cy="23"/>
              <a:chOff x="0" y="0"/>
              <a:chExt cx="20002" cy="20492"/>
            </a:xfrm>
          </p:grpSpPr>
          <p:sp>
            <p:nvSpPr>
              <p:cNvPr id="62777" name="Line 313"/>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78" name="Line 314"/>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79" name="Line 315"/>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80" name="Rectangle 316"/>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1" name="Line 317"/>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2" name="Line 318"/>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3" name="Line 319"/>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4" name="Line 320"/>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5" name="Line 321"/>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2786" name="Group 322"/>
          <p:cNvGrpSpPr>
            <a:grpSpLocks/>
          </p:cNvGrpSpPr>
          <p:nvPr/>
        </p:nvGrpSpPr>
        <p:grpSpPr bwMode="auto">
          <a:xfrm>
            <a:off x="7278688" y="3187700"/>
            <a:ext cx="266700" cy="366713"/>
            <a:chOff x="4088" y="2008"/>
            <a:chExt cx="168" cy="231"/>
          </a:xfrm>
        </p:grpSpPr>
        <p:grpSp>
          <p:nvGrpSpPr>
            <p:cNvPr id="62787" name="Group 323"/>
            <p:cNvGrpSpPr>
              <a:grpSpLocks/>
            </p:cNvGrpSpPr>
            <p:nvPr/>
          </p:nvGrpSpPr>
          <p:grpSpPr bwMode="auto">
            <a:xfrm>
              <a:off x="4143" y="2216"/>
              <a:ext cx="36" cy="23"/>
              <a:chOff x="0" y="0"/>
              <a:chExt cx="20002" cy="20492"/>
            </a:xfrm>
          </p:grpSpPr>
          <p:sp>
            <p:nvSpPr>
              <p:cNvPr id="62788" name="Line 324"/>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89" name="Line 325"/>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0" name="Line 326"/>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91" name="Rectangle 327"/>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2" name="Line 328"/>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3" name="Line 329"/>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4" name="Line 330"/>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5" name="Line 331"/>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796" name="Line 332"/>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2797" name="Line 333"/>
          <p:cNvSpPr>
            <a:spLocks noChangeShapeType="1"/>
          </p:cNvSpPr>
          <p:nvPr/>
        </p:nvSpPr>
        <p:spPr bwMode="auto">
          <a:xfrm flipV="1">
            <a:off x="7127875" y="1090613"/>
            <a:ext cx="0" cy="1730375"/>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98" name="Line 334"/>
          <p:cNvSpPr>
            <a:spLocks noChangeShapeType="1"/>
          </p:cNvSpPr>
          <p:nvPr/>
        </p:nvSpPr>
        <p:spPr bwMode="auto">
          <a:xfrm flipV="1">
            <a:off x="7307263" y="2662238"/>
            <a:ext cx="0" cy="15875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799" name="Line 335"/>
          <p:cNvSpPr>
            <a:spLocks noChangeShapeType="1"/>
          </p:cNvSpPr>
          <p:nvPr/>
        </p:nvSpPr>
        <p:spPr bwMode="auto">
          <a:xfrm rot="5400000" flipV="1">
            <a:off x="7482682" y="2458244"/>
            <a:ext cx="0" cy="407987"/>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800" name="Line 336"/>
          <p:cNvSpPr>
            <a:spLocks noChangeShapeType="1"/>
          </p:cNvSpPr>
          <p:nvPr/>
        </p:nvSpPr>
        <p:spPr bwMode="auto">
          <a:xfrm rot="5400000" flipV="1">
            <a:off x="7408069" y="810419"/>
            <a:ext cx="0" cy="560388"/>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2801" name="Rectangle 337"/>
          <p:cNvSpPr>
            <a:spLocks noChangeArrowheads="1"/>
          </p:cNvSpPr>
          <p:nvPr/>
        </p:nvSpPr>
        <p:spPr bwMode="auto">
          <a:xfrm>
            <a:off x="7697788" y="1439863"/>
            <a:ext cx="722312" cy="1290637"/>
          </a:xfrm>
          <a:prstGeom prst="rect">
            <a:avLst/>
          </a:prstGeom>
          <a:solidFill>
            <a:srgbClr val="FF9900"/>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802" name="Rectangle 338"/>
          <p:cNvSpPr>
            <a:spLocks noChangeArrowheads="1"/>
          </p:cNvSpPr>
          <p:nvPr/>
        </p:nvSpPr>
        <p:spPr bwMode="auto">
          <a:xfrm>
            <a:off x="7697788" y="1031875"/>
            <a:ext cx="722312" cy="407988"/>
          </a:xfrm>
          <a:prstGeom prst="rect">
            <a:avLst/>
          </a:prstGeom>
          <a:solidFill>
            <a:srgbClr val="3366FF"/>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2803" name="Group 339"/>
          <p:cNvGrpSpPr>
            <a:grpSpLocks/>
          </p:cNvGrpSpPr>
          <p:nvPr/>
        </p:nvGrpSpPr>
        <p:grpSpPr bwMode="auto">
          <a:xfrm>
            <a:off x="7697788" y="1374775"/>
            <a:ext cx="722312" cy="1798638"/>
            <a:chOff x="5017" y="760"/>
            <a:chExt cx="455" cy="1133"/>
          </a:xfrm>
        </p:grpSpPr>
        <p:sp>
          <p:nvSpPr>
            <p:cNvPr id="62804" name="Rectangle 340"/>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2805" name="Rectangle 341"/>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2806" name="Line 342"/>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2807" name="Text Box 343"/>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2808" name="AutoShape 344"/>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 name="Slide Number Placeholder 3"/>
          <p:cNvSpPr>
            <a:spLocks noGrp="1"/>
          </p:cNvSpPr>
          <p:nvPr>
            <p:ph type="sldNum" sz="quarter" idx="12"/>
          </p:nvPr>
        </p:nvSpPr>
        <p:spPr/>
        <p:txBody>
          <a:bodyPr/>
          <a:lstStyle/>
          <a:p>
            <a:fld id="{8D42506E-3AC4-FE4D-9C50-94E68B681CEB}" type="slidenum">
              <a:rPr lang="en-US"/>
              <a:pPr/>
              <a:t>143</a:t>
            </a:fld>
            <a:endParaRPr lang="en-US"/>
          </a:p>
        </p:txBody>
      </p:sp>
      <p:sp>
        <p:nvSpPr>
          <p:cNvPr id="63490"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3491"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ISO Symbol</a:t>
            </a:r>
            <a:r>
              <a:rPr lang="en-US">
                <a:latin typeface="Tahoma" charset="0"/>
              </a:rPr>
              <a:t> Format</a:t>
            </a:r>
            <a:r>
              <a:rPr lang="en-US" sz="1800">
                <a:latin typeface="Tahoma" charset="0"/>
              </a:rPr>
              <a:t>	Ready For Another Cycle</a:t>
            </a:r>
            <a:r>
              <a:rPr lang="en-US">
                <a:latin typeface="Tahoma" charset="0"/>
              </a:rPr>
              <a:t> </a:t>
            </a:r>
            <a:r>
              <a:rPr lang="en-US" sz="1800">
                <a:latin typeface="Tahoma" charset="0"/>
              </a:rPr>
              <a:t> </a:t>
            </a:r>
          </a:p>
        </p:txBody>
      </p:sp>
      <p:sp>
        <p:nvSpPr>
          <p:cNvPr id="63492" name="Text Box 4"/>
          <p:cNvSpPr txBox="1">
            <a:spLocks noChangeArrowheads="1"/>
          </p:cNvSpPr>
          <p:nvPr/>
        </p:nvSpPr>
        <p:spPr bwMode="auto">
          <a:xfrm>
            <a:off x="2466975" y="752475"/>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3493" name="Text Box 5"/>
          <p:cNvSpPr txBox="1">
            <a:spLocks noChangeArrowheads="1"/>
          </p:cNvSpPr>
          <p:nvPr/>
        </p:nvSpPr>
        <p:spPr bwMode="auto">
          <a:xfrm>
            <a:off x="2493963" y="23304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3494" name="Rectangle 6"/>
          <p:cNvSpPr>
            <a:spLocks noChangeArrowheads="1"/>
          </p:cNvSpPr>
          <p:nvPr/>
        </p:nvSpPr>
        <p:spPr bwMode="auto">
          <a:xfrm>
            <a:off x="7697788" y="1031875"/>
            <a:ext cx="722312" cy="247650"/>
          </a:xfrm>
          <a:prstGeom prst="rect">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495" name="Rectangle 7"/>
          <p:cNvSpPr>
            <a:spLocks noChangeArrowheads="1"/>
          </p:cNvSpPr>
          <p:nvPr/>
        </p:nvSpPr>
        <p:spPr bwMode="auto">
          <a:xfrm>
            <a:off x="7697788" y="1279525"/>
            <a:ext cx="722312" cy="1450975"/>
          </a:xfrm>
          <a:prstGeom prst="rect">
            <a:avLst/>
          </a:prstGeom>
          <a:solidFill>
            <a:srgbClr val="FF9966"/>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3496" name="Group 8"/>
          <p:cNvGrpSpPr>
            <a:grpSpLocks/>
          </p:cNvGrpSpPr>
          <p:nvPr/>
        </p:nvGrpSpPr>
        <p:grpSpPr bwMode="auto">
          <a:xfrm>
            <a:off x="7697788" y="1206500"/>
            <a:ext cx="722312" cy="1798638"/>
            <a:chOff x="5017" y="760"/>
            <a:chExt cx="455" cy="1133"/>
          </a:xfrm>
        </p:grpSpPr>
        <p:sp>
          <p:nvSpPr>
            <p:cNvPr id="63497" name="Rectangle 9"/>
            <p:cNvSpPr>
              <a:spLocks noChangeArrowheads="1"/>
            </p:cNvSpPr>
            <p:nvPr/>
          </p:nvSpPr>
          <p:spPr bwMode="auto">
            <a:xfrm>
              <a:off x="5017" y="760"/>
              <a:ext cx="455" cy="78"/>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498" name="Rectangle 10"/>
            <p:cNvSpPr>
              <a:spLocks noChangeArrowheads="1"/>
            </p:cNvSpPr>
            <p:nvPr/>
          </p:nvSpPr>
          <p:spPr bwMode="auto">
            <a:xfrm>
              <a:off x="5201" y="838"/>
              <a:ext cx="93" cy="1055"/>
            </a:xfrm>
            <a:prstGeom prst="rect">
              <a:avLst/>
            </a:prstGeom>
            <a:gradFill rotWithShape="0">
              <a:gsLst>
                <a:gs pos="0">
                  <a:srgbClr val="DDDDDD"/>
                </a:gs>
                <a:gs pos="100000">
                  <a:srgbClr val="DDDDDD">
                    <a:gamma/>
                    <a:shade val="46275"/>
                    <a:invGamma/>
                  </a:srgbClr>
                </a:gs>
              </a:gsLst>
              <a:lin ang="0" scaled="1"/>
            </a:gra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3499" name="Rectangle 11"/>
          <p:cNvSpPr>
            <a:spLocks noChangeArrowheads="1"/>
          </p:cNvSpPr>
          <p:nvPr/>
        </p:nvSpPr>
        <p:spPr bwMode="auto">
          <a:xfrm flipH="1">
            <a:off x="6397625"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0" name="Line 12"/>
          <p:cNvSpPr>
            <a:spLocks noChangeShapeType="1"/>
          </p:cNvSpPr>
          <p:nvPr/>
        </p:nvSpPr>
        <p:spPr bwMode="auto">
          <a:xfrm flipH="1" flipV="1">
            <a:off x="658018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1" name="Line 13"/>
          <p:cNvSpPr>
            <a:spLocks noChangeShapeType="1"/>
          </p:cNvSpPr>
          <p:nvPr/>
        </p:nvSpPr>
        <p:spPr bwMode="auto">
          <a:xfrm>
            <a:off x="67643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2" name="Line 14"/>
          <p:cNvSpPr>
            <a:spLocks noChangeShapeType="1"/>
          </p:cNvSpPr>
          <p:nvPr/>
        </p:nvSpPr>
        <p:spPr bwMode="auto">
          <a:xfrm flipH="1" flipV="1">
            <a:off x="648970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3" name="Line 15"/>
          <p:cNvSpPr>
            <a:spLocks noChangeShapeType="1"/>
          </p:cNvSpPr>
          <p:nvPr/>
        </p:nvSpPr>
        <p:spPr bwMode="auto">
          <a:xfrm flipH="1">
            <a:off x="644366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4" name="Rectangle 16"/>
          <p:cNvSpPr>
            <a:spLocks noChangeArrowheads="1"/>
          </p:cNvSpPr>
          <p:nvPr/>
        </p:nvSpPr>
        <p:spPr bwMode="auto">
          <a:xfrm flipH="1">
            <a:off x="6940550" y="2820988"/>
            <a:ext cx="549275" cy="36671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5" name="Line 17"/>
          <p:cNvSpPr>
            <a:spLocks noChangeShapeType="1"/>
          </p:cNvSpPr>
          <p:nvPr/>
        </p:nvSpPr>
        <p:spPr bwMode="auto">
          <a:xfrm flipV="1">
            <a:off x="7215188" y="2820988"/>
            <a:ext cx="92075" cy="366712"/>
          </a:xfrm>
          <a:prstGeom prst="line">
            <a:avLst/>
          </a:prstGeom>
          <a:noFill/>
          <a:ln w="19050">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6" name="Line 18"/>
          <p:cNvSpPr>
            <a:spLocks noChangeShapeType="1"/>
          </p:cNvSpPr>
          <p:nvPr/>
        </p:nvSpPr>
        <p:spPr bwMode="auto">
          <a:xfrm flipH="1">
            <a:off x="7031038" y="2820988"/>
            <a:ext cx="92075" cy="366712"/>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7" name="Line 19"/>
          <p:cNvSpPr>
            <a:spLocks noChangeShapeType="1"/>
          </p:cNvSpPr>
          <p:nvPr/>
        </p:nvSpPr>
        <p:spPr bwMode="auto">
          <a:xfrm flipH="1" flipV="1">
            <a:off x="7397750" y="3095625"/>
            <a:ext cx="0" cy="92075"/>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08" name="Line 20"/>
          <p:cNvSpPr>
            <a:spLocks noChangeShapeType="1"/>
          </p:cNvSpPr>
          <p:nvPr/>
        </p:nvSpPr>
        <p:spPr bwMode="auto">
          <a:xfrm>
            <a:off x="7351713" y="3087688"/>
            <a:ext cx="92075" cy="1587"/>
          </a:xfrm>
          <a:prstGeom prst="line">
            <a:avLst/>
          </a:prstGeom>
          <a:noFill/>
          <a:ln w="1905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509" name="Group 21"/>
          <p:cNvGrpSpPr>
            <a:grpSpLocks/>
          </p:cNvGrpSpPr>
          <p:nvPr/>
        </p:nvGrpSpPr>
        <p:grpSpPr bwMode="auto">
          <a:xfrm>
            <a:off x="7489825" y="2890838"/>
            <a:ext cx="257175" cy="184150"/>
            <a:chOff x="2320" y="1566"/>
            <a:chExt cx="290" cy="174"/>
          </a:xfrm>
        </p:grpSpPr>
        <p:sp>
          <p:nvSpPr>
            <p:cNvPr id="63510" name="Line 22"/>
            <p:cNvSpPr>
              <a:spLocks noChangeShapeType="1"/>
            </p:cNvSpPr>
            <p:nvPr/>
          </p:nvSpPr>
          <p:spPr bwMode="auto">
            <a:xfrm flipV="1">
              <a:off x="2320"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11" name="Line 23"/>
            <p:cNvSpPr>
              <a:spLocks noChangeShapeType="1"/>
            </p:cNvSpPr>
            <p:nvPr/>
          </p:nvSpPr>
          <p:spPr bwMode="auto">
            <a:xfrm flipV="1">
              <a:off x="2436"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12" name="Line 24"/>
            <p:cNvSpPr>
              <a:spLocks noChangeShapeType="1"/>
            </p:cNvSpPr>
            <p:nvPr/>
          </p:nvSpPr>
          <p:spPr bwMode="auto">
            <a:xfrm flipH="1" flipV="1">
              <a:off x="2378"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13" name="Line 25"/>
            <p:cNvSpPr>
              <a:spLocks noChangeShapeType="1"/>
            </p:cNvSpPr>
            <p:nvPr/>
          </p:nvSpPr>
          <p:spPr bwMode="auto">
            <a:xfrm flipV="1">
              <a:off x="2552" y="1566"/>
              <a:ext cx="58" cy="169"/>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14" name="Line 26"/>
            <p:cNvSpPr>
              <a:spLocks noChangeShapeType="1"/>
            </p:cNvSpPr>
            <p:nvPr/>
          </p:nvSpPr>
          <p:spPr bwMode="auto">
            <a:xfrm flipH="1" flipV="1">
              <a:off x="2494" y="1566"/>
              <a:ext cx="58" cy="174"/>
            </a:xfrm>
            <a:prstGeom prst="line">
              <a:avLst/>
            </a:prstGeom>
            <a:noFill/>
            <a:ln w="12700">
              <a:solidFill>
                <a:srgbClr val="000000"/>
              </a:solidFill>
              <a:round/>
              <a:headEnd type="none" w="lg" len="med"/>
              <a:tailEnd type="none" w="lg"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515" name="Line 27"/>
          <p:cNvSpPr>
            <a:spLocks noChangeShapeType="1"/>
          </p:cNvSpPr>
          <p:nvPr/>
        </p:nvSpPr>
        <p:spPr bwMode="auto">
          <a:xfrm rot="16200000" flipH="1">
            <a:off x="6319838" y="4106863"/>
            <a:ext cx="1816100"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16" name="Rectangle 28"/>
          <p:cNvSpPr>
            <a:spLocks noChangeArrowheads="1"/>
          </p:cNvSpPr>
          <p:nvPr/>
        </p:nvSpPr>
        <p:spPr bwMode="auto">
          <a:xfrm>
            <a:off x="6210300" y="2890838"/>
            <a:ext cx="187325" cy="22860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17" name="AutoShape 29"/>
          <p:cNvSpPr>
            <a:spLocks noChangeArrowheads="1"/>
          </p:cNvSpPr>
          <p:nvPr/>
        </p:nvSpPr>
        <p:spPr bwMode="auto">
          <a:xfrm rot="5400000" flipH="1">
            <a:off x="6230143" y="2951957"/>
            <a:ext cx="163513" cy="9525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rgbClr val="DDDDDD"/>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3518" name="Group 30"/>
          <p:cNvGrpSpPr>
            <a:grpSpLocks/>
          </p:cNvGrpSpPr>
          <p:nvPr/>
        </p:nvGrpSpPr>
        <p:grpSpPr bwMode="auto">
          <a:xfrm>
            <a:off x="6923088" y="3187700"/>
            <a:ext cx="266700" cy="366713"/>
            <a:chOff x="4088" y="2008"/>
            <a:chExt cx="168" cy="231"/>
          </a:xfrm>
        </p:grpSpPr>
        <p:grpSp>
          <p:nvGrpSpPr>
            <p:cNvPr id="63519" name="Group 31"/>
            <p:cNvGrpSpPr>
              <a:grpSpLocks/>
            </p:cNvGrpSpPr>
            <p:nvPr/>
          </p:nvGrpSpPr>
          <p:grpSpPr bwMode="auto">
            <a:xfrm>
              <a:off x="4143" y="2216"/>
              <a:ext cx="36" cy="23"/>
              <a:chOff x="0" y="0"/>
              <a:chExt cx="20002" cy="20492"/>
            </a:xfrm>
          </p:grpSpPr>
          <p:sp>
            <p:nvSpPr>
              <p:cNvPr id="63520" name="Line 32"/>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1" name="Line 33"/>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2" name="Line 34"/>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523" name="Rectangle 35"/>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4" name="Line 36"/>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5" name="Line 37"/>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6" name="Line 38"/>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7" name="Line 39"/>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28" name="Line 40"/>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529" name="Group 41"/>
          <p:cNvGrpSpPr>
            <a:grpSpLocks/>
          </p:cNvGrpSpPr>
          <p:nvPr/>
        </p:nvGrpSpPr>
        <p:grpSpPr bwMode="auto">
          <a:xfrm>
            <a:off x="7278688" y="3187700"/>
            <a:ext cx="266700" cy="366713"/>
            <a:chOff x="4088" y="2008"/>
            <a:chExt cx="168" cy="231"/>
          </a:xfrm>
        </p:grpSpPr>
        <p:grpSp>
          <p:nvGrpSpPr>
            <p:cNvPr id="63530" name="Group 42"/>
            <p:cNvGrpSpPr>
              <a:grpSpLocks/>
            </p:cNvGrpSpPr>
            <p:nvPr/>
          </p:nvGrpSpPr>
          <p:grpSpPr bwMode="auto">
            <a:xfrm>
              <a:off x="4143" y="2216"/>
              <a:ext cx="36" cy="23"/>
              <a:chOff x="0" y="0"/>
              <a:chExt cx="20002" cy="20492"/>
            </a:xfrm>
          </p:grpSpPr>
          <p:sp>
            <p:nvSpPr>
              <p:cNvPr id="63531" name="Line 43"/>
              <p:cNvSpPr>
                <a:spLocks noChangeShapeType="1"/>
              </p:cNvSpPr>
              <p:nvPr/>
            </p:nvSpPr>
            <p:spPr bwMode="auto">
              <a:xfrm flipH="1">
                <a:off x="0" y="0"/>
                <a:ext cx="18581" cy="188"/>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2" name="Line 44"/>
              <p:cNvSpPr>
                <a:spLocks noChangeShapeType="1"/>
              </p:cNvSpPr>
              <p:nvPr/>
            </p:nvSpPr>
            <p:spPr bwMode="auto">
              <a:xfrm>
                <a:off x="710"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3" name="Line 45"/>
              <p:cNvSpPr>
                <a:spLocks noChangeShapeType="1"/>
              </p:cNvSpPr>
              <p:nvPr/>
            </p:nvSpPr>
            <p:spPr bwMode="auto">
              <a:xfrm flipV="1">
                <a:off x="9942" y="0"/>
                <a:ext cx="10060" cy="20492"/>
              </a:xfrm>
              <a:prstGeom prst="line">
                <a:avLst/>
              </a:prstGeom>
              <a:noFill/>
              <a:ln w="190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534" name="Rectangle 46"/>
            <p:cNvSpPr>
              <a:spLocks noChangeArrowheads="1"/>
            </p:cNvSpPr>
            <p:nvPr/>
          </p:nvSpPr>
          <p:spPr bwMode="auto">
            <a:xfrm>
              <a:off x="4131" y="2059"/>
              <a:ext cx="62" cy="154"/>
            </a:xfrm>
            <a:prstGeom prst="rect">
              <a:avLst/>
            </a:prstGeom>
            <a:noFill/>
            <a:ln w="1905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5" name="Line 47"/>
            <p:cNvSpPr>
              <a:spLocks noChangeShapeType="1"/>
            </p:cNvSpPr>
            <p:nvPr/>
          </p:nvSpPr>
          <p:spPr bwMode="auto">
            <a:xfrm>
              <a:off x="4131" y="2163"/>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6" name="Line 48"/>
            <p:cNvSpPr>
              <a:spLocks noChangeShapeType="1"/>
            </p:cNvSpPr>
            <p:nvPr/>
          </p:nvSpPr>
          <p:spPr bwMode="auto">
            <a:xfrm flipH="1">
              <a:off x="4162" y="2132"/>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7" name="Line 49"/>
            <p:cNvSpPr>
              <a:spLocks noChangeShapeType="1"/>
            </p:cNvSpPr>
            <p:nvPr/>
          </p:nvSpPr>
          <p:spPr bwMode="auto">
            <a:xfrm>
              <a:off x="4131" y="2101"/>
              <a:ext cx="31" cy="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8" name="Line 50"/>
            <p:cNvSpPr>
              <a:spLocks noChangeShapeType="1"/>
            </p:cNvSpPr>
            <p:nvPr/>
          </p:nvSpPr>
          <p:spPr bwMode="auto">
            <a:xfrm flipV="1">
              <a:off x="4162" y="2008"/>
              <a:ext cx="0" cy="54"/>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39" name="Line 51"/>
            <p:cNvSpPr>
              <a:spLocks noChangeShapeType="1"/>
            </p:cNvSpPr>
            <p:nvPr/>
          </p:nvSpPr>
          <p:spPr bwMode="auto">
            <a:xfrm flipV="1">
              <a:off x="4088" y="2066"/>
              <a:ext cx="168" cy="12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540" name="Line 52"/>
          <p:cNvSpPr>
            <a:spLocks noChangeShapeType="1"/>
          </p:cNvSpPr>
          <p:nvPr/>
        </p:nvSpPr>
        <p:spPr bwMode="auto">
          <a:xfrm flipV="1">
            <a:off x="7123113" y="1090613"/>
            <a:ext cx="0" cy="17303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41" name="Line 53"/>
          <p:cNvSpPr>
            <a:spLocks noChangeShapeType="1"/>
          </p:cNvSpPr>
          <p:nvPr/>
        </p:nvSpPr>
        <p:spPr bwMode="auto">
          <a:xfrm flipV="1">
            <a:off x="7302500" y="2662238"/>
            <a:ext cx="0" cy="15875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42" name="Line 54"/>
          <p:cNvSpPr>
            <a:spLocks noChangeShapeType="1"/>
          </p:cNvSpPr>
          <p:nvPr/>
        </p:nvSpPr>
        <p:spPr bwMode="auto">
          <a:xfrm rot="5400000" flipV="1">
            <a:off x="7489825" y="2465388"/>
            <a:ext cx="0" cy="39370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43" name="Line 55"/>
          <p:cNvSpPr>
            <a:spLocks noChangeShapeType="1"/>
          </p:cNvSpPr>
          <p:nvPr/>
        </p:nvSpPr>
        <p:spPr bwMode="auto">
          <a:xfrm rot="5400000" flipV="1">
            <a:off x="7400926" y="803275"/>
            <a:ext cx="0" cy="5746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44" name="Line 56"/>
          <p:cNvSpPr>
            <a:spLocks noChangeShapeType="1"/>
          </p:cNvSpPr>
          <p:nvPr/>
        </p:nvSpPr>
        <p:spPr bwMode="auto">
          <a:xfrm flipH="1">
            <a:off x="679450" y="4127500"/>
            <a:ext cx="133350"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45" name="Line 57"/>
          <p:cNvSpPr>
            <a:spLocks noChangeShapeType="1"/>
          </p:cNvSpPr>
          <p:nvPr/>
        </p:nvSpPr>
        <p:spPr bwMode="auto">
          <a:xfrm flipH="1">
            <a:off x="688975" y="42608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46" name="Line 58"/>
          <p:cNvSpPr>
            <a:spLocks noChangeShapeType="1"/>
          </p:cNvSpPr>
          <p:nvPr/>
        </p:nvSpPr>
        <p:spPr bwMode="auto">
          <a:xfrm flipH="1" flipV="1">
            <a:off x="688975" y="4197350"/>
            <a:ext cx="131763"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47" name="Rectangle 59"/>
          <p:cNvSpPr>
            <a:spLocks noChangeArrowheads="1"/>
          </p:cNvSpPr>
          <p:nvPr/>
        </p:nvSpPr>
        <p:spPr bwMode="auto">
          <a:xfrm>
            <a:off x="587375" y="382587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48" name="Line 60"/>
          <p:cNvSpPr>
            <a:spLocks noChangeShapeType="1"/>
          </p:cNvSpPr>
          <p:nvPr/>
        </p:nvSpPr>
        <p:spPr bwMode="auto">
          <a:xfrm>
            <a:off x="596900" y="390842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49" name="Line 61"/>
          <p:cNvSpPr>
            <a:spLocks noChangeShapeType="1"/>
          </p:cNvSpPr>
          <p:nvPr/>
        </p:nvSpPr>
        <p:spPr bwMode="auto">
          <a:xfrm flipV="1">
            <a:off x="661988" y="3873500"/>
            <a:ext cx="1587"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0" name="Rectangle 62"/>
          <p:cNvSpPr>
            <a:spLocks noChangeArrowheads="1"/>
          </p:cNvSpPr>
          <p:nvPr/>
        </p:nvSpPr>
        <p:spPr bwMode="auto">
          <a:xfrm>
            <a:off x="587375" y="3527425"/>
            <a:ext cx="344488"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1" name="Line 63"/>
          <p:cNvSpPr>
            <a:spLocks noChangeShapeType="1"/>
          </p:cNvSpPr>
          <p:nvPr/>
        </p:nvSpPr>
        <p:spPr bwMode="auto">
          <a:xfrm>
            <a:off x="596900" y="3732213"/>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2" name="Line 64"/>
          <p:cNvSpPr>
            <a:spLocks noChangeShapeType="1"/>
          </p:cNvSpPr>
          <p:nvPr/>
        </p:nvSpPr>
        <p:spPr bwMode="auto">
          <a:xfrm flipV="1">
            <a:off x="661988" y="3700463"/>
            <a:ext cx="1587" cy="5873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3" name="Line 65"/>
          <p:cNvSpPr>
            <a:spLocks noChangeShapeType="1"/>
          </p:cNvSpPr>
          <p:nvPr/>
        </p:nvSpPr>
        <p:spPr bwMode="auto">
          <a:xfrm>
            <a:off x="928688" y="3957638"/>
            <a:ext cx="76200"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4" name="Line 66"/>
          <p:cNvSpPr>
            <a:spLocks noChangeShapeType="1"/>
          </p:cNvSpPr>
          <p:nvPr/>
        </p:nvSpPr>
        <p:spPr bwMode="auto">
          <a:xfrm flipH="1" flipV="1">
            <a:off x="539750" y="3906838"/>
            <a:ext cx="52388" cy="476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5" name="Line 67"/>
          <p:cNvSpPr>
            <a:spLocks noChangeShapeType="1"/>
          </p:cNvSpPr>
          <p:nvPr/>
        </p:nvSpPr>
        <p:spPr bwMode="auto">
          <a:xfrm>
            <a:off x="596900" y="3560763"/>
            <a:ext cx="331788"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6" name="Line 68"/>
          <p:cNvSpPr>
            <a:spLocks noChangeShapeType="1"/>
          </p:cNvSpPr>
          <p:nvPr/>
        </p:nvSpPr>
        <p:spPr bwMode="auto">
          <a:xfrm flipV="1">
            <a:off x="596900" y="3957638"/>
            <a:ext cx="331788"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7" name="Rectangle 69"/>
          <p:cNvSpPr>
            <a:spLocks noChangeArrowheads="1"/>
          </p:cNvSpPr>
          <p:nvPr/>
        </p:nvSpPr>
        <p:spPr bwMode="auto">
          <a:xfrm>
            <a:off x="657225" y="3392488"/>
            <a:ext cx="200025"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8" name="Arc 70"/>
          <p:cNvSpPr>
            <a:spLocks/>
          </p:cNvSpPr>
          <p:nvPr/>
        </p:nvSpPr>
        <p:spPr bwMode="auto">
          <a:xfrm flipH="1">
            <a:off x="592138" y="3268663"/>
            <a:ext cx="16986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59" name="Arc 71"/>
          <p:cNvSpPr>
            <a:spLocks/>
          </p:cNvSpPr>
          <p:nvPr/>
        </p:nvSpPr>
        <p:spPr bwMode="auto">
          <a:xfrm>
            <a:off x="760413" y="3268663"/>
            <a:ext cx="163512"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0" name="Line 72"/>
          <p:cNvSpPr>
            <a:spLocks noChangeShapeType="1"/>
          </p:cNvSpPr>
          <p:nvPr/>
        </p:nvSpPr>
        <p:spPr bwMode="auto">
          <a:xfrm>
            <a:off x="592138"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1" name="Line 73"/>
          <p:cNvSpPr>
            <a:spLocks noChangeShapeType="1"/>
          </p:cNvSpPr>
          <p:nvPr/>
        </p:nvSpPr>
        <p:spPr bwMode="auto">
          <a:xfrm>
            <a:off x="857250" y="3392488"/>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3" name="Line 75"/>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4" name="Line 76"/>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5" name="Line 77"/>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6" name="Line 78"/>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7" name="Line 79"/>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8" name="Line 80"/>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69" name="Rectangle 81"/>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0" name="Oval 82"/>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1" name="Line 83"/>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2" name="Line 84"/>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3" name="Line 85"/>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4" name="Line 86"/>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5" name="Line 87"/>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6" name="Line 88"/>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7" name="Line 89"/>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78" name="Line 90"/>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0" name="Line 92"/>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1" name="Line 93"/>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2" name="Line 94"/>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3" name="Line 95"/>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4" name="Line 96"/>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5" name="Line 97"/>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6" name="Line 98"/>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7" name="Line 99"/>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8" name="Line 100"/>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89" name="Line 101"/>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0" name="Oval 102"/>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1" name="Line 103"/>
          <p:cNvSpPr>
            <a:spLocks noChangeShapeType="1"/>
          </p:cNvSpPr>
          <p:nvPr/>
        </p:nvSpPr>
        <p:spPr bwMode="auto">
          <a:xfrm>
            <a:off x="338138" y="1604963"/>
            <a:ext cx="0" cy="40259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92" name="Line 104"/>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93" name="Line 105"/>
          <p:cNvSpPr>
            <a:spLocks noChangeShapeType="1"/>
          </p:cNvSpPr>
          <p:nvPr/>
        </p:nvSpPr>
        <p:spPr bwMode="auto">
          <a:xfrm rot="5400000">
            <a:off x="434182" y="14993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94" name="Line 106"/>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595" name="Oval 107"/>
          <p:cNvSpPr>
            <a:spLocks noChangeArrowheads="1"/>
          </p:cNvSpPr>
          <p:nvPr/>
        </p:nvSpPr>
        <p:spPr bwMode="auto">
          <a:xfrm>
            <a:off x="322263" y="39004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6" name="Line 108"/>
          <p:cNvSpPr>
            <a:spLocks noChangeShapeType="1"/>
          </p:cNvSpPr>
          <p:nvPr/>
        </p:nvSpPr>
        <p:spPr bwMode="auto">
          <a:xfrm flipH="1">
            <a:off x="677863" y="1820863"/>
            <a:ext cx="133350"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7" name="Line 109"/>
          <p:cNvSpPr>
            <a:spLocks noChangeShapeType="1"/>
          </p:cNvSpPr>
          <p:nvPr/>
        </p:nvSpPr>
        <p:spPr bwMode="auto">
          <a:xfrm flipH="1">
            <a:off x="687388" y="19542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8" name="Line 110"/>
          <p:cNvSpPr>
            <a:spLocks noChangeShapeType="1"/>
          </p:cNvSpPr>
          <p:nvPr/>
        </p:nvSpPr>
        <p:spPr bwMode="auto">
          <a:xfrm flipH="1" flipV="1">
            <a:off x="687388" y="1890713"/>
            <a:ext cx="131762"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599" name="Rectangle 111"/>
          <p:cNvSpPr>
            <a:spLocks noChangeArrowheads="1"/>
          </p:cNvSpPr>
          <p:nvPr/>
        </p:nvSpPr>
        <p:spPr bwMode="auto">
          <a:xfrm>
            <a:off x="585788" y="151923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0" name="Line 112"/>
          <p:cNvSpPr>
            <a:spLocks noChangeShapeType="1"/>
          </p:cNvSpPr>
          <p:nvPr/>
        </p:nvSpPr>
        <p:spPr bwMode="auto">
          <a:xfrm>
            <a:off x="595313" y="1601788"/>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1" name="Line 113"/>
          <p:cNvSpPr>
            <a:spLocks noChangeShapeType="1"/>
          </p:cNvSpPr>
          <p:nvPr/>
        </p:nvSpPr>
        <p:spPr bwMode="auto">
          <a:xfrm flipV="1">
            <a:off x="660400" y="1566863"/>
            <a:ext cx="1588" cy="666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2" name="Rectangle 114"/>
          <p:cNvSpPr>
            <a:spLocks noChangeArrowheads="1"/>
          </p:cNvSpPr>
          <p:nvPr/>
        </p:nvSpPr>
        <p:spPr bwMode="auto">
          <a:xfrm>
            <a:off x="585788" y="1220788"/>
            <a:ext cx="344487"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3" name="Line 115"/>
          <p:cNvSpPr>
            <a:spLocks noChangeShapeType="1"/>
          </p:cNvSpPr>
          <p:nvPr/>
        </p:nvSpPr>
        <p:spPr bwMode="auto">
          <a:xfrm>
            <a:off x="595313" y="1425575"/>
            <a:ext cx="6667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4" name="Line 116"/>
          <p:cNvSpPr>
            <a:spLocks noChangeShapeType="1"/>
          </p:cNvSpPr>
          <p:nvPr/>
        </p:nvSpPr>
        <p:spPr bwMode="auto">
          <a:xfrm flipV="1">
            <a:off x="660400" y="1393825"/>
            <a:ext cx="1588" cy="5873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5" name="Line 117"/>
          <p:cNvSpPr>
            <a:spLocks noChangeShapeType="1"/>
          </p:cNvSpPr>
          <p:nvPr/>
        </p:nvSpPr>
        <p:spPr bwMode="auto">
          <a:xfrm>
            <a:off x="927100" y="1651000"/>
            <a:ext cx="76200" cy="158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6" name="Line 118"/>
          <p:cNvSpPr>
            <a:spLocks noChangeShapeType="1"/>
          </p:cNvSpPr>
          <p:nvPr/>
        </p:nvSpPr>
        <p:spPr bwMode="auto">
          <a:xfrm flipH="1" flipV="1">
            <a:off x="538163" y="1600200"/>
            <a:ext cx="52387" cy="476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7" name="Line 119"/>
          <p:cNvSpPr>
            <a:spLocks noChangeShapeType="1"/>
          </p:cNvSpPr>
          <p:nvPr/>
        </p:nvSpPr>
        <p:spPr bwMode="auto">
          <a:xfrm>
            <a:off x="595313" y="1254125"/>
            <a:ext cx="331787" cy="1333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8" name="Line 120"/>
          <p:cNvSpPr>
            <a:spLocks noChangeShapeType="1"/>
          </p:cNvSpPr>
          <p:nvPr/>
        </p:nvSpPr>
        <p:spPr bwMode="auto">
          <a:xfrm flipV="1">
            <a:off x="595313" y="1651000"/>
            <a:ext cx="331787" cy="133350"/>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09" name="Rectangle 121"/>
          <p:cNvSpPr>
            <a:spLocks noChangeArrowheads="1"/>
          </p:cNvSpPr>
          <p:nvPr/>
        </p:nvSpPr>
        <p:spPr bwMode="auto">
          <a:xfrm>
            <a:off x="655638" y="1085850"/>
            <a:ext cx="200025"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0" name="Arc 122"/>
          <p:cNvSpPr>
            <a:spLocks/>
          </p:cNvSpPr>
          <p:nvPr/>
        </p:nvSpPr>
        <p:spPr bwMode="auto">
          <a:xfrm flipH="1">
            <a:off x="590550" y="962025"/>
            <a:ext cx="16986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1" name="Arc 123"/>
          <p:cNvSpPr>
            <a:spLocks/>
          </p:cNvSpPr>
          <p:nvPr/>
        </p:nvSpPr>
        <p:spPr bwMode="auto">
          <a:xfrm>
            <a:off x="758825" y="962025"/>
            <a:ext cx="163513"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2" name="Line 124"/>
          <p:cNvSpPr>
            <a:spLocks noChangeShapeType="1"/>
          </p:cNvSpPr>
          <p:nvPr/>
        </p:nvSpPr>
        <p:spPr bwMode="auto">
          <a:xfrm>
            <a:off x="590550" y="1085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3" name="Line 125"/>
          <p:cNvSpPr>
            <a:spLocks noChangeShapeType="1"/>
          </p:cNvSpPr>
          <p:nvPr/>
        </p:nvSpPr>
        <p:spPr bwMode="auto">
          <a:xfrm>
            <a:off x="855663" y="1085850"/>
            <a:ext cx="666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4" name="Line 126"/>
          <p:cNvSpPr>
            <a:spLocks noChangeShapeType="1"/>
          </p:cNvSpPr>
          <p:nvPr/>
        </p:nvSpPr>
        <p:spPr bwMode="auto">
          <a:xfrm rot="5400000">
            <a:off x="1316038" y="1257300"/>
            <a:ext cx="0" cy="787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15" name="Line 127"/>
          <p:cNvSpPr>
            <a:spLocks noChangeShapeType="1"/>
          </p:cNvSpPr>
          <p:nvPr/>
        </p:nvSpPr>
        <p:spPr bwMode="auto">
          <a:xfrm>
            <a:off x="1709738" y="906463"/>
            <a:ext cx="0" cy="15716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16" name="Line 128"/>
          <p:cNvSpPr>
            <a:spLocks noChangeShapeType="1"/>
          </p:cNvSpPr>
          <p:nvPr/>
        </p:nvSpPr>
        <p:spPr bwMode="auto">
          <a:xfrm rot="5400000">
            <a:off x="2116138" y="525463"/>
            <a:ext cx="0" cy="7620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17" name="Oval 129"/>
          <p:cNvSpPr>
            <a:spLocks noChangeArrowheads="1"/>
          </p:cNvSpPr>
          <p:nvPr/>
        </p:nvSpPr>
        <p:spPr bwMode="auto">
          <a:xfrm>
            <a:off x="1685925" y="162718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18" name="Line 130"/>
          <p:cNvSpPr>
            <a:spLocks noChangeShapeType="1"/>
          </p:cNvSpPr>
          <p:nvPr/>
        </p:nvSpPr>
        <p:spPr bwMode="auto">
          <a:xfrm rot="5400000">
            <a:off x="4810125" y="3465513"/>
            <a:ext cx="0" cy="4572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19" name="Line 131"/>
          <p:cNvSpPr>
            <a:spLocks noChangeShapeType="1"/>
          </p:cNvSpPr>
          <p:nvPr/>
        </p:nvSpPr>
        <p:spPr bwMode="auto">
          <a:xfrm rot="5400000">
            <a:off x="1159669" y="3753644"/>
            <a:ext cx="0" cy="373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0" name="Line 132"/>
          <p:cNvSpPr>
            <a:spLocks noChangeShapeType="1"/>
          </p:cNvSpPr>
          <p:nvPr/>
        </p:nvSpPr>
        <p:spPr bwMode="auto">
          <a:xfrm>
            <a:off x="1346200" y="1935163"/>
            <a:ext cx="0" cy="1998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1" name="AutoShape 133"/>
          <p:cNvSpPr>
            <a:spLocks/>
          </p:cNvSpPr>
          <p:nvPr/>
        </p:nvSpPr>
        <p:spPr bwMode="auto">
          <a:xfrm flipH="1">
            <a:off x="5026025" y="2895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22" name="AutoShape 134"/>
          <p:cNvSpPr>
            <a:spLocks/>
          </p:cNvSpPr>
          <p:nvPr/>
        </p:nvSpPr>
        <p:spPr bwMode="auto">
          <a:xfrm rot="16200000" flipV="1">
            <a:off x="3529013" y="52244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23" name="Line 135"/>
          <p:cNvSpPr>
            <a:spLocks noChangeShapeType="1"/>
          </p:cNvSpPr>
          <p:nvPr/>
        </p:nvSpPr>
        <p:spPr bwMode="auto">
          <a:xfrm rot="5400000">
            <a:off x="3885407" y="5090318"/>
            <a:ext cx="0" cy="4238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4" name="Oval 136"/>
          <p:cNvSpPr>
            <a:spLocks noChangeArrowheads="1"/>
          </p:cNvSpPr>
          <p:nvPr/>
        </p:nvSpPr>
        <p:spPr bwMode="auto">
          <a:xfrm>
            <a:off x="1320800"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25" name="Line 137"/>
          <p:cNvSpPr>
            <a:spLocks noChangeShapeType="1"/>
          </p:cNvSpPr>
          <p:nvPr/>
        </p:nvSpPr>
        <p:spPr bwMode="auto">
          <a:xfrm rot="5400000">
            <a:off x="2858294" y="1196182"/>
            <a:ext cx="0" cy="3794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6" name="Line 138"/>
          <p:cNvSpPr>
            <a:spLocks noChangeShapeType="1"/>
          </p:cNvSpPr>
          <p:nvPr/>
        </p:nvSpPr>
        <p:spPr bwMode="auto">
          <a:xfrm>
            <a:off x="3048000" y="1411288"/>
            <a:ext cx="0" cy="21161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7" name="Line 139"/>
          <p:cNvSpPr>
            <a:spLocks noChangeShapeType="1"/>
          </p:cNvSpPr>
          <p:nvPr/>
        </p:nvSpPr>
        <p:spPr bwMode="auto">
          <a:xfrm rot="5400000">
            <a:off x="3240882" y="3347244"/>
            <a:ext cx="0" cy="3825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8" name="Line 140"/>
          <p:cNvSpPr>
            <a:spLocks noChangeShapeType="1"/>
          </p:cNvSpPr>
          <p:nvPr/>
        </p:nvSpPr>
        <p:spPr bwMode="auto">
          <a:xfrm>
            <a:off x="3432175" y="3538538"/>
            <a:ext cx="0" cy="547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29" name="Oval 141"/>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30" name="Line 142"/>
          <p:cNvSpPr>
            <a:spLocks noChangeShapeType="1"/>
          </p:cNvSpPr>
          <p:nvPr/>
        </p:nvSpPr>
        <p:spPr bwMode="auto">
          <a:xfrm>
            <a:off x="3568700" y="4486275"/>
            <a:ext cx="0" cy="11398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1" name="Oval 143"/>
          <p:cNvSpPr>
            <a:spLocks noChangeArrowheads="1"/>
          </p:cNvSpPr>
          <p:nvPr/>
        </p:nvSpPr>
        <p:spPr bwMode="auto">
          <a:xfrm>
            <a:off x="3546475" y="56086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32" name="AutoShape 144"/>
          <p:cNvSpPr>
            <a:spLocks/>
          </p:cNvSpPr>
          <p:nvPr/>
        </p:nvSpPr>
        <p:spPr bwMode="auto">
          <a:xfrm rot="16200000" flipV="1">
            <a:off x="3009900" y="27384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33" name="Line 145"/>
          <p:cNvSpPr>
            <a:spLocks noChangeShapeType="1"/>
          </p:cNvSpPr>
          <p:nvPr/>
        </p:nvSpPr>
        <p:spPr bwMode="auto">
          <a:xfrm rot="5400000">
            <a:off x="2798763"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4" name="Line 146"/>
          <p:cNvSpPr>
            <a:spLocks noChangeShapeType="1"/>
          </p:cNvSpPr>
          <p:nvPr/>
        </p:nvSpPr>
        <p:spPr bwMode="auto">
          <a:xfrm rot="5400000">
            <a:off x="3297238" y="2679700"/>
            <a:ext cx="0" cy="2698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5" name="Line 147"/>
          <p:cNvSpPr>
            <a:spLocks noChangeShapeType="1"/>
          </p:cNvSpPr>
          <p:nvPr/>
        </p:nvSpPr>
        <p:spPr bwMode="auto">
          <a:xfrm>
            <a:off x="3432175" y="2365375"/>
            <a:ext cx="0" cy="4587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6" name="Line 148"/>
          <p:cNvSpPr>
            <a:spLocks noChangeShapeType="1"/>
          </p:cNvSpPr>
          <p:nvPr/>
        </p:nvSpPr>
        <p:spPr bwMode="auto">
          <a:xfrm rot="5400000">
            <a:off x="5528469" y="2324894"/>
            <a:ext cx="0" cy="1363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7" name="Line 149"/>
          <p:cNvSpPr>
            <a:spLocks noChangeShapeType="1"/>
          </p:cNvSpPr>
          <p:nvPr/>
        </p:nvSpPr>
        <p:spPr bwMode="auto">
          <a:xfrm>
            <a:off x="5038725" y="3111500"/>
            <a:ext cx="0" cy="5984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8" name="Line 150"/>
          <p:cNvSpPr>
            <a:spLocks noChangeShapeType="1"/>
          </p:cNvSpPr>
          <p:nvPr/>
        </p:nvSpPr>
        <p:spPr bwMode="auto">
          <a:xfrm rot="5400000">
            <a:off x="4721226" y="1733550"/>
            <a:ext cx="0" cy="250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39" name="Line 151"/>
          <p:cNvSpPr>
            <a:spLocks noChangeShapeType="1"/>
          </p:cNvSpPr>
          <p:nvPr/>
        </p:nvSpPr>
        <p:spPr bwMode="auto">
          <a:xfrm>
            <a:off x="4846638" y="1876425"/>
            <a:ext cx="0" cy="1130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40" name="Line 152"/>
          <p:cNvSpPr>
            <a:spLocks noChangeShapeType="1"/>
          </p:cNvSpPr>
          <p:nvPr/>
        </p:nvSpPr>
        <p:spPr bwMode="auto">
          <a:xfrm>
            <a:off x="5038725" y="982663"/>
            <a:ext cx="0" cy="19462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41" name="Line 153"/>
          <p:cNvSpPr>
            <a:spLocks noChangeShapeType="1"/>
          </p:cNvSpPr>
          <p:nvPr/>
        </p:nvSpPr>
        <p:spPr bwMode="auto">
          <a:xfrm>
            <a:off x="2619375" y="5018088"/>
            <a:ext cx="0" cy="282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42" name="Text Box 154"/>
          <p:cNvSpPr txBox="1">
            <a:spLocks noChangeArrowheads="1"/>
          </p:cNvSpPr>
          <p:nvPr/>
        </p:nvSpPr>
        <p:spPr bwMode="auto">
          <a:xfrm>
            <a:off x="565150" y="4694238"/>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3644" name="Rectangle 156"/>
          <p:cNvSpPr>
            <a:spLocks noChangeArrowheads="1"/>
          </p:cNvSpPr>
          <p:nvPr/>
        </p:nvSpPr>
        <p:spPr bwMode="auto">
          <a:xfrm rot="5400000">
            <a:off x="2135188" y="1230313"/>
            <a:ext cx="727075" cy="3397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45" name="Oval 157"/>
          <p:cNvSpPr>
            <a:spLocks noChangeArrowheads="1"/>
          </p:cNvSpPr>
          <p:nvPr/>
        </p:nvSpPr>
        <p:spPr bwMode="auto">
          <a:xfrm rot="5400000">
            <a:off x="2433638" y="1474788"/>
            <a:ext cx="146050" cy="14605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46" name="Line 158"/>
          <p:cNvSpPr>
            <a:spLocks noChangeShapeType="1"/>
          </p:cNvSpPr>
          <p:nvPr/>
        </p:nvSpPr>
        <p:spPr bwMode="auto">
          <a:xfrm rot="5400000" flipV="1">
            <a:off x="2501106" y="111680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47" name="Line 159"/>
          <p:cNvSpPr>
            <a:spLocks noChangeShapeType="1"/>
          </p:cNvSpPr>
          <p:nvPr/>
        </p:nvSpPr>
        <p:spPr bwMode="auto">
          <a:xfrm rot="5400000" flipH="1" flipV="1">
            <a:off x="2361406" y="1123157"/>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48" name="Line 160"/>
          <p:cNvSpPr>
            <a:spLocks noChangeShapeType="1"/>
          </p:cNvSpPr>
          <p:nvPr/>
        </p:nvSpPr>
        <p:spPr bwMode="auto">
          <a:xfrm rot="-5400000">
            <a:off x="2388394" y="101044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49" name="Line 161"/>
          <p:cNvSpPr>
            <a:spLocks noChangeShapeType="1"/>
          </p:cNvSpPr>
          <p:nvPr/>
        </p:nvSpPr>
        <p:spPr bwMode="auto">
          <a:xfrm rot="5400000" flipH="1" flipV="1">
            <a:off x="2497931" y="1539082"/>
            <a:ext cx="144463"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50" name="Line 162"/>
          <p:cNvSpPr>
            <a:spLocks noChangeShapeType="1"/>
          </p:cNvSpPr>
          <p:nvPr/>
        </p:nvSpPr>
        <p:spPr bwMode="auto">
          <a:xfrm rot="5400000" flipV="1">
            <a:off x="2357438" y="1533525"/>
            <a:ext cx="146050" cy="14605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51" name="Line 163"/>
          <p:cNvSpPr>
            <a:spLocks noChangeShapeType="1"/>
          </p:cNvSpPr>
          <p:nvPr/>
        </p:nvSpPr>
        <p:spPr bwMode="auto">
          <a:xfrm rot="16200000" flipH="1">
            <a:off x="2367757" y="1791494"/>
            <a:ext cx="2333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52" name="AutoShape 164"/>
          <p:cNvSpPr>
            <a:spLocks/>
          </p:cNvSpPr>
          <p:nvPr/>
        </p:nvSpPr>
        <p:spPr bwMode="auto">
          <a:xfrm rot="16200000" flipV="1">
            <a:off x="1673225" y="181451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653" name="Line 165"/>
          <p:cNvSpPr>
            <a:spLocks noChangeShapeType="1"/>
          </p:cNvSpPr>
          <p:nvPr/>
        </p:nvSpPr>
        <p:spPr bwMode="auto">
          <a:xfrm rot="5400000">
            <a:off x="2160588" y="1552575"/>
            <a:ext cx="0" cy="6477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54" name="Line 166"/>
          <p:cNvSpPr>
            <a:spLocks noChangeShapeType="1"/>
          </p:cNvSpPr>
          <p:nvPr/>
        </p:nvSpPr>
        <p:spPr bwMode="auto">
          <a:xfrm rot="5400000">
            <a:off x="1458913" y="1752600"/>
            <a:ext cx="0" cy="276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655" name="Line 167"/>
          <p:cNvSpPr>
            <a:spLocks noChangeShapeType="1"/>
          </p:cNvSpPr>
          <p:nvPr/>
        </p:nvSpPr>
        <p:spPr bwMode="auto">
          <a:xfrm rot="10800000" flipH="1">
            <a:off x="1709738" y="2478088"/>
            <a:ext cx="7905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56" name="Line 168"/>
          <p:cNvSpPr>
            <a:spLocks noChangeShapeType="1"/>
          </p:cNvSpPr>
          <p:nvPr/>
        </p:nvSpPr>
        <p:spPr bwMode="auto">
          <a:xfrm>
            <a:off x="2500313" y="24701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57" name="Line 169"/>
          <p:cNvSpPr>
            <a:spLocks noChangeShapeType="1"/>
          </p:cNvSpPr>
          <p:nvPr/>
        </p:nvSpPr>
        <p:spPr bwMode="auto">
          <a:xfrm>
            <a:off x="1320800" y="35179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58" name="Line 170"/>
          <p:cNvSpPr>
            <a:spLocks noChangeShapeType="1"/>
          </p:cNvSpPr>
          <p:nvPr/>
        </p:nvSpPr>
        <p:spPr bwMode="auto">
          <a:xfrm flipV="1">
            <a:off x="2500313" y="335597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59" name="Line 171"/>
          <p:cNvSpPr>
            <a:spLocks noChangeShapeType="1"/>
          </p:cNvSpPr>
          <p:nvPr/>
        </p:nvSpPr>
        <p:spPr bwMode="auto">
          <a:xfrm flipH="1">
            <a:off x="2195513" y="2921000"/>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60" name="Line 172"/>
          <p:cNvSpPr>
            <a:spLocks noChangeShapeType="1"/>
          </p:cNvSpPr>
          <p:nvPr/>
        </p:nvSpPr>
        <p:spPr bwMode="auto">
          <a:xfrm flipH="1" flipV="1">
            <a:off x="2197100" y="2916238"/>
            <a:ext cx="3175" cy="590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61" name="Line 173"/>
          <p:cNvSpPr>
            <a:spLocks noChangeShapeType="1"/>
          </p:cNvSpPr>
          <p:nvPr/>
        </p:nvSpPr>
        <p:spPr bwMode="auto">
          <a:xfrm flipH="1">
            <a:off x="2195513" y="2462213"/>
            <a:ext cx="4762" cy="266700"/>
          </a:xfrm>
          <a:prstGeom prst="line">
            <a:avLst/>
          </a:prstGeom>
          <a:noFill/>
          <a:ln w="1905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62" name="Line 174"/>
          <p:cNvSpPr>
            <a:spLocks noChangeShapeType="1"/>
          </p:cNvSpPr>
          <p:nvPr/>
        </p:nvSpPr>
        <p:spPr bwMode="auto">
          <a:xfrm>
            <a:off x="2190750" y="2717800"/>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63" name="Oval 175"/>
          <p:cNvSpPr>
            <a:spLocks noChangeArrowheads="1"/>
          </p:cNvSpPr>
          <p:nvPr/>
        </p:nvSpPr>
        <p:spPr bwMode="auto">
          <a:xfrm>
            <a:off x="2179638" y="2459038"/>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664" name="Group 176"/>
          <p:cNvGrpSpPr>
            <a:grpSpLocks/>
          </p:cNvGrpSpPr>
          <p:nvPr/>
        </p:nvGrpSpPr>
        <p:grpSpPr bwMode="auto">
          <a:xfrm rot="5400000">
            <a:off x="2138363" y="3302000"/>
            <a:ext cx="127000" cy="146050"/>
            <a:chOff x="2401" y="1169"/>
            <a:chExt cx="44" cy="51"/>
          </a:xfrm>
        </p:grpSpPr>
        <p:grpSp>
          <p:nvGrpSpPr>
            <p:cNvPr id="63665" name="Group 177"/>
            <p:cNvGrpSpPr>
              <a:grpSpLocks/>
            </p:cNvGrpSpPr>
            <p:nvPr/>
          </p:nvGrpSpPr>
          <p:grpSpPr bwMode="auto">
            <a:xfrm>
              <a:off x="2401" y="1204"/>
              <a:ext cx="44" cy="16"/>
              <a:chOff x="2401" y="1204"/>
              <a:chExt cx="44" cy="16"/>
            </a:xfrm>
          </p:grpSpPr>
          <p:sp>
            <p:nvSpPr>
              <p:cNvPr id="63666" name="Arc 178"/>
              <p:cNvSpPr>
                <a:spLocks/>
              </p:cNvSpPr>
              <p:nvPr/>
            </p:nvSpPr>
            <p:spPr bwMode="auto">
              <a:xfrm rot="16200000" flipV="1">
                <a:off x="2426"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67" name="Arc 179"/>
              <p:cNvSpPr>
                <a:spLocks/>
              </p:cNvSpPr>
              <p:nvPr/>
            </p:nvSpPr>
            <p:spPr bwMode="auto">
              <a:xfrm rot="-5400000">
                <a:off x="2404" y="1201"/>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668" name="Group 180"/>
            <p:cNvGrpSpPr>
              <a:grpSpLocks/>
            </p:cNvGrpSpPr>
            <p:nvPr/>
          </p:nvGrpSpPr>
          <p:grpSpPr bwMode="auto">
            <a:xfrm>
              <a:off x="2401" y="1169"/>
              <a:ext cx="44" cy="16"/>
              <a:chOff x="2401" y="1169"/>
              <a:chExt cx="44" cy="16"/>
            </a:xfrm>
          </p:grpSpPr>
          <p:sp>
            <p:nvSpPr>
              <p:cNvPr id="63669" name="Arc 181"/>
              <p:cNvSpPr>
                <a:spLocks/>
              </p:cNvSpPr>
              <p:nvPr/>
            </p:nvSpPr>
            <p:spPr bwMode="auto">
              <a:xfrm rot="-5400000" flipH="1" flipV="1">
                <a:off x="2426"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70" name="Arc 182"/>
              <p:cNvSpPr>
                <a:spLocks/>
              </p:cNvSpPr>
              <p:nvPr/>
            </p:nvSpPr>
            <p:spPr bwMode="auto">
              <a:xfrm rot="16200000" flipH="1">
                <a:off x="2404" y="1166"/>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63671" name="Group 183"/>
          <p:cNvGrpSpPr>
            <a:grpSpLocks/>
          </p:cNvGrpSpPr>
          <p:nvPr/>
        </p:nvGrpSpPr>
        <p:grpSpPr bwMode="auto">
          <a:xfrm rot="5400000">
            <a:off x="2139157" y="2532856"/>
            <a:ext cx="127000" cy="144463"/>
            <a:chOff x="1987" y="1170"/>
            <a:chExt cx="45" cy="52"/>
          </a:xfrm>
        </p:grpSpPr>
        <p:grpSp>
          <p:nvGrpSpPr>
            <p:cNvPr id="63672" name="Group 184"/>
            <p:cNvGrpSpPr>
              <a:grpSpLocks/>
            </p:cNvGrpSpPr>
            <p:nvPr/>
          </p:nvGrpSpPr>
          <p:grpSpPr bwMode="auto">
            <a:xfrm>
              <a:off x="1987" y="1206"/>
              <a:ext cx="43" cy="16"/>
              <a:chOff x="1987" y="1206"/>
              <a:chExt cx="43" cy="16"/>
            </a:xfrm>
          </p:grpSpPr>
          <p:sp>
            <p:nvSpPr>
              <p:cNvPr id="63673" name="Arc 185"/>
              <p:cNvSpPr>
                <a:spLocks/>
              </p:cNvSpPr>
              <p:nvPr/>
            </p:nvSpPr>
            <p:spPr bwMode="auto">
              <a:xfrm rot="16200000" flipV="1">
                <a:off x="2011"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74" name="Arc 186"/>
              <p:cNvSpPr>
                <a:spLocks/>
              </p:cNvSpPr>
              <p:nvPr/>
            </p:nvSpPr>
            <p:spPr bwMode="auto">
              <a:xfrm rot="-5400000">
                <a:off x="1990" y="1203"/>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675" name="Group 187"/>
            <p:cNvGrpSpPr>
              <a:grpSpLocks/>
            </p:cNvGrpSpPr>
            <p:nvPr/>
          </p:nvGrpSpPr>
          <p:grpSpPr bwMode="auto">
            <a:xfrm>
              <a:off x="1989" y="1170"/>
              <a:ext cx="43" cy="16"/>
              <a:chOff x="1989" y="1170"/>
              <a:chExt cx="43" cy="16"/>
            </a:xfrm>
          </p:grpSpPr>
          <p:sp>
            <p:nvSpPr>
              <p:cNvPr id="63676" name="Arc 188"/>
              <p:cNvSpPr>
                <a:spLocks/>
              </p:cNvSpPr>
              <p:nvPr/>
            </p:nvSpPr>
            <p:spPr bwMode="auto">
              <a:xfrm rot="-5400000" flipH="1" flipV="1">
                <a:off x="2013"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77" name="Arc 189"/>
              <p:cNvSpPr>
                <a:spLocks/>
              </p:cNvSpPr>
              <p:nvPr/>
            </p:nvSpPr>
            <p:spPr bwMode="auto">
              <a:xfrm rot="16200000" flipH="1">
                <a:off x="1992" y="1167"/>
                <a:ext cx="16" cy="2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3678" name="Oval 190"/>
          <p:cNvSpPr>
            <a:spLocks noChangeArrowheads="1"/>
          </p:cNvSpPr>
          <p:nvPr/>
        </p:nvSpPr>
        <p:spPr bwMode="auto">
          <a:xfrm>
            <a:off x="2179638" y="3498850"/>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79" name="Rectangle 191"/>
          <p:cNvSpPr>
            <a:spLocks noChangeArrowheads="1"/>
          </p:cNvSpPr>
          <p:nvPr/>
        </p:nvSpPr>
        <p:spPr bwMode="auto">
          <a:xfrm>
            <a:off x="2300288" y="2622550"/>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80" name="Line 192"/>
          <p:cNvSpPr>
            <a:spLocks noChangeShapeType="1"/>
          </p:cNvSpPr>
          <p:nvPr/>
        </p:nvSpPr>
        <p:spPr bwMode="auto">
          <a:xfrm flipV="1">
            <a:off x="2306638" y="28019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81" name="Rectangle 193"/>
          <p:cNvSpPr>
            <a:spLocks noChangeArrowheads="1"/>
          </p:cNvSpPr>
          <p:nvPr/>
        </p:nvSpPr>
        <p:spPr bwMode="auto">
          <a:xfrm>
            <a:off x="2300288" y="2994025"/>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682" name="Group 194"/>
          <p:cNvGrpSpPr>
            <a:grpSpLocks/>
          </p:cNvGrpSpPr>
          <p:nvPr/>
        </p:nvGrpSpPr>
        <p:grpSpPr bwMode="auto">
          <a:xfrm>
            <a:off x="2298700" y="3219450"/>
            <a:ext cx="103188" cy="100013"/>
            <a:chOff x="3913" y="2593"/>
            <a:chExt cx="155" cy="151"/>
          </a:xfrm>
        </p:grpSpPr>
        <p:sp>
          <p:nvSpPr>
            <p:cNvPr id="63683" name="Line 19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84" name="Line 19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685" name="Group 197"/>
          <p:cNvGrpSpPr>
            <a:grpSpLocks/>
          </p:cNvGrpSpPr>
          <p:nvPr/>
        </p:nvGrpSpPr>
        <p:grpSpPr bwMode="auto">
          <a:xfrm>
            <a:off x="2293938" y="2668588"/>
            <a:ext cx="103187" cy="100012"/>
            <a:chOff x="3913" y="2593"/>
            <a:chExt cx="155" cy="151"/>
          </a:xfrm>
        </p:grpSpPr>
        <p:sp>
          <p:nvSpPr>
            <p:cNvPr id="63686" name="Line 1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87" name="Line 1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688" name="Line 200"/>
          <p:cNvSpPr>
            <a:spLocks noChangeShapeType="1"/>
          </p:cNvSpPr>
          <p:nvPr/>
        </p:nvSpPr>
        <p:spPr bwMode="auto">
          <a:xfrm rot="10800000" flipH="1" flipV="1">
            <a:off x="2303463" y="306863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89" name="Line 201"/>
          <p:cNvSpPr>
            <a:spLocks noChangeShapeType="1"/>
          </p:cNvSpPr>
          <p:nvPr/>
        </p:nvSpPr>
        <p:spPr bwMode="auto">
          <a:xfrm rot="10800000" flipH="1">
            <a:off x="4373563" y="982663"/>
            <a:ext cx="66516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0" name="Line 202"/>
          <p:cNvSpPr>
            <a:spLocks noChangeShapeType="1"/>
          </p:cNvSpPr>
          <p:nvPr/>
        </p:nvSpPr>
        <p:spPr bwMode="auto">
          <a:xfrm>
            <a:off x="3432175" y="2365375"/>
            <a:ext cx="9413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1" name="Line 203"/>
          <p:cNvSpPr>
            <a:spLocks noChangeShapeType="1"/>
          </p:cNvSpPr>
          <p:nvPr/>
        </p:nvSpPr>
        <p:spPr bwMode="auto">
          <a:xfrm flipH="1" flipV="1">
            <a:off x="4078288" y="1941513"/>
            <a:ext cx="1587" cy="3889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2" name="Line 204"/>
          <p:cNvSpPr>
            <a:spLocks noChangeShapeType="1"/>
          </p:cNvSpPr>
          <p:nvPr/>
        </p:nvSpPr>
        <p:spPr bwMode="auto">
          <a:xfrm>
            <a:off x="4379913" y="9620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3" name="Line 205"/>
          <p:cNvSpPr>
            <a:spLocks noChangeShapeType="1"/>
          </p:cNvSpPr>
          <p:nvPr/>
        </p:nvSpPr>
        <p:spPr bwMode="auto">
          <a:xfrm flipV="1">
            <a:off x="4379913" y="22034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4" name="Line 206"/>
          <p:cNvSpPr>
            <a:spLocks noChangeShapeType="1"/>
          </p:cNvSpPr>
          <p:nvPr/>
        </p:nvSpPr>
        <p:spPr bwMode="auto">
          <a:xfrm flipH="1">
            <a:off x="4075113" y="19415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5" name="Oval 207"/>
          <p:cNvSpPr>
            <a:spLocks noChangeArrowheads="1"/>
          </p:cNvSpPr>
          <p:nvPr/>
        </p:nvSpPr>
        <p:spPr bwMode="auto">
          <a:xfrm>
            <a:off x="4059238" y="23463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6" name="Rectangle 208"/>
          <p:cNvSpPr>
            <a:spLocks noChangeArrowheads="1"/>
          </p:cNvSpPr>
          <p:nvPr/>
        </p:nvSpPr>
        <p:spPr bwMode="auto">
          <a:xfrm>
            <a:off x="4179888" y="13001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697" name="Rectangle 209"/>
          <p:cNvSpPr>
            <a:spLocks noChangeArrowheads="1"/>
          </p:cNvSpPr>
          <p:nvPr/>
        </p:nvSpPr>
        <p:spPr bwMode="auto">
          <a:xfrm>
            <a:off x="4179888" y="16716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698" name="Group 210"/>
          <p:cNvGrpSpPr>
            <a:grpSpLocks/>
          </p:cNvGrpSpPr>
          <p:nvPr/>
        </p:nvGrpSpPr>
        <p:grpSpPr bwMode="auto">
          <a:xfrm>
            <a:off x="4178300" y="1695450"/>
            <a:ext cx="103188" cy="100013"/>
            <a:chOff x="3913" y="2593"/>
            <a:chExt cx="155" cy="151"/>
          </a:xfrm>
        </p:grpSpPr>
        <p:sp>
          <p:nvSpPr>
            <p:cNvPr id="63699" name="Line 21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0" name="Line 21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701" name="Group 213"/>
          <p:cNvGrpSpPr>
            <a:grpSpLocks/>
          </p:cNvGrpSpPr>
          <p:nvPr/>
        </p:nvGrpSpPr>
        <p:grpSpPr bwMode="auto">
          <a:xfrm>
            <a:off x="4173538" y="1519238"/>
            <a:ext cx="103187" cy="100012"/>
            <a:chOff x="3913" y="2593"/>
            <a:chExt cx="155" cy="151"/>
          </a:xfrm>
        </p:grpSpPr>
        <p:sp>
          <p:nvSpPr>
            <p:cNvPr id="63702" name="Line 21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3" name="Line 21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704" name="Rectangle 216"/>
          <p:cNvSpPr>
            <a:spLocks noChangeArrowheads="1"/>
          </p:cNvSpPr>
          <p:nvPr/>
        </p:nvSpPr>
        <p:spPr bwMode="auto">
          <a:xfrm rot="10800000" flipH="1">
            <a:off x="4268788" y="20447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5" name="Line 217"/>
          <p:cNvSpPr>
            <a:spLocks noChangeShapeType="1"/>
          </p:cNvSpPr>
          <p:nvPr/>
        </p:nvSpPr>
        <p:spPr bwMode="auto">
          <a:xfrm rot="10800000">
            <a:off x="4186238" y="13779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6" name="Line 218"/>
          <p:cNvSpPr>
            <a:spLocks noChangeShapeType="1"/>
          </p:cNvSpPr>
          <p:nvPr/>
        </p:nvSpPr>
        <p:spPr bwMode="auto">
          <a:xfrm flipV="1">
            <a:off x="4189413" y="18383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7" name="Line 219"/>
          <p:cNvSpPr>
            <a:spLocks noChangeShapeType="1"/>
          </p:cNvSpPr>
          <p:nvPr/>
        </p:nvSpPr>
        <p:spPr bwMode="auto">
          <a:xfrm rot="5400000">
            <a:off x="4017169" y="16089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8" name="Rectangle 220"/>
          <p:cNvSpPr>
            <a:spLocks noChangeArrowheads="1"/>
          </p:cNvSpPr>
          <p:nvPr/>
        </p:nvSpPr>
        <p:spPr bwMode="auto">
          <a:xfrm>
            <a:off x="4214813" y="1101725"/>
            <a:ext cx="328612" cy="1936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09" name="AutoShape 221"/>
          <p:cNvSpPr>
            <a:spLocks noChangeArrowheads="1"/>
          </p:cNvSpPr>
          <p:nvPr/>
        </p:nvSpPr>
        <p:spPr bwMode="auto">
          <a:xfrm rot="10800000">
            <a:off x="4275138" y="11557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10" name="AutoShape 222"/>
          <p:cNvSpPr>
            <a:spLocks noChangeArrowheads="1"/>
          </p:cNvSpPr>
          <p:nvPr/>
        </p:nvSpPr>
        <p:spPr bwMode="auto">
          <a:xfrm flipH="1">
            <a:off x="4321175" y="20859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11" name="Line 223"/>
          <p:cNvSpPr>
            <a:spLocks noChangeShapeType="1"/>
          </p:cNvSpPr>
          <p:nvPr/>
        </p:nvSpPr>
        <p:spPr bwMode="auto">
          <a:xfrm rot="10800000" flipH="1">
            <a:off x="4400550" y="282416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2" name="Line 224"/>
          <p:cNvSpPr>
            <a:spLocks noChangeShapeType="1"/>
          </p:cNvSpPr>
          <p:nvPr/>
        </p:nvSpPr>
        <p:spPr bwMode="auto">
          <a:xfrm>
            <a:off x="4075113" y="4206875"/>
            <a:ext cx="3111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3" name="Line 225"/>
          <p:cNvSpPr>
            <a:spLocks noChangeShapeType="1"/>
          </p:cNvSpPr>
          <p:nvPr/>
        </p:nvSpPr>
        <p:spPr bwMode="auto">
          <a:xfrm flipH="1" flipV="1">
            <a:off x="4090988" y="3783013"/>
            <a:ext cx="6350" cy="15192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4" name="Line 226"/>
          <p:cNvSpPr>
            <a:spLocks noChangeShapeType="1"/>
          </p:cNvSpPr>
          <p:nvPr/>
        </p:nvSpPr>
        <p:spPr bwMode="auto">
          <a:xfrm>
            <a:off x="4392613" y="2816225"/>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5" name="Line 227"/>
          <p:cNvSpPr>
            <a:spLocks noChangeShapeType="1"/>
          </p:cNvSpPr>
          <p:nvPr/>
        </p:nvSpPr>
        <p:spPr bwMode="auto">
          <a:xfrm flipV="1">
            <a:off x="4392613" y="4044950"/>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6" name="Line 228"/>
          <p:cNvSpPr>
            <a:spLocks noChangeShapeType="1"/>
          </p:cNvSpPr>
          <p:nvPr/>
        </p:nvSpPr>
        <p:spPr bwMode="auto">
          <a:xfrm flipH="1">
            <a:off x="4087813" y="3783013"/>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7" name="Oval 229"/>
          <p:cNvSpPr>
            <a:spLocks noChangeArrowheads="1"/>
          </p:cNvSpPr>
          <p:nvPr/>
        </p:nvSpPr>
        <p:spPr bwMode="auto">
          <a:xfrm>
            <a:off x="4071938" y="4187825"/>
            <a:ext cx="36512"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8" name="Rectangle 230"/>
          <p:cNvSpPr>
            <a:spLocks noChangeArrowheads="1"/>
          </p:cNvSpPr>
          <p:nvPr/>
        </p:nvSpPr>
        <p:spPr bwMode="auto">
          <a:xfrm>
            <a:off x="4192588" y="3141663"/>
            <a:ext cx="404812"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19" name="Rectangle 231"/>
          <p:cNvSpPr>
            <a:spLocks noChangeArrowheads="1"/>
          </p:cNvSpPr>
          <p:nvPr/>
        </p:nvSpPr>
        <p:spPr bwMode="auto">
          <a:xfrm>
            <a:off x="4192588" y="3513138"/>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720" name="Group 232"/>
          <p:cNvGrpSpPr>
            <a:grpSpLocks/>
          </p:cNvGrpSpPr>
          <p:nvPr/>
        </p:nvGrpSpPr>
        <p:grpSpPr bwMode="auto">
          <a:xfrm>
            <a:off x="4191000" y="3536950"/>
            <a:ext cx="103188" cy="100013"/>
            <a:chOff x="3913" y="2593"/>
            <a:chExt cx="155" cy="151"/>
          </a:xfrm>
        </p:grpSpPr>
        <p:sp>
          <p:nvSpPr>
            <p:cNvPr id="63721" name="Line 23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22" name="Line 23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723" name="Group 235"/>
          <p:cNvGrpSpPr>
            <a:grpSpLocks/>
          </p:cNvGrpSpPr>
          <p:nvPr/>
        </p:nvGrpSpPr>
        <p:grpSpPr bwMode="auto">
          <a:xfrm>
            <a:off x="4186238" y="3360738"/>
            <a:ext cx="103187" cy="100012"/>
            <a:chOff x="3913" y="2593"/>
            <a:chExt cx="155" cy="151"/>
          </a:xfrm>
        </p:grpSpPr>
        <p:sp>
          <p:nvSpPr>
            <p:cNvPr id="63724" name="Line 2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25" name="Line 2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726" name="Rectangle 238"/>
          <p:cNvSpPr>
            <a:spLocks noChangeArrowheads="1"/>
          </p:cNvSpPr>
          <p:nvPr/>
        </p:nvSpPr>
        <p:spPr bwMode="auto">
          <a:xfrm rot="10800000" flipH="1">
            <a:off x="4281488" y="38862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27" name="Line 239"/>
          <p:cNvSpPr>
            <a:spLocks noChangeShapeType="1"/>
          </p:cNvSpPr>
          <p:nvPr/>
        </p:nvSpPr>
        <p:spPr bwMode="auto">
          <a:xfrm rot="10800000">
            <a:off x="4198938" y="3219450"/>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28" name="Line 240"/>
          <p:cNvSpPr>
            <a:spLocks noChangeShapeType="1"/>
          </p:cNvSpPr>
          <p:nvPr/>
        </p:nvSpPr>
        <p:spPr bwMode="auto">
          <a:xfrm flipV="1">
            <a:off x="4202113" y="3679825"/>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29" name="Line 241"/>
          <p:cNvSpPr>
            <a:spLocks noChangeShapeType="1"/>
          </p:cNvSpPr>
          <p:nvPr/>
        </p:nvSpPr>
        <p:spPr bwMode="auto">
          <a:xfrm rot="5400000">
            <a:off x="4029869" y="3450432"/>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0" name="Rectangle 242"/>
          <p:cNvSpPr>
            <a:spLocks noChangeArrowheads="1"/>
          </p:cNvSpPr>
          <p:nvPr/>
        </p:nvSpPr>
        <p:spPr bwMode="auto">
          <a:xfrm>
            <a:off x="4227513" y="2962275"/>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1" name="AutoShape 243"/>
          <p:cNvSpPr>
            <a:spLocks noChangeArrowheads="1"/>
          </p:cNvSpPr>
          <p:nvPr/>
        </p:nvSpPr>
        <p:spPr bwMode="auto">
          <a:xfrm rot="10800000">
            <a:off x="4287838" y="2997200"/>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32" name="AutoShape 244"/>
          <p:cNvSpPr>
            <a:spLocks noChangeArrowheads="1"/>
          </p:cNvSpPr>
          <p:nvPr/>
        </p:nvSpPr>
        <p:spPr bwMode="auto">
          <a:xfrm flipH="1">
            <a:off x="4333875" y="3927475"/>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33" name="Oval 245"/>
          <p:cNvSpPr>
            <a:spLocks noChangeArrowheads="1"/>
          </p:cNvSpPr>
          <p:nvPr/>
        </p:nvSpPr>
        <p:spPr bwMode="auto">
          <a:xfrm>
            <a:off x="4835525" y="28067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4" name="Line 246"/>
          <p:cNvSpPr>
            <a:spLocks noChangeShapeType="1"/>
          </p:cNvSpPr>
          <p:nvPr/>
        </p:nvSpPr>
        <p:spPr bwMode="auto">
          <a:xfrm rot="5400000" flipH="1">
            <a:off x="3140869" y="4063207"/>
            <a:ext cx="0" cy="855662"/>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5" name="Line 247"/>
          <p:cNvSpPr>
            <a:spLocks noChangeShapeType="1"/>
          </p:cNvSpPr>
          <p:nvPr/>
        </p:nvSpPr>
        <p:spPr bwMode="auto">
          <a:xfrm rot="5400000" flipV="1">
            <a:off x="1774032" y="4723606"/>
            <a:ext cx="0" cy="1666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6" name="Line 248"/>
          <p:cNvSpPr>
            <a:spLocks noChangeShapeType="1"/>
          </p:cNvSpPr>
          <p:nvPr/>
        </p:nvSpPr>
        <p:spPr bwMode="auto">
          <a:xfrm rot="5400000">
            <a:off x="3005138" y="4756150"/>
            <a:ext cx="0" cy="8255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7" name="Line 249"/>
          <p:cNvSpPr>
            <a:spLocks noChangeShapeType="1"/>
          </p:cNvSpPr>
          <p:nvPr/>
        </p:nvSpPr>
        <p:spPr bwMode="auto">
          <a:xfrm rot="5400000" flipH="1" flipV="1">
            <a:off x="2661443" y="4539457"/>
            <a:ext cx="106363"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8" name="Rectangle 250"/>
          <p:cNvSpPr>
            <a:spLocks noChangeArrowheads="1"/>
          </p:cNvSpPr>
          <p:nvPr/>
        </p:nvSpPr>
        <p:spPr bwMode="auto">
          <a:xfrm rot="-5400000" flipH="1" flipV="1">
            <a:off x="2762251" y="4722812"/>
            <a:ext cx="233362" cy="157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39" name="Line 251"/>
          <p:cNvSpPr>
            <a:spLocks noChangeShapeType="1"/>
          </p:cNvSpPr>
          <p:nvPr/>
        </p:nvSpPr>
        <p:spPr bwMode="auto">
          <a:xfrm rot="5400000" flipH="1" flipV="1">
            <a:off x="2896394" y="4650582"/>
            <a:ext cx="300037" cy="0"/>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0" name="Rectangle 252"/>
          <p:cNvSpPr>
            <a:spLocks noChangeArrowheads="1"/>
          </p:cNvSpPr>
          <p:nvPr/>
        </p:nvSpPr>
        <p:spPr bwMode="auto">
          <a:xfrm rot="5400000" flipV="1">
            <a:off x="1775619" y="4706144"/>
            <a:ext cx="334963" cy="1809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1" name="AutoShape 253"/>
          <p:cNvSpPr>
            <a:spLocks noChangeArrowheads="1"/>
          </p:cNvSpPr>
          <p:nvPr/>
        </p:nvSpPr>
        <p:spPr bwMode="auto">
          <a:xfrm rot="16200000" flipV="1">
            <a:off x="1833563" y="4733925"/>
            <a:ext cx="242888" cy="134937"/>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42" name="AutoShape 254"/>
          <p:cNvSpPr>
            <a:spLocks noChangeArrowheads="1"/>
          </p:cNvSpPr>
          <p:nvPr/>
        </p:nvSpPr>
        <p:spPr bwMode="auto">
          <a:xfrm rot="5400000" flipH="1" flipV="1">
            <a:off x="2804319" y="4764881"/>
            <a:ext cx="127000" cy="65088"/>
          </a:xfrm>
          <a:prstGeom prst="triangle">
            <a:avLst>
              <a:gd name="adj" fmla="val 50000"/>
            </a:avLst>
          </a:prstGeom>
          <a:solidFill>
            <a:schemeClr val="bg1"/>
          </a:solidFill>
          <a:ln w="25400">
            <a:solidFill>
              <a:srgbClr val="FF9966"/>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43" name="AutoShape 255"/>
          <p:cNvSpPr>
            <a:spLocks noChangeArrowheads="1"/>
          </p:cNvSpPr>
          <p:nvPr/>
        </p:nvSpPr>
        <p:spPr bwMode="auto">
          <a:xfrm rot="5400000" flipV="1">
            <a:off x="1405731" y="4321970"/>
            <a:ext cx="581025" cy="239712"/>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3744" name="Line 256"/>
          <p:cNvSpPr>
            <a:spLocks noChangeShapeType="1"/>
          </p:cNvSpPr>
          <p:nvPr/>
        </p:nvSpPr>
        <p:spPr bwMode="auto">
          <a:xfrm rot="5400000" flipH="1" flipV="1">
            <a:off x="1663700" y="4770438"/>
            <a:ext cx="762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5" name="Line 257"/>
          <p:cNvSpPr>
            <a:spLocks noChangeShapeType="1"/>
          </p:cNvSpPr>
          <p:nvPr/>
        </p:nvSpPr>
        <p:spPr bwMode="auto">
          <a:xfrm rot="5400000" flipH="1" flipV="1">
            <a:off x="1659731" y="4115594"/>
            <a:ext cx="777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6" name="Line 258"/>
          <p:cNvSpPr>
            <a:spLocks noChangeShapeType="1"/>
          </p:cNvSpPr>
          <p:nvPr/>
        </p:nvSpPr>
        <p:spPr bwMode="auto">
          <a:xfrm rot="5400000" flipH="1">
            <a:off x="2748757" y="3399631"/>
            <a:ext cx="0" cy="13668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7" name="Oval 259"/>
          <p:cNvSpPr>
            <a:spLocks noChangeArrowheads="1"/>
          </p:cNvSpPr>
          <p:nvPr/>
        </p:nvSpPr>
        <p:spPr bwMode="auto">
          <a:xfrm rot="5400000" flipH="1" flipV="1">
            <a:off x="2068513" y="4243388"/>
            <a:ext cx="58737" cy="65087"/>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8" name="Line 260"/>
          <p:cNvSpPr>
            <a:spLocks noChangeShapeType="1"/>
          </p:cNvSpPr>
          <p:nvPr/>
        </p:nvSpPr>
        <p:spPr bwMode="auto">
          <a:xfrm rot="5400000">
            <a:off x="2047875" y="4194176"/>
            <a:ext cx="66675" cy="101600"/>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49" name="Line 261"/>
          <p:cNvSpPr>
            <a:spLocks noChangeShapeType="1"/>
          </p:cNvSpPr>
          <p:nvPr/>
        </p:nvSpPr>
        <p:spPr bwMode="auto">
          <a:xfrm rot="5400000" flipH="1">
            <a:off x="2051051" y="4260850"/>
            <a:ext cx="63500" cy="9842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750" name="Group 262"/>
          <p:cNvGrpSpPr>
            <a:grpSpLocks/>
          </p:cNvGrpSpPr>
          <p:nvPr/>
        </p:nvGrpSpPr>
        <p:grpSpPr bwMode="auto">
          <a:xfrm rot="5400000" flipH="1" flipV="1">
            <a:off x="2028825" y="3927475"/>
            <a:ext cx="65088" cy="204788"/>
            <a:chOff x="0" y="0"/>
            <a:chExt cx="20000" cy="20000"/>
          </a:xfrm>
        </p:grpSpPr>
        <p:sp>
          <p:nvSpPr>
            <p:cNvPr id="63751" name="Arc 263"/>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52" name="Arc 264"/>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3753" name="Group 265"/>
          <p:cNvGrpSpPr>
            <a:grpSpLocks/>
          </p:cNvGrpSpPr>
          <p:nvPr/>
        </p:nvGrpSpPr>
        <p:grpSpPr bwMode="auto">
          <a:xfrm rot="5400000" flipH="1" flipV="1">
            <a:off x="2031206" y="4031457"/>
            <a:ext cx="66675" cy="204788"/>
            <a:chOff x="0" y="0"/>
            <a:chExt cx="20000" cy="20000"/>
          </a:xfrm>
        </p:grpSpPr>
        <p:sp>
          <p:nvSpPr>
            <p:cNvPr id="63754" name="Arc 266"/>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55" name="Arc 267"/>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756" name="Line 268"/>
          <p:cNvSpPr>
            <a:spLocks noChangeShapeType="1"/>
          </p:cNvSpPr>
          <p:nvPr/>
        </p:nvSpPr>
        <p:spPr bwMode="auto">
          <a:xfrm rot="5400000" flipV="1">
            <a:off x="1794669" y="4179094"/>
            <a:ext cx="196850"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57" name="Line 269"/>
          <p:cNvSpPr>
            <a:spLocks noChangeShapeType="1"/>
          </p:cNvSpPr>
          <p:nvPr/>
        </p:nvSpPr>
        <p:spPr bwMode="auto">
          <a:xfrm rot="5400000" flipV="1">
            <a:off x="2135982" y="4179094"/>
            <a:ext cx="196850" cy="158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58" name="Line 270"/>
          <p:cNvSpPr>
            <a:spLocks noChangeShapeType="1"/>
          </p:cNvSpPr>
          <p:nvPr/>
        </p:nvSpPr>
        <p:spPr bwMode="auto">
          <a:xfrm rot="5400000" flipH="1" flipV="1">
            <a:off x="1958975" y="4202113"/>
            <a:ext cx="1588" cy="15081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59" name="Line 271"/>
          <p:cNvSpPr>
            <a:spLocks noChangeShapeType="1"/>
          </p:cNvSpPr>
          <p:nvPr/>
        </p:nvSpPr>
        <p:spPr bwMode="auto">
          <a:xfrm rot="5400000" flipH="1" flipV="1">
            <a:off x="2184400" y="4217988"/>
            <a:ext cx="1588" cy="119062"/>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60" name="Rectangle 272"/>
          <p:cNvSpPr>
            <a:spLocks noChangeArrowheads="1"/>
          </p:cNvSpPr>
          <p:nvPr/>
        </p:nvSpPr>
        <p:spPr bwMode="auto">
          <a:xfrm rot="5400000" flipV="1">
            <a:off x="1725612" y="3636963"/>
            <a:ext cx="1247775" cy="1720850"/>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61" name="Line 273"/>
          <p:cNvSpPr>
            <a:spLocks noChangeShapeType="1"/>
          </p:cNvSpPr>
          <p:nvPr/>
        </p:nvSpPr>
        <p:spPr bwMode="auto">
          <a:xfrm rot="5400000" flipH="1">
            <a:off x="1875632" y="3896519"/>
            <a:ext cx="0" cy="3698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62" name="Line 274"/>
          <p:cNvSpPr>
            <a:spLocks noChangeShapeType="1"/>
          </p:cNvSpPr>
          <p:nvPr/>
        </p:nvSpPr>
        <p:spPr bwMode="auto">
          <a:xfrm rot="5400000" flipH="1" flipV="1">
            <a:off x="2403475" y="4505326"/>
            <a:ext cx="187325"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763" name="Rectangle 275"/>
          <p:cNvSpPr>
            <a:spLocks noChangeArrowheads="1"/>
          </p:cNvSpPr>
          <p:nvPr/>
        </p:nvSpPr>
        <p:spPr bwMode="auto">
          <a:xfrm rot="5400000" flipV="1">
            <a:off x="2397125"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764" name="Group 276"/>
          <p:cNvGrpSpPr>
            <a:grpSpLocks/>
          </p:cNvGrpSpPr>
          <p:nvPr/>
        </p:nvGrpSpPr>
        <p:grpSpPr bwMode="auto">
          <a:xfrm rot="5400000" flipV="1">
            <a:off x="2659856" y="4587082"/>
            <a:ext cx="104775" cy="103188"/>
            <a:chOff x="3913" y="2593"/>
            <a:chExt cx="155" cy="151"/>
          </a:xfrm>
        </p:grpSpPr>
        <p:sp>
          <p:nvSpPr>
            <p:cNvPr id="63765" name="Line 277"/>
            <p:cNvSpPr>
              <a:spLocks noChangeShapeType="1"/>
            </p:cNvSpPr>
            <p:nvPr/>
          </p:nvSpPr>
          <p:spPr bwMode="auto">
            <a:xfrm>
              <a:off x="3913" y="2668"/>
              <a:ext cx="155" cy="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66" name="Line 278"/>
            <p:cNvSpPr>
              <a:spLocks noChangeShapeType="1"/>
            </p:cNvSpPr>
            <p:nvPr/>
          </p:nvSpPr>
          <p:spPr bwMode="auto">
            <a:xfrm flipH="1" flipV="1">
              <a:off x="4065" y="2593"/>
              <a:ext cx="1" cy="151"/>
            </a:xfrm>
            <a:prstGeom prst="line">
              <a:avLst/>
            </a:prstGeom>
            <a:noFill/>
            <a:ln w="25400">
              <a:solidFill>
                <a:srgbClr val="FF9966"/>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767" name="Line 279"/>
          <p:cNvSpPr>
            <a:spLocks noChangeShapeType="1"/>
          </p:cNvSpPr>
          <p:nvPr/>
        </p:nvSpPr>
        <p:spPr bwMode="auto">
          <a:xfrm rot="16200000" flipV="1">
            <a:off x="2354263" y="4740275"/>
            <a:ext cx="406400"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68" name="Rectangle 280"/>
          <p:cNvSpPr>
            <a:spLocks noChangeArrowheads="1"/>
          </p:cNvSpPr>
          <p:nvPr/>
        </p:nvSpPr>
        <p:spPr bwMode="auto">
          <a:xfrm rot="5400000" flipV="1">
            <a:off x="2019300" y="4610101"/>
            <a:ext cx="414337" cy="3794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3769" name="Group 281"/>
          <p:cNvGrpSpPr>
            <a:grpSpLocks/>
          </p:cNvGrpSpPr>
          <p:nvPr/>
        </p:nvGrpSpPr>
        <p:grpSpPr bwMode="auto">
          <a:xfrm rot="5400000" flipV="1">
            <a:off x="2059781" y="4590257"/>
            <a:ext cx="104775" cy="103188"/>
            <a:chOff x="3913" y="2593"/>
            <a:chExt cx="155" cy="151"/>
          </a:xfrm>
        </p:grpSpPr>
        <p:sp>
          <p:nvSpPr>
            <p:cNvPr id="63770" name="Line 28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71" name="Line 28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3772" name="Line 284"/>
          <p:cNvSpPr>
            <a:spLocks noChangeShapeType="1"/>
          </p:cNvSpPr>
          <p:nvPr/>
        </p:nvSpPr>
        <p:spPr bwMode="auto">
          <a:xfrm rot="5400000">
            <a:off x="2067720" y="4742656"/>
            <a:ext cx="404812" cy="1238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73" name="Oval 285"/>
          <p:cNvSpPr>
            <a:spLocks noChangeArrowheads="1"/>
          </p:cNvSpPr>
          <p:nvPr/>
        </p:nvSpPr>
        <p:spPr bwMode="auto">
          <a:xfrm rot="5400000" flipV="1">
            <a:off x="3025775" y="4470400"/>
            <a:ext cx="36513" cy="365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74" name="Line 286"/>
          <p:cNvSpPr>
            <a:spLocks noChangeShapeType="1"/>
          </p:cNvSpPr>
          <p:nvPr/>
        </p:nvSpPr>
        <p:spPr bwMode="auto">
          <a:xfrm rot="5400000">
            <a:off x="3034507" y="4885531"/>
            <a:ext cx="0" cy="8302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3775" name="Text Box 287"/>
          <p:cNvSpPr txBox="1">
            <a:spLocks noChangeArrowheads="1"/>
          </p:cNvSpPr>
          <p:nvPr/>
        </p:nvSpPr>
        <p:spPr bwMode="auto">
          <a:xfrm>
            <a:off x="3592513" y="28019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3776" name="Text Box 288"/>
          <p:cNvSpPr txBox="1">
            <a:spLocks noChangeArrowheads="1"/>
          </p:cNvSpPr>
          <p:nvPr/>
        </p:nvSpPr>
        <p:spPr bwMode="auto">
          <a:xfrm>
            <a:off x="3582988" y="96202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3777" name="Oval 289"/>
          <p:cNvSpPr>
            <a:spLocks noChangeArrowheads="1"/>
          </p:cNvSpPr>
          <p:nvPr/>
        </p:nvSpPr>
        <p:spPr bwMode="auto">
          <a:xfrm rot="5400000" flipH="1" flipV="1">
            <a:off x="2220119" y="4053682"/>
            <a:ext cx="26987"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778" name="Oval 290"/>
          <p:cNvSpPr>
            <a:spLocks noChangeArrowheads="1"/>
          </p:cNvSpPr>
          <p:nvPr/>
        </p:nvSpPr>
        <p:spPr bwMode="auto">
          <a:xfrm rot="5400000" flipH="1" flipV="1">
            <a:off x="1867694" y="4042569"/>
            <a:ext cx="26988" cy="31750"/>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869" name="Line 381"/>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3870" name="Text Box 382"/>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3871" name="AutoShape 383"/>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 name="Slide Number Placeholder 3"/>
          <p:cNvSpPr>
            <a:spLocks noGrp="1"/>
          </p:cNvSpPr>
          <p:nvPr>
            <p:ph type="sldNum" sz="quarter" idx="12"/>
          </p:nvPr>
        </p:nvSpPr>
        <p:spPr/>
        <p:txBody>
          <a:bodyPr/>
          <a:lstStyle/>
          <a:p>
            <a:fld id="{E4C2196B-2859-6D49-8F84-B2AD73383C42}" type="slidenum">
              <a:rPr lang="en-US"/>
              <a:pPr/>
              <a:t>144</a:t>
            </a:fld>
            <a:endParaRPr lang="en-US"/>
          </a:p>
        </p:txBody>
      </p:sp>
      <p:sp>
        <p:nvSpPr>
          <p:cNvPr id="6451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4515" name="Text Box 3"/>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At Rest Air On</a:t>
            </a:r>
            <a:r>
              <a:rPr lang="en-US">
                <a:latin typeface="Tahoma" charset="0"/>
              </a:rPr>
              <a:t> </a:t>
            </a:r>
            <a:r>
              <a:rPr lang="en-US" sz="1800">
                <a:latin typeface="Tahoma" charset="0"/>
              </a:rPr>
              <a:t> </a:t>
            </a:r>
          </a:p>
        </p:txBody>
      </p:sp>
      <p:sp>
        <p:nvSpPr>
          <p:cNvPr id="64516" name="Text Box 4"/>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4517" name="Text Box 5"/>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4566" name="Line 54"/>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67" name="Line 55"/>
          <p:cNvSpPr>
            <a:spLocks noChangeShapeType="1"/>
          </p:cNvSpPr>
          <p:nvPr/>
        </p:nvSpPr>
        <p:spPr bwMode="auto">
          <a:xfrm rot="5400000" flipV="1">
            <a:off x="7410451" y="796925"/>
            <a:ext cx="0" cy="5937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587" name="Line 75"/>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88" name="Line 76"/>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89" name="Line 77"/>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0" name="Line 78"/>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1" name="Line 79"/>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2" name="Line 80"/>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3" name="Rectangle 81"/>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4" name="Oval 82"/>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5" name="Line 83"/>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6" name="Line 84"/>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7" name="Line 85"/>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8" name="Line 86"/>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599" name="Line 87"/>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0" name="Line 88"/>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1" name="Line 89"/>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2" name="Line 90"/>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4" name="Line 92"/>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5" name="Line 93"/>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6" name="Line 94"/>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7" name="Line 95"/>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8" name="Line 96"/>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09" name="Line 97"/>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0" name="Line 98"/>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1" name="Line 99"/>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2" name="Line 100"/>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3" name="Line 101"/>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4" name="Oval 102"/>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15" name="Line 103"/>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16" name="Line 104"/>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17" name="Line 105"/>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18" name="Line 106"/>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19" name="Oval 107"/>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39" name="Line 127"/>
          <p:cNvSpPr>
            <a:spLocks noChangeShapeType="1"/>
          </p:cNvSpPr>
          <p:nvPr/>
        </p:nvSpPr>
        <p:spPr bwMode="auto">
          <a:xfrm>
            <a:off x="1474788" y="1201738"/>
            <a:ext cx="0" cy="17891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40" name="Line 128"/>
          <p:cNvSpPr>
            <a:spLocks noChangeShapeType="1"/>
          </p:cNvSpPr>
          <p:nvPr/>
        </p:nvSpPr>
        <p:spPr bwMode="auto">
          <a:xfrm rot="5400000">
            <a:off x="1751807" y="2680494"/>
            <a:ext cx="0" cy="6048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42" name="Line 130"/>
          <p:cNvSpPr>
            <a:spLocks noChangeShapeType="1"/>
          </p:cNvSpPr>
          <p:nvPr/>
        </p:nvSpPr>
        <p:spPr bwMode="auto">
          <a:xfrm rot="5400000">
            <a:off x="1863725" y="2162175"/>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43" name="Line 131"/>
          <p:cNvSpPr>
            <a:spLocks noChangeShapeType="1"/>
          </p:cNvSpPr>
          <p:nvPr/>
        </p:nvSpPr>
        <p:spPr bwMode="auto">
          <a:xfrm rot="5400000">
            <a:off x="1288257" y="1473993"/>
            <a:ext cx="0" cy="3730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44" name="Line 132"/>
          <p:cNvSpPr>
            <a:spLocks noChangeShapeType="1"/>
          </p:cNvSpPr>
          <p:nvPr/>
        </p:nvSpPr>
        <p:spPr bwMode="auto">
          <a:xfrm>
            <a:off x="3086100" y="1646238"/>
            <a:ext cx="0" cy="917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45" name="AutoShape 133"/>
          <p:cNvSpPr>
            <a:spLocks/>
          </p:cNvSpPr>
          <p:nvPr/>
        </p:nvSpPr>
        <p:spPr bwMode="auto">
          <a:xfrm flipH="1">
            <a:off x="1711325" y="28495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646" name="AutoShape 134"/>
          <p:cNvSpPr>
            <a:spLocks/>
          </p:cNvSpPr>
          <p:nvPr/>
        </p:nvSpPr>
        <p:spPr bwMode="auto">
          <a:xfrm rot="10800000" flipV="1">
            <a:off x="3384550" y="1498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648" name="Oval 136"/>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49" name="Line 137"/>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0" name="Line 138"/>
          <p:cNvSpPr>
            <a:spLocks noChangeShapeType="1"/>
          </p:cNvSpPr>
          <p:nvPr/>
        </p:nvSpPr>
        <p:spPr bwMode="auto">
          <a:xfrm>
            <a:off x="1711325" y="3074988"/>
            <a:ext cx="0" cy="7080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1" name="Line 139"/>
          <p:cNvSpPr>
            <a:spLocks noChangeShapeType="1"/>
          </p:cNvSpPr>
          <p:nvPr/>
        </p:nvSpPr>
        <p:spPr bwMode="auto">
          <a:xfrm rot="5400000">
            <a:off x="1975644" y="3196431"/>
            <a:ext cx="0" cy="1222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2" name="Line 140"/>
          <p:cNvSpPr>
            <a:spLocks noChangeShapeType="1"/>
          </p:cNvSpPr>
          <p:nvPr/>
        </p:nvSpPr>
        <p:spPr bwMode="auto">
          <a:xfrm>
            <a:off x="1711325" y="2314575"/>
            <a:ext cx="0" cy="534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3" name="Oval 141"/>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54" name="Line 142"/>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5" name="Oval 143"/>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56" name="AutoShape 144"/>
          <p:cNvSpPr>
            <a:spLocks/>
          </p:cNvSpPr>
          <p:nvPr/>
        </p:nvSpPr>
        <p:spPr bwMode="auto">
          <a:xfrm rot="16200000" flipV="1">
            <a:off x="1901825" y="38989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657" name="Line 145"/>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8" name="Line 146"/>
          <p:cNvSpPr>
            <a:spLocks noChangeShapeType="1"/>
          </p:cNvSpPr>
          <p:nvPr/>
        </p:nvSpPr>
        <p:spPr bwMode="auto">
          <a:xfrm rot="5400000">
            <a:off x="1839913" y="4916487"/>
            <a:ext cx="0" cy="409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59" name="Line 147"/>
          <p:cNvSpPr>
            <a:spLocks noChangeShapeType="1"/>
          </p:cNvSpPr>
          <p:nvPr/>
        </p:nvSpPr>
        <p:spPr bwMode="auto">
          <a:xfrm>
            <a:off x="1635125" y="4894263"/>
            <a:ext cx="0" cy="2270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60" name="Line 148"/>
          <p:cNvSpPr>
            <a:spLocks noChangeShapeType="1"/>
          </p:cNvSpPr>
          <p:nvPr/>
        </p:nvSpPr>
        <p:spPr bwMode="auto">
          <a:xfrm rot="5400000">
            <a:off x="3518694" y="2851944"/>
            <a:ext cx="0" cy="5953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61" name="Line 149"/>
          <p:cNvSpPr>
            <a:spLocks noChangeShapeType="1"/>
          </p:cNvSpPr>
          <p:nvPr/>
        </p:nvSpPr>
        <p:spPr bwMode="auto">
          <a:xfrm>
            <a:off x="1914525" y="3633788"/>
            <a:ext cx="0" cy="5984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63" name="Line 151"/>
          <p:cNvSpPr>
            <a:spLocks noChangeShapeType="1"/>
          </p:cNvSpPr>
          <p:nvPr/>
        </p:nvSpPr>
        <p:spPr bwMode="auto">
          <a:xfrm>
            <a:off x="3240088" y="3170238"/>
            <a:ext cx="0" cy="8159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65" name="Line 153"/>
          <p:cNvSpPr>
            <a:spLocks noChangeShapeType="1"/>
          </p:cNvSpPr>
          <p:nvPr/>
        </p:nvSpPr>
        <p:spPr bwMode="auto">
          <a:xfrm>
            <a:off x="1635125" y="3960813"/>
            <a:ext cx="0" cy="6969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72" name="Line 160"/>
          <p:cNvSpPr>
            <a:spLocks noChangeShapeType="1"/>
          </p:cNvSpPr>
          <p:nvPr/>
        </p:nvSpPr>
        <p:spPr bwMode="auto">
          <a:xfrm rot="-5400000">
            <a:off x="1842294" y="3318669"/>
            <a:ext cx="1444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76" name="AutoShape 164"/>
          <p:cNvSpPr>
            <a:spLocks/>
          </p:cNvSpPr>
          <p:nvPr/>
        </p:nvSpPr>
        <p:spPr bwMode="auto">
          <a:xfrm rot="10800000" flipV="1">
            <a:off x="3400425" y="30353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677" name="Line 165"/>
          <p:cNvSpPr>
            <a:spLocks noChangeShapeType="1"/>
          </p:cNvSpPr>
          <p:nvPr/>
        </p:nvSpPr>
        <p:spPr bwMode="auto">
          <a:xfrm rot="5400000">
            <a:off x="1739107" y="926306"/>
            <a:ext cx="0" cy="5794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78" name="Line 166"/>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679" name="Line 167"/>
          <p:cNvSpPr>
            <a:spLocks noChangeShapeType="1"/>
          </p:cNvSpPr>
          <p:nvPr/>
        </p:nvSpPr>
        <p:spPr bwMode="auto">
          <a:xfrm rot="10800000" flipH="1">
            <a:off x="1092200" y="3795713"/>
            <a:ext cx="619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681" name="Line 169"/>
          <p:cNvSpPr>
            <a:spLocks noChangeShapeType="1"/>
          </p:cNvSpPr>
          <p:nvPr/>
        </p:nvSpPr>
        <p:spPr bwMode="auto">
          <a:xfrm>
            <a:off x="2054225" y="39751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13" name="Line 201"/>
          <p:cNvSpPr>
            <a:spLocks noChangeShapeType="1"/>
          </p:cNvSpPr>
          <p:nvPr/>
        </p:nvSpPr>
        <p:spPr bwMode="auto">
          <a:xfrm rot="10800000" flipH="1">
            <a:off x="3079750" y="1624013"/>
            <a:ext cx="7302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14" name="Line 202"/>
          <p:cNvSpPr>
            <a:spLocks noChangeShapeType="1"/>
          </p:cNvSpPr>
          <p:nvPr/>
        </p:nvSpPr>
        <p:spPr bwMode="auto">
          <a:xfrm>
            <a:off x="1920875" y="2563813"/>
            <a:ext cx="11588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35" name="Line 223"/>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37" name="Line 225"/>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57" name="Oval 245"/>
          <p:cNvSpPr>
            <a:spLocks noChangeArrowheads="1"/>
          </p:cNvSpPr>
          <p:nvPr/>
        </p:nvSpPr>
        <p:spPr bwMode="auto">
          <a:xfrm>
            <a:off x="3552825" y="22606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58" name="Line 246"/>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70" name="Line 258"/>
          <p:cNvSpPr>
            <a:spLocks noChangeShapeType="1"/>
          </p:cNvSpPr>
          <p:nvPr/>
        </p:nvSpPr>
        <p:spPr bwMode="auto">
          <a:xfrm rot="5400000" flipH="1">
            <a:off x="5041901" y="801687"/>
            <a:ext cx="0" cy="29495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798" name="Line 286"/>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799" name="Text Box 287"/>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4800" name="Text Box 288"/>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4804" name="Rectangle 292"/>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05" name="Rectangle 293"/>
          <p:cNvSpPr>
            <a:spLocks noChangeArrowheads="1"/>
          </p:cNvSpPr>
          <p:nvPr/>
        </p:nvSpPr>
        <p:spPr bwMode="auto">
          <a:xfrm rot="5400000">
            <a:off x="2300287" y="2997201"/>
            <a:ext cx="277813" cy="5000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06" name="AutoShape 294"/>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07" name="AutoShape 295"/>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08" name="AutoShape 296"/>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09" name="AutoShape 297"/>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0" name="AutoShape 298"/>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1" name="AutoShape 299"/>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2" name="AutoShape 300"/>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3" name="AutoShape 301"/>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4" name="Rectangle 302"/>
          <p:cNvSpPr>
            <a:spLocks noChangeArrowheads="1"/>
          </p:cNvSpPr>
          <p:nvPr/>
        </p:nvSpPr>
        <p:spPr bwMode="auto">
          <a:xfrm rot="5400000" flipV="1">
            <a:off x="2087563" y="3163888"/>
            <a:ext cx="61912" cy="15081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15" name="AutoShape 303"/>
          <p:cNvSpPr>
            <a:spLocks/>
          </p:cNvSpPr>
          <p:nvPr/>
        </p:nvSpPr>
        <p:spPr bwMode="auto">
          <a:xfrm rot="5400000">
            <a:off x="2181225" y="2805113"/>
            <a:ext cx="163513" cy="42703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6" name="AutoShape 304"/>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817" name="Group 305"/>
          <p:cNvGrpSpPr>
            <a:grpSpLocks/>
          </p:cNvGrpSpPr>
          <p:nvPr/>
        </p:nvGrpSpPr>
        <p:grpSpPr bwMode="auto">
          <a:xfrm rot="5400000">
            <a:off x="2175669" y="3255169"/>
            <a:ext cx="165100" cy="436562"/>
            <a:chOff x="3562" y="1015"/>
            <a:chExt cx="127" cy="336"/>
          </a:xfrm>
        </p:grpSpPr>
        <p:sp>
          <p:nvSpPr>
            <p:cNvPr id="64818" name="AutoShape 306"/>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19" name="AutoShape 307"/>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824" name="Rectangle 312"/>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25" name="AutoShape 313"/>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26" name="AutoShape 314"/>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28" name="Rectangle 316"/>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29" name="Rectangle 317"/>
          <p:cNvSpPr>
            <a:spLocks noChangeArrowheads="1"/>
          </p:cNvSpPr>
          <p:nvPr/>
        </p:nvSpPr>
        <p:spPr bwMode="auto">
          <a:xfrm rot="5400000">
            <a:off x="2248694" y="12295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0" name="AutoShape 318"/>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1" name="AutoShape 319"/>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2" name="Rectangle 320"/>
          <p:cNvSpPr>
            <a:spLocks noChangeArrowheads="1"/>
          </p:cNvSpPr>
          <p:nvPr/>
        </p:nvSpPr>
        <p:spPr bwMode="auto">
          <a:xfrm rot="5400000" flipH="1">
            <a:off x="2248694" y="17883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3" name="AutoShape 321"/>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4" name="AutoShape 322"/>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5" name="AutoShape 323"/>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6" name="AutoShape 324"/>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7" name="AutoShape 325"/>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8" name="AutoShape 326"/>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39" name="Rectangle 327"/>
          <p:cNvSpPr>
            <a:spLocks noChangeArrowheads="1"/>
          </p:cNvSpPr>
          <p:nvPr/>
        </p:nvSpPr>
        <p:spPr bwMode="auto">
          <a:xfrm rot="10800000">
            <a:off x="2270125" y="1566863"/>
            <a:ext cx="234950" cy="40640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40" name="Rectangle 328"/>
          <p:cNvSpPr>
            <a:spLocks noChangeArrowheads="1"/>
          </p:cNvSpPr>
          <p:nvPr/>
        </p:nvSpPr>
        <p:spPr bwMode="auto">
          <a:xfrm rot="5400000" flipV="1">
            <a:off x="2124075" y="1652588"/>
            <a:ext cx="61913" cy="22383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841" name="Group 329"/>
          <p:cNvGrpSpPr>
            <a:grpSpLocks/>
          </p:cNvGrpSpPr>
          <p:nvPr/>
        </p:nvGrpSpPr>
        <p:grpSpPr bwMode="auto">
          <a:xfrm rot="5400000">
            <a:off x="2047081" y="1566069"/>
            <a:ext cx="684213" cy="409575"/>
            <a:chOff x="2784" y="1392"/>
            <a:chExt cx="527" cy="315"/>
          </a:xfrm>
        </p:grpSpPr>
        <p:sp>
          <p:nvSpPr>
            <p:cNvPr id="64842" name="Rectangle 330"/>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43" name="Rectangle 331"/>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44" name="Rectangle 332"/>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845" name="AutoShape 333"/>
          <p:cNvSpPr>
            <a:spLocks/>
          </p:cNvSpPr>
          <p:nvPr/>
        </p:nvSpPr>
        <p:spPr bwMode="auto">
          <a:xfrm rot="5400000">
            <a:off x="2178050" y="1038225"/>
            <a:ext cx="163513" cy="4365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46" name="AutoShape 334"/>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847" name="Group 335"/>
          <p:cNvGrpSpPr>
            <a:grpSpLocks/>
          </p:cNvGrpSpPr>
          <p:nvPr/>
        </p:nvGrpSpPr>
        <p:grpSpPr bwMode="auto">
          <a:xfrm rot="5400000" flipH="1">
            <a:off x="2177257" y="2045493"/>
            <a:ext cx="165100" cy="436563"/>
            <a:chOff x="1642" y="1872"/>
            <a:chExt cx="127" cy="336"/>
          </a:xfrm>
        </p:grpSpPr>
        <p:sp>
          <p:nvSpPr>
            <p:cNvPr id="64848" name="AutoShape 336"/>
            <p:cNvSpPr>
              <a:spLocks/>
            </p:cNvSpPr>
            <p:nvPr/>
          </p:nvSpPr>
          <p:spPr bwMode="auto">
            <a:xfrm>
              <a:off x="1642" y="1872"/>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49" name="AutoShape 337"/>
            <p:cNvSpPr>
              <a:spLocks/>
            </p:cNvSpPr>
            <p:nvPr/>
          </p:nvSpPr>
          <p:spPr bwMode="auto">
            <a:xfrm>
              <a:off x="1694" y="1924"/>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853" name="Line 341"/>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854" name="Line 342"/>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858" name="Rectangle 346"/>
          <p:cNvSpPr>
            <a:spLocks noChangeArrowheads="1"/>
          </p:cNvSpPr>
          <p:nvPr/>
        </p:nvSpPr>
        <p:spPr bwMode="auto">
          <a:xfrm rot="5400000" flipV="1">
            <a:off x="4043363" y="154463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59" name="AutoShape 347"/>
          <p:cNvSpPr>
            <a:spLocks/>
          </p:cNvSpPr>
          <p:nvPr/>
        </p:nvSpPr>
        <p:spPr bwMode="auto">
          <a:xfrm rot="10800000">
            <a:off x="4406900" y="1227138"/>
            <a:ext cx="103188"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0" name="AutoShape 348"/>
          <p:cNvSpPr>
            <a:spLocks/>
          </p:cNvSpPr>
          <p:nvPr/>
        </p:nvSpPr>
        <p:spPr bwMode="auto">
          <a:xfrm rot="10800000">
            <a:off x="4408488" y="128428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1" name="Rectangle 349"/>
          <p:cNvSpPr>
            <a:spLocks noChangeArrowheads="1"/>
          </p:cNvSpPr>
          <p:nvPr/>
        </p:nvSpPr>
        <p:spPr bwMode="auto">
          <a:xfrm rot="5400000" flipV="1">
            <a:off x="3661569" y="132953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62" name="Rectangle 350"/>
          <p:cNvSpPr>
            <a:spLocks noChangeArrowheads="1"/>
          </p:cNvSpPr>
          <p:nvPr/>
        </p:nvSpPr>
        <p:spPr bwMode="auto">
          <a:xfrm rot="10800000">
            <a:off x="4202113" y="132715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3" name="Rectangle 351"/>
          <p:cNvSpPr>
            <a:spLocks noChangeArrowheads="1"/>
          </p:cNvSpPr>
          <p:nvPr/>
        </p:nvSpPr>
        <p:spPr bwMode="auto">
          <a:xfrm rot="10800000" flipH="1">
            <a:off x="3868738" y="143986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4" name="Rectangle 352"/>
          <p:cNvSpPr>
            <a:spLocks noChangeArrowheads="1"/>
          </p:cNvSpPr>
          <p:nvPr/>
        </p:nvSpPr>
        <p:spPr bwMode="auto">
          <a:xfrm rot="10800000" flipV="1">
            <a:off x="4111625" y="170021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65" name="AutoShape 353"/>
          <p:cNvSpPr>
            <a:spLocks/>
          </p:cNvSpPr>
          <p:nvPr/>
        </p:nvSpPr>
        <p:spPr bwMode="auto">
          <a:xfrm rot="16200000" flipV="1">
            <a:off x="3839369" y="176609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6" name="AutoShape 354"/>
          <p:cNvSpPr>
            <a:spLocks/>
          </p:cNvSpPr>
          <p:nvPr/>
        </p:nvSpPr>
        <p:spPr bwMode="auto">
          <a:xfrm rot="16200000" flipV="1">
            <a:off x="3840956" y="176768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67" name="Rectangle 355"/>
          <p:cNvSpPr>
            <a:spLocks noChangeArrowheads="1"/>
          </p:cNvSpPr>
          <p:nvPr/>
        </p:nvSpPr>
        <p:spPr bwMode="auto">
          <a:xfrm rot="16200000" flipV="1">
            <a:off x="4076701" y="96202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68" name="Rectangle 356"/>
          <p:cNvSpPr>
            <a:spLocks noChangeArrowheads="1"/>
          </p:cNvSpPr>
          <p:nvPr/>
        </p:nvSpPr>
        <p:spPr bwMode="auto">
          <a:xfrm rot="16200000" flipV="1">
            <a:off x="3810000" y="1590675"/>
            <a:ext cx="58738" cy="587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869" name="Group 357"/>
          <p:cNvGrpSpPr>
            <a:grpSpLocks/>
          </p:cNvGrpSpPr>
          <p:nvPr/>
        </p:nvGrpSpPr>
        <p:grpSpPr bwMode="auto">
          <a:xfrm rot="5400000">
            <a:off x="4078287" y="1590676"/>
            <a:ext cx="574675" cy="50800"/>
            <a:chOff x="3118" y="864"/>
            <a:chExt cx="530" cy="48"/>
          </a:xfrm>
        </p:grpSpPr>
        <p:sp>
          <p:nvSpPr>
            <p:cNvPr id="64870" name="Arc 35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71" name="Arc 35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4875" name="Group 363"/>
          <p:cNvGrpSpPr>
            <a:grpSpLocks/>
          </p:cNvGrpSpPr>
          <p:nvPr/>
        </p:nvGrpSpPr>
        <p:grpSpPr bwMode="auto">
          <a:xfrm rot="5400000">
            <a:off x="3841750" y="1706563"/>
            <a:ext cx="53975" cy="63500"/>
            <a:chOff x="3726" y="878"/>
            <a:chExt cx="50" cy="58"/>
          </a:xfrm>
        </p:grpSpPr>
        <p:sp>
          <p:nvSpPr>
            <p:cNvPr id="64876" name="AutoShape 3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77" name="AutoShape 3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4878" name="Group 366"/>
          <p:cNvGrpSpPr>
            <a:grpSpLocks/>
          </p:cNvGrpSpPr>
          <p:nvPr/>
        </p:nvGrpSpPr>
        <p:grpSpPr bwMode="auto">
          <a:xfrm rot="5400000">
            <a:off x="3840957" y="1459706"/>
            <a:ext cx="52388" cy="60325"/>
            <a:chOff x="3462" y="734"/>
            <a:chExt cx="48" cy="56"/>
          </a:xfrm>
        </p:grpSpPr>
        <p:sp>
          <p:nvSpPr>
            <p:cNvPr id="64879" name="AutoShape 3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80" name="AutoShape 3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4881" name="Group 369"/>
          <p:cNvGrpSpPr>
            <a:grpSpLocks/>
          </p:cNvGrpSpPr>
          <p:nvPr/>
        </p:nvGrpSpPr>
        <p:grpSpPr bwMode="auto">
          <a:xfrm rot="5400000" flipV="1">
            <a:off x="4052887" y="1704976"/>
            <a:ext cx="53975" cy="63500"/>
            <a:chOff x="3726" y="878"/>
            <a:chExt cx="50" cy="58"/>
          </a:xfrm>
        </p:grpSpPr>
        <p:sp>
          <p:nvSpPr>
            <p:cNvPr id="64882" name="AutoShape 3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83" name="AutoShape 3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4884" name="Group 372"/>
          <p:cNvGrpSpPr>
            <a:grpSpLocks/>
          </p:cNvGrpSpPr>
          <p:nvPr/>
        </p:nvGrpSpPr>
        <p:grpSpPr bwMode="auto">
          <a:xfrm rot="5400000" flipV="1">
            <a:off x="4051300" y="1457326"/>
            <a:ext cx="52387" cy="61912"/>
            <a:chOff x="3462" y="734"/>
            <a:chExt cx="48" cy="56"/>
          </a:xfrm>
        </p:grpSpPr>
        <p:sp>
          <p:nvSpPr>
            <p:cNvPr id="64885" name="AutoShape 3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886" name="AutoShape 3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4887" name="Rectangle 375"/>
          <p:cNvSpPr>
            <a:spLocks noChangeArrowheads="1"/>
          </p:cNvSpPr>
          <p:nvPr/>
        </p:nvSpPr>
        <p:spPr bwMode="auto">
          <a:xfrm rot="16200000">
            <a:off x="4046538" y="155575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888" name="Group 376"/>
          <p:cNvGrpSpPr>
            <a:grpSpLocks/>
          </p:cNvGrpSpPr>
          <p:nvPr/>
        </p:nvGrpSpPr>
        <p:grpSpPr bwMode="auto">
          <a:xfrm rot="5400000">
            <a:off x="3883819" y="1431131"/>
            <a:ext cx="522288" cy="365125"/>
            <a:chOff x="3380" y="1014"/>
            <a:chExt cx="481" cy="337"/>
          </a:xfrm>
        </p:grpSpPr>
        <p:sp>
          <p:nvSpPr>
            <p:cNvPr id="64889" name="Rectangle 37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90" name="Rectangle 37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891" name="Rectangle 37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4892" name="Line 380"/>
          <p:cNvSpPr>
            <a:spLocks noChangeShapeType="1"/>
          </p:cNvSpPr>
          <p:nvPr/>
        </p:nvSpPr>
        <p:spPr bwMode="auto">
          <a:xfrm rot="10800000">
            <a:off x="4070350" y="17002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893" name="Line 381"/>
          <p:cNvSpPr>
            <a:spLocks noChangeShapeType="1"/>
          </p:cNvSpPr>
          <p:nvPr/>
        </p:nvSpPr>
        <p:spPr bwMode="auto">
          <a:xfrm rot="10800000">
            <a:off x="4065588" y="15287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970" name="Rectangle 458"/>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71" name="AutoShape 459"/>
          <p:cNvSpPr>
            <a:spLocks/>
          </p:cNvSpPr>
          <p:nvPr/>
        </p:nvSpPr>
        <p:spPr bwMode="auto">
          <a:xfrm rot="10800000">
            <a:off x="3563938" y="4248150"/>
            <a:ext cx="385762" cy="54610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72" name="AutoShape 460"/>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73" name="Line 461"/>
          <p:cNvSpPr>
            <a:spLocks noChangeShapeType="1"/>
          </p:cNvSpPr>
          <p:nvPr/>
        </p:nvSpPr>
        <p:spPr bwMode="auto">
          <a:xfrm rot="5400000">
            <a:off x="3904456" y="4504532"/>
            <a:ext cx="65087"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974" name="Line 462"/>
          <p:cNvSpPr>
            <a:spLocks noChangeShapeType="1"/>
          </p:cNvSpPr>
          <p:nvPr/>
        </p:nvSpPr>
        <p:spPr bwMode="auto">
          <a:xfrm rot="5400000">
            <a:off x="3864769" y="4504532"/>
            <a:ext cx="65087"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4975" name="Rectangle 463"/>
          <p:cNvSpPr>
            <a:spLocks noChangeArrowheads="1"/>
          </p:cNvSpPr>
          <p:nvPr/>
        </p:nvSpPr>
        <p:spPr bwMode="auto">
          <a:xfrm flipV="1">
            <a:off x="3736975" y="4322763"/>
            <a:ext cx="76200" cy="555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76" name="Rectangle 464"/>
          <p:cNvSpPr>
            <a:spLocks noChangeArrowheads="1"/>
          </p:cNvSpPr>
          <p:nvPr/>
        </p:nvSpPr>
        <p:spPr bwMode="auto">
          <a:xfrm flipV="1">
            <a:off x="3741738" y="4498975"/>
            <a:ext cx="74612" cy="225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77" name="Rectangle 465"/>
          <p:cNvSpPr>
            <a:spLocks noChangeArrowheads="1"/>
          </p:cNvSpPr>
          <p:nvPr/>
        </p:nvSpPr>
        <p:spPr bwMode="auto">
          <a:xfrm flipV="1">
            <a:off x="3724275" y="4378325"/>
            <a:ext cx="106363" cy="1206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78" name="Oval 466"/>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79" name="AutoShape 467"/>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82" name="Rectangle 470"/>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83" name="Rectangle 471"/>
          <p:cNvSpPr>
            <a:spLocks noChangeArrowheads="1"/>
          </p:cNvSpPr>
          <p:nvPr/>
        </p:nvSpPr>
        <p:spPr bwMode="auto">
          <a:xfrm rot="10800000">
            <a:off x="2755900" y="4411663"/>
            <a:ext cx="801688" cy="8302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84" name="Rectangle 472"/>
          <p:cNvSpPr>
            <a:spLocks noChangeArrowheads="1"/>
          </p:cNvSpPr>
          <p:nvPr/>
        </p:nvSpPr>
        <p:spPr bwMode="auto">
          <a:xfrm rot="16200000" flipV="1">
            <a:off x="2679701" y="4714875"/>
            <a:ext cx="74612" cy="777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85" name="Text Box 473"/>
          <p:cNvSpPr txBox="1">
            <a:spLocks noChangeArrowheads="1"/>
          </p:cNvSpPr>
          <p:nvPr/>
        </p:nvSpPr>
        <p:spPr bwMode="auto">
          <a:xfrm rot="5400000">
            <a:off x="2904331" y="4661694"/>
            <a:ext cx="655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sp>
        <p:nvSpPr>
          <p:cNvPr id="64986" name="Rectangle 474"/>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87" name="Rectangle 475"/>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88" name="Rectangle 476"/>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4989" name="AutoShape 477"/>
          <p:cNvSpPr>
            <a:spLocks/>
          </p:cNvSpPr>
          <p:nvPr/>
        </p:nvSpPr>
        <p:spPr bwMode="auto">
          <a:xfrm rot="16200000" flipV="1">
            <a:off x="2093912" y="4821238"/>
            <a:ext cx="290513"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90" name="AutoShape 478"/>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4991" name="Group 479"/>
          <p:cNvGrpSpPr>
            <a:grpSpLocks/>
          </p:cNvGrpSpPr>
          <p:nvPr/>
        </p:nvGrpSpPr>
        <p:grpSpPr bwMode="auto">
          <a:xfrm rot="5400000">
            <a:off x="2267744" y="4715669"/>
            <a:ext cx="395287" cy="66675"/>
            <a:chOff x="3240" y="1320"/>
            <a:chExt cx="278" cy="58"/>
          </a:xfrm>
        </p:grpSpPr>
        <p:grpSp>
          <p:nvGrpSpPr>
            <p:cNvPr id="64992" name="Group 480"/>
            <p:cNvGrpSpPr>
              <a:grpSpLocks/>
            </p:cNvGrpSpPr>
            <p:nvPr/>
          </p:nvGrpSpPr>
          <p:grpSpPr bwMode="auto">
            <a:xfrm>
              <a:off x="3468" y="1320"/>
              <a:ext cx="50" cy="58"/>
              <a:chOff x="3726" y="878"/>
              <a:chExt cx="50" cy="58"/>
            </a:xfrm>
          </p:grpSpPr>
          <p:sp>
            <p:nvSpPr>
              <p:cNvPr id="64993"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94"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4995" name="Group 483"/>
            <p:cNvGrpSpPr>
              <a:grpSpLocks/>
            </p:cNvGrpSpPr>
            <p:nvPr/>
          </p:nvGrpSpPr>
          <p:grpSpPr bwMode="auto">
            <a:xfrm>
              <a:off x="3240" y="1322"/>
              <a:ext cx="48" cy="56"/>
              <a:chOff x="3462" y="734"/>
              <a:chExt cx="48" cy="56"/>
            </a:xfrm>
          </p:grpSpPr>
          <p:sp>
            <p:nvSpPr>
              <p:cNvPr id="64996"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4997"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64998" name="Rectangle 486"/>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4999" name="Group 487"/>
          <p:cNvGrpSpPr>
            <a:grpSpLocks/>
          </p:cNvGrpSpPr>
          <p:nvPr/>
        </p:nvGrpSpPr>
        <p:grpSpPr bwMode="auto">
          <a:xfrm rot="5400000">
            <a:off x="2257426" y="4716462"/>
            <a:ext cx="754062" cy="80963"/>
            <a:chOff x="3118" y="864"/>
            <a:chExt cx="530" cy="48"/>
          </a:xfrm>
        </p:grpSpPr>
        <p:sp>
          <p:nvSpPr>
            <p:cNvPr id="65000" name="Arc 48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01" name="Arc 48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002" name="AutoShape 490"/>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03" name="Rectangle 491"/>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04" name="AutoShape 492"/>
          <p:cNvSpPr>
            <a:spLocks noChangeArrowheads="1"/>
          </p:cNvSpPr>
          <p:nvPr/>
        </p:nvSpPr>
        <p:spPr bwMode="auto">
          <a:xfrm rot="16200000" flipV="1">
            <a:off x="2252663" y="4598988"/>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005" name="Group 493"/>
          <p:cNvGrpSpPr>
            <a:grpSpLocks/>
          </p:cNvGrpSpPr>
          <p:nvPr/>
        </p:nvGrpSpPr>
        <p:grpSpPr bwMode="auto">
          <a:xfrm rot="5400000" flipV="1">
            <a:off x="2297112" y="4559301"/>
            <a:ext cx="66675" cy="63500"/>
            <a:chOff x="3462" y="734"/>
            <a:chExt cx="48" cy="56"/>
          </a:xfrm>
        </p:grpSpPr>
        <p:sp>
          <p:nvSpPr>
            <p:cNvPr id="65006" name="AutoShape 4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07" name="AutoShape 4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008" name="Rectangle 496"/>
          <p:cNvSpPr>
            <a:spLocks noChangeArrowheads="1"/>
          </p:cNvSpPr>
          <p:nvPr/>
        </p:nvSpPr>
        <p:spPr bwMode="auto">
          <a:xfrm rot="16200000">
            <a:off x="2278063" y="4692650"/>
            <a:ext cx="234950" cy="12700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009" name="Group 497"/>
          <p:cNvGrpSpPr>
            <a:grpSpLocks/>
          </p:cNvGrpSpPr>
          <p:nvPr/>
        </p:nvGrpSpPr>
        <p:grpSpPr bwMode="auto">
          <a:xfrm rot="5400000">
            <a:off x="2063751" y="4556125"/>
            <a:ext cx="684212" cy="395287"/>
            <a:chOff x="3136" y="932"/>
            <a:chExt cx="481" cy="343"/>
          </a:xfrm>
        </p:grpSpPr>
        <p:sp>
          <p:nvSpPr>
            <p:cNvPr id="65010" name="Rectangle 498"/>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11" name="Rectangle 499"/>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12" name="Rectangle 500"/>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013" name="Line 501"/>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14" name="Line 502"/>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015" name="AutoShape 503"/>
          <p:cNvSpPr>
            <a:spLocks noChangeArrowheads="1"/>
          </p:cNvSpPr>
          <p:nvPr/>
        </p:nvSpPr>
        <p:spPr bwMode="auto">
          <a:xfrm rot="-5400000" flipH="1" flipV="1">
            <a:off x="2252663" y="4857750"/>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016" name="Group 504"/>
          <p:cNvGrpSpPr>
            <a:grpSpLocks/>
          </p:cNvGrpSpPr>
          <p:nvPr/>
        </p:nvGrpSpPr>
        <p:grpSpPr bwMode="auto">
          <a:xfrm rot="5400000" flipV="1">
            <a:off x="2293938" y="4883150"/>
            <a:ext cx="69850" cy="66675"/>
            <a:chOff x="3726" y="878"/>
            <a:chExt cx="50" cy="58"/>
          </a:xfrm>
        </p:grpSpPr>
        <p:sp>
          <p:nvSpPr>
            <p:cNvPr id="65017" name="AutoShape 50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018" name="AutoShape 50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019" name="Rectangle 507"/>
          <p:cNvSpPr>
            <a:spLocks noChangeArrowheads="1"/>
          </p:cNvSpPr>
          <p:nvPr/>
        </p:nvSpPr>
        <p:spPr bwMode="auto">
          <a:xfrm rot="16200000" flipV="1">
            <a:off x="2773363" y="3522663"/>
            <a:ext cx="76200" cy="15240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26" name="Rectangle 514"/>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65027" name="Rectangle 515"/>
          <p:cNvSpPr>
            <a:spLocks noChangeArrowheads="1"/>
          </p:cNvSpPr>
          <p:nvPr/>
        </p:nvSpPr>
        <p:spPr bwMode="auto">
          <a:xfrm rot="5400000" flipH="1">
            <a:off x="488156" y="1577182"/>
            <a:ext cx="625475" cy="271462"/>
          </a:xfrm>
          <a:prstGeom prst="rect">
            <a:avLst/>
          </a:prstGeom>
          <a:solidFill>
            <a:srgbClr val="FFFFFF"/>
          </a:solidFill>
          <a:ln w="9525">
            <a:solidFill>
              <a:srgbClr val="000000"/>
            </a:solidFill>
            <a:miter lim="800000"/>
            <a:headEnd/>
            <a:tailEnd/>
          </a:ln>
        </p:spPr>
        <p:txBody>
          <a:bodyPr/>
          <a:lstStyle/>
          <a:p>
            <a:endParaRPr lang="en-US"/>
          </a:p>
        </p:txBody>
      </p:sp>
      <p:sp>
        <p:nvSpPr>
          <p:cNvPr id="65028" name="Rectangle 516"/>
          <p:cNvSpPr>
            <a:spLocks noChangeArrowheads="1"/>
          </p:cNvSpPr>
          <p:nvPr/>
        </p:nvSpPr>
        <p:spPr bwMode="auto">
          <a:xfrm rot="5400000" flipH="1">
            <a:off x="543718" y="1662907"/>
            <a:ext cx="74613" cy="171450"/>
          </a:xfrm>
          <a:prstGeom prst="rect">
            <a:avLst/>
          </a:prstGeom>
          <a:solidFill>
            <a:srgbClr val="FF9900"/>
          </a:solidFill>
          <a:ln w="9525">
            <a:solidFill>
              <a:srgbClr val="000000"/>
            </a:solidFill>
            <a:miter lim="800000"/>
            <a:headEnd/>
            <a:tailEnd/>
          </a:ln>
        </p:spPr>
        <p:txBody>
          <a:bodyPr/>
          <a:lstStyle/>
          <a:p>
            <a:endParaRPr lang="en-US"/>
          </a:p>
        </p:txBody>
      </p:sp>
      <p:sp>
        <p:nvSpPr>
          <p:cNvPr id="65029" name="Rectangle 517"/>
          <p:cNvSpPr>
            <a:spLocks noChangeArrowheads="1"/>
          </p:cNvSpPr>
          <p:nvPr/>
        </p:nvSpPr>
        <p:spPr bwMode="auto">
          <a:xfrm rot="5400000" flipH="1">
            <a:off x="985838" y="15716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65030" name="Rectangle 518"/>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5031" name="Group 519"/>
          <p:cNvGrpSpPr>
            <a:grpSpLocks/>
          </p:cNvGrpSpPr>
          <p:nvPr/>
        </p:nvGrpSpPr>
        <p:grpSpPr bwMode="auto">
          <a:xfrm rot="5400000">
            <a:off x="419100" y="1214438"/>
            <a:ext cx="769938" cy="398462"/>
            <a:chOff x="6287" y="3842"/>
            <a:chExt cx="935" cy="484"/>
          </a:xfrm>
        </p:grpSpPr>
        <p:grpSp>
          <p:nvGrpSpPr>
            <p:cNvPr id="65032" name="Group 520"/>
            <p:cNvGrpSpPr>
              <a:grpSpLocks/>
            </p:cNvGrpSpPr>
            <p:nvPr/>
          </p:nvGrpSpPr>
          <p:grpSpPr bwMode="auto">
            <a:xfrm flipH="1">
              <a:off x="6752" y="3938"/>
              <a:ext cx="470" cy="295"/>
              <a:chOff x="6851" y="3941"/>
              <a:chExt cx="470" cy="295"/>
            </a:xfrm>
          </p:grpSpPr>
          <p:sp>
            <p:nvSpPr>
              <p:cNvPr id="65033" name="Rectangle 521"/>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34" name="Rectangle 522"/>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35" name="Rectangle 523"/>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5036" name="Group 524"/>
            <p:cNvGrpSpPr>
              <a:grpSpLocks/>
            </p:cNvGrpSpPr>
            <p:nvPr/>
          </p:nvGrpSpPr>
          <p:grpSpPr bwMode="auto">
            <a:xfrm>
              <a:off x="6287" y="3842"/>
              <a:ext cx="465" cy="484"/>
              <a:chOff x="6250" y="3361"/>
              <a:chExt cx="465" cy="484"/>
            </a:xfrm>
          </p:grpSpPr>
          <p:sp>
            <p:nvSpPr>
              <p:cNvPr id="65037" name="Rectangle 525"/>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38" name="AutoShape 526"/>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5039" name="Line 527"/>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040" name="Group 528"/>
          <p:cNvGrpSpPr>
            <a:grpSpLocks/>
          </p:cNvGrpSpPr>
          <p:nvPr/>
        </p:nvGrpSpPr>
        <p:grpSpPr bwMode="auto">
          <a:xfrm rot="5400000">
            <a:off x="695325" y="1804988"/>
            <a:ext cx="219075" cy="222250"/>
            <a:chOff x="7171" y="1584"/>
            <a:chExt cx="262" cy="270"/>
          </a:xfrm>
        </p:grpSpPr>
        <p:sp>
          <p:nvSpPr>
            <p:cNvPr id="65041" name="Rectangle 529"/>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042" name="Group 530"/>
            <p:cNvGrpSpPr>
              <a:grpSpLocks/>
            </p:cNvGrpSpPr>
            <p:nvPr/>
          </p:nvGrpSpPr>
          <p:grpSpPr bwMode="auto">
            <a:xfrm>
              <a:off x="7171" y="1584"/>
              <a:ext cx="260" cy="270"/>
              <a:chOff x="7186" y="1584"/>
              <a:chExt cx="245" cy="270"/>
            </a:xfrm>
          </p:grpSpPr>
          <p:sp>
            <p:nvSpPr>
              <p:cNvPr id="65043" name="Oval 531"/>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4" name="Oval 532"/>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5" name="Oval 533"/>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6" name="Oval 534"/>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7" name="Oval 535"/>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8" name="Oval 536"/>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49" name="Oval 537"/>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0" name="Line 538"/>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1" name="Line 539"/>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2" name="Line 540"/>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3" name="Line 541"/>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4" name="Line 542"/>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5" name="Line 543"/>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6" name="Line 544"/>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7" name="Line 545"/>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8" name="Line 546"/>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59" name="Line 547"/>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0" name="Line 548"/>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1" name="Line 549"/>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2" name="Line 550"/>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3" name="Line 551"/>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4" name="Line 552"/>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065" name="Group 553"/>
              <p:cNvGrpSpPr>
                <a:grpSpLocks/>
              </p:cNvGrpSpPr>
              <p:nvPr/>
            </p:nvGrpSpPr>
            <p:grpSpPr bwMode="auto">
              <a:xfrm>
                <a:off x="7389" y="1608"/>
                <a:ext cx="42" cy="246"/>
                <a:chOff x="7389" y="1608"/>
                <a:chExt cx="42" cy="246"/>
              </a:xfrm>
            </p:grpSpPr>
            <p:sp>
              <p:nvSpPr>
                <p:cNvPr id="65066" name="Oval 554"/>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7" name="Line 555"/>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68" name="Line 556"/>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070" name="Rectangle 558"/>
          <p:cNvSpPr>
            <a:spLocks noChangeArrowheads="1"/>
          </p:cNvSpPr>
          <p:nvPr/>
        </p:nvSpPr>
        <p:spPr bwMode="auto">
          <a:xfrm rot="5400000" flipH="1">
            <a:off x="411162" y="3535363"/>
            <a:ext cx="773113" cy="611188"/>
          </a:xfrm>
          <a:prstGeom prst="rect">
            <a:avLst/>
          </a:prstGeom>
          <a:solidFill>
            <a:srgbClr val="C0C0C0"/>
          </a:solidFill>
          <a:ln w="9525">
            <a:solidFill>
              <a:srgbClr val="000000"/>
            </a:solidFill>
            <a:miter lim="800000"/>
            <a:headEnd/>
            <a:tailEnd/>
          </a:ln>
        </p:spPr>
        <p:txBody>
          <a:bodyPr/>
          <a:lstStyle/>
          <a:p>
            <a:endParaRPr lang="en-US"/>
          </a:p>
        </p:txBody>
      </p:sp>
      <p:sp>
        <p:nvSpPr>
          <p:cNvPr id="65071" name="Rectangle 559"/>
          <p:cNvSpPr>
            <a:spLocks noChangeArrowheads="1"/>
          </p:cNvSpPr>
          <p:nvPr/>
        </p:nvSpPr>
        <p:spPr bwMode="auto">
          <a:xfrm rot="5400000" flipH="1">
            <a:off x="483394" y="3723481"/>
            <a:ext cx="625475" cy="271463"/>
          </a:xfrm>
          <a:prstGeom prst="rect">
            <a:avLst/>
          </a:prstGeom>
          <a:solidFill>
            <a:srgbClr val="FFFFFF"/>
          </a:solidFill>
          <a:ln w="9525">
            <a:solidFill>
              <a:srgbClr val="000000"/>
            </a:solidFill>
            <a:miter lim="800000"/>
            <a:headEnd/>
            <a:tailEnd/>
          </a:ln>
        </p:spPr>
        <p:txBody>
          <a:bodyPr/>
          <a:lstStyle/>
          <a:p>
            <a:endParaRPr lang="en-US"/>
          </a:p>
        </p:txBody>
      </p:sp>
      <p:sp>
        <p:nvSpPr>
          <p:cNvPr id="65072" name="Rectangle 560"/>
          <p:cNvSpPr>
            <a:spLocks noChangeArrowheads="1"/>
          </p:cNvSpPr>
          <p:nvPr/>
        </p:nvSpPr>
        <p:spPr bwMode="auto">
          <a:xfrm rot="5400000" flipH="1">
            <a:off x="538957" y="3807619"/>
            <a:ext cx="74612" cy="171450"/>
          </a:xfrm>
          <a:prstGeom prst="rect">
            <a:avLst/>
          </a:prstGeom>
          <a:solidFill>
            <a:srgbClr val="FF9900"/>
          </a:solidFill>
          <a:ln w="9525">
            <a:solidFill>
              <a:srgbClr val="000000"/>
            </a:solidFill>
            <a:miter lim="800000"/>
            <a:headEnd/>
            <a:tailEnd/>
          </a:ln>
        </p:spPr>
        <p:txBody>
          <a:bodyPr/>
          <a:lstStyle/>
          <a:p>
            <a:endParaRPr lang="en-US"/>
          </a:p>
        </p:txBody>
      </p:sp>
      <p:sp>
        <p:nvSpPr>
          <p:cNvPr id="65073" name="Rectangle 561"/>
          <p:cNvSpPr>
            <a:spLocks noChangeArrowheads="1"/>
          </p:cNvSpPr>
          <p:nvPr/>
        </p:nvSpPr>
        <p:spPr bwMode="auto">
          <a:xfrm rot="5400000" flipH="1">
            <a:off x="981075" y="37179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65074" name="Rectangle 562"/>
          <p:cNvSpPr>
            <a:spLocks noChangeArrowheads="1"/>
          </p:cNvSpPr>
          <p:nvPr/>
        </p:nvSpPr>
        <p:spPr bwMode="auto">
          <a:xfrm rot="5400000" flipH="1">
            <a:off x="541338" y="3627438"/>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5075" name="Group 563"/>
          <p:cNvGrpSpPr>
            <a:grpSpLocks/>
          </p:cNvGrpSpPr>
          <p:nvPr/>
        </p:nvGrpSpPr>
        <p:grpSpPr bwMode="auto">
          <a:xfrm rot="5400000">
            <a:off x="414338" y="3360737"/>
            <a:ext cx="769938" cy="398463"/>
            <a:chOff x="6287" y="3842"/>
            <a:chExt cx="935" cy="484"/>
          </a:xfrm>
        </p:grpSpPr>
        <p:grpSp>
          <p:nvGrpSpPr>
            <p:cNvPr id="65076" name="Group 564"/>
            <p:cNvGrpSpPr>
              <a:grpSpLocks/>
            </p:cNvGrpSpPr>
            <p:nvPr/>
          </p:nvGrpSpPr>
          <p:grpSpPr bwMode="auto">
            <a:xfrm flipH="1">
              <a:off x="6752" y="3938"/>
              <a:ext cx="470" cy="295"/>
              <a:chOff x="6851" y="3941"/>
              <a:chExt cx="470" cy="295"/>
            </a:xfrm>
          </p:grpSpPr>
          <p:sp>
            <p:nvSpPr>
              <p:cNvPr id="65077" name="Rectangle 565"/>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78" name="Rectangle 566"/>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79" name="Rectangle 567"/>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5080" name="Group 568"/>
            <p:cNvGrpSpPr>
              <a:grpSpLocks/>
            </p:cNvGrpSpPr>
            <p:nvPr/>
          </p:nvGrpSpPr>
          <p:grpSpPr bwMode="auto">
            <a:xfrm>
              <a:off x="6287" y="3842"/>
              <a:ext cx="465" cy="484"/>
              <a:chOff x="6250" y="3361"/>
              <a:chExt cx="465" cy="484"/>
            </a:xfrm>
          </p:grpSpPr>
          <p:sp>
            <p:nvSpPr>
              <p:cNvPr id="65081" name="Rectangle 569"/>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082" name="AutoShape 570"/>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5083" name="Line 571"/>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084" name="Group 572"/>
          <p:cNvGrpSpPr>
            <a:grpSpLocks/>
          </p:cNvGrpSpPr>
          <p:nvPr/>
        </p:nvGrpSpPr>
        <p:grpSpPr bwMode="auto">
          <a:xfrm rot="5400000">
            <a:off x="690562" y="3951288"/>
            <a:ext cx="219075" cy="222250"/>
            <a:chOff x="7171" y="1584"/>
            <a:chExt cx="262" cy="270"/>
          </a:xfrm>
        </p:grpSpPr>
        <p:sp>
          <p:nvSpPr>
            <p:cNvPr id="65085" name="Rectangle 573"/>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086" name="Group 574"/>
            <p:cNvGrpSpPr>
              <a:grpSpLocks/>
            </p:cNvGrpSpPr>
            <p:nvPr/>
          </p:nvGrpSpPr>
          <p:grpSpPr bwMode="auto">
            <a:xfrm>
              <a:off x="7171" y="1584"/>
              <a:ext cx="260" cy="270"/>
              <a:chOff x="7186" y="1584"/>
              <a:chExt cx="245" cy="270"/>
            </a:xfrm>
          </p:grpSpPr>
          <p:sp>
            <p:nvSpPr>
              <p:cNvPr id="65087" name="Oval 575"/>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8" name="Oval 576"/>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89" name="Oval 577"/>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0" name="Oval 578"/>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1" name="Oval 579"/>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2" name="Oval 580"/>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3" name="Oval 581"/>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4" name="Line 582"/>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5" name="Line 583"/>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6" name="Line 584"/>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7" name="Line 585"/>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8" name="Line 586"/>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099" name="Line 587"/>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0" name="Line 588"/>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1" name="Line 589"/>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2" name="Line 590"/>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3" name="Line 591"/>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4" name="Line 592"/>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5" name="Line 593"/>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6" name="Line 594"/>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7" name="Line 595"/>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08" name="Line 596"/>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109" name="Group 597"/>
              <p:cNvGrpSpPr>
                <a:grpSpLocks/>
              </p:cNvGrpSpPr>
              <p:nvPr/>
            </p:nvGrpSpPr>
            <p:grpSpPr bwMode="auto">
              <a:xfrm>
                <a:off x="7389" y="1608"/>
                <a:ext cx="42" cy="246"/>
                <a:chOff x="7389" y="1608"/>
                <a:chExt cx="42" cy="246"/>
              </a:xfrm>
            </p:grpSpPr>
            <p:sp>
              <p:nvSpPr>
                <p:cNvPr id="65110" name="Oval 598"/>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1" name="Line 599"/>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12" name="Line 600"/>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151" name="Line 639"/>
          <p:cNvSpPr>
            <a:spLocks noChangeShapeType="1"/>
          </p:cNvSpPr>
          <p:nvPr/>
        </p:nvSpPr>
        <p:spPr bwMode="auto">
          <a:xfrm rot="5400000">
            <a:off x="1876425" y="3376613"/>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2" name="Oval 640"/>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53" name="AutoShape 641"/>
          <p:cNvSpPr>
            <a:spLocks/>
          </p:cNvSpPr>
          <p:nvPr/>
        </p:nvSpPr>
        <p:spPr bwMode="auto">
          <a:xfrm flipH="1">
            <a:off x="1914525" y="34115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4" name="Line 642"/>
          <p:cNvSpPr>
            <a:spLocks noChangeShapeType="1"/>
          </p:cNvSpPr>
          <p:nvPr/>
        </p:nvSpPr>
        <p:spPr bwMode="auto">
          <a:xfrm rot="5400000">
            <a:off x="1977232" y="421084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5" name="AutoShape 643"/>
          <p:cNvSpPr>
            <a:spLocks/>
          </p:cNvSpPr>
          <p:nvPr/>
        </p:nvSpPr>
        <p:spPr bwMode="auto">
          <a:xfrm>
            <a:off x="1558925" y="4638675"/>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56" name="Line 644"/>
          <p:cNvSpPr>
            <a:spLocks noChangeShapeType="1"/>
          </p:cNvSpPr>
          <p:nvPr/>
        </p:nvSpPr>
        <p:spPr bwMode="auto">
          <a:xfrm rot="5400000">
            <a:off x="1717675" y="3878263"/>
            <a:ext cx="0" cy="1651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7" name="Line 645"/>
          <p:cNvSpPr>
            <a:spLocks noChangeShapeType="1"/>
          </p:cNvSpPr>
          <p:nvPr/>
        </p:nvSpPr>
        <p:spPr bwMode="auto">
          <a:xfrm rot="5400000">
            <a:off x="1980407" y="171529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58" name="Line 646"/>
          <p:cNvSpPr>
            <a:spLocks noChangeShapeType="1"/>
          </p:cNvSpPr>
          <p:nvPr/>
        </p:nvSpPr>
        <p:spPr bwMode="auto">
          <a:xfrm rot="-5400000">
            <a:off x="1713706" y="1983582"/>
            <a:ext cx="40163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59" name="AutoShape 647"/>
          <p:cNvSpPr>
            <a:spLocks/>
          </p:cNvSpPr>
          <p:nvPr/>
        </p:nvSpPr>
        <p:spPr bwMode="auto">
          <a:xfrm>
            <a:off x="1825625" y="21923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0" name="Line 648"/>
          <p:cNvSpPr>
            <a:spLocks noChangeShapeType="1"/>
          </p:cNvSpPr>
          <p:nvPr/>
        </p:nvSpPr>
        <p:spPr bwMode="auto">
          <a:xfrm rot="-5400000">
            <a:off x="1835943" y="2507457"/>
            <a:ext cx="144463"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61" name="Line 649"/>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2" name="Line 650"/>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63" name="Rectangle 651"/>
          <p:cNvSpPr>
            <a:spLocks noChangeArrowheads="1"/>
          </p:cNvSpPr>
          <p:nvPr/>
        </p:nvSpPr>
        <p:spPr bwMode="auto">
          <a:xfrm rot="5400000" flipV="1">
            <a:off x="4048125"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64" name="AutoShape 652"/>
          <p:cNvSpPr>
            <a:spLocks/>
          </p:cNvSpPr>
          <p:nvPr/>
        </p:nvSpPr>
        <p:spPr bwMode="auto">
          <a:xfrm rot="10800000">
            <a:off x="4411663"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5" name="AutoShape 653"/>
          <p:cNvSpPr>
            <a:spLocks/>
          </p:cNvSpPr>
          <p:nvPr/>
        </p:nvSpPr>
        <p:spPr bwMode="auto">
          <a:xfrm rot="10800000">
            <a:off x="4413250"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6" name="Rectangle 654"/>
          <p:cNvSpPr>
            <a:spLocks noChangeArrowheads="1"/>
          </p:cNvSpPr>
          <p:nvPr/>
        </p:nvSpPr>
        <p:spPr bwMode="auto">
          <a:xfrm rot="5400000" flipV="1">
            <a:off x="3666331"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67" name="Rectangle 655"/>
          <p:cNvSpPr>
            <a:spLocks noChangeArrowheads="1"/>
          </p:cNvSpPr>
          <p:nvPr/>
        </p:nvSpPr>
        <p:spPr bwMode="auto">
          <a:xfrm rot="10800000">
            <a:off x="4206875"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8" name="Rectangle 656"/>
          <p:cNvSpPr>
            <a:spLocks noChangeArrowheads="1"/>
          </p:cNvSpPr>
          <p:nvPr/>
        </p:nvSpPr>
        <p:spPr bwMode="auto">
          <a:xfrm rot="10800000" flipH="1">
            <a:off x="3873500" y="296068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69" name="Rectangle 657"/>
          <p:cNvSpPr>
            <a:spLocks noChangeArrowheads="1"/>
          </p:cNvSpPr>
          <p:nvPr/>
        </p:nvSpPr>
        <p:spPr bwMode="auto">
          <a:xfrm rot="10800000" flipV="1">
            <a:off x="4116388"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70" name="AutoShape 658"/>
          <p:cNvSpPr>
            <a:spLocks/>
          </p:cNvSpPr>
          <p:nvPr/>
        </p:nvSpPr>
        <p:spPr bwMode="auto">
          <a:xfrm rot="16200000" flipV="1">
            <a:off x="3844131" y="3286920"/>
            <a:ext cx="136525" cy="19526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1" name="AutoShape 659"/>
          <p:cNvSpPr>
            <a:spLocks/>
          </p:cNvSpPr>
          <p:nvPr/>
        </p:nvSpPr>
        <p:spPr bwMode="auto">
          <a:xfrm rot="16200000" flipV="1">
            <a:off x="3845719"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2" name="Rectangle 660"/>
          <p:cNvSpPr>
            <a:spLocks noChangeArrowheads="1"/>
          </p:cNvSpPr>
          <p:nvPr/>
        </p:nvSpPr>
        <p:spPr bwMode="auto">
          <a:xfrm rot="16200000" flipV="1">
            <a:off x="4081463"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73" name="Rectangle 661"/>
          <p:cNvSpPr>
            <a:spLocks noChangeArrowheads="1"/>
          </p:cNvSpPr>
          <p:nvPr/>
        </p:nvSpPr>
        <p:spPr bwMode="auto">
          <a:xfrm rot="16200000" flipV="1">
            <a:off x="3814763" y="3111500"/>
            <a:ext cx="58738" cy="587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174" name="Group 662"/>
          <p:cNvGrpSpPr>
            <a:grpSpLocks/>
          </p:cNvGrpSpPr>
          <p:nvPr/>
        </p:nvGrpSpPr>
        <p:grpSpPr bwMode="auto">
          <a:xfrm rot="5400000">
            <a:off x="4083050" y="3111501"/>
            <a:ext cx="574675" cy="50800"/>
            <a:chOff x="3118" y="864"/>
            <a:chExt cx="530" cy="48"/>
          </a:xfrm>
        </p:grpSpPr>
        <p:sp>
          <p:nvSpPr>
            <p:cNvPr id="65175" name="Arc 66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6" name="Arc 66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177" name="Group 665"/>
          <p:cNvGrpSpPr>
            <a:grpSpLocks/>
          </p:cNvGrpSpPr>
          <p:nvPr/>
        </p:nvGrpSpPr>
        <p:grpSpPr bwMode="auto">
          <a:xfrm rot="5400000">
            <a:off x="3846512" y="3227388"/>
            <a:ext cx="53975" cy="63500"/>
            <a:chOff x="3726" y="878"/>
            <a:chExt cx="50" cy="58"/>
          </a:xfrm>
        </p:grpSpPr>
        <p:sp>
          <p:nvSpPr>
            <p:cNvPr id="65178" name="AutoShape 66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79" name="AutoShape 66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180" name="Group 668"/>
          <p:cNvGrpSpPr>
            <a:grpSpLocks/>
          </p:cNvGrpSpPr>
          <p:nvPr/>
        </p:nvGrpSpPr>
        <p:grpSpPr bwMode="auto">
          <a:xfrm rot="5400000">
            <a:off x="3845719" y="2980531"/>
            <a:ext cx="52388" cy="60325"/>
            <a:chOff x="3462" y="734"/>
            <a:chExt cx="48" cy="56"/>
          </a:xfrm>
        </p:grpSpPr>
        <p:sp>
          <p:nvSpPr>
            <p:cNvPr id="65181" name="AutoShape 66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82" name="AutoShape 67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183" name="Group 671"/>
          <p:cNvGrpSpPr>
            <a:grpSpLocks/>
          </p:cNvGrpSpPr>
          <p:nvPr/>
        </p:nvGrpSpPr>
        <p:grpSpPr bwMode="auto">
          <a:xfrm rot="5400000" flipV="1">
            <a:off x="4057650" y="3225801"/>
            <a:ext cx="53975" cy="63500"/>
            <a:chOff x="3726" y="878"/>
            <a:chExt cx="50" cy="58"/>
          </a:xfrm>
        </p:grpSpPr>
        <p:sp>
          <p:nvSpPr>
            <p:cNvPr id="65184" name="AutoShape 67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85" name="AutoShape 67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186" name="Group 674"/>
          <p:cNvGrpSpPr>
            <a:grpSpLocks/>
          </p:cNvGrpSpPr>
          <p:nvPr/>
        </p:nvGrpSpPr>
        <p:grpSpPr bwMode="auto">
          <a:xfrm rot="5400000" flipV="1">
            <a:off x="4056063" y="2978150"/>
            <a:ext cx="52387" cy="61913"/>
            <a:chOff x="3462" y="734"/>
            <a:chExt cx="48" cy="56"/>
          </a:xfrm>
        </p:grpSpPr>
        <p:sp>
          <p:nvSpPr>
            <p:cNvPr id="65187" name="AutoShape 67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188" name="AutoShape 67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189" name="Rectangle 677"/>
          <p:cNvSpPr>
            <a:spLocks noChangeArrowheads="1"/>
          </p:cNvSpPr>
          <p:nvPr/>
        </p:nvSpPr>
        <p:spPr bwMode="auto">
          <a:xfrm rot="16200000">
            <a:off x="4051300"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190" name="Group 678"/>
          <p:cNvGrpSpPr>
            <a:grpSpLocks/>
          </p:cNvGrpSpPr>
          <p:nvPr/>
        </p:nvGrpSpPr>
        <p:grpSpPr bwMode="auto">
          <a:xfrm rot="5400000">
            <a:off x="3888582" y="2951956"/>
            <a:ext cx="522288" cy="365125"/>
            <a:chOff x="3380" y="1014"/>
            <a:chExt cx="481" cy="337"/>
          </a:xfrm>
        </p:grpSpPr>
        <p:sp>
          <p:nvSpPr>
            <p:cNvPr id="65191" name="Rectangle 67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92" name="Rectangle 68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193" name="Rectangle 68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194" name="Line 682"/>
          <p:cNvSpPr>
            <a:spLocks noChangeShapeType="1"/>
          </p:cNvSpPr>
          <p:nvPr/>
        </p:nvSpPr>
        <p:spPr bwMode="auto">
          <a:xfrm rot="10800000">
            <a:off x="4075113"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195" name="Line 683"/>
          <p:cNvSpPr>
            <a:spLocks noChangeShapeType="1"/>
          </p:cNvSpPr>
          <p:nvPr/>
        </p:nvSpPr>
        <p:spPr bwMode="auto">
          <a:xfrm rot="10800000">
            <a:off x="4070350"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5346" name="Group 834"/>
          <p:cNvGrpSpPr>
            <a:grpSpLocks/>
          </p:cNvGrpSpPr>
          <p:nvPr/>
        </p:nvGrpSpPr>
        <p:grpSpPr bwMode="auto">
          <a:xfrm>
            <a:off x="7739063" y="1292225"/>
            <a:ext cx="769937" cy="1096963"/>
            <a:chOff x="1173" y="956"/>
            <a:chExt cx="393" cy="787"/>
          </a:xfrm>
        </p:grpSpPr>
        <p:sp>
          <p:nvSpPr>
            <p:cNvPr id="65347" name="Rectangle 835"/>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48" name="Rectangle 836"/>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349" name="Rectangle 837"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0" name="Rectangle 838"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1" name="Rectangle 839"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352" name="Group 840"/>
          <p:cNvGrpSpPr>
            <a:grpSpLocks/>
          </p:cNvGrpSpPr>
          <p:nvPr/>
        </p:nvGrpSpPr>
        <p:grpSpPr bwMode="auto">
          <a:xfrm rot="-5400000" flipH="1" flipV="1">
            <a:off x="7991475" y="2647951"/>
            <a:ext cx="282575" cy="311150"/>
            <a:chOff x="4224" y="1953"/>
            <a:chExt cx="90" cy="95"/>
          </a:xfrm>
        </p:grpSpPr>
        <p:sp>
          <p:nvSpPr>
            <p:cNvPr id="65353" name="Rectangle 841"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4" name="Rectangle 842"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355" name="Oval 843"/>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6" name="Oval 844"/>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7" name="Line 845"/>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58" name="Line 846"/>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460" name="Group 948"/>
          <p:cNvGrpSpPr>
            <a:grpSpLocks/>
          </p:cNvGrpSpPr>
          <p:nvPr/>
        </p:nvGrpSpPr>
        <p:grpSpPr bwMode="auto">
          <a:xfrm>
            <a:off x="8372475" y="2894013"/>
            <a:ext cx="161925" cy="112712"/>
            <a:chOff x="5274" y="1831"/>
            <a:chExt cx="102" cy="71"/>
          </a:xfrm>
        </p:grpSpPr>
        <p:grpSp>
          <p:nvGrpSpPr>
            <p:cNvPr id="65359" name="Group 847"/>
            <p:cNvGrpSpPr>
              <a:grpSpLocks/>
            </p:cNvGrpSpPr>
            <p:nvPr/>
          </p:nvGrpSpPr>
          <p:grpSpPr bwMode="auto">
            <a:xfrm flipV="1">
              <a:off x="5274" y="1831"/>
              <a:ext cx="102" cy="66"/>
              <a:chOff x="8216" y="13836"/>
              <a:chExt cx="283" cy="101"/>
            </a:xfrm>
          </p:grpSpPr>
          <p:sp>
            <p:nvSpPr>
              <p:cNvPr id="65360" name="Arc 84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1" name="Arc 84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2" name="Arc 85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3" name="Arc 85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4" name="Line 85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5" name="Line 85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6" name="Arc 85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7" name="Arc 85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8" name="Line 85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69" name="Line 85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0" name="Line 85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1" name="Line 85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385" name="Rectangle 873"/>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459" name="Group 947"/>
          <p:cNvGrpSpPr>
            <a:grpSpLocks/>
          </p:cNvGrpSpPr>
          <p:nvPr/>
        </p:nvGrpSpPr>
        <p:grpSpPr bwMode="auto">
          <a:xfrm>
            <a:off x="7708900" y="2894013"/>
            <a:ext cx="161925" cy="117475"/>
            <a:chOff x="4856" y="1839"/>
            <a:chExt cx="102" cy="74"/>
          </a:xfrm>
        </p:grpSpPr>
        <p:grpSp>
          <p:nvGrpSpPr>
            <p:cNvPr id="65372" name="Group 860"/>
            <p:cNvGrpSpPr>
              <a:grpSpLocks/>
            </p:cNvGrpSpPr>
            <p:nvPr/>
          </p:nvGrpSpPr>
          <p:grpSpPr bwMode="auto">
            <a:xfrm flipV="1">
              <a:off x="4856" y="1839"/>
              <a:ext cx="102" cy="65"/>
              <a:chOff x="8216" y="13836"/>
              <a:chExt cx="283" cy="101"/>
            </a:xfrm>
          </p:grpSpPr>
          <p:sp>
            <p:nvSpPr>
              <p:cNvPr id="65373" name="Arc 861"/>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4" name="Arc 862"/>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5" name="Arc 863"/>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6" name="Arc 864"/>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7" name="Line 865"/>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8" name="Line 866"/>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79" name="Arc 867"/>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80" name="Arc 868"/>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81" name="Line 869"/>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82" name="Line 870"/>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83" name="Line 871"/>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84" name="Line 872"/>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386" name="Rectangle 874"/>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387" name="Line 875"/>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1" name="Rectangle 879"/>
          <p:cNvSpPr>
            <a:spLocks noChangeArrowheads="1"/>
          </p:cNvSpPr>
          <p:nvPr/>
        </p:nvSpPr>
        <p:spPr bwMode="auto">
          <a:xfrm rot="-5400000" flipH="1" flipV="1">
            <a:off x="7711282" y="1412081"/>
            <a:ext cx="820738" cy="5810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3" name="Rectangle 881"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394" name="Group 882"/>
          <p:cNvGrpSpPr>
            <a:grpSpLocks/>
          </p:cNvGrpSpPr>
          <p:nvPr/>
        </p:nvGrpSpPr>
        <p:grpSpPr bwMode="auto">
          <a:xfrm rot="10800000" flipV="1">
            <a:off x="8372475" y="874713"/>
            <a:ext cx="161925" cy="104775"/>
            <a:chOff x="8216" y="13836"/>
            <a:chExt cx="283" cy="101"/>
          </a:xfrm>
        </p:grpSpPr>
        <p:sp>
          <p:nvSpPr>
            <p:cNvPr id="65395" name="Arc 88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6" name="Arc 88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7" name="Arc 88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8" name="Arc 88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399" name="Line 88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0" name="Line 88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1" name="Arc 88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2" name="Arc 89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3" name="Line 89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4" name="Line 89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5" name="Line 89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6" name="Line 89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407" name="Group 895"/>
          <p:cNvGrpSpPr>
            <a:grpSpLocks/>
          </p:cNvGrpSpPr>
          <p:nvPr/>
        </p:nvGrpSpPr>
        <p:grpSpPr bwMode="auto">
          <a:xfrm rot="10800000" flipV="1">
            <a:off x="7708900" y="873125"/>
            <a:ext cx="161925" cy="104775"/>
            <a:chOff x="8216" y="13836"/>
            <a:chExt cx="283" cy="101"/>
          </a:xfrm>
        </p:grpSpPr>
        <p:sp>
          <p:nvSpPr>
            <p:cNvPr id="65408" name="Arc 89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09" name="Arc 89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0" name="Arc 89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1" name="Arc 89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2" name="Line 90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3" name="Line 90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4" name="Arc 90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5" name="Arc 90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6" name="Line 90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7" name="Line 90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8" name="Line 90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19" name="Line 90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420" name="Rectangle 908"/>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21" name="Rectangle 909"/>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463" name="Group 951"/>
          <p:cNvGrpSpPr>
            <a:grpSpLocks/>
          </p:cNvGrpSpPr>
          <p:nvPr/>
        </p:nvGrpSpPr>
        <p:grpSpPr bwMode="auto">
          <a:xfrm>
            <a:off x="7699375" y="1052513"/>
            <a:ext cx="465138" cy="225425"/>
            <a:chOff x="4850" y="663"/>
            <a:chExt cx="293" cy="142"/>
          </a:xfrm>
        </p:grpSpPr>
        <p:sp>
          <p:nvSpPr>
            <p:cNvPr id="65423" name="Rectangle 911"/>
            <p:cNvSpPr>
              <a:spLocks noChangeArrowheads="1"/>
            </p:cNvSpPr>
            <p:nvPr/>
          </p:nvSpPr>
          <p:spPr bwMode="auto">
            <a:xfrm rot="5400000" flipV="1">
              <a:off x="4967" y="546"/>
              <a:ext cx="59" cy="293"/>
            </a:xfrm>
            <a:prstGeom prst="rect">
              <a:avLst/>
            </a:prstGeom>
            <a:solidFill>
              <a:schemeClr val="bg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24" name="Rectangle 912"/>
            <p:cNvSpPr>
              <a:spLocks noChangeArrowheads="1"/>
            </p:cNvSpPr>
            <p:nvPr/>
          </p:nvSpPr>
          <p:spPr bwMode="auto">
            <a:xfrm rot="5400000" flipV="1">
              <a:off x="5066" y="728"/>
              <a:ext cx="85" cy="69"/>
            </a:xfrm>
            <a:prstGeom prst="rect">
              <a:avLst/>
            </a:prstGeom>
            <a:solidFill>
              <a:schemeClr val="bg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465" name="Group 953"/>
          <p:cNvGrpSpPr>
            <a:grpSpLocks/>
          </p:cNvGrpSpPr>
          <p:nvPr/>
        </p:nvGrpSpPr>
        <p:grpSpPr bwMode="auto">
          <a:xfrm>
            <a:off x="7697788" y="2365375"/>
            <a:ext cx="561975" cy="268288"/>
            <a:chOff x="4849" y="1490"/>
            <a:chExt cx="354" cy="169"/>
          </a:xfrm>
        </p:grpSpPr>
        <p:sp>
          <p:nvSpPr>
            <p:cNvPr id="65426" name="Rectangle 914"/>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27" name="Rectangle 915"/>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428" name="Rectangle 916"/>
          <p:cNvSpPr>
            <a:spLocks noChangeArrowheads="1"/>
          </p:cNvSpPr>
          <p:nvPr/>
        </p:nvSpPr>
        <p:spPr bwMode="auto">
          <a:xfrm rot="-5400000" flipH="1" flipV="1">
            <a:off x="7635081" y="1594644"/>
            <a:ext cx="969963"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475" name="Group 963"/>
          <p:cNvGrpSpPr>
            <a:grpSpLocks/>
          </p:cNvGrpSpPr>
          <p:nvPr/>
        </p:nvGrpSpPr>
        <p:grpSpPr bwMode="auto">
          <a:xfrm>
            <a:off x="7842250" y="1325563"/>
            <a:ext cx="565150" cy="1968500"/>
            <a:chOff x="4940" y="835"/>
            <a:chExt cx="356" cy="1240"/>
          </a:xfrm>
        </p:grpSpPr>
        <p:sp>
          <p:nvSpPr>
            <p:cNvPr id="65430" name="Rectangle 918"/>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31" name="Rectangle 919"/>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461" name="Group 949"/>
            <p:cNvGrpSpPr>
              <a:grpSpLocks/>
            </p:cNvGrpSpPr>
            <p:nvPr/>
          </p:nvGrpSpPr>
          <p:grpSpPr bwMode="auto">
            <a:xfrm>
              <a:off x="4940" y="865"/>
              <a:ext cx="356" cy="30"/>
              <a:chOff x="4940" y="865"/>
              <a:chExt cx="356" cy="30"/>
            </a:xfrm>
          </p:grpSpPr>
          <p:sp>
            <p:nvSpPr>
              <p:cNvPr id="65433" name="Oval 921"/>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34" name="Line 922"/>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35" name="Oval 923"/>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466" name="Rectangle 954"/>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467" name="Line 955"/>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68" name="Line 956"/>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69" name="Line 957"/>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0" name="Line 958"/>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1" name="Line 959"/>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2" name="Line 960"/>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3" name="Line 961"/>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4" name="Line 962"/>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5476" name="Text Box 964"/>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5477" name="Line 965"/>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8" name="Line 966"/>
          <p:cNvSpPr>
            <a:spLocks noChangeShapeType="1"/>
          </p:cNvSpPr>
          <p:nvPr/>
        </p:nvSpPr>
        <p:spPr bwMode="auto">
          <a:xfrm flipV="1">
            <a:off x="7123113" y="1077913"/>
            <a:ext cx="0" cy="1882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79" name="Line 967"/>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80" name="Line 968"/>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81" name="Line 969"/>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482" name="AutoShape 970"/>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483" name="Rectangle 971"/>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65484" name="Rectangle 972"/>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5485" name="Group 973"/>
          <p:cNvGrpSpPr>
            <a:grpSpLocks/>
          </p:cNvGrpSpPr>
          <p:nvPr/>
        </p:nvGrpSpPr>
        <p:grpSpPr bwMode="auto">
          <a:xfrm rot="5400000" flipV="1">
            <a:off x="6322219" y="3378994"/>
            <a:ext cx="376238" cy="317500"/>
            <a:chOff x="7277" y="7496"/>
            <a:chExt cx="318" cy="270"/>
          </a:xfrm>
        </p:grpSpPr>
        <p:sp>
          <p:nvSpPr>
            <p:cNvPr id="65486" name="Rectangle 974"/>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487" name="Group 975"/>
            <p:cNvGrpSpPr>
              <a:grpSpLocks/>
            </p:cNvGrpSpPr>
            <p:nvPr/>
          </p:nvGrpSpPr>
          <p:grpSpPr bwMode="auto">
            <a:xfrm>
              <a:off x="7277" y="7496"/>
              <a:ext cx="316" cy="270"/>
              <a:chOff x="7348" y="6391"/>
              <a:chExt cx="316" cy="270"/>
            </a:xfrm>
          </p:grpSpPr>
          <p:sp>
            <p:nvSpPr>
              <p:cNvPr id="65488" name="Oval 976"/>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89" name="Oval 977"/>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0" name="Oval 978"/>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1" name="Oval 979"/>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2" name="Oval 980"/>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3" name="Oval 981"/>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4" name="Oval 982"/>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5" name="Line 983"/>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6" name="Line 984"/>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7" name="Line 985"/>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8" name="Line 986"/>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499" name="Line 987"/>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0" name="Line 988"/>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1" name="Line 989"/>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2" name="Line 990"/>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3" name="Line 991"/>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4" name="Line 992"/>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5" name="Line 993"/>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6" name="Line 994"/>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7" name="Line 995"/>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8" name="Line 996"/>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09" name="Line 997"/>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510" name="Group 998"/>
              <p:cNvGrpSpPr>
                <a:grpSpLocks/>
              </p:cNvGrpSpPr>
              <p:nvPr/>
            </p:nvGrpSpPr>
            <p:grpSpPr bwMode="auto">
              <a:xfrm>
                <a:off x="7610" y="6415"/>
                <a:ext cx="54" cy="246"/>
                <a:chOff x="7389" y="1608"/>
                <a:chExt cx="42" cy="246"/>
              </a:xfrm>
            </p:grpSpPr>
            <p:sp>
              <p:nvSpPr>
                <p:cNvPr id="65511" name="Oval 999"/>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12" name="Line 1000"/>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13" name="Line 1001"/>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514" name="Rectangle 1002"/>
          <p:cNvSpPr>
            <a:spLocks noChangeArrowheads="1"/>
          </p:cNvSpPr>
          <p:nvPr/>
        </p:nvSpPr>
        <p:spPr bwMode="auto">
          <a:xfrm rot="5400000" flipH="1" flipV="1">
            <a:off x="6792119" y="2829719"/>
            <a:ext cx="76200" cy="242888"/>
          </a:xfrm>
          <a:prstGeom prst="rect">
            <a:avLst/>
          </a:prstGeom>
          <a:solidFill>
            <a:srgbClr val="FFFFFF"/>
          </a:solidFill>
          <a:ln w="9525">
            <a:solidFill>
              <a:srgbClr val="000000"/>
            </a:solidFill>
            <a:miter lim="800000"/>
            <a:headEnd/>
            <a:tailEnd/>
          </a:ln>
        </p:spPr>
        <p:txBody>
          <a:bodyPr/>
          <a:lstStyle/>
          <a:p>
            <a:endParaRPr lang="en-US"/>
          </a:p>
        </p:txBody>
      </p:sp>
      <p:sp>
        <p:nvSpPr>
          <p:cNvPr id="65515" name="Rectangle 1003"/>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65516" name="Rectangle 1004"/>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65517" name="Rectangle 1005"/>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65518" name="Rectangle 1006"/>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65519" name="Line 1007"/>
          <p:cNvSpPr>
            <a:spLocks noChangeShapeType="1"/>
          </p:cNvSpPr>
          <p:nvPr/>
        </p:nvSpPr>
        <p:spPr bwMode="auto">
          <a:xfrm rot="5400000" flipV="1">
            <a:off x="7031832" y="2856706"/>
            <a:ext cx="0" cy="1825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5520" name="Group 1008"/>
          <p:cNvGrpSpPr>
            <a:grpSpLocks/>
          </p:cNvGrpSpPr>
          <p:nvPr/>
        </p:nvGrpSpPr>
        <p:grpSpPr bwMode="auto">
          <a:xfrm>
            <a:off x="6407150" y="2416175"/>
            <a:ext cx="177800" cy="263525"/>
            <a:chOff x="4036" y="1810"/>
            <a:chExt cx="112" cy="166"/>
          </a:xfrm>
        </p:grpSpPr>
        <p:grpSp>
          <p:nvGrpSpPr>
            <p:cNvPr id="65521" name="Group 1009"/>
            <p:cNvGrpSpPr>
              <a:grpSpLocks/>
            </p:cNvGrpSpPr>
            <p:nvPr/>
          </p:nvGrpSpPr>
          <p:grpSpPr bwMode="auto">
            <a:xfrm rot="5400000">
              <a:off x="4055" y="1791"/>
              <a:ext cx="73" cy="112"/>
              <a:chOff x="4823" y="2806"/>
              <a:chExt cx="144" cy="219"/>
            </a:xfrm>
          </p:grpSpPr>
          <p:sp>
            <p:nvSpPr>
              <p:cNvPr id="65522" name="AutoShape 1010"/>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65523" name="Group 1011"/>
              <p:cNvGrpSpPr>
                <a:grpSpLocks/>
              </p:cNvGrpSpPr>
              <p:nvPr/>
            </p:nvGrpSpPr>
            <p:grpSpPr bwMode="auto">
              <a:xfrm>
                <a:off x="4855" y="2834"/>
                <a:ext cx="77" cy="167"/>
                <a:chOff x="4855" y="2834"/>
                <a:chExt cx="77" cy="167"/>
              </a:xfrm>
            </p:grpSpPr>
            <p:sp>
              <p:nvSpPr>
                <p:cNvPr id="65524" name="Line 1012"/>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25" name="Line 1013"/>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26" name="Line 1014"/>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27" name="Line 1015"/>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5528" name="Rectangle 1016"/>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65529" name="Rectangle 1017"/>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65530" name="Rectangle 1018"/>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65531" name="Rectangle 1019"/>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5532" name="Group 1020"/>
          <p:cNvGrpSpPr>
            <a:grpSpLocks/>
          </p:cNvGrpSpPr>
          <p:nvPr/>
        </p:nvGrpSpPr>
        <p:grpSpPr bwMode="auto">
          <a:xfrm>
            <a:off x="6337300" y="2697163"/>
            <a:ext cx="349250" cy="654050"/>
            <a:chOff x="3992" y="2042"/>
            <a:chExt cx="220" cy="412"/>
          </a:xfrm>
        </p:grpSpPr>
        <p:sp>
          <p:nvSpPr>
            <p:cNvPr id="65533" name="Rectangle 1021"/>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5534" name="Rectangle 1022"/>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5535" name="Rectangle 1023"/>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560" name="Rectangle 1024"/>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561" name="Rectangle 1025"/>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66562" name="Line 1026"/>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563" name="Line 1027"/>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564" name="Text Box 1028"/>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6565" name="AutoShape 1029"/>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6" name="Slide Number Placeholder 3"/>
          <p:cNvSpPr>
            <a:spLocks noGrp="1"/>
          </p:cNvSpPr>
          <p:nvPr>
            <p:ph type="sldNum" sz="quarter" idx="12"/>
          </p:nvPr>
        </p:nvSpPr>
        <p:spPr/>
        <p:txBody>
          <a:bodyPr/>
          <a:lstStyle/>
          <a:p>
            <a:fld id="{C8AF14D0-172A-FA4B-99EA-D60E90B3B50D}" type="slidenum">
              <a:rPr lang="en-US"/>
              <a:pPr/>
              <a:t>145</a:t>
            </a:fld>
            <a:endParaRPr lang="en-US"/>
          </a:p>
        </p:txBody>
      </p:sp>
      <p:sp>
        <p:nvSpPr>
          <p:cNvPr id="65538"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5539" name="Text Box 3"/>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Only One Palm Button Depressed </a:t>
            </a:r>
          </a:p>
        </p:txBody>
      </p:sp>
      <p:sp>
        <p:nvSpPr>
          <p:cNvPr id="65540" name="Text Box 4"/>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5541" name="Text Box 5"/>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5542" name="Line 6"/>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3" name="Line 7"/>
          <p:cNvSpPr>
            <a:spLocks noChangeShapeType="1"/>
          </p:cNvSpPr>
          <p:nvPr/>
        </p:nvSpPr>
        <p:spPr bwMode="auto">
          <a:xfrm flipV="1">
            <a:off x="7123113" y="1077913"/>
            <a:ext cx="0" cy="1882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4" name="Line 8"/>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5" name="Line 9"/>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6" name="Line 10"/>
          <p:cNvSpPr>
            <a:spLocks noChangeShapeType="1"/>
          </p:cNvSpPr>
          <p:nvPr/>
        </p:nvSpPr>
        <p:spPr bwMode="auto">
          <a:xfrm rot="5400000" flipV="1">
            <a:off x="7410451" y="796925"/>
            <a:ext cx="0" cy="5937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48" name="Line 12"/>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49" name="Line 13"/>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0" name="Line 14"/>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1" name="Line 15"/>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2" name="Line 16"/>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3" name="Line 17"/>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4" name="Rectangle 18"/>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5" name="Oval 19"/>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6" name="Line 20"/>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7" name="Line 21"/>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8" name="Line 22"/>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59" name="Line 23"/>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0" name="Line 24"/>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1" name="Line 25"/>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2" name="Line 26"/>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3" name="Line 27"/>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5" name="Line 29"/>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6" name="Line 30"/>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7" name="Line 31"/>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8" name="Line 32"/>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69" name="Line 33"/>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0" name="Line 34"/>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1" name="Line 35"/>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2" name="Line 36"/>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3" name="Line 37"/>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4" name="Line 38"/>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5" name="Oval 39"/>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76" name="Line 40"/>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77" name="Line 41"/>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78" name="Line 42"/>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79" name="Line 43"/>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0" name="Oval 44"/>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81" name="Line 45"/>
          <p:cNvSpPr>
            <a:spLocks noChangeShapeType="1"/>
          </p:cNvSpPr>
          <p:nvPr/>
        </p:nvSpPr>
        <p:spPr bwMode="auto">
          <a:xfrm>
            <a:off x="1474788" y="1201738"/>
            <a:ext cx="0" cy="1776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2" name="Line 46"/>
          <p:cNvSpPr>
            <a:spLocks noChangeShapeType="1"/>
          </p:cNvSpPr>
          <p:nvPr/>
        </p:nvSpPr>
        <p:spPr bwMode="auto">
          <a:xfrm rot="5400000">
            <a:off x="1764507" y="2667794"/>
            <a:ext cx="0" cy="6048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3" name="Line 47"/>
          <p:cNvSpPr>
            <a:spLocks noChangeShapeType="1"/>
          </p:cNvSpPr>
          <p:nvPr/>
        </p:nvSpPr>
        <p:spPr bwMode="auto">
          <a:xfrm rot="5400000">
            <a:off x="1863725" y="2162175"/>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4" name="Line 48"/>
          <p:cNvSpPr>
            <a:spLocks noChangeShapeType="1"/>
          </p:cNvSpPr>
          <p:nvPr/>
        </p:nvSpPr>
        <p:spPr bwMode="auto">
          <a:xfrm rot="5400000">
            <a:off x="1288257" y="1473993"/>
            <a:ext cx="0" cy="3730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5" name="Line 49"/>
          <p:cNvSpPr>
            <a:spLocks noChangeShapeType="1"/>
          </p:cNvSpPr>
          <p:nvPr/>
        </p:nvSpPr>
        <p:spPr bwMode="auto">
          <a:xfrm>
            <a:off x="3086100" y="1646238"/>
            <a:ext cx="0" cy="917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86" name="AutoShape 50"/>
          <p:cNvSpPr>
            <a:spLocks/>
          </p:cNvSpPr>
          <p:nvPr/>
        </p:nvSpPr>
        <p:spPr bwMode="auto">
          <a:xfrm flipH="1">
            <a:off x="1711325" y="28495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87" name="AutoShape 51"/>
          <p:cNvSpPr>
            <a:spLocks/>
          </p:cNvSpPr>
          <p:nvPr/>
        </p:nvSpPr>
        <p:spPr bwMode="auto">
          <a:xfrm rot="10800000" flipV="1">
            <a:off x="3384550" y="1498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88" name="Oval 52"/>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89" name="Line 53"/>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0" name="Line 54"/>
          <p:cNvSpPr>
            <a:spLocks noChangeShapeType="1"/>
          </p:cNvSpPr>
          <p:nvPr/>
        </p:nvSpPr>
        <p:spPr bwMode="auto">
          <a:xfrm>
            <a:off x="1711325" y="3074988"/>
            <a:ext cx="0" cy="7080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1" name="Line 55"/>
          <p:cNvSpPr>
            <a:spLocks noChangeShapeType="1"/>
          </p:cNvSpPr>
          <p:nvPr/>
        </p:nvSpPr>
        <p:spPr bwMode="auto">
          <a:xfrm rot="5400000">
            <a:off x="1969294" y="31742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2" name="Line 56"/>
          <p:cNvSpPr>
            <a:spLocks noChangeShapeType="1"/>
          </p:cNvSpPr>
          <p:nvPr/>
        </p:nvSpPr>
        <p:spPr bwMode="auto">
          <a:xfrm>
            <a:off x="1711325" y="2314575"/>
            <a:ext cx="0" cy="534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3" name="Oval 57"/>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94" name="Line 58"/>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5" name="Oval 59"/>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596" name="AutoShape 60"/>
          <p:cNvSpPr>
            <a:spLocks/>
          </p:cNvSpPr>
          <p:nvPr/>
        </p:nvSpPr>
        <p:spPr bwMode="auto">
          <a:xfrm rot="16200000" flipV="1">
            <a:off x="1901825" y="38989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597" name="Line 61"/>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8" name="Line 62"/>
          <p:cNvSpPr>
            <a:spLocks noChangeShapeType="1"/>
          </p:cNvSpPr>
          <p:nvPr/>
        </p:nvSpPr>
        <p:spPr bwMode="auto">
          <a:xfrm rot="5400000">
            <a:off x="1839913" y="4916487"/>
            <a:ext cx="0" cy="409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599" name="Line 63"/>
          <p:cNvSpPr>
            <a:spLocks noChangeShapeType="1"/>
          </p:cNvSpPr>
          <p:nvPr/>
        </p:nvSpPr>
        <p:spPr bwMode="auto">
          <a:xfrm>
            <a:off x="1635125" y="4894263"/>
            <a:ext cx="0" cy="2270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0" name="Line 64"/>
          <p:cNvSpPr>
            <a:spLocks noChangeShapeType="1"/>
          </p:cNvSpPr>
          <p:nvPr/>
        </p:nvSpPr>
        <p:spPr bwMode="auto">
          <a:xfrm rot="5400000">
            <a:off x="3518694" y="2851944"/>
            <a:ext cx="0" cy="5953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1" name="Line 65"/>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2" name="Line 66"/>
          <p:cNvSpPr>
            <a:spLocks noChangeShapeType="1"/>
          </p:cNvSpPr>
          <p:nvPr/>
        </p:nvSpPr>
        <p:spPr bwMode="auto">
          <a:xfrm>
            <a:off x="3240088" y="3170238"/>
            <a:ext cx="0" cy="8159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3" name="Line 67"/>
          <p:cNvSpPr>
            <a:spLocks noChangeShapeType="1"/>
          </p:cNvSpPr>
          <p:nvPr/>
        </p:nvSpPr>
        <p:spPr bwMode="auto">
          <a:xfrm>
            <a:off x="1635125" y="3960813"/>
            <a:ext cx="0" cy="6969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4" name="Text Box 68"/>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5606" name="Line 70"/>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07" name="AutoShape 71"/>
          <p:cNvSpPr>
            <a:spLocks/>
          </p:cNvSpPr>
          <p:nvPr/>
        </p:nvSpPr>
        <p:spPr bwMode="auto">
          <a:xfrm rot="10800000" flipV="1">
            <a:off x="3400425" y="30353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08" name="Line 72"/>
          <p:cNvSpPr>
            <a:spLocks noChangeShapeType="1"/>
          </p:cNvSpPr>
          <p:nvPr/>
        </p:nvSpPr>
        <p:spPr bwMode="auto">
          <a:xfrm rot="5400000">
            <a:off x="1739107" y="907256"/>
            <a:ext cx="0" cy="5794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09" name="Line 73"/>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10" name="Line 74"/>
          <p:cNvSpPr>
            <a:spLocks noChangeShapeType="1"/>
          </p:cNvSpPr>
          <p:nvPr/>
        </p:nvSpPr>
        <p:spPr bwMode="auto">
          <a:xfrm rot="10800000" flipH="1">
            <a:off x="1092200" y="3795713"/>
            <a:ext cx="619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1" name="Line 75"/>
          <p:cNvSpPr>
            <a:spLocks noChangeShapeType="1"/>
          </p:cNvSpPr>
          <p:nvPr/>
        </p:nvSpPr>
        <p:spPr bwMode="auto">
          <a:xfrm>
            <a:off x="2054225" y="39751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2" name="Line 76"/>
          <p:cNvSpPr>
            <a:spLocks noChangeShapeType="1"/>
          </p:cNvSpPr>
          <p:nvPr/>
        </p:nvSpPr>
        <p:spPr bwMode="auto">
          <a:xfrm rot="10800000" flipH="1">
            <a:off x="3079750" y="1624013"/>
            <a:ext cx="7302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3" name="Line 77"/>
          <p:cNvSpPr>
            <a:spLocks noChangeShapeType="1"/>
          </p:cNvSpPr>
          <p:nvPr/>
        </p:nvSpPr>
        <p:spPr bwMode="auto">
          <a:xfrm>
            <a:off x="1920875" y="2563813"/>
            <a:ext cx="11588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4" name="Line 78"/>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5" name="Line 79"/>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6" name="Oval 80"/>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7" name="Line 81"/>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8" name="Line 82"/>
          <p:cNvSpPr>
            <a:spLocks noChangeShapeType="1"/>
          </p:cNvSpPr>
          <p:nvPr/>
        </p:nvSpPr>
        <p:spPr bwMode="auto">
          <a:xfrm rot="5400000" flipH="1">
            <a:off x="5029201" y="814387"/>
            <a:ext cx="0" cy="29241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19" name="Line 83"/>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20"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5621"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5622" name="Rectangle 86"/>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32" name="Rectangle 96"/>
          <p:cNvSpPr>
            <a:spLocks noChangeArrowheads="1"/>
          </p:cNvSpPr>
          <p:nvPr/>
        </p:nvSpPr>
        <p:spPr bwMode="auto">
          <a:xfrm rot="5400000" flipV="1">
            <a:off x="2085182" y="3166269"/>
            <a:ext cx="61912" cy="1460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33" name="AutoShape 97"/>
          <p:cNvSpPr>
            <a:spLocks/>
          </p:cNvSpPr>
          <p:nvPr/>
        </p:nvSpPr>
        <p:spPr bwMode="auto">
          <a:xfrm rot="5400000">
            <a:off x="2181225" y="2805113"/>
            <a:ext cx="163513" cy="4270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34" name="AutoShape 98"/>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635" name="Group 99"/>
          <p:cNvGrpSpPr>
            <a:grpSpLocks/>
          </p:cNvGrpSpPr>
          <p:nvPr/>
        </p:nvGrpSpPr>
        <p:grpSpPr bwMode="auto">
          <a:xfrm rot="5400000">
            <a:off x="2179638" y="3259137"/>
            <a:ext cx="165100" cy="428625"/>
            <a:chOff x="3562" y="1015"/>
            <a:chExt cx="127" cy="336"/>
          </a:xfrm>
        </p:grpSpPr>
        <p:sp>
          <p:nvSpPr>
            <p:cNvPr id="65636" name="AutoShape 100"/>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37" name="AutoShape 101"/>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645" name="Rectangle 109"/>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46" name="Rectangle 110"/>
          <p:cNvSpPr>
            <a:spLocks noChangeArrowheads="1"/>
          </p:cNvSpPr>
          <p:nvPr/>
        </p:nvSpPr>
        <p:spPr bwMode="auto">
          <a:xfrm rot="5400000">
            <a:off x="2248694" y="12295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7" name="AutoShape 111"/>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8" name="AutoShape 112"/>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9" name="Rectangle 113"/>
          <p:cNvSpPr>
            <a:spLocks noChangeArrowheads="1"/>
          </p:cNvSpPr>
          <p:nvPr/>
        </p:nvSpPr>
        <p:spPr bwMode="auto">
          <a:xfrm rot="5400000" flipH="1">
            <a:off x="2248694" y="17883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0" name="AutoShape 114"/>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1" name="AutoShape 115"/>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2" name="AutoShape 116"/>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4" name="AutoShape 118"/>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5" name="AutoShape 119"/>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6" name="Rectangle 120"/>
          <p:cNvSpPr>
            <a:spLocks noChangeArrowheads="1"/>
          </p:cNvSpPr>
          <p:nvPr/>
        </p:nvSpPr>
        <p:spPr bwMode="auto">
          <a:xfrm rot="10800000">
            <a:off x="2270125" y="1566863"/>
            <a:ext cx="234950" cy="40640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57" name="Rectangle 121"/>
          <p:cNvSpPr>
            <a:spLocks noChangeArrowheads="1"/>
          </p:cNvSpPr>
          <p:nvPr/>
        </p:nvSpPr>
        <p:spPr bwMode="auto">
          <a:xfrm rot="5400000" flipV="1">
            <a:off x="2121694" y="1654969"/>
            <a:ext cx="61913" cy="21907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62" name="AutoShape 126"/>
          <p:cNvSpPr>
            <a:spLocks/>
          </p:cNvSpPr>
          <p:nvPr/>
        </p:nvSpPr>
        <p:spPr bwMode="auto">
          <a:xfrm rot="5400000">
            <a:off x="2178050" y="1038225"/>
            <a:ext cx="163513" cy="4365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63" name="AutoShape 127"/>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664" name="Group 128"/>
          <p:cNvGrpSpPr>
            <a:grpSpLocks/>
          </p:cNvGrpSpPr>
          <p:nvPr/>
        </p:nvGrpSpPr>
        <p:grpSpPr bwMode="auto">
          <a:xfrm rot="5400000" flipH="1">
            <a:off x="2177257" y="2045493"/>
            <a:ext cx="165100" cy="436563"/>
            <a:chOff x="1642" y="1872"/>
            <a:chExt cx="127" cy="336"/>
          </a:xfrm>
        </p:grpSpPr>
        <p:sp>
          <p:nvSpPr>
            <p:cNvPr id="65665" name="AutoShape 129"/>
            <p:cNvSpPr>
              <a:spLocks/>
            </p:cNvSpPr>
            <p:nvPr/>
          </p:nvSpPr>
          <p:spPr bwMode="auto">
            <a:xfrm>
              <a:off x="1642" y="1872"/>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66" name="AutoShape 130"/>
            <p:cNvSpPr>
              <a:spLocks/>
            </p:cNvSpPr>
            <p:nvPr/>
          </p:nvSpPr>
          <p:spPr bwMode="auto">
            <a:xfrm>
              <a:off x="1694" y="1924"/>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667" name="Line 131"/>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68" name="Line 132"/>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69" name="AutoShape 133"/>
          <p:cNvSpPr>
            <a:spLocks noChangeArrowheads="1"/>
          </p:cNvSpPr>
          <p:nvPr/>
        </p:nvSpPr>
        <p:spPr bwMode="auto">
          <a:xfrm rot="5400000">
            <a:off x="2482851" y="1566862"/>
            <a:ext cx="61912" cy="61913"/>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0" name="AutoShape 134"/>
          <p:cNvSpPr>
            <a:spLocks noChangeArrowheads="1"/>
          </p:cNvSpPr>
          <p:nvPr/>
        </p:nvSpPr>
        <p:spPr bwMode="auto">
          <a:xfrm rot="5400000" flipV="1">
            <a:off x="2236788" y="1566863"/>
            <a:ext cx="61912" cy="61912"/>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1" name="Rectangle 135"/>
          <p:cNvSpPr>
            <a:spLocks noChangeArrowheads="1"/>
          </p:cNvSpPr>
          <p:nvPr/>
        </p:nvSpPr>
        <p:spPr bwMode="auto">
          <a:xfrm rot="5400000" flipV="1">
            <a:off x="4043363" y="154463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72" name="AutoShape 136"/>
          <p:cNvSpPr>
            <a:spLocks/>
          </p:cNvSpPr>
          <p:nvPr/>
        </p:nvSpPr>
        <p:spPr bwMode="auto">
          <a:xfrm rot="10800000">
            <a:off x="4406900" y="1227138"/>
            <a:ext cx="103188"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3" name="AutoShape 137"/>
          <p:cNvSpPr>
            <a:spLocks/>
          </p:cNvSpPr>
          <p:nvPr/>
        </p:nvSpPr>
        <p:spPr bwMode="auto">
          <a:xfrm rot="10800000">
            <a:off x="4408488" y="128428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4" name="Rectangle 138"/>
          <p:cNvSpPr>
            <a:spLocks noChangeArrowheads="1"/>
          </p:cNvSpPr>
          <p:nvPr/>
        </p:nvSpPr>
        <p:spPr bwMode="auto">
          <a:xfrm rot="5400000" flipV="1">
            <a:off x="3661569" y="132953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75" name="Rectangle 139"/>
          <p:cNvSpPr>
            <a:spLocks noChangeArrowheads="1"/>
          </p:cNvSpPr>
          <p:nvPr/>
        </p:nvSpPr>
        <p:spPr bwMode="auto">
          <a:xfrm rot="10800000">
            <a:off x="4202113" y="132715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6" name="Rectangle 140"/>
          <p:cNvSpPr>
            <a:spLocks noChangeArrowheads="1"/>
          </p:cNvSpPr>
          <p:nvPr/>
        </p:nvSpPr>
        <p:spPr bwMode="auto">
          <a:xfrm rot="10800000" flipH="1">
            <a:off x="3868738" y="143986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7" name="Rectangle 141"/>
          <p:cNvSpPr>
            <a:spLocks noChangeArrowheads="1"/>
          </p:cNvSpPr>
          <p:nvPr/>
        </p:nvSpPr>
        <p:spPr bwMode="auto">
          <a:xfrm rot="10800000" flipV="1">
            <a:off x="4111625" y="170021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78" name="AutoShape 142"/>
          <p:cNvSpPr>
            <a:spLocks/>
          </p:cNvSpPr>
          <p:nvPr/>
        </p:nvSpPr>
        <p:spPr bwMode="auto">
          <a:xfrm rot="16200000" flipV="1">
            <a:off x="3839369" y="176609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79" name="AutoShape 143"/>
          <p:cNvSpPr>
            <a:spLocks/>
          </p:cNvSpPr>
          <p:nvPr/>
        </p:nvSpPr>
        <p:spPr bwMode="auto">
          <a:xfrm rot="16200000" flipV="1">
            <a:off x="3840956" y="176768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80" name="Rectangle 144"/>
          <p:cNvSpPr>
            <a:spLocks noChangeArrowheads="1"/>
          </p:cNvSpPr>
          <p:nvPr/>
        </p:nvSpPr>
        <p:spPr bwMode="auto">
          <a:xfrm rot="16200000" flipV="1">
            <a:off x="4076701" y="96202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81" name="Rectangle 145"/>
          <p:cNvSpPr>
            <a:spLocks noChangeArrowheads="1"/>
          </p:cNvSpPr>
          <p:nvPr/>
        </p:nvSpPr>
        <p:spPr bwMode="auto">
          <a:xfrm rot="16200000" flipV="1">
            <a:off x="3810000" y="1590675"/>
            <a:ext cx="58738" cy="587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682" name="Group 146"/>
          <p:cNvGrpSpPr>
            <a:grpSpLocks/>
          </p:cNvGrpSpPr>
          <p:nvPr/>
        </p:nvGrpSpPr>
        <p:grpSpPr bwMode="auto">
          <a:xfrm rot="5400000">
            <a:off x="4078287" y="1590676"/>
            <a:ext cx="574675" cy="50800"/>
            <a:chOff x="3118" y="864"/>
            <a:chExt cx="530" cy="48"/>
          </a:xfrm>
        </p:grpSpPr>
        <p:sp>
          <p:nvSpPr>
            <p:cNvPr id="65683" name="Arc 14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84" name="Arc 14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687" name="Group 151"/>
          <p:cNvGrpSpPr>
            <a:grpSpLocks/>
          </p:cNvGrpSpPr>
          <p:nvPr/>
        </p:nvGrpSpPr>
        <p:grpSpPr bwMode="auto">
          <a:xfrm rot="5400000">
            <a:off x="3841750" y="1706563"/>
            <a:ext cx="53975" cy="63500"/>
            <a:chOff x="3726" y="878"/>
            <a:chExt cx="50" cy="58"/>
          </a:xfrm>
        </p:grpSpPr>
        <p:sp>
          <p:nvSpPr>
            <p:cNvPr id="65688" name="AutoShape 15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89" name="AutoShape 15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690" name="Group 154"/>
          <p:cNvGrpSpPr>
            <a:grpSpLocks/>
          </p:cNvGrpSpPr>
          <p:nvPr/>
        </p:nvGrpSpPr>
        <p:grpSpPr bwMode="auto">
          <a:xfrm rot="5400000">
            <a:off x="3840957" y="1459706"/>
            <a:ext cx="52388" cy="60325"/>
            <a:chOff x="3462" y="734"/>
            <a:chExt cx="48" cy="56"/>
          </a:xfrm>
        </p:grpSpPr>
        <p:sp>
          <p:nvSpPr>
            <p:cNvPr id="65691" name="AutoShape 15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92" name="AutoShape 15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693" name="Group 157"/>
          <p:cNvGrpSpPr>
            <a:grpSpLocks/>
          </p:cNvGrpSpPr>
          <p:nvPr/>
        </p:nvGrpSpPr>
        <p:grpSpPr bwMode="auto">
          <a:xfrm rot="5400000" flipV="1">
            <a:off x="4052887" y="1704976"/>
            <a:ext cx="53975" cy="63500"/>
            <a:chOff x="3726" y="878"/>
            <a:chExt cx="50" cy="58"/>
          </a:xfrm>
        </p:grpSpPr>
        <p:sp>
          <p:nvSpPr>
            <p:cNvPr id="65694" name="AutoShape 15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95" name="AutoShape 15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696" name="Group 160"/>
          <p:cNvGrpSpPr>
            <a:grpSpLocks/>
          </p:cNvGrpSpPr>
          <p:nvPr/>
        </p:nvGrpSpPr>
        <p:grpSpPr bwMode="auto">
          <a:xfrm rot="5400000" flipV="1">
            <a:off x="4051300" y="1457326"/>
            <a:ext cx="52387" cy="61912"/>
            <a:chOff x="3462" y="734"/>
            <a:chExt cx="48" cy="56"/>
          </a:xfrm>
        </p:grpSpPr>
        <p:sp>
          <p:nvSpPr>
            <p:cNvPr id="65697" name="AutoShape 16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98" name="AutoShape 16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699" name="Rectangle 163"/>
          <p:cNvSpPr>
            <a:spLocks noChangeArrowheads="1"/>
          </p:cNvSpPr>
          <p:nvPr/>
        </p:nvSpPr>
        <p:spPr bwMode="auto">
          <a:xfrm rot="16200000">
            <a:off x="4046538" y="155575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700" name="Group 164"/>
          <p:cNvGrpSpPr>
            <a:grpSpLocks/>
          </p:cNvGrpSpPr>
          <p:nvPr/>
        </p:nvGrpSpPr>
        <p:grpSpPr bwMode="auto">
          <a:xfrm rot="5400000">
            <a:off x="3883819" y="1431131"/>
            <a:ext cx="522288" cy="365125"/>
            <a:chOff x="3380" y="1014"/>
            <a:chExt cx="481" cy="337"/>
          </a:xfrm>
        </p:grpSpPr>
        <p:sp>
          <p:nvSpPr>
            <p:cNvPr id="65701" name="Rectangle 16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02" name="Rectangle 16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03" name="Rectangle 16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704" name="Line 168"/>
          <p:cNvSpPr>
            <a:spLocks noChangeShapeType="1"/>
          </p:cNvSpPr>
          <p:nvPr/>
        </p:nvSpPr>
        <p:spPr bwMode="auto">
          <a:xfrm rot="10800000">
            <a:off x="4070350" y="17002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05" name="Line 169"/>
          <p:cNvSpPr>
            <a:spLocks noChangeShapeType="1"/>
          </p:cNvSpPr>
          <p:nvPr/>
        </p:nvSpPr>
        <p:spPr bwMode="auto">
          <a:xfrm rot="10800000">
            <a:off x="4065588" y="15287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06" name="Rectangle 170"/>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07" name="AutoShape 171"/>
          <p:cNvSpPr>
            <a:spLocks/>
          </p:cNvSpPr>
          <p:nvPr/>
        </p:nvSpPr>
        <p:spPr bwMode="auto">
          <a:xfrm rot="10800000">
            <a:off x="3563938" y="4248150"/>
            <a:ext cx="385762" cy="546100"/>
          </a:xfrm>
          <a:prstGeom prst="leftBracket">
            <a:avLst>
              <a:gd name="adj" fmla="val 0"/>
            </a:avLst>
          </a:prstGeom>
          <a:gradFill rotWithShape="0">
            <a:gsLst>
              <a:gs pos="0">
                <a:srgbClr val="FF9900"/>
              </a:gs>
              <a:gs pos="100000">
                <a:srgbClr val="FFCC00"/>
              </a:gs>
            </a:gsLst>
            <a:lin ang="540000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08" name="AutoShape 172"/>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09" name="Line 173"/>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10" name="Line 174"/>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11" name="Rectangle 175"/>
          <p:cNvSpPr>
            <a:spLocks noChangeArrowheads="1"/>
          </p:cNvSpPr>
          <p:nvPr/>
        </p:nvSpPr>
        <p:spPr bwMode="auto">
          <a:xfrm flipV="1">
            <a:off x="3736975" y="4322763"/>
            <a:ext cx="76200" cy="55562"/>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12" name="Rectangle 176"/>
          <p:cNvSpPr>
            <a:spLocks noChangeArrowheads="1"/>
          </p:cNvSpPr>
          <p:nvPr/>
        </p:nvSpPr>
        <p:spPr bwMode="auto">
          <a:xfrm flipV="1">
            <a:off x="3741738" y="4498975"/>
            <a:ext cx="74612" cy="225425"/>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13" name="Rectangle 177"/>
          <p:cNvSpPr>
            <a:spLocks noChangeArrowheads="1"/>
          </p:cNvSpPr>
          <p:nvPr/>
        </p:nvSpPr>
        <p:spPr bwMode="auto">
          <a:xfrm flipV="1">
            <a:off x="3724275" y="4378325"/>
            <a:ext cx="106363" cy="120650"/>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14" name="Oval 178"/>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15" name="AutoShape 179"/>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16" name="Rectangle 180"/>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17" name="Rectangle 181"/>
          <p:cNvSpPr>
            <a:spLocks noChangeArrowheads="1"/>
          </p:cNvSpPr>
          <p:nvPr/>
        </p:nvSpPr>
        <p:spPr bwMode="auto">
          <a:xfrm rot="10800000">
            <a:off x="2755900" y="4411663"/>
            <a:ext cx="801688" cy="830262"/>
          </a:xfrm>
          <a:prstGeom prst="rect">
            <a:avLst/>
          </a:prstGeom>
          <a:gradFill rotWithShape="0">
            <a:gsLst>
              <a:gs pos="0">
                <a:srgbClr val="FFCC00"/>
              </a:gs>
              <a:gs pos="100000">
                <a:srgbClr val="FF9900"/>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18" name="Rectangle 182"/>
          <p:cNvSpPr>
            <a:spLocks noChangeArrowheads="1"/>
          </p:cNvSpPr>
          <p:nvPr/>
        </p:nvSpPr>
        <p:spPr bwMode="auto">
          <a:xfrm rot="16200000" flipV="1">
            <a:off x="2679701" y="4714875"/>
            <a:ext cx="74612" cy="77787"/>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20" name="Rectangle 184"/>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21" name="Rectangle 185"/>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22" name="Rectangle 186"/>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23" name="AutoShape 187"/>
          <p:cNvSpPr>
            <a:spLocks/>
          </p:cNvSpPr>
          <p:nvPr/>
        </p:nvSpPr>
        <p:spPr bwMode="auto">
          <a:xfrm rot="16200000" flipV="1">
            <a:off x="2093912" y="4821238"/>
            <a:ext cx="290513"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24" name="AutoShape 188"/>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725" name="Group 189"/>
          <p:cNvGrpSpPr>
            <a:grpSpLocks/>
          </p:cNvGrpSpPr>
          <p:nvPr/>
        </p:nvGrpSpPr>
        <p:grpSpPr bwMode="auto">
          <a:xfrm rot="5400000">
            <a:off x="2267744" y="4715669"/>
            <a:ext cx="395287" cy="66675"/>
            <a:chOff x="3240" y="1320"/>
            <a:chExt cx="278" cy="58"/>
          </a:xfrm>
        </p:grpSpPr>
        <p:grpSp>
          <p:nvGrpSpPr>
            <p:cNvPr id="65726" name="Group 190"/>
            <p:cNvGrpSpPr>
              <a:grpSpLocks/>
            </p:cNvGrpSpPr>
            <p:nvPr/>
          </p:nvGrpSpPr>
          <p:grpSpPr bwMode="auto">
            <a:xfrm>
              <a:off x="3468" y="1320"/>
              <a:ext cx="50" cy="58"/>
              <a:chOff x="3726" y="878"/>
              <a:chExt cx="50" cy="58"/>
            </a:xfrm>
          </p:grpSpPr>
          <p:sp>
            <p:nvSpPr>
              <p:cNvPr id="65727" name="AutoShape 19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28" name="AutoShape 19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729" name="Group 193"/>
            <p:cNvGrpSpPr>
              <a:grpSpLocks/>
            </p:cNvGrpSpPr>
            <p:nvPr/>
          </p:nvGrpSpPr>
          <p:grpSpPr bwMode="auto">
            <a:xfrm>
              <a:off x="3240" y="1322"/>
              <a:ext cx="48" cy="56"/>
              <a:chOff x="3462" y="734"/>
              <a:chExt cx="48" cy="56"/>
            </a:xfrm>
          </p:grpSpPr>
          <p:sp>
            <p:nvSpPr>
              <p:cNvPr id="65730" name="AutoShape 1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31" name="AutoShape 1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65732" name="Rectangle 196"/>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733" name="Group 197"/>
          <p:cNvGrpSpPr>
            <a:grpSpLocks/>
          </p:cNvGrpSpPr>
          <p:nvPr/>
        </p:nvGrpSpPr>
        <p:grpSpPr bwMode="auto">
          <a:xfrm rot="5400000">
            <a:off x="2257426" y="4716462"/>
            <a:ext cx="754062" cy="80963"/>
            <a:chOff x="3118" y="864"/>
            <a:chExt cx="530" cy="48"/>
          </a:xfrm>
        </p:grpSpPr>
        <p:sp>
          <p:nvSpPr>
            <p:cNvPr id="65734" name="Arc 19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35" name="Arc 19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736" name="AutoShape 200"/>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37" name="Rectangle 201"/>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38" name="AutoShape 202"/>
          <p:cNvSpPr>
            <a:spLocks noChangeArrowheads="1"/>
          </p:cNvSpPr>
          <p:nvPr/>
        </p:nvSpPr>
        <p:spPr bwMode="auto">
          <a:xfrm rot="16200000" flipV="1">
            <a:off x="2252663" y="4598988"/>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739" name="Group 203"/>
          <p:cNvGrpSpPr>
            <a:grpSpLocks/>
          </p:cNvGrpSpPr>
          <p:nvPr/>
        </p:nvGrpSpPr>
        <p:grpSpPr bwMode="auto">
          <a:xfrm rot="5400000" flipV="1">
            <a:off x="2297112" y="4559301"/>
            <a:ext cx="66675" cy="63500"/>
            <a:chOff x="3462" y="734"/>
            <a:chExt cx="48" cy="56"/>
          </a:xfrm>
        </p:grpSpPr>
        <p:sp>
          <p:nvSpPr>
            <p:cNvPr id="65740" name="AutoShape 20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41" name="AutoShape 20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742" name="Rectangle 206"/>
          <p:cNvSpPr>
            <a:spLocks noChangeArrowheads="1"/>
          </p:cNvSpPr>
          <p:nvPr/>
        </p:nvSpPr>
        <p:spPr bwMode="auto">
          <a:xfrm rot="16200000">
            <a:off x="2278063" y="4692650"/>
            <a:ext cx="234950" cy="12700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743" name="Group 207"/>
          <p:cNvGrpSpPr>
            <a:grpSpLocks/>
          </p:cNvGrpSpPr>
          <p:nvPr/>
        </p:nvGrpSpPr>
        <p:grpSpPr bwMode="auto">
          <a:xfrm rot="5400000">
            <a:off x="2063751" y="4556125"/>
            <a:ext cx="684212" cy="395287"/>
            <a:chOff x="3136" y="932"/>
            <a:chExt cx="481" cy="343"/>
          </a:xfrm>
        </p:grpSpPr>
        <p:sp>
          <p:nvSpPr>
            <p:cNvPr id="65744" name="Rectangle 208"/>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45" name="Rectangle 209"/>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46" name="Rectangle 210"/>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747" name="Line 211"/>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48" name="Line 212"/>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749" name="AutoShape 213"/>
          <p:cNvSpPr>
            <a:spLocks noChangeArrowheads="1"/>
          </p:cNvSpPr>
          <p:nvPr/>
        </p:nvSpPr>
        <p:spPr bwMode="auto">
          <a:xfrm rot="-5400000" flipH="1" flipV="1">
            <a:off x="2252663" y="4857750"/>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750" name="Group 214"/>
          <p:cNvGrpSpPr>
            <a:grpSpLocks/>
          </p:cNvGrpSpPr>
          <p:nvPr/>
        </p:nvGrpSpPr>
        <p:grpSpPr bwMode="auto">
          <a:xfrm rot="5400000" flipV="1">
            <a:off x="2293938" y="4883150"/>
            <a:ext cx="69850" cy="66675"/>
            <a:chOff x="3726" y="878"/>
            <a:chExt cx="50" cy="58"/>
          </a:xfrm>
        </p:grpSpPr>
        <p:sp>
          <p:nvSpPr>
            <p:cNvPr id="65751" name="AutoShape 21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752" name="AutoShape 21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753" name="Rectangle 217"/>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58" name="Rectangle 222"/>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65759" name="Rectangle 223"/>
          <p:cNvSpPr>
            <a:spLocks noChangeArrowheads="1"/>
          </p:cNvSpPr>
          <p:nvPr/>
        </p:nvSpPr>
        <p:spPr bwMode="auto">
          <a:xfrm rot="5400000" flipH="1">
            <a:off x="680244" y="1769269"/>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65760" name="Rectangle 224"/>
          <p:cNvSpPr>
            <a:spLocks noChangeArrowheads="1"/>
          </p:cNvSpPr>
          <p:nvPr/>
        </p:nvSpPr>
        <p:spPr bwMode="auto">
          <a:xfrm rot="5400000" flipH="1">
            <a:off x="544512" y="1665288"/>
            <a:ext cx="74613" cy="166688"/>
          </a:xfrm>
          <a:prstGeom prst="rect">
            <a:avLst/>
          </a:prstGeom>
          <a:solidFill>
            <a:srgbClr val="FF9900"/>
          </a:solidFill>
          <a:ln w="9525">
            <a:solidFill>
              <a:srgbClr val="000000"/>
            </a:solidFill>
            <a:miter lim="800000"/>
            <a:headEnd/>
            <a:tailEnd/>
          </a:ln>
        </p:spPr>
        <p:txBody>
          <a:bodyPr/>
          <a:lstStyle/>
          <a:p>
            <a:endParaRPr lang="en-US"/>
          </a:p>
        </p:txBody>
      </p:sp>
      <p:sp>
        <p:nvSpPr>
          <p:cNvPr id="65761" name="Rectangle 225"/>
          <p:cNvSpPr>
            <a:spLocks noChangeArrowheads="1"/>
          </p:cNvSpPr>
          <p:nvPr/>
        </p:nvSpPr>
        <p:spPr bwMode="auto">
          <a:xfrm rot="5400000" flipH="1">
            <a:off x="985838" y="1571625"/>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65762" name="Rectangle 226"/>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5772" name="Group 236"/>
          <p:cNvGrpSpPr>
            <a:grpSpLocks/>
          </p:cNvGrpSpPr>
          <p:nvPr/>
        </p:nvGrpSpPr>
        <p:grpSpPr bwMode="auto">
          <a:xfrm rot="5400000">
            <a:off x="741363" y="1851025"/>
            <a:ext cx="127000" cy="222250"/>
            <a:chOff x="7171" y="1584"/>
            <a:chExt cx="262" cy="270"/>
          </a:xfrm>
        </p:grpSpPr>
        <p:sp>
          <p:nvSpPr>
            <p:cNvPr id="65773" name="Rectangle 237"/>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774" name="Group 238"/>
            <p:cNvGrpSpPr>
              <a:grpSpLocks/>
            </p:cNvGrpSpPr>
            <p:nvPr/>
          </p:nvGrpSpPr>
          <p:grpSpPr bwMode="auto">
            <a:xfrm>
              <a:off x="7171" y="1584"/>
              <a:ext cx="260" cy="270"/>
              <a:chOff x="7186" y="1584"/>
              <a:chExt cx="245" cy="270"/>
            </a:xfrm>
          </p:grpSpPr>
          <p:sp>
            <p:nvSpPr>
              <p:cNvPr id="65775" name="Oval 239"/>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76" name="Oval 240"/>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77" name="Oval 241"/>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78" name="Oval 242"/>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79" name="Oval 243"/>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0" name="Oval 244"/>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1" name="Oval 245"/>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2" name="Line 246"/>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3" name="Line 247"/>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4" name="Line 248"/>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5" name="Line 249"/>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6" name="Line 250"/>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7" name="Line 251"/>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8" name="Line 252"/>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89" name="Line 253"/>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0" name="Line 254"/>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1" name="Line 255"/>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2" name="Line 256"/>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3" name="Line 257"/>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4" name="Line 258"/>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5" name="Line 259"/>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6" name="Line 260"/>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797" name="Group 261"/>
              <p:cNvGrpSpPr>
                <a:grpSpLocks/>
              </p:cNvGrpSpPr>
              <p:nvPr/>
            </p:nvGrpSpPr>
            <p:grpSpPr bwMode="auto">
              <a:xfrm>
                <a:off x="7389" y="1608"/>
                <a:ext cx="42" cy="246"/>
                <a:chOff x="7389" y="1608"/>
                <a:chExt cx="42" cy="246"/>
              </a:xfrm>
            </p:grpSpPr>
            <p:sp>
              <p:nvSpPr>
                <p:cNvPr id="65798" name="Oval 262"/>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799" name="Line 263"/>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00" name="Line 264"/>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801" name="Rectangle 265"/>
          <p:cNvSpPr>
            <a:spLocks noChangeArrowheads="1"/>
          </p:cNvSpPr>
          <p:nvPr/>
        </p:nvSpPr>
        <p:spPr bwMode="auto">
          <a:xfrm rot="5400000" flipH="1">
            <a:off x="411162" y="3535363"/>
            <a:ext cx="773113" cy="611188"/>
          </a:xfrm>
          <a:prstGeom prst="rect">
            <a:avLst/>
          </a:prstGeom>
          <a:solidFill>
            <a:srgbClr val="C0C0C0"/>
          </a:solidFill>
          <a:ln w="9525">
            <a:solidFill>
              <a:srgbClr val="000000"/>
            </a:solidFill>
            <a:miter lim="800000"/>
            <a:headEnd/>
            <a:tailEnd/>
          </a:ln>
        </p:spPr>
        <p:txBody>
          <a:bodyPr/>
          <a:lstStyle/>
          <a:p>
            <a:endParaRPr lang="en-US"/>
          </a:p>
        </p:txBody>
      </p:sp>
      <p:sp>
        <p:nvSpPr>
          <p:cNvPr id="65802" name="Rectangle 266"/>
          <p:cNvSpPr>
            <a:spLocks noChangeArrowheads="1"/>
          </p:cNvSpPr>
          <p:nvPr/>
        </p:nvSpPr>
        <p:spPr bwMode="auto">
          <a:xfrm rot="5400000" flipH="1">
            <a:off x="483394" y="3723481"/>
            <a:ext cx="625475" cy="271463"/>
          </a:xfrm>
          <a:prstGeom prst="rect">
            <a:avLst/>
          </a:prstGeom>
          <a:solidFill>
            <a:srgbClr val="FFFFFF"/>
          </a:solidFill>
          <a:ln w="9525">
            <a:solidFill>
              <a:srgbClr val="000000"/>
            </a:solidFill>
            <a:miter lim="800000"/>
            <a:headEnd/>
            <a:tailEnd/>
          </a:ln>
        </p:spPr>
        <p:txBody>
          <a:bodyPr/>
          <a:lstStyle/>
          <a:p>
            <a:endParaRPr lang="en-US"/>
          </a:p>
        </p:txBody>
      </p:sp>
      <p:sp>
        <p:nvSpPr>
          <p:cNvPr id="65803" name="Rectangle 267"/>
          <p:cNvSpPr>
            <a:spLocks noChangeArrowheads="1"/>
          </p:cNvSpPr>
          <p:nvPr/>
        </p:nvSpPr>
        <p:spPr bwMode="auto">
          <a:xfrm rot="5400000" flipH="1">
            <a:off x="538957" y="3807619"/>
            <a:ext cx="74612" cy="171450"/>
          </a:xfrm>
          <a:prstGeom prst="rect">
            <a:avLst/>
          </a:prstGeom>
          <a:solidFill>
            <a:srgbClr val="FF9900"/>
          </a:solidFill>
          <a:ln w="9525">
            <a:solidFill>
              <a:srgbClr val="000000"/>
            </a:solidFill>
            <a:miter lim="800000"/>
            <a:headEnd/>
            <a:tailEnd/>
          </a:ln>
        </p:spPr>
        <p:txBody>
          <a:bodyPr/>
          <a:lstStyle/>
          <a:p>
            <a:endParaRPr lang="en-US"/>
          </a:p>
        </p:txBody>
      </p:sp>
      <p:sp>
        <p:nvSpPr>
          <p:cNvPr id="65804" name="Rectangle 268"/>
          <p:cNvSpPr>
            <a:spLocks noChangeArrowheads="1"/>
          </p:cNvSpPr>
          <p:nvPr/>
        </p:nvSpPr>
        <p:spPr bwMode="auto">
          <a:xfrm rot="5400000" flipH="1">
            <a:off x="981075" y="37179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65805" name="Rectangle 269"/>
          <p:cNvSpPr>
            <a:spLocks noChangeArrowheads="1"/>
          </p:cNvSpPr>
          <p:nvPr/>
        </p:nvSpPr>
        <p:spPr bwMode="auto">
          <a:xfrm rot="5400000" flipH="1">
            <a:off x="541338" y="3627438"/>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5806" name="Group 270"/>
          <p:cNvGrpSpPr>
            <a:grpSpLocks/>
          </p:cNvGrpSpPr>
          <p:nvPr/>
        </p:nvGrpSpPr>
        <p:grpSpPr bwMode="auto">
          <a:xfrm rot="5400000">
            <a:off x="414338" y="3360737"/>
            <a:ext cx="769938" cy="398463"/>
            <a:chOff x="6287" y="3842"/>
            <a:chExt cx="935" cy="484"/>
          </a:xfrm>
        </p:grpSpPr>
        <p:grpSp>
          <p:nvGrpSpPr>
            <p:cNvPr id="65807" name="Group 271"/>
            <p:cNvGrpSpPr>
              <a:grpSpLocks/>
            </p:cNvGrpSpPr>
            <p:nvPr/>
          </p:nvGrpSpPr>
          <p:grpSpPr bwMode="auto">
            <a:xfrm flipH="1">
              <a:off x="6752" y="3938"/>
              <a:ext cx="470" cy="295"/>
              <a:chOff x="6851" y="3941"/>
              <a:chExt cx="470" cy="295"/>
            </a:xfrm>
          </p:grpSpPr>
          <p:sp>
            <p:nvSpPr>
              <p:cNvPr id="65808" name="Rectangle 272"/>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809" name="Rectangle 273"/>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810" name="Rectangle 274"/>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5811" name="Group 275"/>
            <p:cNvGrpSpPr>
              <a:grpSpLocks/>
            </p:cNvGrpSpPr>
            <p:nvPr/>
          </p:nvGrpSpPr>
          <p:grpSpPr bwMode="auto">
            <a:xfrm>
              <a:off x="6287" y="3842"/>
              <a:ext cx="465" cy="484"/>
              <a:chOff x="6250" y="3361"/>
              <a:chExt cx="465" cy="484"/>
            </a:xfrm>
          </p:grpSpPr>
          <p:sp>
            <p:nvSpPr>
              <p:cNvPr id="65812" name="Rectangle 276"/>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813" name="AutoShape 277"/>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5814" name="Line 278"/>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5815" name="Group 279"/>
          <p:cNvGrpSpPr>
            <a:grpSpLocks/>
          </p:cNvGrpSpPr>
          <p:nvPr/>
        </p:nvGrpSpPr>
        <p:grpSpPr bwMode="auto">
          <a:xfrm rot="5400000">
            <a:off x="690562" y="3951288"/>
            <a:ext cx="219075" cy="222250"/>
            <a:chOff x="7171" y="1584"/>
            <a:chExt cx="262" cy="270"/>
          </a:xfrm>
        </p:grpSpPr>
        <p:sp>
          <p:nvSpPr>
            <p:cNvPr id="65816" name="Rectangle 280"/>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817" name="Group 281"/>
            <p:cNvGrpSpPr>
              <a:grpSpLocks/>
            </p:cNvGrpSpPr>
            <p:nvPr/>
          </p:nvGrpSpPr>
          <p:grpSpPr bwMode="auto">
            <a:xfrm>
              <a:off x="7171" y="1584"/>
              <a:ext cx="260" cy="270"/>
              <a:chOff x="7186" y="1584"/>
              <a:chExt cx="245" cy="270"/>
            </a:xfrm>
          </p:grpSpPr>
          <p:sp>
            <p:nvSpPr>
              <p:cNvPr id="65818" name="Oval 282"/>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19" name="Oval 283"/>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0" name="Oval 284"/>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1" name="Oval 285"/>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2" name="Oval 286"/>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3" name="Oval 287"/>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4" name="Oval 288"/>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5" name="Line 289"/>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6" name="Line 290"/>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7" name="Line 291"/>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8" name="Line 292"/>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29" name="Line 293"/>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0" name="Line 294"/>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1" name="Line 295"/>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2" name="Line 296"/>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3" name="Line 297"/>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4" name="Line 298"/>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5" name="Line 299"/>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6" name="Line 300"/>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7" name="Line 301"/>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8" name="Line 302"/>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39" name="Line 303"/>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840" name="Group 304"/>
              <p:cNvGrpSpPr>
                <a:grpSpLocks/>
              </p:cNvGrpSpPr>
              <p:nvPr/>
            </p:nvGrpSpPr>
            <p:grpSpPr bwMode="auto">
              <a:xfrm>
                <a:off x="7389" y="1608"/>
                <a:ext cx="42" cy="246"/>
                <a:chOff x="7389" y="1608"/>
                <a:chExt cx="42" cy="246"/>
              </a:xfrm>
            </p:grpSpPr>
            <p:sp>
              <p:nvSpPr>
                <p:cNvPr id="65841" name="Oval 305"/>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42" name="Line 306"/>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43" name="Line 307"/>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844" name="Line 308"/>
          <p:cNvSpPr>
            <a:spLocks noChangeShapeType="1"/>
          </p:cNvSpPr>
          <p:nvPr/>
        </p:nvSpPr>
        <p:spPr bwMode="auto">
          <a:xfrm rot="5400000">
            <a:off x="1876425" y="3376613"/>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45" name="Oval 309"/>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46" name="AutoShape 310"/>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47" name="Line 311"/>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48" name="AutoShape 312"/>
          <p:cNvSpPr>
            <a:spLocks/>
          </p:cNvSpPr>
          <p:nvPr/>
        </p:nvSpPr>
        <p:spPr bwMode="auto">
          <a:xfrm>
            <a:off x="1558925" y="4638675"/>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49" name="Line 313"/>
          <p:cNvSpPr>
            <a:spLocks noChangeShapeType="1"/>
          </p:cNvSpPr>
          <p:nvPr/>
        </p:nvSpPr>
        <p:spPr bwMode="auto">
          <a:xfrm rot="5400000">
            <a:off x="1717675" y="3878263"/>
            <a:ext cx="0" cy="1651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50" name="Line 314"/>
          <p:cNvSpPr>
            <a:spLocks noChangeShapeType="1"/>
          </p:cNvSpPr>
          <p:nvPr/>
        </p:nvSpPr>
        <p:spPr bwMode="auto">
          <a:xfrm rot="5400000">
            <a:off x="1980407" y="171529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51" name="Line 315"/>
          <p:cNvSpPr>
            <a:spLocks noChangeShapeType="1"/>
          </p:cNvSpPr>
          <p:nvPr/>
        </p:nvSpPr>
        <p:spPr bwMode="auto">
          <a:xfrm rot="-5400000">
            <a:off x="1713706" y="1983582"/>
            <a:ext cx="40163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52" name="AutoShape 316"/>
          <p:cNvSpPr>
            <a:spLocks/>
          </p:cNvSpPr>
          <p:nvPr/>
        </p:nvSpPr>
        <p:spPr bwMode="auto">
          <a:xfrm>
            <a:off x="1825625" y="21923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53" name="Line 317"/>
          <p:cNvSpPr>
            <a:spLocks noChangeShapeType="1"/>
          </p:cNvSpPr>
          <p:nvPr/>
        </p:nvSpPr>
        <p:spPr bwMode="auto">
          <a:xfrm rot="-5400000">
            <a:off x="1835943" y="2507457"/>
            <a:ext cx="144463"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54" name="Line 318"/>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55" name="Line 319"/>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56" name="Rectangle 320"/>
          <p:cNvSpPr>
            <a:spLocks noChangeArrowheads="1"/>
          </p:cNvSpPr>
          <p:nvPr/>
        </p:nvSpPr>
        <p:spPr bwMode="auto">
          <a:xfrm rot="5400000" flipV="1">
            <a:off x="4048125"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57" name="AutoShape 321"/>
          <p:cNvSpPr>
            <a:spLocks/>
          </p:cNvSpPr>
          <p:nvPr/>
        </p:nvSpPr>
        <p:spPr bwMode="auto">
          <a:xfrm rot="10800000">
            <a:off x="4411663"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58" name="AutoShape 322"/>
          <p:cNvSpPr>
            <a:spLocks/>
          </p:cNvSpPr>
          <p:nvPr/>
        </p:nvSpPr>
        <p:spPr bwMode="auto">
          <a:xfrm rot="10800000">
            <a:off x="4413250"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59" name="Rectangle 323"/>
          <p:cNvSpPr>
            <a:spLocks noChangeArrowheads="1"/>
          </p:cNvSpPr>
          <p:nvPr/>
        </p:nvSpPr>
        <p:spPr bwMode="auto">
          <a:xfrm rot="5400000" flipV="1">
            <a:off x="3666331"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60" name="Rectangle 324"/>
          <p:cNvSpPr>
            <a:spLocks noChangeArrowheads="1"/>
          </p:cNvSpPr>
          <p:nvPr/>
        </p:nvSpPr>
        <p:spPr bwMode="auto">
          <a:xfrm rot="10800000">
            <a:off x="4206875"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61" name="Rectangle 325"/>
          <p:cNvSpPr>
            <a:spLocks noChangeArrowheads="1"/>
          </p:cNvSpPr>
          <p:nvPr/>
        </p:nvSpPr>
        <p:spPr bwMode="auto">
          <a:xfrm rot="10800000" flipH="1">
            <a:off x="3873500" y="296068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62" name="Rectangle 326"/>
          <p:cNvSpPr>
            <a:spLocks noChangeArrowheads="1"/>
          </p:cNvSpPr>
          <p:nvPr/>
        </p:nvSpPr>
        <p:spPr bwMode="auto">
          <a:xfrm rot="10800000" flipV="1">
            <a:off x="4116388"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63" name="AutoShape 327"/>
          <p:cNvSpPr>
            <a:spLocks/>
          </p:cNvSpPr>
          <p:nvPr/>
        </p:nvSpPr>
        <p:spPr bwMode="auto">
          <a:xfrm rot="16200000" flipV="1">
            <a:off x="3844131" y="3286920"/>
            <a:ext cx="136525" cy="19526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64" name="AutoShape 328"/>
          <p:cNvSpPr>
            <a:spLocks/>
          </p:cNvSpPr>
          <p:nvPr/>
        </p:nvSpPr>
        <p:spPr bwMode="auto">
          <a:xfrm rot="16200000" flipV="1">
            <a:off x="3845719"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65" name="Rectangle 329"/>
          <p:cNvSpPr>
            <a:spLocks noChangeArrowheads="1"/>
          </p:cNvSpPr>
          <p:nvPr/>
        </p:nvSpPr>
        <p:spPr bwMode="auto">
          <a:xfrm rot="16200000" flipV="1">
            <a:off x="4081463"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66" name="Rectangle 330"/>
          <p:cNvSpPr>
            <a:spLocks noChangeArrowheads="1"/>
          </p:cNvSpPr>
          <p:nvPr/>
        </p:nvSpPr>
        <p:spPr bwMode="auto">
          <a:xfrm rot="16200000" flipV="1">
            <a:off x="3814763" y="3111500"/>
            <a:ext cx="58738" cy="587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867" name="Group 331"/>
          <p:cNvGrpSpPr>
            <a:grpSpLocks/>
          </p:cNvGrpSpPr>
          <p:nvPr/>
        </p:nvGrpSpPr>
        <p:grpSpPr bwMode="auto">
          <a:xfrm rot="5400000">
            <a:off x="4083050" y="3111501"/>
            <a:ext cx="574675" cy="50800"/>
            <a:chOff x="3118" y="864"/>
            <a:chExt cx="530" cy="48"/>
          </a:xfrm>
        </p:grpSpPr>
        <p:sp>
          <p:nvSpPr>
            <p:cNvPr id="65868" name="Arc 33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69" name="Arc 33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870" name="Group 334"/>
          <p:cNvGrpSpPr>
            <a:grpSpLocks/>
          </p:cNvGrpSpPr>
          <p:nvPr/>
        </p:nvGrpSpPr>
        <p:grpSpPr bwMode="auto">
          <a:xfrm rot="5400000">
            <a:off x="3846512" y="3227388"/>
            <a:ext cx="53975" cy="63500"/>
            <a:chOff x="3726" y="878"/>
            <a:chExt cx="50" cy="58"/>
          </a:xfrm>
        </p:grpSpPr>
        <p:sp>
          <p:nvSpPr>
            <p:cNvPr id="65871"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72"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873" name="Group 337"/>
          <p:cNvGrpSpPr>
            <a:grpSpLocks/>
          </p:cNvGrpSpPr>
          <p:nvPr/>
        </p:nvGrpSpPr>
        <p:grpSpPr bwMode="auto">
          <a:xfrm rot="5400000">
            <a:off x="3845719" y="2980531"/>
            <a:ext cx="52388" cy="60325"/>
            <a:chOff x="3462" y="734"/>
            <a:chExt cx="48" cy="56"/>
          </a:xfrm>
        </p:grpSpPr>
        <p:sp>
          <p:nvSpPr>
            <p:cNvPr id="65874"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75"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876" name="Group 340"/>
          <p:cNvGrpSpPr>
            <a:grpSpLocks/>
          </p:cNvGrpSpPr>
          <p:nvPr/>
        </p:nvGrpSpPr>
        <p:grpSpPr bwMode="auto">
          <a:xfrm rot="5400000" flipV="1">
            <a:off x="4057650" y="3225801"/>
            <a:ext cx="53975" cy="63500"/>
            <a:chOff x="3726" y="878"/>
            <a:chExt cx="50" cy="58"/>
          </a:xfrm>
        </p:grpSpPr>
        <p:sp>
          <p:nvSpPr>
            <p:cNvPr id="65877" name="AutoShape 34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78" name="AutoShape 34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5879" name="Group 343"/>
          <p:cNvGrpSpPr>
            <a:grpSpLocks/>
          </p:cNvGrpSpPr>
          <p:nvPr/>
        </p:nvGrpSpPr>
        <p:grpSpPr bwMode="auto">
          <a:xfrm rot="5400000" flipV="1">
            <a:off x="4056063" y="2978150"/>
            <a:ext cx="52387" cy="61913"/>
            <a:chOff x="3462" y="734"/>
            <a:chExt cx="48" cy="56"/>
          </a:xfrm>
        </p:grpSpPr>
        <p:sp>
          <p:nvSpPr>
            <p:cNvPr id="65880" name="AutoShape 34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81" name="AutoShape 34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882" name="Rectangle 346"/>
          <p:cNvSpPr>
            <a:spLocks noChangeArrowheads="1"/>
          </p:cNvSpPr>
          <p:nvPr/>
        </p:nvSpPr>
        <p:spPr bwMode="auto">
          <a:xfrm rot="16200000">
            <a:off x="4051300"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883" name="Group 347"/>
          <p:cNvGrpSpPr>
            <a:grpSpLocks/>
          </p:cNvGrpSpPr>
          <p:nvPr/>
        </p:nvGrpSpPr>
        <p:grpSpPr bwMode="auto">
          <a:xfrm rot="5400000">
            <a:off x="3888582" y="2951956"/>
            <a:ext cx="522288" cy="365125"/>
            <a:chOff x="3380" y="1014"/>
            <a:chExt cx="481" cy="337"/>
          </a:xfrm>
        </p:grpSpPr>
        <p:sp>
          <p:nvSpPr>
            <p:cNvPr id="65884" name="Rectangle 348"/>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85" name="Rectangle 349"/>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86" name="Rectangle 350"/>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887" name="Line 351"/>
          <p:cNvSpPr>
            <a:spLocks noChangeShapeType="1"/>
          </p:cNvSpPr>
          <p:nvPr/>
        </p:nvSpPr>
        <p:spPr bwMode="auto">
          <a:xfrm rot="10800000">
            <a:off x="4075113"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88" name="Line 352"/>
          <p:cNvSpPr>
            <a:spLocks noChangeShapeType="1"/>
          </p:cNvSpPr>
          <p:nvPr/>
        </p:nvSpPr>
        <p:spPr bwMode="auto">
          <a:xfrm rot="10800000">
            <a:off x="4070350"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89" name="Line 353"/>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90" name="Line 354"/>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891" name="AutoShape 355"/>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892" name="Rectangle 356"/>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65893" name="Rectangle 357"/>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5894" name="Group 358"/>
          <p:cNvGrpSpPr>
            <a:grpSpLocks/>
          </p:cNvGrpSpPr>
          <p:nvPr/>
        </p:nvGrpSpPr>
        <p:grpSpPr bwMode="auto">
          <a:xfrm rot="5400000" flipV="1">
            <a:off x="6322219" y="3378994"/>
            <a:ext cx="376238" cy="317500"/>
            <a:chOff x="7277" y="7496"/>
            <a:chExt cx="318" cy="270"/>
          </a:xfrm>
        </p:grpSpPr>
        <p:sp>
          <p:nvSpPr>
            <p:cNvPr id="65895" name="Rectangle 359"/>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65896" name="Group 360"/>
            <p:cNvGrpSpPr>
              <a:grpSpLocks/>
            </p:cNvGrpSpPr>
            <p:nvPr/>
          </p:nvGrpSpPr>
          <p:grpSpPr bwMode="auto">
            <a:xfrm>
              <a:off x="7277" y="7496"/>
              <a:ext cx="316" cy="270"/>
              <a:chOff x="7348" y="6391"/>
              <a:chExt cx="316" cy="270"/>
            </a:xfrm>
          </p:grpSpPr>
          <p:sp>
            <p:nvSpPr>
              <p:cNvPr id="65897" name="Oval 361"/>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98" name="Oval 362"/>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899" name="Oval 363"/>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0" name="Oval 364"/>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1" name="Oval 365"/>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2" name="Oval 366"/>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3" name="Oval 367"/>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4" name="Line 368"/>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5" name="Line 369"/>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6" name="Line 370"/>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7" name="Line 371"/>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8" name="Line 372"/>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09" name="Line 373"/>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0" name="Line 374"/>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1" name="Line 375"/>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2" name="Line 376"/>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3" name="Line 377"/>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4" name="Line 378"/>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5" name="Line 379"/>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6" name="Line 380"/>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7" name="Line 381"/>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18" name="Line 382"/>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19" name="Group 383"/>
              <p:cNvGrpSpPr>
                <a:grpSpLocks/>
              </p:cNvGrpSpPr>
              <p:nvPr/>
            </p:nvGrpSpPr>
            <p:grpSpPr bwMode="auto">
              <a:xfrm>
                <a:off x="7610" y="6415"/>
                <a:ext cx="54" cy="246"/>
                <a:chOff x="7389" y="1608"/>
                <a:chExt cx="42" cy="246"/>
              </a:xfrm>
            </p:grpSpPr>
            <p:sp>
              <p:nvSpPr>
                <p:cNvPr id="65920" name="Oval 384"/>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21" name="Line 385"/>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22" name="Line 386"/>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5923" name="Rectangle 387"/>
          <p:cNvSpPr>
            <a:spLocks noChangeArrowheads="1"/>
          </p:cNvSpPr>
          <p:nvPr/>
        </p:nvSpPr>
        <p:spPr bwMode="auto">
          <a:xfrm rot="5400000" flipH="1" flipV="1">
            <a:off x="6792119" y="2829719"/>
            <a:ext cx="76200" cy="242888"/>
          </a:xfrm>
          <a:prstGeom prst="rect">
            <a:avLst/>
          </a:prstGeom>
          <a:solidFill>
            <a:srgbClr val="FFFFFF"/>
          </a:solidFill>
          <a:ln w="9525">
            <a:solidFill>
              <a:srgbClr val="000000"/>
            </a:solidFill>
            <a:miter lim="800000"/>
            <a:headEnd/>
            <a:tailEnd/>
          </a:ln>
        </p:spPr>
        <p:txBody>
          <a:bodyPr/>
          <a:lstStyle/>
          <a:p>
            <a:endParaRPr lang="en-US"/>
          </a:p>
        </p:txBody>
      </p:sp>
      <p:sp>
        <p:nvSpPr>
          <p:cNvPr id="65924" name="Rectangle 388"/>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65925" name="Rectangle 389"/>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65926" name="Rectangle 390"/>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65927" name="Rectangle 391"/>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65928" name="Line 392"/>
          <p:cNvSpPr>
            <a:spLocks noChangeShapeType="1"/>
          </p:cNvSpPr>
          <p:nvPr/>
        </p:nvSpPr>
        <p:spPr bwMode="auto">
          <a:xfrm rot="5400000" flipV="1">
            <a:off x="7031832" y="2856706"/>
            <a:ext cx="0" cy="1825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5929" name="Group 393"/>
          <p:cNvGrpSpPr>
            <a:grpSpLocks/>
          </p:cNvGrpSpPr>
          <p:nvPr/>
        </p:nvGrpSpPr>
        <p:grpSpPr bwMode="auto">
          <a:xfrm>
            <a:off x="7739063" y="1292225"/>
            <a:ext cx="769937" cy="1096963"/>
            <a:chOff x="1173" y="956"/>
            <a:chExt cx="393" cy="787"/>
          </a:xfrm>
        </p:grpSpPr>
        <p:sp>
          <p:nvSpPr>
            <p:cNvPr id="65930" name="Rectangle 394"/>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31" name="Rectangle 395"/>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32" name="Rectangle 396"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33" name="Rectangle 397"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34" name="Rectangle 398"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35" name="Group 399"/>
          <p:cNvGrpSpPr>
            <a:grpSpLocks/>
          </p:cNvGrpSpPr>
          <p:nvPr/>
        </p:nvGrpSpPr>
        <p:grpSpPr bwMode="auto">
          <a:xfrm rot="-5400000" flipH="1" flipV="1">
            <a:off x="7991475" y="2647951"/>
            <a:ext cx="282575" cy="311150"/>
            <a:chOff x="4224" y="1953"/>
            <a:chExt cx="90" cy="95"/>
          </a:xfrm>
        </p:grpSpPr>
        <p:sp>
          <p:nvSpPr>
            <p:cNvPr id="65936" name="Rectangle 400"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37" name="Rectangle 401"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38" name="Oval 402"/>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39" name="Oval 403"/>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0" name="Line 404"/>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1" name="Line 405"/>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42" name="Group 406"/>
          <p:cNvGrpSpPr>
            <a:grpSpLocks/>
          </p:cNvGrpSpPr>
          <p:nvPr/>
        </p:nvGrpSpPr>
        <p:grpSpPr bwMode="auto">
          <a:xfrm>
            <a:off x="8372475" y="2894013"/>
            <a:ext cx="161925" cy="112712"/>
            <a:chOff x="5274" y="1831"/>
            <a:chExt cx="102" cy="71"/>
          </a:xfrm>
        </p:grpSpPr>
        <p:grpSp>
          <p:nvGrpSpPr>
            <p:cNvPr id="65943" name="Group 407"/>
            <p:cNvGrpSpPr>
              <a:grpSpLocks/>
            </p:cNvGrpSpPr>
            <p:nvPr/>
          </p:nvGrpSpPr>
          <p:grpSpPr bwMode="auto">
            <a:xfrm flipV="1">
              <a:off x="5274" y="1831"/>
              <a:ext cx="102" cy="66"/>
              <a:chOff x="8216" y="13836"/>
              <a:chExt cx="283" cy="101"/>
            </a:xfrm>
          </p:grpSpPr>
          <p:sp>
            <p:nvSpPr>
              <p:cNvPr id="65944" name="Arc 408"/>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5" name="Arc 409"/>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6" name="Arc 410"/>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7" name="Arc 411"/>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8" name="Line 412"/>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49" name="Line 413"/>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0" name="Arc 414"/>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1" name="Arc 415"/>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2" name="Line 416"/>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3" name="Line 417"/>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4" name="Line 418"/>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55" name="Line 419"/>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56" name="Rectangle 420"/>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957" name="Group 421"/>
          <p:cNvGrpSpPr>
            <a:grpSpLocks/>
          </p:cNvGrpSpPr>
          <p:nvPr/>
        </p:nvGrpSpPr>
        <p:grpSpPr bwMode="auto">
          <a:xfrm>
            <a:off x="7708900" y="2894013"/>
            <a:ext cx="161925" cy="117475"/>
            <a:chOff x="4856" y="1839"/>
            <a:chExt cx="102" cy="74"/>
          </a:xfrm>
        </p:grpSpPr>
        <p:grpSp>
          <p:nvGrpSpPr>
            <p:cNvPr id="65958" name="Group 422"/>
            <p:cNvGrpSpPr>
              <a:grpSpLocks/>
            </p:cNvGrpSpPr>
            <p:nvPr/>
          </p:nvGrpSpPr>
          <p:grpSpPr bwMode="auto">
            <a:xfrm flipV="1">
              <a:off x="4856" y="1839"/>
              <a:ext cx="102" cy="65"/>
              <a:chOff x="8216" y="13836"/>
              <a:chExt cx="283" cy="101"/>
            </a:xfrm>
          </p:grpSpPr>
          <p:sp>
            <p:nvSpPr>
              <p:cNvPr id="65959" name="Arc 42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0" name="Arc 42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1" name="Arc 42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2" name="Arc 42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3" name="Line 42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4" name="Line 42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5" name="Arc 42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6" name="Arc 43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7" name="Line 43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8" name="Line 43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69" name="Line 43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0" name="Line 43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71" name="Rectangle 435"/>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972" name="Line 436"/>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3" name="Rectangle 437"/>
          <p:cNvSpPr>
            <a:spLocks noChangeArrowheads="1"/>
          </p:cNvSpPr>
          <p:nvPr/>
        </p:nvSpPr>
        <p:spPr bwMode="auto">
          <a:xfrm rot="-5400000" flipH="1" flipV="1">
            <a:off x="7711282" y="1412081"/>
            <a:ext cx="820738" cy="5810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4" name="Rectangle 438"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5975" name="Group 439"/>
          <p:cNvGrpSpPr>
            <a:grpSpLocks/>
          </p:cNvGrpSpPr>
          <p:nvPr/>
        </p:nvGrpSpPr>
        <p:grpSpPr bwMode="auto">
          <a:xfrm rot="10800000" flipV="1">
            <a:off x="8372475" y="874713"/>
            <a:ext cx="161925" cy="104775"/>
            <a:chOff x="8216" y="13836"/>
            <a:chExt cx="283" cy="101"/>
          </a:xfrm>
        </p:grpSpPr>
        <p:sp>
          <p:nvSpPr>
            <p:cNvPr id="65976" name="Arc 44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7" name="Arc 44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8" name="Arc 44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79" name="Arc 44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0" name="Line 44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1" name="Line 44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2" name="Arc 44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3" name="Arc 44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4" name="Line 44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5" name="Line 44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6" name="Line 45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87" name="Line 45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5988" name="Group 452"/>
          <p:cNvGrpSpPr>
            <a:grpSpLocks/>
          </p:cNvGrpSpPr>
          <p:nvPr/>
        </p:nvGrpSpPr>
        <p:grpSpPr bwMode="auto">
          <a:xfrm rot="10800000" flipV="1">
            <a:off x="7708900" y="873125"/>
            <a:ext cx="161925" cy="104775"/>
            <a:chOff x="8216" y="13836"/>
            <a:chExt cx="283" cy="101"/>
          </a:xfrm>
        </p:grpSpPr>
        <p:sp>
          <p:nvSpPr>
            <p:cNvPr id="65989" name="Arc 45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0" name="Arc 45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1" name="Arc 45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2" name="Arc 45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3" name="Line 45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4" name="Line 45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5" name="Arc 45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6" name="Arc 46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7" name="Line 46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8" name="Line 46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999" name="Line 46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0" name="Line 46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01" name="Rectangle 465"/>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2" name="Rectangle 466"/>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03" name="Group 467"/>
          <p:cNvGrpSpPr>
            <a:grpSpLocks/>
          </p:cNvGrpSpPr>
          <p:nvPr/>
        </p:nvGrpSpPr>
        <p:grpSpPr bwMode="auto">
          <a:xfrm>
            <a:off x="7699375" y="1052513"/>
            <a:ext cx="465138" cy="225425"/>
            <a:chOff x="4850" y="663"/>
            <a:chExt cx="293" cy="142"/>
          </a:xfrm>
        </p:grpSpPr>
        <p:sp>
          <p:nvSpPr>
            <p:cNvPr id="66004" name="Rectangle 468"/>
            <p:cNvSpPr>
              <a:spLocks noChangeArrowheads="1"/>
            </p:cNvSpPr>
            <p:nvPr/>
          </p:nvSpPr>
          <p:spPr bwMode="auto">
            <a:xfrm rot="5400000" flipV="1">
              <a:off x="4967" y="546"/>
              <a:ext cx="59" cy="293"/>
            </a:xfrm>
            <a:prstGeom prst="rect">
              <a:avLst/>
            </a:prstGeom>
            <a:solidFill>
              <a:schemeClr val="bg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5" name="Rectangle 469"/>
            <p:cNvSpPr>
              <a:spLocks noChangeArrowheads="1"/>
            </p:cNvSpPr>
            <p:nvPr/>
          </p:nvSpPr>
          <p:spPr bwMode="auto">
            <a:xfrm rot="5400000" flipV="1">
              <a:off x="5066" y="728"/>
              <a:ext cx="85" cy="69"/>
            </a:xfrm>
            <a:prstGeom prst="rect">
              <a:avLst/>
            </a:prstGeom>
            <a:solidFill>
              <a:schemeClr val="bg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6006" name="Group 470"/>
          <p:cNvGrpSpPr>
            <a:grpSpLocks/>
          </p:cNvGrpSpPr>
          <p:nvPr/>
        </p:nvGrpSpPr>
        <p:grpSpPr bwMode="auto">
          <a:xfrm>
            <a:off x="7697788" y="2365375"/>
            <a:ext cx="561975" cy="268288"/>
            <a:chOff x="4849" y="1490"/>
            <a:chExt cx="354" cy="169"/>
          </a:xfrm>
        </p:grpSpPr>
        <p:sp>
          <p:nvSpPr>
            <p:cNvPr id="66007" name="Rectangle 471"/>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08" name="Rectangle 472"/>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09" name="Rectangle 473"/>
          <p:cNvSpPr>
            <a:spLocks noChangeArrowheads="1"/>
          </p:cNvSpPr>
          <p:nvPr/>
        </p:nvSpPr>
        <p:spPr bwMode="auto">
          <a:xfrm rot="-5400000" flipH="1" flipV="1">
            <a:off x="7633494" y="1593056"/>
            <a:ext cx="973138"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10" name="Group 474"/>
          <p:cNvGrpSpPr>
            <a:grpSpLocks/>
          </p:cNvGrpSpPr>
          <p:nvPr/>
        </p:nvGrpSpPr>
        <p:grpSpPr bwMode="auto">
          <a:xfrm>
            <a:off x="6407150" y="2416175"/>
            <a:ext cx="177800" cy="263525"/>
            <a:chOff x="4036" y="1810"/>
            <a:chExt cx="112" cy="166"/>
          </a:xfrm>
        </p:grpSpPr>
        <p:grpSp>
          <p:nvGrpSpPr>
            <p:cNvPr id="66011" name="Group 475"/>
            <p:cNvGrpSpPr>
              <a:grpSpLocks/>
            </p:cNvGrpSpPr>
            <p:nvPr/>
          </p:nvGrpSpPr>
          <p:grpSpPr bwMode="auto">
            <a:xfrm rot="5400000">
              <a:off x="4055" y="1791"/>
              <a:ext cx="73" cy="112"/>
              <a:chOff x="4823" y="2806"/>
              <a:chExt cx="144" cy="219"/>
            </a:xfrm>
          </p:grpSpPr>
          <p:sp>
            <p:nvSpPr>
              <p:cNvPr id="66012" name="AutoShape 476"/>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66013" name="Group 477"/>
              <p:cNvGrpSpPr>
                <a:grpSpLocks/>
              </p:cNvGrpSpPr>
              <p:nvPr/>
            </p:nvGrpSpPr>
            <p:grpSpPr bwMode="auto">
              <a:xfrm>
                <a:off x="4855" y="2834"/>
                <a:ext cx="77" cy="167"/>
                <a:chOff x="4855" y="2834"/>
                <a:chExt cx="77" cy="167"/>
              </a:xfrm>
            </p:grpSpPr>
            <p:sp>
              <p:nvSpPr>
                <p:cNvPr id="66014" name="Line 478"/>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5" name="Line 479"/>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6" name="Line 480"/>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17" name="Line 481"/>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6018" name="Rectangle 482"/>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66019" name="Rectangle 483"/>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66020" name="Rectangle 484"/>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66021" name="Rectangle 485"/>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6022" name="Group 486"/>
          <p:cNvGrpSpPr>
            <a:grpSpLocks/>
          </p:cNvGrpSpPr>
          <p:nvPr/>
        </p:nvGrpSpPr>
        <p:grpSpPr bwMode="auto">
          <a:xfrm>
            <a:off x="6337300" y="2697163"/>
            <a:ext cx="349250" cy="654050"/>
            <a:chOff x="3992" y="2042"/>
            <a:chExt cx="220" cy="412"/>
          </a:xfrm>
        </p:grpSpPr>
        <p:sp>
          <p:nvSpPr>
            <p:cNvPr id="66023" name="Rectangle 487"/>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024" name="Rectangle 488"/>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025" name="Rectangle 489"/>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026" name="Rectangle 490"/>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6027" name="Rectangle 491"/>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66028" name="Line 492"/>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6029" name="Group 493"/>
          <p:cNvGrpSpPr>
            <a:grpSpLocks/>
          </p:cNvGrpSpPr>
          <p:nvPr/>
        </p:nvGrpSpPr>
        <p:grpSpPr bwMode="auto">
          <a:xfrm>
            <a:off x="7842250" y="1325563"/>
            <a:ext cx="565150" cy="1968500"/>
            <a:chOff x="4940" y="835"/>
            <a:chExt cx="356" cy="1240"/>
          </a:xfrm>
        </p:grpSpPr>
        <p:sp>
          <p:nvSpPr>
            <p:cNvPr id="66030" name="Rectangle 494"/>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31" name="Rectangle 495"/>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6032" name="Group 496"/>
            <p:cNvGrpSpPr>
              <a:grpSpLocks/>
            </p:cNvGrpSpPr>
            <p:nvPr/>
          </p:nvGrpSpPr>
          <p:grpSpPr bwMode="auto">
            <a:xfrm>
              <a:off x="4940" y="865"/>
              <a:ext cx="356" cy="30"/>
              <a:chOff x="4940" y="865"/>
              <a:chExt cx="356" cy="30"/>
            </a:xfrm>
          </p:grpSpPr>
          <p:sp>
            <p:nvSpPr>
              <p:cNvPr id="66033" name="Oval 497"/>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34" name="Line 498"/>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35" name="Oval 499"/>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6036" name="Rectangle 500"/>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37" name="Line 501"/>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38" name="Line 502"/>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39" name="Line 503"/>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0" name="Line 504"/>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1" name="Line 505"/>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2" name="Line 506"/>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3" name="Line 507"/>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6044" name="Line 508"/>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6045" name="Rectangle 509"/>
          <p:cNvSpPr>
            <a:spLocks noChangeArrowheads="1"/>
          </p:cNvSpPr>
          <p:nvPr/>
        </p:nvSpPr>
        <p:spPr bwMode="auto">
          <a:xfrm rot="5400000" flipH="1">
            <a:off x="720726" y="1570037"/>
            <a:ext cx="163512" cy="271463"/>
          </a:xfrm>
          <a:prstGeom prst="rect">
            <a:avLst/>
          </a:prstGeom>
          <a:solidFill>
            <a:srgbClr val="FF9900"/>
          </a:solidFill>
          <a:ln w="9525">
            <a:solidFill>
              <a:srgbClr val="000000"/>
            </a:solidFill>
            <a:miter lim="800000"/>
            <a:headEnd/>
            <a:tailEnd/>
          </a:ln>
        </p:spPr>
        <p:txBody>
          <a:bodyPr/>
          <a:lstStyle/>
          <a:p>
            <a:endParaRPr lang="en-US"/>
          </a:p>
        </p:txBody>
      </p:sp>
      <p:sp>
        <p:nvSpPr>
          <p:cNvPr id="66046" name="Rectangle 510"/>
          <p:cNvSpPr>
            <a:spLocks noChangeArrowheads="1"/>
          </p:cNvSpPr>
          <p:nvPr/>
        </p:nvSpPr>
        <p:spPr bwMode="auto">
          <a:xfrm rot="5400000" flipH="1">
            <a:off x="682626" y="1366837"/>
            <a:ext cx="239712"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65763" name="Group 227"/>
          <p:cNvGrpSpPr>
            <a:grpSpLocks/>
          </p:cNvGrpSpPr>
          <p:nvPr/>
        </p:nvGrpSpPr>
        <p:grpSpPr bwMode="auto">
          <a:xfrm rot="5400000">
            <a:off x="419100" y="1312863"/>
            <a:ext cx="769938" cy="398462"/>
            <a:chOff x="6287" y="3842"/>
            <a:chExt cx="935" cy="484"/>
          </a:xfrm>
        </p:grpSpPr>
        <p:grpSp>
          <p:nvGrpSpPr>
            <p:cNvPr id="65764" name="Group 228"/>
            <p:cNvGrpSpPr>
              <a:grpSpLocks/>
            </p:cNvGrpSpPr>
            <p:nvPr/>
          </p:nvGrpSpPr>
          <p:grpSpPr bwMode="auto">
            <a:xfrm flipH="1">
              <a:off x="6752" y="3938"/>
              <a:ext cx="470" cy="295"/>
              <a:chOff x="6851" y="3941"/>
              <a:chExt cx="470" cy="295"/>
            </a:xfrm>
          </p:grpSpPr>
          <p:sp>
            <p:nvSpPr>
              <p:cNvPr id="65765" name="Rectangle 229"/>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766" name="Rectangle 230"/>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767" name="Rectangle 231"/>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5768" name="Group 232"/>
            <p:cNvGrpSpPr>
              <a:grpSpLocks/>
            </p:cNvGrpSpPr>
            <p:nvPr/>
          </p:nvGrpSpPr>
          <p:grpSpPr bwMode="auto">
            <a:xfrm>
              <a:off x="6287" y="3842"/>
              <a:ext cx="465" cy="484"/>
              <a:chOff x="6250" y="3361"/>
              <a:chExt cx="465" cy="484"/>
            </a:xfrm>
          </p:grpSpPr>
          <p:sp>
            <p:nvSpPr>
              <p:cNvPr id="65769" name="Rectangle 233"/>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5770" name="AutoShape 234"/>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5771" name="Line 235"/>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5653" name="AutoShape 117"/>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5658" name="Group 122"/>
          <p:cNvGrpSpPr>
            <a:grpSpLocks/>
          </p:cNvGrpSpPr>
          <p:nvPr/>
        </p:nvGrpSpPr>
        <p:grpSpPr bwMode="auto">
          <a:xfrm rot="5400000">
            <a:off x="2047081" y="1566069"/>
            <a:ext cx="684213" cy="409575"/>
            <a:chOff x="2784" y="1392"/>
            <a:chExt cx="527" cy="315"/>
          </a:xfrm>
        </p:grpSpPr>
        <p:sp>
          <p:nvSpPr>
            <p:cNvPr id="65659" name="Rectangle 123"/>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60" name="Rectangle 124"/>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61" name="Rectangle 125"/>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5623" name="Rectangle 87"/>
          <p:cNvSpPr>
            <a:spLocks noChangeArrowheads="1"/>
          </p:cNvSpPr>
          <p:nvPr/>
        </p:nvSpPr>
        <p:spPr bwMode="auto">
          <a:xfrm rot="5400000">
            <a:off x="2300287" y="2997201"/>
            <a:ext cx="277813" cy="5000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26" name="AutoShape 90"/>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27" name="AutoShape 91"/>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30" name="AutoShape 94"/>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31" name="AutoShape 95"/>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3" name="AutoShape 107"/>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4" name="AutoShape 108"/>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6047" name="Group 511"/>
          <p:cNvGrpSpPr>
            <a:grpSpLocks/>
          </p:cNvGrpSpPr>
          <p:nvPr/>
        </p:nvGrpSpPr>
        <p:grpSpPr bwMode="auto">
          <a:xfrm>
            <a:off x="2263775" y="3322638"/>
            <a:ext cx="358775" cy="61912"/>
            <a:chOff x="1426" y="2093"/>
            <a:chExt cx="226" cy="39"/>
          </a:xfrm>
        </p:grpSpPr>
        <p:sp>
          <p:nvSpPr>
            <p:cNvPr id="65639" name="Line 103"/>
            <p:cNvSpPr>
              <a:spLocks noChangeShapeType="1"/>
            </p:cNvSpPr>
            <p:nvPr/>
          </p:nvSpPr>
          <p:spPr bwMode="auto">
            <a:xfrm rot="10800000">
              <a:off x="1465" y="2117"/>
              <a:ext cx="148" cy="1"/>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5640" name="AutoShape 104"/>
            <p:cNvSpPr>
              <a:spLocks noChangeArrowheads="1"/>
            </p:cNvSpPr>
            <p:nvPr/>
          </p:nvSpPr>
          <p:spPr bwMode="auto">
            <a:xfrm rot="5400000">
              <a:off x="1613"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41" name="AutoShape 105"/>
            <p:cNvSpPr>
              <a:spLocks noChangeArrowheads="1"/>
            </p:cNvSpPr>
            <p:nvPr/>
          </p:nvSpPr>
          <p:spPr bwMode="auto">
            <a:xfrm rot="5400000" flipV="1">
              <a:off x="1426"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5642" name="Rectangle 106"/>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5624" name="AutoShape 88"/>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25" name="AutoShape 89"/>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28" name="AutoShape 92"/>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5629" name="AutoShape 93"/>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6048" name="Text Box 512"/>
          <p:cNvSpPr txBox="1">
            <a:spLocks noChangeArrowheads="1"/>
          </p:cNvSpPr>
          <p:nvPr/>
        </p:nvSpPr>
        <p:spPr bwMode="auto">
          <a:xfrm>
            <a:off x="4598988" y="4206875"/>
            <a:ext cx="25146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one Palm Button is pressed and held for more that .5 seconds the Time On Delay will---  </a:t>
            </a:r>
          </a:p>
        </p:txBody>
      </p:sp>
      <p:sp>
        <p:nvSpPr>
          <p:cNvPr id="66049" name="Line 513"/>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6050" name="Text Box 514"/>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6051" name="AutoShape 515"/>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 name="Slide Number Placeholder 3"/>
          <p:cNvSpPr>
            <a:spLocks noGrp="1"/>
          </p:cNvSpPr>
          <p:nvPr>
            <p:ph type="sldNum" sz="quarter" idx="12"/>
          </p:nvPr>
        </p:nvSpPr>
        <p:spPr/>
        <p:txBody>
          <a:bodyPr/>
          <a:lstStyle/>
          <a:p>
            <a:fld id="{4B96D03D-FAC4-2442-8BB7-A50D71BC9B1F}" type="slidenum">
              <a:rPr lang="en-US"/>
              <a:pPr/>
              <a:t>146</a:t>
            </a:fld>
            <a:endParaRPr lang="en-US"/>
          </a:p>
        </p:txBody>
      </p:sp>
      <p:sp>
        <p:nvSpPr>
          <p:cNvPr id="67586"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7587" name="Text Box 3"/>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Only One Palm Button Depressed </a:t>
            </a:r>
          </a:p>
        </p:txBody>
      </p:sp>
      <p:sp>
        <p:nvSpPr>
          <p:cNvPr id="67588" name="Text Box 4"/>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7589" name="Text Box 5"/>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7590" name="Line 6"/>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1" name="Line 7"/>
          <p:cNvSpPr>
            <a:spLocks noChangeShapeType="1"/>
          </p:cNvSpPr>
          <p:nvPr/>
        </p:nvSpPr>
        <p:spPr bwMode="auto">
          <a:xfrm flipV="1">
            <a:off x="7123113" y="1077913"/>
            <a:ext cx="0" cy="1882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2" name="Line 8"/>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3" name="Line 9"/>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4" name="Line 10"/>
          <p:cNvSpPr>
            <a:spLocks noChangeShapeType="1"/>
          </p:cNvSpPr>
          <p:nvPr/>
        </p:nvSpPr>
        <p:spPr bwMode="auto">
          <a:xfrm rot="5400000" flipV="1">
            <a:off x="7410451" y="796925"/>
            <a:ext cx="0" cy="5937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596" name="Line 12"/>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597" name="Line 13"/>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598" name="Line 14"/>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599" name="Line 15"/>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0" name="Line 16"/>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1" name="Line 17"/>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2" name="Rectangle 18"/>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3" name="Oval 19"/>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4" name="Line 20"/>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5" name="Line 21"/>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6" name="Line 22"/>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7" name="Line 23"/>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8" name="Line 24"/>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09" name="Line 25"/>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0" name="Line 26"/>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1" name="Line 27"/>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3" name="Line 29"/>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4" name="Line 30"/>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5" name="Line 31"/>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6" name="Line 32"/>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7" name="Line 33"/>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8" name="Line 34"/>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19" name="Line 35"/>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0" name="Line 36"/>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1" name="Line 37"/>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2" name="Line 38"/>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3" name="Oval 39"/>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4" name="Line 40"/>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25" name="Line 41"/>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26" name="Line 42"/>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27" name="Line 43"/>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28" name="Oval 44"/>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29" name="Line 45"/>
          <p:cNvSpPr>
            <a:spLocks noChangeShapeType="1"/>
          </p:cNvSpPr>
          <p:nvPr/>
        </p:nvSpPr>
        <p:spPr bwMode="auto">
          <a:xfrm>
            <a:off x="1474788" y="1201738"/>
            <a:ext cx="0" cy="1776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0" name="Line 46"/>
          <p:cNvSpPr>
            <a:spLocks noChangeShapeType="1"/>
          </p:cNvSpPr>
          <p:nvPr/>
        </p:nvSpPr>
        <p:spPr bwMode="auto">
          <a:xfrm rot="5400000">
            <a:off x="1764507" y="2667794"/>
            <a:ext cx="0" cy="6048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1" name="Line 47"/>
          <p:cNvSpPr>
            <a:spLocks noChangeShapeType="1"/>
          </p:cNvSpPr>
          <p:nvPr/>
        </p:nvSpPr>
        <p:spPr bwMode="auto">
          <a:xfrm rot="5400000">
            <a:off x="1863725" y="2162175"/>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2" name="Line 48"/>
          <p:cNvSpPr>
            <a:spLocks noChangeShapeType="1"/>
          </p:cNvSpPr>
          <p:nvPr/>
        </p:nvSpPr>
        <p:spPr bwMode="auto">
          <a:xfrm rot="5400000">
            <a:off x="1288257" y="1473993"/>
            <a:ext cx="0" cy="3730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3" name="Line 49"/>
          <p:cNvSpPr>
            <a:spLocks noChangeShapeType="1"/>
          </p:cNvSpPr>
          <p:nvPr/>
        </p:nvSpPr>
        <p:spPr bwMode="auto">
          <a:xfrm>
            <a:off x="3086100" y="1646238"/>
            <a:ext cx="0" cy="917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4" name="AutoShape 50"/>
          <p:cNvSpPr>
            <a:spLocks/>
          </p:cNvSpPr>
          <p:nvPr/>
        </p:nvSpPr>
        <p:spPr bwMode="auto">
          <a:xfrm flipH="1">
            <a:off x="1711325" y="28495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35" name="AutoShape 51"/>
          <p:cNvSpPr>
            <a:spLocks/>
          </p:cNvSpPr>
          <p:nvPr/>
        </p:nvSpPr>
        <p:spPr bwMode="auto">
          <a:xfrm rot="10800000" flipV="1">
            <a:off x="3384550" y="14986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36" name="Oval 52"/>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37" name="Line 53"/>
          <p:cNvSpPr>
            <a:spLocks noChangeShapeType="1"/>
          </p:cNvSpPr>
          <p:nvPr/>
        </p:nvSpPr>
        <p:spPr bwMode="auto">
          <a:xfrm rot="5400000">
            <a:off x="3610769" y="1043781"/>
            <a:ext cx="0" cy="4206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8" name="Line 54"/>
          <p:cNvSpPr>
            <a:spLocks noChangeShapeType="1"/>
          </p:cNvSpPr>
          <p:nvPr/>
        </p:nvSpPr>
        <p:spPr bwMode="auto">
          <a:xfrm>
            <a:off x="1711325" y="3074988"/>
            <a:ext cx="0" cy="7080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39" name="Line 55"/>
          <p:cNvSpPr>
            <a:spLocks noChangeShapeType="1"/>
          </p:cNvSpPr>
          <p:nvPr/>
        </p:nvSpPr>
        <p:spPr bwMode="auto">
          <a:xfrm rot="5400000">
            <a:off x="1969294" y="31742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0" name="Line 56"/>
          <p:cNvSpPr>
            <a:spLocks noChangeShapeType="1"/>
          </p:cNvSpPr>
          <p:nvPr/>
        </p:nvSpPr>
        <p:spPr bwMode="auto">
          <a:xfrm>
            <a:off x="1711325" y="2314575"/>
            <a:ext cx="0" cy="534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1" name="Oval 57"/>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42" name="Line 58"/>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3" name="Oval 59"/>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44" name="AutoShape 60"/>
          <p:cNvSpPr>
            <a:spLocks/>
          </p:cNvSpPr>
          <p:nvPr/>
        </p:nvSpPr>
        <p:spPr bwMode="auto">
          <a:xfrm rot="16200000" flipV="1">
            <a:off x="1901825" y="38989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45" name="Line 61"/>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6" name="Line 62"/>
          <p:cNvSpPr>
            <a:spLocks noChangeShapeType="1"/>
          </p:cNvSpPr>
          <p:nvPr/>
        </p:nvSpPr>
        <p:spPr bwMode="auto">
          <a:xfrm rot="5400000">
            <a:off x="1839913" y="4916487"/>
            <a:ext cx="0" cy="409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7" name="Line 63"/>
          <p:cNvSpPr>
            <a:spLocks noChangeShapeType="1"/>
          </p:cNvSpPr>
          <p:nvPr/>
        </p:nvSpPr>
        <p:spPr bwMode="auto">
          <a:xfrm>
            <a:off x="1635125" y="4894263"/>
            <a:ext cx="0" cy="2270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8" name="Line 64"/>
          <p:cNvSpPr>
            <a:spLocks noChangeShapeType="1"/>
          </p:cNvSpPr>
          <p:nvPr/>
        </p:nvSpPr>
        <p:spPr bwMode="auto">
          <a:xfrm rot="5400000">
            <a:off x="3518694" y="2851944"/>
            <a:ext cx="0" cy="5953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49" name="Line 65"/>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50" name="Line 66"/>
          <p:cNvSpPr>
            <a:spLocks noChangeShapeType="1"/>
          </p:cNvSpPr>
          <p:nvPr/>
        </p:nvSpPr>
        <p:spPr bwMode="auto">
          <a:xfrm>
            <a:off x="3240088" y="3170238"/>
            <a:ext cx="0" cy="815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51" name="Line 67"/>
          <p:cNvSpPr>
            <a:spLocks noChangeShapeType="1"/>
          </p:cNvSpPr>
          <p:nvPr/>
        </p:nvSpPr>
        <p:spPr bwMode="auto">
          <a:xfrm>
            <a:off x="1635125" y="3960813"/>
            <a:ext cx="0" cy="6969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52" name="Text Box 68"/>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7654" name="Line 70"/>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55" name="AutoShape 71"/>
          <p:cNvSpPr>
            <a:spLocks/>
          </p:cNvSpPr>
          <p:nvPr/>
        </p:nvSpPr>
        <p:spPr bwMode="auto">
          <a:xfrm rot="10800000" flipV="1">
            <a:off x="3400425" y="30353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56" name="Line 72"/>
          <p:cNvSpPr>
            <a:spLocks noChangeShapeType="1"/>
          </p:cNvSpPr>
          <p:nvPr/>
        </p:nvSpPr>
        <p:spPr bwMode="auto">
          <a:xfrm rot="5400000">
            <a:off x="1739107" y="907256"/>
            <a:ext cx="0" cy="5794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57" name="Line 73"/>
          <p:cNvSpPr>
            <a:spLocks noChangeShapeType="1"/>
          </p:cNvSpPr>
          <p:nvPr/>
        </p:nvSpPr>
        <p:spPr bwMode="auto">
          <a:xfrm rot="16200000" flipV="1">
            <a:off x="3596481" y="3217069"/>
            <a:ext cx="1588" cy="425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58" name="Line 74"/>
          <p:cNvSpPr>
            <a:spLocks noChangeShapeType="1"/>
          </p:cNvSpPr>
          <p:nvPr/>
        </p:nvSpPr>
        <p:spPr bwMode="auto">
          <a:xfrm rot="10800000" flipH="1">
            <a:off x="1092200" y="3795713"/>
            <a:ext cx="619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59" name="Line 75"/>
          <p:cNvSpPr>
            <a:spLocks noChangeShapeType="1"/>
          </p:cNvSpPr>
          <p:nvPr/>
        </p:nvSpPr>
        <p:spPr bwMode="auto">
          <a:xfrm>
            <a:off x="2054225" y="39751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0" name="Line 76"/>
          <p:cNvSpPr>
            <a:spLocks noChangeShapeType="1"/>
          </p:cNvSpPr>
          <p:nvPr/>
        </p:nvSpPr>
        <p:spPr bwMode="auto">
          <a:xfrm rot="10800000" flipH="1">
            <a:off x="3079750" y="1624013"/>
            <a:ext cx="7302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1" name="Line 77"/>
          <p:cNvSpPr>
            <a:spLocks noChangeShapeType="1"/>
          </p:cNvSpPr>
          <p:nvPr/>
        </p:nvSpPr>
        <p:spPr bwMode="auto">
          <a:xfrm>
            <a:off x="1920875" y="2563813"/>
            <a:ext cx="11588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2" name="Line 78"/>
          <p:cNvSpPr>
            <a:spLocks noChangeShapeType="1"/>
          </p:cNvSpPr>
          <p:nvPr/>
        </p:nvSpPr>
        <p:spPr bwMode="auto">
          <a:xfrm rot="16200000" flipH="1">
            <a:off x="3260725" y="1360488"/>
            <a:ext cx="238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3" name="Line 79"/>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4" name="Oval 80"/>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5" name="Line 81"/>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6" name="Line 82"/>
          <p:cNvSpPr>
            <a:spLocks noChangeShapeType="1"/>
          </p:cNvSpPr>
          <p:nvPr/>
        </p:nvSpPr>
        <p:spPr bwMode="auto">
          <a:xfrm rot="5400000" flipH="1">
            <a:off x="5029201" y="814387"/>
            <a:ext cx="0" cy="29241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67" name="Line 83"/>
          <p:cNvSpPr>
            <a:spLocks noChangeShapeType="1"/>
          </p:cNvSpPr>
          <p:nvPr/>
        </p:nvSpPr>
        <p:spPr bwMode="auto">
          <a:xfrm rot="10800000">
            <a:off x="3387725" y="1738313"/>
            <a:ext cx="0" cy="1309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68"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7669"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7670" name="Rectangle 86"/>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71" name="Rectangle 87"/>
          <p:cNvSpPr>
            <a:spLocks noChangeArrowheads="1"/>
          </p:cNvSpPr>
          <p:nvPr/>
        </p:nvSpPr>
        <p:spPr bwMode="auto">
          <a:xfrm rot="5400000" flipV="1">
            <a:off x="2085182" y="3166269"/>
            <a:ext cx="61912" cy="1460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72" name="AutoShape 88"/>
          <p:cNvSpPr>
            <a:spLocks/>
          </p:cNvSpPr>
          <p:nvPr/>
        </p:nvSpPr>
        <p:spPr bwMode="auto">
          <a:xfrm rot="5400000">
            <a:off x="2181225" y="2805113"/>
            <a:ext cx="163513" cy="4270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73" name="AutoShape 89"/>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674" name="Group 90"/>
          <p:cNvGrpSpPr>
            <a:grpSpLocks/>
          </p:cNvGrpSpPr>
          <p:nvPr/>
        </p:nvGrpSpPr>
        <p:grpSpPr bwMode="auto">
          <a:xfrm rot="5400000">
            <a:off x="2179638" y="3259137"/>
            <a:ext cx="165100" cy="428625"/>
            <a:chOff x="3562" y="1015"/>
            <a:chExt cx="127" cy="336"/>
          </a:xfrm>
        </p:grpSpPr>
        <p:sp>
          <p:nvSpPr>
            <p:cNvPr id="67675" name="AutoShape 91"/>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76" name="AutoShape 92"/>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677" name="Rectangle 93"/>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78" name="Rectangle 94"/>
          <p:cNvSpPr>
            <a:spLocks noChangeArrowheads="1"/>
          </p:cNvSpPr>
          <p:nvPr/>
        </p:nvSpPr>
        <p:spPr bwMode="auto">
          <a:xfrm rot="5400000">
            <a:off x="2248694" y="12295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79" name="AutoShape 95"/>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0" name="AutoShape 96"/>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1" name="Rectangle 97"/>
          <p:cNvSpPr>
            <a:spLocks noChangeArrowheads="1"/>
          </p:cNvSpPr>
          <p:nvPr/>
        </p:nvSpPr>
        <p:spPr bwMode="auto">
          <a:xfrm rot="5400000" flipH="1">
            <a:off x="2248694" y="17883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2" name="AutoShape 98"/>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3" name="AutoShape 99"/>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4" name="AutoShape 100"/>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5" name="AutoShape 101"/>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6" name="AutoShape 102"/>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7" name="Rectangle 103"/>
          <p:cNvSpPr>
            <a:spLocks noChangeArrowheads="1"/>
          </p:cNvSpPr>
          <p:nvPr/>
        </p:nvSpPr>
        <p:spPr bwMode="auto">
          <a:xfrm rot="10800000">
            <a:off x="2270125" y="1566863"/>
            <a:ext cx="234950" cy="40640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88" name="Rectangle 104"/>
          <p:cNvSpPr>
            <a:spLocks noChangeArrowheads="1"/>
          </p:cNvSpPr>
          <p:nvPr/>
        </p:nvSpPr>
        <p:spPr bwMode="auto">
          <a:xfrm rot="5400000" flipV="1">
            <a:off x="2121694" y="1654969"/>
            <a:ext cx="61913" cy="219075"/>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89" name="AutoShape 105"/>
          <p:cNvSpPr>
            <a:spLocks/>
          </p:cNvSpPr>
          <p:nvPr/>
        </p:nvSpPr>
        <p:spPr bwMode="auto">
          <a:xfrm rot="5400000">
            <a:off x="2178050" y="1038225"/>
            <a:ext cx="163513" cy="4365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90" name="AutoShape 106"/>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691" name="Group 107"/>
          <p:cNvGrpSpPr>
            <a:grpSpLocks/>
          </p:cNvGrpSpPr>
          <p:nvPr/>
        </p:nvGrpSpPr>
        <p:grpSpPr bwMode="auto">
          <a:xfrm rot="5400000" flipH="1">
            <a:off x="2177257" y="2045493"/>
            <a:ext cx="165100" cy="436563"/>
            <a:chOff x="1642" y="1872"/>
            <a:chExt cx="127" cy="336"/>
          </a:xfrm>
        </p:grpSpPr>
        <p:sp>
          <p:nvSpPr>
            <p:cNvPr id="67692" name="AutoShape 108"/>
            <p:cNvSpPr>
              <a:spLocks/>
            </p:cNvSpPr>
            <p:nvPr/>
          </p:nvSpPr>
          <p:spPr bwMode="auto">
            <a:xfrm>
              <a:off x="1642" y="1872"/>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93" name="AutoShape 109"/>
            <p:cNvSpPr>
              <a:spLocks/>
            </p:cNvSpPr>
            <p:nvPr/>
          </p:nvSpPr>
          <p:spPr bwMode="auto">
            <a:xfrm>
              <a:off x="1694" y="1924"/>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694" name="Line 110"/>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95" name="Line 111"/>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696" name="AutoShape 112"/>
          <p:cNvSpPr>
            <a:spLocks noChangeArrowheads="1"/>
          </p:cNvSpPr>
          <p:nvPr/>
        </p:nvSpPr>
        <p:spPr bwMode="auto">
          <a:xfrm rot="5400000">
            <a:off x="2482851" y="1566862"/>
            <a:ext cx="61912" cy="61913"/>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97" name="AutoShape 113"/>
          <p:cNvSpPr>
            <a:spLocks noChangeArrowheads="1"/>
          </p:cNvSpPr>
          <p:nvPr/>
        </p:nvSpPr>
        <p:spPr bwMode="auto">
          <a:xfrm rot="5400000" flipV="1">
            <a:off x="2236788" y="1566863"/>
            <a:ext cx="61912" cy="61912"/>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698" name="Rectangle 114"/>
          <p:cNvSpPr>
            <a:spLocks noChangeArrowheads="1"/>
          </p:cNvSpPr>
          <p:nvPr/>
        </p:nvSpPr>
        <p:spPr bwMode="auto">
          <a:xfrm rot="5400000" flipV="1">
            <a:off x="4043363" y="154463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699" name="AutoShape 115"/>
          <p:cNvSpPr>
            <a:spLocks/>
          </p:cNvSpPr>
          <p:nvPr/>
        </p:nvSpPr>
        <p:spPr bwMode="auto">
          <a:xfrm rot="10800000">
            <a:off x="4406900" y="1227138"/>
            <a:ext cx="103188" cy="415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0" name="AutoShape 116"/>
          <p:cNvSpPr>
            <a:spLocks/>
          </p:cNvSpPr>
          <p:nvPr/>
        </p:nvSpPr>
        <p:spPr bwMode="auto">
          <a:xfrm rot="10800000">
            <a:off x="4408488" y="128428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1" name="Rectangle 117"/>
          <p:cNvSpPr>
            <a:spLocks noChangeArrowheads="1"/>
          </p:cNvSpPr>
          <p:nvPr/>
        </p:nvSpPr>
        <p:spPr bwMode="auto">
          <a:xfrm rot="5400000" flipV="1">
            <a:off x="3661569" y="132953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02" name="Rectangle 118"/>
          <p:cNvSpPr>
            <a:spLocks noChangeArrowheads="1"/>
          </p:cNvSpPr>
          <p:nvPr/>
        </p:nvSpPr>
        <p:spPr bwMode="auto">
          <a:xfrm rot="10800000">
            <a:off x="4202113" y="132715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3" name="Rectangle 119"/>
          <p:cNvSpPr>
            <a:spLocks noChangeArrowheads="1"/>
          </p:cNvSpPr>
          <p:nvPr/>
        </p:nvSpPr>
        <p:spPr bwMode="auto">
          <a:xfrm rot="10800000" flipH="1">
            <a:off x="3868738" y="143986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4" name="Rectangle 120"/>
          <p:cNvSpPr>
            <a:spLocks noChangeArrowheads="1"/>
          </p:cNvSpPr>
          <p:nvPr/>
        </p:nvSpPr>
        <p:spPr bwMode="auto">
          <a:xfrm rot="10800000" flipV="1">
            <a:off x="4111625" y="170021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05" name="AutoShape 121"/>
          <p:cNvSpPr>
            <a:spLocks/>
          </p:cNvSpPr>
          <p:nvPr/>
        </p:nvSpPr>
        <p:spPr bwMode="auto">
          <a:xfrm rot="16200000" flipV="1">
            <a:off x="3839369" y="176609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6" name="AutoShape 122"/>
          <p:cNvSpPr>
            <a:spLocks/>
          </p:cNvSpPr>
          <p:nvPr/>
        </p:nvSpPr>
        <p:spPr bwMode="auto">
          <a:xfrm rot="16200000" flipV="1">
            <a:off x="3840956" y="176768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07" name="Rectangle 123"/>
          <p:cNvSpPr>
            <a:spLocks noChangeArrowheads="1"/>
          </p:cNvSpPr>
          <p:nvPr/>
        </p:nvSpPr>
        <p:spPr bwMode="auto">
          <a:xfrm rot="16200000" flipV="1">
            <a:off x="4076701" y="962025"/>
            <a:ext cx="57150" cy="5873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08" name="Rectangle 124"/>
          <p:cNvSpPr>
            <a:spLocks noChangeArrowheads="1"/>
          </p:cNvSpPr>
          <p:nvPr/>
        </p:nvSpPr>
        <p:spPr bwMode="auto">
          <a:xfrm rot="16200000" flipV="1">
            <a:off x="3810000" y="1590675"/>
            <a:ext cx="58738" cy="587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709" name="Group 125"/>
          <p:cNvGrpSpPr>
            <a:grpSpLocks/>
          </p:cNvGrpSpPr>
          <p:nvPr/>
        </p:nvGrpSpPr>
        <p:grpSpPr bwMode="auto">
          <a:xfrm rot="5400000">
            <a:off x="4052887" y="1565276"/>
            <a:ext cx="574675" cy="101600"/>
            <a:chOff x="3118" y="864"/>
            <a:chExt cx="530" cy="48"/>
          </a:xfrm>
        </p:grpSpPr>
        <p:sp>
          <p:nvSpPr>
            <p:cNvPr id="67710" name="Arc 12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11" name="Arc 12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714" name="Group 130"/>
          <p:cNvGrpSpPr>
            <a:grpSpLocks/>
          </p:cNvGrpSpPr>
          <p:nvPr/>
        </p:nvGrpSpPr>
        <p:grpSpPr bwMode="auto">
          <a:xfrm rot="5400000">
            <a:off x="3841750" y="1706563"/>
            <a:ext cx="53975" cy="63500"/>
            <a:chOff x="3726" y="878"/>
            <a:chExt cx="50" cy="58"/>
          </a:xfrm>
        </p:grpSpPr>
        <p:sp>
          <p:nvSpPr>
            <p:cNvPr id="67715" name="AutoShape 13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16" name="AutoShape 13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717" name="Group 133"/>
          <p:cNvGrpSpPr>
            <a:grpSpLocks/>
          </p:cNvGrpSpPr>
          <p:nvPr/>
        </p:nvGrpSpPr>
        <p:grpSpPr bwMode="auto">
          <a:xfrm rot="5400000">
            <a:off x="3840957" y="1459706"/>
            <a:ext cx="52388" cy="60325"/>
            <a:chOff x="3462" y="734"/>
            <a:chExt cx="48" cy="56"/>
          </a:xfrm>
        </p:grpSpPr>
        <p:sp>
          <p:nvSpPr>
            <p:cNvPr id="67718" name="AutoShape 13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19" name="AutoShape 13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720" name="Group 136"/>
          <p:cNvGrpSpPr>
            <a:grpSpLocks/>
          </p:cNvGrpSpPr>
          <p:nvPr/>
        </p:nvGrpSpPr>
        <p:grpSpPr bwMode="auto">
          <a:xfrm rot="5400000" flipV="1">
            <a:off x="4052887" y="1704976"/>
            <a:ext cx="53975" cy="63500"/>
            <a:chOff x="3726" y="878"/>
            <a:chExt cx="50" cy="58"/>
          </a:xfrm>
        </p:grpSpPr>
        <p:sp>
          <p:nvSpPr>
            <p:cNvPr id="67721" name="AutoShape 13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22" name="AutoShape 13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723" name="Group 139"/>
          <p:cNvGrpSpPr>
            <a:grpSpLocks/>
          </p:cNvGrpSpPr>
          <p:nvPr/>
        </p:nvGrpSpPr>
        <p:grpSpPr bwMode="auto">
          <a:xfrm rot="5400000" flipV="1">
            <a:off x="4051300" y="1457326"/>
            <a:ext cx="52387" cy="61912"/>
            <a:chOff x="3462" y="734"/>
            <a:chExt cx="48" cy="56"/>
          </a:xfrm>
        </p:grpSpPr>
        <p:sp>
          <p:nvSpPr>
            <p:cNvPr id="67724" name="AutoShape 14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25" name="AutoShape 14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726" name="Rectangle 142"/>
          <p:cNvSpPr>
            <a:spLocks noChangeArrowheads="1"/>
          </p:cNvSpPr>
          <p:nvPr/>
        </p:nvSpPr>
        <p:spPr bwMode="auto">
          <a:xfrm rot="16200000">
            <a:off x="4046538" y="155575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727" name="Group 143"/>
          <p:cNvGrpSpPr>
            <a:grpSpLocks/>
          </p:cNvGrpSpPr>
          <p:nvPr/>
        </p:nvGrpSpPr>
        <p:grpSpPr bwMode="auto">
          <a:xfrm rot="5400000">
            <a:off x="3845719" y="1431131"/>
            <a:ext cx="522288" cy="365125"/>
            <a:chOff x="3380" y="1014"/>
            <a:chExt cx="481" cy="337"/>
          </a:xfrm>
        </p:grpSpPr>
        <p:sp>
          <p:nvSpPr>
            <p:cNvPr id="67728" name="Rectangle 1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29" name="Rectangle 1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30" name="Rectangle 1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731" name="Line 147"/>
          <p:cNvSpPr>
            <a:spLocks noChangeShapeType="1"/>
          </p:cNvSpPr>
          <p:nvPr/>
        </p:nvSpPr>
        <p:spPr bwMode="auto">
          <a:xfrm rot="10800000">
            <a:off x="4070350" y="17002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32" name="Line 148"/>
          <p:cNvSpPr>
            <a:spLocks noChangeShapeType="1"/>
          </p:cNvSpPr>
          <p:nvPr/>
        </p:nvSpPr>
        <p:spPr bwMode="auto">
          <a:xfrm rot="10800000">
            <a:off x="4065588" y="15287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33" name="Rectangle 149"/>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34" name="AutoShape 150"/>
          <p:cNvSpPr>
            <a:spLocks/>
          </p:cNvSpPr>
          <p:nvPr/>
        </p:nvSpPr>
        <p:spPr bwMode="auto">
          <a:xfrm rot="10800000">
            <a:off x="3563938" y="4248150"/>
            <a:ext cx="385762" cy="5461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35" name="AutoShape 151"/>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36" name="Line 152"/>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37" name="Line 153"/>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38" name="Rectangle 154"/>
          <p:cNvSpPr>
            <a:spLocks noChangeArrowheads="1"/>
          </p:cNvSpPr>
          <p:nvPr/>
        </p:nvSpPr>
        <p:spPr bwMode="auto">
          <a:xfrm flipV="1">
            <a:off x="3736975" y="4322763"/>
            <a:ext cx="76200"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39" name="Rectangle 155"/>
          <p:cNvSpPr>
            <a:spLocks noChangeArrowheads="1"/>
          </p:cNvSpPr>
          <p:nvPr/>
        </p:nvSpPr>
        <p:spPr bwMode="auto">
          <a:xfrm flipV="1">
            <a:off x="3741738" y="4498975"/>
            <a:ext cx="74612" cy="225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0" name="Rectangle 156"/>
          <p:cNvSpPr>
            <a:spLocks noChangeArrowheads="1"/>
          </p:cNvSpPr>
          <p:nvPr/>
        </p:nvSpPr>
        <p:spPr bwMode="auto">
          <a:xfrm flipV="1">
            <a:off x="3724275" y="4378325"/>
            <a:ext cx="106363" cy="1206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1" name="Oval 157"/>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42" name="AutoShape 158"/>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43" name="Rectangle 159"/>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4" name="Rectangle 160"/>
          <p:cNvSpPr>
            <a:spLocks noChangeArrowheads="1"/>
          </p:cNvSpPr>
          <p:nvPr/>
        </p:nvSpPr>
        <p:spPr bwMode="auto">
          <a:xfrm rot="10800000">
            <a:off x="2755900" y="4411663"/>
            <a:ext cx="801688" cy="8302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45" name="Rectangle 161"/>
          <p:cNvSpPr>
            <a:spLocks noChangeArrowheads="1"/>
          </p:cNvSpPr>
          <p:nvPr/>
        </p:nvSpPr>
        <p:spPr bwMode="auto">
          <a:xfrm rot="16200000" flipV="1">
            <a:off x="2679701" y="4714875"/>
            <a:ext cx="74612" cy="777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6" name="Rectangle 162"/>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7" name="Rectangle 163"/>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48" name="Rectangle 164"/>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49" name="AutoShape 165"/>
          <p:cNvSpPr>
            <a:spLocks/>
          </p:cNvSpPr>
          <p:nvPr/>
        </p:nvSpPr>
        <p:spPr bwMode="auto">
          <a:xfrm rot="16200000" flipV="1">
            <a:off x="2093912" y="4821238"/>
            <a:ext cx="290513" cy="3825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50" name="AutoShape 166"/>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58" name="Rectangle 174"/>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759" name="Group 175"/>
          <p:cNvGrpSpPr>
            <a:grpSpLocks/>
          </p:cNvGrpSpPr>
          <p:nvPr/>
        </p:nvGrpSpPr>
        <p:grpSpPr bwMode="auto">
          <a:xfrm rot="5400000">
            <a:off x="2257426" y="4716462"/>
            <a:ext cx="754062" cy="80963"/>
            <a:chOff x="3118" y="864"/>
            <a:chExt cx="530" cy="48"/>
          </a:xfrm>
        </p:grpSpPr>
        <p:sp>
          <p:nvSpPr>
            <p:cNvPr id="67760" name="Arc 1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61" name="Arc 1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762" name="AutoShape 178"/>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63" name="Rectangle 179"/>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64" name="AutoShape 180"/>
          <p:cNvSpPr>
            <a:spLocks noChangeArrowheads="1"/>
          </p:cNvSpPr>
          <p:nvPr/>
        </p:nvSpPr>
        <p:spPr bwMode="auto">
          <a:xfrm rot="-16200000" flipH="1" flipV="1">
            <a:off x="2432050" y="4598988"/>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765" name="Group 181"/>
          <p:cNvGrpSpPr>
            <a:grpSpLocks/>
          </p:cNvGrpSpPr>
          <p:nvPr/>
        </p:nvGrpSpPr>
        <p:grpSpPr bwMode="auto">
          <a:xfrm rot="5400000" flipV="1">
            <a:off x="2297112" y="4559301"/>
            <a:ext cx="66675" cy="63500"/>
            <a:chOff x="3462" y="734"/>
            <a:chExt cx="48" cy="56"/>
          </a:xfrm>
        </p:grpSpPr>
        <p:sp>
          <p:nvSpPr>
            <p:cNvPr id="67766" name="AutoShape 18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67" name="AutoShape 18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768" name="Rectangle 184"/>
          <p:cNvSpPr>
            <a:spLocks noChangeArrowheads="1"/>
          </p:cNvSpPr>
          <p:nvPr/>
        </p:nvSpPr>
        <p:spPr bwMode="auto">
          <a:xfrm rot="16200000">
            <a:off x="2278063" y="4692650"/>
            <a:ext cx="234950" cy="12700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73" name="Line 189"/>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74" name="Line 190"/>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775" name="AutoShape 191"/>
          <p:cNvSpPr>
            <a:spLocks noChangeArrowheads="1"/>
          </p:cNvSpPr>
          <p:nvPr/>
        </p:nvSpPr>
        <p:spPr bwMode="auto">
          <a:xfrm rot="5400000" flipV="1">
            <a:off x="2432050" y="4857750"/>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7776" name="Group 192"/>
          <p:cNvGrpSpPr>
            <a:grpSpLocks/>
          </p:cNvGrpSpPr>
          <p:nvPr/>
        </p:nvGrpSpPr>
        <p:grpSpPr bwMode="auto">
          <a:xfrm rot="5400000" flipV="1">
            <a:off x="2293938" y="4883150"/>
            <a:ext cx="69850" cy="66675"/>
            <a:chOff x="3726" y="878"/>
            <a:chExt cx="50" cy="58"/>
          </a:xfrm>
        </p:grpSpPr>
        <p:sp>
          <p:nvSpPr>
            <p:cNvPr id="67777" name="AutoShape 19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78" name="AutoShape 19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779" name="Rectangle 195"/>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84" name="Rectangle 200"/>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67785" name="Rectangle 201"/>
          <p:cNvSpPr>
            <a:spLocks noChangeArrowheads="1"/>
          </p:cNvSpPr>
          <p:nvPr/>
        </p:nvSpPr>
        <p:spPr bwMode="auto">
          <a:xfrm rot="5400000" flipH="1">
            <a:off x="680244" y="1769269"/>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67786" name="Rectangle 202"/>
          <p:cNvSpPr>
            <a:spLocks noChangeArrowheads="1"/>
          </p:cNvSpPr>
          <p:nvPr/>
        </p:nvSpPr>
        <p:spPr bwMode="auto">
          <a:xfrm rot="5400000" flipH="1">
            <a:off x="544512" y="1665288"/>
            <a:ext cx="74613" cy="166688"/>
          </a:xfrm>
          <a:prstGeom prst="rect">
            <a:avLst/>
          </a:prstGeom>
          <a:solidFill>
            <a:srgbClr val="FF9900"/>
          </a:solidFill>
          <a:ln w="9525">
            <a:solidFill>
              <a:srgbClr val="000000"/>
            </a:solidFill>
            <a:miter lim="800000"/>
            <a:headEnd/>
            <a:tailEnd/>
          </a:ln>
        </p:spPr>
        <p:txBody>
          <a:bodyPr/>
          <a:lstStyle/>
          <a:p>
            <a:endParaRPr lang="en-US"/>
          </a:p>
        </p:txBody>
      </p:sp>
      <p:sp>
        <p:nvSpPr>
          <p:cNvPr id="67787" name="Rectangle 203"/>
          <p:cNvSpPr>
            <a:spLocks noChangeArrowheads="1"/>
          </p:cNvSpPr>
          <p:nvPr/>
        </p:nvSpPr>
        <p:spPr bwMode="auto">
          <a:xfrm rot="5400000" flipH="1">
            <a:off x="985838" y="1571625"/>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67788" name="Rectangle 204"/>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7789" name="Group 205"/>
          <p:cNvGrpSpPr>
            <a:grpSpLocks/>
          </p:cNvGrpSpPr>
          <p:nvPr/>
        </p:nvGrpSpPr>
        <p:grpSpPr bwMode="auto">
          <a:xfrm rot="5400000">
            <a:off x="741363" y="1851025"/>
            <a:ext cx="127000" cy="222250"/>
            <a:chOff x="7171" y="1584"/>
            <a:chExt cx="262" cy="270"/>
          </a:xfrm>
        </p:grpSpPr>
        <p:sp>
          <p:nvSpPr>
            <p:cNvPr id="67790" name="Rectangle 206"/>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7791" name="Group 207"/>
            <p:cNvGrpSpPr>
              <a:grpSpLocks/>
            </p:cNvGrpSpPr>
            <p:nvPr/>
          </p:nvGrpSpPr>
          <p:grpSpPr bwMode="auto">
            <a:xfrm>
              <a:off x="7171" y="1584"/>
              <a:ext cx="260" cy="270"/>
              <a:chOff x="7186" y="1584"/>
              <a:chExt cx="245" cy="270"/>
            </a:xfrm>
          </p:grpSpPr>
          <p:sp>
            <p:nvSpPr>
              <p:cNvPr id="67792" name="Oval 208"/>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3" name="Oval 209"/>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4" name="Oval 210"/>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5" name="Oval 211"/>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6" name="Oval 212"/>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7" name="Oval 213"/>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8" name="Oval 214"/>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99" name="Line 215"/>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0" name="Line 216"/>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1" name="Line 217"/>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2" name="Line 218"/>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3" name="Line 219"/>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4" name="Line 220"/>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5" name="Line 221"/>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6" name="Line 222"/>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7" name="Line 223"/>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8" name="Line 224"/>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09" name="Line 225"/>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0" name="Line 226"/>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1" name="Line 227"/>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2" name="Line 228"/>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3" name="Line 229"/>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814" name="Group 230"/>
              <p:cNvGrpSpPr>
                <a:grpSpLocks/>
              </p:cNvGrpSpPr>
              <p:nvPr/>
            </p:nvGrpSpPr>
            <p:grpSpPr bwMode="auto">
              <a:xfrm>
                <a:off x="7389" y="1608"/>
                <a:ext cx="42" cy="246"/>
                <a:chOff x="7389" y="1608"/>
                <a:chExt cx="42" cy="246"/>
              </a:xfrm>
            </p:grpSpPr>
            <p:sp>
              <p:nvSpPr>
                <p:cNvPr id="67815" name="Oval 23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6" name="Line 23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17" name="Line 23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7818" name="Rectangle 234"/>
          <p:cNvSpPr>
            <a:spLocks noChangeArrowheads="1"/>
          </p:cNvSpPr>
          <p:nvPr/>
        </p:nvSpPr>
        <p:spPr bwMode="auto">
          <a:xfrm rot="5400000" flipH="1">
            <a:off x="411162" y="3535363"/>
            <a:ext cx="773113" cy="611188"/>
          </a:xfrm>
          <a:prstGeom prst="rect">
            <a:avLst/>
          </a:prstGeom>
          <a:solidFill>
            <a:srgbClr val="C0C0C0"/>
          </a:solidFill>
          <a:ln w="9525">
            <a:solidFill>
              <a:srgbClr val="000000"/>
            </a:solidFill>
            <a:miter lim="800000"/>
            <a:headEnd/>
            <a:tailEnd/>
          </a:ln>
        </p:spPr>
        <p:txBody>
          <a:bodyPr/>
          <a:lstStyle/>
          <a:p>
            <a:endParaRPr lang="en-US"/>
          </a:p>
        </p:txBody>
      </p:sp>
      <p:sp>
        <p:nvSpPr>
          <p:cNvPr id="67819" name="Rectangle 235"/>
          <p:cNvSpPr>
            <a:spLocks noChangeArrowheads="1"/>
          </p:cNvSpPr>
          <p:nvPr/>
        </p:nvSpPr>
        <p:spPr bwMode="auto">
          <a:xfrm rot="5400000" flipH="1">
            <a:off x="483394" y="3723481"/>
            <a:ext cx="625475" cy="271463"/>
          </a:xfrm>
          <a:prstGeom prst="rect">
            <a:avLst/>
          </a:prstGeom>
          <a:solidFill>
            <a:srgbClr val="FFFFFF"/>
          </a:solidFill>
          <a:ln w="9525">
            <a:solidFill>
              <a:srgbClr val="000000"/>
            </a:solidFill>
            <a:miter lim="800000"/>
            <a:headEnd/>
            <a:tailEnd/>
          </a:ln>
        </p:spPr>
        <p:txBody>
          <a:bodyPr/>
          <a:lstStyle/>
          <a:p>
            <a:endParaRPr lang="en-US"/>
          </a:p>
        </p:txBody>
      </p:sp>
      <p:sp>
        <p:nvSpPr>
          <p:cNvPr id="67820" name="Rectangle 236"/>
          <p:cNvSpPr>
            <a:spLocks noChangeArrowheads="1"/>
          </p:cNvSpPr>
          <p:nvPr/>
        </p:nvSpPr>
        <p:spPr bwMode="auto">
          <a:xfrm rot="5400000" flipH="1">
            <a:off x="538957" y="3807619"/>
            <a:ext cx="74612" cy="171450"/>
          </a:xfrm>
          <a:prstGeom prst="rect">
            <a:avLst/>
          </a:prstGeom>
          <a:solidFill>
            <a:srgbClr val="FF9900"/>
          </a:solidFill>
          <a:ln w="9525">
            <a:solidFill>
              <a:srgbClr val="000000"/>
            </a:solidFill>
            <a:miter lim="800000"/>
            <a:headEnd/>
            <a:tailEnd/>
          </a:ln>
        </p:spPr>
        <p:txBody>
          <a:bodyPr/>
          <a:lstStyle/>
          <a:p>
            <a:endParaRPr lang="en-US"/>
          </a:p>
        </p:txBody>
      </p:sp>
      <p:sp>
        <p:nvSpPr>
          <p:cNvPr id="67821" name="Rectangle 237"/>
          <p:cNvSpPr>
            <a:spLocks noChangeArrowheads="1"/>
          </p:cNvSpPr>
          <p:nvPr/>
        </p:nvSpPr>
        <p:spPr bwMode="auto">
          <a:xfrm rot="5400000" flipH="1">
            <a:off x="981075" y="37179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67822" name="Rectangle 238"/>
          <p:cNvSpPr>
            <a:spLocks noChangeArrowheads="1"/>
          </p:cNvSpPr>
          <p:nvPr/>
        </p:nvSpPr>
        <p:spPr bwMode="auto">
          <a:xfrm rot="5400000" flipH="1">
            <a:off x="541338" y="3627438"/>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7823" name="Group 239"/>
          <p:cNvGrpSpPr>
            <a:grpSpLocks/>
          </p:cNvGrpSpPr>
          <p:nvPr/>
        </p:nvGrpSpPr>
        <p:grpSpPr bwMode="auto">
          <a:xfrm rot="5400000">
            <a:off x="414338" y="3360737"/>
            <a:ext cx="769938" cy="398463"/>
            <a:chOff x="6287" y="3842"/>
            <a:chExt cx="935" cy="484"/>
          </a:xfrm>
        </p:grpSpPr>
        <p:grpSp>
          <p:nvGrpSpPr>
            <p:cNvPr id="67824" name="Group 240"/>
            <p:cNvGrpSpPr>
              <a:grpSpLocks/>
            </p:cNvGrpSpPr>
            <p:nvPr/>
          </p:nvGrpSpPr>
          <p:grpSpPr bwMode="auto">
            <a:xfrm flipH="1">
              <a:off x="6752" y="3938"/>
              <a:ext cx="470" cy="295"/>
              <a:chOff x="6851" y="3941"/>
              <a:chExt cx="470" cy="295"/>
            </a:xfrm>
          </p:grpSpPr>
          <p:sp>
            <p:nvSpPr>
              <p:cNvPr id="67825" name="Rectangle 241"/>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7826" name="Rectangle 242"/>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7827" name="Rectangle 243"/>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7828" name="Group 244"/>
            <p:cNvGrpSpPr>
              <a:grpSpLocks/>
            </p:cNvGrpSpPr>
            <p:nvPr/>
          </p:nvGrpSpPr>
          <p:grpSpPr bwMode="auto">
            <a:xfrm>
              <a:off x="6287" y="3842"/>
              <a:ext cx="465" cy="484"/>
              <a:chOff x="6250" y="3361"/>
              <a:chExt cx="465" cy="484"/>
            </a:xfrm>
          </p:grpSpPr>
          <p:sp>
            <p:nvSpPr>
              <p:cNvPr id="67829" name="Rectangle 245"/>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7830" name="AutoShape 246"/>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7831" name="Line 247"/>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67832" name="Group 248"/>
          <p:cNvGrpSpPr>
            <a:grpSpLocks/>
          </p:cNvGrpSpPr>
          <p:nvPr/>
        </p:nvGrpSpPr>
        <p:grpSpPr bwMode="auto">
          <a:xfrm rot="5400000">
            <a:off x="690562" y="3951288"/>
            <a:ext cx="219075" cy="222250"/>
            <a:chOff x="7171" y="1584"/>
            <a:chExt cx="262" cy="270"/>
          </a:xfrm>
        </p:grpSpPr>
        <p:sp>
          <p:nvSpPr>
            <p:cNvPr id="67833" name="Rectangle 249"/>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7834" name="Group 250"/>
            <p:cNvGrpSpPr>
              <a:grpSpLocks/>
            </p:cNvGrpSpPr>
            <p:nvPr/>
          </p:nvGrpSpPr>
          <p:grpSpPr bwMode="auto">
            <a:xfrm>
              <a:off x="7171" y="1584"/>
              <a:ext cx="260" cy="270"/>
              <a:chOff x="7186" y="1584"/>
              <a:chExt cx="245" cy="270"/>
            </a:xfrm>
          </p:grpSpPr>
          <p:sp>
            <p:nvSpPr>
              <p:cNvPr id="67835" name="Oval 251"/>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36" name="Oval 252"/>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37" name="Oval 253"/>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38" name="Oval 254"/>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39" name="Oval 255"/>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0" name="Oval 256"/>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1" name="Oval 257"/>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2" name="Line 258"/>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3" name="Line 259"/>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4" name="Line 260"/>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5" name="Line 261"/>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6" name="Line 262"/>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7" name="Line 263"/>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8" name="Line 264"/>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49" name="Line 265"/>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0" name="Line 266"/>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1" name="Line 267"/>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2" name="Line 268"/>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3" name="Line 269"/>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4" name="Line 270"/>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5" name="Line 271"/>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6" name="Line 272"/>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857" name="Group 273"/>
              <p:cNvGrpSpPr>
                <a:grpSpLocks/>
              </p:cNvGrpSpPr>
              <p:nvPr/>
            </p:nvGrpSpPr>
            <p:grpSpPr bwMode="auto">
              <a:xfrm>
                <a:off x="7389" y="1608"/>
                <a:ext cx="42" cy="246"/>
                <a:chOff x="7389" y="1608"/>
                <a:chExt cx="42" cy="246"/>
              </a:xfrm>
            </p:grpSpPr>
            <p:sp>
              <p:nvSpPr>
                <p:cNvPr id="67858" name="Oval 274"/>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59" name="Line 275"/>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60" name="Line 276"/>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7861" name="Line 277"/>
          <p:cNvSpPr>
            <a:spLocks noChangeShapeType="1"/>
          </p:cNvSpPr>
          <p:nvPr/>
        </p:nvSpPr>
        <p:spPr bwMode="auto">
          <a:xfrm rot="5400000">
            <a:off x="1876425" y="3376613"/>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62" name="Oval 278"/>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63" name="AutoShape 279"/>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64" name="Line 280"/>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65" name="AutoShape 281"/>
          <p:cNvSpPr>
            <a:spLocks/>
          </p:cNvSpPr>
          <p:nvPr/>
        </p:nvSpPr>
        <p:spPr bwMode="auto">
          <a:xfrm>
            <a:off x="1558925" y="4638675"/>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66" name="Line 282"/>
          <p:cNvSpPr>
            <a:spLocks noChangeShapeType="1"/>
          </p:cNvSpPr>
          <p:nvPr/>
        </p:nvSpPr>
        <p:spPr bwMode="auto">
          <a:xfrm rot="5400000">
            <a:off x="1717675" y="3878263"/>
            <a:ext cx="0" cy="165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67" name="Line 283"/>
          <p:cNvSpPr>
            <a:spLocks noChangeShapeType="1"/>
          </p:cNvSpPr>
          <p:nvPr/>
        </p:nvSpPr>
        <p:spPr bwMode="auto">
          <a:xfrm rot="5400000">
            <a:off x="1980407" y="171529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68" name="Line 284"/>
          <p:cNvSpPr>
            <a:spLocks noChangeShapeType="1"/>
          </p:cNvSpPr>
          <p:nvPr/>
        </p:nvSpPr>
        <p:spPr bwMode="auto">
          <a:xfrm rot="-5400000">
            <a:off x="1713706" y="1983582"/>
            <a:ext cx="40163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69" name="AutoShape 285"/>
          <p:cNvSpPr>
            <a:spLocks/>
          </p:cNvSpPr>
          <p:nvPr/>
        </p:nvSpPr>
        <p:spPr bwMode="auto">
          <a:xfrm>
            <a:off x="1825625" y="21923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70" name="Line 286"/>
          <p:cNvSpPr>
            <a:spLocks noChangeShapeType="1"/>
          </p:cNvSpPr>
          <p:nvPr/>
        </p:nvSpPr>
        <p:spPr bwMode="auto">
          <a:xfrm rot="-5400000">
            <a:off x="1835943" y="2507457"/>
            <a:ext cx="144463"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71" name="Line 287"/>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72" name="Line 288"/>
          <p:cNvSpPr>
            <a:spLocks noChangeShapeType="1"/>
          </p:cNvSpPr>
          <p:nvPr/>
        </p:nvSpPr>
        <p:spPr bwMode="auto">
          <a:xfrm>
            <a:off x="3384550" y="3257550"/>
            <a:ext cx="0" cy="153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873" name="Rectangle 289"/>
          <p:cNvSpPr>
            <a:spLocks noChangeArrowheads="1"/>
          </p:cNvSpPr>
          <p:nvPr/>
        </p:nvSpPr>
        <p:spPr bwMode="auto">
          <a:xfrm rot="5400000" flipV="1">
            <a:off x="4051300"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74" name="AutoShape 290"/>
          <p:cNvSpPr>
            <a:spLocks/>
          </p:cNvSpPr>
          <p:nvPr/>
        </p:nvSpPr>
        <p:spPr bwMode="auto">
          <a:xfrm rot="10800000">
            <a:off x="4414838"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75" name="AutoShape 291"/>
          <p:cNvSpPr>
            <a:spLocks/>
          </p:cNvSpPr>
          <p:nvPr/>
        </p:nvSpPr>
        <p:spPr bwMode="auto">
          <a:xfrm rot="10800000">
            <a:off x="4416425"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76" name="Rectangle 292"/>
          <p:cNvSpPr>
            <a:spLocks noChangeArrowheads="1"/>
          </p:cNvSpPr>
          <p:nvPr/>
        </p:nvSpPr>
        <p:spPr bwMode="auto">
          <a:xfrm rot="5400000" flipV="1">
            <a:off x="3669506"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77" name="Rectangle 293"/>
          <p:cNvSpPr>
            <a:spLocks noChangeArrowheads="1"/>
          </p:cNvSpPr>
          <p:nvPr/>
        </p:nvSpPr>
        <p:spPr bwMode="auto">
          <a:xfrm rot="10800000">
            <a:off x="4210050"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78" name="Rectangle 294"/>
          <p:cNvSpPr>
            <a:spLocks noChangeArrowheads="1"/>
          </p:cNvSpPr>
          <p:nvPr/>
        </p:nvSpPr>
        <p:spPr bwMode="auto">
          <a:xfrm rot="10800000" flipH="1">
            <a:off x="3876675" y="2960688"/>
            <a:ext cx="203200" cy="3460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79" name="Rectangle 295"/>
          <p:cNvSpPr>
            <a:spLocks noChangeArrowheads="1"/>
          </p:cNvSpPr>
          <p:nvPr/>
        </p:nvSpPr>
        <p:spPr bwMode="auto">
          <a:xfrm rot="10800000" flipV="1">
            <a:off x="4119563"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80" name="AutoShape 296"/>
          <p:cNvSpPr>
            <a:spLocks/>
          </p:cNvSpPr>
          <p:nvPr/>
        </p:nvSpPr>
        <p:spPr bwMode="auto">
          <a:xfrm rot="16200000" flipV="1">
            <a:off x="3847306" y="3286920"/>
            <a:ext cx="136525" cy="1952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81" name="AutoShape 297"/>
          <p:cNvSpPr>
            <a:spLocks/>
          </p:cNvSpPr>
          <p:nvPr/>
        </p:nvSpPr>
        <p:spPr bwMode="auto">
          <a:xfrm rot="16200000" flipV="1">
            <a:off x="3848894"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82" name="Rectangle 298"/>
          <p:cNvSpPr>
            <a:spLocks noChangeArrowheads="1"/>
          </p:cNvSpPr>
          <p:nvPr/>
        </p:nvSpPr>
        <p:spPr bwMode="auto">
          <a:xfrm rot="16200000" flipV="1">
            <a:off x="4084638"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883" name="Rectangle 299"/>
          <p:cNvSpPr>
            <a:spLocks noChangeArrowheads="1"/>
          </p:cNvSpPr>
          <p:nvPr/>
        </p:nvSpPr>
        <p:spPr bwMode="auto">
          <a:xfrm rot="16200000" flipV="1">
            <a:off x="3819525" y="3113088"/>
            <a:ext cx="58738"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884" name="Group 300"/>
          <p:cNvGrpSpPr>
            <a:grpSpLocks/>
          </p:cNvGrpSpPr>
          <p:nvPr/>
        </p:nvGrpSpPr>
        <p:grpSpPr bwMode="auto">
          <a:xfrm rot="5400000">
            <a:off x="4086225" y="3111501"/>
            <a:ext cx="574675" cy="50800"/>
            <a:chOff x="3118" y="864"/>
            <a:chExt cx="530" cy="48"/>
          </a:xfrm>
        </p:grpSpPr>
        <p:sp>
          <p:nvSpPr>
            <p:cNvPr id="67885" name="Arc 301"/>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86" name="Arc 302"/>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887" name="Group 303"/>
          <p:cNvGrpSpPr>
            <a:grpSpLocks/>
          </p:cNvGrpSpPr>
          <p:nvPr/>
        </p:nvGrpSpPr>
        <p:grpSpPr bwMode="auto">
          <a:xfrm rot="5400000">
            <a:off x="3849687" y="3227388"/>
            <a:ext cx="53975" cy="63500"/>
            <a:chOff x="3726" y="878"/>
            <a:chExt cx="50" cy="58"/>
          </a:xfrm>
        </p:grpSpPr>
        <p:sp>
          <p:nvSpPr>
            <p:cNvPr id="67888" name="AutoShape 30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89" name="AutoShape 30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890" name="Group 306"/>
          <p:cNvGrpSpPr>
            <a:grpSpLocks/>
          </p:cNvGrpSpPr>
          <p:nvPr/>
        </p:nvGrpSpPr>
        <p:grpSpPr bwMode="auto">
          <a:xfrm rot="5400000">
            <a:off x="3848894" y="2980531"/>
            <a:ext cx="52388" cy="60325"/>
            <a:chOff x="3462" y="734"/>
            <a:chExt cx="48" cy="56"/>
          </a:xfrm>
        </p:grpSpPr>
        <p:sp>
          <p:nvSpPr>
            <p:cNvPr id="67891" name="AutoShape 30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92" name="AutoShape 30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7899" name="Rectangle 315"/>
          <p:cNvSpPr>
            <a:spLocks noChangeArrowheads="1"/>
          </p:cNvSpPr>
          <p:nvPr/>
        </p:nvSpPr>
        <p:spPr bwMode="auto">
          <a:xfrm rot="16200000">
            <a:off x="4054475"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904" name="Line 320"/>
          <p:cNvSpPr>
            <a:spLocks noChangeShapeType="1"/>
          </p:cNvSpPr>
          <p:nvPr/>
        </p:nvSpPr>
        <p:spPr bwMode="auto">
          <a:xfrm rot="10800000">
            <a:off x="4078288"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905" name="Line 321"/>
          <p:cNvSpPr>
            <a:spLocks noChangeShapeType="1"/>
          </p:cNvSpPr>
          <p:nvPr/>
        </p:nvSpPr>
        <p:spPr bwMode="auto">
          <a:xfrm rot="10800000">
            <a:off x="4073525"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906" name="Line 322"/>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907" name="Line 323"/>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7908" name="AutoShape 324"/>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909" name="Rectangle 325"/>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67910" name="Rectangle 326"/>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7911" name="Group 327"/>
          <p:cNvGrpSpPr>
            <a:grpSpLocks/>
          </p:cNvGrpSpPr>
          <p:nvPr/>
        </p:nvGrpSpPr>
        <p:grpSpPr bwMode="auto">
          <a:xfrm rot="5400000" flipV="1">
            <a:off x="6322219" y="3378994"/>
            <a:ext cx="376238" cy="317500"/>
            <a:chOff x="7277" y="7496"/>
            <a:chExt cx="318" cy="270"/>
          </a:xfrm>
        </p:grpSpPr>
        <p:sp>
          <p:nvSpPr>
            <p:cNvPr id="67912" name="Rectangle 328"/>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67913" name="Group 329"/>
            <p:cNvGrpSpPr>
              <a:grpSpLocks/>
            </p:cNvGrpSpPr>
            <p:nvPr/>
          </p:nvGrpSpPr>
          <p:grpSpPr bwMode="auto">
            <a:xfrm>
              <a:off x="7277" y="7496"/>
              <a:ext cx="316" cy="270"/>
              <a:chOff x="7348" y="6391"/>
              <a:chExt cx="316" cy="270"/>
            </a:xfrm>
          </p:grpSpPr>
          <p:sp>
            <p:nvSpPr>
              <p:cNvPr id="67914" name="Oval 330"/>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15" name="Oval 331"/>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16" name="Oval 332"/>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17" name="Oval 333"/>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18" name="Oval 334"/>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19" name="Oval 335"/>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0" name="Oval 336"/>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1" name="Line 337"/>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2" name="Line 338"/>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3" name="Line 339"/>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4" name="Line 340"/>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5" name="Line 341"/>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6" name="Line 342"/>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7" name="Line 343"/>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8" name="Line 344"/>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29" name="Line 345"/>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0" name="Line 346"/>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1" name="Line 347"/>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2" name="Line 348"/>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3" name="Line 349"/>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4" name="Line 350"/>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5" name="Line 351"/>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936" name="Group 352"/>
              <p:cNvGrpSpPr>
                <a:grpSpLocks/>
              </p:cNvGrpSpPr>
              <p:nvPr/>
            </p:nvGrpSpPr>
            <p:grpSpPr bwMode="auto">
              <a:xfrm>
                <a:off x="7610" y="6415"/>
                <a:ext cx="54" cy="246"/>
                <a:chOff x="7389" y="1608"/>
                <a:chExt cx="42" cy="246"/>
              </a:xfrm>
            </p:grpSpPr>
            <p:sp>
              <p:nvSpPr>
                <p:cNvPr id="67937" name="Oval 353"/>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8" name="Line 354"/>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39" name="Line 355"/>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7940" name="Rectangle 356"/>
          <p:cNvSpPr>
            <a:spLocks noChangeArrowheads="1"/>
          </p:cNvSpPr>
          <p:nvPr/>
        </p:nvSpPr>
        <p:spPr bwMode="auto">
          <a:xfrm rot="5400000" flipH="1" flipV="1">
            <a:off x="6792119" y="2829719"/>
            <a:ext cx="76200" cy="242888"/>
          </a:xfrm>
          <a:prstGeom prst="rect">
            <a:avLst/>
          </a:prstGeom>
          <a:solidFill>
            <a:srgbClr val="FFFFFF"/>
          </a:solidFill>
          <a:ln w="9525">
            <a:solidFill>
              <a:srgbClr val="000000"/>
            </a:solidFill>
            <a:miter lim="800000"/>
            <a:headEnd/>
            <a:tailEnd/>
          </a:ln>
        </p:spPr>
        <p:txBody>
          <a:bodyPr/>
          <a:lstStyle/>
          <a:p>
            <a:endParaRPr lang="en-US"/>
          </a:p>
        </p:txBody>
      </p:sp>
      <p:sp>
        <p:nvSpPr>
          <p:cNvPr id="67941" name="Rectangle 357"/>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67942" name="Rectangle 358"/>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67943" name="Rectangle 359"/>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67944" name="Rectangle 360"/>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67945" name="Line 361"/>
          <p:cNvSpPr>
            <a:spLocks noChangeShapeType="1"/>
          </p:cNvSpPr>
          <p:nvPr/>
        </p:nvSpPr>
        <p:spPr bwMode="auto">
          <a:xfrm rot="5400000" flipV="1">
            <a:off x="7031832" y="2856706"/>
            <a:ext cx="0" cy="1825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7946" name="Group 362"/>
          <p:cNvGrpSpPr>
            <a:grpSpLocks/>
          </p:cNvGrpSpPr>
          <p:nvPr/>
        </p:nvGrpSpPr>
        <p:grpSpPr bwMode="auto">
          <a:xfrm>
            <a:off x="7739063" y="1292225"/>
            <a:ext cx="769937" cy="1096963"/>
            <a:chOff x="1173" y="956"/>
            <a:chExt cx="393" cy="787"/>
          </a:xfrm>
        </p:grpSpPr>
        <p:sp>
          <p:nvSpPr>
            <p:cNvPr id="67947" name="Rectangle 363"/>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48" name="Rectangle 364"/>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949" name="Rectangle 365"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0" name="Rectangle 366"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1" name="Rectangle 367"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952" name="Group 368"/>
          <p:cNvGrpSpPr>
            <a:grpSpLocks/>
          </p:cNvGrpSpPr>
          <p:nvPr/>
        </p:nvGrpSpPr>
        <p:grpSpPr bwMode="auto">
          <a:xfrm rot="-5400000" flipH="1" flipV="1">
            <a:off x="7991475" y="2647951"/>
            <a:ext cx="282575" cy="311150"/>
            <a:chOff x="4224" y="1953"/>
            <a:chExt cx="90" cy="95"/>
          </a:xfrm>
        </p:grpSpPr>
        <p:sp>
          <p:nvSpPr>
            <p:cNvPr id="67953" name="Rectangle 369"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4" name="Rectangle 370"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955" name="Oval 371"/>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6" name="Oval 372"/>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7" name="Line 373"/>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58" name="Line 374"/>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959" name="Group 375"/>
          <p:cNvGrpSpPr>
            <a:grpSpLocks/>
          </p:cNvGrpSpPr>
          <p:nvPr/>
        </p:nvGrpSpPr>
        <p:grpSpPr bwMode="auto">
          <a:xfrm>
            <a:off x="8372475" y="2894013"/>
            <a:ext cx="161925" cy="112712"/>
            <a:chOff x="5274" y="1831"/>
            <a:chExt cx="102" cy="71"/>
          </a:xfrm>
        </p:grpSpPr>
        <p:grpSp>
          <p:nvGrpSpPr>
            <p:cNvPr id="67960" name="Group 376"/>
            <p:cNvGrpSpPr>
              <a:grpSpLocks/>
            </p:cNvGrpSpPr>
            <p:nvPr/>
          </p:nvGrpSpPr>
          <p:grpSpPr bwMode="auto">
            <a:xfrm flipV="1">
              <a:off x="5274" y="1831"/>
              <a:ext cx="102" cy="66"/>
              <a:chOff x="8216" y="13836"/>
              <a:chExt cx="283" cy="101"/>
            </a:xfrm>
          </p:grpSpPr>
          <p:sp>
            <p:nvSpPr>
              <p:cNvPr id="67961" name="Arc 37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2" name="Arc 37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3" name="Arc 37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4" name="Arc 38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5" name="Line 38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6" name="Line 38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7" name="Arc 38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8" name="Arc 38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69" name="Line 38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0" name="Line 38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1" name="Line 38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2" name="Line 38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973" name="Rectangle 389"/>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7974" name="Group 390"/>
          <p:cNvGrpSpPr>
            <a:grpSpLocks/>
          </p:cNvGrpSpPr>
          <p:nvPr/>
        </p:nvGrpSpPr>
        <p:grpSpPr bwMode="auto">
          <a:xfrm>
            <a:off x="7708900" y="2894013"/>
            <a:ext cx="161925" cy="117475"/>
            <a:chOff x="4856" y="1839"/>
            <a:chExt cx="102" cy="74"/>
          </a:xfrm>
        </p:grpSpPr>
        <p:grpSp>
          <p:nvGrpSpPr>
            <p:cNvPr id="67975" name="Group 391"/>
            <p:cNvGrpSpPr>
              <a:grpSpLocks/>
            </p:cNvGrpSpPr>
            <p:nvPr/>
          </p:nvGrpSpPr>
          <p:grpSpPr bwMode="auto">
            <a:xfrm flipV="1">
              <a:off x="4856" y="1839"/>
              <a:ext cx="102" cy="65"/>
              <a:chOff x="8216" y="13836"/>
              <a:chExt cx="283" cy="101"/>
            </a:xfrm>
          </p:grpSpPr>
          <p:sp>
            <p:nvSpPr>
              <p:cNvPr id="67976" name="Arc 39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7" name="Arc 39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8" name="Arc 39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79" name="Arc 39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0" name="Line 39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1" name="Line 39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2" name="Arc 39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3" name="Arc 39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4" name="Line 40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5" name="Line 40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6" name="Line 40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87" name="Line 40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988" name="Rectangle 404"/>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7989" name="Line 405"/>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0" name="Rectangle 406"/>
          <p:cNvSpPr>
            <a:spLocks noChangeArrowheads="1"/>
          </p:cNvSpPr>
          <p:nvPr/>
        </p:nvSpPr>
        <p:spPr bwMode="auto">
          <a:xfrm rot="-5400000" flipH="1" flipV="1">
            <a:off x="7711282" y="1412081"/>
            <a:ext cx="820738" cy="5810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1" name="Rectangle 407"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7992" name="Group 408"/>
          <p:cNvGrpSpPr>
            <a:grpSpLocks/>
          </p:cNvGrpSpPr>
          <p:nvPr/>
        </p:nvGrpSpPr>
        <p:grpSpPr bwMode="auto">
          <a:xfrm rot="10800000" flipV="1">
            <a:off x="8372475" y="874713"/>
            <a:ext cx="161925" cy="104775"/>
            <a:chOff x="8216" y="13836"/>
            <a:chExt cx="283" cy="101"/>
          </a:xfrm>
        </p:grpSpPr>
        <p:sp>
          <p:nvSpPr>
            <p:cNvPr id="67993" name="Arc 40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4" name="Arc 41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5" name="Arc 41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6" name="Arc 41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7" name="Line 41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8" name="Line 41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99" name="Arc 41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0" name="Arc 41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1" name="Line 41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2" name="Line 41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3" name="Line 41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4" name="Line 42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8005" name="Group 421"/>
          <p:cNvGrpSpPr>
            <a:grpSpLocks/>
          </p:cNvGrpSpPr>
          <p:nvPr/>
        </p:nvGrpSpPr>
        <p:grpSpPr bwMode="auto">
          <a:xfrm rot="10800000" flipV="1">
            <a:off x="7708900" y="873125"/>
            <a:ext cx="161925" cy="104775"/>
            <a:chOff x="8216" y="13836"/>
            <a:chExt cx="283" cy="101"/>
          </a:xfrm>
        </p:grpSpPr>
        <p:sp>
          <p:nvSpPr>
            <p:cNvPr id="68006" name="Arc 422"/>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7" name="Arc 423"/>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8" name="Arc 424"/>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09" name="Arc 425"/>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0" name="Line 426"/>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1" name="Line 427"/>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2" name="Arc 428"/>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3" name="Arc 429"/>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4" name="Line 430"/>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5" name="Line 431"/>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6" name="Line 432"/>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7" name="Line 433"/>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18" name="Rectangle 434"/>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19" name="Rectangle 435"/>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20" name="Group 436"/>
          <p:cNvGrpSpPr>
            <a:grpSpLocks/>
          </p:cNvGrpSpPr>
          <p:nvPr/>
        </p:nvGrpSpPr>
        <p:grpSpPr bwMode="auto">
          <a:xfrm>
            <a:off x="7699375" y="1052513"/>
            <a:ext cx="465138" cy="225425"/>
            <a:chOff x="4850" y="663"/>
            <a:chExt cx="293" cy="142"/>
          </a:xfrm>
        </p:grpSpPr>
        <p:sp>
          <p:nvSpPr>
            <p:cNvPr id="68021" name="Rectangle 437"/>
            <p:cNvSpPr>
              <a:spLocks noChangeArrowheads="1"/>
            </p:cNvSpPr>
            <p:nvPr/>
          </p:nvSpPr>
          <p:spPr bwMode="auto">
            <a:xfrm rot="5400000" flipV="1">
              <a:off x="4967" y="546"/>
              <a:ext cx="59" cy="293"/>
            </a:xfrm>
            <a:prstGeom prst="rect">
              <a:avLst/>
            </a:prstGeom>
            <a:solidFill>
              <a:schemeClr val="bg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2" name="Rectangle 438"/>
            <p:cNvSpPr>
              <a:spLocks noChangeArrowheads="1"/>
            </p:cNvSpPr>
            <p:nvPr/>
          </p:nvSpPr>
          <p:spPr bwMode="auto">
            <a:xfrm rot="5400000" flipV="1">
              <a:off x="5066" y="728"/>
              <a:ext cx="85" cy="69"/>
            </a:xfrm>
            <a:prstGeom prst="rect">
              <a:avLst/>
            </a:prstGeom>
            <a:solidFill>
              <a:schemeClr val="bg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8023" name="Group 439"/>
          <p:cNvGrpSpPr>
            <a:grpSpLocks/>
          </p:cNvGrpSpPr>
          <p:nvPr/>
        </p:nvGrpSpPr>
        <p:grpSpPr bwMode="auto">
          <a:xfrm>
            <a:off x="7697788" y="2365375"/>
            <a:ext cx="561975" cy="268288"/>
            <a:chOff x="4849" y="1490"/>
            <a:chExt cx="354" cy="169"/>
          </a:xfrm>
        </p:grpSpPr>
        <p:sp>
          <p:nvSpPr>
            <p:cNvPr id="68024" name="Rectangle 440"/>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25" name="Rectangle 441"/>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26" name="Rectangle 442"/>
          <p:cNvSpPr>
            <a:spLocks noChangeArrowheads="1"/>
          </p:cNvSpPr>
          <p:nvPr/>
        </p:nvSpPr>
        <p:spPr bwMode="auto">
          <a:xfrm rot="-5400000" flipH="1" flipV="1">
            <a:off x="7633494" y="1593056"/>
            <a:ext cx="973138"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27" name="Group 443"/>
          <p:cNvGrpSpPr>
            <a:grpSpLocks/>
          </p:cNvGrpSpPr>
          <p:nvPr/>
        </p:nvGrpSpPr>
        <p:grpSpPr bwMode="auto">
          <a:xfrm>
            <a:off x="6407150" y="2416175"/>
            <a:ext cx="177800" cy="263525"/>
            <a:chOff x="4036" y="1810"/>
            <a:chExt cx="112" cy="166"/>
          </a:xfrm>
        </p:grpSpPr>
        <p:grpSp>
          <p:nvGrpSpPr>
            <p:cNvPr id="68028" name="Group 444"/>
            <p:cNvGrpSpPr>
              <a:grpSpLocks/>
            </p:cNvGrpSpPr>
            <p:nvPr/>
          </p:nvGrpSpPr>
          <p:grpSpPr bwMode="auto">
            <a:xfrm rot="5400000">
              <a:off x="4055" y="1791"/>
              <a:ext cx="73" cy="112"/>
              <a:chOff x="4823" y="2806"/>
              <a:chExt cx="144" cy="219"/>
            </a:xfrm>
          </p:grpSpPr>
          <p:sp>
            <p:nvSpPr>
              <p:cNvPr id="68029" name="AutoShape 445"/>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68030" name="Group 446"/>
              <p:cNvGrpSpPr>
                <a:grpSpLocks/>
              </p:cNvGrpSpPr>
              <p:nvPr/>
            </p:nvGrpSpPr>
            <p:grpSpPr bwMode="auto">
              <a:xfrm>
                <a:off x="4855" y="2834"/>
                <a:ext cx="77" cy="167"/>
                <a:chOff x="4855" y="2834"/>
                <a:chExt cx="77" cy="167"/>
              </a:xfrm>
            </p:grpSpPr>
            <p:sp>
              <p:nvSpPr>
                <p:cNvPr id="68031" name="Line 447"/>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2" name="Line 448"/>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3" name="Line 449"/>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34" name="Line 450"/>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8035" name="Rectangle 451"/>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68036" name="Rectangle 452"/>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68037" name="Rectangle 453"/>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68038" name="Rectangle 454"/>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8039" name="Group 455"/>
          <p:cNvGrpSpPr>
            <a:grpSpLocks/>
          </p:cNvGrpSpPr>
          <p:nvPr/>
        </p:nvGrpSpPr>
        <p:grpSpPr bwMode="auto">
          <a:xfrm>
            <a:off x="6337300" y="2697163"/>
            <a:ext cx="349250" cy="654050"/>
            <a:chOff x="3992" y="2042"/>
            <a:chExt cx="220" cy="412"/>
          </a:xfrm>
        </p:grpSpPr>
        <p:sp>
          <p:nvSpPr>
            <p:cNvPr id="68040" name="Rectangle 456"/>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8041" name="Rectangle 457"/>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8042" name="Rectangle 458"/>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8043" name="Rectangle 459"/>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8044" name="Rectangle 460"/>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68045" name="Line 461"/>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8046" name="Group 462"/>
          <p:cNvGrpSpPr>
            <a:grpSpLocks/>
          </p:cNvGrpSpPr>
          <p:nvPr/>
        </p:nvGrpSpPr>
        <p:grpSpPr bwMode="auto">
          <a:xfrm>
            <a:off x="7842250" y="1325563"/>
            <a:ext cx="565150" cy="1968500"/>
            <a:chOff x="4940" y="835"/>
            <a:chExt cx="356" cy="1240"/>
          </a:xfrm>
        </p:grpSpPr>
        <p:sp>
          <p:nvSpPr>
            <p:cNvPr id="68047" name="Rectangle 463"/>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48" name="Rectangle 464"/>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049" name="Group 465"/>
            <p:cNvGrpSpPr>
              <a:grpSpLocks/>
            </p:cNvGrpSpPr>
            <p:nvPr/>
          </p:nvGrpSpPr>
          <p:grpSpPr bwMode="auto">
            <a:xfrm>
              <a:off x="4940" y="865"/>
              <a:ext cx="356" cy="30"/>
              <a:chOff x="4940" y="865"/>
              <a:chExt cx="356" cy="30"/>
            </a:xfrm>
          </p:grpSpPr>
          <p:sp>
            <p:nvSpPr>
              <p:cNvPr id="68050" name="Oval 466"/>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1" name="Line 467"/>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52" name="Oval 468"/>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53" name="Rectangle 469"/>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54" name="Line 470"/>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55" name="Line 471"/>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56" name="Line 472"/>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57" name="Line 473"/>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58" name="Line 474"/>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59" name="Line 475"/>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60" name="Line 476"/>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61" name="Line 477"/>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8062" name="Rectangle 478"/>
          <p:cNvSpPr>
            <a:spLocks noChangeArrowheads="1"/>
          </p:cNvSpPr>
          <p:nvPr/>
        </p:nvSpPr>
        <p:spPr bwMode="auto">
          <a:xfrm rot="5400000" flipH="1">
            <a:off x="720726" y="1570037"/>
            <a:ext cx="163512" cy="271463"/>
          </a:xfrm>
          <a:prstGeom prst="rect">
            <a:avLst/>
          </a:prstGeom>
          <a:solidFill>
            <a:srgbClr val="FF9900"/>
          </a:solidFill>
          <a:ln w="9525">
            <a:solidFill>
              <a:srgbClr val="000000"/>
            </a:solidFill>
            <a:miter lim="800000"/>
            <a:headEnd/>
            <a:tailEnd/>
          </a:ln>
        </p:spPr>
        <p:txBody>
          <a:bodyPr/>
          <a:lstStyle/>
          <a:p>
            <a:endParaRPr lang="en-US"/>
          </a:p>
        </p:txBody>
      </p:sp>
      <p:sp>
        <p:nvSpPr>
          <p:cNvPr id="68063" name="Rectangle 479"/>
          <p:cNvSpPr>
            <a:spLocks noChangeArrowheads="1"/>
          </p:cNvSpPr>
          <p:nvPr/>
        </p:nvSpPr>
        <p:spPr bwMode="auto">
          <a:xfrm rot="5400000" flipH="1">
            <a:off x="682626" y="1366837"/>
            <a:ext cx="239712"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68064" name="Group 480"/>
          <p:cNvGrpSpPr>
            <a:grpSpLocks/>
          </p:cNvGrpSpPr>
          <p:nvPr/>
        </p:nvGrpSpPr>
        <p:grpSpPr bwMode="auto">
          <a:xfrm rot="5400000">
            <a:off x="419100" y="1312863"/>
            <a:ext cx="769938" cy="398462"/>
            <a:chOff x="6287" y="3842"/>
            <a:chExt cx="935" cy="484"/>
          </a:xfrm>
        </p:grpSpPr>
        <p:grpSp>
          <p:nvGrpSpPr>
            <p:cNvPr id="68065" name="Group 481"/>
            <p:cNvGrpSpPr>
              <a:grpSpLocks/>
            </p:cNvGrpSpPr>
            <p:nvPr/>
          </p:nvGrpSpPr>
          <p:grpSpPr bwMode="auto">
            <a:xfrm flipH="1">
              <a:off x="6752" y="3938"/>
              <a:ext cx="470" cy="295"/>
              <a:chOff x="6851" y="3941"/>
              <a:chExt cx="470" cy="295"/>
            </a:xfrm>
          </p:grpSpPr>
          <p:sp>
            <p:nvSpPr>
              <p:cNvPr id="68066" name="Rectangle 482"/>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8067" name="Rectangle 483"/>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8068" name="Rectangle 484"/>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8069" name="Group 485"/>
            <p:cNvGrpSpPr>
              <a:grpSpLocks/>
            </p:cNvGrpSpPr>
            <p:nvPr/>
          </p:nvGrpSpPr>
          <p:grpSpPr bwMode="auto">
            <a:xfrm>
              <a:off x="6287" y="3842"/>
              <a:ext cx="465" cy="484"/>
              <a:chOff x="6250" y="3361"/>
              <a:chExt cx="465" cy="484"/>
            </a:xfrm>
          </p:grpSpPr>
          <p:sp>
            <p:nvSpPr>
              <p:cNvPr id="68070" name="Rectangle 486"/>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8071" name="AutoShape 487"/>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8072" name="Line 488"/>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8073" name="AutoShape 489"/>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074" name="Group 490"/>
          <p:cNvGrpSpPr>
            <a:grpSpLocks/>
          </p:cNvGrpSpPr>
          <p:nvPr/>
        </p:nvGrpSpPr>
        <p:grpSpPr bwMode="auto">
          <a:xfrm rot="5400000">
            <a:off x="2047081" y="1566069"/>
            <a:ext cx="684213" cy="409575"/>
            <a:chOff x="2784" y="1392"/>
            <a:chExt cx="527" cy="315"/>
          </a:xfrm>
        </p:grpSpPr>
        <p:sp>
          <p:nvSpPr>
            <p:cNvPr id="68075" name="Rectangle 491"/>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76" name="Rectangle 492"/>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77" name="Rectangle 493"/>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78" name="Rectangle 494"/>
          <p:cNvSpPr>
            <a:spLocks noChangeArrowheads="1"/>
          </p:cNvSpPr>
          <p:nvPr/>
        </p:nvSpPr>
        <p:spPr bwMode="auto">
          <a:xfrm rot="5400000">
            <a:off x="2300287" y="2997201"/>
            <a:ext cx="277813" cy="5000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79" name="AutoShape 495"/>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0" name="AutoShape 496"/>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1" name="AutoShape 497"/>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2" name="AutoShape 498"/>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3" name="AutoShape 499"/>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4" name="AutoShape 500"/>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085" name="Group 501"/>
          <p:cNvGrpSpPr>
            <a:grpSpLocks/>
          </p:cNvGrpSpPr>
          <p:nvPr/>
        </p:nvGrpSpPr>
        <p:grpSpPr bwMode="auto">
          <a:xfrm>
            <a:off x="2263775" y="3322638"/>
            <a:ext cx="358775" cy="61912"/>
            <a:chOff x="1426" y="2093"/>
            <a:chExt cx="226" cy="39"/>
          </a:xfrm>
        </p:grpSpPr>
        <p:sp>
          <p:nvSpPr>
            <p:cNvPr id="68086" name="Line 502"/>
            <p:cNvSpPr>
              <a:spLocks noChangeShapeType="1"/>
            </p:cNvSpPr>
            <p:nvPr/>
          </p:nvSpPr>
          <p:spPr bwMode="auto">
            <a:xfrm rot="10800000">
              <a:off x="1465" y="2117"/>
              <a:ext cx="148" cy="1"/>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087" name="AutoShape 503"/>
            <p:cNvSpPr>
              <a:spLocks noChangeArrowheads="1"/>
            </p:cNvSpPr>
            <p:nvPr/>
          </p:nvSpPr>
          <p:spPr bwMode="auto">
            <a:xfrm rot="5400000">
              <a:off x="1613"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88" name="AutoShape 504"/>
            <p:cNvSpPr>
              <a:spLocks noChangeArrowheads="1"/>
            </p:cNvSpPr>
            <p:nvPr/>
          </p:nvSpPr>
          <p:spPr bwMode="auto">
            <a:xfrm rot="5400000" flipV="1">
              <a:off x="1426"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089" name="Rectangle 505"/>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90" name="AutoShape 506"/>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91" name="AutoShape 507"/>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92" name="AutoShape 508"/>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93" name="AutoShape 509"/>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095" name="Text Box 511"/>
          <p:cNvSpPr txBox="1">
            <a:spLocks noChangeArrowheads="1"/>
          </p:cNvSpPr>
          <p:nvPr/>
        </p:nvSpPr>
        <p:spPr bwMode="auto">
          <a:xfrm>
            <a:off x="4598988" y="4181475"/>
            <a:ext cx="2514600" cy="1368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one Palm Button is pressed and held for more that .5 seconds the TIME ON Delay times out and shifts NOT1 closed. This blocks the AND output---.</a:t>
            </a:r>
          </a:p>
        </p:txBody>
      </p:sp>
      <p:grpSp>
        <p:nvGrpSpPr>
          <p:cNvPr id="67751" name="Group 167"/>
          <p:cNvGrpSpPr>
            <a:grpSpLocks/>
          </p:cNvGrpSpPr>
          <p:nvPr/>
        </p:nvGrpSpPr>
        <p:grpSpPr bwMode="auto">
          <a:xfrm rot="5400000">
            <a:off x="2267744" y="4715669"/>
            <a:ext cx="395287" cy="66675"/>
            <a:chOff x="3240" y="1320"/>
            <a:chExt cx="278" cy="58"/>
          </a:xfrm>
        </p:grpSpPr>
        <p:grpSp>
          <p:nvGrpSpPr>
            <p:cNvPr id="67752" name="Group 168"/>
            <p:cNvGrpSpPr>
              <a:grpSpLocks/>
            </p:cNvGrpSpPr>
            <p:nvPr/>
          </p:nvGrpSpPr>
          <p:grpSpPr bwMode="auto">
            <a:xfrm>
              <a:off x="3468" y="1320"/>
              <a:ext cx="50" cy="58"/>
              <a:chOff x="3726" y="878"/>
              <a:chExt cx="50" cy="58"/>
            </a:xfrm>
          </p:grpSpPr>
          <p:sp>
            <p:nvSpPr>
              <p:cNvPr id="67753" name="AutoShape 16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54" name="AutoShape 17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755" name="Group 171"/>
            <p:cNvGrpSpPr>
              <a:grpSpLocks/>
            </p:cNvGrpSpPr>
            <p:nvPr/>
          </p:nvGrpSpPr>
          <p:grpSpPr bwMode="auto">
            <a:xfrm>
              <a:off x="3240" y="1322"/>
              <a:ext cx="48" cy="56"/>
              <a:chOff x="3462" y="734"/>
              <a:chExt cx="48" cy="56"/>
            </a:xfrm>
          </p:grpSpPr>
          <p:sp>
            <p:nvSpPr>
              <p:cNvPr id="67756" name="AutoShape 17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757" name="AutoShape 17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67769" name="Group 185"/>
          <p:cNvGrpSpPr>
            <a:grpSpLocks/>
          </p:cNvGrpSpPr>
          <p:nvPr/>
        </p:nvGrpSpPr>
        <p:grpSpPr bwMode="auto">
          <a:xfrm rot="5400000">
            <a:off x="2041526" y="4556125"/>
            <a:ext cx="684212" cy="395287"/>
            <a:chOff x="3136" y="932"/>
            <a:chExt cx="481" cy="343"/>
          </a:xfrm>
        </p:grpSpPr>
        <p:sp>
          <p:nvSpPr>
            <p:cNvPr id="67770" name="Rectangle 186"/>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71" name="Rectangle 187"/>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772" name="Rectangle 188"/>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97" name="Line 513"/>
          <p:cNvSpPr>
            <a:spLocks noChangeShapeType="1"/>
          </p:cNvSpPr>
          <p:nvPr/>
        </p:nvSpPr>
        <p:spPr bwMode="auto">
          <a:xfrm>
            <a:off x="4056063" y="3011488"/>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8096" name="Group 512"/>
          <p:cNvGrpSpPr>
            <a:grpSpLocks/>
          </p:cNvGrpSpPr>
          <p:nvPr/>
        </p:nvGrpSpPr>
        <p:grpSpPr bwMode="auto">
          <a:xfrm>
            <a:off x="4054475" y="2982913"/>
            <a:ext cx="65088" cy="301625"/>
            <a:chOff x="2552" y="1879"/>
            <a:chExt cx="41" cy="190"/>
          </a:xfrm>
        </p:grpSpPr>
        <p:grpSp>
          <p:nvGrpSpPr>
            <p:cNvPr id="67893" name="Group 309"/>
            <p:cNvGrpSpPr>
              <a:grpSpLocks/>
            </p:cNvGrpSpPr>
            <p:nvPr/>
          </p:nvGrpSpPr>
          <p:grpSpPr bwMode="auto">
            <a:xfrm rot="5400000" flipV="1">
              <a:off x="2556" y="2032"/>
              <a:ext cx="34" cy="40"/>
              <a:chOff x="3726" y="878"/>
              <a:chExt cx="50" cy="58"/>
            </a:xfrm>
          </p:grpSpPr>
          <p:sp>
            <p:nvSpPr>
              <p:cNvPr id="67894" name="AutoShape 31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95" name="AutoShape 31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7896" name="Group 312"/>
            <p:cNvGrpSpPr>
              <a:grpSpLocks/>
            </p:cNvGrpSpPr>
            <p:nvPr/>
          </p:nvGrpSpPr>
          <p:grpSpPr bwMode="auto">
            <a:xfrm rot="5400000" flipV="1">
              <a:off x="2555" y="1876"/>
              <a:ext cx="33" cy="39"/>
              <a:chOff x="3462" y="734"/>
              <a:chExt cx="48" cy="56"/>
            </a:xfrm>
          </p:grpSpPr>
          <p:sp>
            <p:nvSpPr>
              <p:cNvPr id="67897" name="AutoShape 31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7898" name="AutoShape 31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67900" name="Group 316"/>
          <p:cNvGrpSpPr>
            <a:grpSpLocks/>
          </p:cNvGrpSpPr>
          <p:nvPr/>
        </p:nvGrpSpPr>
        <p:grpSpPr bwMode="auto">
          <a:xfrm rot="5400000">
            <a:off x="3891757" y="2951956"/>
            <a:ext cx="522288" cy="365125"/>
            <a:chOff x="3380" y="1014"/>
            <a:chExt cx="481" cy="337"/>
          </a:xfrm>
        </p:grpSpPr>
        <p:sp>
          <p:nvSpPr>
            <p:cNvPr id="67901" name="Rectangle 31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02" name="Rectangle 31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7903" name="Rectangle 31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098" name="Line 514"/>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099" name="Text Box 515"/>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8100" name="AutoShape 516"/>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 name="Slide Number Placeholder 3"/>
          <p:cNvSpPr>
            <a:spLocks noGrp="1"/>
          </p:cNvSpPr>
          <p:nvPr>
            <p:ph type="sldNum" sz="quarter" idx="12"/>
          </p:nvPr>
        </p:nvSpPr>
        <p:spPr/>
        <p:txBody>
          <a:bodyPr/>
          <a:lstStyle/>
          <a:p>
            <a:fld id="{5AF2B643-67F2-2640-BBD8-E6767B3A0B42}" type="slidenum">
              <a:rPr lang="en-US"/>
              <a:pPr/>
              <a:t>147</a:t>
            </a:fld>
            <a:endParaRPr lang="en-US"/>
          </a:p>
        </p:txBody>
      </p:sp>
      <p:sp>
        <p:nvSpPr>
          <p:cNvPr id="68610"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8611" name="Text Box 3"/>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Depressing Second Palm Button After Time Delay Has Timed Out </a:t>
            </a:r>
          </a:p>
        </p:txBody>
      </p:sp>
      <p:sp>
        <p:nvSpPr>
          <p:cNvPr id="68612" name="Text Box 4"/>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8613" name="Text Box 5"/>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8614" name="Line 6"/>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15" name="Line 7"/>
          <p:cNvSpPr>
            <a:spLocks noChangeShapeType="1"/>
          </p:cNvSpPr>
          <p:nvPr/>
        </p:nvSpPr>
        <p:spPr bwMode="auto">
          <a:xfrm flipV="1">
            <a:off x="7123113" y="1077913"/>
            <a:ext cx="0" cy="1882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16" name="Line 8"/>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17" name="Line 9"/>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18" name="Line 10"/>
          <p:cNvSpPr>
            <a:spLocks noChangeShapeType="1"/>
          </p:cNvSpPr>
          <p:nvPr/>
        </p:nvSpPr>
        <p:spPr bwMode="auto">
          <a:xfrm rot="5400000" flipV="1">
            <a:off x="7410451" y="796925"/>
            <a:ext cx="0" cy="5937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20" name="Line 12"/>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1" name="Line 13"/>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2" name="Line 14"/>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3" name="Line 15"/>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4" name="Line 16"/>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5" name="Line 17"/>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6" name="Rectangle 18"/>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7" name="Oval 19"/>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8" name="Line 20"/>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29" name="Line 21"/>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0" name="Line 22"/>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1" name="Line 23"/>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2" name="Line 24"/>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3" name="Line 25"/>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4" name="Line 26"/>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5" name="Line 27"/>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7" name="Line 29"/>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8" name="Line 30"/>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39" name="Line 31"/>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0" name="Line 32"/>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1" name="Line 33"/>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2" name="Line 34"/>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3" name="Line 35"/>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4" name="Line 36"/>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5" name="Line 37"/>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6" name="Line 38"/>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7" name="Oval 39"/>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48" name="Line 40"/>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49" name="Line 41"/>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0" name="Line 42"/>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1" name="Line 43"/>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2" name="Oval 44"/>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53" name="Line 45"/>
          <p:cNvSpPr>
            <a:spLocks noChangeShapeType="1"/>
          </p:cNvSpPr>
          <p:nvPr/>
        </p:nvSpPr>
        <p:spPr bwMode="auto">
          <a:xfrm>
            <a:off x="1474788" y="1201738"/>
            <a:ext cx="0" cy="1776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4" name="Line 46"/>
          <p:cNvSpPr>
            <a:spLocks noChangeShapeType="1"/>
          </p:cNvSpPr>
          <p:nvPr/>
        </p:nvSpPr>
        <p:spPr bwMode="auto">
          <a:xfrm rot="5400000">
            <a:off x="1764507" y="2667794"/>
            <a:ext cx="0" cy="6048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5" name="Line 47"/>
          <p:cNvSpPr>
            <a:spLocks noChangeShapeType="1"/>
          </p:cNvSpPr>
          <p:nvPr/>
        </p:nvSpPr>
        <p:spPr bwMode="auto">
          <a:xfrm rot="5400000">
            <a:off x="1863725" y="2162175"/>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6" name="Line 48"/>
          <p:cNvSpPr>
            <a:spLocks noChangeShapeType="1"/>
          </p:cNvSpPr>
          <p:nvPr/>
        </p:nvSpPr>
        <p:spPr bwMode="auto">
          <a:xfrm rot="5400000">
            <a:off x="1288257" y="1473993"/>
            <a:ext cx="0" cy="3730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7" name="Line 49"/>
          <p:cNvSpPr>
            <a:spLocks noChangeShapeType="1"/>
          </p:cNvSpPr>
          <p:nvPr/>
        </p:nvSpPr>
        <p:spPr bwMode="auto">
          <a:xfrm>
            <a:off x="3086100" y="1646238"/>
            <a:ext cx="0" cy="917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58" name="AutoShape 50"/>
          <p:cNvSpPr>
            <a:spLocks/>
          </p:cNvSpPr>
          <p:nvPr/>
        </p:nvSpPr>
        <p:spPr bwMode="auto">
          <a:xfrm flipH="1">
            <a:off x="1711325" y="28495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59" name="AutoShape 51"/>
          <p:cNvSpPr>
            <a:spLocks/>
          </p:cNvSpPr>
          <p:nvPr/>
        </p:nvSpPr>
        <p:spPr bwMode="auto">
          <a:xfrm rot="10800000" flipV="1">
            <a:off x="3384550" y="14986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0" name="Oval 52"/>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61" name="Line 53"/>
          <p:cNvSpPr>
            <a:spLocks noChangeShapeType="1"/>
          </p:cNvSpPr>
          <p:nvPr/>
        </p:nvSpPr>
        <p:spPr bwMode="auto">
          <a:xfrm rot="5400000">
            <a:off x="3610769" y="1043781"/>
            <a:ext cx="0" cy="4206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62" name="Line 54"/>
          <p:cNvSpPr>
            <a:spLocks noChangeShapeType="1"/>
          </p:cNvSpPr>
          <p:nvPr/>
        </p:nvSpPr>
        <p:spPr bwMode="auto">
          <a:xfrm>
            <a:off x="1711325" y="3074988"/>
            <a:ext cx="0" cy="7080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63" name="Line 55"/>
          <p:cNvSpPr>
            <a:spLocks noChangeShapeType="1"/>
          </p:cNvSpPr>
          <p:nvPr/>
        </p:nvSpPr>
        <p:spPr bwMode="auto">
          <a:xfrm rot="5400000">
            <a:off x="1969294" y="31742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64" name="Line 56"/>
          <p:cNvSpPr>
            <a:spLocks noChangeShapeType="1"/>
          </p:cNvSpPr>
          <p:nvPr/>
        </p:nvSpPr>
        <p:spPr bwMode="auto">
          <a:xfrm>
            <a:off x="1711325" y="2314575"/>
            <a:ext cx="0" cy="534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65" name="Oval 57"/>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66" name="Line 58"/>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67" name="Oval 59"/>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68" name="AutoShape 60"/>
          <p:cNvSpPr>
            <a:spLocks/>
          </p:cNvSpPr>
          <p:nvPr/>
        </p:nvSpPr>
        <p:spPr bwMode="auto">
          <a:xfrm rot="16200000" flipV="1">
            <a:off x="1901825" y="38989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69" name="Line 61"/>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0" name="Line 62"/>
          <p:cNvSpPr>
            <a:spLocks noChangeShapeType="1"/>
          </p:cNvSpPr>
          <p:nvPr/>
        </p:nvSpPr>
        <p:spPr bwMode="auto">
          <a:xfrm rot="5400000">
            <a:off x="1839913" y="4916487"/>
            <a:ext cx="0" cy="409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1" name="Line 63"/>
          <p:cNvSpPr>
            <a:spLocks noChangeShapeType="1"/>
          </p:cNvSpPr>
          <p:nvPr/>
        </p:nvSpPr>
        <p:spPr bwMode="auto">
          <a:xfrm>
            <a:off x="1635125" y="4894263"/>
            <a:ext cx="0" cy="2270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2" name="Line 64"/>
          <p:cNvSpPr>
            <a:spLocks noChangeShapeType="1"/>
          </p:cNvSpPr>
          <p:nvPr/>
        </p:nvSpPr>
        <p:spPr bwMode="auto">
          <a:xfrm rot="5400000">
            <a:off x="3518694" y="2851944"/>
            <a:ext cx="0" cy="5953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3" name="Line 65"/>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4" name="Line 66"/>
          <p:cNvSpPr>
            <a:spLocks noChangeShapeType="1"/>
          </p:cNvSpPr>
          <p:nvPr/>
        </p:nvSpPr>
        <p:spPr bwMode="auto">
          <a:xfrm>
            <a:off x="3240088" y="3170238"/>
            <a:ext cx="0" cy="815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5" name="Line 67"/>
          <p:cNvSpPr>
            <a:spLocks noChangeShapeType="1"/>
          </p:cNvSpPr>
          <p:nvPr/>
        </p:nvSpPr>
        <p:spPr bwMode="auto">
          <a:xfrm>
            <a:off x="1635125" y="3960813"/>
            <a:ext cx="0" cy="6969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76" name="Text Box 68"/>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8678" name="Line 70"/>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79" name="AutoShape 71"/>
          <p:cNvSpPr>
            <a:spLocks/>
          </p:cNvSpPr>
          <p:nvPr/>
        </p:nvSpPr>
        <p:spPr bwMode="auto">
          <a:xfrm rot="10800000" flipV="1">
            <a:off x="3400425" y="30353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80" name="Line 72"/>
          <p:cNvSpPr>
            <a:spLocks noChangeShapeType="1"/>
          </p:cNvSpPr>
          <p:nvPr/>
        </p:nvSpPr>
        <p:spPr bwMode="auto">
          <a:xfrm rot="5400000">
            <a:off x="1739107" y="907256"/>
            <a:ext cx="0" cy="5794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81" name="Line 73"/>
          <p:cNvSpPr>
            <a:spLocks noChangeShapeType="1"/>
          </p:cNvSpPr>
          <p:nvPr/>
        </p:nvSpPr>
        <p:spPr bwMode="auto">
          <a:xfrm rot="16200000" flipV="1">
            <a:off x="3596481" y="3217069"/>
            <a:ext cx="1588" cy="425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82" name="Line 74"/>
          <p:cNvSpPr>
            <a:spLocks noChangeShapeType="1"/>
          </p:cNvSpPr>
          <p:nvPr/>
        </p:nvSpPr>
        <p:spPr bwMode="auto">
          <a:xfrm rot="10800000" flipH="1">
            <a:off x="1092200" y="3795713"/>
            <a:ext cx="619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3" name="Line 75"/>
          <p:cNvSpPr>
            <a:spLocks noChangeShapeType="1"/>
          </p:cNvSpPr>
          <p:nvPr/>
        </p:nvSpPr>
        <p:spPr bwMode="auto">
          <a:xfrm>
            <a:off x="2054225" y="39751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4" name="Line 76"/>
          <p:cNvSpPr>
            <a:spLocks noChangeShapeType="1"/>
          </p:cNvSpPr>
          <p:nvPr/>
        </p:nvSpPr>
        <p:spPr bwMode="auto">
          <a:xfrm rot="10800000" flipH="1">
            <a:off x="3079750" y="1624013"/>
            <a:ext cx="7302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5" name="Line 77"/>
          <p:cNvSpPr>
            <a:spLocks noChangeShapeType="1"/>
          </p:cNvSpPr>
          <p:nvPr/>
        </p:nvSpPr>
        <p:spPr bwMode="auto">
          <a:xfrm>
            <a:off x="1920875" y="2563813"/>
            <a:ext cx="11588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6" name="Line 78"/>
          <p:cNvSpPr>
            <a:spLocks noChangeShapeType="1"/>
          </p:cNvSpPr>
          <p:nvPr/>
        </p:nvSpPr>
        <p:spPr bwMode="auto">
          <a:xfrm rot="16200000" flipH="1">
            <a:off x="3260725" y="1360488"/>
            <a:ext cx="238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7" name="Line 79"/>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8" name="Oval 80"/>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89" name="Line 81"/>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90" name="Line 82"/>
          <p:cNvSpPr>
            <a:spLocks noChangeShapeType="1"/>
          </p:cNvSpPr>
          <p:nvPr/>
        </p:nvSpPr>
        <p:spPr bwMode="auto">
          <a:xfrm rot="5400000" flipH="1">
            <a:off x="5029201" y="814387"/>
            <a:ext cx="0" cy="29241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91" name="Line 83"/>
          <p:cNvSpPr>
            <a:spLocks noChangeShapeType="1"/>
          </p:cNvSpPr>
          <p:nvPr/>
        </p:nvSpPr>
        <p:spPr bwMode="auto">
          <a:xfrm rot="10800000">
            <a:off x="3387725" y="1738313"/>
            <a:ext cx="0" cy="1309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692"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8693"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8694" name="Rectangle 86"/>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95" name="Rectangle 87"/>
          <p:cNvSpPr>
            <a:spLocks noChangeArrowheads="1"/>
          </p:cNvSpPr>
          <p:nvPr/>
        </p:nvSpPr>
        <p:spPr bwMode="auto">
          <a:xfrm rot="5400000" flipV="1">
            <a:off x="2085182" y="3166269"/>
            <a:ext cx="61912" cy="1460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696" name="AutoShape 88"/>
          <p:cNvSpPr>
            <a:spLocks/>
          </p:cNvSpPr>
          <p:nvPr/>
        </p:nvSpPr>
        <p:spPr bwMode="auto">
          <a:xfrm rot="5400000">
            <a:off x="2181225" y="2805113"/>
            <a:ext cx="163513" cy="4270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7" name="AutoShape 89"/>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699" name="AutoShape 91"/>
          <p:cNvSpPr>
            <a:spLocks/>
          </p:cNvSpPr>
          <p:nvPr/>
        </p:nvSpPr>
        <p:spPr bwMode="auto">
          <a:xfrm rot="5400000" flipH="1">
            <a:off x="2178844" y="3258344"/>
            <a:ext cx="163513" cy="4286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0" name="AutoShape 92"/>
          <p:cNvSpPr>
            <a:spLocks/>
          </p:cNvSpPr>
          <p:nvPr/>
        </p:nvSpPr>
        <p:spPr bwMode="auto">
          <a:xfrm rot="5400000" flipH="1">
            <a:off x="2178844" y="3256757"/>
            <a:ext cx="96837" cy="361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1" name="Rectangle 93"/>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02" name="Rectangle 94"/>
          <p:cNvSpPr>
            <a:spLocks noChangeArrowheads="1"/>
          </p:cNvSpPr>
          <p:nvPr/>
        </p:nvSpPr>
        <p:spPr bwMode="auto">
          <a:xfrm rot="5400000">
            <a:off x="2248694" y="12295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3" name="AutoShape 95"/>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4" name="AutoShape 96"/>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5" name="Rectangle 97"/>
          <p:cNvSpPr>
            <a:spLocks noChangeArrowheads="1"/>
          </p:cNvSpPr>
          <p:nvPr/>
        </p:nvSpPr>
        <p:spPr bwMode="auto">
          <a:xfrm rot="5400000" flipH="1">
            <a:off x="2248694" y="17883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6" name="AutoShape 98"/>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7" name="AutoShape 99"/>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8" name="AutoShape 100"/>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09" name="AutoShape 101"/>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0" name="AutoShape 102"/>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1" name="Rectangle 103"/>
          <p:cNvSpPr>
            <a:spLocks noChangeArrowheads="1"/>
          </p:cNvSpPr>
          <p:nvPr/>
        </p:nvSpPr>
        <p:spPr bwMode="auto">
          <a:xfrm rot="10800000">
            <a:off x="2270125" y="1566863"/>
            <a:ext cx="234950" cy="406400"/>
          </a:xfrm>
          <a:prstGeom prst="rect">
            <a:avLst/>
          </a:prstGeom>
          <a:solidFill>
            <a:srgbClr val="FF99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2" name="Rectangle 104"/>
          <p:cNvSpPr>
            <a:spLocks noChangeArrowheads="1"/>
          </p:cNvSpPr>
          <p:nvPr/>
        </p:nvSpPr>
        <p:spPr bwMode="auto">
          <a:xfrm rot="5400000" flipV="1">
            <a:off x="2121694" y="1654969"/>
            <a:ext cx="61913" cy="2190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13" name="AutoShape 105"/>
          <p:cNvSpPr>
            <a:spLocks/>
          </p:cNvSpPr>
          <p:nvPr/>
        </p:nvSpPr>
        <p:spPr bwMode="auto">
          <a:xfrm rot="5400000">
            <a:off x="2178050" y="1038225"/>
            <a:ext cx="163513" cy="4365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4" name="AutoShape 106"/>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6" name="AutoShape 108"/>
          <p:cNvSpPr>
            <a:spLocks/>
          </p:cNvSpPr>
          <p:nvPr/>
        </p:nvSpPr>
        <p:spPr bwMode="auto">
          <a:xfrm rot="5400000" flipH="1">
            <a:off x="2176462" y="2044701"/>
            <a:ext cx="163513" cy="4365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7" name="AutoShape 109"/>
          <p:cNvSpPr>
            <a:spLocks/>
          </p:cNvSpPr>
          <p:nvPr/>
        </p:nvSpPr>
        <p:spPr bwMode="auto">
          <a:xfrm rot="5400000" flipH="1">
            <a:off x="2177256" y="2043907"/>
            <a:ext cx="96837"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18" name="Line 110"/>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19" name="Line 111"/>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22" name="Rectangle 114"/>
          <p:cNvSpPr>
            <a:spLocks noChangeArrowheads="1"/>
          </p:cNvSpPr>
          <p:nvPr/>
        </p:nvSpPr>
        <p:spPr bwMode="auto">
          <a:xfrm rot="5400000" flipV="1">
            <a:off x="4043363" y="154463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23" name="AutoShape 115"/>
          <p:cNvSpPr>
            <a:spLocks/>
          </p:cNvSpPr>
          <p:nvPr/>
        </p:nvSpPr>
        <p:spPr bwMode="auto">
          <a:xfrm rot="10800000">
            <a:off x="4406900" y="1227138"/>
            <a:ext cx="103188" cy="415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4" name="AutoShape 116"/>
          <p:cNvSpPr>
            <a:spLocks/>
          </p:cNvSpPr>
          <p:nvPr/>
        </p:nvSpPr>
        <p:spPr bwMode="auto">
          <a:xfrm rot="10800000">
            <a:off x="4408488" y="128428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5" name="Rectangle 117"/>
          <p:cNvSpPr>
            <a:spLocks noChangeArrowheads="1"/>
          </p:cNvSpPr>
          <p:nvPr/>
        </p:nvSpPr>
        <p:spPr bwMode="auto">
          <a:xfrm rot="5400000" flipV="1">
            <a:off x="3661569" y="132953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26" name="Rectangle 118"/>
          <p:cNvSpPr>
            <a:spLocks noChangeArrowheads="1"/>
          </p:cNvSpPr>
          <p:nvPr/>
        </p:nvSpPr>
        <p:spPr bwMode="auto">
          <a:xfrm rot="10800000">
            <a:off x="4202113" y="132715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7" name="Rectangle 119"/>
          <p:cNvSpPr>
            <a:spLocks noChangeArrowheads="1"/>
          </p:cNvSpPr>
          <p:nvPr/>
        </p:nvSpPr>
        <p:spPr bwMode="auto">
          <a:xfrm rot="10800000" flipH="1">
            <a:off x="3868738" y="143986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28" name="Rectangle 120"/>
          <p:cNvSpPr>
            <a:spLocks noChangeArrowheads="1"/>
          </p:cNvSpPr>
          <p:nvPr/>
        </p:nvSpPr>
        <p:spPr bwMode="auto">
          <a:xfrm rot="10800000" flipV="1">
            <a:off x="4111625" y="170021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29" name="AutoShape 121"/>
          <p:cNvSpPr>
            <a:spLocks/>
          </p:cNvSpPr>
          <p:nvPr/>
        </p:nvSpPr>
        <p:spPr bwMode="auto">
          <a:xfrm rot="16200000" flipV="1">
            <a:off x="3839369" y="176609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0" name="AutoShape 122"/>
          <p:cNvSpPr>
            <a:spLocks/>
          </p:cNvSpPr>
          <p:nvPr/>
        </p:nvSpPr>
        <p:spPr bwMode="auto">
          <a:xfrm rot="16200000" flipV="1">
            <a:off x="3840956" y="176768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1" name="Rectangle 123"/>
          <p:cNvSpPr>
            <a:spLocks noChangeArrowheads="1"/>
          </p:cNvSpPr>
          <p:nvPr/>
        </p:nvSpPr>
        <p:spPr bwMode="auto">
          <a:xfrm rot="16200000" flipV="1">
            <a:off x="4076701" y="962025"/>
            <a:ext cx="57150" cy="5873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32" name="Rectangle 124"/>
          <p:cNvSpPr>
            <a:spLocks noChangeArrowheads="1"/>
          </p:cNvSpPr>
          <p:nvPr/>
        </p:nvSpPr>
        <p:spPr bwMode="auto">
          <a:xfrm rot="16200000" flipV="1">
            <a:off x="3810000" y="1590675"/>
            <a:ext cx="58738" cy="587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733" name="Group 125"/>
          <p:cNvGrpSpPr>
            <a:grpSpLocks/>
          </p:cNvGrpSpPr>
          <p:nvPr/>
        </p:nvGrpSpPr>
        <p:grpSpPr bwMode="auto">
          <a:xfrm rot="5400000">
            <a:off x="4052887" y="1565276"/>
            <a:ext cx="574675" cy="101600"/>
            <a:chOff x="3118" y="864"/>
            <a:chExt cx="530" cy="48"/>
          </a:xfrm>
        </p:grpSpPr>
        <p:sp>
          <p:nvSpPr>
            <p:cNvPr id="68734" name="Arc 12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5" name="Arc 12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8742" name="Group 134"/>
          <p:cNvGrpSpPr>
            <a:grpSpLocks/>
          </p:cNvGrpSpPr>
          <p:nvPr/>
        </p:nvGrpSpPr>
        <p:grpSpPr bwMode="auto">
          <a:xfrm rot="5400000" flipV="1">
            <a:off x="4052887" y="1704976"/>
            <a:ext cx="53975" cy="63500"/>
            <a:chOff x="3726" y="878"/>
            <a:chExt cx="50" cy="58"/>
          </a:xfrm>
        </p:grpSpPr>
        <p:sp>
          <p:nvSpPr>
            <p:cNvPr id="68743" name="AutoShape 1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4" name="AutoShape 1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8745" name="Group 137"/>
          <p:cNvGrpSpPr>
            <a:grpSpLocks/>
          </p:cNvGrpSpPr>
          <p:nvPr/>
        </p:nvGrpSpPr>
        <p:grpSpPr bwMode="auto">
          <a:xfrm rot="5400000" flipV="1">
            <a:off x="4051300" y="1457326"/>
            <a:ext cx="52387" cy="61912"/>
            <a:chOff x="3462" y="734"/>
            <a:chExt cx="48" cy="56"/>
          </a:xfrm>
        </p:grpSpPr>
        <p:sp>
          <p:nvSpPr>
            <p:cNvPr id="68746" name="AutoShape 1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7" name="AutoShape 1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48" name="Rectangle 140"/>
          <p:cNvSpPr>
            <a:spLocks noChangeArrowheads="1"/>
          </p:cNvSpPr>
          <p:nvPr/>
        </p:nvSpPr>
        <p:spPr bwMode="auto">
          <a:xfrm rot="16200000">
            <a:off x="4046538" y="155575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49" name="Group 141"/>
          <p:cNvGrpSpPr>
            <a:grpSpLocks/>
          </p:cNvGrpSpPr>
          <p:nvPr/>
        </p:nvGrpSpPr>
        <p:grpSpPr bwMode="auto">
          <a:xfrm rot="5400000">
            <a:off x="3845719" y="1431131"/>
            <a:ext cx="522288" cy="365125"/>
            <a:chOff x="3380" y="1014"/>
            <a:chExt cx="481" cy="337"/>
          </a:xfrm>
        </p:grpSpPr>
        <p:sp>
          <p:nvSpPr>
            <p:cNvPr id="68750" name="Rectangle 14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51" name="Rectangle 14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52" name="Rectangle 14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753" name="Line 145"/>
          <p:cNvSpPr>
            <a:spLocks noChangeShapeType="1"/>
          </p:cNvSpPr>
          <p:nvPr/>
        </p:nvSpPr>
        <p:spPr bwMode="auto">
          <a:xfrm rot="10800000">
            <a:off x="4070350" y="17002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54" name="Line 146"/>
          <p:cNvSpPr>
            <a:spLocks noChangeShapeType="1"/>
          </p:cNvSpPr>
          <p:nvPr/>
        </p:nvSpPr>
        <p:spPr bwMode="auto">
          <a:xfrm rot="10800000">
            <a:off x="4065588" y="15287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55" name="Rectangle 147"/>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56" name="AutoShape 148"/>
          <p:cNvSpPr>
            <a:spLocks/>
          </p:cNvSpPr>
          <p:nvPr/>
        </p:nvSpPr>
        <p:spPr bwMode="auto">
          <a:xfrm rot="10800000">
            <a:off x="3563938" y="4248150"/>
            <a:ext cx="385762" cy="5461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7" name="AutoShape 149"/>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58" name="Line 150"/>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59" name="Line 151"/>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60" name="Rectangle 152"/>
          <p:cNvSpPr>
            <a:spLocks noChangeArrowheads="1"/>
          </p:cNvSpPr>
          <p:nvPr/>
        </p:nvSpPr>
        <p:spPr bwMode="auto">
          <a:xfrm flipV="1">
            <a:off x="3736975" y="4322763"/>
            <a:ext cx="76200"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1" name="Rectangle 153"/>
          <p:cNvSpPr>
            <a:spLocks noChangeArrowheads="1"/>
          </p:cNvSpPr>
          <p:nvPr/>
        </p:nvSpPr>
        <p:spPr bwMode="auto">
          <a:xfrm flipV="1">
            <a:off x="3741738" y="4498975"/>
            <a:ext cx="74612" cy="225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2" name="Rectangle 154"/>
          <p:cNvSpPr>
            <a:spLocks noChangeArrowheads="1"/>
          </p:cNvSpPr>
          <p:nvPr/>
        </p:nvSpPr>
        <p:spPr bwMode="auto">
          <a:xfrm flipV="1">
            <a:off x="3724275" y="4378325"/>
            <a:ext cx="106363" cy="1206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3" name="Oval 155"/>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4" name="AutoShape 156"/>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5" name="Rectangle 157"/>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6" name="Rectangle 158"/>
          <p:cNvSpPr>
            <a:spLocks noChangeArrowheads="1"/>
          </p:cNvSpPr>
          <p:nvPr/>
        </p:nvSpPr>
        <p:spPr bwMode="auto">
          <a:xfrm rot="10800000">
            <a:off x="2755900" y="4411663"/>
            <a:ext cx="801688" cy="8302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67" name="Rectangle 159"/>
          <p:cNvSpPr>
            <a:spLocks noChangeArrowheads="1"/>
          </p:cNvSpPr>
          <p:nvPr/>
        </p:nvSpPr>
        <p:spPr bwMode="auto">
          <a:xfrm rot="16200000" flipV="1">
            <a:off x="2679701" y="4714875"/>
            <a:ext cx="74612" cy="777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8" name="Rectangle 160"/>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69" name="Rectangle 161"/>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0" name="Rectangle 162"/>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71" name="AutoShape 163"/>
          <p:cNvSpPr>
            <a:spLocks/>
          </p:cNvSpPr>
          <p:nvPr/>
        </p:nvSpPr>
        <p:spPr bwMode="auto">
          <a:xfrm rot="16200000" flipV="1">
            <a:off x="2093912" y="4821238"/>
            <a:ext cx="290513" cy="3825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2" name="AutoShape 164"/>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3" name="Rectangle 165"/>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774" name="Group 166"/>
          <p:cNvGrpSpPr>
            <a:grpSpLocks/>
          </p:cNvGrpSpPr>
          <p:nvPr/>
        </p:nvGrpSpPr>
        <p:grpSpPr bwMode="auto">
          <a:xfrm rot="5400000">
            <a:off x="2257426" y="4716462"/>
            <a:ext cx="754062" cy="80963"/>
            <a:chOff x="3118" y="864"/>
            <a:chExt cx="530" cy="48"/>
          </a:xfrm>
        </p:grpSpPr>
        <p:sp>
          <p:nvSpPr>
            <p:cNvPr id="68775" name="Arc 16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6" name="Arc 16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77" name="AutoShape 169"/>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8" name="Rectangle 170"/>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79" name="AutoShape 171"/>
          <p:cNvSpPr>
            <a:spLocks noChangeArrowheads="1"/>
          </p:cNvSpPr>
          <p:nvPr/>
        </p:nvSpPr>
        <p:spPr bwMode="auto">
          <a:xfrm rot="-16200000" flipH="1" flipV="1">
            <a:off x="2432050" y="4598988"/>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80" name="Group 172"/>
          <p:cNvGrpSpPr>
            <a:grpSpLocks/>
          </p:cNvGrpSpPr>
          <p:nvPr/>
        </p:nvGrpSpPr>
        <p:grpSpPr bwMode="auto">
          <a:xfrm rot="5400000" flipV="1">
            <a:off x="2297112" y="4559301"/>
            <a:ext cx="66675" cy="63500"/>
            <a:chOff x="3462" y="734"/>
            <a:chExt cx="48" cy="56"/>
          </a:xfrm>
        </p:grpSpPr>
        <p:sp>
          <p:nvSpPr>
            <p:cNvPr id="68781" name="AutoShape 1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82" name="AutoShape 1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83" name="Rectangle 175"/>
          <p:cNvSpPr>
            <a:spLocks noChangeArrowheads="1"/>
          </p:cNvSpPr>
          <p:nvPr/>
        </p:nvSpPr>
        <p:spPr bwMode="auto">
          <a:xfrm rot="16200000">
            <a:off x="2278063" y="4692650"/>
            <a:ext cx="234950" cy="12700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84" name="Line 176"/>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85" name="Line 177"/>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786" name="AutoShape 178"/>
          <p:cNvSpPr>
            <a:spLocks noChangeArrowheads="1"/>
          </p:cNvSpPr>
          <p:nvPr/>
        </p:nvSpPr>
        <p:spPr bwMode="auto">
          <a:xfrm rot="5400000" flipV="1">
            <a:off x="2432050" y="4857750"/>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8787" name="Group 179"/>
          <p:cNvGrpSpPr>
            <a:grpSpLocks/>
          </p:cNvGrpSpPr>
          <p:nvPr/>
        </p:nvGrpSpPr>
        <p:grpSpPr bwMode="auto">
          <a:xfrm rot="5400000" flipV="1">
            <a:off x="2293938" y="4883150"/>
            <a:ext cx="69850" cy="66675"/>
            <a:chOff x="3726" y="878"/>
            <a:chExt cx="50" cy="58"/>
          </a:xfrm>
        </p:grpSpPr>
        <p:sp>
          <p:nvSpPr>
            <p:cNvPr id="68788" name="AutoShape 18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89" name="AutoShape 18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790" name="Rectangle 182"/>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795" name="Rectangle 187"/>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68796" name="Rectangle 188"/>
          <p:cNvSpPr>
            <a:spLocks noChangeArrowheads="1"/>
          </p:cNvSpPr>
          <p:nvPr/>
        </p:nvSpPr>
        <p:spPr bwMode="auto">
          <a:xfrm rot="5400000" flipH="1">
            <a:off x="680244" y="1769269"/>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68797" name="Rectangle 189"/>
          <p:cNvSpPr>
            <a:spLocks noChangeArrowheads="1"/>
          </p:cNvSpPr>
          <p:nvPr/>
        </p:nvSpPr>
        <p:spPr bwMode="auto">
          <a:xfrm rot="5400000" flipH="1">
            <a:off x="544512" y="1665288"/>
            <a:ext cx="74613" cy="166688"/>
          </a:xfrm>
          <a:prstGeom prst="rect">
            <a:avLst/>
          </a:prstGeom>
          <a:solidFill>
            <a:srgbClr val="FF9900"/>
          </a:solidFill>
          <a:ln w="9525">
            <a:solidFill>
              <a:srgbClr val="000000"/>
            </a:solidFill>
            <a:miter lim="800000"/>
            <a:headEnd/>
            <a:tailEnd/>
          </a:ln>
        </p:spPr>
        <p:txBody>
          <a:bodyPr/>
          <a:lstStyle/>
          <a:p>
            <a:endParaRPr lang="en-US"/>
          </a:p>
        </p:txBody>
      </p:sp>
      <p:sp>
        <p:nvSpPr>
          <p:cNvPr id="68798" name="Rectangle 190"/>
          <p:cNvSpPr>
            <a:spLocks noChangeArrowheads="1"/>
          </p:cNvSpPr>
          <p:nvPr/>
        </p:nvSpPr>
        <p:spPr bwMode="auto">
          <a:xfrm rot="5400000" flipH="1">
            <a:off x="985838" y="1571625"/>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68799" name="Rectangle 191"/>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8800" name="Group 192"/>
          <p:cNvGrpSpPr>
            <a:grpSpLocks/>
          </p:cNvGrpSpPr>
          <p:nvPr/>
        </p:nvGrpSpPr>
        <p:grpSpPr bwMode="auto">
          <a:xfrm rot="5400000">
            <a:off x="741363" y="1851025"/>
            <a:ext cx="127000" cy="222250"/>
            <a:chOff x="7171" y="1584"/>
            <a:chExt cx="262" cy="270"/>
          </a:xfrm>
        </p:grpSpPr>
        <p:sp>
          <p:nvSpPr>
            <p:cNvPr id="68801" name="Rectangle 193"/>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8802" name="Group 194"/>
            <p:cNvGrpSpPr>
              <a:grpSpLocks/>
            </p:cNvGrpSpPr>
            <p:nvPr/>
          </p:nvGrpSpPr>
          <p:grpSpPr bwMode="auto">
            <a:xfrm>
              <a:off x="7171" y="1584"/>
              <a:ext cx="260" cy="270"/>
              <a:chOff x="7186" y="1584"/>
              <a:chExt cx="245" cy="270"/>
            </a:xfrm>
          </p:grpSpPr>
          <p:sp>
            <p:nvSpPr>
              <p:cNvPr id="68803" name="Oval 195"/>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4" name="Oval 196"/>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5" name="Oval 197"/>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6" name="Oval 198"/>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7" name="Oval 199"/>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8" name="Oval 200"/>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09" name="Oval 201"/>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0" name="Line 202"/>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1" name="Line 203"/>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2" name="Line 204"/>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3" name="Line 205"/>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4" name="Line 206"/>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5" name="Line 207"/>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6" name="Line 208"/>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7" name="Line 209"/>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8" name="Line 210"/>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19" name="Line 211"/>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0" name="Line 212"/>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1" name="Line 213"/>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2" name="Line 214"/>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3" name="Line 215"/>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4" name="Line 216"/>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825" name="Group 217"/>
              <p:cNvGrpSpPr>
                <a:grpSpLocks/>
              </p:cNvGrpSpPr>
              <p:nvPr/>
            </p:nvGrpSpPr>
            <p:grpSpPr bwMode="auto">
              <a:xfrm>
                <a:off x="7389" y="1608"/>
                <a:ext cx="42" cy="246"/>
                <a:chOff x="7389" y="1608"/>
                <a:chExt cx="42" cy="246"/>
              </a:xfrm>
            </p:grpSpPr>
            <p:sp>
              <p:nvSpPr>
                <p:cNvPr id="68826" name="Oval 218"/>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7" name="Line 219"/>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28" name="Line 220"/>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8872" name="Line 264"/>
          <p:cNvSpPr>
            <a:spLocks noChangeShapeType="1"/>
          </p:cNvSpPr>
          <p:nvPr/>
        </p:nvSpPr>
        <p:spPr bwMode="auto">
          <a:xfrm rot="5400000">
            <a:off x="1876425" y="3376613"/>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73" name="Oval 265"/>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74" name="AutoShape 266"/>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75" name="Line 267"/>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76" name="AutoShape 268"/>
          <p:cNvSpPr>
            <a:spLocks/>
          </p:cNvSpPr>
          <p:nvPr/>
        </p:nvSpPr>
        <p:spPr bwMode="auto">
          <a:xfrm>
            <a:off x="1558925" y="4638675"/>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77" name="Line 269"/>
          <p:cNvSpPr>
            <a:spLocks noChangeShapeType="1"/>
          </p:cNvSpPr>
          <p:nvPr/>
        </p:nvSpPr>
        <p:spPr bwMode="auto">
          <a:xfrm rot="5400000">
            <a:off x="1717675" y="3878263"/>
            <a:ext cx="0" cy="165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78" name="Line 270"/>
          <p:cNvSpPr>
            <a:spLocks noChangeShapeType="1"/>
          </p:cNvSpPr>
          <p:nvPr/>
        </p:nvSpPr>
        <p:spPr bwMode="auto">
          <a:xfrm rot="5400000">
            <a:off x="1980407" y="171529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79" name="Line 271"/>
          <p:cNvSpPr>
            <a:spLocks noChangeShapeType="1"/>
          </p:cNvSpPr>
          <p:nvPr/>
        </p:nvSpPr>
        <p:spPr bwMode="auto">
          <a:xfrm rot="-5400000">
            <a:off x="1713706" y="1983582"/>
            <a:ext cx="40163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80" name="AutoShape 272"/>
          <p:cNvSpPr>
            <a:spLocks/>
          </p:cNvSpPr>
          <p:nvPr/>
        </p:nvSpPr>
        <p:spPr bwMode="auto">
          <a:xfrm>
            <a:off x="1825625" y="21923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81" name="Line 273"/>
          <p:cNvSpPr>
            <a:spLocks noChangeShapeType="1"/>
          </p:cNvSpPr>
          <p:nvPr/>
        </p:nvSpPr>
        <p:spPr bwMode="auto">
          <a:xfrm rot="-5400000">
            <a:off x="1835943" y="2507457"/>
            <a:ext cx="14446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82" name="Line 274"/>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83" name="Line 275"/>
          <p:cNvSpPr>
            <a:spLocks noChangeShapeType="1"/>
          </p:cNvSpPr>
          <p:nvPr/>
        </p:nvSpPr>
        <p:spPr bwMode="auto">
          <a:xfrm>
            <a:off x="3384550" y="3257550"/>
            <a:ext cx="0" cy="153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884" name="Rectangle 276"/>
          <p:cNvSpPr>
            <a:spLocks noChangeArrowheads="1"/>
          </p:cNvSpPr>
          <p:nvPr/>
        </p:nvSpPr>
        <p:spPr bwMode="auto">
          <a:xfrm rot="5400000" flipV="1">
            <a:off x="4048125"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85" name="AutoShape 277"/>
          <p:cNvSpPr>
            <a:spLocks/>
          </p:cNvSpPr>
          <p:nvPr/>
        </p:nvSpPr>
        <p:spPr bwMode="auto">
          <a:xfrm rot="10800000">
            <a:off x="4411663"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86" name="AutoShape 278"/>
          <p:cNvSpPr>
            <a:spLocks/>
          </p:cNvSpPr>
          <p:nvPr/>
        </p:nvSpPr>
        <p:spPr bwMode="auto">
          <a:xfrm rot="10800000">
            <a:off x="4413250"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87" name="Rectangle 279"/>
          <p:cNvSpPr>
            <a:spLocks noChangeArrowheads="1"/>
          </p:cNvSpPr>
          <p:nvPr/>
        </p:nvSpPr>
        <p:spPr bwMode="auto">
          <a:xfrm rot="5400000" flipV="1">
            <a:off x="3666331"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88" name="Rectangle 280"/>
          <p:cNvSpPr>
            <a:spLocks noChangeArrowheads="1"/>
          </p:cNvSpPr>
          <p:nvPr/>
        </p:nvSpPr>
        <p:spPr bwMode="auto">
          <a:xfrm rot="10800000">
            <a:off x="4206875"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89" name="Rectangle 281"/>
          <p:cNvSpPr>
            <a:spLocks noChangeArrowheads="1"/>
          </p:cNvSpPr>
          <p:nvPr/>
        </p:nvSpPr>
        <p:spPr bwMode="auto">
          <a:xfrm rot="10800000" flipH="1">
            <a:off x="3873500" y="2960688"/>
            <a:ext cx="203200" cy="3460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90" name="Rectangle 282"/>
          <p:cNvSpPr>
            <a:spLocks noChangeArrowheads="1"/>
          </p:cNvSpPr>
          <p:nvPr/>
        </p:nvSpPr>
        <p:spPr bwMode="auto">
          <a:xfrm rot="10800000" flipV="1">
            <a:off x="4116388"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91" name="AutoShape 283"/>
          <p:cNvSpPr>
            <a:spLocks/>
          </p:cNvSpPr>
          <p:nvPr/>
        </p:nvSpPr>
        <p:spPr bwMode="auto">
          <a:xfrm rot="16200000" flipV="1">
            <a:off x="3844131" y="3286920"/>
            <a:ext cx="136525" cy="1952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92" name="AutoShape 284"/>
          <p:cNvSpPr>
            <a:spLocks/>
          </p:cNvSpPr>
          <p:nvPr/>
        </p:nvSpPr>
        <p:spPr bwMode="auto">
          <a:xfrm rot="16200000" flipV="1">
            <a:off x="3845719"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93" name="Rectangle 285"/>
          <p:cNvSpPr>
            <a:spLocks noChangeArrowheads="1"/>
          </p:cNvSpPr>
          <p:nvPr/>
        </p:nvSpPr>
        <p:spPr bwMode="auto">
          <a:xfrm rot="16200000" flipV="1">
            <a:off x="4081463"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894" name="Rectangle 286"/>
          <p:cNvSpPr>
            <a:spLocks noChangeArrowheads="1"/>
          </p:cNvSpPr>
          <p:nvPr/>
        </p:nvSpPr>
        <p:spPr bwMode="auto">
          <a:xfrm rot="16200000" flipV="1">
            <a:off x="3816350" y="3113088"/>
            <a:ext cx="58738"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895" name="Group 287"/>
          <p:cNvGrpSpPr>
            <a:grpSpLocks/>
          </p:cNvGrpSpPr>
          <p:nvPr/>
        </p:nvGrpSpPr>
        <p:grpSpPr bwMode="auto">
          <a:xfrm rot="5400000">
            <a:off x="4083050" y="3111501"/>
            <a:ext cx="574675" cy="50800"/>
            <a:chOff x="3118" y="864"/>
            <a:chExt cx="530" cy="48"/>
          </a:xfrm>
        </p:grpSpPr>
        <p:sp>
          <p:nvSpPr>
            <p:cNvPr id="68896" name="Arc 28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897" name="Arc 28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8898" name="Group 290"/>
          <p:cNvGrpSpPr>
            <a:grpSpLocks/>
          </p:cNvGrpSpPr>
          <p:nvPr/>
        </p:nvGrpSpPr>
        <p:grpSpPr bwMode="auto">
          <a:xfrm rot="5400000">
            <a:off x="3846512" y="3227388"/>
            <a:ext cx="53975" cy="63500"/>
            <a:chOff x="3726" y="878"/>
            <a:chExt cx="50" cy="58"/>
          </a:xfrm>
        </p:grpSpPr>
        <p:sp>
          <p:nvSpPr>
            <p:cNvPr id="68899" name="AutoShape 29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900" name="AutoShape 29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8901" name="Group 293"/>
          <p:cNvGrpSpPr>
            <a:grpSpLocks/>
          </p:cNvGrpSpPr>
          <p:nvPr/>
        </p:nvGrpSpPr>
        <p:grpSpPr bwMode="auto">
          <a:xfrm rot="5400000">
            <a:off x="3845719" y="2980531"/>
            <a:ext cx="52388" cy="60325"/>
            <a:chOff x="3462" y="734"/>
            <a:chExt cx="48" cy="56"/>
          </a:xfrm>
        </p:grpSpPr>
        <p:sp>
          <p:nvSpPr>
            <p:cNvPr id="68902" name="AutoShape 2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903" name="AutoShape 2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8904" name="Rectangle 296"/>
          <p:cNvSpPr>
            <a:spLocks noChangeArrowheads="1"/>
          </p:cNvSpPr>
          <p:nvPr/>
        </p:nvSpPr>
        <p:spPr bwMode="auto">
          <a:xfrm rot="16200000">
            <a:off x="4051300"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905" name="Line 297"/>
          <p:cNvSpPr>
            <a:spLocks noChangeShapeType="1"/>
          </p:cNvSpPr>
          <p:nvPr/>
        </p:nvSpPr>
        <p:spPr bwMode="auto">
          <a:xfrm rot="10800000">
            <a:off x="4075113"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906" name="Line 298"/>
          <p:cNvSpPr>
            <a:spLocks noChangeShapeType="1"/>
          </p:cNvSpPr>
          <p:nvPr/>
        </p:nvSpPr>
        <p:spPr bwMode="auto">
          <a:xfrm rot="10800000">
            <a:off x="4070350"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907" name="Line 299"/>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908" name="Line 300"/>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8909" name="AutoShape 301"/>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910" name="Rectangle 302"/>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68911" name="Rectangle 303"/>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8912" name="Group 304"/>
          <p:cNvGrpSpPr>
            <a:grpSpLocks/>
          </p:cNvGrpSpPr>
          <p:nvPr/>
        </p:nvGrpSpPr>
        <p:grpSpPr bwMode="auto">
          <a:xfrm rot="5400000" flipV="1">
            <a:off x="6322219" y="3378994"/>
            <a:ext cx="376238" cy="317500"/>
            <a:chOff x="7277" y="7496"/>
            <a:chExt cx="318" cy="270"/>
          </a:xfrm>
        </p:grpSpPr>
        <p:sp>
          <p:nvSpPr>
            <p:cNvPr id="68913" name="Rectangle 305"/>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68914" name="Group 306"/>
            <p:cNvGrpSpPr>
              <a:grpSpLocks/>
            </p:cNvGrpSpPr>
            <p:nvPr/>
          </p:nvGrpSpPr>
          <p:grpSpPr bwMode="auto">
            <a:xfrm>
              <a:off x="7277" y="7496"/>
              <a:ext cx="316" cy="270"/>
              <a:chOff x="7348" y="6391"/>
              <a:chExt cx="316" cy="270"/>
            </a:xfrm>
          </p:grpSpPr>
          <p:sp>
            <p:nvSpPr>
              <p:cNvPr id="68915" name="Oval 307"/>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16" name="Oval 308"/>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17" name="Oval 309"/>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18" name="Oval 310"/>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19" name="Oval 311"/>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0" name="Oval 312"/>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1" name="Oval 313"/>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2" name="Line 314"/>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3" name="Line 315"/>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4" name="Line 316"/>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5" name="Line 317"/>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6" name="Line 318"/>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7" name="Line 319"/>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8" name="Line 320"/>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29" name="Line 321"/>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0" name="Line 322"/>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1" name="Line 323"/>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2" name="Line 324"/>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3" name="Line 325"/>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4" name="Line 326"/>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5" name="Line 327"/>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6" name="Line 328"/>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937" name="Group 329"/>
              <p:cNvGrpSpPr>
                <a:grpSpLocks/>
              </p:cNvGrpSpPr>
              <p:nvPr/>
            </p:nvGrpSpPr>
            <p:grpSpPr bwMode="auto">
              <a:xfrm>
                <a:off x="7610" y="6415"/>
                <a:ext cx="54" cy="246"/>
                <a:chOff x="7389" y="1608"/>
                <a:chExt cx="42" cy="246"/>
              </a:xfrm>
            </p:grpSpPr>
            <p:sp>
              <p:nvSpPr>
                <p:cNvPr id="68938" name="Oval 330"/>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39" name="Line 331"/>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40" name="Line 332"/>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8941" name="Rectangle 333"/>
          <p:cNvSpPr>
            <a:spLocks noChangeArrowheads="1"/>
          </p:cNvSpPr>
          <p:nvPr/>
        </p:nvSpPr>
        <p:spPr bwMode="auto">
          <a:xfrm rot="5400000" flipH="1" flipV="1">
            <a:off x="6792119" y="2829719"/>
            <a:ext cx="76200" cy="242888"/>
          </a:xfrm>
          <a:prstGeom prst="rect">
            <a:avLst/>
          </a:prstGeom>
          <a:solidFill>
            <a:srgbClr val="FFFFFF"/>
          </a:solidFill>
          <a:ln w="9525">
            <a:solidFill>
              <a:srgbClr val="000000"/>
            </a:solidFill>
            <a:miter lim="800000"/>
            <a:headEnd/>
            <a:tailEnd/>
          </a:ln>
        </p:spPr>
        <p:txBody>
          <a:bodyPr/>
          <a:lstStyle/>
          <a:p>
            <a:endParaRPr lang="en-US"/>
          </a:p>
        </p:txBody>
      </p:sp>
      <p:sp>
        <p:nvSpPr>
          <p:cNvPr id="68942" name="Rectangle 334"/>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68943" name="Rectangle 335"/>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68944" name="Rectangle 336"/>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68945" name="Rectangle 337"/>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68946" name="Line 338"/>
          <p:cNvSpPr>
            <a:spLocks noChangeShapeType="1"/>
          </p:cNvSpPr>
          <p:nvPr/>
        </p:nvSpPr>
        <p:spPr bwMode="auto">
          <a:xfrm rot="5400000" flipV="1">
            <a:off x="7031832" y="2856706"/>
            <a:ext cx="0" cy="1825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8947" name="Group 339"/>
          <p:cNvGrpSpPr>
            <a:grpSpLocks/>
          </p:cNvGrpSpPr>
          <p:nvPr/>
        </p:nvGrpSpPr>
        <p:grpSpPr bwMode="auto">
          <a:xfrm>
            <a:off x="7739063" y="1292225"/>
            <a:ext cx="769937" cy="1096963"/>
            <a:chOff x="1173" y="956"/>
            <a:chExt cx="393" cy="787"/>
          </a:xfrm>
        </p:grpSpPr>
        <p:sp>
          <p:nvSpPr>
            <p:cNvPr id="68948" name="Rectangle 340"/>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49" name="Rectangle 341"/>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950" name="Rectangle 342"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1" name="Rectangle 343"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2" name="Rectangle 344"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953" name="Group 345"/>
          <p:cNvGrpSpPr>
            <a:grpSpLocks/>
          </p:cNvGrpSpPr>
          <p:nvPr/>
        </p:nvGrpSpPr>
        <p:grpSpPr bwMode="auto">
          <a:xfrm rot="-5400000" flipH="1" flipV="1">
            <a:off x="7991475" y="2647951"/>
            <a:ext cx="282575" cy="311150"/>
            <a:chOff x="4224" y="1953"/>
            <a:chExt cx="90" cy="95"/>
          </a:xfrm>
        </p:grpSpPr>
        <p:sp>
          <p:nvSpPr>
            <p:cNvPr id="68954" name="Rectangle 34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5" name="Rectangle 34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956" name="Oval 348"/>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7" name="Oval 349"/>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8" name="Line 350"/>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59" name="Line 351"/>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960" name="Group 352"/>
          <p:cNvGrpSpPr>
            <a:grpSpLocks/>
          </p:cNvGrpSpPr>
          <p:nvPr/>
        </p:nvGrpSpPr>
        <p:grpSpPr bwMode="auto">
          <a:xfrm>
            <a:off x="8372475" y="2894013"/>
            <a:ext cx="161925" cy="112712"/>
            <a:chOff x="5274" y="1831"/>
            <a:chExt cx="102" cy="71"/>
          </a:xfrm>
        </p:grpSpPr>
        <p:grpSp>
          <p:nvGrpSpPr>
            <p:cNvPr id="68961" name="Group 353"/>
            <p:cNvGrpSpPr>
              <a:grpSpLocks/>
            </p:cNvGrpSpPr>
            <p:nvPr/>
          </p:nvGrpSpPr>
          <p:grpSpPr bwMode="auto">
            <a:xfrm flipV="1">
              <a:off x="5274" y="1831"/>
              <a:ext cx="102" cy="66"/>
              <a:chOff x="8216" y="13836"/>
              <a:chExt cx="283" cy="101"/>
            </a:xfrm>
          </p:grpSpPr>
          <p:sp>
            <p:nvSpPr>
              <p:cNvPr id="68962" name="Arc 354"/>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3" name="Arc 355"/>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4" name="Arc 356"/>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5" name="Arc 357"/>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6" name="Line 358"/>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7" name="Line 359"/>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8" name="Arc 360"/>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69" name="Arc 361"/>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0" name="Line 362"/>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1" name="Line 363"/>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2" name="Line 364"/>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3" name="Line 365"/>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974" name="Rectangle 366"/>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8975" name="Group 367"/>
          <p:cNvGrpSpPr>
            <a:grpSpLocks/>
          </p:cNvGrpSpPr>
          <p:nvPr/>
        </p:nvGrpSpPr>
        <p:grpSpPr bwMode="auto">
          <a:xfrm>
            <a:off x="7708900" y="2894013"/>
            <a:ext cx="161925" cy="117475"/>
            <a:chOff x="4856" y="1839"/>
            <a:chExt cx="102" cy="74"/>
          </a:xfrm>
        </p:grpSpPr>
        <p:grpSp>
          <p:nvGrpSpPr>
            <p:cNvPr id="68976" name="Group 368"/>
            <p:cNvGrpSpPr>
              <a:grpSpLocks/>
            </p:cNvGrpSpPr>
            <p:nvPr/>
          </p:nvGrpSpPr>
          <p:grpSpPr bwMode="auto">
            <a:xfrm flipV="1">
              <a:off x="4856" y="1839"/>
              <a:ext cx="102" cy="65"/>
              <a:chOff x="8216" y="13836"/>
              <a:chExt cx="283" cy="101"/>
            </a:xfrm>
          </p:grpSpPr>
          <p:sp>
            <p:nvSpPr>
              <p:cNvPr id="68977" name="Arc 36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8" name="Arc 37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79" name="Arc 37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0" name="Arc 37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1" name="Line 37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2" name="Line 37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3" name="Arc 37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4" name="Arc 37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5" name="Line 37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6" name="Line 37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7" name="Line 37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88" name="Line 38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989" name="Rectangle 381"/>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8990" name="Line 382"/>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1" name="Rectangle 383"/>
          <p:cNvSpPr>
            <a:spLocks noChangeArrowheads="1"/>
          </p:cNvSpPr>
          <p:nvPr/>
        </p:nvSpPr>
        <p:spPr bwMode="auto">
          <a:xfrm rot="-5400000" flipH="1" flipV="1">
            <a:off x="7711282" y="1412081"/>
            <a:ext cx="820738" cy="5810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2" name="Rectangle 384"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8993" name="Group 385"/>
          <p:cNvGrpSpPr>
            <a:grpSpLocks/>
          </p:cNvGrpSpPr>
          <p:nvPr/>
        </p:nvGrpSpPr>
        <p:grpSpPr bwMode="auto">
          <a:xfrm rot="10800000" flipV="1">
            <a:off x="8372475" y="874713"/>
            <a:ext cx="161925" cy="104775"/>
            <a:chOff x="8216" y="13836"/>
            <a:chExt cx="283" cy="101"/>
          </a:xfrm>
        </p:grpSpPr>
        <p:sp>
          <p:nvSpPr>
            <p:cNvPr id="68994" name="Arc 38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5" name="Arc 38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6" name="Arc 38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7" name="Arc 38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8" name="Line 39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8999" name="Line 39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0" name="Arc 39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1" name="Arc 39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2" name="Line 39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3" name="Line 39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4" name="Line 39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5" name="Line 39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9006" name="Group 398"/>
          <p:cNvGrpSpPr>
            <a:grpSpLocks/>
          </p:cNvGrpSpPr>
          <p:nvPr/>
        </p:nvGrpSpPr>
        <p:grpSpPr bwMode="auto">
          <a:xfrm rot="10800000" flipV="1">
            <a:off x="7708900" y="873125"/>
            <a:ext cx="161925" cy="104775"/>
            <a:chOff x="8216" y="13836"/>
            <a:chExt cx="283" cy="101"/>
          </a:xfrm>
        </p:grpSpPr>
        <p:sp>
          <p:nvSpPr>
            <p:cNvPr id="69007" name="Arc 39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8" name="Arc 40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09" name="Arc 40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0" name="Arc 40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1" name="Line 40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2" name="Line 40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3" name="Arc 40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4" name="Arc 40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5" name="Line 40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6" name="Line 40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7" name="Line 40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18" name="Line 41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019" name="Rectangle 411"/>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20" name="Rectangle 412"/>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021" name="Group 413"/>
          <p:cNvGrpSpPr>
            <a:grpSpLocks/>
          </p:cNvGrpSpPr>
          <p:nvPr/>
        </p:nvGrpSpPr>
        <p:grpSpPr bwMode="auto">
          <a:xfrm>
            <a:off x="7699375" y="1052513"/>
            <a:ext cx="465138" cy="225425"/>
            <a:chOff x="4850" y="663"/>
            <a:chExt cx="293" cy="142"/>
          </a:xfrm>
        </p:grpSpPr>
        <p:sp>
          <p:nvSpPr>
            <p:cNvPr id="69022" name="Rectangle 414"/>
            <p:cNvSpPr>
              <a:spLocks noChangeArrowheads="1"/>
            </p:cNvSpPr>
            <p:nvPr/>
          </p:nvSpPr>
          <p:spPr bwMode="auto">
            <a:xfrm rot="5400000" flipV="1">
              <a:off x="4967" y="546"/>
              <a:ext cx="59" cy="293"/>
            </a:xfrm>
            <a:prstGeom prst="rect">
              <a:avLst/>
            </a:prstGeom>
            <a:solidFill>
              <a:schemeClr val="bg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23" name="Rectangle 415"/>
            <p:cNvSpPr>
              <a:spLocks noChangeArrowheads="1"/>
            </p:cNvSpPr>
            <p:nvPr/>
          </p:nvSpPr>
          <p:spPr bwMode="auto">
            <a:xfrm rot="5400000" flipV="1">
              <a:off x="5066" y="728"/>
              <a:ext cx="85" cy="69"/>
            </a:xfrm>
            <a:prstGeom prst="rect">
              <a:avLst/>
            </a:prstGeom>
            <a:solidFill>
              <a:schemeClr val="bg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9024" name="Group 416"/>
          <p:cNvGrpSpPr>
            <a:grpSpLocks/>
          </p:cNvGrpSpPr>
          <p:nvPr/>
        </p:nvGrpSpPr>
        <p:grpSpPr bwMode="auto">
          <a:xfrm>
            <a:off x="7697788" y="2365375"/>
            <a:ext cx="561975" cy="268288"/>
            <a:chOff x="4849" y="1490"/>
            <a:chExt cx="354" cy="169"/>
          </a:xfrm>
        </p:grpSpPr>
        <p:sp>
          <p:nvSpPr>
            <p:cNvPr id="69025" name="Rectangle 417"/>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26" name="Rectangle 418"/>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027" name="Rectangle 419"/>
          <p:cNvSpPr>
            <a:spLocks noChangeArrowheads="1"/>
          </p:cNvSpPr>
          <p:nvPr/>
        </p:nvSpPr>
        <p:spPr bwMode="auto">
          <a:xfrm rot="-5400000" flipH="1" flipV="1">
            <a:off x="7633494" y="1593056"/>
            <a:ext cx="973138"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028" name="Group 420"/>
          <p:cNvGrpSpPr>
            <a:grpSpLocks/>
          </p:cNvGrpSpPr>
          <p:nvPr/>
        </p:nvGrpSpPr>
        <p:grpSpPr bwMode="auto">
          <a:xfrm>
            <a:off x="6407150" y="2416175"/>
            <a:ext cx="177800" cy="263525"/>
            <a:chOff x="4036" y="1810"/>
            <a:chExt cx="112" cy="166"/>
          </a:xfrm>
        </p:grpSpPr>
        <p:grpSp>
          <p:nvGrpSpPr>
            <p:cNvPr id="69029" name="Group 421"/>
            <p:cNvGrpSpPr>
              <a:grpSpLocks/>
            </p:cNvGrpSpPr>
            <p:nvPr/>
          </p:nvGrpSpPr>
          <p:grpSpPr bwMode="auto">
            <a:xfrm rot="5400000">
              <a:off x="4055" y="1791"/>
              <a:ext cx="73" cy="112"/>
              <a:chOff x="4823" y="2806"/>
              <a:chExt cx="144" cy="219"/>
            </a:xfrm>
          </p:grpSpPr>
          <p:sp>
            <p:nvSpPr>
              <p:cNvPr id="69030" name="AutoShape 422"/>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69031" name="Group 423"/>
              <p:cNvGrpSpPr>
                <a:grpSpLocks/>
              </p:cNvGrpSpPr>
              <p:nvPr/>
            </p:nvGrpSpPr>
            <p:grpSpPr bwMode="auto">
              <a:xfrm>
                <a:off x="4855" y="2834"/>
                <a:ext cx="77" cy="167"/>
                <a:chOff x="4855" y="2834"/>
                <a:chExt cx="77" cy="167"/>
              </a:xfrm>
            </p:grpSpPr>
            <p:sp>
              <p:nvSpPr>
                <p:cNvPr id="69032" name="Line 424"/>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33" name="Line 425"/>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34" name="Line 426"/>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35" name="Line 427"/>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69036" name="Rectangle 428"/>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69037" name="Rectangle 429"/>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69038" name="Rectangle 430"/>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69039" name="Rectangle 431"/>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9040" name="Group 432"/>
          <p:cNvGrpSpPr>
            <a:grpSpLocks/>
          </p:cNvGrpSpPr>
          <p:nvPr/>
        </p:nvGrpSpPr>
        <p:grpSpPr bwMode="auto">
          <a:xfrm>
            <a:off x="6337300" y="2697163"/>
            <a:ext cx="349250" cy="654050"/>
            <a:chOff x="3992" y="2042"/>
            <a:chExt cx="220" cy="412"/>
          </a:xfrm>
        </p:grpSpPr>
        <p:sp>
          <p:nvSpPr>
            <p:cNvPr id="69041" name="Rectangle 433"/>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9042" name="Rectangle 434"/>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9043" name="Rectangle 435"/>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9044" name="Rectangle 436"/>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69045" name="Rectangle 437"/>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69046" name="Line 438"/>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9047" name="Group 439"/>
          <p:cNvGrpSpPr>
            <a:grpSpLocks/>
          </p:cNvGrpSpPr>
          <p:nvPr/>
        </p:nvGrpSpPr>
        <p:grpSpPr bwMode="auto">
          <a:xfrm>
            <a:off x="7842250" y="1325563"/>
            <a:ext cx="565150" cy="1968500"/>
            <a:chOff x="4940" y="835"/>
            <a:chExt cx="356" cy="1240"/>
          </a:xfrm>
        </p:grpSpPr>
        <p:sp>
          <p:nvSpPr>
            <p:cNvPr id="69048" name="Rectangle 440"/>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49" name="Rectangle 441"/>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050" name="Group 442"/>
            <p:cNvGrpSpPr>
              <a:grpSpLocks/>
            </p:cNvGrpSpPr>
            <p:nvPr/>
          </p:nvGrpSpPr>
          <p:grpSpPr bwMode="auto">
            <a:xfrm>
              <a:off x="4940" y="865"/>
              <a:ext cx="356" cy="30"/>
              <a:chOff x="4940" y="865"/>
              <a:chExt cx="356" cy="30"/>
            </a:xfrm>
          </p:grpSpPr>
          <p:sp>
            <p:nvSpPr>
              <p:cNvPr id="69051" name="Oval 443"/>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52" name="Line 444"/>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53" name="Oval 445"/>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054" name="Rectangle 446"/>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55" name="Line 447"/>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56" name="Line 448"/>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57" name="Line 449"/>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58" name="Line 450"/>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59" name="Line 451"/>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60" name="Line 452"/>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61" name="Line 453"/>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062" name="Line 454"/>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69063" name="Rectangle 455"/>
          <p:cNvSpPr>
            <a:spLocks noChangeArrowheads="1"/>
          </p:cNvSpPr>
          <p:nvPr/>
        </p:nvSpPr>
        <p:spPr bwMode="auto">
          <a:xfrm rot="5400000" flipH="1">
            <a:off x="720726" y="1570037"/>
            <a:ext cx="163512" cy="271463"/>
          </a:xfrm>
          <a:prstGeom prst="rect">
            <a:avLst/>
          </a:prstGeom>
          <a:solidFill>
            <a:srgbClr val="FF9900"/>
          </a:solidFill>
          <a:ln w="9525">
            <a:solidFill>
              <a:srgbClr val="000000"/>
            </a:solidFill>
            <a:miter lim="800000"/>
            <a:headEnd/>
            <a:tailEnd/>
          </a:ln>
        </p:spPr>
        <p:txBody>
          <a:bodyPr/>
          <a:lstStyle/>
          <a:p>
            <a:endParaRPr lang="en-US"/>
          </a:p>
        </p:txBody>
      </p:sp>
      <p:sp>
        <p:nvSpPr>
          <p:cNvPr id="69064" name="Rectangle 456"/>
          <p:cNvSpPr>
            <a:spLocks noChangeArrowheads="1"/>
          </p:cNvSpPr>
          <p:nvPr/>
        </p:nvSpPr>
        <p:spPr bwMode="auto">
          <a:xfrm rot="5400000" flipH="1">
            <a:off x="682626" y="1366837"/>
            <a:ext cx="239712"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69065" name="Group 457"/>
          <p:cNvGrpSpPr>
            <a:grpSpLocks/>
          </p:cNvGrpSpPr>
          <p:nvPr/>
        </p:nvGrpSpPr>
        <p:grpSpPr bwMode="auto">
          <a:xfrm rot="5400000">
            <a:off x="419100" y="1312863"/>
            <a:ext cx="769938" cy="398462"/>
            <a:chOff x="6287" y="3842"/>
            <a:chExt cx="935" cy="484"/>
          </a:xfrm>
        </p:grpSpPr>
        <p:grpSp>
          <p:nvGrpSpPr>
            <p:cNvPr id="69066" name="Group 458"/>
            <p:cNvGrpSpPr>
              <a:grpSpLocks/>
            </p:cNvGrpSpPr>
            <p:nvPr/>
          </p:nvGrpSpPr>
          <p:grpSpPr bwMode="auto">
            <a:xfrm flipH="1">
              <a:off x="6752" y="3938"/>
              <a:ext cx="470" cy="295"/>
              <a:chOff x="6851" y="3941"/>
              <a:chExt cx="470" cy="295"/>
            </a:xfrm>
          </p:grpSpPr>
          <p:sp>
            <p:nvSpPr>
              <p:cNvPr id="69067" name="Rectangle 459"/>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068" name="Rectangle 460"/>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069" name="Rectangle 461"/>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9070" name="Group 462"/>
            <p:cNvGrpSpPr>
              <a:grpSpLocks/>
            </p:cNvGrpSpPr>
            <p:nvPr/>
          </p:nvGrpSpPr>
          <p:grpSpPr bwMode="auto">
            <a:xfrm>
              <a:off x="6287" y="3842"/>
              <a:ext cx="465" cy="484"/>
              <a:chOff x="6250" y="3361"/>
              <a:chExt cx="465" cy="484"/>
            </a:xfrm>
          </p:grpSpPr>
          <p:sp>
            <p:nvSpPr>
              <p:cNvPr id="69071" name="Rectangle 463"/>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072" name="AutoShape 464"/>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9073" name="Line 465"/>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9074" name="AutoShape 466"/>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075" name="Group 467"/>
          <p:cNvGrpSpPr>
            <a:grpSpLocks/>
          </p:cNvGrpSpPr>
          <p:nvPr/>
        </p:nvGrpSpPr>
        <p:grpSpPr bwMode="auto">
          <a:xfrm rot="5400000">
            <a:off x="2047081" y="1566069"/>
            <a:ext cx="684213" cy="409575"/>
            <a:chOff x="2784" y="1392"/>
            <a:chExt cx="527" cy="315"/>
          </a:xfrm>
        </p:grpSpPr>
        <p:sp>
          <p:nvSpPr>
            <p:cNvPr id="69076" name="Rectangle 468"/>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77" name="Rectangle 469"/>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78" name="Rectangle 470"/>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079" name="Rectangle 471"/>
          <p:cNvSpPr>
            <a:spLocks noChangeArrowheads="1"/>
          </p:cNvSpPr>
          <p:nvPr/>
        </p:nvSpPr>
        <p:spPr bwMode="auto">
          <a:xfrm rot="5400000">
            <a:off x="2300287" y="2997201"/>
            <a:ext cx="277813" cy="5000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0" name="AutoShape 472"/>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1" name="AutoShape 473"/>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2" name="AutoShape 474"/>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3" name="AutoShape 475"/>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4" name="AutoShape 476"/>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85" name="AutoShape 477"/>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90" name="Rectangle 482"/>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091" name="AutoShape 483"/>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92" name="AutoShape 484"/>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93" name="AutoShape 485"/>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94" name="AutoShape 486"/>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096" name="Group 488"/>
          <p:cNvGrpSpPr>
            <a:grpSpLocks/>
          </p:cNvGrpSpPr>
          <p:nvPr/>
        </p:nvGrpSpPr>
        <p:grpSpPr bwMode="auto">
          <a:xfrm rot="5400000">
            <a:off x="2267744" y="4715669"/>
            <a:ext cx="395287" cy="66675"/>
            <a:chOff x="3240" y="1320"/>
            <a:chExt cx="278" cy="58"/>
          </a:xfrm>
        </p:grpSpPr>
        <p:grpSp>
          <p:nvGrpSpPr>
            <p:cNvPr id="69097" name="Group 489"/>
            <p:cNvGrpSpPr>
              <a:grpSpLocks/>
            </p:cNvGrpSpPr>
            <p:nvPr/>
          </p:nvGrpSpPr>
          <p:grpSpPr bwMode="auto">
            <a:xfrm>
              <a:off x="3468" y="1320"/>
              <a:ext cx="50" cy="58"/>
              <a:chOff x="3726" y="878"/>
              <a:chExt cx="50" cy="58"/>
            </a:xfrm>
          </p:grpSpPr>
          <p:sp>
            <p:nvSpPr>
              <p:cNvPr id="69098" name="AutoShape 49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099" name="AutoShape 49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100" name="Group 492"/>
            <p:cNvGrpSpPr>
              <a:grpSpLocks/>
            </p:cNvGrpSpPr>
            <p:nvPr/>
          </p:nvGrpSpPr>
          <p:grpSpPr bwMode="auto">
            <a:xfrm>
              <a:off x="3240" y="1322"/>
              <a:ext cx="48" cy="56"/>
              <a:chOff x="3462" y="734"/>
              <a:chExt cx="48" cy="56"/>
            </a:xfrm>
          </p:grpSpPr>
          <p:sp>
            <p:nvSpPr>
              <p:cNvPr id="69101" name="AutoShape 49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102" name="AutoShape 49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69103" name="Group 495"/>
          <p:cNvGrpSpPr>
            <a:grpSpLocks/>
          </p:cNvGrpSpPr>
          <p:nvPr/>
        </p:nvGrpSpPr>
        <p:grpSpPr bwMode="auto">
          <a:xfrm rot="5400000">
            <a:off x="2041526" y="4556125"/>
            <a:ext cx="684212" cy="395287"/>
            <a:chOff x="3136" y="932"/>
            <a:chExt cx="481" cy="343"/>
          </a:xfrm>
        </p:grpSpPr>
        <p:sp>
          <p:nvSpPr>
            <p:cNvPr id="69104" name="Rectangle 496"/>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05" name="Rectangle 497"/>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06" name="Rectangle 498"/>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107" name="Line 499"/>
          <p:cNvSpPr>
            <a:spLocks noChangeShapeType="1"/>
          </p:cNvSpPr>
          <p:nvPr/>
        </p:nvSpPr>
        <p:spPr bwMode="auto">
          <a:xfrm>
            <a:off x="4052888" y="3011488"/>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9108" name="Group 500"/>
          <p:cNvGrpSpPr>
            <a:grpSpLocks/>
          </p:cNvGrpSpPr>
          <p:nvPr/>
        </p:nvGrpSpPr>
        <p:grpSpPr bwMode="auto">
          <a:xfrm>
            <a:off x="4051300" y="2982913"/>
            <a:ext cx="65088" cy="301625"/>
            <a:chOff x="2552" y="1879"/>
            <a:chExt cx="41" cy="190"/>
          </a:xfrm>
        </p:grpSpPr>
        <p:grpSp>
          <p:nvGrpSpPr>
            <p:cNvPr id="69109" name="Group 501"/>
            <p:cNvGrpSpPr>
              <a:grpSpLocks/>
            </p:cNvGrpSpPr>
            <p:nvPr/>
          </p:nvGrpSpPr>
          <p:grpSpPr bwMode="auto">
            <a:xfrm rot="5400000" flipV="1">
              <a:off x="2556" y="2032"/>
              <a:ext cx="34" cy="40"/>
              <a:chOff x="3726" y="878"/>
              <a:chExt cx="50" cy="58"/>
            </a:xfrm>
          </p:grpSpPr>
          <p:sp>
            <p:nvSpPr>
              <p:cNvPr id="69110" name="AutoShape 5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111" name="AutoShape 5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112" name="Group 504"/>
            <p:cNvGrpSpPr>
              <a:grpSpLocks/>
            </p:cNvGrpSpPr>
            <p:nvPr/>
          </p:nvGrpSpPr>
          <p:grpSpPr bwMode="auto">
            <a:xfrm rot="5400000" flipV="1">
              <a:off x="2555" y="1876"/>
              <a:ext cx="33" cy="39"/>
              <a:chOff x="3462" y="734"/>
              <a:chExt cx="48" cy="56"/>
            </a:xfrm>
          </p:grpSpPr>
          <p:sp>
            <p:nvSpPr>
              <p:cNvPr id="69113" name="AutoShape 5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114" name="AutoShape 5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69115" name="Group 507"/>
          <p:cNvGrpSpPr>
            <a:grpSpLocks/>
          </p:cNvGrpSpPr>
          <p:nvPr/>
        </p:nvGrpSpPr>
        <p:grpSpPr bwMode="auto">
          <a:xfrm rot="5400000">
            <a:off x="3888582" y="2951956"/>
            <a:ext cx="522288" cy="365125"/>
            <a:chOff x="3380" y="1014"/>
            <a:chExt cx="481" cy="337"/>
          </a:xfrm>
        </p:grpSpPr>
        <p:sp>
          <p:nvSpPr>
            <p:cNvPr id="69116" name="Rectangle 508"/>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17" name="Rectangle 509"/>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18" name="Rectangle 510"/>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119" name="Text Box 511"/>
          <p:cNvSpPr txBox="1">
            <a:spLocks noChangeArrowheads="1"/>
          </p:cNvSpPr>
          <p:nvPr/>
        </p:nvSpPr>
        <p:spPr bwMode="auto">
          <a:xfrm>
            <a:off x="4598988" y="3967163"/>
            <a:ext cx="25146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This blocks the AND output even if the second Palm Button is depressed. </a:t>
            </a:r>
            <a:r>
              <a:rPr lang="en-US" sz="1400">
                <a:solidFill>
                  <a:srgbClr val="FF5050"/>
                </a:solidFill>
              </a:rPr>
              <a:t>This keeps an operator from locking one valve down and cycling the machine one handed.</a:t>
            </a:r>
          </a:p>
        </p:txBody>
      </p:sp>
      <p:sp>
        <p:nvSpPr>
          <p:cNvPr id="69120" name="Rectangle 512"/>
          <p:cNvSpPr>
            <a:spLocks noChangeArrowheads="1"/>
          </p:cNvSpPr>
          <p:nvPr/>
        </p:nvSpPr>
        <p:spPr bwMode="auto">
          <a:xfrm rot="5400000" flipH="1">
            <a:off x="396876" y="3530600"/>
            <a:ext cx="773112" cy="611187"/>
          </a:xfrm>
          <a:prstGeom prst="rect">
            <a:avLst/>
          </a:prstGeom>
          <a:solidFill>
            <a:srgbClr val="C0C0C0"/>
          </a:solidFill>
          <a:ln w="9525">
            <a:solidFill>
              <a:srgbClr val="000000"/>
            </a:solidFill>
            <a:miter lim="800000"/>
            <a:headEnd/>
            <a:tailEnd/>
          </a:ln>
        </p:spPr>
        <p:txBody>
          <a:bodyPr/>
          <a:lstStyle/>
          <a:p>
            <a:endParaRPr lang="en-US"/>
          </a:p>
        </p:txBody>
      </p:sp>
      <p:sp>
        <p:nvSpPr>
          <p:cNvPr id="69121" name="Rectangle 513"/>
          <p:cNvSpPr>
            <a:spLocks noChangeArrowheads="1"/>
          </p:cNvSpPr>
          <p:nvPr/>
        </p:nvSpPr>
        <p:spPr bwMode="auto">
          <a:xfrm rot="5400000" flipH="1">
            <a:off x="661194" y="3910807"/>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69122" name="Rectangle 514"/>
          <p:cNvSpPr>
            <a:spLocks noChangeArrowheads="1"/>
          </p:cNvSpPr>
          <p:nvPr/>
        </p:nvSpPr>
        <p:spPr bwMode="auto">
          <a:xfrm rot="5400000" flipH="1">
            <a:off x="525463" y="3806825"/>
            <a:ext cx="74612" cy="166688"/>
          </a:xfrm>
          <a:prstGeom prst="rect">
            <a:avLst/>
          </a:prstGeom>
          <a:solidFill>
            <a:srgbClr val="FF9900"/>
          </a:solidFill>
          <a:ln w="9525">
            <a:solidFill>
              <a:srgbClr val="000000"/>
            </a:solidFill>
            <a:miter lim="800000"/>
            <a:headEnd/>
            <a:tailEnd/>
          </a:ln>
        </p:spPr>
        <p:txBody>
          <a:bodyPr/>
          <a:lstStyle/>
          <a:p>
            <a:endParaRPr lang="en-US"/>
          </a:p>
        </p:txBody>
      </p:sp>
      <p:sp>
        <p:nvSpPr>
          <p:cNvPr id="69123" name="Rectangle 515"/>
          <p:cNvSpPr>
            <a:spLocks noChangeArrowheads="1"/>
          </p:cNvSpPr>
          <p:nvPr/>
        </p:nvSpPr>
        <p:spPr bwMode="auto">
          <a:xfrm rot="5400000" flipH="1">
            <a:off x="966788" y="3713163"/>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69124" name="Rectangle 516"/>
          <p:cNvSpPr>
            <a:spLocks noChangeArrowheads="1"/>
          </p:cNvSpPr>
          <p:nvPr/>
        </p:nvSpPr>
        <p:spPr bwMode="auto">
          <a:xfrm rot="5400000" flipH="1">
            <a:off x="527050" y="3624263"/>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9125" name="Group 517"/>
          <p:cNvGrpSpPr>
            <a:grpSpLocks/>
          </p:cNvGrpSpPr>
          <p:nvPr/>
        </p:nvGrpSpPr>
        <p:grpSpPr bwMode="auto">
          <a:xfrm rot="5400000">
            <a:off x="722313" y="3992563"/>
            <a:ext cx="127000" cy="222250"/>
            <a:chOff x="7171" y="1584"/>
            <a:chExt cx="262" cy="270"/>
          </a:xfrm>
        </p:grpSpPr>
        <p:sp>
          <p:nvSpPr>
            <p:cNvPr id="69126" name="Rectangle 518"/>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9127" name="Group 519"/>
            <p:cNvGrpSpPr>
              <a:grpSpLocks/>
            </p:cNvGrpSpPr>
            <p:nvPr/>
          </p:nvGrpSpPr>
          <p:grpSpPr bwMode="auto">
            <a:xfrm>
              <a:off x="7171" y="1584"/>
              <a:ext cx="260" cy="270"/>
              <a:chOff x="7186" y="1584"/>
              <a:chExt cx="245" cy="270"/>
            </a:xfrm>
          </p:grpSpPr>
          <p:sp>
            <p:nvSpPr>
              <p:cNvPr id="69128" name="Oval 520"/>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29" name="Oval 521"/>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0" name="Oval 522"/>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1" name="Oval 523"/>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2" name="Oval 524"/>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3" name="Oval 525"/>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4" name="Oval 526"/>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5" name="Line 527"/>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6" name="Line 528"/>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7" name="Line 529"/>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8" name="Line 530"/>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39" name="Line 531"/>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0" name="Line 532"/>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1" name="Line 533"/>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2" name="Line 534"/>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3" name="Line 535"/>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4" name="Line 536"/>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5" name="Line 537"/>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6" name="Line 538"/>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7" name="Line 539"/>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8" name="Line 540"/>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49" name="Line 541"/>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150" name="Group 542"/>
              <p:cNvGrpSpPr>
                <a:grpSpLocks/>
              </p:cNvGrpSpPr>
              <p:nvPr/>
            </p:nvGrpSpPr>
            <p:grpSpPr bwMode="auto">
              <a:xfrm>
                <a:off x="7389" y="1608"/>
                <a:ext cx="42" cy="246"/>
                <a:chOff x="7389" y="1608"/>
                <a:chExt cx="42" cy="246"/>
              </a:xfrm>
            </p:grpSpPr>
            <p:sp>
              <p:nvSpPr>
                <p:cNvPr id="69151" name="Oval 543"/>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52" name="Line 544"/>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53" name="Line 545"/>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9154" name="Rectangle 546"/>
          <p:cNvSpPr>
            <a:spLocks noChangeArrowheads="1"/>
          </p:cNvSpPr>
          <p:nvPr/>
        </p:nvSpPr>
        <p:spPr bwMode="auto">
          <a:xfrm rot="5400000" flipH="1">
            <a:off x="701675" y="3711575"/>
            <a:ext cx="163513" cy="271463"/>
          </a:xfrm>
          <a:prstGeom prst="rect">
            <a:avLst/>
          </a:prstGeom>
          <a:solidFill>
            <a:srgbClr val="FF9900"/>
          </a:solidFill>
          <a:ln w="9525">
            <a:solidFill>
              <a:srgbClr val="000000"/>
            </a:solidFill>
            <a:miter lim="800000"/>
            <a:headEnd/>
            <a:tailEnd/>
          </a:ln>
        </p:spPr>
        <p:txBody>
          <a:bodyPr/>
          <a:lstStyle/>
          <a:p>
            <a:endParaRPr lang="en-US"/>
          </a:p>
        </p:txBody>
      </p:sp>
      <p:sp>
        <p:nvSpPr>
          <p:cNvPr id="69155" name="Rectangle 547"/>
          <p:cNvSpPr>
            <a:spLocks noChangeArrowheads="1"/>
          </p:cNvSpPr>
          <p:nvPr/>
        </p:nvSpPr>
        <p:spPr bwMode="auto">
          <a:xfrm rot="5400000" flipH="1">
            <a:off x="663575" y="3508375"/>
            <a:ext cx="239713"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69156" name="Group 548"/>
          <p:cNvGrpSpPr>
            <a:grpSpLocks/>
          </p:cNvGrpSpPr>
          <p:nvPr/>
        </p:nvGrpSpPr>
        <p:grpSpPr bwMode="auto">
          <a:xfrm rot="5400000">
            <a:off x="400050" y="3454401"/>
            <a:ext cx="769937" cy="398462"/>
            <a:chOff x="6287" y="3842"/>
            <a:chExt cx="935" cy="484"/>
          </a:xfrm>
        </p:grpSpPr>
        <p:grpSp>
          <p:nvGrpSpPr>
            <p:cNvPr id="69157" name="Group 549"/>
            <p:cNvGrpSpPr>
              <a:grpSpLocks/>
            </p:cNvGrpSpPr>
            <p:nvPr/>
          </p:nvGrpSpPr>
          <p:grpSpPr bwMode="auto">
            <a:xfrm flipH="1">
              <a:off x="6752" y="3938"/>
              <a:ext cx="470" cy="295"/>
              <a:chOff x="6851" y="3941"/>
              <a:chExt cx="470" cy="295"/>
            </a:xfrm>
          </p:grpSpPr>
          <p:sp>
            <p:nvSpPr>
              <p:cNvPr id="69158" name="Rectangle 550"/>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159" name="Rectangle 551"/>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160" name="Rectangle 552"/>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69161" name="Group 553"/>
            <p:cNvGrpSpPr>
              <a:grpSpLocks/>
            </p:cNvGrpSpPr>
            <p:nvPr/>
          </p:nvGrpSpPr>
          <p:grpSpPr bwMode="auto">
            <a:xfrm>
              <a:off x="6287" y="3842"/>
              <a:ext cx="465" cy="484"/>
              <a:chOff x="6250" y="3361"/>
              <a:chExt cx="465" cy="484"/>
            </a:xfrm>
          </p:grpSpPr>
          <p:sp>
            <p:nvSpPr>
              <p:cNvPr id="69162" name="Rectangle 554"/>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69163" name="AutoShape 555"/>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69164" name="Line 556"/>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69166" name="Line 558"/>
          <p:cNvSpPr>
            <a:spLocks noChangeShapeType="1"/>
          </p:cNvSpPr>
          <p:nvPr/>
        </p:nvSpPr>
        <p:spPr bwMode="auto">
          <a:xfrm>
            <a:off x="3897313" y="1493838"/>
            <a:ext cx="0" cy="24606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9165" name="Group 557"/>
          <p:cNvGrpSpPr>
            <a:grpSpLocks/>
          </p:cNvGrpSpPr>
          <p:nvPr/>
        </p:nvGrpSpPr>
        <p:grpSpPr bwMode="auto">
          <a:xfrm>
            <a:off x="3836988" y="1463675"/>
            <a:ext cx="63500" cy="301625"/>
            <a:chOff x="2417" y="922"/>
            <a:chExt cx="40" cy="190"/>
          </a:xfrm>
        </p:grpSpPr>
        <p:grpSp>
          <p:nvGrpSpPr>
            <p:cNvPr id="68736" name="Group 128"/>
            <p:cNvGrpSpPr>
              <a:grpSpLocks/>
            </p:cNvGrpSpPr>
            <p:nvPr/>
          </p:nvGrpSpPr>
          <p:grpSpPr bwMode="auto">
            <a:xfrm rot="5400000">
              <a:off x="2420" y="1075"/>
              <a:ext cx="34" cy="40"/>
              <a:chOff x="3726" y="878"/>
              <a:chExt cx="50" cy="58"/>
            </a:xfrm>
          </p:grpSpPr>
          <p:sp>
            <p:nvSpPr>
              <p:cNvPr id="68737" name="AutoShape 1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38" name="AutoShape 1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8739" name="Group 131"/>
            <p:cNvGrpSpPr>
              <a:grpSpLocks/>
            </p:cNvGrpSpPr>
            <p:nvPr/>
          </p:nvGrpSpPr>
          <p:grpSpPr bwMode="auto">
            <a:xfrm rot="5400000">
              <a:off x="2419" y="920"/>
              <a:ext cx="33" cy="38"/>
              <a:chOff x="3462" y="734"/>
              <a:chExt cx="48" cy="56"/>
            </a:xfrm>
          </p:grpSpPr>
          <p:sp>
            <p:nvSpPr>
              <p:cNvPr id="68740" name="AutoShape 1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8741" name="AutoShape 1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69167" name="Line 559"/>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168" name="Text Box 560"/>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69169" name="AutoShape 561"/>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 name="Slide Number Placeholder 3"/>
          <p:cNvSpPr>
            <a:spLocks noGrp="1"/>
          </p:cNvSpPr>
          <p:nvPr>
            <p:ph type="sldNum" sz="quarter" idx="12"/>
          </p:nvPr>
        </p:nvSpPr>
        <p:spPr/>
        <p:txBody>
          <a:bodyPr/>
          <a:lstStyle/>
          <a:p>
            <a:fld id="{96EB7811-43C9-5D4F-8463-04D9E1CA9A3A}" type="slidenum">
              <a:rPr lang="en-US"/>
              <a:pPr/>
              <a:t>148</a:t>
            </a:fld>
            <a:endParaRPr lang="en-US"/>
          </a:p>
        </p:txBody>
      </p:sp>
      <p:sp>
        <p:nvSpPr>
          <p:cNvPr id="69714" name="Line 82"/>
          <p:cNvSpPr>
            <a:spLocks noChangeShapeType="1"/>
          </p:cNvSpPr>
          <p:nvPr/>
        </p:nvSpPr>
        <p:spPr bwMode="auto">
          <a:xfrm rot="5400000" flipH="1">
            <a:off x="5029201" y="814387"/>
            <a:ext cx="0" cy="29241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3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69635" name="Text Box 3"/>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Depressing Both Palm Buttons Concurrently (Simultaneously) </a:t>
            </a:r>
          </a:p>
        </p:txBody>
      </p:sp>
      <p:sp>
        <p:nvSpPr>
          <p:cNvPr id="69636" name="Text Box 4"/>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69637" name="Text Box 5"/>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69638" name="Line 6"/>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39" name="Line 7"/>
          <p:cNvSpPr>
            <a:spLocks noChangeShapeType="1"/>
          </p:cNvSpPr>
          <p:nvPr/>
        </p:nvSpPr>
        <p:spPr bwMode="auto">
          <a:xfrm flipV="1">
            <a:off x="7123113" y="1077913"/>
            <a:ext cx="0" cy="18827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0" name="Line 8"/>
          <p:cNvSpPr>
            <a:spLocks noChangeShapeType="1"/>
          </p:cNvSpPr>
          <p:nvPr/>
        </p:nvSpPr>
        <p:spPr bwMode="auto">
          <a:xfrm flipV="1">
            <a:off x="7461250" y="2500313"/>
            <a:ext cx="0" cy="7080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1" name="Line 9"/>
          <p:cNvSpPr>
            <a:spLocks noChangeShapeType="1"/>
          </p:cNvSpPr>
          <p:nvPr/>
        </p:nvSpPr>
        <p:spPr bwMode="auto">
          <a:xfrm rot="5400000" flipV="1">
            <a:off x="7584282" y="2385218"/>
            <a:ext cx="0" cy="2587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2" name="Line 10"/>
          <p:cNvSpPr>
            <a:spLocks noChangeShapeType="1"/>
          </p:cNvSpPr>
          <p:nvPr/>
        </p:nvSpPr>
        <p:spPr bwMode="auto">
          <a:xfrm rot="5400000" flipV="1">
            <a:off x="7410451" y="796925"/>
            <a:ext cx="0" cy="59372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44" name="Line 12"/>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45" name="Line 13"/>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46" name="Line 14"/>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47" name="Line 15"/>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48" name="Line 16"/>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49" name="Line 17"/>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0" name="Rectangle 18"/>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1" name="Oval 19"/>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2" name="Line 20"/>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3" name="Line 21"/>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4" name="Line 22"/>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5" name="Line 23"/>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6" name="Line 24"/>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7" name="Line 25"/>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8" name="Line 26"/>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59" name="Line 27"/>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1" name="Line 29"/>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2" name="Line 30"/>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3" name="Line 31"/>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4" name="Line 32"/>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5" name="Line 33"/>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6" name="Line 34"/>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7" name="Line 35"/>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8" name="Line 36"/>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69" name="Line 37"/>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70" name="Line 38"/>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71" name="Oval 39"/>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72" name="Line 40"/>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3" name="Line 41"/>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4" name="Line 42"/>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5" name="Line 43"/>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6" name="Oval 44"/>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77" name="Line 45"/>
          <p:cNvSpPr>
            <a:spLocks noChangeShapeType="1"/>
          </p:cNvSpPr>
          <p:nvPr/>
        </p:nvSpPr>
        <p:spPr bwMode="auto">
          <a:xfrm>
            <a:off x="1474788" y="1201738"/>
            <a:ext cx="0" cy="1776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8" name="Line 46"/>
          <p:cNvSpPr>
            <a:spLocks noChangeShapeType="1"/>
          </p:cNvSpPr>
          <p:nvPr/>
        </p:nvSpPr>
        <p:spPr bwMode="auto">
          <a:xfrm rot="5400000">
            <a:off x="1764507" y="2667794"/>
            <a:ext cx="0" cy="6048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79" name="Line 47"/>
          <p:cNvSpPr>
            <a:spLocks noChangeShapeType="1"/>
          </p:cNvSpPr>
          <p:nvPr/>
        </p:nvSpPr>
        <p:spPr bwMode="auto">
          <a:xfrm rot="5400000">
            <a:off x="1863725" y="2162175"/>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0" name="Line 48"/>
          <p:cNvSpPr>
            <a:spLocks noChangeShapeType="1"/>
          </p:cNvSpPr>
          <p:nvPr/>
        </p:nvSpPr>
        <p:spPr bwMode="auto">
          <a:xfrm rot="5400000">
            <a:off x="1288257" y="1473993"/>
            <a:ext cx="0" cy="3730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1" name="Line 49"/>
          <p:cNvSpPr>
            <a:spLocks noChangeShapeType="1"/>
          </p:cNvSpPr>
          <p:nvPr/>
        </p:nvSpPr>
        <p:spPr bwMode="auto">
          <a:xfrm>
            <a:off x="3086100" y="1646238"/>
            <a:ext cx="0" cy="917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2" name="AutoShape 50"/>
          <p:cNvSpPr>
            <a:spLocks/>
          </p:cNvSpPr>
          <p:nvPr/>
        </p:nvSpPr>
        <p:spPr bwMode="auto">
          <a:xfrm flipH="1">
            <a:off x="1711325" y="28495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83" name="AutoShape 51"/>
          <p:cNvSpPr>
            <a:spLocks/>
          </p:cNvSpPr>
          <p:nvPr/>
        </p:nvSpPr>
        <p:spPr bwMode="auto">
          <a:xfrm rot="10800000" flipV="1">
            <a:off x="3384550" y="14986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84" name="Oval 52"/>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85" name="Line 53"/>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6" name="Line 54"/>
          <p:cNvSpPr>
            <a:spLocks noChangeShapeType="1"/>
          </p:cNvSpPr>
          <p:nvPr/>
        </p:nvSpPr>
        <p:spPr bwMode="auto">
          <a:xfrm>
            <a:off x="1711325" y="3074988"/>
            <a:ext cx="0" cy="7080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7" name="Line 55"/>
          <p:cNvSpPr>
            <a:spLocks noChangeShapeType="1"/>
          </p:cNvSpPr>
          <p:nvPr/>
        </p:nvSpPr>
        <p:spPr bwMode="auto">
          <a:xfrm rot="5400000">
            <a:off x="1969294" y="31742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8" name="Line 56"/>
          <p:cNvSpPr>
            <a:spLocks noChangeShapeType="1"/>
          </p:cNvSpPr>
          <p:nvPr/>
        </p:nvSpPr>
        <p:spPr bwMode="auto">
          <a:xfrm>
            <a:off x="1711325" y="2314575"/>
            <a:ext cx="0" cy="534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89" name="Oval 57"/>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90" name="Line 58"/>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1" name="Oval 59"/>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692" name="AutoShape 60"/>
          <p:cNvSpPr>
            <a:spLocks/>
          </p:cNvSpPr>
          <p:nvPr/>
        </p:nvSpPr>
        <p:spPr bwMode="auto">
          <a:xfrm rot="16200000" flipV="1">
            <a:off x="1901825" y="38989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693" name="Line 61"/>
          <p:cNvSpPr>
            <a:spLocks noChangeShapeType="1"/>
          </p:cNvSpPr>
          <p:nvPr/>
        </p:nvSpPr>
        <p:spPr bwMode="auto">
          <a:xfrm rot="5400000">
            <a:off x="3695701" y="2651125"/>
            <a:ext cx="0" cy="2571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4" name="Line 62"/>
          <p:cNvSpPr>
            <a:spLocks noChangeShapeType="1"/>
          </p:cNvSpPr>
          <p:nvPr/>
        </p:nvSpPr>
        <p:spPr bwMode="auto">
          <a:xfrm rot="5400000">
            <a:off x="1839913" y="4916487"/>
            <a:ext cx="0" cy="409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5" name="Line 63"/>
          <p:cNvSpPr>
            <a:spLocks noChangeShapeType="1"/>
          </p:cNvSpPr>
          <p:nvPr/>
        </p:nvSpPr>
        <p:spPr bwMode="auto">
          <a:xfrm>
            <a:off x="1635125" y="4894263"/>
            <a:ext cx="0" cy="2270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6" name="Line 64"/>
          <p:cNvSpPr>
            <a:spLocks noChangeShapeType="1"/>
          </p:cNvSpPr>
          <p:nvPr/>
        </p:nvSpPr>
        <p:spPr bwMode="auto">
          <a:xfrm rot="5400000">
            <a:off x="3518694" y="2851944"/>
            <a:ext cx="0" cy="5953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7" name="Line 65"/>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8" name="Line 66"/>
          <p:cNvSpPr>
            <a:spLocks noChangeShapeType="1"/>
          </p:cNvSpPr>
          <p:nvPr/>
        </p:nvSpPr>
        <p:spPr bwMode="auto">
          <a:xfrm>
            <a:off x="3240088" y="3170238"/>
            <a:ext cx="0" cy="8159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699" name="Line 67"/>
          <p:cNvSpPr>
            <a:spLocks noChangeShapeType="1"/>
          </p:cNvSpPr>
          <p:nvPr/>
        </p:nvSpPr>
        <p:spPr bwMode="auto">
          <a:xfrm>
            <a:off x="1635125" y="3960813"/>
            <a:ext cx="0" cy="6969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00" name="Text Box 68"/>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69702" name="Line 70"/>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03" name="AutoShape 71"/>
          <p:cNvSpPr>
            <a:spLocks/>
          </p:cNvSpPr>
          <p:nvPr/>
        </p:nvSpPr>
        <p:spPr bwMode="auto">
          <a:xfrm rot="10800000" flipV="1">
            <a:off x="3400425" y="30353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04" name="Line 72"/>
          <p:cNvSpPr>
            <a:spLocks noChangeShapeType="1"/>
          </p:cNvSpPr>
          <p:nvPr/>
        </p:nvSpPr>
        <p:spPr bwMode="auto">
          <a:xfrm rot="5400000">
            <a:off x="1739107" y="907256"/>
            <a:ext cx="0" cy="5794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05" name="Line 73"/>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06" name="Line 74"/>
          <p:cNvSpPr>
            <a:spLocks noChangeShapeType="1"/>
          </p:cNvSpPr>
          <p:nvPr/>
        </p:nvSpPr>
        <p:spPr bwMode="auto">
          <a:xfrm rot="10800000" flipH="1">
            <a:off x="1092200" y="3795713"/>
            <a:ext cx="619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07" name="Line 75"/>
          <p:cNvSpPr>
            <a:spLocks noChangeShapeType="1"/>
          </p:cNvSpPr>
          <p:nvPr/>
        </p:nvSpPr>
        <p:spPr bwMode="auto">
          <a:xfrm>
            <a:off x="2054225" y="39751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08" name="Line 76"/>
          <p:cNvSpPr>
            <a:spLocks noChangeShapeType="1"/>
          </p:cNvSpPr>
          <p:nvPr/>
        </p:nvSpPr>
        <p:spPr bwMode="auto">
          <a:xfrm rot="10800000" flipH="1">
            <a:off x="3079750" y="1624013"/>
            <a:ext cx="7302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09" name="Line 77"/>
          <p:cNvSpPr>
            <a:spLocks noChangeShapeType="1"/>
          </p:cNvSpPr>
          <p:nvPr/>
        </p:nvSpPr>
        <p:spPr bwMode="auto">
          <a:xfrm>
            <a:off x="1920875" y="2563813"/>
            <a:ext cx="11588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0" name="Line 78"/>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1" name="Line 79"/>
          <p:cNvSpPr>
            <a:spLocks noChangeShapeType="1"/>
          </p:cNvSpPr>
          <p:nvPr/>
        </p:nvSpPr>
        <p:spPr bwMode="auto">
          <a:xfrm flipV="1">
            <a:off x="3573463" y="1893888"/>
            <a:ext cx="1587" cy="8890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2" name="Oval 80"/>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3" name="Line 81"/>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5" name="Line 83"/>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16"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69717"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69718" name="Rectangle 86"/>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19" name="Rectangle 87"/>
          <p:cNvSpPr>
            <a:spLocks noChangeArrowheads="1"/>
          </p:cNvSpPr>
          <p:nvPr/>
        </p:nvSpPr>
        <p:spPr bwMode="auto">
          <a:xfrm rot="5400000" flipV="1">
            <a:off x="2085182" y="3166269"/>
            <a:ext cx="61912" cy="1460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20" name="AutoShape 88"/>
          <p:cNvSpPr>
            <a:spLocks/>
          </p:cNvSpPr>
          <p:nvPr/>
        </p:nvSpPr>
        <p:spPr bwMode="auto">
          <a:xfrm rot="5400000">
            <a:off x="2181225" y="2805113"/>
            <a:ext cx="163513" cy="4270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1" name="AutoShape 89"/>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2" name="AutoShape 90"/>
          <p:cNvSpPr>
            <a:spLocks/>
          </p:cNvSpPr>
          <p:nvPr/>
        </p:nvSpPr>
        <p:spPr bwMode="auto">
          <a:xfrm rot="5400000" flipH="1">
            <a:off x="2178844" y="3258344"/>
            <a:ext cx="163513" cy="4286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3" name="AutoShape 91"/>
          <p:cNvSpPr>
            <a:spLocks/>
          </p:cNvSpPr>
          <p:nvPr/>
        </p:nvSpPr>
        <p:spPr bwMode="auto">
          <a:xfrm rot="5400000" flipH="1">
            <a:off x="2178844" y="3256757"/>
            <a:ext cx="96837" cy="361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4" name="Rectangle 92"/>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25" name="Rectangle 93"/>
          <p:cNvSpPr>
            <a:spLocks noChangeArrowheads="1"/>
          </p:cNvSpPr>
          <p:nvPr/>
        </p:nvSpPr>
        <p:spPr bwMode="auto">
          <a:xfrm rot="5400000">
            <a:off x="2248694" y="12295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6" name="AutoShape 94"/>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7" name="AutoShape 95"/>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8" name="Rectangle 96"/>
          <p:cNvSpPr>
            <a:spLocks noChangeArrowheads="1"/>
          </p:cNvSpPr>
          <p:nvPr/>
        </p:nvSpPr>
        <p:spPr bwMode="auto">
          <a:xfrm rot="5400000" flipH="1">
            <a:off x="2248694" y="17883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29" name="AutoShape 97"/>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0" name="AutoShape 98"/>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1" name="AutoShape 99"/>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2" name="AutoShape 100"/>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3" name="AutoShape 101"/>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4" name="Rectangle 102"/>
          <p:cNvSpPr>
            <a:spLocks noChangeArrowheads="1"/>
          </p:cNvSpPr>
          <p:nvPr/>
        </p:nvSpPr>
        <p:spPr bwMode="auto">
          <a:xfrm rot="10800000">
            <a:off x="2270125" y="1566863"/>
            <a:ext cx="234950" cy="406400"/>
          </a:xfrm>
          <a:prstGeom prst="rect">
            <a:avLst/>
          </a:prstGeom>
          <a:solidFill>
            <a:srgbClr val="FF99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5" name="Rectangle 103"/>
          <p:cNvSpPr>
            <a:spLocks noChangeArrowheads="1"/>
          </p:cNvSpPr>
          <p:nvPr/>
        </p:nvSpPr>
        <p:spPr bwMode="auto">
          <a:xfrm rot="5400000" flipV="1">
            <a:off x="2121694" y="1654969"/>
            <a:ext cx="61913" cy="2190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36" name="AutoShape 104"/>
          <p:cNvSpPr>
            <a:spLocks/>
          </p:cNvSpPr>
          <p:nvPr/>
        </p:nvSpPr>
        <p:spPr bwMode="auto">
          <a:xfrm rot="5400000">
            <a:off x="2178050" y="1038225"/>
            <a:ext cx="163513" cy="4365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7" name="AutoShape 105"/>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8" name="AutoShape 106"/>
          <p:cNvSpPr>
            <a:spLocks/>
          </p:cNvSpPr>
          <p:nvPr/>
        </p:nvSpPr>
        <p:spPr bwMode="auto">
          <a:xfrm rot="5400000" flipH="1">
            <a:off x="2176462" y="2044701"/>
            <a:ext cx="163513" cy="4365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39" name="AutoShape 107"/>
          <p:cNvSpPr>
            <a:spLocks/>
          </p:cNvSpPr>
          <p:nvPr/>
        </p:nvSpPr>
        <p:spPr bwMode="auto">
          <a:xfrm rot="5400000" flipH="1">
            <a:off x="2177256" y="2043907"/>
            <a:ext cx="96837"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40" name="Line 108"/>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41" name="Line 109"/>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42" name="Rectangle 110"/>
          <p:cNvSpPr>
            <a:spLocks noChangeArrowheads="1"/>
          </p:cNvSpPr>
          <p:nvPr/>
        </p:nvSpPr>
        <p:spPr bwMode="auto">
          <a:xfrm rot="5400000" flipV="1">
            <a:off x="4037013" y="3071813"/>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43" name="AutoShape 111"/>
          <p:cNvSpPr>
            <a:spLocks/>
          </p:cNvSpPr>
          <p:nvPr/>
        </p:nvSpPr>
        <p:spPr bwMode="auto">
          <a:xfrm rot="10800000">
            <a:off x="4400550" y="2754313"/>
            <a:ext cx="103188" cy="415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44" name="AutoShape 112"/>
          <p:cNvSpPr>
            <a:spLocks/>
          </p:cNvSpPr>
          <p:nvPr/>
        </p:nvSpPr>
        <p:spPr bwMode="auto">
          <a:xfrm rot="10800000">
            <a:off x="4402138" y="281146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45" name="Rectangle 113"/>
          <p:cNvSpPr>
            <a:spLocks noChangeArrowheads="1"/>
          </p:cNvSpPr>
          <p:nvPr/>
        </p:nvSpPr>
        <p:spPr bwMode="auto">
          <a:xfrm rot="5400000" flipV="1">
            <a:off x="3655219" y="285670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46" name="Rectangle 114"/>
          <p:cNvSpPr>
            <a:spLocks noChangeArrowheads="1"/>
          </p:cNvSpPr>
          <p:nvPr/>
        </p:nvSpPr>
        <p:spPr bwMode="auto">
          <a:xfrm rot="10800000">
            <a:off x="4195763" y="2854325"/>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47" name="Rectangle 115"/>
          <p:cNvSpPr>
            <a:spLocks noChangeArrowheads="1"/>
          </p:cNvSpPr>
          <p:nvPr/>
        </p:nvSpPr>
        <p:spPr bwMode="auto">
          <a:xfrm rot="10800000" flipH="1">
            <a:off x="3862388" y="296703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48" name="Rectangle 116"/>
          <p:cNvSpPr>
            <a:spLocks noChangeArrowheads="1"/>
          </p:cNvSpPr>
          <p:nvPr/>
        </p:nvSpPr>
        <p:spPr bwMode="auto">
          <a:xfrm rot="10800000" flipV="1">
            <a:off x="4105275" y="322738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49" name="AutoShape 117"/>
          <p:cNvSpPr>
            <a:spLocks/>
          </p:cNvSpPr>
          <p:nvPr/>
        </p:nvSpPr>
        <p:spPr bwMode="auto">
          <a:xfrm rot="16200000" flipV="1">
            <a:off x="3833019" y="3293269"/>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50" name="AutoShape 118"/>
          <p:cNvSpPr>
            <a:spLocks/>
          </p:cNvSpPr>
          <p:nvPr/>
        </p:nvSpPr>
        <p:spPr bwMode="auto">
          <a:xfrm rot="16200000" flipV="1">
            <a:off x="3834606" y="329485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51" name="Rectangle 119"/>
          <p:cNvSpPr>
            <a:spLocks noChangeArrowheads="1"/>
          </p:cNvSpPr>
          <p:nvPr/>
        </p:nvSpPr>
        <p:spPr bwMode="auto">
          <a:xfrm rot="16200000" flipV="1">
            <a:off x="4070351" y="2489200"/>
            <a:ext cx="57150" cy="5873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52" name="Rectangle 120"/>
          <p:cNvSpPr>
            <a:spLocks noChangeArrowheads="1"/>
          </p:cNvSpPr>
          <p:nvPr/>
        </p:nvSpPr>
        <p:spPr bwMode="auto">
          <a:xfrm rot="16200000" flipV="1">
            <a:off x="3803650" y="3117850"/>
            <a:ext cx="58738" cy="587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753" name="Group 121"/>
          <p:cNvGrpSpPr>
            <a:grpSpLocks/>
          </p:cNvGrpSpPr>
          <p:nvPr/>
        </p:nvGrpSpPr>
        <p:grpSpPr bwMode="auto">
          <a:xfrm rot="5400000">
            <a:off x="4046537" y="3092451"/>
            <a:ext cx="574675" cy="101600"/>
            <a:chOff x="3118" y="864"/>
            <a:chExt cx="530" cy="48"/>
          </a:xfrm>
        </p:grpSpPr>
        <p:sp>
          <p:nvSpPr>
            <p:cNvPr id="69754" name="Arc 12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55" name="Arc 12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756" name="Group 124"/>
          <p:cNvGrpSpPr>
            <a:grpSpLocks/>
          </p:cNvGrpSpPr>
          <p:nvPr/>
        </p:nvGrpSpPr>
        <p:grpSpPr bwMode="auto">
          <a:xfrm rot="5400000" flipV="1">
            <a:off x="4046537" y="3232151"/>
            <a:ext cx="53975" cy="63500"/>
            <a:chOff x="3726" y="878"/>
            <a:chExt cx="50" cy="58"/>
          </a:xfrm>
        </p:grpSpPr>
        <p:sp>
          <p:nvSpPr>
            <p:cNvPr id="69757" name="AutoShape 12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58" name="AutoShape 12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759" name="Group 127"/>
          <p:cNvGrpSpPr>
            <a:grpSpLocks/>
          </p:cNvGrpSpPr>
          <p:nvPr/>
        </p:nvGrpSpPr>
        <p:grpSpPr bwMode="auto">
          <a:xfrm rot="5400000" flipV="1">
            <a:off x="4044950" y="2984501"/>
            <a:ext cx="52387" cy="61912"/>
            <a:chOff x="3462" y="734"/>
            <a:chExt cx="48" cy="56"/>
          </a:xfrm>
        </p:grpSpPr>
        <p:sp>
          <p:nvSpPr>
            <p:cNvPr id="69760" name="AutoShape 12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761" name="AutoShape 12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9762" name="Rectangle 130"/>
          <p:cNvSpPr>
            <a:spLocks noChangeArrowheads="1"/>
          </p:cNvSpPr>
          <p:nvPr/>
        </p:nvSpPr>
        <p:spPr bwMode="auto">
          <a:xfrm rot="16200000">
            <a:off x="4040188" y="3082925"/>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69763" name="Group 131"/>
          <p:cNvGrpSpPr>
            <a:grpSpLocks/>
          </p:cNvGrpSpPr>
          <p:nvPr/>
        </p:nvGrpSpPr>
        <p:grpSpPr bwMode="auto">
          <a:xfrm rot="5400000">
            <a:off x="3839369" y="2958306"/>
            <a:ext cx="522288" cy="365125"/>
            <a:chOff x="3380" y="1014"/>
            <a:chExt cx="481" cy="337"/>
          </a:xfrm>
        </p:grpSpPr>
        <p:sp>
          <p:nvSpPr>
            <p:cNvPr id="69764" name="Rectangle 13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65" name="Rectangle 13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766" name="Rectangle 13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767" name="Line 135"/>
          <p:cNvSpPr>
            <a:spLocks noChangeShapeType="1"/>
          </p:cNvSpPr>
          <p:nvPr/>
        </p:nvSpPr>
        <p:spPr bwMode="auto">
          <a:xfrm rot="10800000">
            <a:off x="4064000" y="32273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768" name="Line 136"/>
          <p:cNvSpPr>
            <a:spLocks noChangeShapeType="1"/>
          </p:cNvSpPr>
          <p:nvPr/>
        </p:nvSpPr>
        <p:spPr bwMode="auto">
          <a:xfrm rot="10800000">
            <a:off x="4059238" y="30559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09" name="Rectangle 177"/>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69810" name="Rectangle 178"/>
          <p:cNvSpPr>
            <a:spLocks noChangeArrowheads="1"/>
          </p:cNvSpPr>
          <p:nvPr/>
        </p:nvSpPr>
        <p:spPr bwMode="auto">
          <a:xfrm rot="5400000" flipH="1">
            <a:off x="680244" y="1769269"/>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69811" name="Rectangle 179"/>
          <p:cNvSpPr>
            <a:spLocks noChangeArrowheads="1"/>
          </p:cNvSpPr>
          <p:nvPr/>
        </p:nvSpPr>
        <p:spPr bwMode="auto">
          <a:xfrm rot="5400000" flipH="1">
            <a:off x="544512" y="1665288"/>
            <a:ext cx="74613" cy="166688"/>
          </a:xfrm>
          <a:prstGeom prst="rect">
            <a:avLst/>
          </a:prstGeom>
          <a:solidFill>
            <a:srgbClr val="FF9900"/>
          </a:solidFill>
          <a:ln w="9525">
            <a:solidFill>
              <a:srgbClr val="000000"/>
            </a:solidFill>
            <a:miter lim="800000"/>
            <a:headEnd/>
            <a:tailEnd/>
          </a:ln>
        </p:spPr>
        <p:txBody>
          <a:bodyPr/>
          <a:lstStyle/>
          <a:p>
            <a:endParaRPr lang="en-US"/>
          </a:p>
        </p:txBody>
      </p:sp>
      <p:sp>
        <p:nvSpPr>
          <p:cNvPr id="69812" name="Rectangle 180"/>
          <p:cNvSpPr>
            <a:spLocks noChangeArrowheads="1"/>
          </p:cNvSpPr>
          <p:nvPr/>
        </p:nvSpPr>
        <p:spPr bwMode="auto">
          <a:xfrm rot="5400000" flipH="1">
            <a:off x="985838" y="1571625"/>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69813" name="Rectangle 181"/>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69814" name="Group 182"/>
          <p:cNvGrpSpPr>
            <a:grpSpLocks/>
          </p:cNvGrpSpPr>
          <p:nvPr/>
        </p:nvGrpSpPr>
        <p:grpSpPr bwMode="auto">
          <a:xfrm rot="5400000">
            <a:off x="741363" y="1851025"/>
            <a:ext cx="127000" cy="222250"/>
            <a:chOff x="7171" y="1584"/>
            <a:chExt cx="262" cy="270"/>
          </a:xfrm>
        </p:grpSpPr>
        <p:sp>
          <p:nvSpPr>
            <p:cNvPr id="69815" name="Rectangle 183"/>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69816" name="Group 184"/>
            <p:cNvGrpSpPr>
              <a:grpSpLocks/>
            </p:cNvGrpSpPr>
            <p:nvPr/>
          </p:nvGrpSpPr>
          <p:grpSpPr bwMode="auto">
            <a:xfrm>
              <a:off x="7171" y="1584"/>
              <a:ext cx="260" cy="270"/>
              <a:chOff x="7186" y="1584"/>
              <a:chExt cx="245" cy="270"/>
            </a:xfrm>
          </p:grpSpPr>
          <p:sp>
            <p:nvSpPr>
              <p:cNvPr id="69817" name="Oval 185"/>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18" name="Oval 186"/>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19" name="Oval 187"/>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0" name="Oval 188"/>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1" name="Oval 189"/>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2" name="Oval 190"/>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3" name="Oval 191"/>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4" name="Line 192"/>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5" name="Line 193"/>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6" name="Line 194"/>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7" name="Line 195"/>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8" name="Line 196"/>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29" name="Line 197"/>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0" name="Line 198"/>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1" name="Line 199"/>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2" name="Line 200"/>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3" name="Line 201"/>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4" name="Line 202"/>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5" name="Line 203"/>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6" name="Line 204"/>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7" name="Line 205"/>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38" name="Line 206"/>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839" name="Group 207"/>
              <p:cNvGrpSpPr>
                <a:grpSpLocks/>
              </p:cNvGrpSpPr>
              <p:nvPr/>
            </p:nvGrpSpPr>
            <p:grpSpPr bwMode="auto">
              <a:xfrm>
                <a:off x="7389" y="1608"/>
                <a:ext cx="42" cy="246"/>
                <a:chOff x="7389" y="1608"/>
                <a:chExt cx="42" cy="246"/>
              </a:xfrm>
            </p:grpSpPr>
            <p:sp>
              <p:nvSpPr>
                <p:cNvPr id="69840" name="Oval 208"/>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41" name="Line 209"/>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42" name="Line 210"/>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9843" name="Line 211"/>
          <p:cNvSpPr>
            <a:spLocks noChangeShapeType="1"/>
          </p:cNvSpPr>
          <p:nvPr/>
        </p:nvSpPr>
        <p:spPr bwMode="auto">
          <a:xfrm rot="5400000">
            <a:off x="1876425" y="3376613"/>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44" name="Oval 212"/>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45" name="AutoShape 213"/>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46" name="Line 214"/>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47" name="AutoShape 215"/>
          <p:cNvSpPr>
            <a:spLocks/>
          </p:cNvSpPr>
          <p:nvPr/>
        </p:nvSpPr>
        <p:spPr bwMode="auto">
          <a:xfrm>
            <a:off x="1558925" y="4638675"/>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48" name="Line 216"/>
          <p:cNvSpPr>
            <a:spLocks noChangeShapeType="1"/>
          </p:cNvSpPr>
          <p:nvPr/>
        </p:nvSpPr>
        <p:spPr bwMode="auto">
          <a:xfrm rot="5400000">
            <a:off x="1717675" y="3878263"/>
            <a:ext cx="0" cy="1651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49" name="Line 217"/>
          <p:cNvSpPr>
            <a:spLocks noChangeShapeType="1"/>
          </p:cNvSpPr>
          <p:nvPr/>
        </p:nvSpPr>
        <p:spPr bwMode="auto">
          <a:xfrm rot="5400000">
            <a:off x="1980407" y="171529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50" name="Line 218"/>
          <p:cNvSpPr>
            <a:spLocks noChangeShapeType="1"/>
          </p:cNvSpPr>
          <p:nvPr/>
        </p:nvSpPr>
        <p:spPr bwMode="auto">
          <a:xfrm rot="-5400000">
            <a:off x="1713706" y="1983582"/>
            <a:ext cx="40163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51" name="AutoShape 219"/>
          <p:cNvSpPr>
            <a:spLocks/>
          </p:cNvSpPr>
          <p:nvPr/>
        </p:nvSpPr>
        <p:spPr bwMode="auto">
          <a:xfrm>
            <a:off x="1825625" y="21923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52" name="Line 220"/>
          <p:cNvSpPr>
            <a:spLocks noChangeShapeType="1"/>
          </p:cNvSpPr>
          <p:nvPr/>
        </p:nvSpPr>
        <p:spPr bwMode="auto">
          <a:xfrm rot="-5400000">
            <a:off x="1835943" y="2507457"/>
            <a:ext cx="14446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53" name="Line 221"/>
          <p:cNvSpPr>
            <a:spLocks noChangeShapeType="1"/>
          </p:cNvSpPr>
          <p:nvPr/>
        </p:nvSpPr>
        <p:spPr bwMode="auto">
          <a:xfrm rot="5400000">
            <a:off x="3687763" y="1779587"/>
            <a:ext cx="0" cy="2444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54" name="Line 222"/>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55" name="Rectangle 223"/>
          <p:cNvSpPr>
            <a:spLocks noChangeArrowheads="1"/>
          </p:cNvSpPr>
          <p:nvPr/>
        </p:nvSpPr>
        <p:spPr bwMode="auto">
          <a:xfrm rot="5400000" flipV="1">
            <a:off x="4054475" y="1525588"/>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56" name="AutoShape 224"/>
          <p:cNvSpPr>
            <a:spLocks/>
          </p:cNvSpPr>
          <p:nvPr/>
        </p:nvSpPr>
        <p:spPr bwMode="auto">
          <a:xfrm rot="10800000">
            <a:off x="4418013" y="1208088"/>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57" name="AutoShape 225"/>
          <p:cNvSpPr>
            <a:spLocks/>
          </p:cNvSpPr>
          <p:nvPr/>
        </p:nvSpPr>
        <p:spPr bwMode="auto">
          <a:xfrm rot="10800000">
            <a:off x="4419600" y="126523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58" name="Rectangle 226"/>
          <p:cNvSpPr>
            <a:spLocks noChangeArrowheads="1"/>
          </p:cNvSpPr>
          <p:nvPr/>
        </p:nvSpPr>
        <p:spPr bwMode="auto">
          <a:xfrm rot="5400000" flipV="1">
            <a:off x="3672681" y="131048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59" name="Rectangle 227"/>
          <p:cNvSpPr>
            <a:spLocks noChangeArrowheads="1"/>
          </p:cNvSpPr>
          <p:nvPr/>
        </p:nvSpPr>
        <p:spPr bwMode="auto">
          <a:xfrm rot="10800000">
            <a:off x="4213225" y="1308100"/>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60" name="Rectangle 228"/>
          <p:cNvSpPr>
            <a:spLocks noChangeArrowheads="1"/>
          </p:cNvSpPr>
          <p:nvPr/>
        </p:nvSpPr>
        <p:spPr bwMode="auto">
          <a:xfrm rot="10800000" flipH="1">
            <a:off x="3879850" y="1420813"/>
            <a:ext cx="203200" cy="3460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61" name="Rectangle 229"/>
          <p:cNvSpPr>
            <a:spLocks noChangeArrowheads="1"/>
          </p:cNvSpPr>
          <p:nvPr/>
        </p:nvSpPr>
        <p:spPr bwMode="auto">
          <a:xfrm rot="10800000" flipV="1">
            <a:off x="4122738" y="168116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62" name="AutoShape 230"/>
          <p:cNvSpPr>
            <a:spLocks/>
          </p:cNvSpPr>
          <p:nvPr/>
        </p:nvSpPr>
        <p:spPr bwMode="auto">
          <a:xfrm rot="16200000" flipV="1">
            <a:off x="3850481" y="1747045"/>
            <a:ext cx="136525" cy="1952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63" name="AutoShape 231"/>
          <p:cNvSpPr>
            <a:spLocks/>
          </p:cNvSpPr>
          <p:nvPr/>
        </p:nvSpPr>
        <p:spPr bwMode="auto">
          <a:xfrm rot="16200000" flipV="1">
            <a:off x="3852069" y="174863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64" name="Rectangle 232"/>
          <p:cNvSpPr>
            <a:spLocks noChangeArrowheads="1"/>
          </p:cNvSpPr>
          <p:nvPr/>
        </p:nvSpPr>
        <p:spPr bwMode="auto">
          <a:xfrm rot="16200000" flipV="1">
            <a:off x="4087813" y="94297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65" name="Rectangle 233"/>
          <p:cNvSpPr>
            <a:spLocks noChangeArrowheads="1"/>
          </p:cNvSpPr>
          <p:nvPr/>
        </p:nvSpPr>
        <p:spPr bwMode="auto">
          <a:xfrm rot="16200000" flipV="1">
            <a:off x="3822700" y="1573213"/>
            <a:ext cx="58738"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866" name="Group 234"/>
          <p:cNvGrpSpPr>
            <a:grpSpLocks/>
          </p:cNvGrpSpPr>
          <p:nvPr/>
        </p:nvGrpSpPr>
        <p:grpSpPr bwMode="auto">
          <a:xfrm rot="5400000">
            <a:off x="4089400" y="1571626"/>
            <a:ext cx="574675" cy="50800"/>
            <a:chOff x="3118" y="864"/>
            <a:chExt cx="530" cy="48"/>
          </a:xfrm>
        </p:grpSpPr>
        <p:sp>
          <p:nvSpPr>
            <p:cNvPr id="69867" name="Arc 23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68" name="Arc 23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869" name="Group 237"/>
          <p:cNvGrpSpPr>
            <a:grpSpLocks/>
          </p:cNvGrpSpPr>
          <p:nvPr/>
        </p:nvGrpSpPr>
        <p:grpSpPr bwMode="auto">
          <a:xfrm rot="5400000">
            <a:off x="3852862" y="1687513"/>
            <a:ext cx="53975" cy="63500"/>
            <a:chOff x="3726" y="878"/>
            <a:chExt cx="50" cy="58"/>
          </a:xfrm>
        </p:grpSpPr>
        <p:sp>
          <p:nvSpPr>
            <p:cNvPr id="69870" name="AutoShape 23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71" name="AutoShape 23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69872" name="Group 240"/>
          <p:cNvGrpSpPr>
            <a:grpSpLocks/>
          </p:cNvGrpSpPr>
          <p:nvPr/>
        </p:nvGrpSpPr>
        <p:grpSpPr bwMode="auto">
          <a:xfrm rot="5400000">
            <a:off x="3852069" y="1440656"/>
            <a:ext cx="52388" cy="60325"/>
            <a:chOff x="3462" y="734"/>
            <a:chExt cx="48" cy="56"/>
          </a:xfrm>
        </p:grpSpPr>
        <p:sp>
          <p:nvSpPr>
            <p:cNvPr id="69873" name="AutoShape 24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74" name="AutoShape 24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69875" name="Rectangle 243"/>
          <p:cNvSpPr>
            <a:spLocks noChangeArrowheads="1"/>
          </p:cNvSpPr>
          <p:nvPr/>
        </p:nvSpPr>
        <p:spPr bwMode="auto">
          <a:xfrm rot="16200000">
            <a:off x="4057650" y="1536701"/>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76" name="Line 244"/>
          <p:cNvSpPr>
            <a:spLocks noChangeShapeType="1"/>
          </p:cNvSpPr>
          <p:nvPr/>
        </p:nvSpPr>
        <p:spPr bwMode="auto">
          <a:xfrm rot="10800000">
            <a:off x="4081463" y="16811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77" name="Line 245"/>
          <p:cNvSpPr>
            <a:spLocks noChangeShapeType="1"/>
          </p:cNvSpPr>
          <p:nvPr/>
        </p:nvSpPr>
        <p:spPr bwMode="auto">
          <a:xfrm rot="10800000">
            <a:off x="4076700" y="15097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78" name="Line 246"/>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79" name="Line 247"/>
          <p:cNvSpPr>
            <a:spLocks noChangeShapeType="1"/>
          </p:cNvSpPr>
          <p:nvPr/>
        </p:nvSpPr>
        <p:spPr bwMode="auto">
          <a:xfrm rot="5400000" flipV="1">
            <a:off x="7212807" y="2932906"/>
            <a:ext cx="0" cy="5254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69880" name="AutoShape 248"/>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69881" name="Rectangle 249"/>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69882" name="Rectangle 250"/>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69883" name="Group 251"/>
          <p:cNvGrpSpPr>
            <a:grpSpLocks/>
          </p:cNvGrpSpPr>
          <p:nvPr/>
        </p:nvGrpSpPr>
        <p:grpSpPr bwMode="auto">
          <a:xfrm rot="5400000" flipV="1">
            <a:off x="6372225" y="3429001"/>
            <a:ext cx="276225" cy="317500"/>
            <a:chOff x="7277" y="7496"/>
            <a:chExt cx="318" cy="270"/>
          </a:xfrm>
        </p:grpSpPr>
        <p:sp>
          <p:nvSpPr>
            <p:cNvPr id="69884" name="Rectangle 252"/>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69885" name="Group 253"/>
            <p:cNvGrpSpPr>
              <a:grpSpLocks/>
            </p:cNvGrpSpPr>
            <p:nvPr/>
          </p:nvGrpSpPr>
          <p:grpSpPr bwMode="auto">
            <a:xfrm>
              <a:off x="7277" y="7496"/>
              <a:ext cx="316" cy="270"/>
              <a:chOff x="7348" y="6391"/>
              <a:chExt cx="316" cy="270"/>
            </a:xfrm>
          </p:grpSpPr>
          <p:sp>
            <p:nvSpPr>
              <p:cNvPr id="69886" name="Oval 254"/>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87" name="Oval 255"/>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88" name="Oval 256"/>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89" name="Oval 257"/>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0" name="Oval 258"/>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1" name="Oval 259"/>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2" name="Oval 260"/>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3" name="Line 261"/>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4" name="Line 262"/>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5" name="Line 263"/>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6" name="Line 264"/>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7" name="Line 265"/>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8" name="Line 266"/>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899" name="Line 267"/>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0" name="Line 268"/>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1" name="Line 269"/>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2" name="Line 270"/>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3" name="Line 271"/>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4" name="Line 272"/>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5" name="Line 273"/>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6" name="Line 274"/>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07" name="Line 275"/>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08" name="Group 276"/>
              <p:cNvGrpSpPr>
                <a:grpSpLocks/>
              </p:cNvGrpSpPr>
              <p:nvPr/>
            </p:nvGrpSpPr>
            <p:grpSpPr bwMode="auto">
              <a:xfrm>
                <a:off x="7610" y="6415"/>
                <a:ext cx="54" cy="246"/>
                <a:chOff x="7389" y="1608"/>
                <a:chExt cx="42" cy="246"/>
              </a:xfrm>
            </p:grpSpPr>
            <p:sp>
              <p:nvSpPr>
                <p:cNvPr id="69909" name="Oval 277"/>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10" name="Line 278"/>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11" name="Line 279"/>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69912" name="Rectangle 280"/>
          <p:cNvSpPr>
            <a:spLocks noChangeArrowheads="1"/>
          </p:cNvSpPr>
          <p:nvPr/>
        </p:nvSpPr>
        <p:spPr bwMode="auto">
          <a:xfrm rot="5400000" flipH="1" flipV="1">
            <a:off x="6792119" y="2829719"/>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69913" name="Rectangle 281"/>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69914" name="Rectangle 282"/>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69915" name="Rectangle 283"/>
          <p:cNvSpPr>
            <a:spLocks noChangeArrowheads="1"/>
          </p:cNvSpPr>
          <p:nvPr/>
        </p:nvSpPr>
        <p:spPr bwMode="auto">
          <a:xfrm rot="5400000" flipH="1" flipV="1">
            <a:off x="6792119" y="3074194"/>
            <a:ext cx="76200" cy="242888"/>
          </a:xfrm>
          <a:prstGeom prst="rect">
            <a:avLst/>
          </a:prstGeom>
          <a:solidFill>
            <a:srgbClr val="3366FF"/>
          </a:solidFill>
          <a:ln w="9525">
            <a:solidFill>
              <a:srgbClr val="000000"/>
            </a:solidFill>
            <a:miter lim="800000"/>
            <a:headEnd/>
            <a:tailEnd/>
          </a:ln>
        </p:spPr>
        <p:txBody>
          <a:bodyPr/>
          <a:lstStyle/>
          <a:p>
            <a:endParaRPr lang="en-US"/>
          </a:p>
        </p:txBody>
      </p:sp>
      <p:sp>
        <p:nvSpPr>
          <p:cNvPr id="69916" name="Rectangle 284"/>
          <p:cNvSpPr>
            <a:spLocks noChangeArrowheads="1"/>
          </p:cNvSpPr>
          <p:nvPr/>
        </p:nvSpPr>
        <p:spPr bwMode="auto">
          <a:xfrm rot="5400000" flipH="1" flipV="1">
            <a:off x="6790532" y="3194844"/>
            <a:ext cx="76200" cy="242887"/>
          </a:xfrm>
          <a:prstGeom prst="rect">
            <a:avLst/>
          </a:prstGeom>
          <a:solidFill>
            <a:srgbClr val="3366FF"/>
          </a:solidFill>
          <a:ln w="9525">
            <a:solidFill>
              <a:srgbClr val="000000"/>
            </a:solidFill>
            <a:miter lim="800000"/>
            <a:headEnd/>
            <a:tailEnd/>
          </a:ln>
        </p:spPr>
        <p:txBody>
          <a:bodyPr/>
          <a:lstStyle/>
          <a:p>
            <a:endParaRPr lang="en-US"/>
          </a:p>
        </p:txBody>
      </p:sp>
      <p:sp>
        <p:nvSpPr>
          <p:cNvPr id="69917" name="Line 285"/>
          <p:cNvSpPr>
            <a:spLocks noChangeShapeType="1"/>
          </p:cNvSpPr>
          <p:nvPr/>
        </p:nvSpPr>
        <p:spPr bwMode="auto">
          <a:xfrm rot="5400000" flipV="1">
            <a:off x="7031832" y="2856706"/>
            <a:ext cx="0" cy="182563"/>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69918" name="Group 286"/>
          <p:cNvGrpSpPr>
            <a:grpSpLocks/>
          </p:cNvGrpSpPr>
          <p:nvPr/>
        </p:nvGrpSpPr>
        <p:grpSpPr bwMode="auto">
          <a:xfrm>
            <a:off x="7739063" y="1292225"/>
            <a:ext cx="769937" cy="1096963"/>
            <a:chOff x="1173" y="956"/>
            <a:chExt cx="393" cy="787"/>
          </a:xfrm>
        </p:grpSpPr>
        <p:sp>
          <p:nvSpPr>
            <p:cNvPr id="69919" name="Rectangle 287"/>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0" name="Rectangle 288"/>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21" name="Rectangle 289"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2" name="Rectangle 290"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3" name="Rectangle 291"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24" name="Group 292"/>
          <p:cNvGrpSpPr>
            <a:grpSpLocks/>
          </p:cNvGrpSpPr>
          <p:nvPr/>
        </p:nvGrpSpPr>
        <p:grpSpPr bwMode="auto">
          <a:xfrm rot="-5400000" flipH="1" flipV="1">
            <a:off x="7991475" y="2647951"/>
            <a:ext cx="282575" cy="311150"/>
            <a:chOff x="4224" y="1953"/>
            <a:chExt cx="90" cy="95"/>
          </a:xfrm>
        </p:grpSpPr>
        <p:sp>
          <p:nvSpPr>
            <p:cNvPr id="69925" name="Rectangle 293"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6" name="Rectangle 294"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27" name="Oval 295"/>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8" name="Oval 296"/>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29" name="Line 297"/>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0" name="Line 298"/>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31" name="Group 299"/>
          <p:cNvGrpSpPr>
            <a:grpSpLocks/>
          </p:cNvGrpSpPr>
          <p:nvPr/>
        </p:nvGrpSpPr>
        <p:grpSpPr bwMode="auto">
          <a:xfrm>
            <a:off x="8372475" y="2894013"/>
            <a:ext cx="161925" cy="112712"/>
            <a:chOff x="5274" y="1831"/>
            <a:chExt cx="102" cy="71"/>
          </a:xfrm>
        </p:grpSpPr>
        <p:grpSp>
          <p:nvGrpSpPr>
            <p:cNvPr id="69932" name="Group 300"/>
            <p:cNvGrpSpPr>
              <a:grpSpLocks/>
            </p:cNvGrpSpPr>
            <p:nvPr/>
          </p:nvGrpSpPr>
          <p:grpSpPr bwMode="auto">
            <a:xfrm flipV="1">
              <a:off x="5274" y="1831"/>
              <a:ext cx="102" cy="66"/>
              <a:chOff x="8216" y="13836"/>
              <a:chExt cx="283" cy="101"/>
            </a:xfrm>
          </p:grpSpPr>
          <p:sp>
            <p:nvSpPr>
              <p:cNvPr id="69933" name="Arc 301"/>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4" name="Arc 302"/>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5" name="Arc 303"/>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6" name="Arc 304"/>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7" name="Line 305"/>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8" name="Line 306"/>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39" name="Arc 307"/>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0" name="Arc 308"/>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1" name="Line 309"/>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2" name="Line 310"/>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3" name="Line 311"/>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4" name="Line 312"/>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45" name="Rectangle 313"/>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9946" name="Group 314"/>
          <p:cNvGrpSpPr>
            <a:grpSpLocks/>
          </p:cNvGrpSpPr>
          <p:nvPr/>
        </p:nvGrpSpPr>
        <p:grpSpPr bwMode="auto">
          <a:xfrm>
            <a:off x="7708900" y="2894013"/>
            <a:ext cx="161925" cy="117475"/>
            <a:chOff x="4856" y="1839"/>
            <a:chExt cx="102" cy="74"/>
          </a:xfrm>
        </p:grpSpPr>
        <p:grpSp>
          <p:nvGrpSpPr>
            <p:cNvPr id="69947" name="Group 315"/>
            <p:cNvGrpSpPr>
              <a:grpSpLocks/>
            </p:cNvGrpSpPr>
            <p:nvPr/>
          </p:nvGrpSpPr>
          <p:grpSpPr bwMode="auto">
            <a:xfrm flipV="1">
              <a:off x="4856" y="1839"/>
              <a:ext cx="102" cy="65"/>
              <a:chOff x="8216" y="13836"/>
              <a:chExt cx="283" cy="101"/>
            </a:xfrm>
          </p:grpSpPr>
          <p:sp>
            <p:nvSpPr>
              <p:cNvPr id="69948" name="Arc 31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49" name="Arc 31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0" name="Arc 31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1" name="Arc 31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2" name="Line 32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3" name="Line 32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4" name="Arc 32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5" name="Arc 32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6" name="Line 32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7" name="Line 32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8" name="Line 32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59" name="Line 32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60" name="Rectangle 328"/>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61" name="Line 329"/>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2" name="Rectangle 330"/>
          <p:cNvSpPr>
            <a:spLocks noChangeArrowheads="1"/>
          </p:cNvSpPr>
          <p:nvPr/>
        </p:nvSpPr>
        <p:spPr bwMode="auto">
          <a:xfrm rot="-5400000" flipH="1" flipV="1">
            <a:off x="7711282" y="1412081"/>
            <a:ext cx="820738"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3" name="Rectangle 331"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64" name="Group 332"/>
          <p:cNvGrpSpPr>
            <a:grpSpLocks/>
          </p:cNvGrpSpPr>
          <p:nvPr/>
        </p:nvGrpSpPr>
        <p:grpSpPr bwMode="auto">
          <a:xfrm rot="10800000" flipV="1">
            <a:off x="8372475" y="874713"/>
            <a:ext cx="161925" cy="104775"/>
            <a:chOff x="8216" y="13836"/>
            <a:chExt cx="283" cy="101"/>
          </a:xfrm>
        </p:grpSpPr>
        <p:sp>
          <p:nvSpPr>
            <p:cNvPr id="69965" name="Arc 33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6" name="Arc 33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7" name="Arc 33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8" name="Arc 33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69" name="Line 33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0" name="Line 33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1" name="Arc 33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2" name="Arc 34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3" name="Line 34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4" name="Line 34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5" name="Line 34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6" name="Line 34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9977" name="Group 345"/>
          <p:cNvGrpSpPr>
            <a:grpSpLocks/>
          </p:cNvGrpSpPr>
          <p:nvPr/>
        </p:nvGrpSpPr>
        <p:grpSpPr bwMode="auto">
          <a:xfrm rot="10800000" flipV="1">
            <a:off x="7708900" y="873125"/>
            <a:ext cx="161925" cy="104775"/>
            <a:chOff x="8216" y="13836"/>
            <a:chExt cx="283" cy="101"/>
          </a:xfrm>
        </p:grpSpPr>
        <p:sp>
          <p:nvSpPr>
            <p:cNvPr id="69978" name="Arc 34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79" name="Arc 34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0" name="Arc 34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1" name="Arc 34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2" name="Line 35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3" name="Line 35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4" name="Arc 35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5" name="Arc 35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6" name="Line 35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7" name="Line 35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8" name="Line 35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89" name="Line 35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90" name="Rectangle 358"/>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91" name="Rectangle 359"/>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92" name="Group 360"/>
          <p:cNvGrpSpPr>
            <a:grpSpLocks/>
          </p:cNvGrpSpPr>
          <p:nvPr/>
        </p:nvGrpSpPr>
        <p:grpSpPr bwMode="auto">
          <a:xfrm>
            <a:off x="7699375" y="1052513"/>
            <a:ext cx="465138" cy="225425"/>
            <a:chOff x="4850" y="663"/>
            <a:chExt cx="293" cy="142"/>
          </a:xfrm>
        </p:grpSpPr>
        <p:sp>
          <p:nvSpPr>
            <p:cNvPr id="69993" name="Rectangle 361"/>
            <p:cNvSpPr>
              <a:spLocks noChangeArrowheads="1"/>
            </p:cNvSpPr>
            <p:nvPr/>
          </p:nvSpPr>
          <p:spPr bwMode="auto">
            <a:xfrm rot="5400000" flipV="1">
              <a:off x="4967" y="546"/>
              <a:ext cx="59" cy="293"/>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94" name="Rectangle 362"/>
            <p:cNvSpPr>
              <a:spLocks noChangeArrowheads="1"/>
            </p:cNvSpPr>
            <p:nvPr/>
          </p:nvSpPr>
          <p:spPr bwMode="auto">
            <a:xfrm rot="5400000" flipV="1">
              <a:off x="5066" y="728"/>
              <a:ext cx="85" cy="69"/>
            </a:xfrm>
            <a:prstGeom prst="rect">
              <a:avLst/>
            </a:prstGeom>
            <a:solidFill>
              <a:srgbClr val="FF9900"/>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69995" name="Group 363"/>
          <p:cNvGrpSpPr>
            <a:grpSpLocks/>
          </p:cNvGrpSpPr>
          <p:nvPr/>
        </p:nvGrpSpPr>
        <p:grpSpPr bwMode="auto">
          <a:xfrm>
            <a:off x="7697788" y="2365375"/>
            <a:ext cx="561975" cy="268288"/>
            <a:chOff x="4849" y="1490"/>
            <a:chExt cx="354" cy="169"/>
          </a:xfrm>
        </p:grpSpPr>
        <p:sp>
          <p:nvSpPr>
            <p:cNvPr id="69996" name="Rectangle 364"/>
            <p:cNvSpPr>
              <a:spLocks noChangeArrowheads="1"/>
            </p:cNvSpPr>
            <p:nvPr/>
          </p:nvSpPr>
          <p:spPr bwMode="auto">
            <a:xfrm rot="-5400000" flipH="1" flipV="1">
              <a:off x="5038" y="1494"/>
              <a:ext cx="169" cy="161"/>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69997" name="Rectangle 365"/>
            <p:cNvSpPr>
              <a:spLocks noChangeArrowheads="1"/>
            </p:cNvSpPr>
            <p:nvPr/>
          </p:nvSpPr>
          <p:spPr bwMode="auto">
            <a:xfrm rot="-5400000" flipH="1" flipV="1">
              <a:off x="4920" y="1492"/>
              <a:ext cx="49" cy="191"/>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69998" name="Rectangle 366"/>
          <p:cNvSpPr>
            <a:spLocks noChangeArrowheads="1"/>
          </p:cNvSpPr>
          <p:nvPr/>
        </p:nvSpPr>
        <p:spPr bwMode="auto">
          <a:xfrm rot="-5400000" flipH="1" flipV="1">
            <a:off x="7808119" y="1767681"/>
            <a:ext cx="623888" cy="5810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69999" name="Group 367"/>
          <p:cNvGrpSpPr>
            <a:grpSpLocks/>
          </p:cNvGrpSpPr>
          <p:nvPr/>
        </p:nvGrpSpPr>
        <p:grpSpPr bwMode="auto">
          <a:xfrm>
            <a:off x="6407150" y="2416175"/>
            <a:ext cx="177800" cy="263525"/>
            <a:chOff x="4036" y="1810"/>
            <a:chExt cx="112" cy="166"/>
          </a:xfrm>
        </p:grpSpPr>
        <p:grpSp>
          <p:nvGrpSpPr>
            <p:cNvPr id="70000" name="Group 368"/>
            <p:cNvGrpSpPr>
              <a:grpSpLocks/>
            </p:cNvGrpSpPr>
            <p:nvPr/>
          </p:nvGrpSpPr>
          <p:grpSpPr bwMode="auto">
            <a:xfrm rot="5400000">
              <a:off x="4055" y="1791"/>
              <a:ext cx="73" cy="112"/>
              <a:chOff x="4823" y="2806"/>
              <a:chExt cx="144" cy="219"/>
            </a:xfrm>
          </p:grpSpPr>
          <p:sp>
            <p:nvSpPr>
              <p:cNvPr id="70001" name="AutoShape 369"/>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9900"/>
              </a:solidFill>
              <a:ln w="9525">
                <a:solidFill>
                  <a:srgbClr val="000000"/>
                </a:solidFill>
                <a:miter lim="800000"/>
                <a:headEnd/>
                <a:tailEnd/>
              </a:ln>
            </p:spPr>
            <p:txBody>
              <a:bodyPr/>
              <a:lstStyle/>
              <a:p>
                <a:endParaRPr lang="en-US"/>
              </a:p>
            </p:txBody>
          </p:sp>
          <p:grpSp>
            <p:nvGrpSpPr>
              <p:cNvPr id="70002" name="Group 370"/>
              <p:cNvGrpSpPr>
                <a:grpSpLocks/>
              </p:cNvGrpSpPr>
              <p:nvPr/>
            </p:nvGrpSpPr>
            <p:grpSpPr bwMode="auto">
              <a:xfrm>
                <a:off x="4855" y="2834"/>
                <a:ext cx="77" cy="167"/>
                <a:chOff x="4855" y="2834"/>
                <a:chExt cx="77" cy="167"/>
              </a:xfrm>
            </p:grpSpPr>
            <p:sp>
              <p:nvSpPr>
                <p:cNvPr id="70003" name="Line 371"/>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04" name="Line 372"/>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05" name="Line 373"/>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06" name="Line 374"/>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0007" name="Rectangle 375"/>
            <p:cNvSpPr>
              <a:spLocks noChangeArrowheads="1"/>
            </p:cNvSpPr>
            <p:nvPr/>
          </p:nvSpPr>
          <p:spPr bwMode="auto">
            <a:xfrm rot="5400000" flipH="1" flipV="1">
              <a:off x="4046" y="1883"/>
              <a:ext cx="92" cy="94"/>
            </a:xfrm>
            <a:prstGeom prst="rect">
              <a:avLst/>
            </a:prstGeom>
            <a:solidFill>
              <a:srgbClr val="FF9900"/>
            </a:solidFill>
            <a:ln w="9525">
              <a:solidFill>
                <a:srgbClr val="000000"/>
              </a:solidFill>
              <a:miter lim="800000"/>
              <a:headEnd/>
              <a:tailEnd/>
            </a:ln>
          </p:spPr>
          <p:txBody>
            <a:bodyPr/>
            <a:lstStyle/>
            <a:p>
              <a:endParaRPr lang="en-US"/>
            </a:p>
          </p:txBody>
        </p:sp>
      </p:grpSp>
      <p:sp>
        <p:nvSpPr>
          <p:cNvPr id="70008" name="Rectangle 376"/>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70009" name="Rectangle 377"/>
          <p:cNvSpPr>
            <a:spLocks noChangeArrowheads="1"/>
          </p:cNvSpPr>
          <p:nvPr/>
        </p:nvSpPr>
        <p:spPr bwMode="auto">
          <a:xfrm rot="5400000" flipH="1" flipV="1">
            <a:off x="6383338" y="3044825"/>
            <a:ext cx="255588" cy="388937"/>
          </a:xfrm>
          <a:prstGeom prst="rect">
            <a:avLst/>
          </a:prstGeom>
          <a:solidFill>
            <a:srgbClr val="3366FF"/>
          </a:solidFill>
          <a:ln w="9525">
            <a:solidFill>
              <a:srgbClr val="000000"/>
            </a:solidFill>
            <a:miter lim="800000"/>
            <a:headEnd/>
            <a:tailEnd/>
          </a:ln>
        </p:spPr>
        <p:txBody>
          <a:bodyPr/>
          <a:lstStyle/>
          <a:p>
            <a:endParaRPr lang="en-US"/>
          </a:p>
        </p:txBody>
      </p:sp>
      <p:sp>
        <p:nvSpPr>
          <p:cNvPr id="70010" name="Rectangle 378"/>
          <p:cNvSpPr>
            <a:spLocks noChangeArrowheads="1"/>
          </p:cNvSpPr>
          <p:nvPr/>
        </p:nvSpPr>
        <p:spPr bwMode="auto">
          <a:xfrm rot="5400000" flipH="1" flipV="1">
            <a:off x="6430169" y="2564607"/>
            <a:ext cx="161925" cy="388937"/>
          </a:xfrm>
          <a:prstGeom prst="rect">
            <a:avLst/>
          </a:prstGeom>
          <a:solidFill>
            <a:srgbClr val="FF9900"/>
          </a:solidFill>
          <a:ln w="9525">
            <a:solidFill>
              <a:srgbClr val="000000"/>
            </a:solidFill>
            <a:miter lim="800000"/>
            <a:headEnd/>
            <a:tailEnd/>
          </a:ln>
        </p:spPr>
        <p:txBody>
          <a:bodyPr/>
          <a:lstStyle/>
          <a:p>
            <a:endParaRPr lang="en-US"/>
          </a:p>
        </p:txBody>
      </p:sp>
      <p:sp>
        <p:nvSpPr>
          <p:cNvPr id="70017" name="Line 385"/>
          <p:cNvSpPr>
            <a:spLocks noChangeShapeType="1"/>
          </p:cNvSpPr>
          <p:nvPr/>
        </p:nvSpPr>
        <p:spPr bwMode="auto">
          <a:xfrm rot="10800000">
            <a:off x="6491288" y="2276475"/>
            <a:ext cx="0" cy="1587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018" name="Group 386"/>
          <p:cNvGrpSpPr>
            <a:grpSpLocks/>
          </p:cNvGrpSpPr>
          <p:nvPr/>
        </p:nvGrpSpPr>
        <p:grpSpPr bwMode="auto">
          <a:xfrm>
            <a:off x="7842250" y="1679575"/>
            <a:ext cx="565150" cy="1968500"/>
            <a:chOff x="4940" y="835"/>
            <a:chExt cx="356" cy="1240"/>
          </a:xfrm>
        </p:grpSpPr>
        <p:sp>
          <p:nvSpPr>
            <p:cNvPr id="70019" name="Rectangle 387"/>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20" name="Rectangle 388"/>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021" name="Group 389"/>
            <p:cNvGrpSpPr>
              <a:grpSpLocks/>
            </p:cNvGrpSpPr>
            <p:nvPr/>
          </p:nvGrpSpPr>
          <p:grpSpPr bwMode="auto">
            <a:xfrm>
              <a:off x="4940" y="865"/>
              <a:ext cx="356" cy="30"/>
              <a:chOff x="4940" y="865"/>
              <a:chExt cx="356" cy="30"/>
            </a:xfrm>
          </p:grpSpPr>
          <p:sp>
            <p:nvSpPr>
              <p:cNvPr id="70022" name="Oval 390"/>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23" name="Line 391"/>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24" name="Oval 392"/>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25" name="Rectangle 393"/>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26" name="Line 394"/>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27" name="Line 395"/>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28" name="Line 396"/>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29" name="Line 397"/>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30" name="Line 398"/>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31" name="Line 399"/>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32" name="Line 400"/>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033" name="Line 401"/>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0034" name="Rectangle 402"/>
          <p:cNvSpPr>
            <a:spLocks noChangeArrowheads="1"/>
          </p:cNvSpPr>
          <p:nvPr/>
        </p:nvSpPr>
        <p:spPr bwMode="auto">
          <a:xfrm rot="5400000" flipH="1">
            <a:off x="720726" y="1570037"/>
            <a:ext cx="163512" cy="271463"/>
          </a:xfrm>
          <a:prstGeom prst="rect">
            <a:avLst/>
          </a:prstGeom>
          <a:solidFill>
            <a:srgbClr val="FF9900"/>
          </a:solidFill>
          <a:ln w="9525">
            <a:solidFill>
              <a:srgbClr val="000000"/>
            </a:solidFill>
            <a:miter lim="800000"/>
            <a:headEnd/>
            <a:tailEnd/>
          </a:ln>
        </p:spPr>
        <p:txBody>
          <a:bodyPr/>
          <a:lstStyle/>
          <a:p>
            <a:endParaRPr lang="en-US"/>
          </a:p>
        </p:txBody>
      </p:sp>
      <p:sp>
        <p:nvSpPr>
          <p:cNvPr id="70035" name="Rectangle 403"/>
          <p:cNvSpPr>
            <a:spLocks noChangeArrowheads="1"/>
          </p:cNvSpPr>
          <p:nvPr/>
        </p:nvSpPr>
        <p:spPr bwMode="auto">
          <a:xfrm rot="5400000" flipH="1">
            <a:off x="682626" y="1366837"/>
            <a:ext cx="239712"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0036" name="Group 404"/>
          <p:cNvGrpSpPr>
            <a:grpSpLocks/>
          </p:cNvGrpSpPr>
          <p:nvPr/>
        </p:nvGrpSpPr>
        <p:grpSpPr bwMode="auto">
          <a:xfrm rot="5400000">
            <a:off x="419100" y="1312863"/>
            <a:ext cx="769938" cy="398462"/>
            <a:chOff x="6287" y="3842"/>
            <a:chExt cx="935" cy="484"/>
          </a:xfrm>
        </p:grpSpPr>
        <p:grpSp>
          <p:nvGrpSpPr>
            <p:cNvPr id="70037" name="Group 405"/>
            <p:cNvGrpSpPr>
              <a:grpSpLocks/>
            </p:cNvGrpSpPr>
            <p:nvPr/>
          </p:nvGrpSpPr>
          <p:grpSpPr bwMode="auto">
            <a:xfrm flipH="1">
              <a:off x="6752" y="3938"/>
              <a:ext cx="470" cy="295"/>
              <a:chOff x="6851" y="3941"/>
              <a:chExt cx="470" cy="295"/>
            </a:xfrm>
          </p:grpSpPr>
          <p:sp>
            <p:nvSpPr>
              <p:cNvPr id="70038" name="Rectangle 406"/>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039" name="Rectangle 407"/>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040" name="Rectangle 408"/>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0041" name="Group 409"/>
            <p:cNvGrpSpPr>
              <a:grpSpLocks/>
            </p:cNvGrpSpPr>
            <p:nvPr/>
          </p:nvGrpSpPr>
          <p:grpSpPr bwMode="auto">
            <a:xfrm>
              <a:off x="6287" y="3842"/>
              <a:ext cx="465" cy="484"/>
              <a:chOff x="6250" y="3361"/>
              <a:chExt cx="465" cy="484"/>
            </a:xfrm>
          </p:grpSpPr>
          <p:sp>
            <p:nvSpPr>
              <p:cNvPr id="70042" name="Rectangle 410"/>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043" name="AutoShape 411"/>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0044" name="Line 412"/>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045" name="AutoShape 413"/>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046" name="Group 414"/>
          <p:cNvGrpSpPr>
            <a:grpSpLocks/>
          </p:cNvGrpSpPr>
          <p:nvPr/>
        </p:nvGrpSpPr>
        <p:grpSpPr bwMode="auto">
          <a:xfrm rot="5400000">
            <a:off x="2047081" y="1566069"/>
            <a:ext cx="684213" cy="409575"/>
            <a:chOff x="2784" y="1392"/>
            <a:chExt cx="527" cy="315"/>
          </a:xfrm>
        </p:grpSpPr>
        <p:sp>
          <p:nvSpPr>
            <p:cNvPr id="70047" name="Rectangle 415"/>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8" name="Rectangle 416"/>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49" name="Rectangle 417"/>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50" name="Rectangle 418"/>
          <p:cNvSpPr>
            <a:spLocks noChangeArrowheads="1"/>
          </p:cNvSpPr>
          <p:nvPr/>
        </p:nvSpPr>
        <p:spPr bwMode="auto">
          <a:xfrm rot="5400000">
            <a:off x="2300287" y="2997201"/>
            <a:ext cx="277813" cy="5000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1" name="AutoShape 419"/>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2" name="AutoShape 420"/>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3" name="AutoShape 421"/>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4" name="AutoShape 422"/>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5" name="AutoShape 423"/>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6" name="AutoShape 424"/>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7" name="Rectangle 425"/>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58" name="AutoShape 426"/>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59" name="AutoShape 427"/>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60" name="AutoShape 428"/>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61" name="AutoShape 429"/>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73" name="Line 441"/>
          <p:cNvSpPr>
            <a:spLocks noChangeShapeType="1"/>
          </p:cNvSpPr>
          <p:nvPr/>
        </p:nvSpPr>
        <p:spPr bwMode="auto">
          <a:xfrm>
            <a:off x="4059238" y="1471613"/>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074" name="Group 442"/>
          <p:cNvGrpSpPr>
            <a:grpSpLocks/>
          </p:cNvGrpSpPr>
          <p:nvPr/>
        </p:nvGrpSpPr>
        <p:grpSpPr bwMode="auto">
          <a:xfrm>
            <a:off x="4057650" y="1443038"/>
            <a:ext cx="65088" cy="301625"/>
            <a:chOff x="2552" y="1879"/>
            <a:chExt cx="41" cy="190"/>
          </a:xfrm>
        </p:grpSpPr>
        <p:grpSp>
          <p:nvGrpSpPr>
            <p:cNvPr id="70075" name="Group 443"/>
            <p:cNvGrpSpPr>
              <a:grpSpLocks/>
            </p:cNvGrpSpPr>
            <p:nvPr/>
          </p:nvGrpSpPr>
          <p:grpSpPr bwMode="auto">
            <a:xfrm rot="5400000" flipV="1">
              <a:off x="2556" y="2032"/>
              <a:ext cx="34" cy="40"/>
              <a:chOff x="3726" y="878"/>
              <a:chExt cx="50" cy="58"/>
            </a:xfrm>
          </p:grpSpPr>
          <p:sp>
            <p:nvSpPr>
              <p:cNvPr id="70076" name="AutoShape 44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77" name="AutoShape 44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078" name="Group 446"/>
            <p:cNvGrpSpPr>
              <a:grpSpLocks/>
            </p:cNvGrpSpPr>
            <p:nvPr/>
          </p:nvGrpSpPr>
          <p:grpSpPr bwMode="auto">
            <a:xfrm rot="5400000" flipV="1">
              <a:off x="2555" y="1876"/>
              <a:ext cx="33" cy="39"/>
              <a:chOff x="3462" y="734"/>
              <a:chExt cx="48" cy="56"/>
            </a:xfrm>
          </p:grpSpPr>
          <p:sp>
            <p:nvSpPr>
              <p:cNvPr id="70079" name="AutoShape 44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080" name="AutoShape 44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0081" name="Group 449"/>
          <p:cNvGrpSpPr>
            <a:grpSpLocks/>
          </p:cNvGrpSpPr>
          <p:nvPr/>
        </p:nvGrpSpPr>
        <p:grpSpPr bwMode="auto">
          <a:xfrm rot="5400000">
            <a:off x="3894932" y="1412081"/>
            <a:ext cx="522288" cy="365125"/>
            <a:chOff x="3380" y="1014"/>
            <a:chExt cx="481" cy="337"/>
          </a:xfrm>
        </p:grpSpPr>
        <p:sp>
          <p:nvSpPr>
            <p:cNvPr id="70082" name="Rectangle 45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3" name="Rectangle 45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84" name="Rectangle 45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086" name="Rectangle 454"/>
          <p:cNvSpPr>
            <a:spLocks noChangeArrowheads="1"/>
          </p:cNvSpPr>
          <p:nvPr/>
        </p:nvSpPr>
        <p:spPr bwMode="auto">
          <a:xfrm rot="5400000" flipH="1">
            <a:off x="396876" y="3530600"/>
            <a:ext cx="773112" cy="611187"/>
          </a:xfrm>
          <a:prstGeom prst="rect">
            <a:avLst/>
          </a:prstGeom>
          <a:solidFill>
            <a:srgbClr val="C0C0C0"/>
          </a:solidFill>
          <a:ln w="9525">
            <a:solidFill>
              <a:srgbClr val="000000"/>
            </a:solidFill>
            <a:miter lim="800000"/>
            <a:headEnd/>
            <a:tailEnd/>
          </a:ln>
        </p:spPr>
        <p:txBody>
          <a:bodyPr/>
          <a:lstStyle/>
          <a:p>
            <a:endParaRPr lang="en-US"/>
          </a:p>
        </p:txBody>
      </p:sp>
      <p:sp>
        <p:nvSpPr>
          <p:cNvPr id="70087" name="Rectangle 455"/>
          <p:cNvSpPr>
            <a:spLocks noChangeArrowheads="1"/>
          </p:cNvSpPr>
          <p:nvPr/>
        </p:nvSpPr>
        <p:spPr bwMode="auto">
          <a:xfrm rot="5400000" flipH="1">
            <a:off x="661194" y="3910807"/>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70088" name="Rectangle 456"/>
          <p:cNvSpPr>
            <a:spLocks noChangeArrowheads="1"/>
          </p:cNvSpPr>
          <p:nvPr/>
        </p:nvSpPr>
        <p:spPr bwMode="auto">
          <a:xfrm rot="5400000" flipH="1">
            <a:off x="525463" y="3806825"/>
            <a:ext cx="74612" cy="166688"/>
          </a:xfrm>
          <a:prstGeom prst="rect">
            <a:avLst/>
          </a:prstGeom>
          <a:solidFill>
            <a:srgbClr val="FF9900"/>
          </a:solidFill>
          <a:ln w="9525">
            <a:solidFill>
              <a:srgbClr val="000000"/>
            </a:solidFill>
            <a:miter lim="800000"/>
            <a:headEnd/>
            <a:tailEnd/>
          </a:ln>
        </p:spPr>
        <p:txBody>
          <a:bodyPr/>
          <a:lstStyle/>
          <a:p>
            <a:endParaRPr lang="en-US"/>
          </a:p>
        </p:txBody>
      </p:sp>
      <p:sp>
        <p:nvSpPr>
          <p:cNvPr id="70089" name="Rectangle 457"/>
          <p:cNvSpPr>
            <a:spLocks noChangeArrowheads="1"/>
          </p:cNvSpPr>
          <p:nvPr/>
        </p:nvSpPr>
        <p:spPr bwMode="auto">
          <a:xfrm rot="5400000" flipH="1">
            <a:off x="966788" y="3713163"/>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70090" name="Rectangle 458"/>
          <p:cNvSpPr>
            <a:spLocks noChangeArrowheads="1"/>
          </p:cNvSpPr>
          <p:nvPr/>
        </p:nvSpPr>
        <p:spPr bwMode="auto">
          <a:xfrm rot="5400000" flipH="1">
            <a:off x="527050" y="3624263"/>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0091" name="Group 459"/>
          <p:cNvGrpSpPr>
            <a:grpSpLocks/>
          </p:cNvGrpSpPr>
          <p:nvPr/>
        </p:nvGrpSpPr>
        <p:grpSpPr bwMode="auto">
          <a:xfrm rot="5400000">
            <a:off x="722313" y="3992563"/>
            <a:ext cx="127000" cy="222250"/>
            <a:chOff x="7171" y="1584"/>
            <a:chExt cx="262" cy="270"/>
          </a:xfrm>
        </p:grpSpPr>
        <p:sp>
          <p:nvSpPr>
            <p:cNvPr id="70092" name="Rectangle 460"/>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0093" name="Group 461"/>
            <p:cNvGrpSpPr>
              <a:grpSpLocks/>
            </p:cNvGrpSpPr>
            <p:nvPr/>
          </p:nvGrpSpPr>
          <p:grpSpPr bwMode="auto">
            <a:xfrm>
              <a:off x="7171" y="1584"/>
              <a:ext cx="260" cy="270"/>
              <a:chOff x="7186" y="1584"/>
              <a:chExt cx="245" cy="270"/>
            </a:xfrm>
          </p:grpSpPr>
          <p:sp>
            <p:nvSpPr>
              <p:cNvPr id="70094" name="Oval 462"/>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5" name="Oval 463"/>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6" name="Oval 464"/>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7" name="Oval 465"/>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8" name="Oval 466"/>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099" name="Oval 467"/>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0" name="Oval 468"/>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1" name="Line 469"/>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2" name="Line 470"/>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3" name="Line 471"/>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4" name="Line 472"/>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5" name="Line 473"/>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6" name="Line 474"/>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7" name="Line 475"/>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8" name="Line 476"/>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09" name="Line 477"/>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0" name="Line 478"/>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1" name="Line 479"/>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2" name="Line 480"/>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3" name="Line 481"/>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4" name="Line 482"/>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5" name="Line 483"/>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116" name="Group 484"/>
              <p:cNvGrpSpPr>
                <a:grpSpLocks/>
              </p:cNvGrpSpPr>
              <p:nvPr/>
            </p:nvGrpSpPr>
            <p:grpSpPr bwMode="auto">
              <a:xfrm>
                <a:off x="7389" y="1608"/>
                <a:ext cx="42" cy="246"/>
                <a:chOff x="7389" y="1608"/>
                <a:chExt cx="42" cy="246"/>
              </a:xfrm>
            </p:grpSpPr>
            <p:sp>
              <p:nvSpPr>
                <p:cNvPr id="70117" name="Oval 485"/>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8" name="Line 486"/>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19" name="Line 487"/>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0120" name="Rectangle 488"/>
          <p:cNvSpPr>
            <a:spLocks noChangeArrowheads="1"/>
          </p:cNvSpPr>
          <p:nvPr/>
        </p:nvSpPr>
        <p:spPr bwMode="auto">
          <a:xfrm rot="5400000" flipH="1">
            <a:off x="701675" y="3711575"/>
            <a:ext cx="163513" cy="271463"/>
          </a:xfrm>
          <a:prstGeom prst="rect">
            <a:avLst/>
          </a:prstGeom>
          <a:solidFill>
            <a:srgbClr val="FF9900"/>
          </a:solidFill>
          <a:ln w="9525">
            <a:solidFill>
              <a:srgbClr val="000000"/>
            </a:solidFill>
            <a:miter lim="800000"/>
            <a:headEnd/>
            <a:tailEnd/>
          </a:ln>
        </p:spPr>
        <p:txBody>
          <a:bodyPr/>
          <a:lstStyle/>
          <a:p>
            <a:endParaRPr lang="en-US"/>
          </a:p>
        </p:txBody>
      </p:sp>
      <p:sp>
        <p:nvSpPr>
          <p:cNvPr id="70121" name="Rectangle 489"/>
          <p:cNvSpPr>
            <a:spLocks noChangeArrowheads="1"/>
          </p:cNvSpPr>
          <p:nvPr/>
        </p:nvSpPr>
        <p:spPr bwMode="auto">
          <a:xfrm rot="5400000" flipH="1">
            <a:off x="663575" y="3508375"/>
            <a:ext cx="239713"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0122" name="Group 490"/>
          <p:cNvGrpSpPr>
            <a:grpSpLocks/>
          </p:cNvGrpSpPr>
          <p:nvPr/>
        </p:nvGrpSpPr>
        <p:grpSpPr bwMode="auto">
          <a:xfrm rot="5400000">
            <a:off x="400050" y="3454401"/>
            <a:ext cx="769937" cy="398462"/>
            <a:chOff x="6287" y="3842"/>
            <a:chExt cx="935" cy="484"/>
          </a:xfrm>
        </p:grpSpPr>
        <p:grpSp>
          <p:nvGrpSpPr>
            <p:cNvPr id="70123" name="Group 491"/>
            <p:cNvGrpSpPr>
              <a:grpSpLocks/>
            </p:cNvGrpSpPr>
            <p:nvPr/>
          </p:nvGrpSpPr>
          <p:grpSpPr bwMode="auto">
            <a:xfrm flipH="1">
              <a:off x="6752" y="3938"/>
              <a:ext cx="470" cy="295"/>
              <a:chOff x="6851" y="3941"/>
              <a:chExt cx="470" cy="295"/>
            </a:xfrm>
          </p:grpSpPr>
          <p:sp>
            <p:nvSpPr>
              <p:cNvPr id="70124" name="Rectangle 492"/>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125" name="Rectangle 493"/>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126" name="Rectangle 494"/>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0127" name="Group 495"/>
            <p:cNvGrpSpPr>
              <a:grpSpLocks/>
            </p:cNvGrpSpPr>
            <p:nvPr/>
          </p:nvGrpSpPr>
          <p:grpSpPr bwMode="auto">
            <a:xfrm>
              <a:off x="6287" y="3842"/>
              <a:ext cx="465" cy="484"/>
              <a:chOff x="6250" y="3361"/>
              <a:chExt cx="465" cy="484"/>
            </a:xfrm>
          </p:grpSpPr>
          <p:sp>
            <p:nvSpPr>
              <p:cNvPr id="70128" name="Rectangle 496"/>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0129" name="AutoShape 497"/>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0130" name="Line 498"/>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0131" name="Line 499"/>
          <p:cNvSpPr>
            <a:spLocks noChangeShapeType="1"/>
          </p:cNvSpPr>
          <p:nvPr/>
        </p:nvSpPr>
        <p:spPr bwMode="auto">
          <a:xfrm>
            <a:off x="3890963" y="3021013"/>
            <a:ext cx="0" cy="24606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132" name="Group 500"/>
          <p:cNvGrpSpPr>
            <a:grpSpLocks/>
          </p:cNvGrpSpPr>
          <p:nvPr/>
        </p:nvGrpSpPr>
        <p:grpSpPr bwMode="auto">
          <a:xfrm>
            <a:off x="3830638" y="2990850"/>
            <a:ext cx="63500" cy="301625"/>
            <a:chOff x="2417" y="922"/>
            <a:chExt cx="40" cy="190"/>
          </a:xfrm>
        </p:grpSpPr>
        <p:grpSp>
          <p:nvGrpSpPr>
            <p:cNvPr id="70133" name="Group 501"/>
            <p:cNvGrpSpPr>
              <a:grpSpLocks/>
            </p:cNvGrpSpPr>
            <p:nvPr/>
          </p:nvGrpSpPr>
          <p:grpSpPr bwMode="auto">
            <a:xfrm rot="5400000">
              <a:off x="2420" y="1075"/>
              <a:ext cx="34" cy="40"/>
              <a:chOff x="3726" y="878"/>
              <a:chExt cx="50" cy="58"/>
            </a:xfrm>
          </p:grpSpPr>
          <p:sp>
            <p:nvSpPr>
              <p:cNvPr id="70134" name="AutoShape 5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5" name="AutoShape 5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136" name="Group 504"/>
            <p:cNvGrpSpPr>
              <a:grpSpLocks/>
            </p:cNvGrpSpPr>
            <p:nvPr/>
          </p:nvGrpSpPr>
          <p:grpSpPr bwMode="auto">
            <a:xfrm rot="5400000">
              <a:off x="2419" y="920"/>
              <a:ext cx="33" cy="38"/>
              <a:chOff x="3462" y="734"/>
              <a:chExt cx="48" cy="56"/>
            </a:xfrm>
          </p:grpSpPr>
          <p:sp>
            <p:nvSpPr>
              <p:cNvPr id="70137" name="AutoShape 5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38" name="AutoShape 5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0139" name="Text Box 507"/>
          <p:cNvSpPr txBox="1">
            <a:spLocks noChangeArrowheads="1"/>
          </p:cNvSpPr>
          <p:nvPr/>
        </p:nvSpPr>
        <p:spPr bwMode="auto">
          <a:xfrm>
            <a:off x="4598988" y="3967163"/>
            <a:ext cx="2616200"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Depressing both Palm Buttons at the same time immediately sends a Signal to shift the directional valve and start the cylinder extending. At the same time the TIME ON delay starts timing and will time---</a:t>
            </a:r>
            <a:endParaRPr lang="en-US" sz="1400">
              <a:solidFill>
                <a:srgbClr val="00CC66"/>
              </a:solidFill>
            </a:endParaRPr>
          </a:p>
        </p:txBody>
      </p:sp>
      <p:sp>
        <p:nvSpPr>
          <p:cNvPr id="70140" name="Rectangle 508"/>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1" name="AutoShape 509"/>
          <p:cNvSpPr>
            <a:spLocks/>
          </p:cNvSpPr>
          <p:nvPr/>
        </p:nvSpPr>
        <p:spPr bwMode="auto">
          <a:xfrm rot="10800000">
            <a:off x="3563938" y="4248150"/>
            <a:ext cx="385762" cy="546100"/>
          </a:xfrm>
          <a:prstGeom prst="leftBracket">
            <a:avLst>
              <a:gd name="adj" fmla="val 0"/>
            </a:avLst>
          </a:prstGeom>
          <a:gradFill rotWithShape="0">
            <a:gsLst>
              <a:gs pos="0">
                <a:srgbClr val="FF9900"/>
              </a:gs>
              <a:gs pos="100000">
                <a:srgbClr val="FFCC00"/>
              </a:gs>
            </a:gsLst>
            <a:lin ang="540000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42" name="AutoShape 510"/>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43" name="Line 511"/>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44" name="Line 512"/>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45" name="Rectangle 513"/>
          <p:cNvSpPr>
            <a:spLocks noChangeArrowheads="1"/>
          </p:cNvSpPr>
          <p:nvPr/>
        </p:nvSpPr>
        <p:spPr bwMode="auto">
          <a:xfrm flipV="1">
            <a:off x="3736975" y="4322763"/>
            <a:ext cx="76200" cy="55562"/>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6" name="Rectangle 514"/>
          <p:cNvSpPr>
            <a:spLocks noChangeArrowheads="1"/>
          </p:cNvSpPr>
          <p:nvPr/>
        </p:nvSpPr>
        <p:spPr bwMode="auto">
          <a:xfrm flipV="1">
            <a:off x="3741738" y="4498975"/>
            <a:ext cx="74612" cy="225425"/>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7" name="Rectangle 515"/>
          <p:cNvSpPr>
            <a:spLocks noChangeArrowheads="1"/>
          </p:cNvSpPr>
          <p:nvPr/>
        </p:nvSpPr>
        <p:spPr bwMode="auto">
          <a:xfrm flipV="1">
            <a:off x="3724275" y="4378325"/>
            <a:ext cx="106363" cy="120650"/>
          </a:xfrm>
          <a:prstGeom prst="rect">
            <a:avLst/>
          </a:prstGeom>
          <a:gradFill rotWithShape="0">
            <a:gsLst>
              <a:gs pos="0">
                <a:srgbClr val="FF99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48" name="Oval 516"/>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49" name="AutoShape 517"/>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50" name="Rectangle 518"/>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1" name="Rectangle 519"/>
          <p:cNvSpPr>
            <a:spLocks noChangeArrowheads="1"/>
          </p:cNvSpPr>
          <p:nvPr/>
        </p:nvSpPr>
        <p:spPr bwMode="auto">
          <a:xfrm rot="10800000">
            <a:off x="2755900" y="4411663"/>
            <a:ext cx="801688" cy="830262"/>
          </a:xfrm>
          <a:prstGeom prst="rect">
            <a:avLst/>
          </a:prstGeom>
          <a:gradFill rotWithShape="0">
            <a:gsLst>
              <a:gs pos="0">
                <a:srgbClr val="FFCC00"/>
              </a:gs>
              <a:gs pos="100000">
                <a:srgbClr val="FF9900"/>
              </a:gs>
            </a:gsLst>
            <a:lin ang="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52" name="Rectangle 520"/>
          <p:cNvSpPr>
            <a:spLocks noChangeArrowheads="1"/>
          </p:cNvSpPr>
          <p:nvPr/>
        </p:nvSpPr>
        <p:spPr bwMode="auto">
          <a:xfrm rot="16200000" flipV="1">
            <a:off x="2679701" y="4714875"/>
            <a:ext cx="74612" cy="77787"/>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3" name="Rectangle 521"/>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4" name="Rectangle 522"/>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55" name="Rectangle 523"/>
          <p:cNvSpPr>
            <a:spLocks noChangeArrowheads="1"/>
          </p:cNvSpPr>
          <p:nvPr/>
        </p:nvSpPr>
        <p:spPr bwMode="auto">
          <a:xfrm rot="10800000" flipV="1">
            <a:off x="2533650" y="5127625"/>
            <a:ext cx="53975" cy="21590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56" name="AutoShape 524"/>
          <p:cNvSpPr>
            <a:spLocks/>
          </p:cNvSpPr>
          <p:nvPr/>
        </p:nvSpPr>
        <p:spPr bwMode="auto">
          <a:xfrm rot="16200000" flipV="1">
            <a:off x="2093912" y="4821238"/>
            <a:ext cx="290513"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57" name="AutoShape 525"/>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158" name="Group 526"/>
          <p:cNvGrpSpPr>
            <a:grpSpLocks/>
          </p:cNvGrpSpPr>
          <p:nvPr/>
        </p:nvGrpSpPr>
        <p:grpSpPr bwMode="auto">
          <a:xfrm rot="5400000">
            <a:off x="2267744" y="4715669"/>
            <a:ext cx="395287" cy="66675"/>
            <a:chOff x="3240" y="1320"/>
            <a:chExt cx="278" cy="58"/>
          </a:xfrm>
        </p:grpSpPr>
        <p:grpSp>
          <p:nvGrpSpPr>
            <p:cNvPr id="70159" name="Group 527"/>
            <p:cNvGrpSpPr>
              <a:grpSpLocks/>
            </p:cNvGrpSpPr>
            <p:nvPr/>
          </p:nvGrpSpPr>
          <p:grpSpPr bwMode="auto">
            <a:xfrm>
              <a:off x="3468" y="1320"/>
              <a:ext cx="50" cy="58"/>
              <a:chOff x="3726" y="878"/>
              <a:chExt cx="50" cy="58"/>
            </a:xfrm>
          </p:grpSpPr>
          <p:sp>
            <p:nvSpPr>
              <p:cNvPr id="70160" name="AutoShape 52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61" name="AutoShape 52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162" name="Group 530"/>
            <p:cNvGrpSpPr>
              <a:grpSpLocks/>
            </p:cNvGrpSpPr>
            <p:nvPr/>
          </p:nvGrpSpPr>
          <p:grpSpPr bwMode="auto">
            <a:xfrm>
              <a:off x="3240" y="1322"/>
              <a:ext cx="48" cy="56"/>
              <a:chOff x="3462" y="734"/>
              <a:chExt cx="48" cy="56"/>
            </a:xfrm>
          </p:grpSpPr>
          <p:sp>
            <p:nvSpPr>
              <p:cNvPr id="70163" name="AutoShape 53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64" name="AutoShape 53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0165" name="Rectangle 533"/>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166" name="Group 534"/>
          <p:cNvGrpSpPr>
            <a:grpSpLocks/>
          </p:cNvGrpSpPr>
          <p:nvPr/>
        </p:nvGrpSpPr>
        <p:grpSpPr bwMode="auto">
          <a:xfrm rot="5400000">
            <a:off x="2257426" y="4716462"/>
            <a:ext cx="754062" cy="80963"/>
            <a:chOff x="3118" y="864"/>
            <a:chExt cx="530" cy="48"/>
          </a:xfrm>
        </p:grpSpPr>
        <p:sp>
          <p:nvSpPr>
            <p:cNvPr id="70167" name="Arc 53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68" name="Arc 53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169" name="AutoShape 537"/>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70" name="Rectangle 538"/>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71" name="AutoShape 539"/>
          <p:cNvSpPr>
            <a:spLocks noChangeArrowheads="1"/>
          </p:cNvSpPr>
          <p:nvPr/>
        </p:nvSpPr>
        <p:spPr bwMode="auto">
          <a:xfrm rot="16200000" flipV="1">
            <a:off x="2252663" y="4598988"/>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172" name="Group 540"/>
          <p:cNvGrpSpPr>
            <a:grpSpLocks/>
          </p:cNvGrpSpPr>
          <p:nvPr/>
        </p:nvGrpSpPr>
        <p:grpSpPr bwMode="auto">
          <a:xfrm rot="5400000" flipV="1">
            <a:off x="2297112" y="4559301"/>
            <a:ext cx="66675" cy="63500"/>
            <a:chOff x="3462" y="734"/>
            <a:chExt cx="48" cy="56"/>
          </a:xfrm>
        </p:grpSpPr>
        <p:sp>
          <p:nvSpPr>
            <p:cNvPr id="70173" name="AutoShape 54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74" name="AutoShape 54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175" name="Rectangle 543"/>
          <p:cNvSpPr>
            <a:spLocks noChangeArrowheads="1"/>
          </p:cNvSpPr>
          <p:nvPr/>
        </p:nvSpPr>
        <p:spPr bwMode="auto">
          <a:xfrm rot="16200000">
            <a:off x="2278063" y="4692650"/>
            <a:ext cx="234950" cy="12700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176" name="Group 544"/>
          <p:cNvGrpSpPr>
            <a:grpSpLocks/>
          </p:cNvGrpSpPr>
          <p:nvPr/>
        </p:nvGrpSpPr>
        <p:grpSpPr bwMode="auto">
          <a:xfrm rot="5400000">
            <a:off x="2063751" y="4556125"/>
            <a:ext cx="684212" cy="395287"/>
            <a:chOff x="3136" y="932"/>
            <a:chExt cx="481" cy="343"/>
          </a:xfrm>
        </p:grpSpPr>
        <p:sp>
          <p:nvSpPr>
            <p:cNvPr id="70177" name="Rectangle 545"/>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8" name="Rectangle 546"/>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179" name="Rectangle 547"/>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180" name="Line 548"/>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81" name="Line 549"/>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182" name="AutoShape 550"/>
          <p:cNvSpPr>
            <a:spLocks noChangeArrowheads="1"/>
          </p:cNvSpPr>
          <p:nvPr/>
        </p:nvSpPr>
        <p:spPr bwMode="auto">
          <a:xfrm rot="-5400000" flipH="1" flipV="1">
            <a:off x="2252663" y="4857750"/>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183" name="Group 551"/>
          <p:cNvGrpSpPr>
            <a:grpSpLocks/>
          </p:cNvGrpSpPr>
          <p:nvPr/>
        </p:nvGrpSpPr>
        <p:grpSpPr bwMode="auto">
          <a:xfrm rot="5400000" flipV="1">
            <a:off x="2293938" y="4883150"/>
            <a:ext cx="69850" cy="66675"/>
            <a:chOff x="3726" y="878"/>
            <a:chExt cx="50" cy="58"/>
          </a:xfrm>
        </p:grpSpPr>
        <p:sp>
          <p:nvSpPr>
            <p:cNvPr id="70184" name="AutoShape 55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185" name="AutoShape 55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186" name="Rectangle 554"/>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319" name="Rectangle 687"/>
          <p:cNvSpPr>
            <a:spLocks noChangeArrowheads="1"/>
          </p:cNvSpPr>
          <p:nvPr/>
        </p:nvSpPr>
        <p:spPr bwMode="auto">
          <a:xfrm rot="5400000" flipH="1" flipV="1">
            <a:off x="6374607" y="2777331"/>
            <a:ext cx="273050" cy="388937"/>
          </a:xfrm>
          <a:prstGeom prst="rect">
            <a:avLst/>
          </a:prstGeom>
          <a:solidFill>
            <a:srgbClr val="FF9900"/>
          </a:solidFill>
          <a:ln w="9525">
            <a:solidFill>
              <a:srgbClr val="000000"/>
            </a:solidFill>
            <a:miter lim="800000"/>
            <a:headEnd/>
            <a:tailEnd/>
          </a:ln>
        </p:spPr>
        <p:txBody>
          <a:bodyPr/>
          <a:lstStyle/>
          <a:p>
            <a:endParaRPr lang="en-US"/>
          </a:p>
        </p:txBody>
      </p:sp>
      <p:grpSp>
        <p:nvGrpSpPr>
          <p:cNvPr id="70011" name="Group 379"/>
          <p:cNvGrpSpPr>
            <a:grpSpLocks/>
          </p:cNvGrpSpPr>
          <p:nvPr/>
        </p:nvGrpSpPr>
        <p:grpSpPr bwMode="auto">
          <a:xfrm>
            <a:off x="6337300" y="2792413"/>
            <a:ext cx="349250" cy="654050"/>
            <a:chOff x="3992" y="2042"/>
            <a:chExt cx="220" cy="412"/>
          </a:xfrm>
        </p:grpSpPr>
        <p:sp>
          <p:nvSpPr>
            <p:cNvPr id="70012" name="Rectangle 380"/>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0013" name="Rectangle 381"/>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0014" name="Rectangle 382"/>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0015" name="Rectangle 383"/>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0016" name="Rectangle 384"/>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70320" name="Line 688"/>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321" name="Text Box 689"/>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70322" name="AutoShape 690"/>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 name="Slide Number Placeholder 3"/>
          <p:cNvSpPr>
            <a:spLocks noGrp="1"/>
          </p:cNvSpPr>
          <p:nvPr>
            <p:ph type="sldNum" sz="quarter" idx="12"/>
          </p:nvPr>
        </p:nvSpPr>
        <p:spPr/>
        <p:txBody>
          <a:bodyPr/>
          <a:lstStyle/>
          <a:p>
            <a:fld id="{9A33BBD4-F0D1-5840-9DAA-93FED7D2119A}" type="slidenum">
              <a:rPr lang="en-US"/>
              <a:pPr/>
              <a:t>149</a:t>
            </a:fld>
            <a:endParaRPr lang="en-US"/>
          </a:p>
        </p:txBody>
      </p:sp>
      <p:sp>
        <p:nvSpPr>
          <p:cNvPr id="70658" name="Line 2"/>
          <p:cNvSpPr>
            <a:spLocks noChangeShapeType="1"/>
          </p:cNvSpPr>
          <p:nvPr/>
        </p:nvSpPr>
        <p:spPr bwMode="auto">
          <a:xfrm rot="5400000" flipH="1">
            <a:off x="5029201" y="814387"/>
            <a:ext cx="0" cy="29241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59" name="Rectangle 3"/>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70660" name="Text Box 4"/>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Depressing Both Palm Buttons Concurrently (Simultaneously) </a:t>
            </a:r>
          </a:p>
        </p:txBody>
      </p:sp>
      <p:sp>
        <p:nvSpPr>
          <p:cNvPr id="70661" name="Text Box 5"/>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70662" name="Text Box 6"/>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70663" name="Line 7"/>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64" name="Line 8"/>
          <p:cNvSpPr>
            <a:spLocks noChangeShapeType="1"/>
          </p:cNvSpPr>
          <p:nvPr/>
        </p:nvSpPr>
        <p:spPr bwMode="auto">
          <a:xfrm flipV="1">
            <a:off x="7123113" y="1077913"/>
            <a:ext cx="0" cy="188277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65" name="Line 9"/>
          <p:cNvSpPr>
            <a:spLocks noChangeShapeType="1"/>
          </p:cNvSpPr>
          <p:nvPr/>
        </p:nvSpPr>
        <p:spPr bwMode="auto">
          <a:xfrm flipV="1">
            <a:off x="7461250" y="2500313"/>
            <a:ext cx="0" cy="7080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66" name="Line 10"/>
          <p:cNvSpPr>
            <a:spLocks noChangeShapeType="1"/>
          </p:cNvSpPr>
          <p:nvPr/>
        </p:nvSpPr>
        <p:spPr bwMode="auto">
          <a:xfrm rot="5400000" flipV="1">
            <a:off x="7584282" y="2385218"/>
            <a:ext cx="0" cy="2587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67" name="Line 11"/>
          <p:cNvSpPr>
            <a:spLocks noChangeShapeType="1"/>
          </p:cNvSpPr>
          <p:nvPr/>
        </p:nvSpPr>
        <p:spPr bwMode="auto">
          <a:xfrm rot="5400000" flipV="1">
            <a:off x="7410451" y="796925"/>
            <a:ext cx="0" cy="593725"/>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69" name="Line 13"/>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0" name="Line 14"/>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1" name="Line 15"/>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2" name="Line 16"/>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3" name="Line 17"/>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4" name="Line 18"/>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5" name="Rectangle 19"/>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6" name="Oval 20"/>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7" name="Line 21"/>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8" name="Line 22"/>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79" name="Line 23"/>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0" name="Line 24"/>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1" name="Line 25"/>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2" name="Line 26"/>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3" name="Line 27"/>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4" name="Line 28"/>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6" name="Line 30"/>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7" name="Line 31"/>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8" name="Line 32"/>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89" name="Line 33"/>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0" name="Line 34"/>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1" name="Line 35"/>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2" name="Line 36"/>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3" name="Line 37"/>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4" name="Line 38"/>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5" name="Line 39"/>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6" name="Oval 40"/>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697" name="Line 41"/>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98" name="Line 42"/>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699" name="Line 43"/>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0" name="Line 44"/>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1" name="Oval 45"/>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02" name="Line 46"/>
          <p:cNvSpPr>
            <a:spLocks noChangeShapeType="1"/>
          </p:cNvSpPr>
          <p:nvPr/>
        </p:nvSpPr>
        <p:spPr bwMode="auto">
          <a:xfrm>
            <a:off x="1474788" y="1201738"/>
            <a:ext cx="0" cy="17764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3" name="Line 47"/>
          <p:cNvSpPr>
            <a:spLocks noChangeShapeType="1"/>
          </p:cNvSpPr>
          <p:nvPr/>
        </p:nvSpPr>
        <p:spPr bwMode="auto">
          <a:xfrm rot="5400000">
            <a:off x="1764507" y="2667794"/>
            <a:ext cx="0" cy="6048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4" name="Line 48"/>
          <p:cNvSpPr>
            <a:spLocks noChangeShapeType="1"/>
          </p:cNvSpPr>
          <p:nvPr/>
        </p:nvSpPr>
        <p:spPr bwMode="auto">
          <a:xfrm rot="5400000">
            <a:off x="1863725" y="2162175"/>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5" name="Line 49"/>
          <p:cNvSpPr>
            <a:spLocks noChangeShapeType="1"/>
          </p:cNvSpPr>
          <p:nvPr/>
        </p:nvSpPr>
        <p:spPr bwMode="auto">
          <a:xfrm rot="5400000">
            <a:off x="1288257" y="1473993"/>
            <a:ext cx="0" cy="3730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6" name="Line 50"/>
          <p:cNvSpPr>
            <a:spLocks noChangeShapeType="1"/>
          </p:cNvSpPr>
          <p:nvPr/>
        </p:nvSpPr>
        <p:spPr bwMode="auto">
          <a:xfrm>
            <a:off x="3086100" y="1646238"/>
            <a:ext cx="0" cy="917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07" name="AutoShape 51"/>
          <p:cNvSpPr>
            <a:spLocks/>
          </p:cNvSpPr>
          <p:nvPr/>
        </p:nvSpPr>
        <p:spPr bwMode="auto">
          <a:xfrm flipH="1">
            <a:off x="1711325" y="28495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08" name="AutoShape 52"/>
          <p:cNvSpPr>
            <a:spLocks/>
          </p:cNvSpPr>
          <p:nvPr/>
        </p:nvSpPr>
        <p:spPr bwMode="auto">
          <a:xfrm rot="10800000" flipV="1">
            <a:off x="3384550" y="14986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09" name="Oval 53"/>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10" name="Line 54"/>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1" name="Line 55"/>
          <p:cNvSpPr>
            <a:spLocks noChangeShapeType="1"/>
          </p:cNvSpPr>
          <p:nvPr/>
        </p:nvSpPr>
        <p:spPr bwMode="auto">
          <a:xfrm>
            <a:off x="1711325" y="3074988"/>
            <a:ext cx="0" cy="7080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2" name="Line 56"/>
          <p:cNvSpPr>
            <a:spLocks noChangeShapeType="1"/>
          </p:cNvSpPr>
          <p:nvPr/>
        </p:nvSpPr>
        <p:spPr bwMode="auto">
          <a:xfrm rot="5400000">
            <a:off x="1969294" y="31742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3" name="Line 57"/>
          <p:cNvSpPr>
            <a:spLocks noChangeShapeType="1"/>
          </p:cNvSpPr>
          <p:nvPr/>
        </p:nvSpPr>
        <p:spPr bwMode="auto">
          <a:xfrm>
            <a:off x="1711325" y="2314575"/>
            <a:ext cx="0" cy="534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4" name="Oval 58"/>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15" name="Line 59"/>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6" name="Oval 60"/>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17" name="AutoShape 61"/>
          <p:cNvSpPr>
            <a:spLocks/>
          </p:cNvSpPr>
          <p:nvPr/>
        </p:nvSpPr>
        <p:spPr bwMode="auto">
          <a:xfrm rot="16200000" flipV="1">
            <a:off x="1901825" y="38989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18" name="Line 62"/>
          <p:cNvSpPr>
            <a:spLocks noChangeShapeType="1"/>
          </p:cNvSpPr>
          <p:nvPr/>
        </p:nvSpPr>
        <p:spPr bwMode="auto">
          <a:xfrm rot="5400000">
            <a:off x="3695701" y="2651125"/>
            <a:ext cx="0" cy="2571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19" name="Line 63"/>
          <p:cNvSpPr>
            <a:spLocks noChangeShapeType="1"/>
          </p:cNvSpPr>
          <p:nvPr/>
        </p:nvSpPr>
        <p:spPr bwMode="auto">
          <a:xfrm rot="5400000">
            <a:off x="1839913" y="4916487"/>
            <a:ext cx="0" cy="409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0" name="Line 64"/>
          <p:cNvSpPr>
            <a:spLocks noChangeShapeType="1"/>
          </p:cNvSpPr>
          <p:nvPr/>
        </p:nvSpPr>
        <p:spPr bwMode="auto">
          <a:xfrm>
            <a:off x="1635125" y="4894263"/>
            <a:ext cx="0" cy="2270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1" name="Line 65"/>
          <p:cNvSpPr>
            <a:spLocks noChangeShapeType="1"/>
          </p:cNvSpPr>
          <p:nvPr/>
        </p:nvSpPr>
        <p:spPr bwMode="auto">
          <a:xfrm rot="5400000">
            <a:off x="3518694" y="2851944"/>
            <a:ext cx="0" cy="5953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2" name="Line 66"/>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3" name="Line 67"/>
          <p:cNvSpPr>
            <a:spLocks noChangeShapeType="1"/>
          </p:cNvSpPr>
          <p:nvPr/>
        </p:nvSpPr>
        <p:spPr bwMode="auto">
          <a:xfrm>
            <a:off x="3240088" y="3170238"/>
            <a:ext cx="0" cy="815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4" name="Line 68"/>
          <p:cNvSpPr>
            <a:spLocks noChangeShapeType="1"/>
          </p:cNvSpPr>
          <p:nvPr/>
        </p:nvSpPr>
        <p:spPr bwMode="auto">
          <a:xfrm>
            <a:off x="1635125" y="3960813"/>
            <a:ext cx="0" cy="6969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25" name="Text Box 69"/>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70727" name="Line 71"/>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28" name="AutoShape 72"/>
          <p:cNvSpPr>
            <a:spLocks/>
          </p:cNvSpPr>
          <p:nvPr/>
        </p:nvSpPr>
        <p:spPr bwMode="auto">
          <a:xfrm rot="10800000" flipV="1">
            <a:off x="3400425" y="30353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29" name="Line 73"/>
          <p:cNvSpPr>
            <a:spLocks noChangeShapeType="1"/>
          </p:cNvSpPr>
          <p:nvPr/>
        </p:nvSpPr>
        <p:spPr bwMode="auto">
          <a:xfrm rot="5400000">
            <a:off x="1739107" y="907256"/>
            <a:ext cx="0" cy="5794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30" name="Line 74"/>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31" name="Line 75"/>
          <p:cNvSpPr>
            <a:spLocks noChangeShapeType="1"/>
          </p:cNvSpPr>
          <p:nvPr/>
        </p:nvSpPr>
        <p:spPr bwMode="auto">
          <a:xfrm rot="10800000" flipH="1">
            <a:off x="1092200" y="3795713"/>
            <a:ext cx="619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2" name="Line 76"/>
          <p:cNvSpPr>
            <a:spLocks noChangeShapeType="1"/>
          </p:cNvSpPr>
          <p:nvPr/>
        </p:nvSpPr>
        <p:spPr bwMode="auto">
          <a:xfrm>
            <a:off x="2054225" y="39751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3" name="Line 77"/>
          <p:cNvSpPr>
            <a:spLocks noChangeShapeType="1"/>
          </p:cNvSpPr>
          <p:nvPr/>
        </p:nvSpPr>
        <p:spPr bwMode="auto">
          <a:xfrm rot="10800000" flipH="1">
            <a:off x="3079750" y="1624013"/>
            <a:ext cx="7302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4" name="Line 78"/>
          <p:cNvSpPr>
            <a:spLocks noChangeShapeType="1"/>
          </p:cNvSpPr>
          <p:nvPr/>
        </p:nvSpPr>
        <p:spPr bwMode="auto">
          <a:xfrm>
            <a:off x="1920875" y="2563813"/>
            <a:ext cx="11588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5" name="Line 79"/>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6" name="Line 80"/>
          <p:cNvSpPr>
            <a:spLocks noChangeShapeType="1"/>
          </p:cNvSpPr>
          <p:nvPr/>
        </p:nvSpPr>
        <p:spPr bwMode="auto">
          <a:xfrm flipV="1">
            <a:off x="3573463" y="1893888"/>
            <a:ext cx="1587" cy="8890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7" name="Oval 81"/>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8" name="Line 82"/>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39" name="Line 83"/>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40"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70741"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70742" name="Rectangle 86"/>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43" name="Rectangle 87"/>
          <p:cNvSpPr>
            <a:spLocks noChangeArrowheads="1"/>
          </p:cNvSpPr>
          <p:nvPr/>
        </p:nvSpPr>
        <p:spPr bwMode="auto">
          <a:xfrm rot="5400000" flipV="1">
            <a:off x="2085182" y="3166269"/>
            <a:ext cx="61912" cy="1460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44" name="AutoShape 88"/>
          <p:cNvSpPr>
            <a:spLocks/>
          </p:cNvSpPr>
          <p:nvPr/>
        </p:nvSpPr>
        <p:spPr bwMode="auto">
          <a:xfrm rot="5400000">
            <a:off x="2181225" y="2805113"/>
            <a:ext cx="163513" cy="4270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45" name="AutoShape 89"/>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46" name="AutoShape 90"/>
          <p:cNvSpPr>
            <a:spLocks/>
          </p:cNvSpPr>
          <p:nvPr/>
        </p:nvSpPr>
        <p:spPr bwMode="auto">
          <a:xfrm rot="5400000" flipH="1">
            <a:off x="2178844" y="3258344"/>
            <a:ext cx="163513" cy="4286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47" name="AutoShape 91"/>
          <p:cNvSpPr>
            <a:spLocks/>
          </p:cNvSpPr>
          <p:nvPr/>
        </p:nvSpPr>
        <p:spPr bwMode="auto">
          <a:xfrm rot="5400000" flipH="1">
            <a:off x="2178844" y="3256757"/>
            <a:ext cx="96837" cy="361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48" name="Rectangle 92"/>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49" name="Rectangle 93"/>
          <p:cNvSpPr>
            <a:spLocks noChangeArrowheads="1"/>
          </p:cNvSpPr>
          <p:nvPr/>
        </p:nvSpPr>
        <p:spPr bwMode="auto">
          <a:xfrm rot="5400000">
            <a:off x="2248694" y="12295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0" name="AutoShape 94"/>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1" name="AutoShape 95"/>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2" name="Rectangle 96"/>
          <p:cNvSpPr>
            <a:spLocks noChangeArrowheads="1"/>
          </p:cNvSpPr>
          <p:nvPr/>
        </p:nvSpPr>
        <p:spPr bwMode="auto">
          <a:xfrm rot="5400000" flipH="1">
            <a:off x="2248694" y="17883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3" name="AutoShape 97"/>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4" name="AutoShape 98"/>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5" name="AutoShape 99"/>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6" name="AutoShape 100"/>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7" name="AutoShape 101"/>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8" name="Rectangle 102"/>
          <p:cNvSpPr>
            <a:spLocks noChangeArrowheads="1"/>
          </p:cNvSpPr>
          <p:nvPr/>
        </p:nvSpPr>
        <p:spPr bwMode="auto">
          <a:xfrm rot="10800000">
            <a:off x="2270125" y="1566863"/>
            <a:ext cx="234950" cy="406400"/>
          </a:xfrm>
          <a:prstGeom prst="rect">
            <a:avLst/>
          </a:prstGeom>
          <a:solidFill>
            <a:srgbClr val="FF99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59" name="Rectangle 103"/>
          <p:cNvSpPr>
            <a:spLocks noChangeArrowheads="1"/>
          </p:cNvSpPr>
          <p:nvPr/>
        </p:nvSpPr>
        <p:spPr bwMode="auto">
          <a:xfrm rot="5400000" flipV="1">
            <a:off x="2121694" y="1654969"/>
            <a:ext cx="61913" cy="2190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60" name="AutoShape 104"/>
          <p:cNvSpPr>
            <a:spLocks/>
          </p:cNvSpPr>
          <p:nvPr/>
        </p:nvSpPr>
        <p:spPr bwMode="auto">
          <a:xfrm rot="5400000">
            <a:off x="2178050" y="1038225"/>
            <a:ext cx="163513" cy="43656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1" name="AutoShape 105"/>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2" name="AutoShape 106"/>
          <p:cNvSpPr>
            <a:spLocks/>
          </p:cNvSpPr>
          <p:nvPr/>
        </p:nvSpPr>
        <p:spPr bwMode="auto">
          <a:xfrm rot="5400000" flipH="1">
            <a:off x="2176462" y="2044701"/>
            <a:ext cx="163513" cy="4365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3" name="AutoShape 107"/>
          <p:cNvSpPr>
            <a:spLocks/>
          </p:cNvSpPr>
          <p:nvPr/>
        </p:nvSpPr>
        <p:spPr bwMode="auto">
          <a:xfrm rot="5400000" flipH="1">
            <a:off x="2177256" y="2043907"/>
            <a:ext cx="96837"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4" name="Line 108"/>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65" name="Line 109"/>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66" name="Rectangle 110"/>
          <p:cNvSpPr>
            <a:spLocks noChangeArrowheads="1"/>
          </p:cNvSpPr>
          <p:nvPr/>
        </p:nvSpPr>
        <p:spPr bwMode="auto">
          <a:xfrm rot="5400000" flipV="1">
            <a:off x="4037013" y="3071813"/>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67" name="AutoShape 111"/>
          <p:cNvSpPr>
            <a:spLocks/>
          </p:cNvSpPr>
          <p:nvPr/>
        </p:nvSpPr>
        <p:spPr bwMode="auto">
          <a:xfrm rot="10800000">
            <a:off x="4400550" y="2754313"/>
            <a:ext cx="103188" cy="415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8" name="AutoShape 112"/>
          <p:cNvSpPr>
            <a:spLocks/>
          </p:cNvSpPr>
          <p:nvPr/>
        </p:nvSpPr>
        <p:spPr bwMode="auto">
          <a:xfrm rot="10800000">
            <a:off x="4402138" y="281146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69" name="Rectangle 113"/>
          <p:cNvSpPr>
            <a:spLocks noChangeArrowheads="1"/>
          </p:cNvSpPr>
          <p:nvPr/>
        </p:nvSpPr>
        <p:spPr bwMode="auto">
          <a:xfrm rot="5400000" flipV="1">
            <a:off x="3655219" y="285670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70" name="Rectangle 114"/>
          <p:cNvSpPr>
            <a:spLocks noChangeArrowheads="1"/>
          </p:cNvSpPr>
          <p:nvPr/>
        </p:nvSpPr>
        <p:spPr bwMode="auto">
          <a:xfrm rot="10800000">
            <a:off x="4195763" y="2854325"/>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71" name="Rectangle 115"/>
          <p:cNvSpPr>
            <a:spLocks noChangeArrowheads="1"/>
          </p:cNvSpPr>
          <p:nvPr/>
        </p:nvSpPr>
        <p:spPr bwMode="auto">
          <a:xfrm rot="10800000" flipH="1">
            <a:off x="3862388" y="296703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72" name="Rectangle 116"/>
          <p:cNvSpPr>
            <a:spLocks noChangeArrowheads="1"/>
          </p:cNvSpPr>
          <p:nvPr/>
        </p:nvSpPr>
        <p:spPr bwMode="auto">
          <a:xfrm rot="10800000" flipV="1">
            <a:off x="4105275" y="322738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73" name="AutoShape 117"/>
          <p:cNvSpPr>
            <a:spLocks/>
          </p:cNvSpPr>
          <p:nvPr/>
        </p:nvSpPr>
        <p:spPr bwMode="auto">
          <a:xfrm rot="16200000" flipV="1">
            <a:off x="3833019" y="3293269"/>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74" name="AutoShape 118"/>
          <p:cNvSpPr>
            <a:spLocks/>
          </p:cNvSpPr>
          <p:nvPr/>
        </p:nvSpPr>
        <p:spPr bwMode="auto">
          <a:xfrm rot="16200000" flipV="1">
            <a:off x="3834606" y="329485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75" name="Rectangle 119"/>
          <p:cNvSpPr>
            <a:spLocks noChangeArrowheads="1"/>
          </p:cNvSpPr>
          <p:nvPr/>
        </p:nvSpPr>
        <p:spPr bwMode="auto">
          <a:xfrm rot="16200000" flipV="1">
            <a:off x="4070351" y="2489200"/>
            <a:ext cx="57150" cy="5873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76" name="Rectangle 120"/>
          <p:cNvSpPr>
            <a:spLocks noChangeArrowheads="1"/>
          </p:cNvSpPr>
          <p:nvPr/>
        </p:nvSpPr>
        <p:spPr bwMode="auto">
          <a:xfrm rot="16200000" flipV="1">
            <a:off x="3803650" y="3117850"/>
            <a:ext cx="58738" cy="587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777" name="Group 121"/>
          <p:cNvGrpSpPr>
            <a:grpSpLocks/>
          </p:cNvGrpSpPr>
          <p:nvPr/>
        </p:nvGrpSpPr>
        <p:grpSpPr bwMode="auto">
          <a:xfrm rot="5400000">
            <a:off x="4046537" y="3092451"/>
            <a:ext cx="574675" cy="101600"/>
            <a:chOff x="3118" y="864"/>
            <a:chExt cx="530" cy="48"/>
          </a:xfrm>
        </p:grpSpPr>
        <p:sp>
          <p:nvSpPr>
            <p:cNvPr id="70778" name="Arc 12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79" name="Arc 12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780" name="Group 124"/>
          <p:cNvGrpSpPr>
            <a:grpSpLocks/>
          </p:cNvGrpSpPr>
          <p:nvPr/>
        </p:nvGrpSpPr>
        <p:grpSpPr bwMode="auto">
          <a:xfrm rot="5400000" flipV="1">
            <a:off x="4046537" y="3232151"/>
            <a:ext cx="53975" cy="63500"/>
            <a:chOff x="3726" y="878"/>
            <a:chExt cx="50" cy="58"/>
          </a:xfrm>
        </p:grpSpPr>
        <p:sp>
          <p:nvSpPr>
            <p:cNvPr id="70781" name="AutoShape 12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82" name="AutoShape 12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783" name="Group 127"/>
          <p:cNvGrpSpPr>
            <a:grpSpLocks/>
          </p:cNvGrpSpPr>
          <p:nvPr/>
        </p:nvGrpSpPr>
        <p:grpSpPr bwMode="auto">
          <a:xfrm rot="5400000" flipV="1">
            <a:off x="4044950" y="2984501"/>
            <a:ext cx="52387" cy="61912"/>
            <a:chOff x="3462" y="734"/>
            <a:chExt cx="48" cy="56"/>
          </a:xfrm>
        </p:grpSpPr>
        <p:sp>
          <p:nvSpPr>
            <p:cNvPr id="70784" name="AutoShape 12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785" name="AutoShape 12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786" name="Rectangle 130"/>
          <p:cNvSpPr>
            <a:spLocks noChangeArrowheads="1"/>
          </p:cNvSpPr>
          <p:nvPr/>
        </p:nvSpPr>
        <p:spPr bwMode="auto">
          <a:xfrm rot="16200000">
            <a:off x="4040188" y="3082925"/>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0787" name="Group 131"/>
          <p:cNvGrpSpPr>
            <a:grpSpLocks/>
          </p:cNvGrpSpPr>
          <p:nvPr/>
        </p:nvGrpSpPr>
        <p:grpSpPr bwMode="auto">
          <a:xfrm rot="5400000">
            <a:off x="3839369" y="2958306"/>
            <a:ext cx="522288" cy="365125"/>
            <a:chOff x="3380" y="1014"/>
            <a:chExt cx="481" cy="337"/>
          </a:xfrm>
        </p:grpSpPr>
        <p:sp>
          <p:nvSpPr>
            <p:cNvPr id="70788" name="Rectangle 13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89" name="Rectangle 13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790" name="Rectangle 13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791" name="Line 135"/>
          <p:cNvSpPr>
            <a:spLocks noChangeShapeType="1"/>
          </p:cNvSpPr>
          <p:nvPr/>
        </p:nvSpPr>
        <p:spPr bwMode="auto">
          <a:xfrm rot="10800000">
            <a:off x="4064000" y="32273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92" name="Line 136"/>
          <p:cNvSpPr>
            <a:spLocks noChangeShapeType="1"/>
          </p:cNvSpPr>
          <p:nvPr/>
        </p:nvSpPr>
        <p:spPr bwMode="auto">
          <a:xfrm rot="10800000">
            <a:off x="4059238" y="30559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797" name="Rectangle 141"/>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70798" name="Rectangle 142"/>
          <p:cNvSpPr>
            <a:spLocks noChangeArrowheads="1"/>
          </p:cNvSpPr>
          <p:nvPr/>
        </p:nvSpPr>
        <p:spPr bwMode="auto">
          <a:xfrm rot="5400000" flipH="1">
            <a:off x="680244" y="1769269"/>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70799" name="Rectangle 143"/>
          <p:cNvSpPr>
            <a:spLocks noChangeArrowheads="1"/>
          </p:cNvSpPr>
          <p:nvPr/>
        </p:nvSpPr>
        <p:spPr bwMode="auto">
          <a:xfrm rot="5400000" flipH="1">
            <a:off x="544512" y="1665288"/>
            <a:ext cx="74613" cy="166688"/>
          </a:xfrm>
          <a:prstGeom prst="rect">
            <a:avLst/>
          </a:prstGeom>
          <a:solidFill>
            <a:srgbClr val="FF9900"/>
          </a:solidFill>
          <a:ln w="9525">
            <a:solidFill>
              <a:srgbClr val="000000"/>
            </a:solidFill>
            <a:miter lim="800000"/>
            <a:headEnd/>
            <a:tailEnd/>
          </a:ln>
        </p:spPr>
        <p:txBody>
          <a:bodyPr/>
          <a:lstStyle/>
          <a:p>
            <a:endParaRPr lang="en-US"/>
          </a:p>
        </p:txBody>
      </p:sp>
      <p:sp>
        <p:nvSpPr>
          <p:cNvPr id="70800" name="Rectangle 144"/>
          <p:cNvSpPr>
            <a:spLocks noChangeArrowheads="1"/>
          </p:cNvSpPr>
          <p:nvPr/>
        </p:nvSpPr>
        <p:spPr bwMode="auto">
          <a:xfrm rot="5400000" flipH="1">
            <a:off x="985838" y="1571625"/>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70801" name="Rectangle 145"/>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0802" name="Group 146"/>
          <p:cNvGrpSpPr>
            <a:grpSpLocks/>
          </p:cNvGrpSpPr>
          <p:nvPr/>
        </p:nvGrpSpPr>
        <p:grpSpPr bwMode="auto">
          <a:xfrm rot="5400000">
            <a:off x="741363" y="1851025"/>
            <a:ext cx="127000" cy="222250"/>
            <a:chOff x="7171" y="1584"/>
            <a:chExt cx="262" cy="270"/>
          </a:xfrm>
        </p:grpSpPr>
        <p:sp>
          <p:nvSpPr>
            <p:cNvPr id="70803" name="Rectangle 147"/>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0804" name="Group 148"/>
            <p:cNvGrpSpPr>
              <a:grpSpLocks/>
            </p:cNvGrpSpPr>
            <p:nvPr/>
          </p:nvGrpSpPr>
          <p:grpSpPr bwMode="auto">
            <a:xfrm>
              <a:off x="7171" y="1584"/>
              <a:ext cx="260" cy="270"/>
              <a:chOff x="7186" y="1584"/>
              <a:chExt cx="245" cy="270"/>
            </a:xfrm>
          </p:grpSpPr>
          <p:sp>
            <p:nvSpPr>
              <p:cNvPr id="70805" name="Oval 149"/>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6" name="Oval 150"/>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7" name="Oval 151"/>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8" name="Oval 152"/>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09" name="Oval 153"/>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0" name="Oval 154"/>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1" name="Oval 155"/>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2" name="Line 156"/>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3" name="Line 157"/>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4" name="Line 158"/>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5" name="Line 159"/>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6" name="Line 160"/>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7" name="Line 161"/>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8" name="Line 162"/>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19" name="Line 163"/>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0" name="Line 164"/>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1" name="Line 165"/>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2" name="Line 166"/>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3" name="Line 167"/>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4" name="Line 168"/>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5" name="Line 169"/>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6" name="Line 170"/>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27" name="Group 171"/>
              <p:cNvGrpSpPr>
                <a:grpSpLocks/>
              </p:cNvGrpSpPr>
              <p:nvPr/>
            </p:nvGrpSpPr>
            <p:grpSpPr bwMode="auto">
              <a:xfrm>
                <a:off x="7389" y="1608"/>
                <a:ext cx="42" cy="246"/>
                <a:chOff x="7389" y="1608"/>
                <a:chExt cx="42" cy="246"/>
              </a:xfrm>
            </p:grpSpPr>
            <p:sp>
              <p:nvSpPr>
                <p:cNvPr id="70828" name="Oval 172"/>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29" name="Line 173"/>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0" name="Line 174"/>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0831" name="Line 175"/>
          <p:cNvSpPr>
            <a:spLocks noChangeShapeType="1"/>
          </p:cNvSpPr>
          <p:nvPr/>
        </p:nvSpPr>
        <p:spPr bwMode="auto">
          <a:xfrm rot="5400000">
            <a:off x="1876425" y="3376613"/>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32" name="Oval 176"/>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3" name="AutoShape 177"/>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34" name="Line 178"/>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35" name="AutoShape 179"/>
          <p:cNvSpPr>
            <a:spLocks/>
          </p:cNvSpPr>
          <p:nvPr/>
        </p:nvSpPr>
        <p:spPr bwMode="auto">
          <a:xfrm>
            <a:off x="1558925" y="4638675"/>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36" name="Line 180"/>
          <p:cNvSpPr>
            <a:spLocks noChangeShapeType="1"/>
          </p:cNvSpPr>
          <p:nvPr/>
        </p:nvSpPr>
        <p:spPr bwMode="auto">
          <a:xfrm rot="5400000">
            <a:off x="1717675" y="3878263"/>
            <a:ext cx="0" cy="165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37" name="Line 181"/>
          <p:cNvSpPr>
            <a:spLocks noChangeShapeType="1"/>
          </p:cNvSpPr>
          <p:nvPr/>
        </p:nvSpPr>
        <p:spPr bwMode="auto">
          <a:xfrm rot="5400000">
            <a:off x="1980407" y="171529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38" name="Line 182"/>
          <p:cNvSpPr>
            <a:spLocks noChangeShapeType="1"/>
          </p:cNvSpPr>
          <p:nvPr/>
        </p:nvSpPr>
        <p:spPr bwMode="auto">
          <a:xfrm rot="-5400000">
            <a:off x="1713706" y="1983582"/>
            <a:ext cx="40163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39" name="AutoShape 183"/>
          <p:cNvSpPr>
            <a:spLocks/>
          </p:cNvSpPr>
          <p:nvPr/>
        </p:nvSpPr>
        <p:spPr bwMode="auto">
          <a:xfrm>
            <a:off x="1825625" y="21923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40" name="Line 184"/>
          <p:cNvSpPr>
            <a:spLocks noChangeShapeType="1"/>
          </p:cNvSpPr>
          <p:nvPr/>
        </p:nvSpPr>
        <p:spPr bwMode="auto">
          <a:xfrm rot="-5400000">
            <a:off x="1835943" y="2507457"/>
            <a:ext cx="14446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1" name="Line 185"/>
          <p:cNvSpPr>
            <a:spLocks noChangeShapeType="1"/>
          </p:cNvSpPr>
          <p:nvPr/>
        </p:nvSpPr>
        <p:spPr bwMode="auto">
          <a:xfrm rot="5400000">
            <a:off x="3687763" y="1779587"/>
            <a:ext cx="0" cy="2444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42" name="Line 186"/>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43" name="Rectangle 187"/>
          <p:cNvSpPr>
            <a:spLocks noChangeArrowheads="1"/>
          </p:cNvSpPr>
          <p:nvPr/>
        </p:nvSpPr>
        <p:spPr bwMode="auto">
          <a:xfrm rot="5400000" flipV="1">
            <a:off x="4054475" y="1525588"/>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4" name="AutoShape 188"/>
          <p:cNvSpPr>
            <a:spLocks/>
          </p:cNvSpPr>
          <p:nvPr/>
        </p:nvSpPr>
        <p:spPr bwMode="auto">
          <a:xfrm rot="10800000">
            <a:off x="4418013" y="1208088"/>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45" name="AutoShape 189"/>
          <p:cNvSpPr>
            <a:spLocks/>
          </p:cNvSpPr>
          <p:nvPr/>
        </p:nvSpPr>
        <p:spPr bwMode="auto">
          <a:xfrm rot="10800000">
            <a:off x="4419600" y="126523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46" name="Rectangle 190"/>
          <p:cNvSpPr>
            <a:spLocks noChangeArrowheads="1"/>
          </p:cNvSpPr>
          <p:nvPr/>
        </p:nvSpPr>
        <p:spPr bwMode="auto">
          <a:xfrm rot="5400000" flipV="1">
            <a:off x="3672681" y="131048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47" name="Rectangle 191"/>
          <p:cNvSpPr>
            <a:spLocks noChangeArrowheads="1"/>
          </p:cNvSpPr>
          <p:nvPr/>
        </p:nvSpPr>
        <p:spPr bwMode="auto">
          <a:xfrm rot="10800000">
            <a:off x="4213225" y="1308100"/>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48" name="Rectangle 192"/>
          <p:cNvSpPr>
            <a:spLocks noChangeArrowheads="1"/>
          </p:cNvSpPr>
          <p:nvPr/>
        </p:nvSpPr>
        <p:spPr bwMode="auto">
          <a:xfrm rot="10800000" flipH="1">
            <a:off x="3879850" y="1420813"/>
            <a:ext cx="203200" cy="3460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49" name="Rectangle 193"/>
          <p:cNvSpPr>
            <a:spLocks noChangeArrowheads="1"/>
          </p:cNvSpPr>
          <p:nvPr/>
        </p:nvSpPr>
        <p:spPr bwMode="auto">
          <a:xfrm rot="10800000" flipV="1">
            <a:off x="4122738" y="168116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0" name="AutoShape 194"/>
          <p:cNvSpPr>
            <a:spLocks/>
          </p:cNvSpPr>
          <p:nvPr/>
        </p:nvSpPr>
        <p:spPr bwMode="auto">
          <a:xfrm rot="16200000" flipV="1">
            <a:off x="3850481" y="1747045"/>
            <a:ext cx="136525" cy="1952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51" name="AutoShape 195"/>
          <p:cNvSpPr>
            <a:spLocks/>
          </p:cNvSpPr>
          <p:nvPr/>
        </p:nvSpPr>
        <p:spPr bwMode="auto">
          <a:xfrm rot="16200000" flipV="1">
            <a:off x="3852069" y="174863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52" name="Rectangle 196"/>
          <p:cNvSpPr>
            <a:spLocks noChangeArrowheads="1"/>
          </p:cNvSpPr>
          <p:nvPr/>
        </p:nvSpPr>
        <p:spPr bwMode="auto">
          <a:xfrm rot="16200000" flipV="1">
            <a:off x="4087813" y="94297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53" name="Rectangle 197"/>
          <p:cNvSpPr>
            <a:spLocks noChangeArrowheads="1"/>
          </p:cNvSpPr>
          <p:nvPr/>
        </p:nvSpPr>
        <p:spPr bwMode="auto">
          <a:xfrm rot="16200000" flipV="1">
            <a:off x="3822700" y="1573213"/>
            <a:ext cx="58738"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54" name="Group 198"/>
          <p:cNvGrpSpPr>
            <a:grpSpLocks/>
          </p:cNvGrpSpPr>
          <p:nvPr/>
        </p:nvGrpSpPr>
        <p:grpSpPr bwMode="auto">
          <a:xfrm rot="5400000">
            <a:off x="4089400" y="1571626"/>
            <a:ext cx="574675" cy="50800"/>
            <a:chOff x="3118" y="864"/>
            <a:chExt cx="530" cy="48"/>
          </a:xfrm>
        </p:grpSpPr>
        <p:sp>
          <p:nvSpPr>
            <p:cNvPr id="70855" name="Arc 19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56" name="Arc 20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857" name="Group 201"/>
          <p:cNvGrpSpPr>
            <a:grpSpLocks/>
          </p:cNvGrpSpPr>
          <p:nvPr/>
        </p:nvGrpSpPr>
        <p:grpSpPr bwMode="auto">
          <a:xfrm rot="5400000">
            <a:off x="3852862" y="1687513"/>
            <a:ext cx="53975" cy="63500"/>
            <a:chOff x="3726" y="878"/>
            <a:chExt cx="50" cy="58"/>
          </a:xfrm>
        </p:grpSpPr>
        <p:sp>
          <p:nvSpPr>
            <p:cNvPr id="70858" name="AutoShape 2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59" name="AutoShape 2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0860" name="Group 204"/>
          <p:cNvGrpSpPr>
            <a:grpSpLocks/>
          </p:cNvGrpSpPr>
          <p:nvPr/>
        </p:nvGrpSpPr>
        <p:grpSpPr bwMode="auto">
          <a:xfrm rot="5400000">
            <a:off x="3852069" y="1440656"/>
            <a:ext cx="52388" cy="60325"/>
            <a:chOff x="3462" y="734"/>
            <a:chExt cx="48" cy="56"/>
          </a:xfrm>
        </p:grpSpPr>
        <p:sp>
          <p:nvSpPr>
            <p:cNvPr id="70861" name="AutoShape 2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62" name="AutoShape 2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0863" name="Rectangle 207"/>
          <p:cNvSpPr>
            <a:spLocks noChangeArrowheads="1"/>
          </p:cNvSpPr>
          <p:nvPr/>
        </p:nvSpPr>
        <p:spPr bwMode="auto">
          <a:xfrm rot="16200000">
            <a:off x="4057650" y="1536701"/>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64" name="Line 208"/>
          <p:cNvSpPr>
            <a:spLocks noChangeShapeType="1"/>
          </p:cNvSpPr>
          <p:nvPr/>
        </p:nvSpPr>
        <p:spPr bwMode="auto">
          <a:xfrm rot="10800000">
            <a:off x="4081463" y="16811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65" name="Line 209"/>
          <p:cNvSpPr>
            <a:spLocks noChangeShapeType="1"/>
          </p:cNvSpPr>
          <p:nvPr/>
        </p:nvSpPr>
        <p:spPr bwMode="auto">
          <a:xfrm rot="10800000">
            <a:off x="4076700" y="15097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66" name="Line 210"/>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67" name="Line 211"/>
          <p:cNvSpPr>
            <a:spLocks noChangeShapeType="1"/>
          </p:cNvSpPr>
          <p:nvPr/>
        </p:nvSpPr>
        <p:spPr bwMode="auto">
          <a:xfrm rot="5400000" flipV="1">
            <a:off x="7212807" y="2932906"/>
            <a:ext cx="0" cy="5254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0868" name="AutoShape 212"/>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0869" name="Rectangle 213"/>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70870" name="Rectangle 214"/>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0871" name="Group 215"/>
          <p:cNvGrpSpPr>
            <a:grpSpLocks/>
          </p:cNvGrpSpPr>
          <p:nvPr/>
        </p:nvGrpSpPr>
        <p:grpSpPr bwMode="auto">
          <a:xfrm rot="5400000" flipV="1">
            <a:off x="6372225" y="3429001"/>
            <a:ext cx="276225" cy="317500"/>
            <a:chOff x="7277" y="7496"/>
            <a:chExt cx="318" cy="270"/>
          </a:xfrm>
        </p:grpSpPr>
        <p:sp>
          <p:nvSpPr>
            <p:cNvPr id="70872" name="Rectangle 216"/>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70873" name="Group 217"/>
            <p:cNvGrpSpPr>
              <a:grpSpLocks/>
            </p:cNvGrpSpPr>
            <p:nvPr/>
          </p:nvGrpSpPr>
          <p:grpSpPr bwMode="auto">
            <a:xfrm>
              <a:off x="7277" y="7496"/>
              <a:ext cx="316" cy="270"/>
              <a:chOff x="7348" y="6391"/>
              <a:chExt cx="316" cy="270"/>
            </a:xfrm>
          </p:grpSpPr>
          <p:sp>
            <p:nvSpPr>
              <p:cNvPr id="70874" name="Oval 218"/>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75" name="Oval 219"/>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76" name="Oval 220"/>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77" name="Oval 221"/>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78" name="Oval 222"/>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79" name="Oval 223"/>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0" name="Oval 224"/>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1" name="Line 225"/>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2" name="Line 226"/>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3" name="Line 227"/>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4" name="Line 228"/>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5" name="Line 229"/>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6" name="Line 230"/>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7" name="Line 231"/>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8" name="Line 232"/>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89" name="Line 233"/>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0" name="Line 234"/>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1" name="Line 235"/>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2" name="Line 236"/>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3" name="Line 237"/>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4" name="Line 238"/>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5" name="Line 239"/>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896" name="Group 240"/>
              <p:cNvGrpSpPr>
                <a:grpSpLocks/>
              </p:cNvGrpSpPr>
              <p:nvPr/>
            </p:nvGrpSpPr>
            <p:grpSpPr bwMode="auto">
              <a:xfrm>
                <a:off x="7610" y="6415"/>
                <a:ext cx="54" cy="246"/>
                <a:chOff x="7389" y="1608"/>
                <a:chExt cx="42" cy="246"/>
              </a:xfrm>
            </p:grpSpPr>
            <p:sp>
              <p:nvSpPr>
                <p:cNvPr id="70897" name="Oval 24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8" name="Line 24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899" name="Line 24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0900" name="Rectangle 244"/>
          <p:cNvSpPr>
            <a:spLocks noChangeArrowheads="1"/>
          </p:cNvSpPr>
          <p:nvPr/>
        </p:nvSpPr>
        <p:spPr bwMode="auto">
          <a:xfrm rot="5400000" flipH="1" flipV="1">
            <a:off x="6792119" y="2829719"/>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70901" name="Rectangle 245"/>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70902" name="Rectangle 246"/>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70903" name="Rectangle 247"/>
          <p:cNvSpPr>
            <a:spLocks noChangeArrowheads="1"/>
          </p:cNvSpPr>
          <p:nvPr/>
        </p:nvSpPr>
        <p:spPr bwMode="auto">
          <a:xfrm rot="5400000" flipH="1" flipV="1">
            <a:off x="6792119" y="3074194"/>
            <a:ext cx="76200" cy="242888"/>
          </a:xfrm>
          <a:prstGeom prst="rect">
            <a:avLst/>
          </a:prstGeom>
          <a:solidFill>
            <a:srgbClr val="3366FF"/>
          </a:solidFill>
          <a:ln w="9525">
            <a:solidFill>
              <a:srgbClr val="000000"/>
            </a:solidFill>
            <a:miter lim="800000"/>
            <a:headEnd/>
            <a:tailEnd/>
          </a:ln>
        </p:spPr>
        <p:txBody>
          <a:bodyPr/>
          <a:lstStyle/>
          <a:p>
            <a:endParaRPr lang="en-US"/>
          </a:p>
        </p:txBody>
      </p:sp>
      <p:sp>
        <p:nvSpPr>
          <p:cNvPr id="70904" name="Rectangle 248"/>
          <p:cNvSpPr>
            <a:spLocks noChangeArrowheads="1"/>
          </p:cNvSpPr>
          <p:nvPr/>
        </p:nvSpPr>
        <p:spPr bwMode="auto">
          <a:xfrm rot="5400000" flipH="1" flipV="1">
            <a:off x="6790532" y="3194844"/>
            <a:ext cx="76200" cy="242887"/>
          </a:xfrm>
          <a:prstGeom prst="rect">
            <a:avLst/>
          </a:prstGeom>
          <a:solidFill>
            <a:srgbClr val="3366FF"/>
          </a:solidFill>
          <a:ln w="9525">
            <a:solidFill>
              <a:srgbClr val="000000"/>
            </a:solidFill>
            <a:miter lim="800000"/>
            <a:headEnd/>
            <a:tailEnd/>
          </a:ln>
        </p:spPr>
        <p:txBody>
          <a:bodyPr/>
          <a:lstStyle/>
          <a:p>
            <a:endParaRPr lang="en-US"/>
          </a:p>
        </p:txBody>
      </p:sp>
      <p:sp>
        <p:nvSpPr>
          <p:cNvPr id="70905" name="Line 249"/>
          <p:cNvSpPr>
            <a:spLocks noChangeShapeType="1"/>
          </p:cNvSpPr>
          <p:nvPr/>
        </p:nvSpPr>
        <p:spPr bwMode="auto">
          <a:xfrm rot="5400000" flipV="1">
            <a:off x="7031832" y="2856706"/>
            <a:ext cx="0" cy="182563"/>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0906" name="Group 250"/>
          <p:cNvGrpSpPr>
            <a:grpSpLocks/>
          </p:cNvGrpSpPr>
          <p:nvPr/>
        </p:nvGrpSpPr>
        <p:grpSpPr bwMode="auto">
          <a:xfrm>
            <a:off x="7739063" y="1292225"/>
            <a:ext cx="769937" cy="1096963"/>
            <a:chOff x="1173" y="956"/>
            <a:chExt cx="393" cy="787"/>
          </a:xfrm>
        </p:grpSpPr>
        <p:sp>
          <p:nvSpPr>
            <p:cNvPr id="70907" name="Rectangle 251"/>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08" name="Rectangle 252"/>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09" name="Rectangle 253"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0" name="Rectangle 254"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1" name="Rectangle 255"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912" name="Group 256"/>
          <p:cNvGrpSpPr>
            <a:grpSpLocks/>
          </p:cNvGrpSpPr>
          <p:nvPr/>
        </p:nvGrpSpPr>
        <p:grpSpPr bwMode="auto">
          <a:xfrm rot="-5400000" flipH="1" flipV="1">
            <a:off x="7991475" y="2647951"/>
            <a:ext cx="282575" cy="311150"/>
            <a:chOff x="4224" y="1953"/>
            <a:chExt cx="90" cy="95"/>
          </a:xfrm>
        </p:grpSpPr>
        <p:sp>
          <p:nvSpPr>
            <p:cNvPr id="70913" name="Rectangle 257"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4" name="Rectangle 258"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15" name="Oval 259"/>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6" name="Oval 260"/>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7" name="Line 261"/>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18" name="Line 262"/>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919" name="Group 263"/>
          <p:cNvGrpSpPr>
            <a:grpSpLocks/>
          </p:cNvGrpSpPr>
          <p:nvPr/>
        </p:nvGrpSpPr>
        <p:grpSpPr bwMode="auto">
          <a:xfrm>
            <a:off x="8372475" y="2894013"/>
            <a:ext cx="161925" cy="112712"/>
            <a:chOff x="5274" y="1831"/>
            <a:chExt cx="102" cy="71"/>
          </a:xfrm>
        </p:grpSpPr>
        <p:grpSp>
          <p:nvGrpSpPr>
            <p:cNvPr id="70920" name="Group 264"/>
            <p:cNvGrpSpPr>
              <a:grpSpLocks/>
            </p:cNvGrpSpPr>
            <p:nvPr/>
          </p:nvGrpSpPr>
          <p:grpSpPr bwMode="auto">
            <a:xfrm flipV="1">
              <a:off x="5274" y="1831"/>
              <a:ext cx="102" cy="66"/>
              <a:chOff x="8216" y="13836"/>
              <a:chExt cx="283" cy="101"/>
            </a:xfrm>
          </p:grpSpPr>
          <p:sp>
            <p:nvSpPr>
              <p:cNvPr id="70921" name="Arc 26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2" name="Arc 26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3" name="Arc 26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4" name="Arc 26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5" name="Line 26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6" name="Line 27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7" name="Arc 27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8" name="Arc 27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29" name="Line 27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0" name="Line 27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1" name="Line 27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2" name="Line 27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33" name="Rectangle 277"/>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0934" name="Group 278"/>
          <p:cNvGrpSpPr>
            <a:grpSpLocks/>
          </p:cNvGrpSpPr>
          <p:nvPr/>
        </p:nvGrpSpPr>
        <p:grpSpPr bwMode="auto">
          <a:xfrm>
            <a:off x="7708900" y="2894013"/>
            <a:ext cx="161925" cy="117475"/>
            <a:chOff x="4856" y="1839"/>
            <a:chExt cx="102" cy="74"/>
          </a:xfrm>
        </p:grpSpPr>
        <p:grpSp>
          <p:nvGrpSpPr>
            <p:cNvPr id="70935" name="Group 279"/>
            <p:cNvGrpSpPr>
              <a:grpSpLocks/>
            </p:cNvGrpSpPr>
            <p:nvPr/>
          </p:nvGrpSpPr>
          <p:grpSpPr bwMode="auto">
            <a:xfrm flipV="1">
              <a:off x="4856" y="1839"/>
              <a:ext cx="102" cy="65"/>
              <a:chOff x="8216" y="13836"/>
              <a:chExt cx="283" cy="101"/>
            </a:xfrm>
          </p:grpSpPr>
          <p:sp>
            <p:nvSpPr>
              <p:cNvPr id="70936" name="Arc 28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7" name="Arc 28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8" name="Arc 28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39" name="Arc 28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0" name="Line 28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1" name="Line 28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2" name="Arc 28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3" name="Arc 28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4" name="Line 28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5" name="Line 28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6" name="Line 29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47" name="Line 29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48" name="Rectangle 292"/>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49" name="Line 293"/>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0" name="Rectangle 294"/>
          <p:cNvSpPr>
            <a:spLocks noChangeArrowheads="1"/>
          </p:cNvSpPr>
          <p:nvPr/>
        </p:nvSpPr>
        <p:spPr bwMode="auto">
          <a:xfrm rot="-5400000" flipH="1" flipV="1">
            <a:off x="7711282" y="1412081"/>
            <a:ext cx="820738"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1" name="Rectangle 295"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952" name="Group 296"/>
          <p:cNvGrpSpPr>
            <a:grpSpLocks/>
          </p:cNvGrpSpPr>
          <p:nvPr/>
        </p:nvGrpSpPr>
        <p:grpSpPr bwMode="auto">
          <a:xfrm rot="10800000" flipV="1">
            <a:off x="8372475" y="874713"/>
            <a:ext cx="161925" cy="104775"/>
            <a:chOff x="8216" y="13836"/>
            <a:chExt cx="283" cy="101"/>
          </a:xfrm>
        </p:grpSpPr>
        <p:sp>
          <p:nvSpPr>
            <p:cNvPr id="70953" name="Arc 29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4" name="Arc 29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5" name="Arc 29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6" name="Arc 30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7" name="Line 30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8" name="Line 30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59" name="Arc 30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0" name="Arc 30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1" name="Line 30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2" name="Line 30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3" name="Line 30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4" name="Line 30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0965" name="Group 309"/>
          <p:cNvGrpSpPr>
            <a:grpSpLocks/>
          </p:cNvGrpSpPr>
          <p:nvPr/>
        </p:nvGrpSpPr>
        <p:grpSpPr bwMode="auto">
          <a:xfrm rot="10800000" flipV="1">
            <a:off x="7708900" y="873125"/>
            <a:ext cx="161925" cy="104775"/>
            <a:chOff x="8216" y="13836"/>
            <a:chExt cx="283" cy="101"/>
          </a:xfrm>
        </p:grpSpPr>
        <p:sp>
          <p:nvSpPr>
            <p:cNvPr id="70966" name="Arc 31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7" name="Arc 31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8" name="Arc 31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69" name="Arc 31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0" name="Line 31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1" name="Line 31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2" name="Arc 31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3" name="Arc 31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4" name="Line 31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5" name="Line 31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6" name="Line 32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7" name="Line 32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78" name="Rectangle 322"/>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79" name="Rectangle 323"/>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980" name="Group 324"/>
          <p:cNvGrpSpPr>
            <a:grpSpLocks/>
          </p:cNvGrpSpPr>
          <p:nvPr/>
        </p:nvGrpSpPr>
        <p:grpSpPr bwMode="auto">
          <a:xfrm>
            <a:off x="7699375" y="1052513"/>
            <a:ext cx="465138" cy="225425"/>
            <a:chOff x="4850" y="663"/>
            <a:chExt cx="293" cy="142"/>
          </a:xfrm>
        </p:grpSpPr>
        <p:sp>
          <p:nvSpPr>
            <p:cNvPr id="70981" name="Rectangle 325"/>
            <p:cNvSpPr>
              <a:spLocks noChangeArrowheads="1"/>
            </p:cNvSpPr>
            <p:nvPr/>
          </p:nvSpPr>
          <p:spPr bwMode="auto">
            <a:xfrm rot="5400000" flipV="1">
              <a:off x="4967" y="546"/>
              <a:ext cx="59" cy="293"/>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82" name="Rectangle 326"/>
            <p:cNvSpPr>
              <a:spLocks noChangeArrowheads="1"/>
            </p:cNvSpPr>
            <p:nvPr/>
          </p:nvSpPr>
          <p:spPr bwMode="auto">
            <a:xfrm rot="5400000" flipV="1">
              <a:off x="5066" y="728"/>
              <a:ext cx="85" cy="69"/>
            </a:xfrm>
            <a:prstGeom prst="rect">
              <a:avLst/>
            </a:prstGeom>
            <a:solidFill>
              <a:srgbClr val="FF9900"/>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0983" name="Group 327"/>
          <p:cNvGrpSpPr>
            <a:grpSpLocks/>
          </p:cNvGrpSpPr>
          <p:nvPr/>
        </p:nvGrpSpPr>
        <p:grpSpPr bwMode="auto">
          <a:xfrm>
            <a:off x="7697788" y="2365375"/>
            <a:ext cx="561975" cy="268288"/>
            <a:chOff x="4849" y="1490"/>
            <a:chExt cx="354" cy="169"/>
          </a:xfrm>
        </p:grpSpPr>
        <p:sp>
          <p:nvSpPr>
            <p:cNvPr id="70984" name="Rectangle 328"/>
            <p:cNvSpPr>
              <a:spLocks noChangeArrowheads="1"/>
            </p:cNvSpPr>
            <p:nvPr/>
          </p:nvSpPr>
          <p:spPr bwMode="auto">
            <a:xfrm rot="-5400000" flipH="1" flipV="1">
              <a:off x="5038" y="1494"/>
              <a:ext cx="169" cy="161"/>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85" name="Rectangle 329"/>
            <p:cNvSpPr>
              <a:spLocks noChangeArrowheads="1"/>
            </p:cNvSpPr>
            <p:nvPr/>
          </p:nvSpPr>
          <p:spPr bwMode="auto">
            <a:xfrm rot="-5400000" flipH="1" flipV="1">
              <a:off x="4920" y="1492"/>
              <a:ext cx="49" cy="191"/>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0986" name="Rectangle 330"/>
          <p:cNvSpPr>
            <a:spLocks noChangeArrowheads="1"/>
          </p:cNvSpPr>
          <p:nvPr/>
        </p:nvSpPr>
        <p:spPr bwMode="auto">
          <a:xfrm rot="-5400000" flipH="1" flipV="1">
            <a:off x="7970044" y="1929606"/>
            <a:ext cx="300038" cy="5810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0987" name="Group 331"/>
          <p:cNvGrpSpPr>
            <a:grpSpLocks/>
          </p:cNvGrpSpPr>
          <p:nvPr/>
        </p:nvGrpSpPr>
        <p:grpSpPr bwMode="auto">
          <a:xfrm>
            <a:off x="6407150" y="2416175"/>
            <a:ext cx="177800" cy="263525"/>
            <a:chOff x="4036" y="1810"/>
            <a:chExt cx="112" cy="166"/>
          </a:xfrm>
        </p:grpSpPr>
        <p:grpSp>
          <p:nvGrpSpPr>
            <p:cNvPr id="70988" name="Group 332"/>
            <p:cNvGrpSpPr>
              <a:grpSpLocks/>
            </p:cNvGrpSpPr>
            <p:nvPr/>
          </p:nvGrpSpPr>
          <p:grpSpPr bwMode="auto">
            <a:xfrm rot="5400000">
              <a:off x="4055" y="1791"/>
              <a:ext cx="73" cy="112"/>
              <a:chOff x="4823" y="2806"/>
              <a:chExt cx="144" cy="219"/>
            </a:xfrm>
          </p:grpSpPr>
          <p:sp>
            <p:nvSpPr>
              <p:cNvPr id="70989" name="AutoShape 333"/>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9900"/>
              </a:solidFill>
              <a:ln w="9525">
                <a:solidFill>
                  <a:srgbClr val="000000"/>
                </a:solidFill>
                <a:miter lim="800000"/>
                <a:headEnd/>
                <a:tailEnd/>
              </a:ln>
            </p:spPr>
            <p:txBody>
              <a:bodyPr/>
              <a:lstStyle/>
              <a:p>
                <a:endParaRPr lang="en-US"/>
              </a:p>
            </p:txBody>
          </p:sp>
          <p:grpSp>
            <p:nvGrpSpPr>
              <p:cNvPr id="70990" name="Group 334"/>
              <p:cNvGrpSpPr>
                <a:grpSpLocks/>
              </p:cNvGrpSpPr>
              <p:nvPr/>
            </p:nvGrpSpPr>
            <p:grpSpPr bwMode="auto">
              <a:xfrm>
                <a:off x="4855" y="2834"/>
                <a:ext cx="77" cy="167"/>
                <a:chOff x="4855" y="2834"/>
                <a:chExt cx="77" cy="167"/>
              </a:xfrm>
            </p:grpSpPr>
            <p:sp>
              <p:nvSpPr>
                <p:cNvPr id="70991" name="Line 335"/>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92" name="Line 336"/>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93" name="Line 337"/>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0994" name="Line 338"/>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0995" name="Rectangle 339"/>
            <p:cNvSpPr>
              <a:spLocks noChangeArrowheads="1"/>
            </p:cNvSpPr>
            <p:nvPr/>
          </p:nvSpPr>
          <p:spPr bwMode="auto">
            <a:xfrm rot="5400000" flipH="1" flipV="1">
              <a:off x="4046" y="1883"/>
              <a:ext cx="92" cy="94"/>
            </a:xfrm>
            <a:prstGeom prst="rect">
              <a:avLst/>
            </a:prstGeom>
            <a:solidFill>
              <a:srgbClr val="FF9900"/>
            </a:solidFill>
            <a:ln w="9525">
              <a:solidFill>
                <a:srgbClr val="000000"/>
              </a:solidFill>
              <a:miter lim="800000"/>
              <a:headEnd/>
              <a:tailEnd/>
            </a:ln>
          </p:spPr>
          <p:txBody>
            <a:bodyPr/>
            <a:lstStyle/>
            <a:p>
              <a:endParaRPr lang="en-US"/>
            </a:p>
          </p:txBody>
        </p:sp>
      </p:grpSp>
      <p:sp>
        <p:nvSpPr>
          <p:cNvPr id="70996" name="Rectangle 340"/>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70997" name="Rectangle 341"/>
          <p:cNvSpPr>
            <a:spLocks noChangeArrowheads="1"/>
          </p:cNvSpPr>
          <p:nvPr/>
        </p:nvSpPr>
        <p:spPr bwMode="auto">
          <a:xfrm rot="5400000" flipH="1" flipV="1">
            <a:off x="6383338" y="3044825"/>
            <a:ext cx="255588" cy="388937"/>
          </a:xfrm>
          <a:prstGeom prst="rect">
            <a:avLst/>
          </a:prstGeom>
          <a:solidFill>
            <a:srgbClr val="3366FF"/>
          </a:solidFill>
          <a:ln w="9525">
            <a:solidFill>
              <a:srgbClr val="000000"/>
            </a:solidFill>
            <a:miter lim="800000"/>
            <a:headEnd/>
            <a:tailEnd/>
          </a:ln>
        </p:spPr>
        <p:txBody>
          <a:bodyPr/>
          <a:lstStyle/>
          <a:p>
            <a:endParaRPr lang="en-US"/>
          </a:p>
        </p:txBody>
      </p:sp>
      <p:sp>
        <p:nvSpPr>
          <p:cNvPr id="70998" name="Rectangle 342"/>
          <p:cNvSpPr>
            <a:spLocks noChangeArrowheads="1"/>
          </p:cNvSpPr>
          <p:nvPr/>
        </p:nvSpPr>
        <p:spPr bwMode="auto">
          <a:xfrm rot="5400000" flipH="1" flipV="1">
            <a:off x="6430169" y="2564607"/>
            <a:ext cx="161925" cy="388937"/>
          </a:xfrm>
          <a:prstGeom prst="rect">
            <a:avLst/>
          </a:prstGeom>
          <a:solidFill>
            <a:srgbClr val="FF9900"/>
          </a:solidFill>
          <a:ln w="9525">
            <a:solidFill>
              <a:srgbClr val="000000"/>
            </a:solidFill>
            <a:miter lim="800000"/>
            <a:headEnd/>
            <a:tailEnd/>
          </a:ln>
        </p:spPr>
        <p:txBody>
          <a:bodyPr/>
          <a:lstStyle/>
          <a:p>
            <a:endParaRPr lang="en-US"/>
          </a:p>
        </p:txBody>
      </p:sp>
      <p:sp>
        <p:nvSpPr>
          <p:cNvPr id="70999" name="Line 343"/>
          <p:cNvSpPr>
            <a:spLocks noChangeShapeType="1"/>
          </p:cNvSpPr>
          <p:nvPr/>
        </p:nvSpPr>
        <p:spPr bwMode="auto">
          <a:xfrm rot="10800000">
            <a:off x="6491288" y="2276475"/>
            <a:ext cx="0" cy="1587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1000" name="Group 344"/>
          <p:cNvGrpSpPr>
            <a:grpSpLocks/>
          </p:cNvGrpSpPr>
          <p:nvPr/>
        </p:nvGrpSpPr>
        <p:grpSpPr bwMode="auto">
          <a:xfrm>
            <a:off x="7842250" y="1979613"/>
            <a:ext cx="565150" cy="1968500"/>
            <a:chOff x="4940" y="835"/>
            <a:chExt cx="356" cy="1240"/>
          </a:xfrm>
        </p:grpSpPr>
        <p:sp>
          <p:nvSpPr>
            <p:cNvPr id="71001" name="Rectangle 345"/>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02" name="Rectangle 346"/>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003" name="Group 347"/>
            <p:cNvGrpSpPr>
              <a:grpSpLocks/>
            </p:cNvGrpSpPr>
            <p:nvPr/>
          </p:nvGrpSpPr>
          <p:grpSpPr bwMode="auto">
            <a:xfrm>
              <a:off x="4940" y="865"/>
              <a:ext cx="356" cy="30"/>
              <a:chOff x="4940" y="865"/>
              <a:chExt cx="356" cy="30"/>
            </a:xfrm>
          </p:grpSpPr>
          <p:sp>
            <p:nvSpPr>
              <p:cNvPr id="71004" name="Oval 348"/>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05" name="Line 349"/>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06" name="Oval 350"/>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007" name="Rectangle 351"/>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08" name="Line 352"/>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09" name="Line 353"/>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0" name="Line 354"/>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1" name="Line 355"/>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2" name="Line 356"/>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3" name="Line 357"/>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4" name="Line 358"/>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015" name="Line 359"/>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1016" name="Rectangle 360"/>
          <p:cNvSpPr>
            <a:spLocks noChangeArrowheads="1"/>
          </p:cNvSpPr>
          <p:nvPr/>
        </p:nvSpPr>
        <p:spPr bwMode="auto">
          <a:xfrm rot="5400000" flipH="1">
            <a:off x="720726" y="1570037"/>
            <a:ext cx="163512" cy="271463"/>
          </a:xfrm>
          <a:prstGeom prst="rect">
            <a:avLst/>
          </a:prstGeom>
          <a:solidFill>
            <a:srgbClr val="FF9900"/>
          </a:solidFill>
          <a:ln w="9525">
            <a:solidFill>
              <a:srgbClr val="000000"/>
            </a:solidFill>
            <a:miter lim="800000"/>
            <a:headEnd/>
            <a:tailEnd/>
          </a:ln>
        </p:spPr>
        <p:txBody>
          <a:bodyPr/>
          <a:lstStyle/>
          <a:p>
            <a:endParaRPr lang="en-US"/>
          </a:p>
        </p:txBody>
      </p:sp>
      <p:sp>
        <p:nvSpPr>
          <p:cNvPr id="71017" name="Rectangle 361"/>
          <p:cNvSpPr>
            <a:spLocks noChangeArrowheads="1"/>
          </p:cNvSpPr>
          <p:nvPr/>
        </p:nvSpPr>
        <p:spPr bwMode="auto">
          <a:xfrm rot="5400000" flipH="1">
            <a:off x="682626" y="1366837"/>
            <a:ext cx="239712"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1018" name="Group 362"/>
          <p:cNvGrpSpPr>
            <a:grpSpLocks/>
          </p:cNvGrpSpPr>
          <p:nvPr/>
        </p:nvGrpSpPr>
        <p:grpSpPr bwMode="auto">
          <a:xfrm rot="5400000">
            <a:off x="419100" y="1312863"/>
            <a:ext cx="769938" cy="398462"/>
            <a:chOff x="6287" y="3842"/>
            <a:chExt cx="935" cy="484"/>
          </a:xfrm>
        </p:grpSpPr>
        <p:grpSp>
          <p:nvGrpSpPr>
            <p:cNvPr id="71019" name="Group 363"/>
            <p:cNvGrpSpPr>
              <a:grpSpLocks/>
            </p:cNvGrpSpPr>
            <p:nvPr/>
          </p:nvGrpSpPr>
          <p:grpSpPr bwMode="auto">
            <a:xfrm flipH="1">
              <a:off x="6752" y="3938"/>
              <a:ext cx="470" cy="295"/>
              <a:chOff x="6851" y="3941"/>
              <a:chExt cx="470" cy="295"/>
            </a:xfrm>
          </p:grpSpPr>
          <p:sp>
            <p:nvSpPr>
              <p:cNvPr id="71020" name="Rectangle 364"/>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21" name="Rectangle 365"/>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22" name="Rectangle 366"/>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1023" name="Group 367"/>
            <p:cNvGrpSpPr>
              <a:grpSpLocks/>
            </p:cNvGrpSpPr>
            <p:nvPr/>
          </p:nvGrpSpPr>
          <p:grpSpPr bwMode="auto">
            <a:xfrm>
              <a:off x="6287" y="3842"/>
              <a:ext cx="465" cy="484"/>
              <a:chOff x="6250" y="3361"/>
              <a:chExt cx="465" cy="484"/>
            </a:xfrm>
          </p:grpSpPr>
          <p:sp>
            <p:nvSpPr>
              <p:cNvPr id="71024" name="Rectangle 368"/>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25" name="AutoShape 369"/>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1026" name="Line 370"/>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1027" name="AutoShape 371"/>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1028" name="Group 372"/>
          <p:cNvGrpSpPr>
            <a:grpSpLocks/>
          </p:cNvGrpSpPr>
          <p:nvPr/>
        </p:nvGrpSpPr>
        <p:grpSpPr bwMode="auto">
          <a:xfrm rot="5400000">
            <a:off x="2047081" y="1566069"/>
            <a:ext cx="684213" cy="409575"/>
            <a:chOff x="2784" y="1392"/>
            <a:chExt cx="527" cy="315"/>
          </a:xfrm>
        </p:grpSpPr>
        <p:sp>
          <p:nvSpPr>
            <p:cNvPr id="71029" name="Rectangle 373"/>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30" name="Rectangle 374"/>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31" name="Rectangle 375"/>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032" name="Rectangle 376"/>
          <p:cNvSpPr>
            <a:spLocks noChangeArrowheads="1"/>
          </p:cNvSpPr>
          <p:nvPr/>
        </p:nvSpPr>
        <p:spPr bwMode="auto">
          <a:xfrm rot="5400000">
            <a:off x="2300287" y="2997201"/>
            <a:ext cx="277813" cy="5000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3" name="AutoShape 377"/>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4" name="AutoShape 378"/>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5" name="AutoShape 379"/>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6" name="AutoShape 380"/>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7" name="AutoShape 381"/>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8" name="AutoShape 382"/>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39" name="Rectangle 383"/>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40" name="AutoShape 384"/>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41" name="AutoShape 385"/>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42" name="AutoShape 386"/>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43" name="AutoShape 387"/>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44" name="Line 388"/>
          <p:cNvSpPr>
            <a:spLocks noChangeShapeType="1"/>
          </p:cNvSpPr>
          <p:nvPr/>
        </p:nvSpPr>
        <p:spPr bwMode="auto">
          <a:xfrm>
            <a:off x="4059238" y="1471613"/>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1045" name="Group 389"/>
          <p:cNvGrpSpPr>
            <a:grpSpLocks/>
          </p:cNvGrpSpPr>
          <p:nvPr/>
        </p:nvGrpSpPr>
        <p:grpSpPr bwMode="auto">
          <a:xfrm>
            <a:off x="4057650" y="1443038"/>
            <a:ext cx="65088" cy="301625"/>
            <a:chOff x="2552" y="1879"/>
            <a:chExt cx="41" cy="190"/>
          </a:xfrm>
        </p:grpSpPr>
        <p:grpSp>
          <p:nvGrpSpPr>
            <p:cNvPr id="71046" name="Group 390"/>
            <p:cNvGrpSpPr>
              <a:grpSpLocks/>
            </p:cNvGrpSpPr>
            <p:nvPr/>
          </p:nvGrpSpPr>
          <p:grpSpPr bwMode="auto">
            <a:xfrm rot="5400000" flipV="1">
              <a:off x="2556" y="2032"/>
              <a:ext cx="34" cy="40"/>
              <a:chOff x="3726" y="878"/>
              <a:chExt cx="50" cy="58"/>
            </a:xfrm>
          </p:grpSpPr>
          <p:sp>
            <p:nvSpPr>
              <p:cNvPr id="71047" name="AutoShape 39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48" name="AutoShape 39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1049" name="Group 393"/>
            <p:cNvGrpSpPr>
              <a:grpSpLocks/>
            </p:cNvGrpSpPr>
            <p:nvPr/>
          </p:nvGrpSpPr>
          <p:grpSpPr bwMode="auto">
            <a:xfrm rot="5400000" flipV="1">
              <a:off x="2555" y="1876"/>
              <a:ext cx="33" cy="39"/>
              <a:chOff x="3462" y="734"/>
              <a:chExt cx="48" cy="56"/>
            </a:xfrm>
          </p:grpSpPr>
          <p:sp>
            <p:nvSpPr>
              <p:cNvPr id="71050" name="AutoShape 3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051" name="AutoShape 3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1052" name="Group 396"/>
          <p:cNvGrpSpPr>
            <a:grpSpLocks/>
          </p:cNvGrpSpPr>
          <p:nvPr/>
        </p:nvGrpSpPr>
        <p:grpSpPr bwMode="auto">
          <a:xfrm rot="5400000">
            <a:off x="3894932" y="1412081"/>
            <a:ext cx="522288" cy="365125"/>
            <a:chOff x="3380" y="1014"/>
            <a:chExt cx="481" cy="337"/>
          </a:xfrm>
        </p:grpSpPr>
        <p:sp>
          <p:nvSpPr>
            <p:cNvPr id="71053" name="Rectangle 39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54" name="Rectangle 39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55" name="Rectangle 39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056" name="Rectangle 400"/>
          <p:cNvSpPr>
            <a:spLocks noChangeArrowheads="1"/>
          </p:cNvSpPr>
          <p:nvPr/>
        </p:nvSpPr>
        <p:spPr bwMode="auto">
          <a:xfrm rot="5400000" flipH="1">
            <a:off x="396876" y="3530600"/>
            <a:ext cx="773112" cy="611187"/>
          </a:xfrm>
          <a:prstGeom prst="rect">
            <a:avLst/>
          </a:prstGeom>
          <a:solidFill>
            <a:srgbClr val="C0C0C0"/>
          </a:solidFill>
          <a:ln w="9525">
            <a:solidFill>
              <a:srgbClr val="000000"/>
            </a:solidFill>
            <a:miter lim="800000"/>
            <a:headEnd/>
            <a:tailEnd/>
          </a:ln>
        </p:spPr>
        <p:txBody>
          <a:bodyPr/>
          <a:lstStyle/>
          <a:p>
            <a:endParaRPr lang="en-US"/>
          </a:p>
        </p:txBody>
      </p:sp>
      <p:sp>
        <p:nvSpPr>
          <p:cNvPr id="71057" name="Rectangle 401"/>
          <p:cNvSpPr>
            <a:spLocks noChangeArrowheads="1"/>
          </p:cNvSpPr>
          <p:nvPr/>
        </p:nvSpPr>
        <p:spPr bwMode="auto">
          <a:xfrm rot="5400000" flipH="1">
            <a:off x="661194" y="3910807"/>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71058" name="Rectangle 402"/>
          <p:cNvSpPr>
            <a:spLocks noChangeArrowheads="1"/>
          </p:cNvSpPr>
          <p:nvPr/>
        </p:nvSpPr>
        <p:spPr bwMode="auto">
          <a:xfrm rot="5400000" flipH="1">
            <a:off x="525463" y="3806825"/>
            <a:ext cx="74612" cy="166688"/>
          </a:xfrm>
          <a:prstGeom prst="rect">
            <a:avLst/>
          </a:prstGeom>
          <a:solidFill>
            <a:srgbClr val="FF9900"/>
          </a:solidFill>
          <a:ln w="9525">
            <a:solidFill>
              <a:srgbClr val="000000"/>
            </a:solidFill>
            <a:miter lim="800000"/>
            <a:headEnd/>
            <a:tailEnd/>
          </a:ln>
        </p:spPr>
        <p:txBody>
          <a:bodyPr/>
          <a:lstStyle/>
          <a:p>
            <a:endParaRPr lang="en-US"/>
          </a:p>
        </p:txBody>
      </p:sp>
      <p:sp>
        <p:nvSpPr>
          <p:cNvPr id="71059" name="Rectangle 403"/>
          <p:cNvSpPr>
            <a:spLocks noChangeArrowheads="1"/>
          </p:cNvSpPr>
          <p:nvPr/>
        </p:nvSpPr>
        <p:spPr bwMode="auto">
          <a:xfrm rot="5400000" flipH="1">
            <a:off x="966788" y="3713163"/>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71060" name="Rectangle 404"/>
          <p:cNvSpPr>
            <a:spLocks noChangeArrowheads="1"/>
          </p:cNvSpPr>
          <p:nvPr/>
        </p:nvSpPr>
        <p:spPr bwMode="auto">
          <a:xfrm rot="5400000" flipH="1">
            <a:off x="527050" y="3624263"/>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1061" name="Group 405"/>
          <p:cNvGrpSpPr>
            <a:grpSpLocks/>
          </p:cNvGrpSpPr>
          <p:nvPr/>
        </p:nvGrpSpPr>
        <p:grpSpPr bwMode="auto">
          <a:xfrm rot="5400000">
            <a:off x="722313" y="3992563"/>
            <a:ext cx="127000" cy="222250"/>
            <a:chOff x="7171" y="1584"/>
            <a:chExt cx="262" cy="270"/>
          </a:xfrm>
        </p:grpSpPr>
        <p:sp>
          <p:nvSpPr>
            <p:cNvPr id="71062" name="Rectangle 406"/>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1063" name="Group 407"/>
            <p:cNvGrpSpPr>
              <a:grpSpLocks/>
            </p:cNvGrpSpPr>
            <p:nvPr/>
          </p:nvGrpSpPr>
          <p:grpSpPr bwMode="auto">
            <a:xfrm>
              <a:off x="7171" y="1584"/>
              <a:ext cx="260" cy="270"/>
              <a:chOff x="7186" y="1584"/>
              <a:chExt cx="245" cy="270"/>
            </a:xfrm>
          </p:grpSpPr>
          <p:sp>
            <p:nvSpPr>
              <p:cNvPr id="71064" name="Oval 408"/>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65" name="Oval 409"/>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66" name="Oval 410"/>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67" name="Oval 411"/>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68" name="Oval 412"/>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69" name="Oval 413"/>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0" name="Oval 414"/>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1" name="Line 415"/>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2" name="Line 416"/>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3" name="Line 417"/>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4" name="Line 418"/>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5" name="Line 419"/>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6" name="Line 420"/>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7" name="Line 421"/>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8" name="Line 422"/>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79" name="Line 423"/>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0" name="Line 424"/>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1" name="Line 425"/>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2" name="Line 426"/>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3" name="Line 427"/>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4" name="Line 428"/>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5" name="Line 429"/>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086" name="Group 430"/>
              <p:cNvGrpSpPr>
                <a:grpSpLocks/>
              </p:cNvGrpSpPr>
              <p:nvPr/>
            </p:nvGrpSpPr>
            <p:grpSpPr bwMode="auto">
              <a:xfrm>
                <a:off x="7389" y="1608"/>
                <a:ext cx="42" cy="246"/>
                <a:chOff x="7389" y="1608"/>
                <a:chExt cx="42" cy="246"/>
              </a:xfrm>
            </p:grpSpPr>
            <p:sp>
              <p:nvSpPr>
                <p:cNvPr id="71087" name="Oval 43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8" name="Line 43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089" name="Line 43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1090" name="Rectangle 434"/>
          <p:cNvSpPr>
            <a:spLocks noChangeArrowheads="1"/>
          </p:cNvSpPr>
          <p:nvPr/>
        </p:nvSpPr>
        <p:spPr bwMode="auto">
          <a:xfrm rot="5400000" flipH="1">
            <a:off x="701675" y="3711575"/>
            <a:ext cx="163513" cy="271463"/>
          </a:xfrm>
          <a:prstGeom prst="rect">
            <a:avLst/>
          </a:prstGeom>
          <a:solidFill>
            <a:srgbClr val="FF9900"/>
          </a:solidFill>
          <a:ln w="9525">
            <a:solidFill>
              <a:srgbClr val="000000"/>
            </a:solidFill>
            <a:miter lim="800000"/>
            <a:headEnd/>
            <a:tailEnd/>
          </a:ln>
        </p:spPr>
        <p:txBody>
          <a:bodyPr/>
          <a:lstStyle/>
          <a:p>
            <a:endParaRPr lang="en-US"/>
          </a:p>
        </p:txBody>
      </p:sp>
      <p:sp>
        <p:nvSpPr>
          <p:cNvPr id="71091" name="Rectangle 435"/>
          <p:cNvSpPr>
            <a:spLocks noChangeArrowheads="1"/>
          </p:cNvSpPr>
          <p:nvPr/>
        </p:nvSpPr>
        <p:spPr bwMode="auto">
          <a:xfrm rot="5400000" flipH="1">
            <a:off x="663575" y="3508375"/>
            <a:ext cx="239713"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1092" name="Group 436"/>
          <p:cNvGrpSpPr>
            <a:grpSpLocks/>
          </p:cNvGrpSpPr>
          <p:nvPr/>
        </p:nvGrpSpPr>
        <p:grpSpPr bwMode="auto">
          <a:xfrm rot="5400000">
            <a:off x="400050" y="3454401"/>
            <a:ext cx="769937" cy="398462"/>
            <a:chOff x="6287" y="3842"/>
            <a:chExt cx="935" cy="484"/>
          </a:xfrm>
        </p:grpSpPr>
        <p:grpSp>
          <p:nvGrpSpPr>
            <p:cNvPr id="71093" name="Group 437"/>
            <p:cNvGrpSpPr>
              <a:grpSpLocks/>
            </p:cNvGrpSpPr>
            <p:nvPr/>
          </p:nvGrpSpPr>
          <p:grpSpPr bwMode="auto">
            <a:xfrm flipH="1">
              <a:off x="6752" y="3938"/>
              <a:ext cx="470" cy="295"/>
              <a:chOff x="6851" y="3941"/>
              <a:chExt cx="470" cy="295"/>
            </a:xfrm>
          </p:grpSpPr>
          <p:sp>
            <p:nvSpPr>
              <p:cNvPr id="71094" name="Rectangle 438"/>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95" name="Rectangle 439"/>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96" name="Rectangle 440"/>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1097" name="Group 441"/>
            <p:cNvGrpSpPr>
              <a:grpSpLocks/>
            </p:cNvGrpSpPr>
            <p:nvPr/>
          </p:nvGrpSpPr>
          <p:grpSpPr bwMode="auto">
            <a:xfrm>
              <a:off x="6287" y="3842"/>
              <a:ext cx="465" cy="484"/>
              <a:chOff x="6250" y="3361"/>
              <a:chExt cx="465" cy="484"/>
            </a:xfrm>
          </p:grpSpPr>
          <p:sp>
            <p:nvSpPr>
              <p:cNvPr id="71098" name="Rectangle 442"/>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1099" name="AutoShape 443"/>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1100" name="Line 444"/>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1101" name="Line 445"/>
          <p:cNvSpPr>
            <a:spLocks noChangeShapeType="1"/>
          </p:cNvSpPr>
          <p:nvPr/>
        </p:nvSpPr>
        <p:spPr bwMode="auto">
          <a:xfrm>
            <a:off x="3890963" y="3021013"/>
            <a:ext cx="0" cy="24606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1102" name="Group 446"/>
          <p:cNvGrpSpPr>
            <a:grpSpLocks/>
          </p:cNvGrpSpPr>
          <p:nvPr/>
        </p:nvGrpSpPr>
        <p:grpSpPr bwMode="auto">
          <a:xfrm>
            <a:off x="3830638" y="2990850"/>
            <a:ext cx="63500" cy="301625"/>
            <a:chOff x="2417" y="922"/>
            <a:chExt cx="40" cy="190"/>
          </a:xfrm>
        </p:grpSpPr>
        <p:grpSp>
          <p:nvGrpSpPr>
            <p:cNvPr id="71103" name="Group 447"/>
            <p:cNvGrpSpPr>
              <a:grpSpLocks/>
            </p:cNvGrpSpPr>
            <p:nvPr/>
          </p:nvGrpSpPr>
          <p:grpSpPr bwMode="auto">
            <a:xfrm rot="5400000">
              <a:off x="2420" y="1075"/>
              <a:ext cx="34" cy="40"/>
              <a:chOff x="3726" y="878"/>
              <a:chExt cx="50" cy="58"/>
            </a:xfrm>
          </p:grpSpPr>
          <p:sp>
            <p:nvSpPr>
              <p:cNvPr id="71104" name="AutoShape 44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05" name="AutoShape 44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1106" name="Group 450"/>
            <p:cNvGrpSpPr>
              <a:grpSpLocks/>
            </p:cNvGrpSpPr>
            <p:nvPr/>
          </p:nvGrpSpPr>
          <p:grpSpPr bwMode="auto">
            <a:xfrm rot="5400000">
              <a:off x="2419" y="920"/>
              <a:ext cx="33" cy="38"/>
              <a:chOff x="3462" y="734"/>
              <a:chExt cx="48" cy="56"/>
            </a:xfrm>
          </p:grpSpPr>
          <p:sp>
            <p:nvSpPr>
              <p:cNvPr id="71107" name="AutoShape 45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08" name="AutoShape 45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1157" name="Rectangle 501"/>
          <p:cNvSpPr>
            <a:spLocks noChangeArrowheads="1"/>
          </p:cNvSpPr>
          <p:nvPr/>
        </p:nvSpPr>
        <p:spPr bwMode="auto">
          <a:xfrm rot="5400000" flipH="1" flipV="1">
            <a:off x="6374607" y="2777331"/>
            <a:ext cx="273050" cy="388937"/>
          </a:xfrm>
          <a:prstGeom prst="rect">
            <a:avLst/>
          </a:prstGeom>
          <a:solidFill>
            <a:srgbClr val="FF9900"/>
          </a:solidFill>
          <a:ln w="9525">
            <a:solidFill>
              <a:srgbClr val="000000"/>
            </a:solidFill>
            <a:miter lim="800000"/>
            <a:headEnd/>
            <a:tailEnd/>
          </a:ln>
        </p:spPr>
        <p:txBody>
          <a:bodyPr/>
          <a:lstStyle/>
          <a:p>
            <a:endParaRPr lang="en-US"/>
          </a:p>
        </p:txBody>
      </p:sp>
      <p:grpSp>
        <p:nvGrpSpPr>
          <p:cNvPr id="71158" name="Group 502"/>
          <p:cNvGrpSpPr>
            <a:grpSpLocks/>
          </p:cNvGrpSpPr>
          <p:nvPr/>
        </p:nvGrpSpPr>
        <p:grpSpPr bwMode="auto">
          <a:xfrm>
            <a:off x="6337300" y="2792413"/>
            <a:ext cx="349250" cy="654050"/>
            <a:chOff x="3992" y="2042"/>
            <a:chExt cx="220" cy="412"/>
          </a:xfrm>
        </p:grpSpPr>
        <p:sp>
          <p:nvSpPr>
            <p:cNvPr id="71159" name="Rectangle 503"/>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1160" name="Rectangle 504"/>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1161" name="Rectangle 505"/>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1162" name="Rectangle 506"/>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1163" name="Rectangle 507"/>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71164" name="Rectangle 508"/>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65" name="AutoShape 509"/>
          <p:cNvSpPr>
            <a:spLocks/>
          </p:cNvSpPr>
          <p:nvPr/>
        </p:nvSpPr>
        <p:spPr bwMode="auto">
          <a:xfrm rot="10800000">
            <a:off x="3563938" y="4248150"/>
            <a:ext cx="385762" cy="5461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66" name="AutoShape 510"/>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67" name="Line 511"/>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168" name="Line 512"/>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169" name="Rectangle 513"/>
          <p:cNvSpPr>
            <a:spLocks noChangeArrowheads="1"/>
          </p:cNvSpPr>
          <p:nvPr/>
        </p:nvSpPr>
        <p:spPr bwMode="auto">
          <a:xfrm flipV="1">
            <a:off x="3736975" y="4322763"/>
            <a:ext cx="76200"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0" name="Rectangle 514"/>
          <p:cNvSpPr>
            <a:spLocks noChangeArrowheads="1"/>
          </p:cNvSpPr>
          <p:nvPr/>
        </p:nvSpPr>
        <p:spPr bwMode="auto">
          <a:xfrm flipV="1">
            <a:off x="3741738" y="4498975"/>
            <a:ext cx="74612" cy="225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1" name="Rectangle 515"/>
          <p:cNvSpPr>
            <a:spLocks noChangeArrowheads="1"/>
          </p:cNvSpPr>
          <p:nvPr/>
        </p:nvSpPr>
        <p:spPr bwMode="auto">
          <a:xfrm flipV="1">
            <a:off x="3724275" y="4378325"/>
            <a:ext cx="106363" cy="1206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2" name="Oval 516"/>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73" name="AutoShape 517"/>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74" name="Rectangle 518"/>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5" name="Rectangle 519"/>
          <p:cNvSpPr>
            <a:spLocks noChangeArrowheads="1"/>
          </p:cNvSpPr>
          <p:nvPr/>
        </p:nvSpPr>
        <p:spPr bwMode="auto">
          <a:xfrm rot="10800000">
            <a:off x="2755900" y="4411663"/>
            <a:ext cx="801688" cy="8302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76" name="Rectangle 520"/>
          <p:cNvSpPr>
            <a:spLocks noChangeArrowheads="1"/>
          </p:cNvSpPr>
          <p:nvPr/>
        </p:nvSpPr>
        <p:spPr bwMode="auto">
          <a:xfrm rot="16200000" flipV="1">
            <a:off x="2679701" y="4714875"/>
            <a:ext cx="74612" cy="777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7" name="Rectangle 521"/>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78" name="Rectangle 522"/>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79" name="Rectangle 523"/>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180" name="AutoShape 524"/>
          <p:cNvSpPr>
            <a:spLocks/>
          </p:cNvSpPr>
          <p:nvPr/>
        </p:nvSpPr>
        <p:spPr bwMode="auto">
          <a:xfrm rot="16200000" flipV="1">
            <a:off x="2093912" y="4821238"/>
            <a:ext cx="290513" cy="3825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81" name="AutoShape 525"/>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82" name="Rectangle 526"/>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183" name="Group 527"/>
          <p:cNvGrpSpPr>
            <a:grpSpLocks/>
          </p:cNvGrpSpPr>
          <p:nvPr/>
        </p:nvGrpSpPr>
        <p:grpSpPr bwMode="auto">
          <a:xfrm rot="5400000">
            <a:off x="2257426" y="4716462"/>
            <a:ext cx="754062" cy="80963"/>
            <a:chOff x="3118" y="864"/>
            <a:chExt cx="530" cy="48"/>
          </a:xfrm>
        </p:grpSpPr>
        <p:sp>
          <p:nvSpPr>
            <p:cNvPr id="71184" name="Arc 52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85" name="Arc 52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1186" name="AutoShape 530"/>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87" name="Rectangle 531"/>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88" name="AutoShape 532"/>
          <p:cNvSpPr>
            <a:spLocks noChangeArrowheads="1"/>
          </p:cNvSpPr>
          <p:nvPr/>
        </p:nvSpPr>
        <p:spPr bwMode="auto">
          <a:xfrm rot="-16200000" flipH="1" flipV="1">
            <a:off x="2432050" y="4598988"/>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1189" name="Group 533"/>
          <p:cNvGrpSpPr>
            <a:grpSpLocks/>
          </p:cNvGrpSpPr>
          <p:nvPr/>
        </p:nvGrpSpPr>
        <p:grpSpPr bwMode="auto">
          <a:xfrm rot="5400000" flipV="1">
            <a:off x="2297112" y="4559301"/>
            <a:ext cx="66675" cy="63500"/>
            <a:chOff x="3462" y="734"/>
            <a:chExt cx="48" cy="56"/>
          </a:xfrm>
        </p:grpSpPr>
        <p:sp>
          <p:nvSpPr>
            <p:cNvPr id="71190" name="AutoShape 53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91" name="AutoShape 53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1192" name="Rectangle 536"/>
          <p:cNvSpPr>
            <a:spLocks noChangeArrowheads="1"/>
          </p:cNvSpPr>
          <p:nvPr/>
        </p:nvSpPr>
        <p:spPr bwMode="auto">
          <a:xfrm rot="16200000">
            <a:off x="2278063" y="4692650"/>
            <a:ext cx="234950" cy="12700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93" name="Line 537"/>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194" name="Line 538"/>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195" name="AutoShape 539"/>
          <p:cNvSpPr>
            <a:spLocks noChangeArrowheads="1"/>
          </p:cNvSpPr>
          <p:nvPr/>
        </p:nvSpPr>
        <p:spPr bwMode="auto">
          <a:xfrm rot="5400000" flipV="1">
            <a:off x="2432050" y="4857750"/>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1196" name="Group 540"/>
          <p:cNvGrpSpPr>
            <a:grpSpLocks/>
          </p:cNvGrpSpPr>
          <p:nvPr/>
        </p:nvGrpSpPr>
        <p:grpSpPr bwMode="auto">
          <a:xfrm rot="5400000" flipV="1">
            <a:off x="2293938" y="4883150"/>
            <a:ext cx="69850" cy="66675"/>
            <a:chOff x="3726" y="878"/>
            <a:chExt cx="50" cy="58"/>
          </a:xfrm>
        </p:grpSpPr>
        <p:sp>
          <p:nvSpPr>
            <p:cNvPr id="71197" name="AutoShape 54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198" name="AutoShape 54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1199" name="Rectangle 543"/>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200" name="Group 544"/>
          <p:cNvGrpSpPr>
            <a:grpSpLocks/>
          </p:cNvGrpSpPr>
          <p:nvPr/>
        </p:nvGrpSpPr>
        <p:grpSpPr bwMode="auto">
          <a:xfrm rot="5400000">
            <a:off x="2267744" y="4715669"/>
            <a:ext cx="395287" cy="66675"/>
            <a:chOff x="3240" y="1320"/>
            <a:chExt cx="278" cy="58"/>
          </a:xfrm>
        </p:grpSpPr>
        <p:grpSp>
          <p:nvGrpSpPr>
            <p:cNvPr id="71201" name="Group 545"/>
            <p:cNvGrpSpPr>
              <a:grpSpLocks/>
            </p:cNvGrpSpPr>
            <p:nvPr/>
          </p:nvGrpSpPr>
          <p:grpSpPr bwMode="auto">
            <a:xfrm>
              <a:off x="3468" y="1320"/>
              <a:ext cx="50" cy="58"/>
              <a:chOff x="3726" y="878"/>
              <a:chExt cx="50" cy="58"/>
            </a:xfrm>
          </p:grpSpPr>
          <p:sp>
            <p:nvSpPr>
              <p:cNvPr id="71202" name="AutoShape 54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203" name="AutoShape 54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1204" name="Group 548"/>
            <p:cNvGrpSpPr>
              <a:grpSpLocks/>
            </p:cNvGrpSpPr>
            <p:nvPr/>
          </p:nvGrpSpPr>
          <p:grpSpPr bwMode="auto">
            <a:xfrm>
              <a:off x="3240" y="1322"/>
              <a:ext cx="48" cy="56"/>
              <a:chOff x="3462" y="734"/>
              <a:chExt cx="48" cy="56"/>
            </a:xfrm>
          </p:grpSpPr>
          <p:sp>
            <p:nvSpPr>
              <p:cNvPr id="71205" name="AutoShape 54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206" name="AutoShape 55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1207" name="Group 551"/>
          <p:cNvGrpSpPr>
            <a:grpSpLocks/>
          </p:cNvGrpSpPr>
          <p:nvPr/>
        </p:nvGrpSpPr>
        <p:grpSpPr bwMode="auto">
          <a:xfrm rot="5400000">
            <a:off x="2041526" y="4556125"/>
            <a:ext cx="684212" cy="395287"/>
            <a:chOff x="3136" y="932"/>
            <a:chExt cx="481" cy="343"/>
          </a:xfrm>
        </p:grpSpPr>
        <p:sp>
          <p:nvSpPr>
            <p:cNvPr id="71208" name="Rectangle 552"/>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209" name="Rectangle 553"/>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210" name="Rectangle 554"/>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211" name="Text Box 555"/>
          <p:cNvSpPr txBox="1">
            <a:spLocks noChangeArrowheads="1"/>
          </p:cNvSpPr>
          <p:nvPr/>
        </p:nvSpPr>
        <p:spPr bwMode="auto">
          <a:xfrm>
            <a:off x="45989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At the same time the TIME ON delay starts timing and will time out before the cycle completes. However, NOT 2 is being held closed at this time blocking the Signal from the timer. If the operator lets up either---</a:t>
            </a:r>
            <a:endParaRPr lang="en-US" sz="1400">
              <a:solidFill>
                <a:srgbClr val="00CC66"/>
              </a:solidFill>
            </a:endParaRPr>
          </a:p>
        </p:txBody>
      </p:sp>
      <p:sp>
        <p:nvSpPr>
          <p:cNvPr id="71212" name="Line 556"/>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213" name="Text Box 557"/>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71214" name="AutoShape 558"/>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6" name="Slide Number Placeholder 3"/>
          <p:cNvSpPr>
            <a:spLocks noGrp="1"/>
          </p:cNvSpPr>
          <p:nvPr>
            <p:ph type="sldNum" sz="quarter" idx="12"/>
          </p:nvPr>
        </p:nvSpPr>
        <p:spPr/>
        <p:txBody>
          <a:bodyPr/>
          <a:lstStyle/>
          <a:p>
            <a:fld id="{37EB63A1-1680-8B4F-BB20-F49570C26CB0}" type="slidenum">
              <a:rPr lang="en-US"/>
              <a:pPr/>
              <a:t>15</a:t>
            </a:fld>
            <a:endParaRPr lang="en-US"/>
          </a:p>
        </p:txBody>
      </p:sp>
      <p:sp>
        <p:nvSpPr>
          <p:cNvPr id="106498" name="Line 2"/>
          <p:cNvSpPr>
            <a:spLocks noChangeShapeType="1"/>
          </p:cNvSpPr>
          <p:nvPr/>
        </p:nvSpPr>
        <p:spPr bwMode="auto">
          <a:xfrm rot="10800000">
            <a:off x="7088188" y="3025775"/>
            <a:ext cx="0" cy="1150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49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NOT</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r>
              <a:rPr lang="en-US" sz="3600">
                <a:solidFill>
                  <a:schemeClr val="tx2"/>
                </a:solidFill>
              </a:rPr>
              <a:t>Application </a:t>
            </a:r>
            <a:endParaRPr lang="en-US" sz="4400">
              <a:solidFill>
                <a:schemeClr val="tx2"/>
              </a:solidFill>
            </a:endParaRPr>
          </a:p>
        </p:txBody>
      </p:sp>
      <p:sp>
        <p:nvSpPr>
          <p:cNvPr id="106500" name="Text Box 4"/>
          <p:cNvSpPr txBox="1">
            <a:spLocks noChangeArrowheads="1"/>
          </p:cNvSpPr>
          <p:nvPr/>
        </p:nvSpPr>
        <p:spPr bwMode="auto">
          <a:xfrm>
            <a:off x="990600" y="5791200"/>
            <a:ext cx="7010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a:latin typeface="Arial"/>
              </a:rPr>
              <a:t>“</a:t>
            </a:r>
            <a:r>
              <a:rPr lang="en-US"/>
              <a:t>NOT</a:t>
            </a:r>
            <a:r>
              <a:rPr lang="ja-JP" altLang="en-US">
                <a:latin typeface="Arial"/>
              </a:rPr>
              <a:t>”</a:t>
            </a:r>
            <a:r>
              <a:rPr lang="en-US"/>
              <a:t> Element Controlling a Cylinder Operation Cylinder Extending  </a:t>
            </a:r>
          </a:p>
        </p:txBody>
      </p:sp>
      <p:sp>
        <p:nvSpPr>
          <p:cNvPr id="106501" name="Text Box 5"/>
          <p:cNvSpPr txBox="1">
            <a:spLocks noChangeArrowheads="1"/>
          </p:cNvSpPr>
          <p:nvPr/>
        </p:nvSpPr>
        <p:spPr bwMode="auto">
          <a:xfrm>
            <a:off x="5867400" y="49530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6569" name="Rectangle 73"/>
          <p:cNvSpPr>
            <a:spLocks noChangeArrowheads="1"/>
          </p:cNvSpPr>
          <p:nvPr/>
        </p:nvSpPr>
        <p:spPr bwMode="auto">
          <a:xfrm>
            <a:off x="7432675" y="22034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570" name="Group 74"/>
          <p:cNvGrpSpPr>
            <a:grpSpLocks/>
          </p:cNvGrpSpPr>
          <p:nvPr/>
        </p:nvGrpSpPr>
        <p:grpSpPr bwMode="auto">
          <a:xfrm>
            <a:off x="7299325" y="2203450"/>
            <a:ext cx="555625" cy="355600"/>
            <a:chOff x="0" y="0"/>
            <a:chExt cx="20000" cy="20000"/>
          </a:xfrm>
        </p:grpSpPr>
        <p:sp>
          <p:nvSpPr>
            <p:cNvPr id="106571" name="Rectangle 7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72" name="Rectangle 7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6573" name="Group 77"/>
          <p:cNvGrpSpPr>
            <a:grpSpLocks/>
          </p:cNvGrpSpPr>
          <p:nvPr/>
        </p:nvGrpSpPr>
        <p:grpSpPr bwMode="auto">
          <a:xfrm>
            <a:off x="6629400" y="2203450"/>
            <a:ext cx="1292225" cy="355600"/>
            <a:chOff x="1167" y="756"/>
            <a:chExt cx="814" cy="224"/>
          </a:xfrm>
        </p:grpSpPr>
        <p:sp>
          <p:nvSpPr>
            <p:cNvPr id="106574" name="Rectangle 7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75" name="Rectangle 7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576" name="Rectangle 80"/>
          <p:cNvSpPr>
            <a:spLocks noChangeArrowheads="1"/>
          </p:cNvSpPr>
          <p:nvPr/>
        </p:nvSpPr>
        <p:spPr bwMode="auto">
          <a:xfrm>
            <a:off x="7583488" y="2909888"/>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77" name="Line 81"/>
          <p:cNvSpPr>
            <a:spLocks noChangeShapeType="1"/>
          </p:cNvSpPr>
          <p:nvPr/>
        </p:nvSpPr>
        <p:spPr bwMode="auto">
          <a:xfrm flipV="1">
            <a:off x="7804150" y="2909888"/>
            <a:ext cx="74613"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78" name="Line 82"/>
          <p:cNvSpPr>
            <a:spLocks noChangeShapeType="1"/>
          </p:cNvSpPr>
          <p:nvPr/>
        </p:nvSpPr>
        <p:spPr bwMode="auto">
          <a:xfrm flipH="1">
            <a:off x="7656513" y="2909888"/>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579" name="Group 83"/>
          <p:cNvGrpSpPr>
            <a:grpSpLocks/>
          </p:cNvGrpSpPr>
          <p:nvPr/>
        </p:nvGrpSpPr>
        <p:grpSpPr bwMode="auto">
          <a:xfrm>
            <a:off x="7912100" y="3168650"/>
            <a:ext cx="76200" cy="95250"/>
            <a:chOff x="1523" y="1857"/>
            <a:chExt cx="48" cy="60"/>
          </a:xfrm>
        </p:grpSpPr>
        <p:sp>
          <p:nvSpPr>
            <p:cNvPr id="106580" name="Line 84"/>
            <p:cNvSpPr>
              <a:spLocks noChangeShapeType="1"/>
            </p:cNvSpPr>
            <p:nvPr/>
          </p:nvSpPr>
          <p:spPr bwMode="auto">
            <a:xfrm flipV="1">
              <a:off x="1548" y="1862"/>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81" name="Line 85"/>
            <p:cNvSpPr>
              <a:spLocks noChangeShapeType="1"/>
            </p:cNvSpPr>
            <p:nvPr/>
          </p:nvSpPr>
          <p:spPr bwMode="auto">
            <a:xfrm>
              <a:off x="1523" y="1857"/>
              <a:ext cx="48"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582" name="Rectangle 86"/>
          <p:cNvSpPr>
            <a:spLocks noChangeArrowheads="1"/>
          </p:cNvSpPr>
          <p:nvPr/>
        </p:nvSpPr>
        <p:spPr bwMode="auto">
          <a:xfrm>
            <a:off x="8023225" y="2909888"/>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83" name="Line 87"/>
          <p:cNvSpPr>
            <a:spLocks noChangeShapeType="1"/>
          </p:cNvSpPr>
          <p:nvPr/>
        </p:nvSpPr>
        <p:spPr bwMode="auto">
          <a:xfrm flipH="1" flipV="1">
            <a:off x="8172450" y="2909888"/>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84" name="Line 88"/>
          <p:cNvSpPr>
            <a:spLocks noChangeShapeType="1"/>
          </p:cNvSpPr>
          <p:nvPr/>
        </p:nvSpPr>
        <p:spPr bwMode="auto">
          <a:xfrm>
            <a:off x="8318500" y="2909888"/>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585" name="Group 89"/>
          <p:cNvGrpSpPr>
            <a:grpSpLocks/>
          </p:cNvGrpSpPr>
          <p:nvPr/>
        </p:nvGrpSpPr>
        <p:grpSpPr bwMode="auto">
          <a:xfrm>
            <a:off x="8062913" y="3168650"/>
            <a:ext cx="71437" cy="95250"/>
            <a:chOff x="1618" y="1857"/>
            <a:chExt cx="45" cy="60"/>
          </a:xfrm>
        </p:grpSpPr>
        <p:sp>
          <p:nvSpPr>
            <p:cNvPr id="106586" name="Line 90"/>
            <p:cNvSpPr>
              <a:spLocks noChangeShapeType="1"/>
            </p:cNvSpPr>
            <p:nvPr/>
          </p:nvSpPr>
          <p:spPr bwMode="auto">
            <a:xfrm flipV="1">
              <a:off x="1641" y="1862"/>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87" name="Line 91"/>
            <p:cNvSpPr>
              <a:spLocks noChangeShapeType="1"/>
            </p:cNvSpPr>
            <p:nvPr/>
          </p:nvSpPr>
          <p:spPr bwMode="auto">
            <a:xfrm flipH="1">
              <a:off x="1618" y="1857"/>
              <a:ext cx="45"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588" name="Rectangle 92"/>
          <p:cNvSpPr>
            <a:spLocks noChangeArrowheads="1"/>
          </p:cNvSpPr>
          <p:nvPr/>
        </p:nvSpPr>
        <p:spPr bwMode="auto">
          <a:xfrm>
            <a:off x="7404100" y="29892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89" name="Line 93"/>
          <p:cNvSpPr>
            <a:spLocks noChangeShapeType="1"/>
          </p:cNvSpPr>
          <p:nvPr/>
        </p:nvSpPr>
        <p:spPr bwMode="auto">
          <a:xfrm flipH="1" flipV="1">
            <a:off x="7813675" y="3263900"/>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0" name="Line 94"/>
          <p:cNvSpPr>
            <a:spLocks noChangeShapeType="1"/>
          </p:cNvSpPr>
          <p:nvPr/>
        </p:nvSpPr>
        <p:spPr bwMode="auto">
          <a:xfrm flipV="1">
            <a:off x="7729538" y="2735263"/>
            <a:ext cx="0" cy="1746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1" name="Line 95"/>
          <p:cNvSpPr>
            <a:spLocks noChangeShapeType="1"/>
          </p:cNvSpPr>
          <p:nvPr/>
        </p:nvSpPr>
        <p:spPr bwMode="auto">
          <a:xfrm flipV="1">
            <a:off x="8523288" y="2566988"/>
            <a:ext cx="0" cy="1682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2" name="Line 96"/>
          <p:cNvSpPr>
            <a:spLocks noChangeShapeType="1"/>
          </p:cNvSpPr>
          <p:nvPr/>
        </p:nvSpPr>
        <p:spPr bwMode="auto">
          <a:xfrm flipV="1">
            <a:off x="7866063" y="2732088"/>
            <a:ext cx="0" cy="173037"/>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3" name="Line 97"/>
          <p:cNvSpPr>
            <a:spLocks noChangeShapeType="1"/>
          </p:cNvSpPr>
          <p:nvPr/>
        </p:nvSpPr>
        <p:spPr bwMode="auto">
          <a:xfrm flipH="1">
            <a:off x="7332663" y="2735263"/>
            <a:ext cx="4000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594" name="Group 98"/>
          <p:cNvGrpSpPr>
            <a:grpSpLocks/>
          </p:cNvGrpSpPr>
          <p:nvPr/>
        </p:nvGrpSpPr>
        <p:grpSpPr bwMode="auto">
          <a:xfrm>
            <a:off x="7594600" y="3259138"/>
            <a:ext cx="147638" cy="661987"/>
            <a:chOff x="1" y="-176"/>
            <a:chExt cx="19999" cy="20196"/>
          </a:xfrm>
        </p:grpSpPr>
        <p:grpSp>
          <p:nvGrpSpPr>
            <p:cNvPr id="106595" name="Group 99"/>
            <p:cNvGrpSpPr>
              <a:grpSpLocks/>
            </p:cNvGrpSpPr>
            <p:nvPr/>
          </p:nvGrpSpPr>
          <p:grpSpPr bwMode="auto">
            <a:xfrm>
              <a:off x="3713" y="17968"/>
              <a:ext cx="11736" cy="2052"/>
              <a:chOff x="0" y="0"/>
              <a:chExt cx="20000" cy="20216"/>
            </a:xfrm>
          </p:grpSpPr>
          <p:sp>
            <p:nvSpPr>
              <p:cNvPr id="106596" name="Line 100"/>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7" name="Line 101"/>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598" name="Line 102"/>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599" name="Rectangle 103"/>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0" name="Line 104"/>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1" name="Line 105"/>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2" name="Line 106"/>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3" name="Line 107"/>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6604" name="Group 108"/>
          <p:cNvGrpSpPr>
            <a:grpSpLocks/>
          </p:cNvGrpSpPr>
          <p:nvPr/>
        </p:nvGrpSpPr>
        <p:grpSpPr bwMode="auto">
          <a:xfrm>
            <a:off x="7885113" y="3257550"/>
            <a:ext cx="147637" cy="660400"/>
            <a:chOff x="1" y="-176"/>
            <a:chExt cx="19997" cy="20196"/>
          </a:xfrm>
        </p:grpSpPr>
        <p:grpSp>
          <p:nvGrpSpPr>
            <p:cNvPr id="106605" name="Group 109"/>
            <p:cNvGrpSpPr>
              <a:grpSpLocks/>
            </p:cNvGrpSpPr>
            <p:nvPr/>
          </p:nvGrpSpPr>
          <p:grpSpPr bwMode="auto">
            <a:xfrm>
              <a:off x="3713" y="17968"/>
              <a:ext cx="11615" cy="2052"/>
              <a:chOff x="0" y="0"/>
              <a:chExt cx="19998" cy="20216"/>
            </a:xfrm>
          </p:grpSpPr>
          <p:sp>
            <p:nvSpPr>
              <p:cNvPr id="106606" name="Line 110"/>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7" name="Line 111"/>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08" name="Line 112"/>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609" name="Rectangle 113"/>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0" name="Line 114"/>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1" name="Line 115"/>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2" name="Line 116"/>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3" name="Line 117"/>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614" name="Line 118"/>
          <p:cNvSpPr>
            <a:spLocks noChangeShapeType="1"/>
          </p:cNvSpPr>
          <p:nvPr/>
        </p:nvSpPr>
        <p:spPr bwMode="auto">
          <a:xfrm flipH="1" flipV="1">
            <a:off x="7442200" y="34940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5" name="Line 119"/>
          <p:cNvSpPr>
            <a:spLocks noChangeShapeType="1"/>
          </p:cNvSpPr>
          <p:nvPr/>
        </p:nvSpPr>
        <p:spPr bwMode="auto">
          <a:xfrm>
            <a:off x="7088188" y="3067050"/>
            <a:ext cx="30956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6" name="Line 120"/>
          <p:cNvSpPr>
            <a:spLocks noChangeShapeType="1"/>
          </p:cNvSpPr>
          <p:nvPr/>
        </p:nvSpPr>
        <p:spPr bwMode="auto">
          <a:xfrm flipV="1">
            <a:off x="7858125" y="35067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17" name="AutoShape 121"/>
          <p:cNvSpPr>
            <a:spLocks noChangeArrowheads="1"/>
          </p:cNvSpPr>
          <p:nvPr/>
        </p:nvSpPr>
        <p:spPr bwMode="auto">
          <a:xfrm rot="5400000" flipH="1">
            <a:off x="7436644" y="303926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618" name="AutoShape 122"/>
          <p:cNvSpPr>
            <a:spLocks noChangeArrowheads="1"/>
          </p:cNvSpPr>
          <p:nvPr/>
        </p:nvSpPr>
        <p:spPr bwMode="auto">
          <a:xfrm>
            <a:off x="7729538" y="4073525"/>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619" name="Line 123"/>
          <p:cNvSpPr>
            <a:spLocks noChangeShapeType="1"/>
          </p:cNvSpPr>
          <p:nvPr/>
        </p:nvSpPr>
        <p:spPr bwMode="auto">
          <a:xfrm flipV="1">
            <a:off x="7345363" y="2554288"/>
            <a:ext cx="0" cy="1682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620" name="Line 124"/>
          <p:cNvSpPr>
            <a:spLocks noChangeShapeType="1"/>
          </p:cNvSpPr>
          <p:nvPr/>
        </p:nvSpPr>
        <p:spPr bwMode="auto">
          <a:xfrm flipH="1">
            <a:off x="7854950" y="2728913"/>
            <a:ext cx="681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621" name="Group 125"/>
          <p:cNvGrpSpPr>
            <a:grpSpLocks/>
          </p:cNvGrpSpPr>
          <p:nvPr/>
        </p:nvGrpSpPr>
        <p:grpSpPr bwMode="auto">
          <a:xfrm>
            <a:off x="8466138" y="2989263"/>
            <a:ext cx="273050" cy="157162"/>
            <a:chOff x="1872" y="1744"/>
            <a:chExt cx="172" cy="99"/>
          </a:xfrm>
        </p:grpSpPr>
        <p:sp>
          <p:nvSpPr>
            <p:cNvPr id="106622" name="Line 126"/>
            <p:cNvSpPr>
              <a:spLocks noChangeShapeType="1"/>
            </p:cNvSpPr>
            <p:nvPr/>
          </p:nvSpPr>
          <p:spPr bwMode="auto">
            <a:xfrm flipV="1">
              <a:off x="1872"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623" name="Line 127"/>
            <p:cNvSpPr>
              <a:spLocks noChangeShapeType="1"/>
            </p:cNvSpPr>
            <p:nvPr/>
          </p:nvSpPr>
          <p:spPr bwMode="auto">
            <a:xfrm flipH="1" flipV="1">
              <a:off x="1915"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624" name="Line 128"/>
            <p:cNvSpPr>
              <a:spLocks noChangeShapeType="1"/>
            </p:cNvSpPr>
            <p:nvPr/>
          </p:nvSpPr>
          <p:spPr bwMode="auto">
            <a:xfrm flipV="1">
              <a:off x="1958"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625" name="Line 129"/>
            <p:cNvSpPr>
              <a:spLocks noChangeShapeType="1"/>
            </p:cNvSpPr>
            <p:nvPr/>
          </p:nvSpPr>
          <p:spPr bwMode="auto">
            <a:xfrm flipH="1" flipV="1">
              <a:off x="2000"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696" name="Line 200"/>
          <p:cNvSpPr>
            <a:spLocks noChangeShapeType="1"/>
          </p:cNvSpPr>
          <p:nvPr/>
        </p:nvSpPr>
        <p:spPr bwMode="auto">
          <a:xfrm rot="10800000">
            <a:off x="2247900" y="2157413"/>
            <a:ext cx="0" cy="18732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04" name="Line 208"/>
          <p:cNvSpPr>
            <a:spLocks noChangeShapeType="1"/>
          </p:cNvSpPr>
          <p:nvPr/>
        </p:nvSpPr>
        <p:spPr bwMode="auto">
          <a:xfrm rot="5400000">
            <a:off x="4183857" y="3831431"/>
            <a:ext cx="0" cy="12842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809" name="Text Box 313"/>
          <p:cNvSpPr txBox="1">
            <a:spLocks noChangeArrowheads="1"/>
          </p:cNvSpPr>
          <p:nvPr/>
        </p:nvSpPr>
        <p:spPr bwMode="auto">
          <a:xfrm>
            <a:off x="4171950" y="1087438"/>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06810" name="Text Box 314"/>
          <p:cNvSpPr txBox="1">
            <a:spLocks noChangeArrowheads="1"/>
          </p:cNvSpPr>
          <p:nvPr/>
        </p:nvSpPr>
        <p:spPr bwMode="auto">
          <a:xfrm>
            <a:off x="4648200" y="19812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106849" name="Line 353"/>
          <p:cNvSpPr>
            <a:spLocks noChangeShapeType="1"/>
          </p:cNvSpPr>
          <p:nvPr/>
        </p:nvSpPr>
        <p:spPr bwMode="auto">
          <a:xfrm rot="5400000">
            <a:off x="1780382" y="4956969"/>
            <a:ext cx="0" cy="10620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6851" name="Group 355"/>
          <p:cNvGrpSpPr>
            <a:grpSpLocks/>
          </p:cNvGrpSpPr>
          <p:nvPr/>
        </p:nvGrpSpPr>
        <p:grpSpPr bwMode="auto">
          <a:xfrm rot="5400000">
            <a:off x="2669382" y="1500981"/>
            <a:ext cx="635000" cy="477837"/>
            <a:chOff x="4752" y="528"/>
            <a:chExt cx="624" cy="470"/>
          </a:xfrm>
        </p:grpSpPr>
        <p:grpSp>
          <p:nvGrpSpPr>
            <p:cNvPr id="106852" name="Group 356"/>
            <p:cNvGrpSpPr>
              <a:grpSpLocks/>
            </p:cNvGrpSpPr>
            <p:nvPr/>
          </p:nvGrpSpPr>
          <p:grpSpPr bwMode="auto">
            <a:xfrm>
              <a:off x="4889" y="528"/>
              <a:ext cx="343" cy="470"/>
              <a:chOff x="4889" y="528"/>
              <a:chExt cx="343" cy="470"/>
            </a:xfrm>
          </p:grpSpPr>
          <p:sp>
            <p:nvSpPr>
              <p:cNvPr id="106853" name="Line 357"/>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54" name="Line 358"/>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55" name="Line 359"/>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856" name="Rectangle 360"/>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866" name="Rectangle 370"/>
          <p:cNvSpPr>
            <a:spLocks noChangeArrowheads="1"/>
          </p:cNvSpPr>
          <p:nvPr/>
        </p:nvSpPr>
        <p:spPr bwMode="auto">
          <a:xfrm>
            <a:off x="4724400" y="5410200"/>
            <a:ext cx="1123950" cy="19526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67" name="AutoShape 371"/>
          <p:cNvSpPr>
            <a:spLocks/>
          </p:cNvSpPr>
          <p:nvPr/>
        </p:nvSpPr>
        <p:spPr bwMode="auto">
          <a:xfrm rot="16200000" flipV="1">
            <a:off x="4983162" y="5208588"/>
            <a:ext cx="131763" cy="52863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68" name="AutoShape 372"/>
          <p:cNvSpPr>
            <a:spLocks/>
          </p:cNvSpPr>
          <p:nvPr/>
        </p:nvSpPr>
        <p:spPr bwMode="auto">
          <a:xfrm rot="16200000" flipV="1">
            <a:off x="5018881" y="5244307"/>
            <a:ext cx="66675" cy="3921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69" name="Rectangle 373"/>
          <p:cNvSpPr>
            <a:spLocks noChangeArrowheads="1"/>
          </p:cNvSpPr>
          <p:nvPr/>
        </p:nvSpPr>
        <p:spPr bwMode="auto">
          <a:xfrm>
            <a:off x="4724400" y="4649788"/>
            <a:ext cx="1123950" cy="7429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70" name="Rectangle 374"/>
          <p:cNvSpPr>
            <a:spLocks noChangeArrowheads="1"/>
          </p:cNvSpPr>
          <p:nvPr/>
        </p:nvSpPr>
        <p:spPr bwMode="auto">
          <a:xfrm rot="16200000" flipV="1">
            <a:off x="5153025" y="4906963"/>
            <a:ext cx="244475" cy="727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71" name="Rectangle 375"/>
          <p:cNvSpPr>
            <a:spLocks noChangeArrowheads="1"/>
          </p:cNvSpPr>
          <p:nvPr/>
        </p:nvSpPr>
        <p:spPr bwMode="auto">
          <a:xfrm rot="-5400000" flipH="1" flipV="1">
            <a:off x="5158581" y="4642644"/>
            <a:ext cx="233363" cy="4413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72" name="Rectangle 376"/>
          <p:cNvSpPr>
            <a:spLocks noChangeArrowheads="1"/>
          </p:cNvSpPr>
          <p:nvPr/>
        </p:nvSpPr>
        <p:spPr bwMode="auto">
          <a:xfrm rot="-5400000">
            <a:off x="5583237" y="4830763"/>
            <a:ext cx="66675" cy="4635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73" name="AutoShape 377"/>
          <p:cNvSpPr>
            <a:spLocks/>
          </p:cNvSpPr>
          <p:nvPr/>
        </p:nvSpPr>
        <p:spPr bwMode="auto">
          <a:xfrm rot="10800000">
            <a:off x="5494338" y="4649788"/>
            <a:ext cx="173037" cy="2476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74" name="AutoShape 378"/>
          <p:cNvSpPr>
            <a:spLocks/>
          </p:cNvSpPr>
          <p:nvPr/>
        </p:nvSpPr>
        <p:spPr bwMode="auto">
          <a:xfrm rot="10800000">
            <a:off x="5491163" y="4652963"/>
            <a:ext cx="103187" cy="1682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75" name="Rectangle 379"/>
          <p:cNvSpPr>
            <a:spLocks noChangeArrowheads="1"/>
          </p:cNvSpPr>
          <p:nvPr/>
        </p:nvSpPr>
        <p:spPr bwMode="auto">
          <a:xfrm rot="-10800000">
            <a:off x="4784725" y="4649788"/>
            <a:ext cx="73025" cy="744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76" name="Rectangle 380"/>
          <p:cNvSpPr>
            <a:spLocks noChangeArrowheads="1"/>
          </p:cNvSpPr>
          <p:nvPr/>
        </p:nvSpPr>
        <p:spPr bwMode="auto">
          <a:xfrm rot="-10800000">
            <a:off x="5248275" y="4649788"/>
            <a:ext cx="73025" cy="98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877" name="Group 381"/>
          <p:cNvGrpSpPr>
            <a:grpSpLocks/>
          </p:cNvGrpSpPr>
          <p:nvPr/>
        </p:nvGrpSpPr>
        <p:grpSpPr bwMode="auto">
          <a:xfrm flipV="1">
            <a:off x="4914900" y="5321300"/>
            <a:ext cx="730250" cy="65088"/>
            <a:chOff x="3118" y="864"/>
            <a:chExt cx="530" cy="48"/>
          </a:xfrm>
        </p:grpSpPr>
        <p:sp>
          <p:nvSpPr>
            <p:cNvPr id="106878" name="Arc 38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79" name="Arc 38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880" name="AutoShape 384"/>
          <p:cNvSpPr>
            <a:spLocks noChangeArrowheads="1"/>
          </p:cNvSpPr>
          <p:nvPr/>
        </p:nvSpPr>
        <p:spPr bwMode="auto">
          <a:xfrm rot="-10800000">
            <a:off x="5094288" y="4919663"/>
            <a:ext cx="107950" cy="66675"/>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81" name="AutoShape 385"/>
          <p:cNvSpPr>
            <a:spLocks noChangeArrowheads="1"/>
          </p:cNvSpPr>
          <p:nvPr/>
        </p:nvSpPr>
        <p:spPr bwMode="auto">
          <a:xfrm rot="10800000" flipH="1">
            <a:off x="5349875" y="4919663"/>
            <a:ext cx="107950" cy="66675"/>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882" name="Group 386"/>
          <p:cNvGrpSpPr>
            <a:grpSpLocks/>
          </p:cNvGrpSpPr>
          <p:nvPr/>
        </p:nvGrpSpPr>
        <p:grpSpPr bwMode="auto">
          <a:xfrm flipV="1">
            <a:off x="5084763" y="4699000"/>
            <a:ext cx="385762" cy="325438"/>
            <a:chOff x="3482" y="1024"/>
            <a:chExt cx="280" cy="236"/>
          </a:xfrm>
        </p:grpSpPr>
        <p:grpSp>
          <p:nvGrpSpPr>
            <p:cNvPr id="106883" name="Group 387"/>
            <p:cNvGrpSpPr>
              <a:grpSpLocks/>
            </p:cNvGrpSpPr>
            <p:nvPr/>
          </p:nvGrpSpPr>
          <p:grpSpPr bwMode="auto">
            <a:xfrm>
              <a:off x="3712" y="1202"/>
              <a:ext cx="50" cy="58"/>
              <a:chOff x="3726" y="878"/>
              <a:chExt cx="50" cy="58"/>
            </a:xfrm>
          </p:grpSpPr>
          <p:sp>
            <p:nvSpPr>
              <p:cNvPr id="106884" name="AutoShape 3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85" name="AutoShape 3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6886" name="Group 390"/>
            <p:cNvGrpSpPr>
              <a:grpSpLocks/>
            </p:cNvGrpSpPr>
            <p:nvPr/>
          </p:nvGrpSpPr>
          <p:grpSpPr bwMode="auto">
            <a:xfrm>
              <a:off x="3484" y="1204"/>
              <a:ext cx="48" cy="56"/>
              <a:chOff x="3462" y="734"/>
              <a:chExt cx="48" cy="56"/>
            </a:xfrm>
          </p:grpSpPr>
          <p:sp>
            <p:nvSpPr>
              <p:cNvPr id="106887" name="AutoShape 3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88" name="AutoShape 3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6889" name="Group 393"/>
            <p:cNvGrpSpPr>
              <a:grpSpLocks/>
            </p:cNvGrpSpPr>
            <p:nvPr/>
          </p:nvGrpSpPr>
          <p:grpSpPr bwMode="auto">
            <a:xfrm flipV="1">
              <a:off x="3710" y="1024"/>
              <a:ext cx="50" cy="58"/>
              <a:chOff x="3726" y="878"/>
              <a:chExt cx="50" cy="58"/>
            </a:xfrm>
          </p:grpSpPr>
          <p:sp>
            <p:nvSpPr>
              <p:cNvPr id="106890" name="AutoShape 3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91" name="AutoShape 3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6892" name="Group 396"/>
            <p:cNvGrpSpPr>
              <a:grpSpLocks/>
            </p:cNvGrpSpPr>
            <p:nvPr/>
          </p:nvGrpSpPr>
          <p:grpSpPr bwMode="auto">
            <a:xfrm flipV="1">
              <a:off x="3482" y="1026"/>
              <a:ext cx="48" cy="56"/>
              <a:chOff x="3462" y="734"/>
              <a:chExt cx="48" cy="56"/>
            </a:xfrm>
          </p:grpSpPr>
          <p:sp>
            <p:nvSpPr>
              <p:cNvPr id="106893" name="AutoShape 3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94" name="AutoShape 3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06895" name="Rectangle 399"/>
          <p:cNvSpPr>
            <a:spLocks noChangeArrowheads="1"/>
          </p:cNvSpPr>
          <p:nvPr/>
        </p:nvSpPr>
        <p:spPr bwMode="auto">
          <a:xfrm rot="10800000" flipV="1">
            <a:off x="5165725" y="4987925"/>
            <a:ext cx="227013" cy="15240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896" name="Group 400"/>
          <p:cNvGrpSpPr>
            <a:grpSpLocks/>
          </p:cNvGrpSpPr>
          <p:nvPr/>
        </p:nvGrpSpPr>
        <p:grpSpPr bwMode="auto">
          <a:xfrm flipV="1">
            <a:off x="4945063" y="4841875"/>
            <a:ext cx="661987" cy="463550"/>
            <a:chOff x="3380" y="1014"/>
            <a:chExt cx="481" cy="337"/>
          </a:xfrm>
        </p:grpSpPr>
        <p:sp>
          <p:nvSpPr>
            <p:cNvPr id="106897" name="Rectangle 40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98" name="Rectangle 40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99" name="Rectangle 40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900" name="Line 404"/>
          <p:cNvSpPr>
            <a:spLocks noChangeShapeType="1"/>
          </p:cNvSpPr>
          <p:nvPr/>
        </p:nvSpPr>
        <p:spPr bwMode="auto">
          <a:xfrm rot="16200000" flipV="1">
            <a:off x="5299869" y="5064919"/>
            <a:ext cx="1714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01" name="Line 405"/>
          <p:cNvSpPr>
            <a:spLocks noChangeShapeType="1"/>
          </p:cNvSpPr>
          <p:nvPr/>
        </p:nvSpPr>
        <p:spPr bwMode="auto">
          <a:xfrm rot="16200000" flipV="1">
            <a:off x="5083175" y="5059363"/>
            <a:ext cx="169863"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02" name="Rectangle 406"/>
          <p:cNvSpPr>
            <a:spLocks noChangeArrowheads="1"/>
          </p:cNvSpPr>
          <p:nvPr/>
        </p:nvSpPr>
        <p:spPr bwMode="auto">
          <a:xfrm rot="5400000">
            <a:off x="3081338" y="4614863"/>
            <a:ext cx="936625" cy="10382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03" name="Rectangle 407"/>
          <p:cNvSpPr>
            <a:spLocks noChangeArrowheads="1"/>
          </p:cNvSpPr>
          <p:nvPr/>
        </p:nvSpPr>
        <p:spPr bwMode="auto">
          <a:xfrm flipV="1">
            <a:off x="3357563" y="4852988"/>
            <a:ext cx="355600" cy="63341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4" name="AutoShape 408"/>
          <p:cNvSpPr>
            <a:spLocks noChangeArrowheads="1"/>
          </p:cNvSpPr>
          <p:nvPr/>
        </p:nvSpPr>
        <p:spPr bwMode="auto">
          <a:xfrm rot="18939014" flipV="1">
            <a:off x="3670300" y="5354638"/>
            <a:ext cx="77788" cy="7778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5" name="AutoShape 409"/>
          <p:cNvSpPr>
            <a:spLocks noChangeArrowheads="1"/>
          </p:cNvSpPr>
          <p:nvPr/>
        </p:nvSpPr>
        <p:spPr bwMode="auto">
          <a:xfrm rot="18939014" flipV="1">
            <a:off x="3670300" y="4918075"/>
            <a:ext cx="77788" cy="8096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6" name="AutoShape 410"/>
          <p:cNvSpPr>
            <a:spLocks noChangeArrowheads="1"/>
          </p:cNvSpPr>
          <p:nvPr/>
        </p:nvSpPr>
        <p:spPr bwMode="auto">
          <a:xfrm rot="2660986" flipH="1" flipV="1">
            <a:off x="3314700" y="5365750"/>
            <a:ext cx="80963" cy="7778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7" name="AutoShape 411"/>
          <p:cNvSpPr>
            <a:spLocks noChangeArrowheads="1"/>
          </p:cNvSpPr>
          <p:nvPr/>
        </p:nvSpPr>
        <p:spPr bwMode="auto">
          <a:xfrm rot="2660986" flipH="1" flipV="1">
            <a:off x="3314700" y="4930775"/>
            <a:ext cx="80963" cy="7778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8" name="AutoShape 412"/>
          <p:cNvSpPr>
            <a:spLocks noChangeArrowheads="1"/>
          </p:cNvSpPr>
          <p:nvPr/>
        </p:nvSpPr>
        <p:spPr bwMode="auto">
          <a:xfrm rot="18939014" flipV="1">
            <a:off x="3684588" y="5354638"/>
            <a:ext cx="80962" cy="7778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09" name="AutoShape 413"/>
          <p:cNvSpPr>
            <a:spLocks noChangeArrowheads="1"/>
          </p:cNvSpPr>
          <p:nvPr/>
        </p:nvSpPr>
        <p:spPr bwMode="auto">
          <a:xfrm rot="18939014" flipV="1">
            <a:off x="3689350" y="4918075"/>
            <a:ext cx="80963" cy="8096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10" name="AutoShape 414"/>
          <p:cNvSpPr>
            <a:spLocks noChangeArrowheads="1"/>
          </p:cNvSpPr>
          <p:nvPr/>
        </p:nvSpPr>
        <p:spPr bwMode="auto">
          <a:xfrm rot="2660986" flipH="1" flipV="1">
            <a:off x="3297238" y="4929188"/>
            <a:ext cx="80962" cy="7778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11" name="AutoShape 415"/>
          <p:cNvSpPr>
            <a:spLocks noChangeArrowheads="1"/>
          </p:cNvSpPr>
          <p:nvPr/>
        </p:nvSpPr>
        <p:spPr bwMode="auto">
          <a:xfrm rot="2660986" flipH="1" flipV="1">
            <a:off x="3295650" y="5362575"/>
            <a:ext cx="80963" cy="8096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12" name="Rectangle 416"/>
          <p:cNvSpPr>
            <a:spLocks noChangeArrowheads="1"/>
          </p:cNvSpPr>
          <p:nvPr/>
        </p:nvSpPr>
        <p:spPr bwMode="auto">
          <a:xfrm>
            <a:off x="3484563" y="4668838"/>
            <a:ext cx="79375" cy="190500"/>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13" name="AutoShape 417"/>
          <p:cNvSpPr>
            <a:spLocks/>
          </p:cNvSpPr>
          <p:nvPr/>
        </p:nvSpPr>
        <p:spPr bwMode="auto">
          <a:xfrm flipV="1">
            <a:off x="3138488" y="4664075"/>
            <a:ext cx="209550" cy="5524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14" name="AutoShape 418"/>
          <p:cNvSpPr>
            <a:spLocks/>
          </p:cNvSpPr>
          <p:nvPr/>
        </p:nvSpPr>
        <p:spPr bwMode="auto">
          <a:xfrm flipV="1">
            <a:off x="3225800" y="4668838"/>
            <a:ext cx="125413" cy="4651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6915" name="Group 419"/>
          <p:cNvGrpSpPr>
            <a:grpSpLocks/>
          </p:cNvGrpSpPr>
          <p:nvPr/>
        </p:nvGrpSpPr>
        <p:grpSpPr bwMode="auto">
          <a:xfrm flipV="1">
            <a:off x="3719513" y="4664075"/>
            <a:ext cx="211137" cy="552450"/>
            <a:chOff x="3562" y="1015"/>
            <a:chExt cx="127" cy="336"/>
          </a:xfrm>
        </p:grpSpPr>
        <p:sp>
          <p:nvSpPr>
            <p:cNvPr id="106916" name="AutoShape 420"/>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17" name="AutoShape 421"/>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6918" name="Group 422"/>
          <p:cNvGrpSpPr>
            <a:grpSpLocks/>
          </p:cNvGrpSpPr>
          <p:nvPr/>
        </p:nvGrpSpPr>
        <p:grpSpPr bwMode="auto">
          <a:xfrm flipH="1" flipV="1">
            <a:off x="3630613" y="4951413"/>
            <a:ext cx="77787" cy="455612"/>
            <a:chOff x="3240" y="1871"/>
            <a:chExt cx="48" cy="276"/>
          </a:xfrm>
        </p:grpSpPr>
        <p:sp>
          <p:nvSpPr>
            <p:cNvPr id="106919" name="Line 423"/>
            <p:cNvSpPr>
              <a:spLocks noChangeShapeType="1"/>
            </p:cNvSpPr>
            <p:nvPr/>
          </p:nvSpPr>
          <p:spPr bwMode="auto">
            <a:xfrm rot="16200000" flipH="1">
              <a:off x="3164" y="2008"/>
              <a:ext cx="180" cy="0"/>
            </a:xfrm>
            <a:prstGeom prst="line">
              <a:avLst/>
            </a:prstGeom>
            <a:noFill/>
            <a:ln w="444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20" name="AutoShape 424"/>
            <p:cNvSpPr>
              <a:spLocks noChangeArrowheads="1"/>
            </p:cNvSpPr>
            <p:nvPr/>
          </p:nvSpPr>
          <p:spPr bwMode="auto">
            <a:xfrm flipH="1">
              <a:off x="3240" y="1871"/>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21" name="AutoShape 425"/>
            <p:cNvSpPr>
              <a:spLocks noChangeArrowheads="1"/>
            </p:cNvSpPr>
            <p:nvPr/>
          </p:nvSpPr>
          <p:spPr bwMode="auto">
            <a:xfrm flipH="1" flipV="1">
              <a:off x="3240" y="2099"/>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922" name="Rectangle 426"/>
          <p:cNvSpPr>
            <a:spLocks noChangeArrowheads="1"/>
          </p:cNvSpPr>
          <p:nvPr/>
        </p:nvSpPr>
        <p:spPr bwMode="auto">
          <a:xfrm rot="5400000">
            <a:off x="3282157" y="5083969"/>
            <a:ext cx="573087" cy="168275"/>
          </a:xfrm>
          <a:prstGeom prst="rect">
            <a:avLst/>
          </a:prstGeom>
          <a:gradFill rotWithShape="0">
            <a:gsLst>
              <a:gs pos="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23" name="AutoShape 427"/>
          <p:cNvSpPr>
            <a:spLocks noChangeArrowheads="1"/>
          </p:cNvSpPr>
          <p:nvPr/>
        </p:nvSpPr>
        <p:spPr bwMode="auto">
          <a:xfrm rot="13460986">
            <a:off x="3297238" y="5365750"/>
            <a:ext cx="80962" cy="7778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24" name="AutoShape 428"/>
          <p:cNvSpPr>
            <a:spLocks noChangeArrowheads="1"/>
          </p:cNvSpPr>
          <p:nvPr/>
        </p:nvSpPr>
        <p:spPr bwMode="auto">
          <a:xfrm rot="13460986">
            <a:off x="3297238" y="4930775"/>
            <a:ext cx="80962" cy="7778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25" name="Rectangle 429"/>
          <p:cNvSpPr>
            <a:spLocks noChangeArrowheads="1"/>
          </p:cNvSpPr>
          <p:nvPr/>
        </p:nvSpPr>
        <p:spPr bwMode="auto">
          <a:xfrm rot="5400000">
            <a:off x="3208338" y="2965450"/>
            <a:ext cx="561975" cy="2635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26" name="Oval 430"/>
          <p:cNvSpPr>
            <a:spLocks noChangeArrowheads="1"/>
          </p:cNvSpPr>
          <p:nvPr/>
        </p:nvSpPr>
        <p:spPr bwMode="auto">
          <a:xfrm rot="5400000">
            <a:off x="3437731" y="3155157"/>
            <a:ext cx="111125" cy="112712"/>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27" name="Line 431"/>
          <p:cNvSpPr>
            <a:spLocks noChangeShapeType="1"/>
          </p:cNvSpPr>
          <p:nvPr/>
        </p:nvSpPr>
        <p:spPr bwMode="auto">
          <a:xfrm rot="5400000" flipV="1">
            <a:off x="3490119" y="2878931"/>
            <a:ext cx="111125"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28" name="Line 432"/>
          <p:cNvSpPr>
            <a:spLocks noChangeShapeType="1"/>
          </p:cNvSpPr>
          <p:nvPr/>
        </p:nvSpPr>
        <p:spPr bwMode="auto">
          <a:xfrm rot="5400000" flipH="1" flipV="1">
            <a:off x="3382169" y="2883694"/>
            <a:ext cx="111125"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29" name="Line 433"/>
          <p:cNvSpPr>
            <a:spLocks noChangeShapeType="1"/>
          </p:cNvSpPr>
          <p:nvPr/>
        </p:nvSpPr>
        <p:spPr bwMode="auto">
          <a:xfrm rot="-5400000">
            <a:off x="3403600" y="2797176"/>
            <a:ext cx="1809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30" name="Line 434"/>
          <p:cNvSpPr>
            <a:spLocks noChangeShapeType="1"/>
          </p:cNvSpPr>
          <p:nvPr/>
        </p:nvSpPr>
        <p:spPr bwMode="auto">
          <a:xfrm rot="5400000" flipH="1" flipV="1">
            <a:off x="3486151" y="3205162"/>
            <a:ext cx="112712"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31" name="Line 435"/>
          <p:cNvSpPr>
            <a:spLocks noChangeShapeType="1"/>
          </p:cNvSpPr>
          <p:nvPr/>
        </p:nvSpPr>
        <p:spPr bwMode="auto">
          <a:xfrm rot="5400000" flipV="1">
            <a:off x="3378200" y="3200400"/>
            <a:ext cx="112713"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32" name="Line 436"/>
          <p:cNvSpPr>
            <a:spLocks noChangeShapeType="1"/>
          </p:cNvSpPr>
          <p:nvPr/>
        </p:nvSpPr>
        <p:spPr bwMode="auto">
          <a:xfrm rot="16200000" flipH="1">
            <a:off x="3401219" y="3399632"/>
            <a:ext cx="17938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35" name="Line 439"/>
          <p:cNvSpPr>
            <a:spLocks noChangeShapeType="1"/>
          </p:cNvSpPr>
          <p:nvPr/>
        </p:nvSpPr>
        <p:spPr bwMode="auto">
          <a:xfrm rot="10800000">
            <a:off x="5284788" y="4021138"/>
            <a:ext cx="0" cy="6429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36" name="Line 440"/>
          <p:cNvSpPr>
            <a:spLocks noChangeShapeType="1"/>
          </p:cNvSpPr>
          <p:nvPr/>
        </p:nvSpPr>
        <p:spPr bwMode="auto">
          <a:xfrm>
            <a:off x="5621338" y="4186238"/>
            <a:ext cx="14668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740" name="Group 244"/>
          <p:cNvGrpSpPr>
            <a:grpSpLocks/>
          </p:cNvGrpSpPr>
          <p:nvPr/>
        </p:nvGrpSpPr>
        <p:grpSpPr bwMode="auto">
          <a:xfrm>
            <a:off x="1071563" y="2557463"/>
            <a:ext cx="128587" cy="115887"/>
            <a:chOff x="487" y="2781"/>
            <a:chExt cx="77" cy="109"/>
          </a:xfrm>
        </p:grpSpPr>
        <p:sp>
          <p:nvSpPr>
            <p:cNvPr id="106741" name="Line 245"/>
            <p:cNvSpPr>
              <a:spLocks noChangeShapeType="1"/>
            </p:cNvSpPr>
            <p:nvPr/>
          </p:nvSpPr>
          <p:spPr bwMode="auto">
            <a:xfrm flipH="1">
              <a:off x="487" y="278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42" name="Line 246"/>
            <p:cNvSpPr>
              <a:spLocks noChangeShapeType="1"/>
            </p:cNvSpPr>
            <p:nvPr/>
          </p:nvSpPr>
          <p:spPr bwMode="auto">
            <a:xfrm flipH="1">
              <a:off x="492" y="285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43" name="Line 247"/>
            <p:cNvSpPr>
              <a:spLocks noChangeShapeType="1"/>
            </p:cNvSpPr>
            <p:nvPr/>
          </p:nvSpPr>
          <p:spPr bwMode="auto">
            <a:xfrm flipH="1" flipV="1">
              <a:off x="492" y="281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6744" name="Group 248"/>
          <p:cNvGrpSpPr>
            <a:grpSpLocks/>
          </p:cNvGrpSpPr>
          <p:nvPr/>
        </p:nvGrpSpPr>
        <p:grpSpPr bwMode="auto">
          <a:xfrm>
            <a:off x="998538" y="1800225"/>
            <a:ext cx="296862" cy="754063"/>
            <a:chOff x="437" y="2304"/>
            <a:chExt cx="187" cy="475"/>
          </a:xfrm>
        </p:grpSpPr>
        <p:sp>
          <p:nvSpPr>
            <p:cNvPr id="106745" name="Rectangle 249"/>
            <p:cNvSpPr>
              <a:spLocks noChangeArrowheads="1"/>
            </p:cNvSpPr>
            <p:nvPr/>
          </p:nvSpPr>
          <p:spPr bwMode="auto">
            <a:xfrm>
              <a:off x="437" y="261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746" name="Group 250"/>
            <p:cNvGrpSpPr>
              <a:grpSpLocks/>
            </p:cNvGrpSpPr>
            <p:nvPr/>
          </p:nvGrpSpPr>
          <p:grpSpPr bwMode="auto">
            <a:xfrm>
              <a:off x="442" y="2640"/>
              <a:ext cx="36" cy="47"/>
              <a:chOff x="738" y="1622"/>
              <a:chExt cx="36" cy="47"/>
            </a:xfrm>
          </p:grpSpPr>
          <p:sp>
            <p:nvSpPr>
              <p:cNvPr id="106747" name="Line 251"/>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48" name="Line 252"/>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749" name="Rectangle 253"/>
            <p:cNvSpPr>
              <a:spLocks noChangeArrowheads="1"/>
            </p:cNvSpPr>
            <p:nvPr/>
          </p:nvSpPr>
          <p:spPr bwMode="auto">
            <a:xfrm>
              <a:off x="437" y="245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50" name="Line 254"/>
            <p:cNvSpPr>
              <a:spLocks noChangeShapeType="1"/>
            </p:cNvSpPr>
            <p:nvPr/>
          </p:nvSpPr>
          <p:spPr bwMode="auto">
            <a:xfrm>
              <a:off x="442" y="2472"/>
              <a:ext cx="181" cy="72"/>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51" name="Line 255"/>
            <p:cNvSpPr>
              <a:spLocks noChangeShapeType="1"/>
            </p:cNvSpPr>
            <p:nvPr/>
          </p:nvSpPr>
          <p:spPr bwMode="auto">
            <a:xfrm flipV="1">
              <a:off x="442" y="268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52" name="Rectangle 256"/>
            <p:cNvSpPr>
              <a:spLocks noChangeArrowheads="1"/>
            </p:cNvSpPr>
            <p:nvPr/>
          </p:nvSpPr>
          <p:spPr bwMode="auto">
            <a:xfrm>
              <a:off x="497" y="238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753" name="Group 257"/>
            <p:cNvGrpSpPr>
              <a:grpSpLocks/>
            </p:cNvGrpSpPr>
            <p:nvPr/>
          </p:nvGrpSpPr>
          <p:grpSpPr bwMode="auto">
            <a:xfrm>
              <a:off x="437" y="2548"/>
              <a:ext cx="36" cy="47"/>
              <a:chOff x="738" y="1622"/>
              <a:chExt cx="36" cy="47"/>
            </a:xfrm>
          </p:grpSpPr>
          <p:sp>
            <p:nvSpPr>
              <p:cNvPr id="106754" name="Line 258"/>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55" name="Line 259"/>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756" name="Oval 260"/>
            <p:cNvSpPr>
              <a:spLocks noChangeArrowheads="1"/>
            </p:cNvSpPr>
            <p:nvPr/>
          </p:nvSpPr>
          <p:spPr bwMode="auto">
            <a:xfrm>
              <a:off x="483" y="230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780" name="AutoShape 284"/>
          <p:cNvSpPr>
            <a:spLocks noChangeArrowheads="1"/>
          </p:cNvSpPr>
          <p:nvPr/>
        </p:nvSpPr>
        <p:spPr bwMode="auto">
          <a:xfrm rot="5400000">
            <a:off x="675481" y="200898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781" name="Line 285"/>
          <p:cNvSpPr>
            <a:spLocks noChangeShapeType="1"/>
          </p:cNvSpPr>
          <p:nvPr/>
        </p:nvSpPr>
        <p:spPr bwMode="auto">
          <a:xfrm rot="5400000">
            <a:off x="876301" y="1973262"/>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86" name="Line 290"/>
          <p:cNvSpPr>
            <a:spLocks noChangeShapeType="1"/>
          </p:cNvSpPr>
          <p:nvPr/>
        </p:nvSpPr>
        <p:spPr bwMode="auto">
          <a:xfrm rot="5400000">
            <a:off x="1764507" y="1704181"/>
            <a:ext cx="0" cy="9350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87" name="Line 291"/>
          <p:cNvSpPr>
            <a:spLocks noChangeShapeType="1"/>
          </p:cNvSpPr>
          <p:nvPr/>
        </p:nvSpPr>
        <p:spPr bwMode="auto">
          <a:xfrm>
            <a:off x="954088" y="1685925"/>
            <a:ext cx="442912" cy="209550"/>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88" name="Line 292"/>
          <p:cNvSpPr>
            <a:spLocks noChangeShapeType="1"/>
          </p:cNvSpPr>
          <p:nvPr/>
        </p:nvSpPr>
        <p:spPr bwMode="auto">
          <a:xfrm flipV="1">
            <a:off x="1006475" y="1555750"/>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89" name="Line 293"/>
          <p:cNvSpPr>
            <a:spLocks noChangeShapeType="1"/>
          </p:cNvSpPr>
          <p:nvPr/>
        </p:nvSpPr>
        <p:spPr bwMode="auto">
          <a:xfrm flipV="1">
            <a:off x="1093788" y="1608138"/>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90" name="Line 294"/>
          <p:cNvSpPr>
            <a:spLocks noChangeShapeType="1"/>
          </p:cNvSpPr>
          <p:nvPr/>
        </p:nvSpPr>
        <p:spPr bwMode="auto">
          <a:xfrm flipV="1">
            <a:off x="1147763" y="1635125"/>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91" name="Line 295"/>
          <p:cNvSpPr>
            <a:spLocks noChangeShapeType="1"/>
          </p:cNvSpPr>
          <p:nvPr/>
        </p:nvSpPr>
        <p:spPr bwMode="auto">
          <a:xfrm flipV="1">
            <a:off x="1235075" y="1687513"/>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92" name="Line 296"/>
          <p:cNvSpPr>
            <a:spLocks noChangeShapeType="1"/>
          </p:cNvSpPr>
          <p:nvPr/>
        </p:nvSpPr>
        <p:spPr bwMode="auto">
          <a:xfrm flipV="1">
            <a:off x="1309688" y="1712913"/>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93" name="Line 297"/>
          <p:cNvSpPr>
            <a:spLocks noChangeShapeType="1"/>
          </p:cNvSpPr>
          <p:nvPr/>
        </p:nvSpPr>
        <p:spPr bwMode="auto">
          <a:xfrm flipV="1">
            <a:off x="1397000" y="1765300"/>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813" name="Text Box 317"/>
          <p:cNvSpPr txBox="1">
            <a:spLocks noChangeArrowheads="1"/>
          </p:cNvSpPr>
          <p:nvPr/>
        </p:nvSpPr>
        <p:spPr bwMode="auto">
          <a:xfrm>
            <a:off x="1287463" y="18669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6937" name="Text Box 441"/>
          <p:cNvSpPr txBox="1">
            <a:spLocks noChangeArrowheads="1"/>
          </p:cNvSpPr>
          <p:nvPr/>
        </p:nvSpPr>
        <p:spPr bwMode="auto">
          <a:xfrm>
            <a:off x="717550" y="1165225"/>
            <a:ext cx="98266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33CC33"/>
                </a:solidFill>
                <a:latin typeface="Arial"/>
              </a:rPr>
              <a:t>“</a:t>
            </a:r>
            <a:r>
              <a:rPr lang="en-US" sz="1800">
                <a:solidFill>
                  <a:srgbClr val="33CC33"/>
                </a:solidFill>
              </a:rPr>
              <a:t>This</a:t>
            </a:r>
            <a:r>
              <a:rPr lang="ja-JP" altLang="en-US" sz="1800">
                <a:solidFill>
                  <a:srgbClr val="33CC33"/>
                </a:solidFill>
                <a:latin typeface="Arial"/>
              </a:rPr>
              <a:t>”</a:t>
            </a:r>
            <a:endParaRPr lang="en-US" sz="1800">
              <a:solidFill>
                <a:srgbClr val="33CC33"/>
              </a:solidFill>
            </a:endParaRPr>
          </a:p>
        </p:txBody>
      </p:sp>
      <p:grpSp>
        <p:nvGrpSpPr>
          <p:cNvPr id="106830" name="Group 334"/>
          <p:cNvGrpSpPr>
            <a:grpSpLocks/>
          </p:cNvGrpSpPr>
          <p:nvPr/>
        </p:nvGrpSpPr>
        <p:grpSpPr bwMode="auto">
          <a:xfrm>
            <a:off x="952500" y="4876800"/>
            <a:ext cx="296863" cy="930275"/>
            <a:chOff x="437" y="864"/>
            <a:chExt cx="187" cy="586"/>
          </a:xfrm>
        </p:grpSpPr>
        <p:sp>
          <p:nvSpPr>
            <p:cNvPr id="106831" name="Rectangle 335"/>
            <p:cNvSpPr>
              <a:spLocks noChangeArrowheads="1"/>
            </p:cNvSpPr>
            <p:nvPr/>
          </p:nvSpPr>
          <p:spPr bwMode="auto">
            <a:xfrm>
              <a:off x="437" y="117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832" name="Group 336"/>
            <p:cNvGrpSpPr>
              <a:grpSpLocks/>
            </p:cNvGrpSpPr>
            <p:nvPr/>
          </p:nvGrpSpPr>
          <p:grpSpPr bwMode="auto">
            <a:xfrm>
              <a:off x="442" y="1200"/>
              <a:ext cx="36" cy="47"/>
              <a:chOff x="738" y="1622"/>
              <a:chExt cx="36" cy="47"/>
            </a:xfrm>
          </p:grpSpPr>
          <p:sp>
            <p:nvSpPr>
              <p:cNvPr id="106833" name="Line 33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34" name="Line 33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835" name="Rectangle 339"/>
            <p:cNvSpPr>
              <a:spLocks noChangeArrowheads="1"/>
            </p:cNvSpPr>
            <p:nvPr/>
          </p:nvSpPr>
          <p:spPr bwMode="auto">
            <a:xfrm>
              <a:off x="437" y="101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36" name="Line 340"/>
            <p:cNvSpPr>
              <a:spLocks noChangeShapeType="1"/>
            </p:cNvSpPr>
            <p:nvPr/>
          </p:nvSpPr>
          <p:spPr bwMode="auto">
            <a:xfrm flipH="1">
              <a:off x="487" y="134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37" name="Line 341"/>
            <p:cNvSpPr>
              <a:spLocks noChangeShapeType="1"/>
            </p:cNvSpPr>
            <p:nvPr/>
          </p:nvSpPr>
          <p:spPr bwMode="auto">
            <a:xfrm flipH="1">
              <a:off x="492" y="141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38" name="Line 342"/>
            <p:cNvSpPr>
              <a:spLocks noChangeShapeType="1"/>
            </p:cNvSpPr>
            <p:nvPr/>
          </p:nvSpPr>
          <p:spPr bwMode="auto">
            <a:xfrm flipH="1" flipV="1">
              <a:off x="492" y="137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39" name="Line 343"/>
            <p:cNvSpPr>
              <a:spLocks noChangeShapeType="1"/>
            </p:cNvSpPr>
            <p:nvPr/>
          </p:nvSpPr>
          <p:spPr bwMode="auto">
            <a:xfrm>
              <a:off x="442" y="1032"/>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40" name="Line 344"/>
            <p:cNvSpPr>
              <a:spLocks noChangeShapeType="1"/>
            </p:cNvSpPr>
            <p:nvPr/>
          </p:nvSpPr>
          <p:spPr bwMode="auto">
            <a:xfrm flipV="1">
              <a:off x="442" y="124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41" name="Rectangle 345"/>
            <p:cNvSpPr>
              <a:spLocks noChangeArrowheads="1"/>
            </p:cNvSpPr>
            <p:nvPr/>
          </p:nvSpPr>
          <p:spPr bwMode="auto">
            <a:xfrm>
              <a:off x="497" y="94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842" name="Group 346"/>
            <p:cNvGrpSpPr>
              <a:grpSpLocks/>
            </p:cNvGrpSpPr>
            <p:nvPr/>
          </p:nvGrpSpPr>
          <p:grpSpPr bwMode="auto">
            <a:xfrm>
              <a:off x="437" y="1108"/>
              <a:ext cx="36" cy="47"/>
              <a:chOff x="738" y="1622"/>
              <a:chExt cx="36" cy="47"/>
            </a:xfrm>
          </p:grpSpPr>
          <p:sp>
            <p:nvSpPr>
              <p:cNvPr id="106843" name="Line 34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844" name="Line 34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845" name="Oval 349"/>
            <p:cNvSpPr>
              <a:spLocks noChangeArrowheads="1"/>
            </p:cNvSpPr>
            <p:nvPr/>
          </p:nvSpPr>
          <p:spPr bwMode="auto">
            <a:xfrm>
              <a:off x="483" y="86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847" name="AutoShape 351"/>
          <p:cNvSpPr>
            <a:spLocks noChangeArrowheads="1"/>
          </p:cNvSpPr>
          <p:nvPr/>
        </p:nvSpPr>
        <p:spPr bwMode="auto">
          <a:xfrm rot="5400000">
            <a:off x="656431" y="53808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848" name="Line 352"/>
          <p:cNvSpPr>
            <a:spLocks noChangeShapeType="1"/>
          </p:cNvSpPr>
          <p:nvPr/>
        </p:nvSpPr>
        <p:spPr bwMode="auto">
          <a:xfrm rot="5400000">
            <a:off x="857251" y="5345112"/>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850" name="Text Box 354"/>
          <p:cNvSpPr txBox="1">
            <a:spLocks noChangeArrowheads="1"/>
          </p:cNvSpPr>
          <p:nvPr/>
        </p:nvSpPr>
        <p:spPr bwMode="auto">
          <a:xfrm>
            <a:off x="1247775" y="5138738"/>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6938" name="Text Box 442"/>
          <p:cNvSpPr txBox="1">
            <a:spLocks noChangeArrowheads="1"/>
          </p:cNvSpPr>
          <p:nvPr/>
        </p:nvSpPr>
        <p:spPr bwMode="auto">
          <a:xfrm>
            <a:off x="423863" y="4473575"/>
            <a:ext cx="1449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FF3300"/>
                </a:solidFill>
                <a:latin typeface="Arial"/>
              </a:rPr>
              <a:t>“</a:t>
            </a:r>
            <a:r>
              <a:rPr lang="en-US" sz="1800">
                <a:solidFill>
                  <a:srgbClr val="FF3300"/>
                </a:solidFill>
              </a:rPr>
              <a:t>OR</a:t>
            </a:r>
            <a:r>
              <a:rPr lang="ja-JP" altLang="en-US" sz="1800">
                <a:solidFill>
                  <a:srgbClr val="FF3300"/>
                </a:solidFill>
                <a:latin typeface="Arial"/>
              </a:rPr>
              <a:t>”</a:t>
            </a:r>
            <a:r>
              <a:rPr lang="en-US" sz="1800">
                <a:solidFill>
                  <a:srgbClr val="FF3300"/>
                </a:solidFill>
              </a:rPr>
              <a:t> </a:t>
            </a:r>
            <a:r>
              <a:rPr lang="ja-JP" altLang="en-US" sz="1800">
                <a:solidFill>
                  <a:srgbClr val="FF3300"/>
                </a:solidFill>
                <a:latin typeface="Arial"/>
              </a:rPr>
              <a:t>“</a:t>
            </a:r>
            <a:r>
              <a:rPr lang="en-US" sz="1800">
                <a:solidFill>
                  <a:srgbClr val="FF3300"/>
                </a:solidFill>
              </a:rPr>
              <a:t>This</a:t>
            </a:r>
            <a:r>
              <a:rPr lang="ja-JP" altLang="en-US" sz="1800">
                <a:solidFill>
                  <a:srgbClr val="FF3300"/>
                </a:solidFill>
                <a:latin typeface="Arial"/>
              </a:rPr>
              <a:t>”</a:t>
            </a:r>
            <a:endParaRPr lang="en-US" sz="1800">
              <a:solidFill>
                <a:srgbClr val="FF3300"/>
              </a:solidFill>
            </a:endParaRPr>
          </a:p>
        </p:txBody>
      </p:sp>
      <p:grpSp>
        <p:nvGrpSpPr>
          <p:cNvPr id="106708" name="Group 212"/>
          <p:cNvGrpSpPr>
            <a:grpSpLocks/>
          </p:cNvGrpSpPr>
          <p:nvPr/>
        </p:nvGrpSpPr>
        <p:grpSpPr bwMode="auto">
          <a:xfrm>
            <a:off x="960438" y="3368675"/>
            <a:ext cx="296862" cy="930275"/>
            <a:chOff x="437" y="864"/>
            <a:chExt cx="187" cy="586"/>
          </a:xfrm>
        </p:grpSpPr>
        <p:sp>
          <p:nvSpPr>
            <p:cNvPr id="106709" name="Rectangle 213"/>
            <p:cNvSpPr>
              <a:spLocks noChangeArrowheads="1"/>
            </p:cNvSpPr>
            <p:nvPr/>
          </p:nvSpPr>
          <p:spPr bwMode="auto">
            <a:xfrm>
              <a:off x="437" y="117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710" name="Group 214"/>
            <p:cNvGrpSpPr>
              <a:grpSpLocks/>
            </p:cNvGrpSpPr>
            <p:nvPr/>
          </p:nvGrpSpPr>
          <p:grpSpPr bwMode="auto">
            <a:xfrm>
              <a:off x="442" y="1200"/>
              <a:ext cx="36" cy="47"/>
              <a:chOff x="738" y="1622"/>
              <a:chExt cx="36" cy="47"/>
            </a:xfrm>
          </p:grpSpPr>
          <p:sp>
            <p:nvSpPr>
              <p:cNvPr id="106711" name="Line 215"/>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2" name="Line 216"/>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713" name="Rectangle 217"/>
            <p:cNvSpPr>
              <a:spLocks noChangeArrowheads="1"/>
            </p:cNvSpPr>
            <p:nvPr/>
          </p:nvSpPr>
          <p:spPr bwMode="auto">
            <a:xfrm>
              <a:off x="437" y="101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4" name="Line 218"/>
            <p:cNvSpPr>
              <a:spLocks noChangeShapeType="1"/>
            </p:cNvSpPr>
            <p:nvPr/>
          </p:nvSpPr>
          <p:spPr bwMode="auto">
            <a:xfrm flipH="1">
              <a:off x="487" y="134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5" name="Line 219"/>
            <p:cNvSpPr>
              <a:spLocks noChangeShapeType="1"/>
            </p:cNvSpPr>
            <p:nvPr/>
          </p:nvSpPr>
          <p:spPr bwMode="auto">
            <a:xfrm flipH="1">
              <a:off x="492" y="141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6" name="Line 220"/>
            <p:cNvSpPr>
              <a:spLocks noChangeShapeType="1"/>
            </p:cNvSpPr>
            <p:nvPr/>
          </p:nvSpPr>
          <p:spPr bwMode="auto">
            <a:xfrm flipH="1" flipV="1">
              <a:off x="492" y="137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7" name="Line 221"/>
            <p:cNvSpPr>
              <a:spLocks noChangeShapeType="1"/>
            </p:cNvSpPr>
            <p:nvPr/>
          </p:nvSpPr>
          <p:spPr bwMode="auto">
            <a:xfrm>
              <a:off x="442" y="1032"/>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8" name="Line 222"/>
            <p:cNvSpPr>
              <a:spLocks noChangeShapeType="1"/>
            </p:cNvSpPr>
            <p:nvPr/>
          </p:nvSpPr>
          <p:spPr bwMode="auto">
            <a:xfrm flipV="1">
              <a:off x="442" y="124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19" name="Rectangle 223"/>
            <p:cNvSpPr>
              <a:spLocks noChangeArrowheads="1"/>
            </p:cNvSpPr>
            <p:nvPr/>
          </p:nvSpPr>
          <p:spPr bwMode="auto">
            <a:xfrm>
              <a:off x="497" y="94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720" name="Group 224"/>
            <p:cNvGrpSpPr>
              <a:grpSpLocks/>
            </p:cNvGrpSpPr>
            <p:nvPr/>
          </p:nvGrpSpPr>
          <p:grpSpPr bwMode="auto">
            <a:xfrm>
              <a:off x="437" y="1108"/>
              <a:ext cx="36" cy="47"/>
              <a:chOff x="738" y="1622"/>
              <a:chExt cx="36" cy="47"/>
            </a:xfrm>
          </p:grpSpPr>
          <p:sp>
            <p:nvSpPr>
              <p:cNvPr id="106721" name="Line 225"/>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722" name="Line 226"/>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723" name="Oval 227"/>
            <p:cNvSpPr>
              <a:spLocks noChangeArrowheads="1"/>
            </p:cNvSpPr>
            <p:nvPr/>
          </p:nvSpPr>
          <p:spPr bwMode="auto">
            <a:xfrm>
              <a:off x="483" y="86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6774" name="AutoShape 278"/>
          <p:cNvSpPr>
            <a:spLocks noChangeArrowheads="1"/>
          </p:cNvSpPr>
          <p:nvPr/>
        </p:nvSpPr>
        <p:spPr bwMode="auto">
          <a:xfrm rot="5400000">
            <a:off x="664368" y="3872707"/>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775" name="Line 279"/>
          <p:cNvSpPr>
            <a:spLocks noChangeShapeType="1"/>
          </p:cNvSpPr>
          <p:nvPr/>
        </p:nvSpPr>
        <p:spPr bwMode="auto">
          <a:xfrm rot="5400000">
            <a:off x="865188" y="3836987"/>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796" name="Line 300"/>
          <p:cNvSpPr>
            <a:spLocks noChangeShapeType="1"/>
          </p:cNvSpPr>
          <p:nvPr/>
        </p:nvSpPr>
        <p:spPr bwMode="auto">
          <a:xfrm rot="5400000">
            <a:off x="1583532" y="3655219"/>
            <a:ext cx="0" cy="6429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811" name="Text Box 315"/>
          <p:cNvSpPr txBox="1">
            <a:spLocks noChangeArrowheads="1"/>
          </p:cNvSpPr>
          <p:nvPr/>
        </p:nvSpPr>
        <p:spPr bwMode="auto">
          <a:xfrm>
            <a:off x="1255713" y="36306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6939" name="Text Box 443"/>
          <p:cNvSpPr txBox="1">
            <a:spLocks noChangeArrowheads="1"/>
          </p:cNvSpPr>
          <p:nvPr/>
        </p:nvSpPr>
        <p:spPr bwMode="auto">
          <a:xfrm>
            <a:off x="482600" y="2895600"/>
            <a:ext cx="18796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FF3300"/>
                </a:solidFill>
                <a:latin typeface="Arial"/>
              </a:rPr>
              <a:t>“</a:t>
            </a:r>
            <a:r>
              <a:rPr lang="en-US" sz="1800">
                <a:solidFill>
                  <a:srgbClr val="FF3300"/>
                </a:solidFill>
              </a:rPr>
              <a:t>NOT</a:t>
            </a:r>
            <a:r>
              <a:rPr lang="ja-JP" altLang="en-US" sz="1800">
                <a:solidFill>
                  <a:srgbClr val="FF3300"/>
                </a:solidFill>
                <a:latin typeface="Arial"/>
              </a:rPr>
              <a:t>”</a:t>
            </a:r>
            <a:r>
              <a:rPr lang="en-US" sz="1800">
                <a:solidFill>
                  <a:srgbClr val="FF3300"/>
                </a:solidFill>
              </a:rPr>
              <a:t> This</a:t>
            </a:r>
          </a:p>
        </p:txBody>
      </p:sp>
      <p:grpSp>
        <p:nvGrpSpPr>
          <p:cNvPr id="106943" name="Group 447"/>
          <p:cNvGrpSpPr>
            <a:grpSpLocks/>
          </p:cNvGrpSpPr>
          <p:nvPr/>
        </p:nvGrpSpPr>
        <p:grpSpPr bwMode="auto">
          <a:xfrm>
            <a:off x="3886200" y="4419600"/>
            <a:ext cx="90488" cy="263525"/>
            <a:chOff x="2213" y="2794"/>
            <a:chExt cx="57" cy="166"/>
          </a:xfrm>
        </p:grpSpPr>
        <p:grpSp>
          <p:nvGrpSpPr>
            <p:cNvPr id="106944" name="Group 448"/>
            <p:cNvGrpSpPr>
              <a:grpSpLocks/>
            </p:cNvGrpSpPr>
            <p:nvPr/>
          </p:nvGrpSpPr>
          <p:grpSpPr bwMode="auto">
            <a:xfrm rot="5400000">
              <a:off x="2212" y="2814"/>
              <a:ext cx="78" cy="38"/>
              <a:chOff x="0" y="0"/>
              <a:chExt cx="20000" cy="20000"/>
            </a:xfrm>
          </p:grpSpPr>
          <p:sp>
            <p:nvSpPr>
              <p:cNvPr id="106945" name="Arc 44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46" name="Arc 45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947" name="Line 451"/>
            <p:cNvSpPr>
              <a:spLocks noChangeShapeType="1"/>
            </p:cNvSpPr>
            <p:nvPr/>
          </p:nvSpPr>
          <p:spPr bwMode="auto">
            <a:xfrm rot="10800000">
              <a:off x="2213" y="2871"/>
              <a:ext cx="0" cy="89"/>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6948" name="Line 452"/>
          <p:cNvSpPr>
            <a:spLocks noChangeShapeType="1"/>
          </p:cNvSpPr>
          <p:nvPr/>
        </p:nvSpPr>
        <p:spPr bwMode="auto">
          <a:xfrm rot="10800000">
            <a:off x="1905000" y="3963988"/>
            <a:ext cx="0" cy="279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49" name="Line 453"/>
          <p:cNvSpPr>
            <a:spLocks noChangeShapeType="1"/>
          </p:cNvSpPr>
          <p:nvPr/>
        </p:nvSpPr>
        <p:spPr bwMode="auto">
          <a:xfrm rot="10800000">
            <a:off x="2311400" y="4452938"/>
            <a:ext cx="0" cy="10493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0" name="Line 454"/>
          <p:cNvSpPr>
            <a:spLocks noChangeShapeType="1"/>
          </p:cNvSpPr>
          <p:nvPr/>
        </p:nvSpPr>
        <p:spPr bwMode="auto">
          <a:xfrm rot="10800000">
            <a:off x="3541713" y="4473575"/>
            <a:ext cx="0" cy="1968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1" name="Line 455"/>
          <p:cNvSpPr>
            <a:spLocks noChangeShapeType="1"/>
          </p:cNvSpPr>
          <p:nvPr/>
        </p:nvSpPr>
        <p:spPr bwMode="auto">
          <a:xfrm rot="10800000">
            <a:off x="4826000" y="4448175"/>
            <a:ext cx="0" cy="1968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2" name="Line 456"/>
          <p:cNvSpPr>
            <a:spLocks noChangeShapeType="1"/>
          </p:cNvSpPr>
          <p:nvPr/>
        </p:nvSpPr>
        <p:spPr bwMode="auto">
          <a:xfrm rot="10800000">
            <a:off x="3187700" y="4473575"/>
            <a:ext cx="0" cy="1968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3" name="Line 457"/>
          <p:cNvSpPr>
            <a:spLocks noChangeShapeType="1"/>
          </p:cNvSpPr>
          <p:nvPr/>
        </p:nvSpPr>
        <p:spPr bwMode="auto">
          <a:xfrm rot="5400000">
            <a:off x="2749550" y="4035425"/>
            <a:ext cx="0" cy="8763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4" name="Line 458"/>
          <p:cNvSpPr>
            <a:spLocks noChangeShapeType="1"/>
          </p:cNvSpPr>
          <p:nvPr/>
        </p:nvSpPr>
        <p:spPr bwMode="auto">
          <a:xfrm rot="5400000">
            <a:off x="2918619" y="3229769"/>
            <a:ext cx="0" cy="2024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5" name="Line 459"/>
          <p:cNvSpPr>
            <a:spLocks noChangeShapeType="1"/>
          </p:cNvSpPr>
          <p:nvPr/>
        </p:nvSpPr>
        <p:spPr bwMode="auto">
          <a:xfrm rot="10800000">
            <a:off x="3924300" y="4243388"/>
            <a:ext cx="0" cy="1635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56" name="Line 460"/>
          <p:cNvSpPr>
            <a:spLocks noChangeShapeType="1"/>
          </p:cNvSpPr>
          <p:nvPr/>
        </p:nvSpPr>
        <p:spPr bwMode="auto">
          <a:xfrm>
            <a:off x="2232025" y="4021138"/>
            <a:ext cx="30527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57" name="Line 461"/>
          <p:cNvSpPr>
            <a:spLocks noChangeShapeType="1"/>
          </p:cNvSpPr>
          <p:nvPr/>
        </p:nvSpPr>
        <p:spPr bwMode="auto">
          <a:xfrm rot="10800000">
            <a:off x="5632450" y="4184650"/>
            <a:ext cx="0" cy="434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6958" name="Group 462"/>
          <p:cNvGrpSpPr>
            <a:grpSpLocks/>
          </p:cNvGrpSpPr>
          <p:nvPr/>
        </p:nvGrpSpPr>
        <p:grpSpPr bwMode="auto">
          <a:xfrm>
            <a:off x="3657600" y="1484313"/>
            <a:ext cx="811213" cy="666750"/>
            <a:chOff x="4623" y="720"/>
            <a:chExt cx="634" cy="521"/>
          </a:xfrm>
        </p:grpSpPr>
        <p:sp>
          <p:nvSpPr>
            <p:cNvPr id="106959" name="Line 463"/>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60" name="Line 464"/>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61" name="Rectangle 465"/>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62" name="Line 466"/>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963" name="Group 467"/>
            <p:cNvGrpSpPr>
              <a:grpSpLocks/>
            </p:cNvGrpSpPr>
            <p:nvPr/>
          </p:nvGrpSpPr>
          <p:grpSpPr bwMode="auto">
            <a:xfrm>
              <a:off x="4896" y="816"/>
              <a:ext cx="96" cy="144"/>
              <a:chOff x="4992" y="816"/>
              <a:chExt cx="96" cy="144"/>
            </a:xfrm>
          </p:grpSpPr>
          <p:sp>
            <p:nvSpPr>
              <p:cNvPr id="106964" name="Line 468"/>
              <p:cNvSpPr>
                <a:spLocks noChangeShapeType="1"/>
              </p:cNvSpPr>
              <p:nvPr/>
            </p:nvSpPr>
            <p:spPr bwMode="auto">
              <a:xfrm flipV="1">
                <a:off x="499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65" name="Line 469"/>
              <p:cNvSpPr>
                <a:spLocks noChangeShapeType="1"/>
              </p:cNvSpPr>
              <p:nvPr/>
            </p:nvSpPr>
            <p:spPr bwMode="auto">
              <a:xfrm flipV="1">
                <a:off x="5086"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66" name="Line 470"/>
              <p:cNvSpPr>
                <a:spLocks noChangeShapeType="1"/>
              </p:cNvSpPr>
              <p:nvPr/>
            </p:nvSpPr>
            <p:spPr bwMode="auto">
              <a:xfrm flipH="1" flipV="1">
                <a:off x="4992" y="816"/>
                <a:ext cx="96"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06968" name="Line 472"/>
          <p:cNvSpPr>
            <a:spLocks noChangeShapeType="1"/>
          </p:cNvSpPr>
          <p:nvPr/>
        </p:nvSpPr>
        <p:spPr bwMode="auto">
          <a:xfrm flipH="1" flipV="1">
            <a:off x="4927600" y="3440113"/>
            <a:ext cx="1588" cy="3762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69" name="Line 473"/>
          <p:cNvSpPr>
            <a:spLocks noChangeShapeType="1"/>
          </p:cNvSpPr>
          <p:nvPr/>
        </p:nvSpPr>
        <p:spPr bwMode="auto">
          <a:xfrm rot="10800000" flipH="1">
            <a:off x="4171950" y="2595563"/>
            <a:ext cx="10207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0" name="Line 474"/>
          <p:cNvSpPr>
            <a:spLocks noChangeShapeType="1"/>
          </p:cNvSpPr>
          <p:nvPr/>
        </p:nvSpPr>
        <p:spPr bwMode="auto">
          <a:xfrm>
            <a:off x="5192713" y="2589213"/>
            <a:ext cx="0" cy="1412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1" name="Line 475"/>
          <p:cNvSpPr>
            <a:spLocks noChangeShapeType="1"/>
          </p:cNvSpPr>
          <p:nvPr/>
        </p:nvSpPr>
        <p:spPr bwMode="auto">
          <a:xfrm>
            <a:off x="4757738" y="3802063"/>
            <a:ext cx="4413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2" name="Line 476"/>
          <p:cNvSpPr>
            <a:spLocks noChangeShapeType="1"/>
          </p:cNvSpPr>
          <p:nvPr/>
        </p:nvSpPr>
        <p:spPr bwMode="auto">
          <a:xfrm flipV="1">
            <a:off x="5192713" y="366077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3" name="Line 477"/>
          <p:cNvSpPr>
            <a:spLocks noChangeShapeType="1"/>
          </p:cNvSpPr>
          <p:nvPr/>
        </p:nvSpPr>
        <p:spPr bwMode="auto">
          <a:xfrm flipH="1">
            <a:off x="4926013" y="3448050"/>
            <a:ext cx="920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4" name="Oval 478"/>
          <p:cNvSpPr>
            <a:spLocks noChangeArrowheads="1"/>
          </p:cNvSpPr>
          <p:nvPr/>
        </p:nvSpPr>
        <p:spPr bwMode="auto">
          <a:xfrm>
            <a:off x="4914900" y="3786188"/>
            <a:ext cx="31750" cy="301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5" name="Rectangle 479"/>
          <p:cNvSpPr>
            <a:spLocks noChangeArrowheads="1"/>
          </p:cNvSpPr>
          <p:nvPr/>
        </p:nvSpPr>
        <p:spPr bwMode="auto">
          <a:xfrm>
            <a:off x="5019675" y="2873375"/>
            <a:ext cx="352425"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6" name="Rectangle 480"/>
          <p:cNvSpPr>
            <a:spLocks noChangeArrowheads="1"/>
          </p:cNvSpPr>
          <p:nvPr/>
        </p:nvSpPr>
        <p:spPr bwMode="auto">
          <a:xfrm>
            <a:off x="5016500" y="3197225"/>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977" name="Group 481"/>
          <p:cNvGrpSpPr>
            <a:grpSpLocks/>
          </p:cNvGrpSpPr>
          <p:nvPr/>
        </p:nvGrpSpPr>
        <p:grpSpPr bwMode="auto">
          <a:xfrm>
            <a:off x="5016500" y="3217863"/>
            <a:ext cx="90488" cy="87312"/>
            <a:chOff x="3913" y="2593"/>
            <a:chExt cx="155" cy="151"/>
          </a:xfrm>
        </p:grpSpPr>
        <p:sp>
          <p:nvSpPr>
            <p:cNvPr id="106978" name="Line 48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79" name="Line 48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980" name="Line 484"/>
          <p:cNvSpPr>
            <a:spLocks noChangeShapeType="1"/>
          </p:cNvSpPr>
          <p:nvPr/>
        </p:nvSpPr>
        <p:spPr bwMode="auto">
          <a:xfrm rot="10800000" flipH="1">
            <a:off x="5378450" y="3348038"/>
            <a:ext cx="1079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6981" name="Group 485"/>
          <p:cNvGrpSpPr>
            <a:grpSpLocks/>
          </p:cNvGrpSpPr>
          <p:nvPr/>
        </p:nvGrpSpPr>
        <p:grpSpPr bwMode="auto">
          <a:xfrm>
            <a:off x="5011738" y="3063875"/>
            <a:ext cx="90487" cy="87313"/>
            <a:chOff x="3913" y="2593"/>
            <a:chExt cx="155" cy="151"/>
          </a:xfrm>
        </p:grpSpPr>
        <p:sp>
          <p:nvSpPr>
            <p:cNvPr id="106982" name="Line 48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83" name="Line 48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6984" name="Rectangle 488"/>
          <p:cNvSpPr>
            <a:spLocks noChangeArrowheads="1"/>
          </p:cNvSpPr>
          <p:nvPr/>
        </p:nvSpPr>
        <p:spPr bwMode="auto">
          <a:xfrm rot="10800000" flipH="1">
            <a:off x="5095875" y="3522663"/>
            <a:ext cx="200025" cy="1333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85" name="Line 489"/>
          <p:cNvSpPr>
            <a:spLocks noChangeShapeType="1"/>
          </p:cNvSpPr>
          <p:nvPr/>
        </p:nvSpPr>
        <p:spPr bwMode="auto">
          <a:xfrm rot="10800000">
            <a:off x="5021263" y="2941638"/>
            <a:ext cx="346075" cy="10477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86" name="Line 490"/>
          <p:cNvSpPr>
            <a:spLocks noChangeShapeType="1"/>
          </p:cNvSpPr>
          <p:nvPr/>
        </p:nvSpPr>
        <p:spPr bwMode="auto">
          <a:xfrm flipV="1">
            <a:off x="5029200" y="3343275"/>
            <a:ext cx="346075" cy="104775"/>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87" name="Rectangle 491"/>
          <p:cNvSpPr>
            <a:spLocks noChangeArrowheads="1"/>
          </p:cNvSpPr>
          <p:nvPr/>
        </p:nvSpPr>
        <p:spPr bwMode="auto">
          <a:xfrm>
            <a:off x="5049838" y="2716213"/>
            <a:ext cx="287337" cy="1555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88" name="AutoShape 492"/>
          <p:cNvSpPr>
            <a:spLocks noChangeArrowheads="1"/>
          </p:cNvSpPr>
          <p:nvPr/>
        </p:nvSpPr>
        <p:spPr bwMode="auto">
          <a:xfrm rot="10800000">
            <a:off x="5100638" y="2746375"/>
            <a:ext cx="192087" cy="100013"/>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89" name="AutoShape 493"/>
          <p:cNvSpPr>
            <a:spLocks noChangeArrowheads="1"/>
          </p:cNvSpPr>
          <p:nvPr/>
        </p:nvSpPr>
        <p:spPr bwMode="auto">
          <a:xfrm flipH="1">
            <a:off x="5143500" y="3559175"/>
            <a:ext cx="107950" cy="55563"/>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90" name="Line 494"/>
          <p:cNvSpPr>
            <a:spLocks noChangeShapeType="1"/>
          </p:cNvSpPr>
          <p:nvPr/>
        </p:nvSpPr>
        <p:spPr bwMode="auto">
          <a:xfrm rot="5400000">
            <a:off x="3422651" y="1503362"/>
            <a:ext cx="0" cy="4603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6991" name="Text Box 495"/>
          <p:cNvSpPr txBox="1">
            <a:spLocks noChangeArrowheads="1"/>
          </p:cNvSpPr>
          <p:nvPr/>
        </p:nvSpPr>
        <p:spPr bwMode="auto">
          <a:xfrm>
            <a:off x="3649663" y="20574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6992" name="Text Box 496"/>
          <p:cNvSpPr txBox="1">
            <a:spLocks noChangeArrowheads="1"/>
          </p:cNvSpPr>
          <p:nvPr/>
        </p:nvSpPr>
        <p:spPr bwMode="auto">
          <a:xfrm>
            <a:off x="2316163" y="133985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6993" name="Text Box 497"/>
          <p:cNvSpPr txBox="1">
            <a:spLocks noChangeArrowheads="1"/>
          </p:cNvSpPr>
          <p:nvPr/>
        </p:nvSpPr>
        <p:spPr bwMode="auto">
          <a:xfrm>
            <a:off x="2311400" y="18351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6994" name="Text Box 498"/>
          <p:cNvSpPr txBox="1">
            <a:spLocks noChangeArrowheads="1"/>
          </p:cNvSpPr>
          <p:nvPr/>
        </p:nvSpPr>
        <p:spPr bwMode="auto">
          <a:xfrm>
            <a:off x="4341813" y="36560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6995" name="Line 499"/>
          <p:cNvSpPr>
            <a:spLocks noChangeShapeType="1"/>
          </p:cNvSpPr>
          <p:nvPr/>
        </p:nvSpPr>
        <p:spPr bwMode="auto">
          <a:xfrm>
            <a:off x="5405438" y="3348038"/>
            <a:ext cx="117316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96" name="AutoShape 500"/>
          <p:cNvSpPr>
            <a:spLocks noChangeArrowheads="1"/>
          </p:cNvSpPr>
          <p:nvPr/>
        </p:nvSpPr>
        <p:spPr bwMode="auto">
          <a:xfrm rot="5400000">
            <a:off x="6557168" y="32726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97" name="Line 501"/>
          <p:cNvSpPr>
            <a:spLocks noChangeShapeType="1"/>
          </p:cNvSpPr>
          <p:nvPr/>
        </p:nvSpPr>
        <p:spPr bwMode="auto">
          <a:xfrm>
            <a:off x="4437063" y="1736725"/>
            <a:ext cx="21034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6998" name="AutoShape 502"/>
          <p:cNvSpPr>
            <a:spLocks noChangeArrowheads="1"/>
          </p:cNvSpPr>
          <p:nvPr/>
        </p:nvSpPr>
        <p:spPr bwMode="auto">
          <a:xfrm rot="10800000">
            <a:off x="6459538" y="2921000"/>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6999" name="Line 503"/>
          <p:cNvSpPr>
            <a:spLocks noChangeShapeType="1"/>
          </p:cNvSpPr>
          <p:nvPr/>
        </p:nvSpPr>
        <p:spPr bwMode="auto">
          <a:xfrm rot="10800000">
            <a:off x="4171950" y="2589213"/>
            <a:ext cx="0" cy="4746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000" name="Line 504"/>
          <p:cNvSpPr>
            <a:spLocks noChangeShapeType="1"/>
          </p:cNvSpPr>
          <p:nvPr/>
        </p:nvSpPr>
        <p:spPr bwMode="auto">
          <a:xfrm rot="5400000">
            <a:off x="3902076" y="2841625"/>
            <a:ext cx="0" cy="504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001" name="Text Box 505"/>
          <p:cNvSpPr txBox="1">
            <a:spLocks noChangeArrowheads="1"/>
          </p:cNvSpPr>
          <p:nvPr/>
        </p:nvSpPr>
        <p:spPr bwMode="auto">
          <a:xfrm>
            <a:off x="2546350" y="33401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7002" name="Line 506"/>
          <p:cNvSpPr>
            <a:spLocks noChangeShapeType="1"/>
          </p:cNvSpPr>
          <p:nvPr/>
        </p:nvSpPr>
        <p:spPr bwMode="auto">
          <a:xfrm rot="5400000">
            <a:off x="3219451" y="3246437"/>
            <a:ext cx="0" cy="504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003" name="Line 507"/>
          <p:cNvSpPr>
            <a:spLocks noChangeShapeType="1"/>
          </p:cNvSpPr>
          <p:nvPr/>
        </p:nvSpPr>
        <p:spPr bwMode="auto">
          <a:xfrm rot="5400000">
            <a:off x="3219451" y="2446337"/>
            <a:ext cx="0" cy="504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004" name="Text Box 508"/>
          <p:cNvSpPr txBox="1">
            <a:spLocks noChangeArrowheads="1"/>
          </p:cNvSpPr>
          <p:nvPr/>
        </p:nvSpPr>
        <p:spPr bwMode="auto">
          <a:xfrm>
            <a:off x="2546350" y="2541588"/>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7005" name="Line 509"/>
          <p:cNvSpPr>
            <a:spLocks noChangeShapeType="1"/>
          </p:cNvSpPr>
          <p:nvPr/>
        </p:nvSpPr>
        <p:spPr bwMode="auto">
          <a:xfrm rot="10800000">
            <a:off x="6540500" y="1712913"/>
            <a:ext cx="0" cy="11953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 name="Slide Number Placeholder 3"/>
          <p:cNvSpPr>
            <a:spLocks noGrp="1"/>
          </p:cNvSpPr>
          <p:nvPr>
            <p:ph type="sldNum" sz="quarter" idx="12"/>
          </p:nvPr>
        </p:nvSpPr>
        <p:spPr/>
        <p:txBody>
          <a:bodyPr/>
          <a:lstStyle/>
          <a:p>
            <a:fld id="{1DFB7B37-7107-D348-88A4-6DF42E8E05FD}" type="slidenum">
              <a:rPr lang="en-US"/>
              <a:pPr/>
              <a:t>150</a:t>
            </a:fld>
            <a:endParaRPr lang="en-US"/>
          </a:p>
        </p:txBody>
      </p:sp>
      <p:sp>
        <p:nvSpPr>
          <p:cNvPr id="71682" name="Line 2"/>
          <p:cNvSpPr>
            <a:spLocks noChangeShapeType="1"/>
          </p:cNvSpPr>
          <p:nvPr/>
        </p:nvSpPr>
        <p:spPr bwMode="auto">
          <a:xfrm rot="5400000" flipH="1">
            <a:off x="5029201" y="814387"/>
            <a:ext cx="0" cy="29241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83" name="Rectangle 3"/>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71684" name="Text Box 4"/>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One Palm Button Released During Cycle Cylinder Retracting </a:t>
            </a:r>
          </a:p>
        </p:txBody>
      </p:sp>
      <p:sp>
        <p:nvSpPr>
          <p:cNvPr id="71685" name="Text Box 5"/>
          <p:cNvSpPr txBox="1">
            <a:spLocks noChangeArrowheads="1"/>
          </p:cNvSpPr>
          <p:nvPr/>
        </p:nvSpPr>
        <p:spPr bwMode="auto">
          <a:xfrm>
            <a:off x="2095500" y="25511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71686" name="Text Box 6"/>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71687" name="Line 7"/>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693" name="Line 13"/>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4" name="Line 14"/>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5" name="Line 15"/>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6" name="Line 16"/>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7" name="Line 17"/>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8" name="Line 18"/>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699" name="Rectangle 19"/>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0" name="Oval 20"/>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1" name="Line 21"/>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2" name="Line 22"/>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3" name="Line 23"/>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4" name="Line 24"/>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5" name="Line 25"/>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6" name="Line 26"/>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7" name="Line 27"/>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08" name="Line 28"/>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0" name="Line 30"/>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1" name="Line 31"/>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2" name="Line 32"/>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3" name="Line 33"/>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4" name="Line 34"/>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5" name="Line 35"/>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6" name="Line 36"/>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7" name="Line 37"/>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8" name="Line 38"/>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19" name="Line 39"/>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20" name="Oval 40"/>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21" name="Line 41"/>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2" name="Line 42"/>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3" name="Line 43"/>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4" name="Line 44"/>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5" name="Oval 45"/>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26" name="Line 46"/>
          <p:cNvSpPr>
            <a:spLocks noChangeShapeType="1"/>
          </p:cNvSpPr>
          <p:nvPr/>
        </p:nvSpPr>
        <p:spPr bwMode="auto">
          <a:xfrm>
            <a:off x="1474788" y="1201738"/>
            <a:ext cx="0" cy="17764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7" name="Line 47"/>
          <p:cNvSpPr>
            <a:spLocks noChangeShapeType="1"/>
          </p:cNvSpPr>
          <p:nvPr/>
        </p:nvSpPr>
        <p:spPr bwMode="auto">
          <a:xfrm rot="5400000">
            <a:off x="1764507" y="2667794"/>
            <a:ext cx="0" cy="6048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8" name="Line 48"/>
          <p:cNvSpPr>
            <a:spLocks noChangeShapeType="1"/>
          </p:cNvSpPr>
          <p:nvPr/>
        </p:nvSpPr>
        <p:spPr bwMode="auto">
          <a:xfrm rot="5400000">
            <a:off x="1863725" y="2162175"/>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29" name="Line 49"/>
          <p:cNvSpPr>
            <a:spLocks noChangeShapeType="1"/>
          </p:cNvSpPr>
          <p:nvPr/>
        </p:nvSpPr>
        <p:spPr bwMode="auto">
          <a:xfrm rot="5400000">
            <a:off x="1288257" y="1473993"/>
            <a:ext cx="0" cy="3730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0" name="Line 50"/>
          <p:cNvSpPr>
            <a:spLocks noChangeShapeType="1"/>
          </p:cNvSpPr>
          <p:nvPr/>
        </p:nvSpPr>
        <p:spPr bwMode="auto">
          <a:xfrm>
            <a:off x="3086100" y="1646238"/>
            <a:ext cx="0" cy="917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1" name="AutoShape 51"/>
          <p:cNvSpPr>
            <a:spLocks/>
          </p:cNvSpPr>
          <p:nvPr/>
        </p:nvSpPr>
        <p:spPr bwMode="auto">
          <a:xfrm flipH="1">
            <a:off x="1711325" y="28495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32" name="AutoShape 52"/>
          <p:cNvSpPr>
            <a:spLocks/>
          </p:cNvSpPr>
          <p:nvPr/>
        </p:nvSpPr>
        <p:spPr bwMode="auto">
          <a:xfrm rot="10800000" flipV="1">
            <a:off x="3384550" y="14986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33" name="Oval 53"/>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34" name="Line 54"/>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5" name="Line 55"/>
          <p:cNvSpPr>
            <a:spLocks noChangeShapeType="1"/>
          </p:cNvSpPr>
          <p:nvPr/>
        </p:nvSpPr>
        <p:spPr bwMode="auto">
          <a:xfrm>
            <a:off x="1711325" y="3074988"/>
            <a:ext cx="0" cy="7080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6" name="Line 56"/>
          <p:cNvSpPr>
            <a:spLocks noChangeShapeType="1"/>
          </p:cNvSpPr>
          <p:nvPr/>
        </p:nvSpPr>
        <p:spPr bwMode="auto">
          <a:xfrm rot="5400000">
            <a:off x="1969294" y="31869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7" name="Line 57"/>
          <p:cNvSpPr>
            <a:spLocks noChangeShapeType="1"/>
          </p:cNvSpPr>
          <p:nvPr/>
        </p:nvSpPr>
        <p:spPr bwMode="auto">
          <a:xfrm>
            <a:off x="1711325" y="2314575"/>
            <a:ext cx="0" cy="534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38" name="Oval 58"/>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39" name="Line 59"/>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0" name="Oval 60"/>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41" name="AutoShape 61"/>
          <p:cNvSpPr>
            <a:spLocks/>
          </p:cNvSpPr>
          <p:nvPr/>
        </p:nvSpPr>
        <p:spPr bwMode="auto">
          <a:xfrm rot="16200000" flipV="1">
            <a:off x="1901825" y="38989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42" name="Line 62"/>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3" name="Line 63"/>
          <p:cNvSpPr>
            <a:spLocks noChangeShapeType="1"/>
          </p:cNvSpPr>
          <p:nvPr/>
        </p:nvSpPr>
        <p:spPr bwMode="auto">
          <a:xfrm rot="5400000">
            <a:off x="1839913" y="4916487"/>
            <a:ext cx="0" cy="409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4" name="Line 64"/>
          <p:cNvSpPr>
            <a:spLocks noChangeShapeType="1"/>
          </p:cNvSpPr>
          <p:nvPr/>
        </p:nvSpPr>
        <p:spPr bwMode="auto">
          <a:xfrm>
            <a:off x="1635125" y="4894263"/>
            <a:ext cx="0" cy="2270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5" name="Line 65"/>
          <p:cNvSpPr>
            <a:spLocks noChangeShapeType="1"/>
          </p:cNvSpPr>
          <p:nvPr/>
        </p:nvSpPr>
        <p:spPr bwMode="auto">
          <a:xfrm rot="5400000">
            <a:off x="3518694" y="2851944"/>
            <a:ext cx="0" cy="5953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6" name="Line 66"/>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7" name="Line 67"/>
          <p:cNvSpPr>
            <a:spLocks noChangeShapeType="1"/>
          </p:cNvSpPr>
          <p:nvPr/>
        </p:nvSpPr>
        <p:spPr bwMode="auto">
          <a:xfrm>
            <a:off x="3240088" y="3170238"/>
            <a:ext cx="0" cy="815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8" name="Line 68"/>
          <p:cNvSpPr>
            <a:spLocks noChangeShapeType="1"/>
          </p:cNvSpPr>
          <p:nvPr/>
        </p:nvSpPr>
        <p:spPr bwMode="auto">
          <a:xfrm>
            <a:off x="1635125" y="3960813"/>
            <a:ext cx="0" cy="6969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49" name="Text Box 69"/>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71751" name="Line 71"/>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52" name="AutoShape 72"/>
          <p:cNvSpPr>
            <a:spLocks/>
          </p:cNvSpPr>
          <p:nvPr/>
        </p:nvSpPr>
        <p:spPr bwMode="auto">
          <a:xfrm rot="10800000" flipV="1">
            <a:off x="3400425" y="3035300"/>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53" name="Line 73"/>
          <p:cNvSpPr>
            <a:spLocks noChangeShapeType="1"/>
          </p:cNvSpPr>
          <p:nvPr/>
        </p:nvSpPr>
        <p:spPr bwMode="auto">
          <a:xfrm rot="5400000">
            <a:off x="1739107" y="907256"/>
            <a:ext cx="0" cy="5794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54" name="Line 74"/>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55" name="Line 75"/>
          <p:cNvSpPr>
            <a:spLocks noChangeShapeType="1"/>
          </p:cNvSpPr>
          <p:nvPr/>
        </p:nvSpPr>
        <p:spPr bwMode="auto">
          <a:xfrm rot="10800000" flipH="1">
            <a:off x="1092200" y="3795713"/>
            <a:ext cx="619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56" name="Line 76"/>
          <p:cNvSpPr>
            <a:spLocks noChangeShapeType="1"/>
          </p:cNvSpPr>
          <p:nvPr/>
        </p:nvSpPr>
        <p:spPr bwMode="auto">
          <a:xfrm>
            <a:off x="2054225" y="39751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57" name="Line 77"/>
          <p:cNvSpPr>
            <a:spLocks noChangeShapeType="1"/>
          </p:cNvSpPr>
          <p:nvPr/>
        </p:nvSpPr>
        <p:spPr bwMode="auto">
          <a:xfrm rot="10800000" flipH="1">
            <a:off x="3079750" y="1624013"/>
            <a:ext cx="7302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58" name="Line 78"/>
          <p:cNvSpPr>
            <a:spLocks noChangeShapeType="1"/>
          </p:cNvSpPr>
          <p:nvPr/>
        </p:nvSpPr>
        <p:spPr bwMode="auto">
          <a:xfrm>
            <a:off x="1920875" y="2563813"/>
            <a:ext cx="11588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59" name="Line 79"/>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60" name="Line 80"/>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61" name="Oval 81"/>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62" name="Line 82"/>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63" name="Line 83"/>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64" name="Text Box 84"/>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71765" name="Text Box 85"/>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71772" name="Rectangle 92"/>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73" name="Rectangle 93"/>
          <p:cNvSpPr>
            <a:spLocks noChangeArrowheads="1"/>
          </p:cNvSpPr>
          <p:nvPr/>
        </p:nvSpPr>
        <p:spPr bwMode="auto">
          <a:xfrm rot="5400000">
            <a:off x="2248694" y="12295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4" name="AutoShape 94"/>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5" name="AutoShape 95"/>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6" name="Rectangle 96"/>
          <p:cNvSpPr>
            <a:spLocks noChangeArrowheads="1"/>
          </p:cNvSpPr>
          <p:nvPr/>
        </p:nvSpPr>
        <p:spPr bwMode="auto">
          <a:xfrm rot="5400000" flipH="1">
            <a:off x="2248694" y="17883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7" name="AutoShape 97"/>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8" name="AutoShape 98"/>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79" name="AutoShape 99"/>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0" name="AutoShape 100"/>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1" name="AutoShape 101"/>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2" name="Rectangle 102"/>
          <p:cNvSpPr>
            <a:spLocks noChangeArrowheads="1"/>
          </p:cNvSpPr>
          <p:nvPr/>
        </p:nvSpPr>
        <p:spPr bwMode="auto">
          <a:xfrm rot="10800000">
            <a:off x="2270125" y="1566863"/>
            <a:ext cx="234950" cy="40640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3" name="Rectangle 103"/>
          <p:cNvSpPr>
            <a:spLocks noChangeArrowheads="1"/>
          </p:cNvSpPr>
          <p:nvPr/>
        </p:nvSpPr>
        <p:spPr bwMode="auto">
          <a:xfrm rot="5400000" flipV="1">
            <a:off x="2121694" y="1654969"/>
            <a:ext cx="61913" cy="2190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784" name="AutoShape 104"/>
          <p:cNvSpPr>
            <a:spLocks/>
          </p:cNvSpPr>
          <p:nvPr/>
        </p:nvSpPr>
        <p:spPr bwMode="auto">
          <a:xfrm rot="5400000">
            <a:off x="2178050" y="1038225"/>
            <a:ext cx="163513" cy="4365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5" name="AutoShape 105"/>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6" name="AutoShape 106"/>
          <p:cNvSpPr>
            <a:spLocks/>
          </p:cNvSpPr>
          <p:nvPr/>
        </p:nvSpPr>
        <p:spPr bwMode="auto">
          <a:xfrm rot="5400000" flipH="1">
            <a:off x="2176462" y="2044701"/>
            <a:ext cx="163513" cy="4365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7" name="AutoShape 107"/>
          <p:cNvSpPr>
            <a:spLocks/>
          </p:cNvSpPr>
          <p:nvPr/>
        </p:nvSpPr>
        <p:spPr bwMode="auto">
          <a:xfrm rot="5400000" flipH="1">
            <a:off x="2177256" y="2043907"/>
            <a:ext cx="96837"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788" name="Line 108"/>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789" name="Line 109"/>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55" name="Line 175"/>
          <p:cNvSpPr>
            <a:spLocks noChangeShapeType="1"/>
          </p:cNvSpPr>
          <p:nvPr/>
        </p:nvSpPr>
        <p:spPr bwMode="auto">
          <a:xfrm rot="5400000">
            <a:off x="1876425" y="3376613"/>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56" name="Oval 176"/>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857" name="AutoShape 177"/>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58" name="Line 178"/>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59" name="AutoShape 179"/>
          <p:cNvSpPr>
            <a:spLocks/>
          </p:cNvSpPr>
          <p:nvPr/>
        </p:nvSpPr>
        <p:spPr bwMode="auto">
          <a:xfrm>
            <a:off x="1558925" y="4638675"/>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60" name="Line 180"/>
          <p:cNvSpPr>
            <a:spLocks noChangeShapeType="1"/>
          </p:cNvSpPr>
          <p:nvPr/>
        </p:nvSpPr>
        <p:spPr bwMode="auto">
          <a:xfrm rot="5400000">
            <a:off x="1717675" y="3878263"/>
            <a:ext cx="0" cy="165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61" name="Line 181"/>
          <p:cNvSpPr>
            <a:spLocks noChangeShapeType="1"/>
          </p:cNvSpPr>
          <p:nvPr/>
        </p:nvSpPr>
        <p:spPr bwMode="auto">
          <a:xfrm rot="5400000">
            <a:off x="1980407" y="171529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62" name="Line 182"/>
          <p:cNvSpPr>
            <a:spLocks noChangeShapeType="1"/>
          </p:cNvSpPr>
          <p:nvPr/>
        </p:nvSpPr>
        <p:spPr bwMode="auto">
          <a:xfrm rot="-5400000">
            <a:off x="1713706" y="1983582"/>
            <a:ext cx="40163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863" name="AutoShape 183"/>
          <p:cNvSpPr>
            <a:spLocks/>
          </p:cNvSpPr>
          <p:nvPr/>
        </p:nvSpPr>
        <p:spPr bwMode="auto">
          <a:xfrm>
            <a:off x="1825625" y="2192338"/>
            <a:ext cx="76200" cy="228600"/>
          </a:xfrm>
          <a:prstGeom prst="leftBracket">
            <a:avLst>
              <a:gd name="adj" fmla="val 150000"/>
            </a:avLst>
          </a:prstGeom>
          <a:noFill/>
          <a:ln w="25400">
            <a:solidFill>
              <a:srgbClr val="0000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1864" name="Line 184"/>
          <p:cNvSpPr>
            <a:spLocks noChangeShapeType="1"/>
          </p:cNvSpPr>
          <p:nvPr/>
        </p:nvSpPr>
        <p:spPr bwMode="auto">
          <a:xfrm rot="-5400000">
            <a:off x="1835943" y="2507457"/>
            <a:ext cx="144463"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865" name="Line 185"/>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1866" name="Line 186"/>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1930" name="Group 250"/>
          <p:cNvGrpSpPr>
            <a:grpSpLocks/>
          </p:cNvGrpSpPr>
          <p:nvPr/>
        </p:nvGrpSpPr>
        <p:grpSpPr bwMode="auto">
          <a:xfrm>
            <a:off x="7739063" y="1292225"/>
            <a:ext cx="769937" cy="1096963"/>
            <a:chOff x="1173" y="956"/>
            <a:chExt cx="393" cy="787"/>
          </a:xfrm>
        </p:grpSpPr>
        <p:sp>
          <p:nvSpPr>
            <p:cNvPr id="71931" name="Rectangle 251"/>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32" name="Rectangle 252"/>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933" name="Rectangle 253"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34" name="Rectangle 254"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35" name="Rectangle 255"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936" name="Group 256"/>
          <p:cNvGrpSpPr>
            <a:grpSpLocks/>
          </p:cNvGrpSpPr>
          <p:nvPr/>
        </p:nvGrpSpPr>
        <p:grpSpPr bwMode="auto">
          <a:xfrm rot="-5400000" flipH="1" flipV="1">
            <a:off x="7991475" y="2647951"/>
            <a:ext cx="282575" cy="311150"/>
            <a:chOff x="4224" y="1953"/>
            <a:chExt cx="90" cy="95"/>
          </a:xfrm>
        </p:grpSpPr>
        <p:sp>
          <p:nvSpPr>
            <p:cNvPr id="71937" name="Rectangle 257"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38" name="Rectangle 258"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939" name="Oval 259"/>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0" name="Oval 260"/>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1" name="Line 261"/>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2" name="Line 262"/>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943" name="Group 263"/>
          <p:cNvGrpSpPr>
            <a:grpSpLocks/>
          </p:cNvGrpSpPr>
          <p:nvPr/>
        </p:nvGrpSpPr>
        <p:grpSpPr bwMode="auto">
          <a:xfrm>
            <a:off x="8372475" y="2894013"/>
            <a:ext cx="161925" cy="112712"/>
            <a:chOff x="5274" y="1831"/>
            <a:chExt cx="102" cy="71"/>
          </a:xfrm>
        </p:grpSpPr>
        <p:grpSp>
          <p:nvGrpSpPr>
            <p:cNvPr id="71944" name="Group 264"/>
            <p:cNvGrpSpPr>
              <a:grpSpLocks/>
            </p:cNvGrpSpPr>
            <p:nvPr/>
          </p:nvGrpSpPr>
          <p:grpSpPr bwMode="auto">
            <a:xfrm flipV="1">
              <a:off x="5274" y="1831"/>
              <a:ext cx="102" cy="66"/>
              <a:chOff x="8216" y="13836"/>
              <a:chExt cx="283" cy="101"/>
            </a:xfrm>
          </p:grpSpPr>
          <p:sp>
            <p:nvSpPr>
              <p:cNvPr id="71945" name="Arc 265"/>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6" name="Arc 266"/>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7" name="Arc 267"/>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8" name="Arc 268"/>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49" name="Line 269"/>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0" name="Line 270"/>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1" name="Arc 271"/>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2" name="Arc 272"/>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3" name="Line 273"/>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4" name="Line 274"/>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5" name="Line 275"/>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56" name="Line 276"/>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957" name="Rectangle 277"/>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1958" name="Group 278"/>
          <p:cNvGrpSpPr>
            <a:grpSpLocks/>
          </p:cNvGrpSpPr>
          <p:nvPr/>
        </p:nvGrpSpPr>
        <p:grpSpPr bwMode="auto">
          <a:xfrm>
            <a:off x="7708900" y="2894013"/>
            <a:ext cx="161925" cy="117475"/>
            <a:chOff x="4856" y="1839"/>
            <a:chExt cx="102" cy="74"/>
          </a:xfrm>
        </p:grpSpPr>
        <p:grpSp>
          <p:nvGrpSpPr>
            <p:cNvPr id="71959" name="Group 279"/>
            <p:cNvGrpSpPr>
              <a:grpSpLocks/>
            </p:cNvGrpSpPr>
            <p:nvPr/>
          </p:nvGrpSpPr>
          <p:grpSpPr bwMode="auto">
            <a:xfrm flipV="1">
              <a:off x="4856" y="1839"/>
              <a:ext cx="102" cy="65"/>
              <a:chOff x="8216" y="13836"/>
              <a:chExt cx="283" cy="101"/>
            </a:xfrm>
          </p:grpSpPr>
          <p:sp>
            <p:nvSpPr>
              <p:cNvPr id="71960" name="Arc 28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1" name="Arc 28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2" name="Arc 28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3" name="Arc 28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4" name="Line 28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5" name="Line 28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6" name="Arc 28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7" name="Arc 28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8" name="Line 28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69" name="Line 28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0" name="Line 29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1" name="Line 29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972" name="Rectangle 292"/>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1973" name="Line 293"/>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4" name="Rectangle 294"/>
          <p:cNvSpPr>
            <a:spLocks noChangeArrowheads="1"/>
          </p:cNvSpPr>
          <p:nvPr/>
        </p:nvSpPr>
        <p:spPr bwMode="auto">
          <a:xfrm rot="-5400000" flipH="1" flipV="1">
            <a:off x="7711282" y="1412081"/>
            <a:ext cx="820738" cy="5810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5" name="Rectangle 295"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1976" name="Group 296"/>
          <p:cNvGrpSpPr>
            <a:grpSpLocks/>
          </p:cNvGrpSpPr>
          <p:nvPr/>
        </p:nvGrpSpPr>
        <p:grpSpPr bwMode="auto">
          <a:xfrm rot="10800000" flipV="1">
            <a:off x="8372475" y="874713"/>
            <a:ext cx="161925" cy="104775"/>
            <a:chOff x="8216" y="13836"/>
            <a:chExt cx="283" cy="101"/>
          </a:xfrm>
        </p:grpSpPr>
        <p:sp>
          <p:nvSpPr>
            <p:cNvPr id="71977" name="Arc 297"/>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8" name="Arc 298"/>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79" name="Arc 299"/>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0" name="Arc 300"/>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1" name="Line 301"/>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2" name="Line 302"/>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3" name="Arc 303"/>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4" name="Arc 304"/>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5" name="Line 305"/>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6" name="Line 306"/>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7" name="Line 307"/>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88" name="Line 308"/>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1989" name="Group 309"/>
          <p:cNvGrpSpPr>
            <a:grpSpLocks/>
          </p:cNvGrpSpPr>
          <p:nvPr/>
        </p:nvGrpSpPr>
        <p:grpSpPr bwMode="auto">
          <a:xfrm rot="10800000" flipV="1">
            <a:off x="7708900" y="873125"/>
            <a:ext cx="161925" cy="104775"/>
            <a:chOff x="8216" y="13836"/>
            <a:chExt cx="283" cy="101"/>
          </a:xfrm>
        </p:grpSpPr>
        <p:sp>
          <p:nvSpPr>
            <p:cNvPr id="71990" name="Arc 310"/>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1" name="Arc 311"/>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2" name="Arc 312"/>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3" name="Arc 313"/>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4" name="Line 314"/>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5" name="Line 315"/>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6" name="Arc 316"/>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7" name="Arc 317"/>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8" name="Line 318"/>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1999" name="Line 319"/>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00" name="Line 320"/>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01" name="Line 321"/>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002" name="Rectangle 322"/>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03" name="Rectangle 323"/>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004" name="Group 324"/>
          <p:cNvGrpSpPr>
            <a:grpSpLocks/>
          </p:cNvGrpSpPr>
          <p:nvPr/>
        </p:nvGrpSpPr>
        <p:grpSpPr bwMode="auto">
          <a:xfrm>
            <a:off x="7699375" y="1052513"/>
            <a:ext cx="465138" cy="225425"/>
            <a:chOff x="4850" y="663"/>
            <a:chExt cx="293" cy="142"/>
          </a:xfrm>
        </p:grpSpPr>
        <p:sp>
          <p:nvSpPr>
            <p:cNvPr id="72005" name="Rectangle 325"/>
            <p:cNvSpPr>
              <a:spLocks noChangeArrowheads="1"/>
            </p:cNvSpPr>
            <p:nvPr/>
          </p:nvSpPr>
          <p:spPr bwMode="auto">
            <a:xfrm rot="5400000" flipV="1">
              <a:off x="4967" y="546"/>
              <a:ext cx="59" cy="293"/>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06" name="Rectangle 326"/>
            <p:cNvSpPr>
              <a:spLocks noChangeArrowheads="1"/>
            </p:cNvSpPr>
            <p:nvPr/>
          </p:nvSpPr>
          <p:spPr bwMode="auto">
            <a:xfrm rot="5400000" flipV="1">
              <a:off x="5066" y="728"/>
              <a:ext cx="85" cy="69"/>
            </a:xfrm>
            <a:prstGeom prst="rect">
              <a:avLst/>
            </a:prstGeom>
            <a:solidFill>
              <a:srgbClr val="3366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007" name="Group 327"/>
          <p:cNvGrpSpPr>
            <a:grpSpLocks/>
          </p:cNvGrpSpPr>
          <p:nvPr/>
        </p:nvGrpSpPr>
        <p:grpSpPr bwMode="auto">
          <a:xfrm>
            <a:off x="7697788" y="2365375"/>
            <a:ext cx="561975" cy="268288"/>
            <a:chOff x="4849" y="1490"/>
            <a:chExt cx="354" cy="169"/>
          </a:xfrm>
        </p:grpSpPr>
        <p:sp>
          <p:nvSpPr>
            <p:cNvPr id="72008" name="Rectangle 328"/>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09" name="Rectangle 329"/>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010" name="Rectangle 330"/>
          <p:cNvSpPr>
            <a:spLocks noChangeArrowheads="1"/>
          </p:cNvSpPr>
          <p:nvPr/>
        </p:nvSpPr>
        <p:spPr bwMode="auto">
          <a:xfrm rot="-5400000" flipH="1" flipV="1">
            <a:off x="7837488" y="1797050"/>
            <a:ext cx="565150"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23" name="Line 343"/>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024" name="Group 344"/>
          <p:cNvGrpSpPr>
            <a:grpSpLocks/>
          </p:cNvGrpSpPr>
          <p:nvPr/>
        </p:nvGrpSpPr>
        <p:grpSpPr bwMode="auto">
          <a:xfrm>
            <a:off x="7842250" y="1760538"/>
            <a:ext cx="565150" cy="1968500"/>
            <a:chOff x="4940" y="835"/>
            <a:chExt cx="356" cy="1240"/>
          </a:xfrm>
        </p:grpSpPr>
        <p:sp>
          <p:nvSpPr>
            <p:cNvPr id="72025" name="Rectangle 345"/>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26" name="Rectangle 346"/>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027" name="Group 347"/>
            <p:cNvGrpSpPr>
              <a:grpSpLocks/>
            </p:cNvGrpSpPr>
            <p:nvPr/>
          </p:nvGrpSpPr>
          <p:grpSpPr bwMode="auto">
            <a:xfrm>
              <a:off x="4940" y="865"/>
              <a:ext cx="356" cy="30"/>
              <a:chOff x="4940" y="865"/>
              <a:chExt cx="356" cy="30"/>
            </a:xfrm>
          </p:grpSpPr>
          <p:sp>
            <p:nvSpPr>
              <p:cNvPr id="72028" name="Oval 348"/>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29" name="Line 349"/>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30" name="Oval 350"/>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031" name="Rectangle 351"/>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032" name="Line 352"/>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3" name="Line 353"/>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4" name="Line 354"/>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5" name="Line 355"/>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6" name="Line 356"/>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7" name="Line 357"/>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8" name="Line 358"/>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039" name="Line 359"/>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051" name="AutoShape 371"/>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052" name="Group 372"/>
          <p:cNvGrpSpPr>
            <a:grpSpLocks/>
          </p:cNvGrpSpPr>
          <p:nvPr/>
        </p:nvGrpSpPr>
        <p:grpSpPr bwMode="auto">
          <a:xfrm rot="5400000">
            <a:off x="2047081" y="1527969"/>
            <a:ext cx="684213" cy="409575"/>
            <a:chOff x="2784" y="1392"/>
            <a:chExt cx="527" cy="315"/>
          </a:xfrm>
        </p:grpSpPr>
        <p:sp>
          <p:nvSpPr>
            <p:cNvPr id="72053" name="Rectangle 373"/>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54" name="Rectangle 374"/>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55" name="Rectangle 375"/>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080" name="Rectangle 400"/>
          <p:cNvSpPr>
            <a:spLocks noChangeArrowheads="1"/>
          </p:cNvSpPr>
          <p:nvPr/>
        </p:nvSpPr>
        <p:spPr bwMode="auto">
          <a:xfrm rot="5400000" flipH="1">
            <a:off x="396876" y="3530600"/>
            <a:ext cx="773112" cy="611187"/>
          </a:xfrm>
          <a:prstGeom prst="rect">
            <a:avLst/>
          </a:prstGeom>
          <a:solidFill>
            <a:srgbClr val="C0C0C0"/>
          </a:solidFill>
          <a:ln w="9525">
            <a:solidFill>
              <a:srgbClr val="000000"/>
            </a:solidFill>
            <a:miter lim="800000"/>
            <a:headEnd/>
            <a:tailEnd/>
          </a:ln>
        </p:spPr>
        <p:txBody>
          <a:bodyPr/>
          <a:lstStyle/>
          <a:p>
            <a:endParaRPr lang="en-US"/>
          </a:p>
        </p:txBody>
      </p:sp>
      <p:sp>
        <p:nvSpPr>
          <p:cNvPr id="72081" name="Rectangle 401"/>
          <p:cNvSpPr>
            <a:spLocks noChangeArrowheads="1"/>
          </p:cNvSpPr>
          <p:nvPr/>
        </p:nvSpPr>
        <p:spPr bwMode="auto">
          <a:xfrm rot="5400000" flipH="1">
            <a:off x="661194" y="3910807"/>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72082" name="Rectangle 402"/>
          <p:cNvSpPr>
            <a:spLocks noChangeArrowheads="1"/>
          </p:cNvSpPr>
          <p:nvPr/>
        </p:nvSpPr>
        <p:spPr bwMode="auto">
          <a:xfrm rot="5400000" flipH="1">
            <a:off x="525463" y="3806825"/>
            <a:ext cx="74612" cy="166688"/>
          </a:xfrm>
          <a:prstGeom prst="rect">
            <a:avLst/>
          </a:prstGeom>
          <a:solidFill>
            <a:srgbClr val="FF9900"/>
          </a:solidFill>
          <a:ln w="9525">
            <a:solidFill>
              <a:srgbClr val="000000"/>
            </a:solidFill>
            <a:miter lim="800000"/>
            <a:headEnd/>
            <a:tailEnd/>
          </a:ln>
        </p:spPr>
        <p:txBody>
          <a:bodyPr/>
          <a:lstStyle/>
          <a:p>
            <a:endParaRPr lang="en-US"/>
          </a:p>
        </p:txBody>
      </p:sp>
      <p:sp>
        <p:nvSpPr>
          <p:cNvPr id="72083" name="Rectangle 403"/>
          <p:cNvSpPr>
            <a:spLocks noChangeArrowheads="1"/>
          </p:cNvSpPr>
          <p:nvPr/>
        </p:nvSpPr>
        <p:spPr bwMode="auto">
          <a:xfrm rot="5400000" flipH="1">
            <a:off x="966788" y="3713163"/>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72084" name="Rectangle 404"/>
          <p:cNvSpPr>
            <a:spLocks noChangeArrowheads="1"/>
          </p:cNvSpPr>
          <p:nvPr/>
        </p:nvSpPr>
        <p:spPr bwMode="auto">
          <a:xfrm rot="5400000" flipH="1">
            <a:off x="527050" y="3624263"/>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2085" name="Group 405"/>
          <p:cNvGrpSpPr>
            <a:grpSpLocks/>
          </p:cNvGrpSpPr>
          <p:nvPr/>
        </p:nvGrpSpPr>
        <p:grpSpPr bwMode="auto">
          <a:xfrm rot="5400000">
            <a:off x="722313" y="3992563"/>
            <a:ext cx="127000" cy="222250"/>
            <a:chOff x="7171" y="1584"/>
            <a:chExt cx="262" cy="270"/>
          </a:xfrm>
        </p:grpSpPr>
        <p:sp>
          <p:nvSpPr>
            <p:cNvPr id="72086" name="Rectangle 406"/>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2087" name="Group 407"/>
            <p:cNvGrpSpPr>
              <a:grpSpLocks/>
            </p:cNvGrpSpPr>
            <p:nvPr/>
          </p:nvGrpSpPr>
          <p:grpSpPr bwMode="auto">
            <a:xfrm>
              <a:off x="7171" y="1584"/>
              <a:ext cx="260" cy="270"/>
              <a:chOff x="7186" y="1584"/>
              <a:chExt cx="245" cy="270"/>
            </a:xfrm>
          </p:grpSpPr>
          <p:sp>
            <p:nvSpPr>
              <p:cNvPr id="72088" name="Oval 408"/>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89" name="Oval 409"/>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0" name="Oval 410"/>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1" name="Oval 411"/>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2" name="Oval 412"/>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3" name="Oval 413"/>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4" name="Oval 414"/>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5" name="Line 415"/>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6" name="Line 416"/>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7" name="Line 417"/>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8" name="Line 418"/>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099" name="Line 419"/>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0" name="Line 420"/>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1" name="Line 421"/>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2" name="Line 422"/>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3" name="Line 423"/>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4" name="Line 424"/>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5" name="Line 425"/>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6" name="Line 426"/>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7" name="Line 427"/>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8" name="Line 428"/>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09" name="Line 429"/>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10" name="Group 430"/>
              <p:cNvGrpSpPr>
                <a:grpSpLocks/>
              </p:cNvGrpSpPr>
              <p:nvPr/>
            </p:nvGrpSpPr>
            <p:grpSpPr bwMode="auto">
              <a:xfrm>
                <a:off x="7389" y="1608"/>
                <a:ext cx="42" cy="246"/>
                <a:chOff x="7389" y="1608"/>
                <a:chExt cx="42" cy="246"/>
              </a:xfrm>
            </p:grpSpPr>
            <p:sp>
              <p:nvSpPr>
                <p:cNvPr id="72111" name="Oval 43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2" name="Line 43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13" name="Line 43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2114" name="Rectangle 434"/>
          <p:cNvSpPr>
            <a:spLocks noChangeArrowheads="1"/>
          </p:cNvSpPr>
          <p:nvPr/>
        </p:nvSpPr>
        <p:spPr bwMode="auto">
          <a:xfrm rot="5400000" flipH="1">
            <a:off x="701675" y="3711575"/>
            <a:ext cx="163513" cy="271463"/>
          </a:xfrm>
          <a:prstGeom prst="rect">
            <a:avLst/>
          </a:prstGeom>
          <a:solidFill>
            <a:srgbClr val="FF9900"/>
          </a:solidFill>
          <a:ln w="9525">
            <a:solidFill>
              <a:srgbClr val="000000"/>
            </a:solidFill>
            <a:miter lim="800000"/>
            <a:headEnd/>
            <a:tailEnd/>
          </a:ln>
        </p:spPr>
        <p:txBody>
          <a:bodyPr/>
          <a:lstStyle/>
          <a:p>
            <a:endParaRPr lang="en-US"/>
          </a:p>
        </p:txBody>
      </p:sp>
      <p:sp>
        <p:nvSpPr>
          <p:cNvPr id="72115" name="Rectangle 435"/>
          <p:cNvSpPr>
            <a:spLocks noChangeArrowheads="1"/>
          </p:cNvSpPr>
          <p:nvPr/>
        </p:nvSpPr>
        <p:spPr bwMode="auto">
          <a:xfrm rot="5400000" flipH="1">
            <a:off x="663575" y="3508375"/>
            <a:ext cx="239713"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2116" name="Group 436"/>
          <p:cNvGrpSpPr>
            <a:grpSpLocks/>
          </p:cNvGrpSpPr>
          <p:nvPr/>
        </p:nvGrpSpPr>
        <p:grpSpPr bwMode="auto">
          <a:xfrm rot="5400000">
            <a:off x="400050" y="3454401"/>
            <a:ext cx="769937" cy="398462"/>
            <a:chOff x="6287" y="3842"/>
            <a:chExt cx="935" cy="484"/>
          </a:xfrm>
        </p:grpSpPr>
        <p:grpSp>
          <p:nvGrpSpPr>
            <p:cNvPr id="72117" name="Group 437"/>
            <p:cNvGrpSpPr>
              <a:grpSpLocks/>
            </p:cNvGrpSpPr>
            <p:nvPr/>
          </p:nvGrpSpPr>
          <p:grpSpPr bwMode="auto">
            <a:xfrm flipH="1">
              <a:off x="6752" y="3938"/>
              <a:ext cx="470" cy="295"/>
              <a:chOff x="6851" y="3941"/>
              <a:chExt cx="470" cy="295"/>
            </a:xfrm>
          </p:grpSpPr>
          <p:sp>
            <p:nvSpPr>
              <p:cNvPr id="72118" name="Rectangle 438"/>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119" name="Rectangle 439"/>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120" name="Rectangle 440"/>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2121" name="Group 441"/>
            <p:cNvGrpSpPr>
              <a:grpSpLocks/>
            </p:cNvGrpSpPr>
            <p:nvPr/>
          </p:nvGrpSpPr>
          <p:grpSpPr bwMode="auto">
            <a:xfrm>
              <a:off x="6287" y="3842"/>
              <a:ext cx="465" cy="484"/>
              <a:chOff x="6250" y="3361"/>
              <a:chExt cx="465" cy="484"/>
            </a:xfrm>
          </p:grpSpPr>
          <p:sp>
            <p:nvSpPr>
              <p:cNvPr id="72122" name="Rectangle 442"/>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123" name="AutoShape 443"/>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2124" name="Line 444"/>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2140" name="Rectangle 460"/>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41" name="AutoShape 461"/>
          <p:cNvSpPr>
            <a:spLocks/>
          </p:cNvSpPr>
          <p:nvPr/>
        </p:nvSpPr>
        <p:spPr bwMode="auto">
          <a:xfrm rot="10800000">
            <a:off x="3563938" y="4248150"/>
            <a:ext cx="385762" cy="5461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2" name="AutoShape 462"/>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3" name="Line 463"/>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44" name="Line 464"/>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45" name="Rectangle 465"/>
          <p:cNvSpPr>
            <a:spLocks noChangeArrowheads="1"/>
          </p:cNvSpPr>
          <p:nvPr/>
        </p:nvSpPr>
        <p:spPr bwMode="auto">
          <a:xfrm flipV="1">
            <a:off x="3736975" y="4322763"/>
            <a:ext cx="76200"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46" name="Rectangle 466"/>
          <p:cNvSpPr>
            <a:spLocks noChangeArrowheads="1"/>
          </p:cNvSpPr>
          <p:nvPr/>
        </p:nvSpPr>
        <p:spPr bwMode="auto">
          <a:xfrm flipV="1">
            <a:off x="3741738" y="4498975"/>
            <a:ext cx="74612" cy="225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47" name="Rectangle 467"/>
          <p:cNvSpPr>
            <a:spLocks noChangeArrowheads="1"/>
          </p:cNvSpPr>
          <p:nvPr/>
        </p:nvSpPr>
        <p:spPr bwMode="auto">
          <a:xfrm flipV="1">
            <a:off x="3724275" y="4378325"/>
            <a:ext cx="106363" cy="1206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48" name="Oval 468"/>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49" name="AutoShape 469"/>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0" name="Rectangle 470"/>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1" name="Rectangle 471"/>
          <p:cNvSpPr>
            <a:spLocks noChangeArrowheads="1"/>
          </p:cNvSpPr>
          <p:nvPr/>
        </p:nvSpPr>
        <p:spPr bwMode="auto">
          <a:xfrm rot="10800000">
            <a:off x="2755900" y="4411663"/>
            <a:ext cx="801688" cy="8302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2" name="Rectangle 472"/>
          <p:cNvSpPr>
            <a:spLocks noChangeArrowheads="1"/>
          </p:cNvSpPr>
          <p:nvPr/>
        </p:nvSpPr>
        <p:spPr bwMode="auto">
          <a:xfrm rot="16200000" flipV="1">
            <a:off x="2679701" y="4714875"/>
            <a:ext cx="74612" cy="777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3" name="Rectangle 473"/>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4" name="Rectangle 474"/>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5" name="Rectangle 475"/>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56" name="AutoShape 476"/>
          <p:cNvSpPr>
            <a:spLocks/>
          </p:cNvSpPr>
          <p:nvPr/>
        </p:nvSpPr>
        <p:spPr bwMode="auto">
          <a:xfrm rot="16200000" flipV="1">
            <a:off x="2093912" y="4821238"/>
            <a:ext cx="290513" cy="3825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7" name="AutoShape 477"/>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58" name="Rectangle 478"/>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59" name="Group 479"/>
          <p:cNvGrpSpPr>
            <a:grpSpLocks/>
          </p:cNvGrpSpPr>
          <p:nvPr/>
        </p:nvGrpSpPr>
        <p:grpSpPr bwMode="auto">
          <a:xfrm rot="5400000">
            <a:off x="2257426" y="4716462"/>
            <a:ext cx="754062" cy="80963"/>
            <a:chOff x="3118" y="864"/>
            <a:chExt cx="530" cy="48"/>
          </a:xfrm>
        </p:grpSpPr>
        <p:sp>
          <p:nvSpPr>
            <p:cNvPr id="72160" name="Arc 48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1" name="Arc 48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162" name="AutoShape 482"/>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3" name="Rectangle 483"/>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4" name="AutoShape 484"/>
          <p:cNvSpPr>
            <a:spLocks noChangeArrowheads="1"/>
          </p:cNvSpPr>
          <p:nvPr/>
        </p:nvSpPr>
        <p:spPr bwMode="auto">
          <a:xfrm rot="-16200000" flipH="1" flipV="1">
            <a:off x="2432050" y="4598988"/>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165" name="Group 485"/>
          <p:cNvGrpSpPr>
            <a:grpSpLocks/>
          </p:cNvGrpSpPr>
          <p:nvPr/>
        </p:nvGrpSpPr>
        <p:grpSpPr bwMode="auto">
          <a:xfrm rot="5400000" flipV="1">
            <a:off x="2297112" y="4559301"/>
            <a:ext cx="66675" cy="63500"/>
            <a:chOff x="3462" y="734"/>
            <a:chExt cx="48" cy="56"/>
          </a:xfrm>
        </p:grpSpPr>
        <p:sp>
          <p:nvSpPr>
            <p:cNvPr id="72166" name="AutoShape 48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7" name="AutoShape 48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168" name="Rectangle 488"/>
          <p:cNvSpPr>
            <a:spLocks noChangeArrowheads="1"/>
          </p:cNvSpPr>
          <p:nvPr/>
        </p:nvSpPr>
        <p:spPr bwMode="auto">
          <a:xfrm rot="16200000">
            <a:off x="2278063" y="4692650"/>
            <a:ext cx="234950" cy="12700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69" name="Line 489"/>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0" name="Line 490"/>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171" name="AutoShape 491"/>
          <p:cNvSpPr>
            <a:spLocks noChangeArrowheads="1"/>
          </p:cNvSpPr>
          <p:nvPr/>
        </p:nvSpPr>
        <p:spPr bwMode="auto">
          <a:xfrm rot="5400000" flipV="1">
            <a:off x="2432050" y="4857750"/>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172" name="Group 492"/>
          <p:cNvGrpSpPr>
            <a:grpSpLocks/>
          </p:cNvGrpSpPr>
          <p:nvPr/>
        </p:nvGrpSpPr>
        <p:grpSpPr bwMode="auto">
          <a:xfrm rot="5400000" flipV="1">
            <a:off x="2293938" y="4883150"/>
            <a:ext cx="69850" cy="66675"/>
            <a:chOff x="3726" y="878"/>
            <a:chExt cx="50" cy="58"/>
          </a:xfrm>
        </p:grpSpPr>
        <p:sp>
          <p:nvSpPr>
            <p:cNvPr id="72173" name="AutoShape 49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4" name="AutoShape 49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175" name="Rectangle 495"/>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176" name="Group 496"/>
          <p:cNvGrpSpPr>
            <a:grpSpLocks/>
          </p:cNvGrpSpPr>
          <p:nvPr/>
        </p:nvGrpSpPr>
        <p:grpSpPr bwMode="auto">
          <a:xfrm rot="5400000">
            <a:off x="2267744" y="4715669"/>
            <a:ext cx="395287" cy="66675"/>
            <a:chOff x="3240" y="1320"/>
            <a:chExt cx="278" cy="58"/>
          </a:xfrm>
        </p:grpSpPr>
        <p:grpSp>
          <p:nvGrpSpPr>
            <p:cNvPr id="72177" name="Group 497"/>
            <p:cNvGrpSpPr>
              <a:grpSpLocks/>
            </p:cNvGrpSpPr>
            <p:nvPr/>
          </p:nvGrpSpPr>
          <p:grpSpPr bwMode="auto">
            <a:xfrm>
              <a:off x="3468" y="1320"/>
              <a:ext cx="50" cy="58"/>
              <a:chOff x="3726" y="878"/>
              <a:chExt cx="50" cy="58"/>
            </a:xfrm>
          </p:grpSpPr>
          <p:sp>
            <p:nvSpPr>
              <p:cNvPr id="72178" name="AutoShape 49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79" name="AutoShape 49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180" name="Group 500"/>
            <p:cNvGrpSpPr>
              <a:grpSpLocks/>
            </p:cNvGrpSpPr>
            <p:nvPr/>
          </p:nvGrpSpPr>
          <p:grpSpPr bwMode="auto">
            <a:xfrm>
              <a:off x="3240" y="1322"/>
              <a:ext cx="48" cy="56"/>
              <a:chOff x="3462" y="734"/>
              <a:chExt cx="48" cy="56"/>
            </a:xfrm>
          </p:grpSpPr>
          <p:sp>
            <p:nvSpPr>
              <p:cNvPr id="72181" name="AutoShape 50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182" name="AutoShape 50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2183" name="Group 503"/>
          <p:cNvGrpSpPr>
            <a:grpSpLocks/>
          </p:cNvGrpSpPr>
          <p:nvPr/>
        </p:nvGrpSpPr>
        <p:grpSpPr bwMode="auto">
          <a:xfrm rot="5400000">
            <a:off x="2041526" y="4556125"/>
            <a:ext cx="684212" cy="395287"/>
            <a:chOff x="3136" y="932"/>
            <a:chExt cx="481" cy="343"/>
          </a:xfrm>
        </p:grpSpPr>
        <p:sp>
          <p:nvSpPr>
            <p:cNvPr id="72184" name="Rectangle 504"/>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85" name="Rectangle 505"/>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186" name="Rectangle 506"/>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188" name="Rectangle 508"/>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72189" name="Rectangle 509"/>
          <p:cNvSpPr>
            <a:spLocks noChangeArrowheads="1"/>
          </p:cNvSpPr>
          <p:nvPr/>
        </p:nvSpPr>
        <p:spPr bwMode="auto">
          <a:xfrm rot="5400000" flipH="1">
            <a:off x="488156" y="1577182"/>
            <a:ext cx="625475" cy="271462"/>
          </a:xfrm>
          <a:prstGeom prst="rect">
            <a:avLst/>
          </a:prstGeom>
          <a:solidFill>
            <a:srgbClr val="FFFFFF"/>
          </a:solidFill>
          <a:ln w="9525">
            <a:solidFill>
              <a:srgbClr val="000000"/>
            </a:solidFill>
            <a:miter lim="800000"/>
            <a:headEnd/>
            <a:tailEnd/>
          </a:ln>
        </p:spPr>
        <p:txBody>
          <a:bodyPr/>
          <a:lstStyle/>
          <a:p>
            <a:endParaRPr lang="en-US"/>
          </a:p>
        </p:txBody>
      </p:sp>
      <p:sp>
        <p:nvSpPr>
          <p:cNvPr id="72190" name="Rectangle 510"/>
          <p:cNvSpPr>
            <a:spLocks noChangeArrowheads="1"/>
          </p:cNvSpPr>
          <p:nvPr/>
        </p:nvSpPr>
        <p:spPr bwMode="auto">
          <a:xfrm rot="5400000" flipH="1">
            <a:off x="543718" y="1662907"/>
            <a:ext cx="74613" cy="171450"/>
          </a:xfrm>
          <a:prstGeom prst="rect">
            <a:avLst/>
          </a:prstGeom>
          <a:solidFill>
            <a:srgbClr val="FF9900"/>
          </a:solidFill>
          <a:ln w="9525">
            <a:solidFill>
              <a:srgbClr val="000000"/>
            </a:solidFill>
            <a:miter lim="800000"/>
            <a:headEnd/>
            <a:tailEnd/>
          </a:ln>
        </p:spPr>
        <p:txBody>
          <a:bodyPr/>
          <a:lstStyle/>
          <a:p>
            <a:endParaRPr lang="en-US"/>
          </a:p>
        </p:txBody>
      </p:sp>
      <p:sp>
        <p:nvSpPr>
          <p:cNvPr id="72191" name="Rectangle 511"/>
          <p:cNvSpPr>
            <a:spLocks noChangeArrowheads="1"/>
          </p:cNvSpPr>
          <p:nvPr/>
        </p:nvSpPr>
        <p:spPr bwMode="auto">
          <a:xfrm rot="5400000" flipH="1">
            <a:off x="985838" y="15716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72192" name="Rectangle 512"/>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2193" name="Group 513"/>
          <p:cNvGrpSpPr>
            <a:grpSpLocks/>
          </p:cNvGrpSpPr>
          <p:nvPr/>
        </p:nvGrpSpPr>
        <p:grpSpPr bwMode="auto">
          <a:xfrm rot="5400000">
            <a:off x="419100" y="1214438"/>
            <a:ext cx="769938" cy="398462"/>
            <a:chOff x="6287" y="3842"/>
            <a:chExt cx="935" cy="484"/>
          </a:xfrm>
        </p:grpSpPr>
        <p:grpSp>
          <p:nvGrpSpPr>
            <p:cNvPr id="72194" name="Group 514"/>
            <p:cNvGrpSpPr>
              <a:grpSpLocks/>
            </p:cNvGrpSpPr>
            <p:nvPr/>
          </p:nvGrpSpPr>
          <p:grpSpPr bwMode="auto">
            <a:xfrm flipH="1">
              <a:off x="6752" y="3938"/>
              <a:ext cx="470" cy="295"/>
              <a:chOff x="6851" y="3941"/>
              <a:chExt cx="470" cy="295"/>
            </a:xfrm>
          </p:grpSpPr>
          <p:sp>
            <p:nvSpPr>
              <p:cNvPr id="72195" name="Rectangle 515"/>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196" name="Rectangle 516"/>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197" name="Rectangle 517"/>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2198" name="Group 518"/>
            <p:cNvGrpSpPr>
              <a:grpSpLocks/>
            </p:cNvGrpSpPr>
            <p:nvPr/>
          </p:nvGrpSpPr>
          <p:grpSpPr bwMode="auto">
            <a:xfrm>
              <a:off x="6287" y="3842"/>
              <a:ext cx="465" cy="484"/>
              <a:chOff x="6250" y="3361"/>
              <a:chExt cx="465" cy="484"/>
            </a:xfrm>
          </p:grpSpPr>
          <p:sp>
            <p:nvSpPr>
              <p:cNvPr id="72199" name="Rectangle 519"/>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2200" name="AutoShape 520"/>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2201" name="Line 521"/>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2202" name="Group 522"/>
          <p:cNvGrpSpPr>
            <a:grpSpLocks/>
          </p:cNvGrpSpPr>
          <p:nvPr/>
        </p:nvGrpSpPr>
        <p:grpSpPr bwMode="auto">
          <a:xfrm rot="5400000">
            <a:off x="695325" y="1804988"/>
            <a:ext cx="219075" cy="222250"/>
            <a:chOff x="7171" y="1584"/>
            <a:chExt cx="262" cy="270"/>
          </a:xfrm>
        </p:grpSpPr>
        <p:sp>
          <p:nvSpPr>
            <p:cNvPr id="72203" name="Rectangle 523"/>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2204" name="Group 524"/>
            <p:cNvGrpSpPr>
              <a:grpSpLocks/>
            </p:cNvGrpSpPr>
            <p:nvPr/>
          </p:nvGrpSpPr>
          <p:grpSpPr bwMode="auto">
            <a:xfrm>
              <a:off x="7171" y="1584"/>
              <a:ext cx="260" cy="270"/>
              <a:chOff x="7186" y="1584"/>
              <a:chExt cx="245" cy="270"/>
            </a:xfrm>
          </p:grpSpPr>
          <p:sp>
            <p:nvSpPr>
              <p:cNvPr id="72205" name="Oval 525"/>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6" name="Oval 526"/>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7" name="Oval 527"/>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8" name="Oval 528"/>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09" name="Oval 529"/>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0" name="Oval 530"/>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1" name="Oval 531"/>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2" name="Line 532"/>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3" name="Line 533"/>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4" name="Line 534"/>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5" name="Line 535"/>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6" name="Line 536"/>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7" name="Line 537"/>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8" name="Line 538"/>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19" name="Line 539"/>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0" name="Line 540"/>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1" name="Line 541"/>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2" name="Line 542"/>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3" name="Line 543"/>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4" name="Line 544"/>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5" name="Line 545"/>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6" name="Line 546"/>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227" name="Group 547"/>
              <p:cNvGrpSpPr>
                <a:grpSpLocks/>
              </p:cNvGrpSpPr>
              <p:nvPr/>
            </p:nvGrpSpPr>
            <p:grpSpPr bwMode="auto">
              <a:xfrm>
                <a:off x="7389" y="1608"/>
                <a:ext cx="42" cy="246"/>
                <a:chOff x="7389" y="1608"/>
                <a:chExt cx="42" cy="246"/>
              </a:xfrm>
            </p:grpSpPr>
            <p:sp>
              <p:nvSpPr>
                <p:cNvPr id="72228" name="Oval 548"/>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29" name="Line 549"/>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0" name="Line 550"/>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72254" name="Group 574"/>
          <p:cNvGrpSpPr>
            <a:grpSpLocks/>
          </p:cNvGrpSpPr>
          <p:nvPr/>
        </p:nvGrpSpPr>
        <p:grpSpPr bwMode="auto">
          <a:xfrm flipV="1">
            <a:off x="2043113" y="2827338"/>
            <a:ext cx="739775" cy="811212"/>
            <a:chOff x="1287" y="1797"/>
            <a:chExt cx="466" cy="511"/>
          </a:xfrm>
        </p:grpSpPr>
        <p:sp>
          <p:nvSpPr>
            <p:cNvPr id="72231" name="Rectangle 551"/>
            <p:cNvSpPr>
              <a:spLocks noChangeArrowheads="1"/>
            </p:cNvSpPr>
            <p:nvPr/>
          </p:nvSpPr>
          <p:spPr bwMode="auto">
            <a:xfrm flipV="1">
              <a:off x="1287" y="1797"/>
              <a:ext cx="466" cy="511"/>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2" name="Rectangle 552"/>
            <p:cNvSpPr>
              <a:spLocks noChangeArrowheads="1"/>
            </p:cNvSpPr>
            <p:nvPr/>
          </p:nvSpPr>
          <p:spPr bwMode="auto">
            <a:xfrm rot="5400000" flipV="1">
              <a:off x="1313" y="1995"/>
              <a:ext cx="39" cy="9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33" name="AutoShape 553"/>
            <p:cNvSpPr>
              <a:spLocks/>
            </p:cNvSpPr>
            <p:nvPr/>
          </p:nvSpPr>
          <p:spPr bwMode="auto">
            <a:xfrm rot="5400000">
              <a:off x="1374" y="1767"/>
              <a:ext cx="103" cy="26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34" name="AutoShape 554"/>
            <p:cNvSpPr>
              <a:spLocks/>
            </p:cNvSpPr>
            <p:nvPr/>
          </p:nvSpPr>
          <p:spPr bwMode="auto">
            <a:xfrm rot="5400000">
              <a:off x="1372" y="1808"/>
              <a:ext cx="61" cy="231"/>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235" name="Group 555"/>
            <p:cNvGrpSpPr>
              <a:grpSpLocks/>
            </p:cNvGrpSpPr>
            <p:nvPr/>
          </p:nvGrpSpPr>
          <p:grpSpPr bwMode="auto">
            <a:xfrm rot="5400000">
              <a:off x="1373" y="2053"/>
              <a:ext cx="104" cy="270"/>
              <a:chOff x="3562" y="1015"/>
              <a:chExt cx="127" cy="336"/>
            </a:xfrm>
          </p:grpSpPr>
          <p:sp>
            <p:nvSpPr>
              <p:cNvPr id="72236" name="AutoShape 556"/>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37" name="AutoShape 557"/>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238" name="Rectangle 558"/>
            <p:cNvSpPr>
              <a:spLocks noChangeArrowheads="1"/>
            </p:cNvSpPr>
            <p:nvPr/>
          </p:nvSpPr>
          <p:spPr bwMode="auto">
            <a:xfrm rot="5400000">
              <a:off x="1449" y="1888"/>
              <a:ext cx="175" cy="31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39" name="AutoShape 559"/>
            <p:cNvSpPr>
              <a:spLocks noChangeArrowheads="1"/>
            </p:cNvSpPr>
            <p:nvPr/>
          </p:nvSpPr>
          <p:spPr bwMode="auto">
            <a:xfrm rot="2739014" flipH="1">
              <a:off x="1634" y="1937"/>
              <a:ext cx="39"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0" name="AutoShape 560"/>
            <p:cNvSpPr>
              <a:spLocks noChangeArrowheads="1"/>
            </p:cNvSpPr>
            <p:nvPr/>
          </p:nvSpPr>
          <p:spPr bwMode="auto">
            <a:xfrm rot="2739014" flipH="1">
              <a:off x="1418" y="1937"/>
              <a:ext cx="39"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1" name="AutoShape 561"/>
            <p:cNvSpPr>
              <a:spLocks noChangeArrowheads="1"/>
            </p:cNvSpPr>
            <p:nvPr/>
          </p:nvSpPr>
          <p:spPr bwMode="auto">
            <a:xfrm rot="2739014" flipH="1">
              <a:off x="1417"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2" name="AutoShape 562"/>
            <p:cNvSpPr>
              <a:spLocks noChangeArrowheads="1"/>
            </p:cNvSpPr>
            <p:nvPr/>
          </p:nvSpPr>
          <p:spPr bwMode="auto">
            <a:xfrm rot="2739014" flipH="1">
              <a:off x="1634" y="1927"/>
              <a:ext cx="40" cy="4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3" name="AutoShape 563"/>
            <p:cNvSpPr>
              <a:spLocks noChangeArrowheads="1"/>
            </p:cNvSpPr>
            <p:nvPr/>
          </p:nvSpPr>
          <p:spPr bwMode="auto">
            <a:xfrm rot="13539014" flipV="1">
              <a:off x="1634"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4" name="AutoShape 564"/>
            <p:cNvSpPr>
              <a:spLocks noChangeArrowheads="1"/>
            </p:cNvSpPr>
            <p:nvPr/>
          </p:nvSpPr>
          <p:spPr bwMode="auto">
            <a:xfrm rot="13539014" flipV="1">
              <a:off x="1418"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245" name="Group 565"/>
            <p:cNvGrpSpPr>
              <a:grpSpLocks/>
            </p:cNvGrpSpPr>
            <p:nvPr/>
          </p:nvGrpSpPr>
          <p:grpSpPr bwMode="auto">
            <a:xfrm>
              <a:off x="1426" y="2093"/>
              <a:ext cx="226" cy="39"/>
              <a:chOff x="1426" y="2093"/>
              <a:chExt cx="226" cy="39"/>
            </a:xfrm>
          </p:grpSpPr>
          <p:sp>
            <p:nvSpPr>
              <p:cNvPr id="72246" name="Line 566"/>
              <p:cNvSpPr>
                <a:spLocks noChangeShapeType="1"/>
              </p:cNvSpPr>
              <p:nvPr/>
            </p:nvSpPr>
            <p:spPr bwMode="auto">
              <a:xfrm rot="10800000">
                <a:off x="1465" y="2117"/>
                <a:ext cx="148" cy="1"/>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47" name="AutoShape 567"/>
              <p:cNvSpPr>
                <a:spLocks noChangeArrowheads="1"/>
              </p:cNvSpPr>
              <p:nvPr/>
            </p:nvSpPr>
            <p:spPr bwMode="auto">
              <a:xfrm rot="5400000">
                <a:off x="1613"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48" name="AutoShape 568"/>
              <p:cNvSpPr>
                <a:spLocks noChangeArrowheads="1"/>
              </p:cNvSpPr>
              <p:nvPr/>
            </p:nvSpPr>
            <p:spPr bwMode="auto">
              <a:xfrm rot="5400000" flipV="1">
                <a:off x="1426"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249" name="Rectangle 569"/>
            <p:cNvSpPr>
              <a:spLocks noChangeArrowheads="1"/>
            </p:cNvSpPr>
            <p:nvPr/>
          </p:nvSpPr>
          <p:spPr bwMode="auto">
            <a:xfrm flipV="1">
              <a:off x="1395" y="2021"/>
              <a:ext cx="284" cy="8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50" name="AutoShape 570"/>
            <p:cNvSpPr>
              <a:spLocks noChangeArrowheads="1"/>
            </p:cNvSpPr>
            <p:nvPr/>
          </p:nvSpPr>
          <p:spPr bwMode="auto">
            <a:xfrm rot="8060986">
              <a:off x="1629" y="2111"/>
              <a:ext cx="40" cy="4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51" name="AutoShape 571"/>
            <p:cNvSpPr>
              <a:spLocks noChangeArrowheads="1"/>
            </p:cNvSpPr>
            <p:nvPr/>
          </p:nvSpPr>
          <p:spPr bwMode="auto">
            <a:xfrm rot="8060986">
              <a:off x="1412" y="2111"/>
              <a:ext cx="40"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52" name="AutoShape 572"/>
            <p:cNvSpPr>
              <a:spLocks noChangeArrowheads="1"/>
            </p:cNvSpPr>
            <p:nvPr/>
          </p:nvSpPr>
          <p:spPr bwMode="auto">
            <a:xfrm rot="8060986">
              <a:off x="1629" y="2120"/>
              <a:ext cx="39" cy="4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53" name="AutoShape 573"/>
            <p:cNvSpPr>
              <a:spLocks noChangeArrowheads="1"/>
            </p:cNvSpPr>
            <p:nvPr/>
          </p:nvSpPr>
          <p:spPr bwMode="auto">
            <a:xfrm rot="8060986">
              <a:off x="1412" y="2121"/>
              <a:ext cx="40"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255" name="Line 575"/>
          <p:cNvSpPr>
            <a:spLocks noChangeShapeType="1"/>
          </p:cNvSpPr>
          <p:nvPr/>
        </p:nvSpPr>
        <p:spPr bwMode="auto">
          <a:xfrm flipV="1">
            <a:off x="7123113" y="1077913"/>
            <a:ext cx="0" cy="1882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56" name="Line 576"/>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57" name="Line 577"/>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58" name="Line 578"/>
          <p:cNvSpPr>
            <a:spLocks noChangeShapeType="1"/>
          </p:cNvSpPr>
          <p:nvPr/>
        </p:nvSpPr>
        <p:spPr bwMode="auto">
          <a:xfrm rot="5400000" flipV="1">
            <a:off x="7410451" y="796925"/>
            <a:ext cx="0" cy="5937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59" name="Line 579"/>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60" name="Line 580"/>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261" name="AutoShape 581"/>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262" name="Rectangle 582"/>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72263" name="Rectangle 583"/>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2264" name="Group 584"/>
          <p:cNvGrpSpPr>
            <a:grpSpLocks/>
          </p:cNvGrpSpPr>
          <p:nvPr/>
        </p:nvGrpSpPr>
        <p:grpSpPr bwMode="auto">
          <a:xfrm rot="5400000" flipV="1">
            <a:off x="6322219" y="3378994"/>
            <a:ext cx="376238" cy="317500"/>
            <a:chOff x="7277" y="7496"/>
            <a:chExt cx="318" cy="270"/>
          </a:xfrm>
        </p:grpSpPr>
        <p:sp>
          <p:nvSpPr>
            <p:cNvPr id="72265" name="Rectangle 585"/>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72266" name="Group 586"/>
            <p:cNvGrpSpPr>
              <a:grpSpLocks/>
            </p:cNvGrpSpPr>
            <p:nvPr/>
          </p:nvGrpSpPr>
          <p:grpSpPr bwMode="auto">
            <a:xfrm>
              <a:off x="7277" y="7496"/>
              <a:ext cx="316" cy="270"/>
              <a:chOff x="7348" y="6391"/>
              <a:chExt cx="316" cy="270"/>
            </a:xfrm>
          </p:grpSpPr>
          <p:sp>
            <p:nvSpPr>
              <p:cNvPr id="72267" name="Oval 587"/>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68" name="Oval 588"/>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69" name="Oval 589"/>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0" name="Oval 590"/>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1" name="Oval 591"/>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2" name="Oval 592"/>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3" name="Oval 593"/>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4" name="Line 594"/>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5" name="Line 595"/>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6" name="Line 596"/>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7" name="Line 597"/>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8" name="Line 598"/>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79" name="Line 599"/>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0" name="Line 600"/>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1" name="Line 601"/>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2" name="Line 602"/>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3" name="Line 603"/>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4" name="Line 604"/>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5" name="Line 605"/>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6" name="Line 606"/>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7" name="Line 607"/>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88" name="Line 608"/>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289" name="Group 609"/>
              <p:cNvGrpSpPr>
                <a:grpSpLocks/>
              </p:cNvGrpSpPr>
              <p:nvPr/>
            </p:nvGrpSpPr>
            <p:grpSpPr bwMode="auto">
              <a:xfrm>
                <a:off x="7610" y="6415"/>
                <a:ext cx="54" cy="246"/>
                <a:chOff x="7389" y="1608"/>
                <a:chExt cx="42" cy="246"/>
              </a:xfrm>
            </p:grpSpPr>
            <p:sp>
              <p:nvSpPr>
                <p:cNvPr id="72290" name="Oval 610"/>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91" name="Line 611"/>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292" name="Line 612"/>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2293" name="Rectangle 613"/>
          <p:cNvSpPr>
            <a:spLocks noChangeArrowheads="1"/>
          </p:cNvSpPr>
          <p:nvPr/>
        </p:nvSpPr>
        <p:spPr bwMode="auto">
          <a:xfrm rot="5400000" flipH="1" flipV="1">
            <a:off x="6792119" y="2829719"/>
            <a:ext cx="76200" cy="242888"/>
          </a:xfrm>
          <a:prstGeom prst="rect">
            <a:avLst/>
          </a:prstGeom>
          <a:solidFill>
            <a:srgbClr val="3366FF"/>
          </a:solidFill>
          <a:ln w="9525">
            <a:solidFill>
              <a:srgbClr val="000000"/>
            </a:solidFill>
            <a:miter lim="800000"/>
            <a:headEnd/>
            <a:tailEnd/>
          </a:ln>
        </p:spPr>
        <p:txBody>
          <a:bodyPr/>
          <a:lstStyle/>
          <a:p>
            <a:endParaRPr lang="en-US"/>
          </a:p>
        </p:txBody>
      </p:sp>
      <p:sp>
        <p:nvSpPr>
          <p:cNvPr id="72294" name="Rectangle 614"/>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72295" name="Rectangle 615"/>
          <p:cNvSpPr>
            <a:spLocks noChangeArrowheads="1"/>
          </p:cNvSpPr>
          <p:nvPr/>
        </p:nvSpPr>
        <p:spPr bwMode="auto">
          <a:xfrm rot="5400000" flipH="1" flipV="1">
            <a:off x="6789738" y="2709863"/>
            <a:ext cx="77787" cy="242887"/>
          </a:xfrm>
          <a:prstGeom prst="rect">
            <a:avLst/>
          </a:prstGeom>
          <a:solidFill>
            <a:srgbClr val="3366FF"/>
          </a:solidFill>
          <a:ln w="9525">
            <a:solidFill>
              <a:srgbClr val="000000"/>
            </a:solidFill>
            <a:miter lim="800000"/>
            <a:headEnd/>
            <a:tailEnd/>
          </a:ln>
        </p:spPr>
        <p:txBody>
          <a:bodyPr/>
          <a:lstStyle/>
          <a:p>
            <a:endParaRPr lang="en-US"/>
          </a:p>
        </p:txBody>
      </p:sp>
      <p:sp>
        <p:nvSpPr>
          <p:cNvPr id="72296" name="Rectangle 616"/>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72297" name="Rectangle 617"/>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72298" name="Line 618"/>
          <p:cNvSpPr>
            <a:spLocks noChangeShapeType="1"/>
          </p:cNvSpPr>
          <p:nvPr/>
        </p:nvSpPr>
        <p:spPr bwMode="auto">
          <a:xfrm rot="5400000" flipV="1">
            <a:off x="7031832" y="2856706"/>
            <a:ext cx="0" cy="1825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299" name="Group 619"/>
          <p:cNvGrpSpPr>
            <a:grpSpLocks/>
          </p:cNvGrpSpPr>
          <p:nvPr/>
        </p:nvGrpSpPr>
        <p:grpSpPr bwMode="auto">
          <a:xfrm>
            <a:off x="6407150" y="2416175"/>
            <a:ext cx="177800" cy="263525"/>
            <a:chOff x="4036" y="1810"/>
            <a:chExt cx="112" cy="166"/>
          </a:xfrm>
        </p:grpSpPr>
        <p:grpSp>
          <p:nvGrpSpPr>
            <p:cNvPr id="72300" name="Group 620"/>
            <p:cNvGrpSpPr>
              <a:grpSpLocks/>
            </p:cNvGrpSpPr>
            <p:nvPr/>
          </p:nvGrpSpPr>
          <p:grpSpPr bwMode="auto">
            <a:xfrm rot="5400000">
              <a:off x="4055" y="1791"/>
              <a:ext cx="73" cy="112"/>
              <a:chOff x="4823" y="2806"/>
              <a:chExt cx="144" cy="219"/>
            </a:xfrm>
          </p:grpSpPr>
          <p:sp>
            <p:nvSpPr>
              <p:cNvPr id="72301" name="AutoShape 621"/>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72302" name="Group 622"/>
              <p:cNvGrpSpPr>
                <a:grpSpLocks/>
              </p:cNvGrpSpPr>
              <p:nvPr/>
            </p:nvGrpSpPr>
            <p:grpSpPr bwMode="auto">
              <a:xfrm>
                <a:off x="4855" y="2834"/>
                <a:ext cx="77" cy="167"/>
                <a:chOff x="4855" y="2834"/>
                <a:chExt cx="77" cy="167"/>
              </a:xfrm>
            </p:grpSpPr>
            <p:sp>
              <p:nvSpPr>
                <p:cNvPr id="72303" name="Line 623"/>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04" name="Line 624"/>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05" name="Line 625"/>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06" name="Line 626"/>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2307" name="Rectangle 627"/>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72308" name="Rectangle 628"/>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72309" name="Rectangle 629"/>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72310" name="Rectangle 630"/>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2311" name="Group 631"/>
          <p:cNvGrpSpPr>
            <a:grpSpLocks/>
          </p:cNvGrpSpPr>
          <p:nvPr/>
        </p:nvGrpSpPr>
        <p:grpSpPr bwMode="auto">
          <a:xfrm>
            <a:off x="6337300" y="2697163"/>
            <a:ext cx="349250" cy="654050"/>
            <a:chOff x="3992" y="2042"/>
            <a:chExt cx="220" cy="412"/>
          </a:xfrm>
        </p:grpSpPr>
        <p:sp>
          <p:nvSpPr>
            <p:cNvPr id="72312" name="Rectangle 632"/>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2313" name="Rectangle 633"/>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2314" name="Rectangle 634"/>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2315" name="Rectangle 635"/>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2316" name="Rectangle 636"/>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72317" name="Text Box 637"/>
          <p:cNvSpPr txBox="1">
            <a:spLocks noChangeArrowheads="1"/>
          </p:cNvSpPr>
          <p:nvPr/>
        </p:nvSpPr>
        <p:spPr bwMode="auto">
          <a:xfrm>
            <a:off x="44846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If the operator lets up either Palm Button and opens the possibility of a Safety Hazard the circuit will immediately reverse cylinder action since the AND output is lost. This also drops the signal to NOT 2 ---</a:t>
            </a:r>
            <a:endParaRPr lang="en-US" sz="1400">
              <a:solidFill>
                <a:srgbClr val="00CC66"/>
              </a:solidFill>
            </a:endParaRPr>
          </a:p>
        </p:txBody>
      </p:sp>
      <p:sp>
        <p:nvSpPr>
          <p:cNvPr id="72318" name="Rectangle 638"/>
          <p:cNvSpPr>
            <a:spLocks noChangeArrowheads="1"/>
          </p:cNvSpPr>
          <p:nvPr/>
        </p:nvSpPr>
        <p:spPr bwMode="auto">
          <a:xfrm rot="5400000" flipV="1">
            <a:off x="4037013" y="3071813"/>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19" name="AutoShape 639"/>
          <p:cNvSpPr>
            <a:spLocks/>
          </p:cNvSpPr>
          <p:nvPr/>
        </p:nvSpPr>
        <p:spPr bwMode="auto">
          <a:xfrm rot="10800000">
            <a:off x="4400550" y="2754313"/>
            <a:ext cx="103188"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0" name="AutoShape 640"/>
          <p:cNvSpPr>
            <a:spLocks/>
          </p:cNvSpPr>
          <p:nvPr/>
        </p:nvSpPr>
        <p:spPr bwMode="auto">
          <a:xfrm rot="10800000">
            <a:off x="4402138" y="281146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1" name="Rectangle 641"/>
          <p:cNvSpPr>
            <a:spLocks noChangeArrowheads="1"/>
          </p:cNvSpPr>
          <p:nvPr/>
        </p:nvSpPr>
        <p:spPr bwMode="auto">
          <a:xfrm rot="5400000" flipV="1">
            <a:off x="3655219" y="285670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22" name="Rectangle 642"/>
          <p:cNvSpPr>
            <a:spLocks noChangeArrowheads="1"/>
          </p:cNvSpPr>
          <p:nvPr/>
        </p:nvSpPr>
        <p:spPr bwMode="auto">
          <a:xfrm rot="10800000">
            <a:off x="4195763" y="2854325"/>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3" name="Rectangle 643"/>
          <p:cNvSpPr>
            <a:spLocks noChangeArrowheads="1"/>
          </p:cNvSpPr>
          <p:nvPr/>
        </p:nvSpPr>
        <p:spPr bwMode="auto">
          <a:xfrm rot="10800000" flipH="1">
            <a:off x="3862388" y="296703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4" name="Rectangle 644"/>
          <p:cNvSpPr>
            <a:spLocks noChangeArrowheads="1"/>
          </p:cNvSpPr>
          <p:nvPr/>
        </p:nvSpPr>
        <p:spPr bwMode="auto">
          <a:xfrm rot="10800000" flipV="1">
            <a:off x="4105275" y="322738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25" name="AutoShape 645"/>
          <p:cNvSpPr>
            <a:spLocks/>
          </p:cNvSpPr>
          <p:nvPr/>
        </p:nvSpPr>
        <p:spPr bwMode="auto">
          <a:xfrm rot="16200000" flipV="1">
            <a:off x="3833019" y="3293269"/>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6" name="AutoShape 646"/>
          <p:cNvSpPr>
            <a:spLocks/>
          </p:cNvSpPr>
          <p:nvPr/>
        </p:nvSpPr>
        <p:spPr bwMode="auto">
          <a:xfrm rot="16200000" flipV="1">
            <a:off x="3834606" y="329485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27" name="Rectangle 647"/>
          <p:cNvSpPr>
            <a:spLocks noChangeArrowheads="1"/>
          </p:cNvSpPr>
          <p:nvPr/>
        </p:nvSpPr>
        <p:spPr bwMode="auto">
          <a:xfrm rot="16200000" flipV="1">
            <a:off x="4070351" y="2489200"/>
            <a:ext cx="57150" cy="5873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28" name="Rectangle 648"/>
          <p:cNvSpPr>
            <a:spLocks noChangeArrowheads="1"/>
          </p:cNvSpPr>
          <p:nvPr/>
        </p:nvSpPr>
        <p:spPr bwMode="auto">
          <a:xfrm rot="16200000" flipV="1">
            <a:off x="3803650" y="3117850"/>
            <a:ext cx="58738" cy="587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329" name="Group 649"/>
          <p:cNvGrpSpPr>
            <a:grpSpLocks/>
          </p:cNvGrpSpPr>
          <p:nvPr/>
        </p:nvGrpSpPr>
        <p:grpSpPr bwMode="auto">
          <a:xfrm rot="5400000">
            <a:off x="4061619" y="3107532"/>
            <a:ext cx="574675" cy="71437"/>
            <a:chOff x="3118" y="864"/>
            <a:chExt cx="530" cy="48"/>
          </a:xfrm>
        </p:grpSpPr>
        <p:sp>
          <p:nvSpPr>
            <p:cNvPr id="72330" name="Arc 65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31" name="Arc 65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32" name="Group 652"/>
          <p:cNvGrpSpPr>
            <a:grpSpLocks/>
          </p:cNvGrpSpPr>
          <p:nvPr/>
        </p:nvGrpSpPr>
        <p:grpSpPr bwMode="auto">
          <a:xfrm rot="5400000" flipV="1">
            <a:off x="4046537" y="3232151"/>
            <a:ext cx="53975" cy="63500"/>
            <a:chOff x="3726" y="878"/>
            <a:chExt cx="50" cy="58"/>
          </a:xfrm>
        </p:grpSpPr>
        <p:sp>
          <p:nvSpPr>
            <p:cNvPr id="72333" name="AutoShape 65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34" name="AutoShape 65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35" name="Group 655"/>
          <p:cNvGrpSpPr>
            <a:grpSpLocks/>
          </p:cNvGrpSpPr>
          <p:nvPr/>
        </p:nvGrpSpPr>
        <p:grpSpPr bwMode="auto">
          <a:xfrm rot="5400000" flipV="1">
            <a:off x="4044950" y="2984501"/>
            <a:ext cx="52387" cy="61912"/>
            <a:chOff x="3462" y="734"/>
            <a:chExt cx="48" cy="56"/>
          </a:xfrm>
        </p:grpSpPr>
        <p:sp>
          <p:nvSpPr>
            <p:cNvPr id="72336" name="AutoShape 65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37" name="AutoShape 65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338" name="Rectangle 658"/>
          <p:cNvSpPr>
            <a:spLocks noChangeArrowheads="1"/>
          </p:cNvSpPr>
          <p:nvPr/>
        </p:nvSpPr>
        <p:spPr bwMode="auto">
          <a:xfrm rot="16200000">
            <a:off x="4040188" y="3082925"/>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339" name="Group 659"/>
          <p:cNvGrpSpPr>
            <a:grpSpLocks/>
          </p:cNvGrpSpPr>
          <p:nvPr/>
        </p:nvGrpSpPr>
        <p:grpSpPr bwMode="auto">
          <a:xfrm rot="5400000">
            <a:off x="3852069" y="2958306"/>
            <a:ext cx="522288" cy="365125"/>
            <a:chOff x="3380" y="1014"/>
            <a:chExt cx="481" cy="337"/>
          </a:xfrm>
        </p:grpSpPr>
        <p:sp>
          <p:nvSpPr>
            <p:cNvPr id="72340" name="Rectangle 6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41" name="Rectangle 6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42" name="Rectangle 6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343" name="Line 663"/>
          <p:cNvSpPr>
            <a:spLocks noChangeShapeType="1"/>
          </p:cNvSpPr>
          <p:nvPr/>
        </p:nvSpPr>
        <p:spPr bwMode="auto">
          <a:xfrm rot="10800000">
            <a:off x="4064000" y="32273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44" name="Line 664"/>
          <p:cNvSpPr>
            <a:spLocks noChangeShapeType="1"/>
          </p:cNvSpPr>
          <p:nvPr/>
        </p:nvSpPr>
        <p:spPr bwMode="auto">
          <a:xfrm rot="10800000">
            <a:off x="4059238" y="30559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45" name="Rectangle 665"/>
          <p:cNvSpPr>
            <a:spLocks noChangeArrowheads="1"/>
          </p:cNvSpPr>
          <p:nvPr/>
        </p:nvSpPr>
        <p:spPr bwMode="auto">
          <a:xfrm rot="5400000" flipV="1">
            <a:off x="4054475" y="1525588"/>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46" name="AutoShape 666"/>
          <p:cNvSpPr>
            <a:spLocks/>
          </p:cNvSpPr>
          <p:nvPr/>
        </p:nvSpPr>
        <p:spPr bwMode="auto">
          <a:xfrm rot="10800000">
            <a:off x="4418013" y="1208088"/>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47" name="AutoShape 667"/>
          <p:cNvSpPr>
            <a:spLocks/>
          </p:cNvSpPr>
          <p:nvPr/>
        </p:nvSpPr>
        <p:spPr bwMode="auto">
          <a:xfrm rot="10800000">
            <a:off x="4419600" y="126523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48" name="Rectangle 668"/>
          <p:cNvSpPr>
            <a:spLocks noChangeArrowheads="1"/>
          </p:cNvSpPr>
          <p:nvPr/>
        </p:nvSpPr>
        <p:spPr bwMode="auto">
          <a:xfrm rot="5400000" flipV="1">
            <a:off x="3672681" y="131048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49" name="Rectangle 669"/>
          <p:cNvSpPr>
            <a:spLocks noChangeArrowheads="1"/>
          </p:cNvSpPr>
          <p:nvPr/>
        </p:nvSpPr>
        <p:spPr bwMode="auto">
          <a:xfrm rot="10800000">
            <a:off x="4213225" y="1308100"/>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50" name="Rectangle 670"/>
          <p:cNvSpPr>
            <a:spLocks noChangeArrowheads="1"/>
          </p:cNvSpPr>
          <p:nvPr/>
        </p:nvSpPr>
        <p:spPr bwMode="auto">
          <a:xfrm rot="10800000" flipH="1">
            <a:off x="3879850" y="142081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51" name="Rectangle 671"/>
          <p:cNvSpPr>
            <a:spLocks noChangeArrowheads="1"/>
          </p:cNvSpPr>
          <p:nvPr/>
        </p:nvSpPr>
        <p:spPr bwMode="auto">
          <a:xfrm rot="10800000" flipV="1">
            <a:off x="4122738" y="168116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52" name="AutoShape 672"/>
          <p:cNvSpPr>
            <a:spLocks/>
          </p:cNvSpPr>
          <p:nvPr/>
        </p:nvSpPr>
        <p:spPr bwMode="auto">
          <a:xfrm rot="16200000" flipV="1">
            <a:off x="3850481" y="1747045"/>
            <a:ext cx="136525" cy="19526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53" name="AutoShape 673"/>
          <p:cNvSpPr>
            <a:spLocks/>
          </p:cNvSpPr>
          <p:nvPr/>
        </p:nvSpPr>
        <p:spPr bwMode="auto">
          <a:xfrm rot="16200000" flipV="1">
            <a:off x="3852069" y="174863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54" name="Rectangle 674"/>
          <p:cNvSpPr>
            <a:spLocks noChangeArrowheads="1"/>
          </p:cNvSpPr>
          <p:nvPr/>
        </p:nvSpPr>
        <p:spPr bwMode="auto">
          <a:xfrm rot="16200000" flipV="1">
            <a:off x="4087813" y="94297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55" name="Rectangle 675"/>
          <p:cNvSpPr>
            <a:spLocks noChangeArrowheads="1"/>
          </p:cNvSpPr>
          <p:nvPr/>
        </p:nvSpPr>
        <p:spPr bwMode="auto">
          <a:xfrm rot="16200000" flipV="1">
            <a:off x="3822700" y="1573213"/>
            <a:ext cx="58738" cy="555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356" name="Group 676"/>
          <p:cNvGrpSpPr>
            <a:grpSpLocks/>
          </p:cNvGrpSpPr>
          <p:nvPr/>
        </p:nvGrpSpPr>
        <p:grpSpPr bwMode="auto">
          <a:xfrm rot="5400000">
            <a:off x="4089400" y="1571626"/>
            <a:ext cx="574675" cy="50800"/>
            <a:chOff x="3118" y="864"/>
            <a:chExt cx="530" cy="48"/>
          </a:xfrm>
        </p:grpSpPr>
        <p:sp>
          <p:nvSpPr>
            <p:cNvPr id="72357" name="Arc 67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58" name="Arc 67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59" name="Group 679"/>
          <p:cNvGrpSpPr>
            <a:grpSpLocks/>
          </p:cNvGrpSpPr>
          <p:nvPr/>
        </p:nvGrpSpPr>
        <p:grpSpPr bwMode="auto">
          <a:xfrm rot="5400000">
            <a:off x="3852862" y="1687513"/>
            <a:ext cx="53975" cy="63500"/>
            <a:chOff x="3726" y="878"/>
            <a:chExt cx="50" cy="58"/>
          </a:xfrm>
        </p:grpSpPr>
        <p:sp>
          <p:nvSpPr>
            <p:cNvPr id="72360" name="AutoShape 68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61" name="AutoShape 68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62" name="Group 682"/>
          <p:cNvGrpSpPr>
            <a:grpSpLocks/>
          </p:cNvGrpSpPr>
          <p:nvPr/>
        </p:nvGrpSpPr>
        <p:grpSpPr bwMode="auto">
          <a:xfrm rot="5400000">
            <a:off x="3852069" y="1440656"/>
            <a:ext cx="52388" cy="60325"/>
            <a:chOff x="3462" y="734"/>
            <a:chExt cx="48" cy="56"/>
          </a:xfrm>
        </p:grpSpPr>
        <p:sp>
          <p:nvSpPr>
            <p:cNvPr id="72363" name="AutoShape 68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64" name="AutoShape 68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365" name="Rectangle 685"/>
          <p:cNvSpPr>
            <a:spLocks noChangeArrowheads="1"/>
          </p:cNvSpPr>
          <p:nvPr/>
        </p:nvSpPr>
        <p:spPr bwMode="auto">
          <a:xfrm rot="16200000">
            <a:off x="4057650" y="1536701"/>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66" name="Line 686"/>
          <p:cNvSpPr>
            <a:spLocks noChangeShapeType="1"/>
          </p:cNvSpPr>
          <p:nvPr/>
        </p:nvSpPr>
        <p:spPr bwMode="auto">
          <a:xfrm rot="10800000">
            <a:off x="4081463" y="16811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67" name="Line 687"/>
          <p:cNvSpPr>
            <a:spLocks noChangeShapeType="1"/>
          </p:cNvSpPr>
          <p:nvPr/>
        </p:nvSpPr>
        <p:spPr bwMode="auto">
          <a:xfrm rot="10800000">
            <a:off x="4076700" y="15097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368" name="Line 688"/>
          <p:cNvSpPr>
            <a:spLocks noChangeShapeType="1"/>
          </p:cNvSpPr>
          <p:nvPr/>
        </p:nvSpPr>
        <p:spPr bwMode="auto">
          <a:xfrm>
            <a:off x="4059238" y="1471613"/>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369" name="Group 689"/>
          <p:cNvGrpSpPr>
            <a:grpSpLocks/>
          </p:cNvGrpSpPr>
          <p:nvPr/>
        </p:nvGrpSpPr>
        <p:grpSpPr bwMode="auto">
          <a:xfrm>
            <a:off x="4057650" y="1443038"/>
            <a:ext cx="65088" cy="301625"/>
            <a:chOff x="2552" y="1879"/>
            <a:chExt cx="41" cy="190"/>
          </a:xfrm>
        </p:grpSpPr>
        <p:grpSp>
          <p:nvGrpSpPr>
            <p:cNvPr id="72370" name="Group 690"/>
            <p:cNvGrpSpPr>
              <a:grpSpLocks/>
            </p:cNvGrpSpPr>
            <p:nvPr/>
          </p:nvGrpSpPr>
          <p:grpSpPr bwMode="auto">
            <a:xfrm rot="5400000" flipV="1">
              <a:off x="2556" y="2032"/>
              <a:ext cx="34" cy="40"/>
              <a:chOff x="3726" y="878"/>
              <a:chExt cx="50" cy="58"/>
            </a:xfrm>
          </p:grpSpPr>
          <p:sp>
            <p:nvSpPr>
              <p:cNvPr id="72371" name="AutoShape 69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72" name="AutoShape 69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73" name="Group 693"/>
            <p:cNvGrpSpPr>
              <a:grpSpLocks/>
            </p:cNvGrpSpPr>
            <p:nvPr/>
          </p:nvGrpSpPr>
          <p:grpSpPr bwMode="auto">
            <a:xfrm rot="5400000" flipV="1">
              <a:off x="2555" y="1876"/>
              <a:ext cx="33" cy="39"/>
              <a:chOff x="3462" y="734"/>
              <a:chExt cx="48" cy="56"/>
            </a:xfrm>
          </p:grpSpPr>
          <p:sp>
            <p:nvSpPr>
              <p:cNvPr id="72374" name="AutoShape 6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75" name="AutoShape 6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2376" name="Group 696"/>
          <p:cNvGrpSpPr>
            <a:grpSpLocks/>
          </p:cNvGrpSpPr>
          <p:nvPr/>
        </p:nvGrpSpPr>
        <p:grpSpPr bwMode="auto">
          <a:xfrm rot="5400000">
            <a:off x="3894932" y="1412081"/>
            <a:ext cx="522288" cy="365125"/>
            <a:chOff x="3380" y="1014"/>
            <a:chExt cx="481" cy="337"/>
          </a:xfrm>
        </p:grpSpPr>
        <p:sp>
          <p:nvSpPr>
            <p:cNvPr id="72377" name="Rectangle 69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78" name="Rectangle 69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79" name="Rectangle 69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380" name="Line 700"/>
          <p:cNvSpPr>
            <a:spLocks noChangeShapeType="1"/>
          </p:cNvSpPr>
          <p:nvPr/>
        </p:nvSpPr>
        <p:spPr bwMode="auto">
          <a:xfrm>
            <a:off x="3890963" y="3021013"/>
            <a:ext cx="0" cy="24606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381" name="Group 701"/>
          <p:cNvGrpSpPr>
            <a:grpSpLocks/>
          </p:cNvGrpSpPr>
          <p:nvPr/>
        </p:nvGrpSpPr>
        <p:grpSpPr bwMode="auto">
          <a:xfrm>
            <a:off x="3830638" y="2990850"/>
            <a:ext cx="63500" cy="301625"/>
            <a:chOff x="2417" y="922"/>
            <a:chExt cx="40" cy="190"/>
          </a:xfrm>
        </p:grpSpPr>
        <p:grpSp>
          <p:nvGrpSpPr>
            <p:cNvPr id="72382" name="Group 702"/>
            <p:cNvGrpSpPr>
              <a:grpSpLocks/>
            </p:cNvGrpSpPr>
            <p:nvPr/>
          </p:nvGrpSpPr>
          <p:grpSpPr bwMode="auto">
            <a:xfrm rot="5400000">
              <a:off x="2420" y="1075"/>
              <a:ext cx="34" cy="40"/>
              <a:chOff x="3726" y="878"/>
              <a:chExt cx="50" cy="58"/>
            </a:xfrm>
          </p:grpSpPr>
          <p:sp>
            <p:nvSpPr>
              <p:cNvPr id="72383" name="AutoShape 70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84" name="AutoShape 70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385" name="Group 705"/>
            <p:cNvGrpSpPr>
              <a:grpSpLocks/>
            </p:cNvGrpSpPr>
            <p:nvPr/>
          </p:nvGrpSpPr>
          <p:grpSpPr bwMode="auto">
            <a:xfrm rot="5400000">
              <a:off x="2419" y="920"/>
              <a:ext cx="33" cy="38"/>
              <a:chOff x="3462" y="734"/>
              <a:chExt cx="48" cy="56"/>
            </a:xfrm>
          </p:grpSpPr>
          <p:sp>
            <p:nvSpPr>
              <p:cNvPr id="72386" name="AutoShape 70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387" name="AutoShape 70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2388" name="Line 708"/>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389" name="Text Box 709"/>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72390" name="AutoShape 710"/>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8" name="Slide Number Placeholder 3"/>
          <p:cNvSpPr>
            <a:spLocks noGrp="1"/>
          </p:cNvSpPr>
          <p:nvPr>
            <p:ph type="sldNum" sz="quarter" idx="12"/>
          </p:nvPr>
        </p:nvSpPr>
        <p:spPr/>
        <p:txBody>
          <a:bodyPr/>
          <a:lstStyle/>
          <a:p>
            <a:fld id="{98F9B969-0984-D149-9B18-1393B4EDE72E}" type="slidenum">
              <a:rPr lang="en-US"/>
              <a:pPr/>
              <a:t>151</a:t>
            </a:fld>
            <a:endParaRPr lang="en-US"/>
          </a:p>
        </p:txBody>
      </p:sp>
      <p:sp>
        <p:nvSpPr>
          <p:cNvPr id="72706" name="Line 2"/>
          <p:cNvSpPr>
            <a:spLocks noChangeShapeType="1"/>
          </p:cNvSpPr>
          <p:nvPr/>
        </p:nvSpPr>
        <p:spPr bwMode="auto">
          <a:xfrm rot="5400000" flipH="1">
            <a:off x="5029201" y="814387"/>
            <a:ext cx="0" cy="29241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07" name="Rectangle 3"/>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72708" name="Text Box 4"/>
          <p:cNvSpPr txBox="1">
            <a:spLocks noChangeArrowheads="1"/>
          </p:cNvSpPr>
          <p:nvPr/>
        </p:nvSpPr>
        <p:spPr bwMode="auto">
          <a:xfrm>
            <a:off x="973138" y="5789613"/>
            <a:ext cx="7264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Cylinder Retracting, AND Output Blocked at NOT 1 </a:t>
            </a:r>
          </a:p>
        </p:txBody>
      </p:sp>
      <p:sp>
        <p:nvSpPr>
          <p:cNvPr id="72709" name="Text Box 5"/>
          <p:cNvSpPr txBox="1">
            <a:spLocks noChangeArrowheads="1"/>
          </p:cNvSpPr>
          <p:nvPr/>
        </p:nvSpPr>
        <p:spPr bwMode="auto">
          <a:xfrm>
            <a:off x="2095500" y="25511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72710" name="Text Box 6"/>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72711" name="Line 7"/>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13" name="Line 9"/>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4" name="Line 10"/>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5" name="Line 11"/>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6" name="Line 12"/>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7" name="Line 13"/>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8" name="Line 14"/>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19" name="Rectangle 15"/>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0" name="Oval 16"/>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1" name="Line 17"/>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2" name="Line 18"/>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3" name="Line 19"/>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4" name="Line 20"/>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5" name="Line 21"/>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6" name="Line 22"/>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7" name="Line 23"/>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28" name="Line 24"/>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0" name="Line 26"/>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1" name="Line 27"/>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2" name="Line 28"/>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3" name="Line 29"/>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4" name="Line 30"/>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5" name="Line 31"/>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6" name="Line 32"/>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7" name="Line 33"/>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8" name="Line 34"/>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39" name="Line 35"/>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40" name="Oval 36"/>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41" name="Line 37"/>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2" name="Line 38"/>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3" name="Line 39"/>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4" name="Line 40"/>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5" name="Oval 41"/>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46" name="Line 42"/>
          <p:cNvSpPr>
            <a:spLocks noChangeShapeType="1"/>
          </p:cNvSpPr>
          <p:nvPr/>
        </p:nvSpPr>
        <p:spPr bwMode="auto">
          <a:xfrm>
            <a:off x="1474788" y="1201738"/>
            <a:ext cx="0" cy="17764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7" name="Line 43"/>
          <p:cNvSpPr>
            <a:spLocks noChangeShapeType="1"/>
          </p:cNvSpPr>
          <p:nvPr/>
        </p:nvSpPr>
        <p:spPr bwMode="auto">
          <a:xfrm rot="5400000">
            <a:off x="1764507" y="2667794"/>
            <a:ext cx="0" cy="6048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8" name="Line 44"/>
          <p:cNvSpPr>
            <a:spLocks noChangeShapeType="1"/>
          </p:cNvSpPr>
          <p:nvPr/>
        </p:nvSpPr>
        <p:spPr bwMode="auto">
          <a:xfrm rot="5400000">
            <a:off x="1863725" y="2162175"/>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49" name="Line 45"/>
          <p:cNvSpPr>
            <a:spLocks noChangeShapeType="1"/>
          </p:cNvSpPr>
          <p:nvPr/>
        </p:nvSpPr>
        <p:spPr bwMode="auto">
          <a:xfrm rot="5400000">
            <a:off x="1288257" y="1473993"/>
            <a:ext cx="0" cy="3730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0" name="Line 46"/>
          <p:cNvSpPr>
            <a:spLocks noChangeShapeType="1"/>
          </p:cNvSpPr>
          <p:nvPr/>
        </p:nvSpPr>
        <p:spPr bwMode="auto">
          <a:xfrm>
            <a:off x="3086100" y="1646238"/>
            <a:ext cx="0" cy="917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1" name="AutoShape 47"/>
          <p:cNvSpPr>
            <a:spLocks/>
          </p:cNvSpPr>
          <p:nvPr/>
        </p:nvSpPr>
        <p:spPr bwMode="auto">
          <a:xfrm flipH="1">
            <a:off x="1711325" y="284956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52" name="AutoShape 48"/>
          <p:cNvSpPr>
            <a:spLocks/>
          </p:cNvSpPr>
          <p:nvPr/>
        </p:nvSpPr>
        <p:spPr bwMode="auto">
          <a:xfrm rot="10800000" flipV="1">
            <a:off x="3384550" y="14986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53" name="Oval 49"/>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54" name="Line 50"/>
          <p:cNvSpPr>
            <a:spLocks noChangeShapeType="1"/>
          </p:cNvSpPr>
          <p:nvPr/>
        </p:nvSpPr>
        <p:spPr bwMode="auto">
          <a:xfrm rot="5400000">
            <a:off x="3610769" y="1043781"/>
            <a:ext cx="0" cy="4206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5" name="Line 51"/>
          <p:cNvSpPr>
            <a:spLocks noChangeShapeType="1"/>
          </p:cNvSpPr>
          <p:nvPr/>
        </p:nvSpPr>
        <p:spPr bwMode="auto">
          <a:xfrm>
            <a:off x="1711325" y="3074988"/>
            <a:ext cx="0" cy="7080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6" name="Line 52"/>
          <p:cNvSpPr>
            <a:spLocks noChangeShapeType="1"/>
          </p:cNvSpPr>
          <p:nvPr/>
        </p:nvSpPr>
        <p:spPr bwMode="auto">
          <a:xfrm rot="5400000">
            <a:off x="1969294" y="3186906"/>
            <a:ext cx="0" cy="1349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7" name="Line 53"/>
          <p:cNvSpPr>
            <a:spLocks noChangeShapeType="1"/>
          </p:cNvSpPr>
          <p:nvPr/>
        </p:nvSpPr>
        <p:spPr bwMode="auto">
          <a:xfrm>
            <a:off x="1711325" y="2314575"/>
            <a:ext cx="0" cy="534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58" name="Oval 54"/>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59" name="Line 55"/>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0" name="Oval 56"/>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61" name="AutoShape 57"/>
          <p:cNvSpPr>
            <a:spLocks/>
          </p:cNvSpPr>
          <p:nvPr/>
        </p:nvSpPr>
        <p:spPr bwMode="auto">
          <a:xfrm rot="16200000" flipV="1">
            <a:off x="1901825" y="38989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62" name="Line 58"/>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3" name="Line 59"/>
          <p:cNvSpPr>
            <a:spLocks noChangeShapeType="1"/>
          </p:cNvSpPr>
          <p:nvPr/>
        </p:nvSpPr>
        <p:spPr bwMode="auto">
          <a:xfrm rot="5400000">
            <a:off x="1839913" y="4916487"/>
            <a:ext cx="0" cy="409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4" name="Line 60"/>
          <p:cNvSpPr>
            <a:spLocks noChangeShapeType="1"/>
          </p:cNvSpPr>
          <p:nvPr/>
        </p:nvSpPr>
        <p:spPr bwMode="auto">
          <a:xfrm>
            <a:off x="1635125" y="4894263"/>
            <a:ext cx="0" cy="2270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5" name="Line 61"/>
          <p:cNvSpPr>
            <a:spLocks noChangeShapeType="1"/>
          </p:cNvSpPr>
          <p:nvPr/>
        </p:nvSpPr>
        <p:spPr bwMode="auto">
          <a:xfrm rot="5400000">
            <a:off x="3518694" y="2851944"/>
            <a:ext cx="0" cy="5953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6" name="Line 62"/>
          <p:cNvSpPr>
            <a:spLocks noChangeShapeType="1"/>
          </p:cNvSpPr>
          <p:nvPr/>
        </p:nvSpPr>
        <p:spPr bwMode="auto">
          <a:xfrm>
            <a:off x="1914525" y="3633788"/>
            <a:ext cx="0" cy="622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7" name="Line 63"/>
          <p:cNvSpPr>
            <a:spLocks noChangeShapeType="1"/>
          </p:cNvSpPr>
          <p:nvPr/>
        </p:nvSpPr>
        <p:spPr bwMode="auto">
          <a:xfrm>
            <a:off x="3240088" y="3170238"/>
            <a:ext cx="0" cy="815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8" name="Line 64"/>
          <p:cNvSpPr>
            <a:spLocks noChangeShapeType="1"/>
          </p:cNvSpPr>
          <p:nvPr/>
        </p:nvSpPr>
        <p:spPr bwMode="auto">
          <a:xfrm>
            <a:off x="1635125" y="3960813"/>
            <a:ext cx="0" cy="6969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69" name="Text Box 65"/>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72771" name="Line 67"/>
          <p:cNvSpPr>
            <a:spLocks noChangeShapeType="1"/>
          </p:cNvSpPr>
          <p:nvPr/>
        </p:nvSpPr>
        <p:spPr bwMode="auto">
          <a:xfrm rot="-5400000">
            <a:off x="1830387" y="3330576"/>
            <a:ext cx="16827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72" name="AutoShape 68"/>
          <p:cNvSpPr>
            <a:spLocks/>
          </p:cNvSpPr>
          <p:nvPr/>
        </p:nvSpPr>
        <p:spPr bwMode="auto">
          <a:xfrm rot="10800000" flipV="1">
            <a:off x="3400425" y="3035300"/>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73" name="Line 69"/>
          <p:cNvSpPr>
            <a:spLocks noChangeShapeType="1"/>
          </p:cNvSpPr>
          <p:nvPr/>
        </p:nvSpPr>
        <p:spPr bwMode="auto">
          <a:xfrm rot="5400000">
            <a:off x="1739107" y="907256"/>
            <a:ext cx="0" cy="5794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74" name="Line 70"/>
          <p:cNvSpPr>
            <a:spLocks noChangeShapeType="1"/>
          </p:cNvSpPr>
          <p:nvPr/>
        </p:nvSpPr>
        <p:spPr bwMode="auto">
          <a:xfrm rot="16200000" flipV="1">
            <a:off x="3596481" y="3217069"/>
            <a:ext cx="1588" cy="4254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75" name="Line 71"/>
          <p:cNvSpPr>
            <a:spLocks noChangeShapeType="1"/>
          </p:cNvSpPr>
          <p:nvPr/>
        </p:nvSpPr>
        <p:spPr bwMode="auto">
          <a:xfrm rot="10800000" flipH="1">
            <a:off x="1092200" y="3795713"/>
            <a:ext cx="619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76" name="Line 72"/>
          <p:cNvSpPr>
            <a:spLocks noChangeShapeType="1"/>
          </p:cNvSpPr>
          <p:nvPr/>
        </p:nvSpPr>
        <p:spPr bwMode="auto">
          <a:xfrm>
            <a:off x="2054225" y="3975100"/>
            <a:ext cx="11858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77" name="Line 73"/>
          <p:cNvSpPr>
            <a:spLocks noChangeShapeType="1"/>
          </p:cNvSpPr>
          <p:nvPr/>
        </p:nvSpPr>
        <p:spPr bwMode="auto">
          <a:xfrm rot="10800000" flipH="1">
            <a:off x="3079750" y="1624013"/>
            <a:ext cx="73025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78" name="Line 74"/>
          <p:cNvSpPr>
            <a:spLocks noChangeShapeType="1"/>
          </p:cNvSpPr>
          <p:nvPr/>
        </p:nvSpPr>
        <p:spPr bwMode="auto">
          <a:xfrm>
            <a:off x="1920875" y="2563813"/>
            <a:ext cx="11588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79" name="Line 75"/>
          <p:cNvSpPr>
            <a:spLocks noChangeShapeType="1"/>
          </p:cNvSpPr>
          <p:nvPr/>
        </p:nvSpPr>
        <p:spPr bwMode="auto">
          <a:xfrm rot="16200000" flipH="1">
            <a:off x="3260725" y="1360488"/>
            <a:ext cx="2381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80" name="Line 76"/>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81" name="Oval 77"/>
          <p:cNvSpPr>
            <a:spLocks noChangeArrowheads="1"/>
          </p:cNvSpPr>
          <p:nvPr/>
        </p:nvSpPr>
        <p:spPr bwMode="auto">
          <a:xfrm>
            <a:off x="3552825" y="22479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82" name="Line 78"/>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83" name="Line 79"/>
          <p:cNvSpPr>
            <a:spLocks noChangeShapeType="1"/>
          </p:cNvSpPr>
          <p:nvPr/>
        </p:nvSpPr>
        <p:spPr bwMode="auto">
          <a:xfrm rot="10800000">
            <a:off x="3387725" y="1738313"/>
            <a:ext cx="0" cy="13096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784" name="Text Box 80"/>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72785" name="Text Box 81"/>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72786" name="Rectangle 82"/>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87" name="Rectangle 83"/>
          <p:cNvSpPr>
            <a:spLocks noChangeArrowheads="1"/>
          </p:cNvSpPr>
          <p:nvPr/>
        </p:nvSpPr>
        <p:spPr bwMode="auto">
          <a:xfrm rot="5400000">
            <a:off x="2248694" y="12295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88" name="AutoShape 84"/>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89" name="AutoShape 85"/>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0" name="Rectangle 86"/>
          <p:cNvSpPr>
            <a:spLocks noChangeArrowheads="1"/>
          </p:cNvSpPr>
          <p:nvPr/>
        </p:nvSpPr>
        <p:spPr bwMode="auto">
          <a:xfrm rot="5400000" flipH="1">
            <a:off x="2248694" y="1788319"/>
            <a:ext cx="277813" cy="4984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1" name="AutoShape 87"/>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2" name="AutoShape 88"/>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3" name="AutoShape 89"/>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4" name="AutoShape 90"/>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5" name="AutoShape 91"/>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6" name="Rectangle 92"/>
          <p:cNvSpPr>
            <a:spLocks noChangeArrowheads="1"/>
          </p:cNvSpPr>
          <p:nvPr/>
        </p:nvSpPr>
        <p:spPr bwMode="auto">
          <a:xfrm rot="10800000">
            <a:off x="2270125" y="1566863"/>
            <a:ext cx="234950" cy="406400"/>
          </a:xfrm>
          <a:prstGeom prst="rect">
            <a:avLst/>
          </a:prstGeom>
          <a:solidFill>
            <a:srgbClr val="FF99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7" name="Rectangle 93"/>
          <p:cNvSpPr>
            <a:spLocks noChangeArrowheads="1"/>
          </p:cNvSpPr>
          <p:nvPr/>
        </p:nvSpPr>
        <p:spPr bwMode="auto">
          <a:xfrm rot="5400000" flipV="1">
            <a:off x="2121694" y="1654969"/>
            <a:ext cx="61913" cy="2190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798" name="AutoShape 94"/>
          <p:cNvSpPr>
            <a:spLocks/>
          </p:cNvSpPr>
          <p:nvPr/>
        </p:nvSpPr>
        <p:spPr bwMode="auto">
          <a:xfrm rot="5400000">
            <a:off x="2178050" y="1038225"/>
            <a:ext cx="163513" cy="4365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799" name="AutoShape 95"/>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0" name="AutoShape 96"/>
          <p:cNvSpPr>
            <a:spLocks/>
          </p:cNvSpPr>
          <p:nvPr/>
        </p:nvSpPr>
        <p:spPr bwMode="auto">
          <a:xfrm rot="5400000" flipH="1">
            <a:off x="2176462" y="2044701"/>
            <a:ext cx="163513" cy="4365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1" name="AutoShape 97"/>
          <p:cNvSpPr>
            <a:spLocks/>
          </p:cNvSpPr>
          <p:nvPr/>
        </p:nvSpPr>
        <p:spPr bwMode="auto">
          <a:xfrm rot="5400000" flipH="1">
            <a:off x="2177256" y="2043907"/>
            <a:ext cx="96837"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2" name="Line 98"/>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03" name="Line 99"/>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04" name="Rectangle 100"/>
          <p:cNvSpPr>
            <a:spLocks noChangeArrowheads="1"/>
          </p:cNvSpPr>
          <p:nvPr/>
        </p:nvSpPr>
        <p:spPr bwMode="auto">
          <a:xfrm rot="5400000" flipV="1">
            <a:off x="4078288" y="152558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05" name="AutoShape 101"/>
          <p:cNvSpPr>
            <a:spLocks/>
          </p:cNvSpPr>
          <p:nvPr/>
        </p:nvSpPr>
        <p:spPr bwMode="auto">
          <a:xfrm rot="10800000">
            <a:off x="4441825" y="1208088"/>
            <a:ext cx="103188" cy="415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6" name="AutoShape 102"/>
          <p:cNvSpPr>
            <a:spLocks/>
          </p:cNvSpPr>
          <p:nvPr/>
        </p:nvSpPr>
        <p:spPr bwMode="auto">
          <a:xfrm rot="10800000">
            <a:off x="4443413" y="126523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7" name="Rectangle 103"/>
          <p:cNvSpPr>
            <a:spLocks noChangeArrowheads="1"/>
          </p:cNvSpPr>
          <p:nvPr/>
        </p:nvSpPr>
        <p:spPr bwMode="auto">
          <a:xfrm rot="5400000" flipV="1">
            <a:off x="3696494" y="131048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08" name="Rectangle 104"/>
          <p:cNvSpPr>
            <a:spLocks noChangeArrowheads="1"/>
          </p:cNvSpPr>
          <p:nvPr/>
        </p:nvSpPr>
        <p:spPr bwMode="auto">
          <a:xfrm rot="10800000">
            <a:off x="4237038" y="130810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09" name="Rectangle 105"/>
          <p:cNvSpPr>
            <a:spLocks noChangeArrowheads="1"/>
          </p:cNvSpPr>
          <p:nvPr/>
        </p:nvSpPr>
        <p:spPr bwMode="auto">
          <a:xfrm rot="10800000" flipH="1">
            <a:off x="3903663" y="142081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10" name="Rectangle 106"/>
          <p:cNvSpPr>
            <a:spLocks noChangeArrowheads="1"/>
          </p:cNvSpPr>
          <p:nvPr/>
        </p:nvSpPr>
        <p:spPr bwMode="auto">
          <a:xfrm rot="10800000" flipV="1">
            <a:off x="4146550" y="168116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11" name="AutoShape 107"/>
          <p:cNvSpPr>
            <a:spLocks/>
          </p:cNvSpPr>
          <p:nvPr/>
        </p:nvSpPr>
        <p:spPr bwMode="auto">
          <a:xfrm rot="16200000" flipV="1">
            <a:off x="3874294" y="174704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12" name="AutoShape 108"/>
          <p:cNvSpPr>
            <a:spLocks/>
          </p:cNvSpPr>
          <p:nvPr/>
        </p:nvSpPr>
        <p:spPr bwMode="auto">
          <a:xfrm rot="16200000" flipV="1">
            <a:off x="3875881" y="174863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13" name="Rectangle 109"/>
          <p:cNvSpPr>
            <a:spLocks noChangeArrowheads="1"/>
          </p:cNvSpPr>
          <p:nvPr/>
        </p:nvSpPr>
        <p:spPr bwMode="auto">
          <a:xfrm rot="16200000" flipV="1">
            <a:off x="4111626" y="942975"/>
            <a:ext cx="57150" cy="5873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14" name="Rectangle 110"/>
          <p:cNvSpPr>
            <a:spLocks noChangeArrowheads="1"/>
          </p:cNvSpPr>
          <p:nvPr/>
        </p:nvSpPr>
        <p:spPr bwMode="auto">
          <a:xfrm rot="16200000" flipV="1">
            <a:off x="3844925" y="1571625"/>
            <a:ext cx="58738" cy="587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815" name="Group 111"/>
          <p:cNvGrpSpPr>
            <a:grpSpLocks/>
          </p:cNvGrpSpPr>
          <p:nvPr/>
        </p:nvGrpSpPr>
        <p:grpSpPr bwMode="auto">
          <a:xfrm rot="5400000">
            <a:off x="4087812" y="1546226"/>
            <a:ext cx="574675" cy="101600"/>
            <a:chOff x="3118" y="864"/>
            <a:chExt cx="530" cy="48"/>
          </a:xfrm>
        </p:grpSpPr>
        <p:sp>
          <p:nvSpPr>
            <p:cNvPr id="72816" name="Arc 112"/>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17" name="Arc 113"/>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818" name="Group 114"/>
          <p:cNvGrpSpPr>
            <a:grpSpLocks/>
          </p:cNvGrpSpPr>
          <p:nvPr/>
        </p:nvGrpSpPr>
        <p:grpSpPr bwMode="auto">
          <a:xfrm rot="5400000" flipV="1">
            <a:off x="4087812" y="1685926"/>
            <a:ext cx="53975" cy="63500"/>
            <a:chOff x="3726" y="878"/>
            <a:chExt cx="50" cy="58"/>
          </a:xfrm>
        </p:grpSpPr>
        <p:sp>
          <p:nvSpPr>
            <p:cNvPr id="72819" name="AutoShape 11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20" name="AutoShape 11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821" name="Group 117"/>
          <p:cNvGrpSpPr>
            <a:grpSpLocks/>
          </p:cNvGrpSpPr>
          <p:nvPr/>
        </p:nvGrpSpPr>
        <p:grpSpPr bwMode="auto">
          <a:xfrm rot="5400000" flipV="1">
            <a:off x="4086225" y="1438276"/>
            <a:ext cx="52387" cy="61912"/>
            <a:chOff x="3462" y="734"/>
            <a:chExt cx="48" cy="56"/>
          </a:xfrm>
        </p:grpSpPr>
        <p:sp>
          <p:nvSpPr>
            <p:cNvPr id="72822" name="AutoShape 11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23" name="AutoShape 11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824" name="Rectangle 120"/>
          <p:cNvSpPr>
            <a:spLocks noChangeArrowheads="1"/>
          </p:cNvSpPr>
          <p:nvPr/>
        </p:nvSpPr>
        <p:spPr bwMode="auto">
          <a:xfrm rot="16200000">
            <a:off x="4081463" y="153670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825" name="Group 121"/>
          <p:cNvGrpSpPr>
            <a:grpSpLocks/>
          </p:cNvGrpSpPr>
          <p:nvPr/>
        </p:nvGrpSpPr>
        <p:grpSpPr bwMode="auto">
          <a:xfrm rot="5400000">
            <a:off x="3880644" y="1412081"/>
            <a:ext cx="522288" cy="365125"/>
            <a:chOff x="3380" y="1014"/>
            <a:chExt cx="481" cy="337"/>
          </a:xfrm>
        </p:grpSpPr>
        <p:sp>
          <p:nvSpPr>
            <p:cNvPr id="72826" name="Rectangle 12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27" name="Rectangle 12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28" name="Rectangle 12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829" name="Line 125"/>
          <p:cNvSpPr>
            <a:spLocks noChangeShapeType="1"/>
          </p:cNvSpPr>
          <p:nvPr/>
        </p:nvSpPr>
        <p:spPr bwMode="auto">
          <a:xfrm rot="10800000">
            <a:off x="4105275" y="168116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30" name="Line 126"/>
          <p:cNvSpPr>
            <a:spLocks noChangeShapeType="1"/>
          </p:cNvSpPr>
          <p:nvPr/>
        </p:nvSpPr>
        <p:spPr bwMode="auto">
          <a:xfrm rot="10800000">
            <a:off x="4100513" y="150971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35" name="Line 131"/>
          <p:cNvSpPr>
            <a:spLocks noChangeShapeType="1"/>
          </p:cNvSpPr>
          <p:nvPr/>
        </p:nvSpPr>
        <p:spPr bwMode="auto">
          <a:xfrm rot="5400000">
            <a:off x="1876425" y="3376613"/>
            <a:ext cx="0" cy="3048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36" name="Oval 132"/>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37" name="AutoShape 133"/>
          <p:cNvSpPr>
            <a:spLocks/>
          </p:cNvSpPr>
          <p:nvPr/>
        </p:nvSpPr>
        <p:spPr bwMode="auto">
          <a:xfrm flipH="1">
            <a:off x="1905000" y="34115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38" name="Line 134"/>
          <p:cNvSpPr>
            <a:spLocks noChangeShapeType="1"/>
          </p:cNvSpPr>
          <p:nvPr/>
        </p:nvSpPr>
        <p:spPr bwMode="auto">
          <a:xfrm rot="5400000">
            <a:off x="1977232" y="421084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39" name="AutoShape 135"/>
          <p:cNvSpPr>
            <a:spLocks/>
          </p:cNvSpPr>
          <p:nvPr/>
        </p:nvSpPr>
        <p:spPr bwMode="auto">
          <a:xfrm>
            <a:off x="1558925" y="4638675"/>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40" name="Line 136"/>
          <p:cNvSpPr>
            <a:spLocks noChangeShapeType="1"/>
          </p:cNvSpPr>
          <p:nvPr/>
        </p:nvSpPr>
        <p:spPr bwMode="auto">
          <a:xfrm rot="5400000">
            <a:off x="1717675" y="3878263"/>
            <a:ext cx="0" cy="1651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41" name="Line 137"/>
          <p:cNvSpPr>
            <a:spLocks noChangeShapeType="1"/>
          </p:cNvSpPr>
          <p:nvPr/>
        </p:nvSpPr>
        <p:spPr bwMode="auto">
          <a:xfrm rot="5400000">
            <a:off x="1980407" y="1715294"/>
            <a:ext cx="0" cy="122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42" name="Line 138"/>
          <p:cNvSpPr>
            <a:spLocks noChangeShapeType="1"/>
          </p:cNvSpPr>
          <p:nvPr/>
        </p:nvSpPr>
        <p:spPr bwMode="auto">
          <a:xfrm rot="-5400000">
            <a:off x="1713706" y="1983582"/>
            <a:ext cx="40163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43" name="AutoShape 139"/>
          <p:cNvSpPr>
            <a:spLocks/>
          </p:cNvSpPr>
          <p:nvPr/>
        </p:nvSpPr>
        <p:spPr bwMode="auto">
          <a:xfrm>
            <a:off x="1825625" y="2192338"/>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44" name="Line 140"/>
          <p:cNvSpPr>
            <a:spLocks noChangeShapeType="1"/>
          </p:cNvSpPr>
          <p:nvPr/>
        </p:nvSpPr>
        <p:spPr bwMode="auto">
          <a:xfrm rot="-5400000">
            <a:off x="1835943" y="2507457"/>
            <a:ext cx="14446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45" name="Line 141"/>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46" name="Line 142"/>
          <p:cNvSpPr>
            <a:spLocks noChangeShapeType="1"/>
          </p:cNvSpPr>
          <p:nvPr/>
        </p:nvSpPr>
        <p:spPr bwMode="auto">
          <a:xfrm>
            <a:off x="3384550" y="3257550"/>
            <a:ext cx="0" cy="15398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47" name="Rectangle 143"/>
          <p:cNvSpPr>
            <a:spLocks noChangeArrowheads="1"/>
          </p:cNvSpPr>
          <p:nvPr/>
        </p:nvSpPr>
        <p:spPr bwMode="auto">
          <a:xfrm rot="5400000" flipV="1">
            <a:off x="4054475"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48" name="AutoShape 144"/>
          <p:cNvSpPr>
            <a:spLocks/>
          </p:cNvSpPr>
          <p:nvPr/>
        </p:nvSpPr>
        <p:spPr bwMode="auto">
          <a:xfrm rot="10800000">
            <a:off x="4418013"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49" name="AutoShape 145"/>
          <p:cNvSpPr>
            <a:spLocks/>
          </p:cNvSpPr>
          <p:nvPr/>
        </p:nvSpPr>
        <p:spPr bwMode="auto">
          <a:xfrm rot="10800000">
            <a:off x="4419600"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50" name="Rectangle 146"/>
          <p:cNvSpPr>
            <a:spLocks noChangeArrowheads="1"/>
          </p:cNvSpPr>
          <p:nvPr/>
        </p:nvSpPr>
        <p:spPr bwMode="auto">
          <a:xfrm rot="5400000" flipV="1">
            <a:off x="3672681"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51" name="Rectangle 147"/>
          <p:cNvSpPr>
            <a:spLocks noChangeArrowheads="1"/>
          </p:cNvSpPr>
          <p:nvPr/>
        </p:nvSpPr>
        <p:spPr bwMode="auto">
          <a:xfrm rot="10800000">
            <a:off x="4213225"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52" name="Rectangle 148"/>
          <p:cNvSpPr>
            <a:spLocks noChangeArrowheads="1"/>
          </p:cNvSpPr>
          <p:nvPr/>
        </p:nvSpPr>
        <p:spPr bwMode="auto">
          <a:xfrm rot="10800000" flipH="1">
            <a:off x="3879850" y="2960688"/>
            <a:ext cx="203200" cy="34607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53" name="Rectangle 149"/>
          <p:cNvSpPr>
            <a:spLocks noChangeArrowheads="1"/>
          </p:cNvSpPr>
          <p:nvPr/>
        </p:nvSpPr>
        <p:spPr bwMode="auto">
          <a:xfrm rot="10800000" flipV="1">
            <a:off x="4122738"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54" name="AutoShape 150"/>
          <p:cNvSpPr>
            <a:spLocks/>
          </p:cNvSpPr>
          <p:nvPr/>
        </p:nvSpPr>
        <p:spPr bwMode="auto">
          <a:xfrm rot="16200000" flipV="1">
            <a:off x="3850481" y="3286920"/>
            <a:ext cx="136525" cy="19526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55" name="AutoShape 151"/>
          <p:cNvSpPr>
            <a:spLocks/>
          </p:cNvSpPr>
          <p:nvPr/>
        </p:nvSpPr>
        <p:spPr bwMode="auto">
          <a:xfrm rot="16200000" flipV="1">
            <a:off x="3852069"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56" name="Rectangle 152"/>
          <p:cNvSpPr>
            <a:spLocks noChangeArrowheads="1"/>
          </p:cNvSpPr>
          <p:nvPr/>
        </p:nvSpPr>
        <p:spPr bwMode="auto">
          <a:xfrm rot="16200000" flipV="1">
            <a:off x="4087813"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57" name="Rectangle 153"/>
          <p:cNvSpPr>
            <a:spLocks noChangeArrowheads="1"/>
          </p:cNvSpPr>
          <p:nvPr/>
        </p:nvSpPr>
        <p:spPr bwMode="auto">
          <a:xfrm rot="16200000" flipV="1">
            <a:off x="3822700" y="3113088"/>
            <a:ext cx="58738"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858" name="Group 154"/>
          <p:cNvGrpSpPr>
            <a:grpSpLocks/>
          </p:cNvGrpSpPr>
          <p:nvPr/>
        </p:nvGrpSpPr>
        <p:grpSpPr bwMode="auto">
          <a:xfrm rot="5400000">
            <a:off x="4089400" y="3111501"/>
            <a:ext cx="574675" cy="50800"/>
            <a:chOff x="3118" y="864"/>
            <a:chExt cx="530" cy="48"/>
          </a:xfrm>
        </p:grpSpPr>
        <p:sp>
          <p:nvSpPr>
            <p:cNvPr id="72859" name="Arc 15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60" name="Arc 15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861" name="Group 157"/>
          <p:cNvGrpSpPr>
            <a:grpSpLocks/>
          </p:cNvGrpSpPr>
          <p:nvPr/>
        </p:nvGrpSpPr>
        <p:grpSpPr bwMode="auto">
          <a:xfrm rot="5400000">
            <a:off x="3852862" y="3227388"/>
            <a:ext cx="53975" cy="63500"/>
            <a:chOff x="3726" y="878"/>
            <a:chExt cx="50" cy="58"/>
          </a:xfrm>
        </p:grpSpPr>
        <p:sp>
          <p:nvSpPr>
            <p:cNvPr id="72862" name="AutoShape 15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63" name="AutoShape 15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864" name="Group 160"/>
          <p:cNvGrpSpPr>
            <a:grpSpLocks/>
          </p:cNvGrpSpPr>
          <p:nvPr/>
        </p:nvGrpSpPr>
        <p:grpSpPr bwMode="auto">
          <a:xfrm rot="5400000">
            <a:off x="3852069" y="2980531"/>
            <a:ext cx="52388" cy="60325"/>
            <a:chOff x="3462" y="734"/>
            <a:chExt cx="48" cy="56"/>
          </a:xfrm>
        </p:grpSpPr>
        <p:sp>
          <p:nvSpPr>
            <p:cNvPr id="72865" name="AutoShape 16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66" name="AutoShape 16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2867" name="Rectangle 163"/>
          <p:cNvSpPr>
            <a:spLocks noChangeArrowheads="1"/>
          </p:cNvSpPr>
          <p:nvPr/>
        </p:nvSpPr>
        <p:spPr bwMode="auto">
          <a:xfrm rot="16200000">
            <a:off x="4057650"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868" name="Line 164"/>
          <p:cNvSpPr>
            <a:spLocks noChangeShapeType="1"/>
          </p:cNvSpPr>
          <p:nvPr/>
        </p:nvSpPr>
        <p:spPr bwMode="auto">
          <a:xfrm rot="10800000">
            <a:off x="4081463"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869" name="Line 165"/>
          <p:cNvSpPr>
            <a:spLocks noChangeShapeType="1"/>
          </p:cNvSpPr>
          <p:nvPr/>
        </p:nvSpPr>
        <p:spPr bwMode="auto">
          <a:xfrm rot="10800000">
            <a:off x="4076700"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870" name="Group 166"/>
          <p:cNvGrpSpPr>
            <a:grpSpLocks/>
          </p:cNvGrpSpPr>
          <p:nvPr/>
        </p:nvGrpSpPr>
        <p:grpSpPr bwMode="auto">
          <a:xfrm>
            <a:off x="7739063" y="1292225"/>
            <a:ext cx="769937" cy="1096963"/>
            <a:chOff x="1173" y="956"/>
            <a:chExt cx="393" cy="787"/>
          </a:xfrm>
        </p:grpSpPr>
        <p:sp>
          <p:nvSpPr>
            <p:cNvPr id="72871" name="Rectangle 167"/>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72" name="Rectangle 168"/>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873" name="Rectangle 169"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74" name="Rectangle 170"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75" name="Rectangle 171"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876" name="Group 172"/>
          <p:cNvGrpSpPr>
            <a:grpSpLocks/>
          </p:cNvGrpSpPr>
          <p:nvPr/>
        </p:nvGrpSpPr>
        <p:grpSpPr bwMode="auto">
          <a:xfrm rot="-5400000" flipH="1" flipV="1">
            <a:off x="7991475" y="2647951"/>
            <a:ext cx="282575" cy="311150"/>
            <a:chOff x="4224" y="1953"/>
            <a:chExt cx="90" cy="95"/>
          </a:xfrm>
        </p:grpSpPr>
        <p:sp>
          <p:nvSpPr>
            <p:cNvPr id="72877" name="Rectangle 173"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78" name="Rectangle 174"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879" name="Oval 175"/>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0" name="Oval 176"/>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1" name="Line 177"/>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2" name="Line 178"/>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883" name="Group 179"/>
          <p:cNvGrpSpPr>
            <a:grpSpLocks/>
          </p:cNvGrpSpPr>
          <p:nvPr/>
        </p:nvGrpSpPr>
        <p:grpSpPr bwMode="auto">
          <a:xfrm>
            <a:off x="8372475" y="2894013"/>
            <a:ext cx="161925" cy="112712"/>
            <a:chOff x="5274" y="1831"/>
            <a:chExt cx="102" cy="71"/>
          </a:xfrm>
        </p:grpSpPr>
        <p:grpSp>
          <p:nvGrpSpPr>
            <p:cNvPr id="72884" name="Group 180"/>
            <p:cNvGrpSpPr>
              <a:grpSpLocks/>
            </p:cNvGrpSpPr>
            <p:nvPr/>
          </p:nvGrpSpPr>
          <p:grpSpPr bwMode="auto">
            <a:xfrm flipV="1">
              <a:off x="5274" y="1831"/>
              <a:ext cx="102" cy="66"/>
              <a:chOff x="8216" y="13836"/>
              <a:chExt cx="283" cy="101"/>
            </a:xfrm>
          </p:grpSpPr>
          <p:sp>
            <p:nvSpPr>
              <p:cNvPr id="72885" name="Arc 181"/>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6" name="Arc 182"/>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7" name="Arc 183"/>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8" name="Arc 184"/>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89" name="Line 185"/>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0" name="Line 186"/>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1" name="Arc 187"/>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2" name="Arc 188"/>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3" name="Line 189"/>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4" name="Line 190"/>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5" name="Line 191"/>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896" name="Line 192"/>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897" name="Rectangle 193"/>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898" name="Group 194"/>
          <p:cNvGrpSpPr>
            <a:grpSpLocks/>
          </p:cNvGrpSpPr>
          <p:nvPr/>
        </p:nvGrpSpPr>
        <p:grpSpPr bwMode="auto">
          <a:xfrm>
            <a:off x="7708900" y="2894013"/>
            <a:ext cx="161925" cy="117475"/>
            <a:chOff x="4856" y="1839"/>
            <a:chExt cx="102" cy="74"/>
          </a:xfrm>
        </p:grpSpPr>
        <p:grpSp>
          <p:nvGrpSpPr>
            <p:cNvPr id="72899" name="Group 195"/>
            <p:cNvGrpSpPr>
              <a:grpSpLocks/>
            </p:cNvGrpSpPr>
            <p:nvPr/>
          </p:nvGrpSpPr>
          <p:grpSpPr bwMode="auto">
            <a:xfrm flipV="1">
              <a:off x="4856" y="1839"/>
              <a:ext cx="102" cy="65"/>
              <a:chOff x="8216" y="13836"/>
              <a:chExt cx="283" cy="101"/>
            </a:xfrm>
          </p:grpSpPr>
          <p:sp>
            <p:nvSpPr>
              <p:cNvPr id="72900" name="Arc 19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1" name="Arc 19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2" name="Arc 19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3" name="Arc 19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4" name="Line 20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5" name="Line 20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6" name="Arc 20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7" name="Arc 20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8" name="Line 20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09" name="Line 20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0" name="Line 20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1" name="Line 20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12" name="Rectangle 208"/>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13" name="Line 209"/>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4" name="Rectangle 210"/>
          <p:cNvSpPr>
            <a:spLocks noChangeArrowheads="1"/>
          </p:cNvSpPr>
          <p:nvPr/>
        </p:nvSpPr>
        <p:spPr bwMode="auto">
          <a:xfrm rot="-5400000" flipH="1" flipV="1">
            <a:off x="7711282" y="1412081"/>
            <a:ext cx="820738" cy="5810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5" name="Rectangle 211"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916" name="Group 212"/>
          <p:cNvGrpSpPr>
            <a:grpSpLocks/>
          </p:cNvGrpSpPr>
          <p:nvPr/>
        </p:nvGrpSpPr>
        <p:grpSpPr bwMode="auto">
          <a:xfrm rot="10800000" flipV="1">
            <a:off x="8372475" y="874713"/>
            <a:ext cx="161925" cy="104775"/>
            <a:chOff x="8216" y="13836"/>
            <a:chExt cx="283" cy="101"/>
          </a:xfrm>
        </p:grpSpPr>
        <p:sp>
          <p:nvSpPr>
            <p:cNvPr id="72917" name="Arc 213"/>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8" name="Arc 214"/>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19" name="Arc 215"/>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0" name="Arc 216"/>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1" name="Line 217"/>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2" name="Line 218"/>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3" name="Arc 219"/>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4" name="Arc 220"/>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5" name="Line 221"/>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6" name="Line 222"/>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7" name="Line 223"/>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28" name="Line 224"/>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929" name="Group 225"/>
          <p:cNvGrpSpPr>
            <a:grpSpLocks/>
          </p:cNvGrpSpPr>
          <p:nvPr/>
        </p:nvGrpSpPr>
        <p:grpSpPr bwMode="auto">
          <a:xfrm rot="10800000" flipV="1">
            <a:off x="7708900" y="873125"/>
            <a:ext cx="161925" cy="104775"/>
            <a:chOff x="8216" y="13836"/>
            <a:chExt cx="283" cy="101"/>
          </a:xfrm>
        </p:grpSpPr>
        <p:sp>
          <p:nvSpPr>
            <p:cNvPr id="72930" name="Arc 22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1" name="Arc 22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2" name="Arc 22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3" name="Arc 22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4" name="Line 23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5" name="Line 23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6" name="Arc 23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7" name="Arc 23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8" name="Line 23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39" name="Line 23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40" name="Line 23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41" name="Line 23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42" name="Rectangle 238"/>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43" name="Rectangle 239"/>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944" name="Group 240"/>
          <p:cNvGrpSpPr>
            <a:grpSpLocks/>
          </p:cNvGrpSpPr>
          <p:nvPr/>
        </p:nvGrpSpPr>
        <p:grpSpPr bwMode="auto">
          <a:xfrm>
            <a:off x="7699375" y="1052513"/>
            <a:ext cx="465138" cy="225425"/>
            <a:chOff x="4850" y="663"/>
            <a:chExt cx="293" cy="142"/>
          </a:xfrm>
        </p:grpSpPr>
        <p:sp>
          <p:nvSpPr>
            <p:cNvPr id="72945" name="Rectangle 241"/>
            <p:cNvSpPr>
              <a:spLocks noChangeArrowheads="1"/>
            </p:cNvSpPr>
            <p:nvPr/>
          </p:nvSpPr>
          <p:spPr bwMode="auto">
            <a:xfrm rot="5400000" flipV="1">
              <a:off x="4967" y="546"/>
              <a:ext cx="59" cy="293"/>
            </a:xfrm>
            <a:prstGeom prst="rect">
              <a:avLst/>
            </a:prstGeom>
            <a:solidFill>
              <a:srgbClr val="3366FF"/>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46" name="Rectangle 242"/>
            <p:cNvSpPr>
              <a:spLocks noChangeArrowheads="1"/>
            </p:cNvSpPr>
            <p:nvPr/>
          </p:nvSpPr>
          <p:spPr bwMode="auto">
            <a:xfrm rot="5400000" flipV="1">
              <a:off x="5066" y="728"/>
              <a:ext cx="85" cy="69"/>
            </a:xfrm>
            <a:prstGeom prst="rect">
              <a:avLst/>
            </a:prstGeom>
            <a:solidFill>
              <a:srgbClr val="3366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2947" name="Group 243"/>
          <p:cNvGrpSpPr>
            <a:grpSpLocks/>
          </p:cNvGrpSpPr>
          <p:nvPr/>
        </p:nvGrpSpPr>
        <p:grpSpPr bwMode="auto">
          <a:xfrm>
            <a:off x="7697788" y="2365375"/>
            <a:ext cx="561975" cy="268288"/>
            <a:chOff x="4849" y="1490"/>
            <a:chExt cx="354" cy="169"/>
          </a:xfrm>
        </p:grpSpPr>
        <p:sp>
          <p:nvSpPr>
            <p:cNvPr id="72948" name="Rectangle 244"/>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49" name="Rectangle 245"/>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50" name="Rectangle 246"/>
          <p:cNvSpPr>
            <a:spLocks noChangeArrowheads="1"/>
          </p:cNvSpPr>
          <p:nvPr/>
        </p:nvSpPr>
        <p:spPr bwMode="auto">
          <a:xfrm rot="-5400000" flipH="1" flipV="1">
            <a:off x="7720806" y="1680369"/>
            <a:ext cx="798513"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51" name="Line 247"/>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952" name="Group 248"/>
          <p:cNvGrpSpPr>
            <a:grpSpLocks/>
          </p:cNvGrpSpPr>
          <p:nvPr/>
        </p:nvGrpSpPr>
        <p:grpSpPr bwMode="auto">
          <a:xfrm>
            <a:off x="7842250" y="1484313"/>
            <a:ext cx="565150" cy="1968500"/>
            <a:chOff x="4940" y="835"/>
            <a:chExt cx="356" cy="1240"/>
          </a:xfrm>
        </p:grpSpPr>
        <p:sp>
          <p:nvSpPr>
            <p:cNvPr id="72953" name="Rectangle 249"/>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54" name="Rectangle 250"/>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2955" name="Group 251"/>
            <p:cNvGrpSpPr>
              <a:grpSpLocks/>
            </p:cNvGrpSpPr>
            <p:nvPr/>
          </p:nvGrpSpPr>
          <p:grpSpPr bwMode="auto">
            <a:xfrm>
              <a:off x="4940" y="865"/>
              <a:ext cx="356" cy="30"/>
              <a:chOff x="4940" y="865"/>
              <a:chExt cx="356" cy="30"/>
            </a:xfrm>
          </p:grpSpPr>
          <p:sp>
            <p:nvSpPr>
              <p:cNvPr id="72956" name="Oval 252"/>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57" name="Line 253"/>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58" name="Oval 254"/>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59" name="Rectangle 255"/>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960" name="Line 256"/>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1" name="Line 257"/>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2" name="Line 258"/>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3" name="Line 259"/>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4" name="Line 260"/>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5" name="Line 261"/>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6" name="Line 262"/>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2967" name="Line 263"/>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2968" name="AutoShape 264"/>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2969" name="Group 265"/>
          <p:cNvGrpSpPr>
            <a:grpSpLocks/>
          </p:cNvGrpSpPr>
          <p:nvPr/>
        </p:nvGrpSpPr>
        <p:grpSpPr bwMode="auto">
          <a:xfrm rot="5400000">
            <a:off x="2047081" y="1566069"/>
            <a:ext cx="684213" cy="409575"/>
            <a:chOff x="2784" y="1392"/>
            <a:chExt cx="527" cy="315"/>
          </a:xfrm>
        </p:grpSpPr>
        <p:sp>
          <p:nvSpPr>
            <p:cNvPr id="72970" name="Rectangle 266"/>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71" name="Rectangle 267"/>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72" name="Rectangle 268"/>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73" name="Line 269"/>
          <p:cNvSpPr>
            <a:spLocks noChangeShapeType="1"/>
          </p:cNvSpPr>
          <p:nvPr/>
        </p:nvSpPr>
        <p:spPr bwMode="auto">
          <a:xfrm>
            <a:off x="4059238" y="3011488"/>
            <a:ext cx="0" cy="246062"/>
          </a:xfrm>
          <a:prstGeom prst="line">
            <a:avLst/>
          </a:prstGeom>
          <a:noFill/>
          <a:ln w="3810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2974" name="Group 270"/>
          <p:cNvGrpSpPr>
            <a:grpSpLocks/>
          </p:cNvGrpSpPr>
          <p:nvPr/>
        </p:nvGrpSpPr>
        <p:grpSpPr bwMode="auto">
          <a:xfrm>
            <a:off x="4057650" y="2982913"/>
            <a:ext cx="65088" cy="301625"/>
            <a:chOff x="2552" y="1879"/>
            <a:chExt cx="41" cy="190"/>
          </a:xfrm>
        </p:grpSpPr>
        <p:grpSp>
          <p:nvGrpSpPr>
            <p:cNvPr id="72975" name="Group 271"/>
            <p:cNvGrpSpPr>
              <a:grpSpLocks/>
            </p:cNvGrpSpPr>
            <p:nvPr/>
          </p:nvGrpSpPr>
          <p:grpSpPr bwMode="auto">
            <a:xfrm rot="5400000" flipV="1">
              <a:off x="2556" y="2032"/>
              <a:ext cx="34" cy="40"/>
              <a:chOff x="3726" y="878"/>
              <a:chExt cx="50" cy="58"/>
            </a:xfrm>
          </p:grpSpPr>
          <p:sp>
            <p:nvSpPr>
              <p:cNvPr id="72976" name="AutoShape 27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977" name="AutoShape 27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2978" name="Group 274"/>
            <p:cNvGrpSpPr>
              <a:grpSpLocks/>
            </p:cNvGrpSpPr>
            <p:nvPr/>
          </p:nvGrpSpPr>
          <p:grpSpPr bwMode="auto">
            <a:xfrm rot="5400000" flipV="1">
              <a:off x="2555" y="1876"/>
              <a:ext cx="33" cy="39"/>
              <a:chOff x="3462" y="734"/>
              <a:chExt cx="48" cy="56"/>
            </a:xfrm>
          </p:grpSpPr>
          <p:sp>
            <p:nvSpPr>
              <p:cNvPr id="72979" name="AutoShape 27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2980" name="AutoShape 27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2981" name="Group 277"/>
          <p:cNvGrpSpPr>
            <a:grpSpLocks/>
          </p:cNvGrpSpPr>
          <p:nvPr/>
        </p:nvGrpSpPr>
        <p:grpSpPr bwMode="auto">
          <a:xfrm rot="5400000">
            <a:off x="3894932" y="2951956"/>
            <a:ext cx="522288" cy="365125"/>
            <a:chOff x="3380" y="1014"/>
            <a:chExt cx="481" cy="337"/>
          </a:xfrm>
        </p:grpSpPr>
        <p:sp>
          <p:nvSpPr>
            <p:cNvPr id="72982" name="Rectangle 278"/>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83" name="Rectangle 279"/>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84" name="Rectangle 280"/>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2985" name="Rectangle 281"/>
          <p:cNvSpPr>
            <a:spLocks noChangeArrowheads="1"/>
          </p:cNvSpPr>
          <p:nvPr/>
        </p:nvSpPr>
        <p:spPr bwMode="auto">
          <a:xfrm rot="5400000" flipH="1">
            <a:off x="396876" y="3530600"/>
            <a:ext cx="773112" cy="611187"/>
          </a:xfrm>
          <a:prstGeom prst="rect">
            <a:avLst/>
          </a:prstGeom>
          <a:solidFill>
            <a:srgbClr val="C0C0C0"/>
          </a:solidFill>
          <a:ln w="9525">
            <a:solidFill>
              <a:srgbClr val="000000"/>
            </a:solidFill>
            <a:miter lim="800000"/>
            <a:headEnd/>
            <a:tailEnd/>
          </a:ln>
        </p:spPr>
        <p:txBody>
          <a:bodyPr/>
          <a:lstStyle/>
          <a:p>
            <a:endParaRPr lang="en-US"/>
          </a:p>
        </p:txBody>
      </p:sp>
      <p:sp>
        <p:nvSpPr>
          <p:cNvPr id="72986" name="Rectangle 282"/>
          <p:cNvSpPr>
            <a:spLocks noChangeArrowheads="1"/>
          </p:cNvSpPr>
          <p:nvPr/>
        </p:nvSpPr>
        <p:spPr bwMode="auto">
          <a:xfrm rot="5400000" flipH="1">
            <a:off x="661194" y="3910807"/>
            <a:ext cx="241300" cy="271462"/>
          </a:xfrm>
          <a:prstGeom prst="rect">
            <a:avLst/>
          </a:prstGeom>
          <a:solidFill>
            <a:srgbClr val="FFFFFF"/>
          </a:solidFill>
          <a:ln w="9525">
            <a:solidFill>
              <a:srgbClr val="000000"/>
            </a:solidFill>
            <a:miter lim="800000"/>
            <a:headEnd/>
            <a:tailEnd/>
          </a:ln>
        </p:spPr>
        <p:txBody>
          <a:bodyPr/>
          <a:lstStyle/>
          <a:p>
            <a:endParaRPr lang="en-US"/>
          </a:p>
        </p:txBody>
      </p:sp>
      <p:sp>
        <p:nvSpPr>
          <p:cNvPr id="72987" name="Rectangle 283"/>
          <p:cNvSpPr>
            <a:spLocks noChangeArrowheads="1"/>
          </p:cNvSpPr>
          <p:nvPr/>
        </p:nvSpPr>
        <p:spPr bwMode="auto">
          <a:xfrm rot="5400000" flipH="1">
            <a:off x="525463" y="3806825"/>
            <a:ext cx="74612" cy="166688"/>
          </a:xfrm>
          <a:prstGeom prst="rect">
            <a:avLst/>
          </a:prstGeom>
          <a:solidFill>
            <a:srgbClr val="FF9900"/>
          </a:solidFill>
          <a:ln w="9525">
            <a:solidFill>
              <a:srgbClr val="000000"/>
            </a:solidFill>
            <a:miter lim="800000"/>
            <a:headEnd/>
            <a:tailEnd/>
          </a:ln>
        </p:spPr>
        <p:txBody>
          <a:bodyPr/>
          <a:lstStyle/>
          <a:p>
            <a:endParaRPr lang="en-US"/>
          </a:p>
        </p:txBody>
      </p:sp>
      <p:sp>
        <p:nvSpPr>
          <p:cNvPr id="72988" name="Rectangle 284"/>
          <p:cNvSpPr>
            <a:spLocks noChangeArrowheads="1"/>
          </p:cNvSpPr>
          <p:nvPr/>
        </p:nvSpPr>
        <p:spPr bwMode="auto">
          <a:xfrm rot="5400000" flipH="1">
            <a:off x="966788" y="3713163"/>
            <a:ext cx="73025" cy="168275"/>
          </a:xfrm>
          <a:prstGeom prst="rect">
            <a:avLst/>
          </a:prstGeom>
          <a:solidFill>
            <a:srgbClr val="FF9900"/>
          </a:solidFill>
          <a:ln w="9525">
            <a:solidFill>
              <a:srgbClr val="000000"/>
            </a:solidFill>
            <a:miter lim="800000"/>
            <a:headEnd/>
            <a:tailEnd/>
          </a:ln>
        </p:spPr>
        <p:txBody>
          <a:bodyPr/>
          <a:lstStyle/>
          <a:p>
            <a:endParaRPr lang="en-US"/>
          </a:p>
        </p:txBody>
      </p:sp>
      <p:sp>
        <p:nvSpPr>
          <p:cNvPr id="72989" name="Rectangle 285"/>
          <p:cNvSpPr>
            <a:spLocks noChangeArrowheads="1"/>
          </p:cNvSpPr>
          <p:nvPr/>
        </p:nvSpPr>
        <p:spPr bwMode="auto">
          <a:xfrm rot="5400000" flipH="1">
            <a:off x="527050" y="3624263"/>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2990" name="Group 286"/>
          <p:cNvGrpSpPr>
            <a:grpSpLocks/>
          </p:cNvGrpSpPr>
          <p:nvPr/>
        </p:nvGrpSpPr>
        <p:grpSpPr bwMode="auto">
          <a:xfrm rot="5400000">
            <a:off x="722313" y="3992563"/>
            <a:ext cx="127000" cy="222250"/>
            <a:chOff x="7171" y="1584"/>
            <a:chExt cx="262" cy="270"/>
          </a:xfrm>
        </p:grpSpPr>
        <p:sp>
          <p:nvSpPr>
            <p:cNvPr id="72991" name="Rectangle 287"/>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2992" name="Group 288"/>
            <p:cNvGrpSpPr>
              <a:grpSpLocks/>
            </p:cNvGrpSpPr>
            <p:nvPr/>
          </p:nvGrpSpPr>
          <p:grpSpPr bwMode="auto">
            <a:xfrm>
              <a:off x="7171" y="1584"/>
              <a:ext cx="260" cy="270"/>
              <a:chOff x="7186" y="1584"/>
              <a:chExt cx="245" cy="270"/>
            </a:xfrm>
          </p:grpSpPr>
          <p:sp>
            <p:nvSpPr>
              <p:cNvPr id="72993" name="Oval 289"/>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4" name="Oval 290"/>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5" name="Oval 291"/>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6" name="Oval 292"/>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7" name="Oval 293"/>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8" name="Oval 294"/>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2999" name="Oval 295"/>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0" name="Line 296"/>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1" name="Line 297"/>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2" name="Line 298"/>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3" name="Line 299"/>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4" name="Line 300"/>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5" name="Line 301"/>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6" name="Line 302"/>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7" name="Line 303"/>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8" name="Line 304"/>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09" name="Line 305"/>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0" name="Line 306"/>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1" name="Line 307"/>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2" name="Line 308"/>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3" name="Line 309"/>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4" name="Line 310"/>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015" name="Group 311"/>
              <p:cNvGrpSpPr>
                <a:grpSpLocks/>
              </p:cNvGrpSpPr>
              <p:nvPr/>
            </p:nvGrpSpPr>
            <p:grpSpPr bwMode="auto">
              <a:xfrm>
                <a:off x="7389" y="1608"/>
                <a:ext cx="42" cy="246"/>
                <a:chOff x="7389" y="1608"/>
                <a:chExt cx="42" cy="246"/>
              </a:xfrm>
            </p:grpSpPr>
            <p:sp>
              <p:nvSpPr>
                <p:cNvPr id="73016" name="Oval 312"/>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7" name="Line 313"/>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18" name="Line 314"/>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3019" name="Rectangle 315"/>
          <p:cNvSpPr>
            <a:spLocks noChangeArrowheads="1"/>
          </p:cNvSpPr>
          <p:nvPr/>
        </p:nvSpPr>
        <p:spPr bwMode="auto">
          <a:xfrm rot="5400000" flipH="1">
            <a:off x="701675" y="3711575"/>
            <a:ext cx="163513" cy="271463"/>
          </a:xfrm>
          <a:prstGeom prst="rect">
            <a:avLst/>
          </a:prstGeom>
          <a:solidFill>
            <a:srgbClr val="FF9900"/>
          </a:solidFill>
          <a:ln w="9525">
            <a:solidFill>
              <a:srgbClr val="000000"/>
            </a:solidFill>
            <a:miter lim="800000"/>
            <a:headEnd/>
            <a:tailEnd/>
          </a:ln>
        </p:spPr>
        <p:txBody>
          <a:bodyPr/>
          <a:lstStyle/>
          <a:p>
            <a:endParaRPr lang="en-US"/>
          </a:p>
        </p:txBody>
      </p:sp>
      <p:sp>
        <p:nvSpPr>
          <p:cNvPr id="73020" name="Rectangle 316"/>
          <p:cNvSpPr>
            <a:spLocks noChangeArrowheads="1"/>
          </p:cNvSpPr>
          <p:nvPr/>
        </p:nvSpPr>
        <p:spPr bwMode="auto">
          <a:xfrm rot="5400000" flipH="1">
            <a:off x="663575" y="3508375"/>
            <a:ext cx="239713" cy="271463"/>
          </a:xfrm>
          <a:prstGeom prst="rect">
            <a:avLst/>
          </a:prstGeom>
          <a:solidFill>
            <a:srgbClr val="FFFFFF"/>
          </a:solidFill>
          <a:ln w="9525">
            <a:solidFill>
              <a:srgbClr val="000000"/>
            </a:solidFill>
            <a:miter lim="800000"/>
            <a:headEnd/>
            <a:tailEnd/>
          </a:ln>
        </p:spPr>
        <p:txBody>
          <a:bodyPr/>
          <a:lstStyle/>
          <a:p>
            <a:endParaRPr lang="en-US"/>
          </a:p>
        </p:txBody>
      </p:sp>
      <p:grpSp>
        <p:nvGrpSpPr>
          <p:cNvPr id="73021" name="Group 317"/>
          <p:cNvGrpSpPr>
            <a:grpSpLocks/>
          </p:cNvGrpSpPr>
          <p:nvPr/>
        </p:nvGrpSpPr>
        <p:grpSpPr bwMode="auto">
          <a:xfrm rot="5400000">
            <a:off x="400050" y="3454401"/>
            <a:ext cx="769937" cy="398462"/>
            <a:chOff x="6287" y="3842"/>
            <a:chExt cx="935" cy="484"/>
          </a:xfrm>
        </p:grpSpPr>
        <p:grpSp>
          <p:nvGrpSpPr>
            <p:cNvPr id="73022" name="Group 318"/>
            <p:cNvGrpSpPr>
              <a:grpSpLocks/>
            </p:cNvGrpSpPr>
            <p:nvPr/>
          </p:nvGrpSpPr>
          <p:grpSpPr bwMode="auto">
            <a:xfrm flipH="1">
              <a:off x="6752" y="3938"/>
              <a:ext cx="470" cy="295"/>
              <a:chOff x="6851" y="3941"/>
              <a:chExt cx="470" cy="295"/>
            </a:xfrm>
          </p:grpSpPr>
          <p:sp>
            <p:nvSpPr>
              <p:cNvPr id="73023" name="Rectangle 319"/>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24" name="Rectangle 320"/>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25" name="Rectangle 321"/>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3026" name="Group 322"/>
            <p:cNvGrpSpPr>
              <a:grpSpLocks/>
            </p:cNvGrpSpPr>
            <p:nvPr/>
          </p:nvGrpSpPr>
          <p:grpSpPr bwMode="auto">
            <a:xfrm>
              <a:off x="6287" y="3842"/>
              <a:ext cx="465" cy="484"/>
              <a:chOff x="6250" y="3361"/>
              <a:chExt cx="465" cy="484"/>
            </a:xfrm>
          </p:grpSpPr>
          <p:sp>
            <p:nvSpPr>
              <p:cNvPr id="73027" name="Rectangle 323"/>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28" name="AutoShape 324"/>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3029" name="Line 325"/>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sp>
        <p:nvSpPr>
          <p:cNvPr id="73030" name="Line 326"/>
          <p:cNvSpPr>
            <a:spLocks noChangeShapeType="1"/>
          </p:cNvSpPr>
          <p:nvPr/>
        </p:nvSpPr>
        <p:spPr bwMode="auto">
          <a:xfrm>
            <a:off x="3932238" y="1474788"/>
            <a:ext cx="0" cy="24606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3031" name="Group 327"/>
          <p:cNvGrpSpPr>
            <a:grpSpLocks/>
          </p:cNvGrpSpPr>
          <p:nvPr/>
        </p:nvGrpSpPr>
        <p:grpSpPr bwMode="auto">
          <a:xfrm>
            <a:off x="3871913" y="1444625"/>
            <a:ext cx="63500" cy="301625"/>
            <a:chOff x="2417" y="922"/>
            <a:chExt cx="40" cy="190"/>
          </a:xfrm>
        </p:grpSpPr>
        <p:grpSp>
          <p:nvGrpSpPr>
            <p:cNvPr id="73032" name="Group 328"/>
            <p:cNvGrpSpPr>
              <a:grpSpLocks/>
            </p:cNvGrpSpPr>
            <p:nvPr/>
          </p:nvGrpSpPr>
          <p:grpSpPr bwMode="auto">
            <a:xfrm rot="5400000">
              <a:off x="2420" y="1075"/>
              <a:ext cx="34" cy="40"/>
              <a:chOff x="3726" y="878"/>
              <a:chExt cx="50" cy="58"/>
            </a:xfrm>
          </p:grpSpPr>
          <p:sp>
            <p:nvSpPr>
              <p:cNvPr id="73033"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34"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3035" name="Group 331"/>
            <p:cNvGrpSpPr>
              <a:grpSpLocks/>
            </p:cNvGrpSpPr>
            <p:nvPr/>
          </p:nvGrpSpPr>
          <p:grpSpPr bwMode="auto">
            <a:xfrm rot="5400000">
              <a:off x="2419" y="920"/>
              <a:ext cx="33" cy="38"/>
              <a:chOff x="3462" y="734"/>
              <a:chExt cx="48" cy="56"/>
            </a:xfrm>
          </p:grpSpPr>
          <p:sp>
            <p:nvSpPr>
              <p:cNvPr id="73036"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37"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3038" name="Rectangle 334"/>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39" name="AutoShape 335"/>
          <p:cNvSpPr>
            <a:spLocks/>
          </p:cNvSpPr>
          <p:nvPr/>
        </p:nvSpPr>
        <p:spPr bwMode="auto">
          <a:xfrm rot="10800000">
            <a:off x="3563938" y="4248150"/>
            <a:ext cx="385762" cy="5461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40" name="AutoShape 336"/>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41" name="Line 337"/>
          <p:cNvSpPr>
            <a:spLocks noChangeShapeType="1"/>
          </p:cNvSpPr>
          <p:nvPr/>
        </p:nvSpPr>
        <p:spPr bwMode="auto">
          <a:xfrm rot="5400000">
            <a:off x="3901281"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042" name="Line 338"/>
          <p:cNvSpPr>
            <a:spLocks noChangeShapeType="1"/>
          </p:cNvSpPr>
          <p:nvPr/>
        </p:nvSpPr>
        <p:spPr bwMode="auto">
          <a:xfrm rot="5400000">
            <a:off x="3864769" y="4504532"/>
            <a:ext cx="65087" cy="0"/>
          </a:xfrm>
          <a:prstGeom prst="line">
            <a:avLst/>
          </a:prstGeom>
          <a:noFill/>
          <a:ln w="158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043" name="Rectangle 339"/>
          <p:cNvSpPr>
            <a:spLocks noChangeArrowheads="1"/>
          </p:cNvSpPr>
          <p:nvPr/>
        </p:nvSpPr>
        <p:spPr bwMode="auto">
          <a:xfrm flipV="1">
            <a:off x="3736975" y="4322763"/>
            <a:ext cx="76200" cy="555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44" name="Rectangle 340"/>
          <p:cNvSpPr>
            <a:spLocks noChangeArrowheads="1"/>
          </p:cNvSpPr>
          <p:nvPr/>
        </p:nvSpPr>
        <p:spPr bwMode="auto">
          <a:xfrm flipV="1">
            <a:off x="3741738" y="4498975"/>
            <a:ext cx="74612" cy="2254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45" name="Rectangle 341"/>
          <p:cNvSpPr>
            <a:spLocks noChangeArrowheads="1"/>
          </p:cNvSpPr>
          <p:nvPr/>
        </p:nvSpPr>
        <p:spPr bwMode="auto">
          <a:xfrm flipV="1">
            <a:off x="3724275" y="4378325"/>
            <a:ext cx="106363" cy="1206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46" name="Oval 342"/>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47" name="AutoShape 343"/>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48" name="Rectangle 344"/>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49" name="Rectangle 345"/>
          <p:cNvSpPr>
            <a:spLocks noChangeArrowheads="1"/>
          </p:cNvSpPr>
          <p:nvPr/>
        </p:nvSpPr>
        <p:spPr bwMode="auto">
          <a:xfrm rot="10800000">
            <a:off x="2755900" y="4411663"/>
            <a:ext cx="801688" cy="83026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50" name="Rectangle 346"/>
          <p:cNvSpPr>
            <a:spLocks noChangeArrowheads="1"/>
          </p:cNvSpPr>
          <p:nvPr/>
        </p:nvSpPr>
        <p:spPr bwMode="auto">
          <a:xfrm rot="16200000" flipV="1">
            <a:off x="2679701" y="4714875"/>
            <a:ext cx="74612" cy="7778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51" name="Rectangle 347"/>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52" name="Rectangle 348"/>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53" name="Rectangle 349"/>
          <p:cNvSpPr>
            <a:spLocks noChangeArrowheads="1"/>
          </p:cNvSpPr>
          <p:nvPr/>
        </p:nvSpPr>
        <p:spPr bwMode="auto">
          <a:xfrm rot="10800000" flipV="1">
            <a:off x="2533650" y="5127625"/>
            <a:ext cx="53975"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54" name="AutoShape 350"/>
          <p:cNvSpPr>
            <a:spLocks/>
          </p:cNvSpPr>
          <p:nvPr/>
        </p:nvSpPr>
        <p:spPr bwMode="auto">
          <a:xfrm rot="16200000" flipV="1">
            <a:off x="2093912" y="4821238"/>
            <a:ext cx="290513" cy="3825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55" name="AutoShape 351"/>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56" name="Rectangle 352"/>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057" name="Group 353"/>
          <p:cNvGrpSpPr>
            <a:grpSpLocks/>
          </p:cNvGrpSpPr>
          <p:nvPr/>
        </p:nvGrpSpPr>
        <p:grpSpPr bwMode="auto">
          <a:xfrm rot="5400000">
            <a:off x="2257426" y="4716462"/>
            <a:ext cx="754062" cy="80963"/>
            <a:chOff x="3118" y="864"/>
            <a:chExt cx="530" cy="48"/>
          </a:xfrm>
        </p:grpSpPr>
        <p:sp>
          <p:nvSpPr>
            <p:cNvPr id="73058" name="Arc 35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59" name="Arc 35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060" name="AutoShape 356"/>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61" name="Rectangle 357"/>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62" name="AutoShape 358"/>
          <p:cNvSpPr>
            <a:spLocks noChangeArrowheads="1"/>
          </p:cNvSpPr>
          <p:nvPr/>
        </p:nvSpPr>
        <p:spPr bwMode="auto">
          <a:xfrm rot="-16200000" flipH="1" flipV="1">
            <a:off x="2432050" y="4598988"/>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063" name="Group 359"/>
          <p:cNvGrpSpPr>
            <a:grpSpLocks/>
          </p:cNvGrpSpPr>
          <p:nvPr/>
        </p:nvGrpSpPr>
        <p:grpSpPr bwMode="auto">
          <a:xfrm rot="5400000" flipV="1">
            <a:off x="2297112" y="4559301"/>
            <a:ext cx="66675" cy="63500"/>
            <a:chOff x="3462" y="734"/>
            <a:chExt cx="48" cy="56"/>
          </a:xfrm>
        </p:grpSpPr>
        <p:sp>
          <p:nvSpPr>
            <p:cNvPr id="73064" name="AutoShape 36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65" name="AutoShape 36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066" name="Rectangle 362"/>
          <p:cNvSpPr>
            <a:spLocks noChangeArrowheads="1"/>
          </p:cNvSpPr>
          <p:nvPr/>
        </p:nvSpPr>
        <p:spPr bwMode="auto">
          <a:xfrm rot="16200000">
            <a:off x="2278063" y="4692650"/>
            <a:ext cx="234950" cy="127000"/>
          </a:xfrm>
          <a:prstGeom prst="rect">
            <a:avLst/>
          </a:prstGeom>
          <a:solidFill>
            <a:srgbClr val="FF99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67" name="Line 363"/>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068" name="Line 364"/>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069" name="AutoShape 365"/>
          <p:cNvSpPr>
            <a:spLocks noChangeArrowheads="1"/>
          </p:cNvSpPr>
          <p:nvPr/>
        </p:nvSpPr>
        <p:spPr bwMode="auto">
          <a:xfrm rot="5400000" flipV="1">
            <a:off x="2432050" y="4857750"/>
            <a:ext cx="104775" cy="53975"/>
          </a:xfrm>
          <a:prstGeom prst="rtTriangle">
            <a:avLst/>
          </a:prstGeom>
          <a:solidFill>
            <a:srgbClr val="FF9900"/>
          </a:solidFill>
          <a:ln w="95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070" name="Group 366"/>
          <p:cNvGrpSpPr>
            <a:grpSpLocks/>
          </p:cNvGrpSpPr>
          <p:nvPr/>
        </p:nvGrpSpPr>
        <p:grpSpPr bwMode="auto">
          <a:xfrm rot="5400000" flipV="1">
            <a:off x="2293938" y="4883150"/>
            <a:ext cx="69850" cy="66675"/>
            <a:chOff x="3726" y="878"/>
            <a:chExt cx="50" cy="58"/>
          </a:xfrm>
        </p:grpSpPr>
        <p:sp>
          <p:nvSpPr>
            <p:cNvPr id="73071" name="AutoShape 36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72" name="AutoShape 36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073" name="Rectangle 369"/>
          <p:cNvSpPr>
            <a:spLocks noChangeArrowheads="1"/>
          </p:cNvSpPr>
          <p:nvPr/>
        </p:nvSpPr>
        <p:spPr bwMode="auto">
          <a:xfrm rot="16200000" flipV="1">
            <a:off x="2773363" y="3522663"/>
            <a:ext cx="76200" cy="15240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074" name="Group 370"/>
          <p:cNvGrpSpPr>
            <a:grpSpLocks/>
          </p:cNvGrpSpPr>
          <p:nvPr/>
        </p:nvGrpSpPr>
        <p:grpSpPr bwMode="auto">
          <a:xfrm rot="5400000">
            <a:off x="2267744" y="4715669"/>
            <a:ext cx="395287" cy="66675"/>
            <a:chOff x="3240" y="1320"/>
            <a:chExt cx="278" cy="58"/>
          </a:xfrm>
        </p:grpSpPr>
        <p:grpSp>
          <p:nvGrpSpPr>
            <p:cNvPr id="73075" name="Group 371"/>
            <p:cNvGrpSpPr>
              <a:grpSpLocks/>
            </p:cNvGrpSpPr>
            <p:nvPr/>
          </p:nvGrpSpPr>
          <p:grpSpPr bwMode="auto">
            <a:xfrm>
              <a:off x="3468" y="1320"/>
              <a:ext cx="50" cy="58"/>
              <a:chOff x="3726" y="878"/>
              <a:chExt cx="50" cy="58"/>
            </a:xfrm>
          </p:grpSpPr>
          <p:sp>
            <p:nvSpPr>
              <p:cNvPr id="73076" name="AutoShape 37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77" name="AutoShape 37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3078" name="Group 374"/>
            <p:cNvGrpSpPr>
              <a:grpSpLocks/>
            </p:cNvGrpSpPr>
            <p:nvPr/>
          </p:nvGrpSpPr>
          <p:grpSpPr bwMode="auto">
            <a:xfrm>
              <a:off x="3240" y="1322"/>
              <a:ext cx="48" cy="56"/>
              <a:chOff x="3462" y="734"/>
              <a:chExt cx="48" cy="56"/>
            </a:xfrm>
          </p:grpSpPr>
          <p:sp>
            <p:nvSpPr>
              <p:cNvPr id="73079" name="AutoShape 37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080" name="AutoShape 37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73081" name="Group 377"/>
          <p:cNvGrpSpPr>
            <a:grpSpLocks/>
          </p:cNvGrpSpPr>
          <p:nvPr/>
        </p:nvGrpSpPr>
        <p:grpSpPr bwMode="auto">
          <a:xfrm rot="5400000">
            <a:off x="2041526" y="4556125"/>
            <a:ext cx="684212" cy="395287"/>
            <a:chOff x="3136" y="932"/>
            <a:chExt cx="481" cy="343"/>
          </a:xfrm>
        </p:grpSpPr>
        <p:sp>
          <p:nvSpPr>
            <p:cNvPr id="73082" name="Rectangle 378"/>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83" name="Rectangle 379"/>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084" name="Rectangle 380"/>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3085" name="Rectangle 381"/>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73086" name="Rectangle 382"/>
          <p:cNvSpPr>
            <a:spLocks noChangeArrowheads="1"/>
          </p:cNvSpPr>
          <p:nvPr/>
        </p:nvSpPr>
        <p:spPr bwMode="auto">
          <a:xfrm rot="5400000" flipH="1">
            <a:off x="488156" y="1577182"/>
            <a:ext cx="625475" cy="271462"/>
          </a:xfrm>
          <a:prstGeom prst="rect">
            <a:avLst/>
          </a:prstGeom>
          <a:solidFill>
            <a:srgbClr val="FFFFFF"/>
          </a:solidFill>
          <a:ln w="9525">
            <a:solidFill>
              <a:srgbClr val="000000"/>
            </a:solidFill>
            <a:miter lim="800000"/>
            <a:headEnd/>
            <a:tailEnd/>
          </a:ln>
        </p:spPr>
        <p:txBody>
          <a:bodyPr/>
          <a:lstStyle/>
          <a:p>
            <a:endParaRPr lang="en-US"/>
          </a:p>
        </p:txBody>
      </p:sp>
      <p:sp>
        <p:nvSpPr>
          <p:cNvPr id="73087" name="Rectangle 383"/>
          <p:cNvSpPr>
            <a:spLocks noChangeArrowheads="1"/>
          </p:cNvSpPr>
          <p:nvPr/>
        </p:nvSpPr>
        <p:spPr bwMode="auto">
          <a:xfrm rot="5400000" flipH="1">
            <a:off x="543718" y="1662907"/>
            <a:ext cx="74613" cy="171450"/>
          </a:xfrm>
          <a:prstGeom prst="rect">
            <a:avLst/>
          </a:prstGeom>
          <a:solidFill>
            <a:srgbClr val="FF9900"/>
          </a:solidFill>
          <a:ln w="9525">
            <a:solidFill>
              <a:srgbClr val="000000"/>
            </a:solidFill>
            <a:miter lim="800000"/>
            <a:headEnd/>
            <a:tailEnd/>
          </a:ln>
        </p:spPr>
        <p:txBody>
          <a:bodyPr/>
          <a:lstStyle/>
          <a:p>
            <a:endParaRPr lang="en-US"/>
          </a:p>
        </p:txBody>
      </p:sp>
      <p:sp>
        <p:nvSpPr>
          <p:cNvPr id="73088" name="Rectangle 384"/>
          <p:cNvSpPr>
            <a:spLocks noChangeArrowheads="1"/>
          </p:cNvSpPr>
          <p:nvPr/>
        </p:nvSpPr>
        <p:spPr bwMode="auto">
          <a:xfrm rot="5400000" flipH="1">
            <a:off x="985838" y="15716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73089" name="Rectangle 385"/>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3090" name="Group 386"/>
          <p:cNvGrpSpPr>
            <a:grpSpLocks/>
          </p:cNvGrpSpPr>
          <p:nvPr/>
        </p:nvGrpSpPr>
        <p:grpSpPr bwMode="auto">
          <a:xfrm rot="5400000">
            <a:off x="419100" y="1214438"/>
            <a:ext cx="769938" cy="398462"/>
            <a:chOff x="6287" y="3842"/>
            <a:chExt cx="935" cy="484"/>
          </a:xfrm>
        </p:grpSpPr>
        <p:grpSp>
          <p:nvGrpSpPr>
            <p:cNvPr id="73091" name="Group 387"/>
            <p:cNvGrpSpPr>
              <a:grpSpLocks/>
            </p:cNvGrpSpPr>
            <p:nvPr/>
          </p:nvGrpSpPr>
          <p:grpSpPr bwMode="auto">
            <a:xfrm flipH="1">
              <a:off x="6752" y="3938"/>
              <a:ext cx="470" cy="295"/>
              <a:chOff x="6851" y="3941"/>
              <a:chExt cx="470" cy="295"/>
            </a:xfrm>
          </p:grpSpPr>
          <p:sp>
            <p:nvSpPr>
              <p:cNvPr id="73092" name="Rectangle 388"/>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93" name="Rectangle 389"/>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94" name="Rectangle 390"/>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3095" name="Group 391"/>
            <p:cNvGrpSpPr>
              <a:grpSpLocks/>
            </p:cNvGrpSpPr>
            <p:nvPr/>
          </p:nvGrpSpPr>
          <p:grpSpPr bwMode="auto">
            <a:xfrm>
              <a:off x="6287" y="3842"/>
              <a:ext cx="465" cy="484"/>
              <a:chOff x="6250" y="3361"/>
              <a:chExt cx="465" cy="484"/>
            </a:xfrm>
          </p:grpSpPr>
          <p:sp>
            <p:nvSpPr>
              <p:cNvPr id="73096" name="Rectangle 392"/>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3097" name="AutoShape 393"/>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3098" name="Line 394"/>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3099" name="Group 395"/>
          <p:cNvGrpSpPr>
            <a:grpSpLocks/>
          </p:cNvGrpSpPr>
          <p:nvPr/>
        </p:nvGrpSpPr>
        <p:grpSpPr bwMode="auto">
          <a:xfrm rot="5400000">
            <a:off x="695325" y="1804988"/>
            <a:ext cx="219075" cy="222250"/>
            <a:chOff x="7171" y="1584"/>
            <a:chExt cx="262" cy="270"/>
          </a:xfrm>
        </p:grpSpPr>
        <p:sp>
          <p:nvSpPr>
            <p:cNvPr id="73100" name="Rectangle 396"/>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3101" name="Group 397"/>
            <p:cNvGrpSpPr>
              <a:grpSpLocks/>
            </p:cNvGrpSpPr>
            <p:nvPr/>
          </p:nvGrpSpPr>
          <p:grpSpPr bwMode="auto">
            <a:xfrm>
              <a:off x="7171" y="1584"/>
              <a:ext cx="260" cy="270"/>
              <a:chOff x="7186" y="1584"/>
              <a:chExt cx="245" cy="270"/>
            </a:xfrm>
          </p:grpSpPr>
          <p:sp>
            <p:nvSpPr>
              <p:cNvPr id="73102" name="Oval 398"/>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3" name="Oval 399"/>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4" name="Oval 400"/>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5" name="Oval 401"/>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6" name="Oval 402"/>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7" name="Oval 403"/>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8" name="Oval 404"/>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09" name="Line 405"/>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0" name="Line 406"/>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1" name="Line 407"/>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2" name="Line 408"/>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3" name="Line 409"/>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4" name="Line 410"/>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5" name="Line 411"/>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6" name="Line 412"/>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7" name="Line 413"/>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8" name="Line 414"/>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19" name="Line 415"/>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0" name="Line 416"/>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1" name="Line 417"/>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2" name="Line 418"/>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3" name="Line 419"/>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24" name="Group 420"/>
              <p:cNvGrpSpPr>
                <a:grpSpLocks/>
              </p:cNvGrpSpPr>
              <p:nvPr/>
            </p:nvGrpSpPr>
            <p:grpSpPr bwMode="auto">
              <a:xfrm>
                <a:off x="7389" y="1608"/>
                <a:ext cx="42" cy="246"/>
                <a:chOff x="7389" y="1608"/>
                <a:chExt cx="42" cy="246"/>
              </a:xfrm>
            </p:grpSpPr>
            <p:sp>
              <p:nvSpPr>
                <p:cNvPr id="73125" name="Oval 42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6" name="Line 42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27" name="Line 42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grpSp>
        <p:nvGrpSpPr>
          <p:cNvPr id="73128" name="Group 424"/>
          <p:cNvGrpSpPr>
            <a:grpSpLocks/>
          </p:cNvGrpSpPr>
          <p:nvPr/>
        </p:nvGrpSpPr>
        <p:grpSpPr bwMode="auto">
          <a:xfrm flipV="1">
            <a:off x="2043113" y="2827338"/>
            <a:ext cx="739775" cy="811212"/>
            <a:chOff x="1287" y="1797"/>
            <a:chExt cx="466" cy="511"/>
          </a:xfrm>
        </p:grpSpPr>
        <p:sp>
          <p:nvSpPr>
            <p:cNvPr id="73129" name="Rectangle 425"/>
            <p:cNvSpPr>
              <a:spLocks noChangeArrowheads="1"/>
            </p:cNvSpPr>
            <p:nvPr/>
          </p:nvSpPr>
          <p:spPr bwMode="auto">
            <a:xfrm flipV="1">
              <a:off x="1287" y="1797"/>
              <a:ext cx="466" cy="511"/>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0" name="Rectangle 426"/>
            <p:cNvSpPr>
              <a:spLocks noChangeArrowheads="1"/>
            </p:cNvSpPr>
            <p:nvPr/>
          </p:nvSpPr>
          <p:spPr bwMode="auto">
            <a:xfrm rot="5400000" flipV="1">
              <a:off x="1313" y="1995"/>
              <a:ext cx="39" cy="9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31" name="AutoShape 427"/>
            <p:cNvSpPr>
              <a:spLocks/>
            </p:cNvSpPr>
            <p:nvPr/>
          </p:nvSpPr>
          <p:spPr bwMode="auto">
            <a:xfrm rot="5400000">
              <a:off x="1374" y="1767"/>
              <a:ext cx="103" cy="26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32" name="AutoShape 428"/>
            <p:cNvSpPr>
              <a:spLocks/>
            </p:cNvSpPr>
            <p:nvPr/>
          </p:nvSpPr>
          <p:spPr bwMode="auto">
            <a:xfrm rot="5400000">
              <a:off x="1372" y="1808"/>
              <a:ext cx="61" cy="231"/>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133" name="Group 429"/>
            <p:cNvGrpSpPr>
              <a:grpSpLocks/>
            </p:cNvGrpSpPr>
            <p:nvPr/>
          </p:nvGrpSpPr>
          <p:grpSpPr bwMode="auto">
            <a:xfrm rot="5400000">
              <a:off x="1373" y="2053"/>
              <a:ext cx="104" cy="270"/>
              <a:chOff x="3562" y="1015"/>
              <a:chExt cx="127" cy="336"/>
            </a:xfrm>
          </p:grpSpPr>
          <p:sp>
            <p:nvSpPr>
              <p:cNvPr id="73134" name="AutoShape 430"/>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35" name="AutoShape 431"/>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136" name="Rectangle 432"/>
            <p:cNvSpPr>
              <a:spLocks noChangeArrowheads="1"/>
            </p:cNvSpPr>
            <p:nvPr/>
          </p:nvSpPr>
          <p:spPr bwMode="auto">
            <a:xfrm rot="5400000">
              <a:off x="1449" y="1888"/>
              <a:ext cx="175" cy="31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37" name="AutoShape 433"/>
            <p:cNvSpPr>
              <a:spLocks noChangeArrowheads="1"/>
            </p:cNvSpPr>
            <p:nvPr/>
          </p:nvSpPr>
          <p:spPr bwMode="auto">
            <a:xfrm rot="2739014" flipH="1">
              <a:off x="1634" y="1937"/>
              <a:ext cx="39"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38" name="AutoShape 434"/>
            <p:cNvSpPr>
              <a:spLocks noChangeArrowheads="1"/>
            </p:cNvSpPr>
            <p:nvPr/>
          </p:nvSpPr>
          <p:spPr bwMode="auto">
            <a:xfrm rot="2739014" flipH="1">
              <a:off x="1418" y="1937"/>
              <a:ext cx="39"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39" name="AutoShape 435"/>
            <p:cNvSpPr>
              <a:spLocks noChangeArrowheads="1"/>
            </p:cNvSpPr>
            <p:nvPr/>
          </p:nvSpPr>
          <p:spPr bwMode="auto">
            <a:xfrm rot="2739014" flipH="1">
              <a:off x="1417"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40" name="AutoShape 436"/>
            <p:cNvSpPr>
              <a:spLocks noChangeArrowheads="1"/>
            </p:cNvSpPr>
            <p:nvPr/>
          </p:nvSpPr>
          <p:spPr bwMode="auto">
            <a:xfrm rot="2739014" flipH="1">
              <a:off x="1634" y="1927"/>
              <a:ext cx="40" cy="4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41" name="AutoShape 437"/>
            <p:cNvSpPr>
              <a:spLocks noChangeArrowheads="1"/>
            </p:cNvSpPr>
            <p:nvPr/>
          </p:nvSpPr>
          <p:spPr bwMode="auto">
            <a:xfrm rot="13539014" flipV="1">
              <a:off x="1634"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42" name="AutoShape 438"/>
            <p:cNvSpPr>
              <a:spLocks noChangeArrowheads="1"/>
            </p:cNvSpPr>
            <p:nvPr/>
          </p:nvSpPr>
          <p:spPr bwMode="auto">
            <a:xfrm rot="13539014" flipV="1">
              <a:off x="1418" y="1929"/>
              <a:ext cx="39"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3143" name="Group 439"/>
            <p:cNvGrpSpPr>
              <a:grpSpLocks/>
            </p:cNvGrpSpPr>
            <p:nvPr/>
          </p:nvGrpSpPr>
          <p:grpSpPr bwMode="auto">
            <a:xfrm>
              <a:off x="1426" y="2093"/>
              <a:ext cx="226" cy="39"/>
              <a:chOff x="1426" y="2093"/>
              <a:chExt cx="226" cy="39"/>
            </a:xfrm>
          </p:grpSpPr>
          <p:sp>
            <p:nvSpPr>
              <p:cNvPr id="73144" name="Line 440"/>
              <p:cNvSpPr>
                <a:spLocks noChangeShapeType="1"/>
              </p:cNvSpPr>
              <p:nvPr/>
            </p:nvSpPr>
            <p:spPr bwMode="auto">
              <a:xfrm rot="10800000">
                <a:off x="1465" y="2117"/>
                <a:ext cx="148" cy="1"/>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45" name="AutoShape 441"/>
              <p:cNvSpPr>
                <a:spLocks noChangeArrowheads="1"/>
              </p:cNvSpPr>
              <p:nvPr/>
            </p:nvSpPr>
            <p:spPr bwMode="auto">
              <a:xfrm rot="5400000">
                <a:off x="1613"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46" name="AutoShape 442"/>
              <p:cNvSpPr>
                <a:spLocks noChangeArrowheads="1"/>
              </p:cNvSpPr>
              <p:nvPr/>
            </p:nvSpPr>
            <p:spPr bwMode="auto">
              <a:xfrm rot="5400000" flipV="1">
                <a:off x="1426" y="2093"/>
                <a:ext cx="39" cy="39"/>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147" name="Rectangle 443"/>
            <p:cNvSpPr>
              <a:spLocks noChangeArrowheads="1"/>
            </p:cNvSpPr>
            <p:nvPr/>
          </p:nvSpPr>
          <p:spPr bwMode="auto">
            <a:xfrm flipV="1">
              <a:off x="1395" y="2021"/>
              <a:ext cx="284" cy="8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48" name="AutoShape 444"/>
            <p:cNvSpPr>
              <a:spLocks noChangeArrowheads="1"/>
            </p:cNvSpPr>
            <p:nvPr/>
          </p:nvSpPr>
          <p:spPr bwMode="auto">
            <a:xfrm rot="8060986">
              <a:off x="1629" y="2111"/>
              <a:ext cx="40" cy="4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49" name="AutoShape 445"/>
            <p:cNvSpPr>
              <a:spLocks noChangeArrowheads="1"/>
            </p:cNvSpPr>
            <p:nvPr/>
          </p:nvSpPr>
          <p:spPr bwMode="auto">
            <a:xfrm rot="8060986">
              <a:off x="1412" y="2111"/>
              <a:ext cx="40" cy="39"/>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50" name="AutoShape 446"/>
            <p:cNvSpPr>
              <a:spLocks noChangeArrowheads="1"/>
            </p:cNvSpPr>
            <p:nvPr/>
          </p:nvSpPr>
          <p:spPr bwMode="auto">
            <a:xfrm rot="8060986">
              <a:off x="1629" y="2120"/>
              <a:ext cx="39" cy="4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51" name="AutoShape 447"/>
            <p:cNvSpPr>
              <a:spLocks noChangeArrowheads="1"/>
            </p:cNvSpPr>
            <p:nvPr/>
          </p:nvSpPr>
          <p:spPr bwMode="auto">
            <a:xfrm rot="8060986">
              <a:off x="1412" y="2121"/>
              <a:ext cx="40" cy="39"/>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3152" name="Line 448"/>
          <p:cNvSpPr>
            <a:spLocks noChangeShapeType="1"/>
          </p:cNvSpPr>
          <p:nvPr/>
        </p:nvSpPr>
        <p:spPr bwMode="auto">
          <a:xfrm flipV="1">
            <a:off x="7123113" y="1077913"/>
            <a:ext cx="0" cy="1882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3" name="Line 449"/>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4" name="Line 450"/>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5" name="Line 451"/>
          <p:cNvSpPr>
            <a:spLocks noChangeShapeType="1"/>
          </p:cNvSpPr>
          <p:nvPr/>
        </p:nvSpPr>
        <p:spPr bwMode="auto">
          <a:xfrm rot="5400000" flipV="1">
            <a:off x="7410451" y="796925"/>
            <a:ext cx="0" cy="5937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6" name="Line 452"/>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7" name="Line 453"/>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3158" name="AutoShape 454"/>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3159" name="Rectangle 455"/>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73160" name="Rectangle 456"/>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3161" name="Group 457"/>
          <p:cNvGrpSpPr>
            <a:grpSpLocks/>
          </p:cNvGrpSpPr>
          <p:nvPr/>
        </p:nvGrpSpPr>
        <p:grpSpPr bwMode="auto">
          <a:xfrm rot="5400000" flipV="1">
            <a:off x="6322219" y="3378994"/>
            <a:ext cx="376238" cy="317500"/>
            <a:chOff x="7277" y="7496"/>
            <a:chExt cx="318" cy="270"/>
          </a:xfrm>
        </p:grpSpPr>
        <p:sp>
          <p:nvSpPr>
            <p:cNvPr id="73162" name="Rectangle 458"/>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73163" name="Group 459"/>
            <p:cNvGrpSpPr>
              <a:grpSpLocks/>
            </p:cNvGrpSpPr>
            <p:nvPr/>
          </p:nvGrpSpPr>
          <p:grpSpPr bwMode="auto">
            <a:xfrm>
              <a:off x="7277" y="7496"/>
              <a:ext cx="316" cy="270"/>
              <a:chOff x="7348" y="6391"/>
              <a:chExt cx="316" cy="270"/>
            </a:xfrm>
          </p:grpSpPr>
          <p:sp>
            <p:nvSpPr>
              <p:cNvPr id="73164" name="Oval 460"/>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5" name="Oval 461"/>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6" name="Oval 462"/>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7" name="Oval 463"/>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8" name="Oval 464"/>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69" name="Oval 465"/>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0" name="Oval 466"/>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1" name="Line 467"/>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2" name="Line 468"/>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3" name="Line 469"/>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4" name="Line 470"/>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5" name="Line 471"/>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6" name="Line 472"/>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7" name="Line 473"/>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8" name="Line 474"/>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79" name="Line 475"/>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0" name="Line 476"/>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1" name="Line 477"/>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2" name="Line 478"/>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3" name="Line 479"/>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4" name="Line 480"/>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5" name="Line 481"/>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3186" name="Group 482"/>
              <p:cNvGrpSpPr>
                <a:grpSpLocks/>
              </p:cNvGrpSpPr>
              <p:nvPr/>
            </p:nvGrpSpPr>
            <p:grpSpPr bwMode="auto">
              <a:xfrm>
                <a:off x="7610" y="6415"/>
                <a:ext cx="54" cy="246"/>
                <a:chOff x="7389" y="1608"/>
                <a:chExt cx="42" cy="246"/>
              </a:xfrm>
            </p:grpSpPr>
            <p:sp>
              <p:nvSpPr>
                <p:cNvPr id="73187" name="Oval 483"/>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8" name="Line 484"/>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189" name="Line 485"/>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3190" name="Rectangle 486"/>
          <p:cNvSpPr>
            <a:spLocks noChangeArrowheads="1"/>
          </p:cNvSpPr>
          <p:nvPr/>
        </p:nvSpPr>
        <p:spPr bwMode="auto">
          <a:xfrm rot="5400000" flipH="1" flipV="1">
            <a:off x="6792119" y="2829719"/>
            <a:ext cx="76200" cy="242888"/>
          </a:xfrm>
          <a:prstGeom prst="rect">
            <a:avLst/>
          </a:prstGeom>
          <a:solidFill>
            <a:srgbClr val="3366FF"/>
          </a:solidFill>
          <a:ln w="9525">
            <a:solidFill>
              <a:srgbClr val="000000"/>
            </a:solidFill>
            <a:miter lim="800000"/>
            <a:headEnd/>
            <a:tailEnd/>
          </a:ln>
        </p:spPr>
        <p:txBody>
          <a:bodyPr/>
          <a:lstStyle/>
          <a:p>
            <a:endParaRPr lang="en-US"/>
          </a:p>
        </p:txBody>
      </p:sp>
      <p:sp>
        <p:nvSpPr>
          <p:cNvPr id="73191" name="Rectangle 487"/>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73192" name="Rectangle 488"/>
          <p:cNvSpPr>
            <a:spLocks noChangeArrowheads="1"/>
          </p:cNvSpPr>
          <p:nvPr/>
        </p:nvSpPr>
        <p:spPr bwMode="auto">
          <a:xfrm rot="5400000" flipH="1" flipV="1">
            <a:off x="6789738" y="2709863"/>
            <a:ext cx="77787" cy="242887"/>
          </a:xfrm>
          <a:prstGeom prst="rect">
            <a:avLst/>
          </a:prstGeom>
          <a:solidFill>
            <a:srgbClr val="3366FF"/>
          </a:solidFill>
          <a:ln w="9525">
            <a:solidFill>
              <a:srgbClr val="000000"/>
            </a:solidFill>
            <a:miter lim="800000"/>
            <a:headEnd/>
            <a:tailEnd/>
          </a:ln>
        </p:spPr>
        <p:txBody>
          <a:bodyPr/>
          <a:lstStyle/>
          <a:p>
            <a:endParaRPr lang="en-US"/>
          </a:p>
        </p:txBody>
      </p:sp>
      <p:sp>
        <p:nvSpPr>
          <p:cNvPr id="73193" name="Rectangle 489"/>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73194" name="Rectangle 490"/>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73195" name="Line 491"/>
          <p:cNvSpPr>
            <a:spLocks noChangeShapeType="1"/>
          </p:cNvSpPr>
          <p:nvPr/>
        </p:nvSpPr>
        <p:spPr bwMode="auto">
          <a:xfrm rot="5400000" flipV="1">
            <a:off x="7031832" y="2856706"/>
            <a:ext cx="0" cy="1825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3196" name="Group 492"/>
          <p:cNvGrpSpPr>
            <a:grpSpLocks/>
          </p:cNvGrpSpPr>
          <p:nvPr/>
        </p:nvGrpSpPr>
        <p:grpSpPr bwMode="auto">
          <a:xfrm>
            <a:off x="6407150" y="2416175"/>
            <a:ext cx="177800" cy="263525"/>
            <a:chOff x="4036" y="1810"/>
            <a:chExt cx="112" cy="166"/>
          </a:xfrm>
        </p:grpSpPr>
        <p:grpSp>
          <p:nvGrpSpPr>
            <p:cNvPr id="73197" name="Group 493"/>
            <p:cNvGrpSpPr>
              <a:grpSpLocks/>
            </p:cNvGrpSpPr>
            <p:nvPr/>
          </p:nvGrpSpPr>
          <p:grpSpPr bwMode="auto">
            <a:xfrm rot="5400000">
              <a:off x="4055" y="1791"/>
              <a:ext cx="73" cy="112"/>
              <a:chOff x="4823" y="2806"/>
              <a:chExt cx="144" cy="219"/>
            </a:xfrm>
          </p:grpSpPr>
          <p:sp>
            <p:nvSpPr>
              <p:cNvPr id="73198" name="AutoShape 494"/>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73199" name="Group 495"/>
              <p:cNvGrpSpPr>
                <a:grpSpLocks/>
              </p:cNvGrpSpPr>
              <p:nvPr/>
            </p:nvGrpSpPr>
            <p:grpSpPr bwMode="auto">
              <a:xfrm>
                <a:off x="4855" y="2834"/>
                <a:ext cx="77" cy="167"/>
                <a:chOff x="4855" y="2834"/>
                <a:chExt cx="77" cy="167"/>
              </a:xfrm>
            </p:grpSpPr>
            <p:sp>
              <p:nvSpPr>
                <p:cNvPr id="73200" name="Line 496"/>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01" name="Line 497"/>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02" name="Line 498"/>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03" name="Line 499"/>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3204" name="Rectangle 500"/>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73205" name="Rectangle 501"/>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73206" name="Rectangle 502"/>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73207" name="Rectangle 503"/>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3208" name="Group 504"/>
          <p:cNvGrpSpPr>
            <a:grpSpLocks/>
          </p:cNvGrpSpPr>
          <p:nvPr/>
        </p:nvGrpSpPr>
        <p:grpSpPr bwMode="auto">
          <a:xfrm>
            <a:off x="6337300" y="2697163"/>
            <a:ext cx="349250" cy="654050"/>
            <a:chOff x="3992" y="2042"/>
            <a:chExt cx="220" cy="412"/>
          </a:xfrm>
        </p:grpSpPr>
        <p:sp>
          <p:nvSpPr>
            <p:cNvPr id="73209" name="Rectangle 505"/>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3210" name="Rectangle 506"/>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3211" name="Rectangle 507"/>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3212" name="Rectangle 508"/>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3213" name="Rectangle 509"/>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73215" name="Text Box 511"/>
          <p:cNvSpPr txBox="1">
            <a:spLocks noChangeArrowheads="1"/>
          </p:cNvSpPr>
          <p:nvPr/>
        </p:nvSpPr>
        <p:spPr bwMode="auto">
          <a:xfrm>
            <a:off x="4586288" y="3967163"/>
            <a:ext cx="271621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This also drops the Signal to NOT 2, it shifts and sends a blocking Signal to NOT 1. Now both Palm Buttons must be released to allow the timer to reset and drop its output before another cycle can start.</a:t>
            </a:r>
            <a:endParaRPr lang="en-US" sz="1400">
              <a:solidFill>
                <a:srgbClr val="00CC66"/>
              </a:solidFill>
            </a:endParaRPr>
          </a:p>
        </p:txBody>
      </p:sp>
      <p:sp>
        <p:nvSpPr>
          <p:cNvPr id="73216" name="Line 512"/>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3217" name="Text Box 513"/>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73218" name="AutoShape 514"/>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 name="Slide Number Placeholder 3"/>
          <p:cNvSpPr>
            <a:spLocks noGrp="1"/>
          </p:cNvSpPr>
          <p:nvPr>
            <p:ph type="sldNum" sz="quarter" idx="12"/>
          </p:nvPr>
        </p:nvSpPr>
        <p:spPr/>
        <p:txBody>
          <a:bodyPr/>
          <a:lstStyle/>
          <a:p>
            <a:fld id="{9D80611B-66F0-914F-82CC-3205F006613E}" type="slidenum">
              <a:rPr lang="en-US"/>
              <a:pPr/>
              <a:t>152</a:t>
            </a:fld>
            <a:endParaRPr lang="en-US"/>
          </a:p>
        </p:txBody>
      </p:sp>
      <p:sp>
        <p:nvSpPr>
          <p:cNvPr id="73731" name="Rectangle 3"/>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Simple Anti-Tie Down Circuit  </a:t>
            </a:r>
            <a:r>
              <a:rPr lang="en-US" sz="4400">
                <a:solidFill>
                  <a:schemeClr val="tx2"/>
                </a:solidFill>
              </a:rPr>
              <a:t> </a:t>
            </a:r>
          </a:p>
        </p:txBody>
      </p:sp>
      <p:sp>
        <p:nvSpPr>
          <p:cNvPr id="73732" name="Text Box 4"/>
          <p:cNvSpPr txBox="1">
            <a:spLocks noChangeArrowheads="1"/>
          </p:cNvSpPr>
          <p:nvPr/>
        </p:nvSpPr>
        <p:spPr bwMode="auto">
          <a:xfrm>
            <a:off x="973138" y="5789613"/>
            <a:ext cx="7264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tabLst>
                <a:tab pos="117475" algn="l"/>
              </a:tabLst>
              <a:defRPr sz="2400">
                <a:solidFill>
                  <a:schemeClr val="tx1"/>
                </a:solidFill>
                <a:latin typeface="Times New Roman" charset="0"/>
                <a:ea typeface="ＭＳ Ｐゴシック" charset="0"/>
              </a:defRPr>
            </a:lvl1pPr>
            <a:lvl2pPr defTabSz="169863">
              <a:tabLst>
                <a:tab pos="117475" algn="l"/>
              </a:tabLst>
              <a:defRPr sz="2400">
                <a:solidFill>
                  <a:schemeClr val="tx1"/>
                </a:solidFill>
                <a:latin typeface="Times New Roman" charset="0"/>
                <a:ea typeface="ＭＳ Ｐゴシック" charset="0"/>
              </a:defRPr>
            </a:lvl2pPr>
            <a:lvl3pPr defTabSz="169863">
              <a:tabLst>
                <a:tab pos="117475" algn="l"/>
              </a:tabLst>
              <a:defRPr sz="2400">
                <a:solidFill>
                  <a:schemeClr val="tx1"/>
                </a:solidFill>
                <a:latin typeface="Times New Roman" charset="0"/>
                <a:ea typeface="ＭＳ Ｐゴシック" charset="0"/>
              </a:defRPr>
            </a:lvl3pPr>
            <a:lvl4pPr defTabSz="169863">
              <a:tabLst>
                <a:tab pos="117475" algn="l"/>
              </a:tabLst>
              <a:defRPr sz="2400">
                <a:solidFill>
                  <a:schemeClr val="tx1"/>
                </a:solidFill>
                <a:latin typeface="Times New Roman" charset="0"/>
                <a:ea typeface="ＭＳ Ｐゴシック" charset="0"/>
              </a:defRPr>
            </a:lvl4pPr>
            <a:lvl5pPr defTabSz="169863">
              <a:tabLst>
                <a:tab pos="117475" algn="l"/>
              </a:tabLst>
              <a:defRPr sz="2400">
                <a:solidFill>
                  <a:schemeClr val="tx1"/>
                </a:solidFill>
                <a:latin typeface="Times New Roman" charset="0"/>
                <a:ea typeface="ＭＳ Ｐゴシック" charset="0"/>
              </a:defRPr>
            </a:lvl5pPr>
            <a:lvl6pPr defTabSz="169863" fontAlgn="base">
              <a:spcBef>
                <a:spcPct val="0"/>
              </a:spcBef>
              <a:spcAft>
                <a:spcPct val="0"/>
              </a:spcAft>
              <a:tabLst>
                <a:tab pos="117475" algn="l"/>
              </a:tabLst>
              <a:defRPr sz="2400">
                <a:solidFill>
                  <a:schemeClr val="tx1"/>
                </a:solidFill>
                <a:latin typeface="Times New Roman" charset="0"/>
                <a:ea typeface="ＭＳ Ｐゴシック" charset="0"/>
              </a:defRPr>
            </a:lvl6pPr>
            <a:lvl7pPr defTabSz="169863" fontAlgn="base">
              <a:spcBef>
                <a:spcPct val="0"/>
              </a:spcBef>
              <a:spcAft>
                <a:spcPct val="0"/>
              </a:spcAft>
              <a:tabLst>
                <a:tab pos="117475" algn="l"/>
              </a:tabLst>
              <a:defRPr sz="2400">
                <a:solidFill>
                  <a:schemeClr val="tx1"/>
                </a:solidFill>
                <a:latin typeface="Times New Roman" charset="0"/>
                <a:ea typeface="ＭＳ Ｐゴシック" charset="0"/>
              </a:defRPr>
            </a:lvl7pPr>
            <a:lvl8pPr defTabSz="169863" fontAlgn="base">
              <a:spcBef>
                <a:spcPct val="0"/>
              </a:spcBef>
              <a:spcAft>
                <a:spcPct val="0"/>
              </a:spcAft>
              <a:tabLst>
                <a:tab pos="117475" algn="l"/>
              </a:tabLst>
              <a:defRPr sz="2400">
                <a:solidFill>
                  <a:schemeClr val="tx1"/>
                </a:solidFill>
                <a:latin typeface="Times New Roman" charset="0"/>
                <a:ea typeface="ＭＳ Ｐゴシック" charset="0"/>
              </a:defRPr>
            </a:lvl8pPr>
            <a:lvl9pPr defTabSz="169863" fontAlgn="base">
              <a:spcBef>
                <a:spcPct val="0"/>
              </a:spcBef>
              <a:spcAft>
                <a:spcPct val="0"/>
              </a:spcAft>
              <a:tabLst>
                <a:tab pos="117475" algn="l"/>
              </a:tabLst>
              <a:defRPr sz="2400">
                <a:solidFill>
                  <a:schemeClr val="tx1"/>
                </a:solidFill>
                <a:latin typeface="Times New Roman" charset="0"/>
                <a:ea typeface="ＭＳ Ｐゴシック" charset="0"/>
              </a:defRPr>
            </a:lvl9pPr>
          </a:lstStyle>
          <a:p>
            <a:pPr algn="ctr">
              <a:spcBef>
                <a:spcPct val="50000"/>
              </a:spcBef>
            </a:pPr>
            <a:r>
              <a:rPr lang="en-US">
                <a:latin typeface="Tahoma" charset="0"/>
              </a:rPr>
              <a:t>Anti-Tie Down Safety Circuit In </a:t>
            </a:r>
            <a:r>
              <a:rPr lang="en-US" u="sng">
                <a:latin typeface="Tahoma" charset="0"/>
              </a:rPr>
              <a:t>Cutaway</a:t>
            </a:r>
            <a:r>
              <a:rPr lang="en-US">
                <a:latin typeface="Tahoma" charset="0"/>
              </a:rPr>
              <a:t> Format</a:t>
            </a:r>
            <a:r>
              <a:rPr lang="en-US" sz="1800">
                <a:latin typeface="Tahoma" charset="0"/>
              </a:rPr>
              <a:t> Ready For Another Cycle</a:t>
            </a:r>
            <a:r>
              <a:rPr lang="en-US">
                <a:latin typeface="Tahoma" charset="0"/>
              </a:rPr>
              <a:t> </a:t>
            </a:r>
          </a:p>
        </p:txBody>
      </p:sp>
      <p:sp>
        <p:nvSpPr>
          <p:cNvPr id="74239" name="Text Box 511"/>
          <p:cNvSpPr txBox="1">
            <a:spLocks noChangeArrowheads="1"/>
          </p:cNvSpPr>
          <p:nvPr/>
        </p:nvSpPr>
        <p:spPr bwMode="auto">
          <a:xfrm>
            <a:off x="2095500" y="26019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OR </a:t>
            </a:r>
          </a:p>
        </p:txBody>
      </p:sp>
      <p:sp>
        <p:nvSpPr>
          <p:cNvPr id="74240" name="Text Box 512"/>
          <p:cNvSpPr txBox="1">
            <a:spLocks noChangeArrowheads="1"/>
          </p:cNvSpPr>
          <p:nvPr/>
        </p:nvSpPr>
        <p:spPr bwMode="auto">
          <a:xfrm>
            <a:off x="2166938" y="8223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a:t>
            </a:r>
          </a:p>
        </p:txBody>
      </p:sp>
      <p:sp>
        <p:nvSpPr>
          <p:cNvPr id="74241" name="Line 513"/>
          <p:cNvSpPr>
            <a:spLocks noChangeShapeType="1"/>
          </p:cNvSpPr>
          <p:nvPr/>
        </p:nvSpPr>
        <p:spPr bwMode="auto">
          <a:xfrm rot="5400000" flipV="1">
            <a:off x="7584282" y="2385218"/>
            <a:ext cx="0" cy="2587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42" name="Line 514"/>
          <p:cNvSpPr>
            <a:spLocks noChangeShapeType="1"/>
          </p:cNvSpPr>
          <p:nvPr/>
        </p:nvSpPr>
        <p:spPr bwMode="auto">
          <a:xfrm rot="5400000" flipV="1">
            <a:off x="7410451" y="796925"/>
            <a:ext cx="0" cy="5937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44" name="Line 516"/>
          <p:cNvSpPr>
            <a:spLocks noChangeShapeType="1"/>
          </p:cNvSpPr>
          <p:nvPr/>
        </p:nvSpPr>
        <p:spPr bwMode="auto">
          <a:xfrm flipH="1">
            <a:off x="747553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5" name="Line 517"/>
          <p:cNvSpPr>
            <a:spLocks noChangeShapeType="1"/>
          </p:cNvSpPr>
          <p:nvPr/>
        </p:nvSpPr>
        <p:spPr bwMode="auto">
          <a:xfrm flipH="1">
            <a:off x="7612063"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6" name="Line 518"/>
          <p:cNvSpPr>
            <a:spLocks noChangeShapeType="1"/>
          </p:cNvSpPr>
          <p:nvPr/>
        </p:nvSpPr>
        <p:spPr bwMode="auto">
          <a:xfrm flipH="1" flipV="1">
            <a:off x="747553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7" name="Line 519"/>
          <p:cNvSpPr>
            <a:spLocks noChangeShapeType="1"/>
          </p:cNvSpPr>
          <p:nvPr/>
        </p:nvSpPr>
        <p:spPr bwMode="auto">
          <a:xfrm flipH="1" flipV="1">
            <a:off x="7612063"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8" name="Line 520"/>
          <p:cNvSpPr>
            <a:spLocks noChangeShapeType="1"/>
          </p:cNvSpPr>
          <p:nvPr/>
        </p:nvSpPr>
        <p:spPr bwMode="auto">
          <a:xfrm flipH="1">
            <a:off x="7613650" y="4856163"/>
            <a:ext cx="0" cy="127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49" name="Line 521"/>
          <p:cNvSpPr>
            <a:spLocks noChangeShapeType="1"/>
          </p:cNvSpPr>
          <p:nvPr/>
        </p:nvSpPr>
        <p:spPr bwMode="auto">
          <a:xfrm>
            <a:off x="7227888" y="5014913"/>
            <a:ext cx="247650" cy="0"/>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0" name="Rectangle 522"/>
          <p:cNvSpPr>
            <a:spLocks noChangeArrowheads="1"/>
          </p:cNvSpPr>
          <p:nvPr/>
        </p:nvSpPr>
        <p:spPr bwMode="auto">
          <a:xfrm>
            <a:off x="7839075" y="4854575"/>
            <a:ext cx="257175" cy="2873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1" name="Oval 523"/>
          <p:cNvSpPr>
            <a:spLocks noChangeArrowheads="1"/>
          </p:cNvSpPr>
          <p:nvPr/>
        </p:nvSpPr>
        <p:spPr bwMode="auto">
          <a:xfrm>
            <a:off x="7724775" y="4724400"/>
            <a:ext cx="123825" cy="123825"/>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2" name="Line 524"/>
          <p:cNvSpPr>
            <a:spLocks noChangeShapeType="1"/>
          </p:cNvSpPr>
          <p:nvPr/>
        </p:nvSpPr>
        <p:spPr bwMode="auto">
          <a:xfrm flipV="1">
            <a:off x="7758113" y="4754563"/>
            <a:ext cx="61912" cy="65087"/>
          </a:xfrm>
          <a:prstGeom prst="line">
            <a:avLst/>
          </a:prstGeom>
          <a:noFill/>
          <a:ln w="3175">
            <a:solidFill>
              <a:srgbClr val="000000"/>
            </a:solidFill>
            <a:round/>
            <a:headEnd type="none" w="lg" len="lg"/>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3" name="Line 525"/>
          <p:cNvSpPr>
            <a:spLocks noChangeShapeType="1"/>
          </p:cNvSpPr>
          <p:nvPr/>
        </p:nvSpPr>
        <p:spPr bwMode="auto">
          <a:xfrm>
            <a:off x="7785100" y="4852988"/>
            <a:ext cx="1588" cy="160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4" name="Line 526"/>
          <p:cNvSpPr>
            <a:spLocks noChangeShapeType="1"/>
          </p:cNvSpPr>
          <p:nvPr/>
        </p:nvSpPr>
        <p:spPr bwMode="auto">
          <a:xfrm flipH="1">
            <a:off x="8153400"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5" name="Line 527"/>
          <p:cNvSpPr>
            <a:spLocks noChangeShapeType="1"/>
          </p:cNvSpPr>
          <p:nvPr/>
        </p:nvSpPr>
        <p:spPr bwMode="auto">
          <a:xfrm flipH="1">
            <a:off x="8294688"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6" name="Line 528"/>
          <p:cNvSpPr>
            <a:spLocks noChangeShapeType="1"/>
          </p:cNvSpPr>
          <p:nvPr/>
        </p:nvSpPr>
        <p:spPr bwMode="auto">
          <a:xfrm flipH="1" flipV="1">
            <a:off x="8153400" y="5014913"/>
            <a:ext cx="142875" cy="1587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7" name="Line 529"/>
          <p:cNvSpPr>
            <a:spLocks noChangeShapeType="1"/>
          </p:cNvSpPr>
          <p:nvPr/>
        </p:nvSpPr>
        <p:spPr bwMode="auto">
          <a:xfrm flipH="1" flipV="1">
            <a:off x="8294688" y="4854575"/>
            <a:ext cx="142875" cy="16033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8" name="Line 530"/>
          <p:cNvSpPr>
            <a:spLocks noChangeShapeType="1"/>
          </p:cNvSpPr>
          <p:nvPr/>
        </p:nvSpPr>
        <p:spPr bwMode="auto">
          <a:xfrm>
            <a:off x="8296275" y="4854575"/>
            <a:ext cx="0" cy="319088"/>
          </a:xfrm>
          <a:prstGeom prst="line">
            <a:avLst/>
          </a:prstGeom>
          <a:noFill/>
          <a:ln w="1905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59" name="Line 531"/>
          <p:cNvSpPr>
            <a:spLocks noChangeShapeType="1"/>
          </p:cNvSpPr>
          <p:nvPr/>
        </p:nvSpPr>
        <p:spPr bwMode="auto">
          <a:xfrm>
            <a:off x="7842250" y="5014913"/>
            <a:ext cx="314325" cy="0"/>
          </a:xfrm>
          <a:prstGeom prst="line">
            <a:avLst/>
          </a:prstGeom>
          <a:noFill/>
          <a:ln w="12700">
            <a:solidFill>
              <a:srgbClr val="FF9966"/>
            </a:solidFill>
            <a:round/>
            <a:headEnd type="triangle" w="med" len="med"/>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1" name="Line 533"/>
          <p:cNvSpPr>
            <a:spLocks noChangeShapeType="1"/>
          </p:cNvSpPr>
          <p:nvPr/>
        </p:nvSpPr>
        <p:spPr bwMode="auto">
          <a:xfrm flipH="1">
            <a:off x="7754938" y="5014913"/>
            <a:ext cx="8572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2" name="Line 534"/>
          <p:cNvSpPr>
            <a:spLocks noChangeShapeType="1"/>
          </p:cNvSpPr>
          <p:nvPr/>
        </p:nvSpPr>
        <p:spPr bwMode="auto">
          <a:xfrm>
            <a:off x="7783513" y="5014913"/>
            <a:ext cx="0" cy="2222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3" name="Line 535"/>
          <p:cNvSpPr>
            <a:spLocks noChangeShapeType="1"/>
          </p:cNvSpPr>
          <p:nvPr/>
        </p:nvSpPr>
        <p:spPr bwMode="auto">
          <a:xfrm>
            <a:off x="7783513" y="5237163"/>
            <a:ext cx="200025" cy="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4" name="Line 536"/>
          <p:cNvSpPr>
            <a:spLocks noChangeShapeType="1"/>
          </p:cNvSpPr>
          <p:nvPr/>
        </p:nvSpPr>
        <p:spPr bwMode="auto">
          <a:xfrm flipV="1">
            <a:off x="7981950" y="5141913"/>
            <a:ext cx="0" cy="488950"/>
          </a:xfrm>
          <a:prstGeom prst="line">
            <a:avLst/>
          </a:prstGeom>
          <a:noFill/>
          <a:ln w="25400">
            <a:solidFill>
              <a:srgbClr val="FF9966"/>
            </a:solidFill>
            <a:prstDash val="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5" name="Line 537"/>
          <p:cNvSpPr>
            <a:spLocks noChangeShapeType="1"/>
          </p:cNvSpPr>
          <p:nvPr/>
        </p:nvSpPr>
        <p:spPr bwMode="auto">
          <a:xfrm flipV="1">
            <a:off x="7924800" y="4822825"/>
            <a:ext cx="87313"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6" name="Line 538"/>
          <p:cNvSpPr>
            <a:spLocks noChangeShapeType="1"/>
          </p:cNvSpPr>
          <p:nvPr/>
        </p:nvSpPr>
        <p:spPr bwMode="auto">
          <a:xfrm flipH="1" flipV="1">
            <a:off x="7896225" y="47910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7" name="Line 539"/>
          <p:cNvSpPr>
            <a:spLocks noChangeShapeType="1"/>
          </p:cNvSpPr>
          <p:nvPr/>
        </p:nvSpPr>
        <p:spPr bwMode="auto">
          <a:xfrm flipV="1">
            <a:off x="7896225" y="47593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8" name="Line 540"/>
          <p:cNvSpPr>
            <a:spLocks noChangeShapeType="1"/>
          </p:cNvSpPr>
          <p:nvPr/>
        </p:nvSpPr>
        <p:spPr bwMode="auto">
          <a:xfrm flipH="1" flipV="1">
            <a:off x="7896225" y="472757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69" name="Line 541"/>
          <p:cNvSpPr>
            <a:spLocks noChangeShapeType="1"/>
          </p:cNvSpPr>
          <p:nvPr/>
        </p:nvSpPr>
        <p:spPr bwMode="auto">
          <a:xfrm flipV="1">
            <a:off x="7896225" y="4695825"/>
            <a:ext cx="115888" cy="3175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0" name="Line 542"/>
          <p:cNvSpPr>
            <a:spLocks noChangeShapeType="1"/>
          </p:cNvSpPr>
          <p:nvPr/>
        </p:nvSpPr>
        <p:spPr bwMode="auto">
          <a:xfrm flipV="1">
            <a:off x="7869238" y="4695825"/>
            <a:ext cx="228600" cy="127000"/>
          </a:xfrm>
          <a:prstGeom prst="line">
            <a:avLst/>
          </a:prstGeom>
          <a:noFill/>
          <a:ln w="1270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1" name="Oval 543"/>
          <p:cNvSpPr>
            <a:spLocks noChangeArrowheads="1"/>
          </p:cNvSpPr>
          <p:nvPr/>
        </p:nvSpPr>
        <p:spPr bwMode="auto">
          <a:xfrm>
            <a:off x="7762875" y="4991100"/>
            <a:ext cx="47625" cy="47625"/>
          </a:xfrm>
          <a:prstGeom prst="ellipse">
            <a:avLst/>
          </a:prstGeom>
          <a:solidFill>
            <a:srgbClr val="00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2" name="Line 544"/>
          <p:cNvSpPr>
            <a:spLocks noChangeShapeType="1"/>
          </p:cNvSpPr>
          <p:nvPr/>
        </p:nvSpPr>
        <p:spPr bwMode="auto">
          <a:xfrm>
            <a:off x="338138" y="1741488"/>
            <a:ext cx="0" cy="388937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3" name="Line 545"/>
          <p:cNvSpPr>
            <a:spLocks noChangeShapeType="1"/>
          </p:cNvSpPr>
          <p:nvPr/>
        </p:nvSpPr>
        <p:spPr bwMode="auto">
          <a:xfrm rot="5400000">
            <a:off x="4173538" y="1814513"/>
            <a:ext cx="0" cy="7632700"/>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4" name="Line 546"/>
          <p:cNvSpPr>
            <a:spLocks noChangeShapeType="1"/>
          </p:cNvSpPr>
          <p:nvPr/>
        </p:nvSpPr>
        <p:spPr bwMode="auto">
          <a:xfrm rot="5400000">
            <a:off x="434182" y="1651793"/>
            <a:ext cx="0" cy="207963"/>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5" name="Line 547"/>
          <p:cNvSpPr>
            <a:spLocks noChangeShapeType="1"/>
          </p:cNvSpPr>
          <p:nvPr/>
        </p:nvSpPr>
        <p:spPr bwMode="auto">
          <a:xfrm rot="5400000">
            <a:off x="448469" y="3820319"/>
            <a:ext cx="0" cy="182562"/>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6" name="Oval 548"/>
          <p:cNvSpPr>
            <a:spLocks noChangeArrowheads="1"/>
          </p:cNvSpPr>
          <p:nvPr/>
        </p:nvSpPr>
        <p:spPr bwMode="auto">
          <a:xfrm>
            <a:off x="309563" y="38750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77" name="Line 549"/>
          <p:cNvSpPr>
            <a:spLocks noChangeShapeType="1"/>
          </p:cNvSpPr>
          <p:nvPr/>
        </p:nvSpPr>
        <p:spPr bwMode="auto">
          <a:xfrm>
            <a:off x="1474788" y="1201738"/>
            <a:ext cx="0" cy="17891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8" name="Line 550"/>
          <p:cNvSpPr>
            <a:spLocks noChangeShapeType="1"/>
          </p:cNvSpPr>
          <p:nvPr/>
        </p:nvSpPr>
        <p:spPr bwMode="auto">
          <a:xfrm rot="5400000">
            <a:off x="1751807" y="2680494"/>
            <a:ext cx="0" cy="6048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79" name="Line 551"/>
          <p:cNvSpPr>
            <a:spLocks noChangeShapeType="1"/>
          </p:cNvSpPr>
          <p:nvPr/>
        </p:nvSpPr>
        <p:spPr bwMode="auto">
          <a:xfrm rot="5400000">
            <a:off x="1863725" y="2162175"/>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0" name="Line 552"/>
          <p:cNvSpPr>
            <a:spLocks noChangeShapeType="1"/>
          </p:cNvSpPr>
          <p:nvPr/>
        </p:nvSpPr>
        <p:spPr bwMode="auto">
          <a:xfrm rot="5400000">
            <a:off x="1288257" y="1473993"/>
            <a:ext cx="0" cy="3730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1" name="Line 553"/>
          <p:cNvSpPr>
            <a:spLocks noChangeShapeType="1"/>
          </p:cNvSpPr>
          <p:nvPr/>
        </p:nvSpPr>
        <p:spPr bwMode="auto">
          <a:xfrm>
            <a:off x="3086100" y="1646238"/>
            <a:ext cx="0" cy="917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2" name="AutoShape 554"/>
          <p:cNvSpPr>
            <a:spLocks/>
          </p:cNvSpPr>
          <p:nvPr/>
        </p:nvSpPr>
        <p:spPr bwMode="auto">
          <a:xfrm flipH="1">
            <a:off x="1711325" y="2849563"/>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83" name="AutoShape 555"/>
          <p:cNvSpPr>
            <a:spLocks/>
          </p:cNvSpPr>
          <p:nvPr/>
        </p:nvSpPr>
        <p:spPr bwMode="auto">
          <a:xfrm rot="10800000" flipV="1">
            <a:off x="3384550" y="14986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84" name="Oval 556"/>
          <p:cNvSpPr>
            <a:spLocks noChangeArrowheads="1"/>
          </p:cNvSpPr>
          <p:nvPr/>
        </p:nvSpPr>
        <p:spPr bwMode="auto">
          <a:xfrm>
            <a:off x="1449388" y="163353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85" name="Line 557"/>
          <p:cNvSpPr>
            <a:spLocks noChangeShapeType="1"/>
          </p:cNvSpPr>
          <p:nvPr/>
        </p:nvSpPr>
        <p:spPr bwMode="auto">
          <a:xfrm rot="5400000">
            <a:off x="3610769" y="1043781"/>
            <a:ext cx="0" cy="4206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6" name="Line 558"/>
          <p:cNvSpPr>
            <a:spLocks noChangeShapeType="1"/>
          </p:cNvSpPr>
          <p:nvPr/>
        </p:nvSpPr>
        <p:spPr bwMode="auto">
          <a:xfrm>
            <a:off x="1711325" y="3074988"/>
            <a:ext cx="0" cy="7080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7" name="Line 559"/>
          <p:cNvSpPr>
            <a:spLocks noChangeShapeType="1"/>
          </p:cNvSpPr>
          <p:nvPr/>
        </p:nvSpPr>
        <p:spPr bwMode="auto">
          <a:xfrm rot="5400000">
            <a:off x="1975644" y="3196431"/>
            <a:ext cx="0" cy="1222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8" name="Line 560"/>
          <p:cNvSpPr>
            <a:spLocks noChangeShapeType="1"/>
          </p:cNvSpPr>
          <p:nvPr/>
        </p:nvSpPr>
        <p:spPr bwMode="auto">
          <a:xfrm>
            <a:off x="1711325" y="2314575"/>
            <a:ext cx="0" cy="534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89" name="Oval 561"/>
          <p:cNvSpPr>
            <a:spLocks noChangeArrowheads="1"/>
          </p:cNvSpPr>
          <p:nvPr/>
        </p:nvSpPr>
        <p:spPr bwMode="auto">
          <a:xfrm>
            <a:off x="7953375" y="5226050"/>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0" name="Line 562"/>
          <p:cNvSpPr>
            <a:spLocks noChangeShapeType="1"/>
          </p:cNvSpPr>
          <p:nvPr/>
        </p:nvSpPr>
        <p:spPr bwMode="auto">
          <a:xfrm>
            <a:off x="1449388" y="4754563"/>
            <a:ext cx="0" cy="847725"/>
          </a:xfrm>
          <a:prstGeom prst="line">
            <a:avLst/>
          </a:prstGeom>
          <a:noFill/>
          <a:ln w="25400">
            <a:solidFill>
              <a:srgbClr val="FF9966"/>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1" name="Oval 563"/>
          <p:cNvSpPr>
            <a:spLocks noChangeArrowheads="1"/>
          </p:cNvSpPr>
          <p:nvPr/>
        </p:nvSpPr>
        <p:spPr bwMode="auto">
          <a:xfrm>
            <a:off x="1425575" y="55959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292" name="AutoShape 564"/>
          <p:cNvSpPr>
            <a:spLocks/>
          </p:cNvSpPr>
          <p:nvPr/>
        </p:nvSpPr>
        <p:spPr bwMode="auto">
          <a:xfrm rot="16200000" flipV="1">
            <a:off x="1901825" y="38989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293" name="Line 565"/>
          <p:cNvSpPr>
            <a:spLocks noChangeShapeType="1"/>
          </p:cNvSpPr>
          <p:nvPr/>
        </p:nvSpPr>
        <p:spPr bwMode="auto">
          <a:xfrm rot="5400000">
            <a:off x="3695701" y="2651125"/>
            <a:ext cx="0" cy="2571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4" name="Line 566"/>
          <p:cNvSpPr>
            <a:spLocks noChangeShapeType="1"/>
          </p:cNvSpPr>
          <p:nvPr/>
        </p:nvSpPr>
        <p:spPr bwMode="auto">
          <a:xfrm rot="5400000">
            <a:off x="1839913" y="4916487"/>
            <a:ext cx="0" cy="4095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5" name="Line 567"/>
          <p:cNvSpPr>
            <a:spLocks noChangeShapeType="1"/>
          </p:cNvSpPr>
          <p:nvPr/>
        </p:nvSpPr>
        <p:spPr bwMode="auto">
          <a:xfrm>
            <a:off x="1635125" y="4894263"/>
            <a:ext cx="0" cy="2270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6" name="Line 568"/>
          <p:cNvSpPr>
            <a:spLocks noChangeShapeType="1"/>
          </p:cNvSpPr>
          <p:nvPr/>
        </p:nvSpPr>
        <p:spPr bwMode="auto">
          <a:xfrm rot="5400000">
            <a:off x="3518694" y="2851944"/>
            <a:ext cx="0" cy="5953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7" name="Line 569"/>
          <p:cNvSpPr>
            <a:spLocks noChangeShapeType="1"/>
          </p:cNvSpPr>
          <p:nvPr/>
        </p:nvSpPr>
        <p:spPr bwMode="auto">
          <a:xfrm>
            <a:off x="1914525" y="3633788"/>
            <a:ext cx="0" cy="5984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8" name="Line 570"/>
          <p:cNvSpPr>
            <a:spLocks noChangeShapeType="1"/>
          </p:cNvSpPr>
          <p:nvPr/>
        </p:nvSpPr>
        <p:spPr bwMode="auto">
          <a:xfrm>
            <a:off x="3240088" y="3170238"/>
            <a:ext cx="0" cy="8159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299" name="Line 571"/>
          <p:cNvSpPr>
            <a:spLocks noChangeShapeType="1"/>
          </p:cNvSpPr>
          <p:nvPr/>
        </p:nvSpPr>
        <p:spPr bwMode="auto">
          <a:xfrm>
            <a:off x="1635125" y="3960813"/>
            <a:ext cx="0" cy="6969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00" name="Line 572"/>
          <p:cNvSpPr>
            <a:spLocks noChangeShapeType="1"/>
          </p:cNvSpPr>
          <p:nvPr/>
        </p:nvSpPr>
        <p:spPr bwMode="auto">
          <a:xfrm rot="-5400000">
            <a:off x="1842294" y="3318669"/>
            <a:ext cx="144462"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1" name="AutoShape 573"/>
          <p:cNvSpPr>
            <a:spLocks/>
          </p:cNvSpPr>
          <p:nvPr/>
        </p:nvSpPr>
        <p:spPr bwMode="auto">
          <a:xfrm rot="10800000" flipV="1">
            <a:off x="3400425" y="3035300"/>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02" name="Line 574"/>
          <p:cNvSpPr>
            <a:spLocks noChangeShapeType="1"/>
          </p:cNvSpPr>
          <p:nvPr/>
        </p:nvSpPr>
        <p:spPr bwMode="auto">
          <a:xfrm rot="5400000">
            <a:off x="1739107" y="926306"/>
            <a:ext cx="0" cy="5794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03" name="Line 575"/>
          <p:cNvSpPr>
            <a:spLocks noChangeShapeType="1"/>
          </p:cNvSpPr>
          <p:nvPr/>
        </p:nvSpPr>
        <p:spPr bwMode="auto">
          <a:xfrm rot="16200000" flipV="1">
            <a:off x="3596481" y="3217069"/>
            <a:ext cx="1588" cy="4254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04" name="Line 576"/>
          <p:cNvSpPr>
            <a:spLocks noChangeShapeType="1"/>
          </p:cNvSpPr>
          <p:nvPr/>
        </p:nvSpPr>
        <p:spPr bwMode="auto">
          <a:xfrm rot="10800000" flipH="1">
            <a:off x="1092200" y="3795713"/>
            <a:ext cx="619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5" name="Line 577"/>
          <p:cNvSpPr>
            <a:spLocks noChangeShapeType="1"/>
          </p:cNvSpPr>
          <p:nvPr/>
        </p:nvSpPr>
        <p:spPr bwMode="auto">
          <a:xfrm>
            <a:off x="2054225" y="3975100"/>
            <a:ext cx="11858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6" name="Line 578"/>
          <p:cNvSpPr>
            <a:spLocks noChangeShapeType="1"/>
          </p:cNvSpPr>
          <p:nvPr/>
        </p:nvSpPr>
        <p:spPr bwMode="auto">
          <a:xfrm rot="10800000" flipH="1">
            <a:off x="3079750" y="1624013"/>
            <a:ext cx="73025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7" name="Line 579"/>
          <p:cNvSpPr>
            <a:spLocks noChangeShapeType="1"/>
          </p:cNvSpPr>
          <p:nvPr/>
        </p:nvSpPr>
        <p:spPr bwMode="auto">
          <a:xfrm>
            <a:off x="1920875" y="2563813"/>
            <a:ext cx="11588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8" name="Line 580"/>
          <p:cNvSpPr>
            <a:spLocks noChangeShapeType="1"/>
          </p:cNvSpPr>
          <p:nvPr/>
        </p:nvSpPr>
        <p:spPr bwMode="auto">
          <a:xfrm rot="16200000" flipH="1">
            <a:off x="3260725" y="1360488"/>
            <a:ext cx="2381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09" name="Line 581"/>
          <p:cNvSpPr>
            <a:spLocks noChangeShapeType="1"/>
          </p:cNvSpPr>
          <p:nvPr/>
        </p:nvSpPr>
        <p:spPr bwMode="auto">
          <a:xfrm flipV="1">
            <a:off x="3573463" y="1893888"/>
            <a:ext cx="1587" cy="889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0" name="Oval 582"/>
          <p:cNvSpPr>
            <a:spLocks noChangeArrowheads="1"/>
          </p:cNvSpPr>
          <p:nvPr/>
        </p:nvSpPr>
        <p:spPr bwMode="auto">
          <a:xfrm>
            <a:off x="3552825" y="2260600"/>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1" name="Line 583"/>
          <p:cNvSpPr>
            <a:spLocks noChangeShapeType="1"/>
          </p:cNvSpPr>
          <p:nvPr/>
        </p:nvSpPr>
        <p:spPr bwMode="auto">
          <a:xfrm rot="5400000" flipH="1">
            <a:off x="1739107" y="4464844"/>
            <a:ext cx="0" cy="579437"/>
          </a:xfrm>
          <a:prstGeom prst="line">
            <a:avLst/>
          </a:prstGeom>
          <a:noFill/>
          <a:ln w="25400">
            <a:solidFill>
              <a:srgbClr val="FF9966"/>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2" name="Line 584"/>
          <p:cNvSpPr>
            <a:spLocks noChangeShapeType="1"/>
          </p:cNvSpPr>
          <p:nvPr/>
        </p:nvSpPr>
        <p:spPr bwMode="auto">
          <a:xfrm rot="5400000" flipH="1">
            <a:off x="5041901" y="801687"/>
            <a:ext cx="0" cy="294957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3" name="Line 585"/>
          <p:cNvSpPr>
            <a:spLocks noChangeShapeType="1"/>
          </p:cNvSpPr>
          <p:nvPr/>
        </p:nvSpPr>
        <p:spPr bwMode="auto">
          <a:xfrm rot="10800000">
            <a:off x="3387725" y="1738313"/>
            <a:ext cx="0" cy="13096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14" name="Text Box 586"/>
          <p:cNvSpPr txBox="1">
            <a:spLocks noChangeArrowheads="1"/>
          </p:cNvSpPr>
          <p:nvPr/>
        </p:nvSpPr>
        <p:spPr bwMode="auto">
          <a:xfrm>
            <a:off x="3832225" y="23574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2   </a:t>
            </a:r>
          </a:p>
        </p:txBody>
      </p:sp>
      <p:sp>
        <p:nvSpPr>
          <p:cNvPr id="74315" name="Text Box 587"/>
          <p:cNvSpPr txBox="1">
            <a:spLocks noChangeArrowheads="1"/>
          </p:cNvSpPr>
          <p:nvPr/>
        </p:nvSpPr>
        <p:spPr bwMode="auto">
          <a:xfrm>
            <a:off x="3846513" y="820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NOT 1   </a:t>
            </a:r>
          </a:p>
        </p:txBody>
      </p:sp>
      <p:sp>
        <p:nvSpPr>
          <p:cNvPr id="74316" name="Rectangle 588"/>
          <p:cNvSpPr>
            <a:spLocks noChangeArrowheads="1"/>
          </p:cNvSpPr>
          <p:nvPr/>
        </p:nvSpPr>
        <p:spPr bwMode="auto">
          <a:xfrm flipV="1">
            <a:off x="2043113" y="2852738"/>
            <a:ext cx="739775" cy="81121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17" name="Rectangle 589"/>
          <p:cNvSpPr>
            <a:spLocks noChangeArrowheads="1"/>
          </p:cNvSpPr>
          <p:nvPr/>
        </p:nvSpPr>
        <p:spPr bwMode="auto">
          <a:xfrm rot="5400000">
            <a:off x="2300287" y="2997201"/>
            <a:ext cx="277813" cy="5000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8" name="AutoShape 590"/>
          <p:cNvSpPr>
            <a:spLocks noChangeArrowheads="1"/>
          </p:cNvSpPr>
          <p:nvPr/>
        </p:nvSpPr>
        <p:spPr bwMode="auto">
          <a:xfrm rot="8060986">
            <a:off x="2586038" y="3351213"/>
            <a:ext cx="63500"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19" name="AutoShape 591"/>
          <p:cNvSpPr>
            <a:spLocks noChangeArrowheads="1"/>
          </p:cNvSpPr>
          <p:nvPr/>
        </p:nvSpPr>
        <p:spPr bwMode="auto">
          <a:xfrm rot="8060986">
            <a:off x="2240757" y="3352006"/>
            <a:ext cx="63500"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0" name="AutoShape 592"/>
          <p:cNvSpPr>
            <a:spLocks noChangeArrowheads="1"/>
          </p:cNvSpPr>
          <p:nvPr/>
        </p:nvSpPr>
        <p:spPr bwMode="auto">
          <a:xfrm rot="2739014" flipH="1">
            <a:off x="25939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1" name="AutoShape 593"/>
          <p:cNvSpPr>
            <a:spLocks noChangeArrowheads="1"/>
          </p:cNvSpPr>
          <p:nvPr/>
        </p:nvSpPr>
        <p:spPr bwMode="auto">
          <a:xfrm rot="2739014" flipH="1">
            <a:off x="2251076" y="3074987"/>
            <a:ext cx="61912" cy="6191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2" name="AutoShape 594"/>
          <p:cNvSpPr>
            <a:spLocks noChangeArrowheads="1"/>
          </p:cNvSpPr>
          <p:nvPr/>
        </p:nvSpPr>
        <p:spPr bwMode="auto">
          <a:xfrm rot="8060986">
            <a:off x="2586831" y="33647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3" name="AutoShape 595"/>
          <p:cNvSpPr>
            <a:spLocks noChangeArrowheads="1"/>
          </p:cNvSpPr>
          <p:nvPr/>
        </p:nvSpPr>
        <p:spPr bwMode="auto">
          <a:xfrm rot="8060986">
            <a:off x="2240757" y="3367881"/>
            <a:ext cx="63500"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4" name="AutoShape 596"/>
          <p:cNvSpPr>
            <a:spLocks noChangeArrowheads="1"/>
          </p:cNvSpPr>
          <p:nvPr/>
        </p:nvSpPr>
        <p:spPr bwMode="auto">
          <a:xfrm rot="2739014" flipH="1">
            <a:off x="2249488" y="3062288"/>
            <a:ext cx="61912" cy="6191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5" name="AutoShape 597"/>
          <p:cNvSpPr>
            <a:spLocks noChangeArrowheads="1"/>
          </p:cNvSpPr>
          <p:nvPr/>
        </p:nvSpPr>
        <p:spPr bwMode="auto">
          <a:xfrm rot="2739014" flipH="1">
            <a:off x="2593975" y="305911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6" name="Rectangle 598"/>
          <p:cNvSpPr>
            <a:spLocks noChangeArrowheads="1"/>
          </p:cNvSpPr>
          <p:nvPr/>
        </p:nvSpPr>
        <p:spPr bwMode="auto">
          <a:xfrm rot="5400000" flipV="1">
            <a:off x="2087563" y="3163888"/>
            <a:ext cx="61912" cy="15081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27" name="AutoShape 599"/>
          <p:cNvSpPr>
            <a:spLocks/>
          </p:cNvSpPr>
          <p:nvPr/>
        </p:nvSpPr>
        <p:spPr bwMode="auto">
          <a:xfrm rot="5400000">
            <a:off x="2181225" y="2805113"/>
            <a:ext cx="163513" cy="42703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28" name="AutoShape 600"/>
          <p:cNvSpPr>
            <a:spLocks/>
          </p:cNvSpPr>
          <p:nvPr/>
        </p:nvSpPr>
        <p:spPr bwMode="auto">
          <a:xfrm rot="5400000">
            <a:off x="2178050" y="2870201"/>
            <a:ext cx="96837" cy="3667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329" name="Group 601"/>
          <p:cNvGrpSpPr>
            <a:grpSpLocks/>
          </p:cNvGrpSpPr>
          <p:nvPr/>
        </p:nvGrpSpPr>
        <p:grpSpPr bwMode="auto">
          <a:xfrm rot="5400000">
            <a:off x="2175669" y="3255169"/>
            <a:ext cx="165100" cy="436562"/>
            <a:chOff x="3562" y="1015"/>
            <a:chExt cx="127" cy="336"/>
          </a:xfrm>
        </p:grpSpPr>
        <p:sp>
          <p:nvSpPr>
            <p:cNvPr id="74330" name="AutoShape 602"/>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1" name="AutoShape 603"/>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332" name="Rectangle 604"/>
          <p:cNvSpPr>
            <a:spLocks noChangeArrowheads="1"/>
          </p:cNvSpPr>
          <p:nvPr/>
        </p:nvSpPr>
        <p:spPr bwMode="auto">
          <a:xfrm flipV="1">
            <a:off x="2214563" y="3208338"/>
            <a:ext cx="450850" cy="13017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33" name="AutoShape 605"/>
          <p:cNvSpPr>
            <a:spLocks noChangeArrowheads="1"/>
          </p:cNvSpPr>
          <p:nvPr/>
        </p:nvSpPr>
        <p:spPr bwMode="auto">
          <a:xfrm rot="13539014" flipV="1">
            <a:off x="25939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4" name="AutoShape 606"/>
          <p:cNvSpPr>
            <a:spLocks noChangeArrowheads="1"/>
          </p:cNvSpPr>
          <p:nvPr/>
        </p:nvSpPr>
        <p:spPr bwMode="auto">
          <a:xfrm rot="13539014" flipV="1">
            <a:off x="2251076" y="3062287"/>
            <a:ext cx="61912" cy="6191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5" name="Rectangle 607"/>
          <p:cNvSpPr>
            <a:spLocks noChangeArrowheads="1"/>
          </p:cNvSpPr>
          <p:nvPr/>
        </p:nvSpPr>
        <p:spPr bwMode="auto">
          <a:xfrm flipV="1">
            <a:off x="2041525" y="1101725"/>
            <a:ext cx="685800" cy="13081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36" name="Rectangle 608"/>
          <p:cNvSpPr>
            <a:spLocks noChangeArrowheads="1"/>
          </p:cNvSpPr>
          <p:nvPr/>
        </p:nvSpPr>
        <p:spPr bwMode="auto">
          <a:xfrm rot="5400000">
            <a:off x="2248694" y="12295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7" name="AutoShape 609"/>
          <p:cNvSpPr>
            <a:spLocks noChangeArrowheads="1"/>
          </p:cNvSpPr>
          <p:nvPr/>
        </p:nvSpPr>
        <p:spPr bwMode="auto">
          <a:xfrm rot="8060986">
            <a:off x="25328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8" name="AutoShape 610"/>
          <p:cNvSpPr>
            <a:spLocks noChangeArrowheads="1"/>
          </p:cNvSpPr>
          <p:nvPr/>
        </p:nvSpPr>
        <p:spPr bwMode="auto">
          <a:xfrm rot="8060986">
            <a:off x="2189956" y="1583532"/>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39" name="Rectangle 611"/>
          <p:cNvSpPr>
            <a:spLocks noChangeArrowheads="1"/>
          </p:cNvSpPr>
          <p:nvPr/>
        </p:nvSpPr>
        <p:spPr bwMode="auto">
          <a:xfrm rot="5400000" flipH="1">
            <a:off x="2248694" y="1788319"/>
            <a:ext cx="277813" cy="4984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0" name="AutoShape 612"/>
          <p:cNvSpPr>
            <a:spLocks noChangeArrowheads="1"/>
          </p:cNvSpPr>
          <p:nvPr/>
        </p:nvSpPr>
        <p:spPr bwMode="auto">
          <a:xfrm rot="2739014" flipH="1">
            <a:off x="25328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1" name="AutoShape 613"/>
          <p:cNvSpPr>
            <a:spLocks noChangeArrowheads="1"/>
          </p:cNvSpPr>
          <p:nvPr/>
        </p:nvSpPr>
        <p:spPr bwMode="auto">
          <a:xfrm rot="2739014" flipH="1">
            <a:off x="2189956" y="1872457"/>
            <a:ext cx="61913" cy="635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2" name="AutoShape 614"/>
          <p:cNvSpPr>
            <a:spLocks noChangeArrowheads="1"/>
          </p:cNvSpPr>
          <p:nvPr/>
        </p:nvSpPr>
        <p:spPr bwMode="auto">
          <a:xfrm rot="8060986">
            <a:off x="2532063" y="1597025"/>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3" name="AutoShape 615"/>
          <p:cNvSpPr>
            <a:spLocks noChangeArrowheads="1"/>
          </p:cNvSpPr>
          <p:nvPr/>
        </p:nvSpPr>
        <p:spPr bwMode="auto">
          <a:xfrm rot="8060986">
            <a:off x="2189956" y="1599407"/>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4" name="AutoShape 616"/>
          <p:cNvSpPr>
            <a:spLocks noChangeArrowheads="1"/>
          </p:cNvSpPr>
          <p:nvPr/>
        </p:nvSpPr>
        <p:spPr bwMode="auto">
          <a:xfrm rot="2739014" flipH="1">
            <a:off x="2189163" y="1858963"/>
            <a:ext cx="63500"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5" name="AutoShape 617"/>
          <p:cNvSpPr>
            <a:spLocks noChangeArrowheads="1"/>
          </p:cNvSpPr>
          <p:nvPr/>
        </p:nvSpPr>
        <p:spPr bwMode="auto">
          <a:xfrm rot="2739014" flipH="1">
            <a:off x="2532856" y="1856582"/>
            <a:ext cx="61913" cy="635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6" name="Rectangle 618"/>
          <p:cNvSpPr>
            <a:spLocks noChangeArrowheads="1"/>
          </p:cNvSpPr>
          <p:nvPr/>
        </p:nvSpPr>
        <p:spPr bwMode="auto">
          <a:xfrm rot="10800000">
            <a:off x="2270125" y="1566863"/>
            <a:ext cx="234950" cy="40640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47" name="Rectangle 619"/>
          <p:cNvSpPr>
            <a:spLocks noChangeArrowheads="1"/>
          </p:cNvSpPr>
          <p:nvPr/>
        </p:nvSpPr>
        <p:spPr bwMode="auto">
          <a:xfrm rot="5400000" flipV="1">
            <a:off x="2124075" y="1652588"/>
            <a:ext cx="61913" cy="223837"/>
          </a:xfrm>
          <a:prstGeom prst="rect">
            <a:avLst/>
          </a:prstGeom>
          <a:solidFill>
            <a:srgbClr val="FFFF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348" name="Group 620"/>
          <p:cNvGrpSpPr>
            <a:grpSpLocks/>
          </p:cNvGrpSpPr>
          <p:nvPr/>
        </p:nvGrpSpPr>
        <p:grpSpPr bwMode="auto">
          <a:xfrm rot="5400000">
            <a:off x="2047081" y="1566069"/>
            <a:ext cx="684213" cy="409575"/>
            <a:chOff x="2784" y="1392"/>
            <a:chExt cx="527" cy="315"/>
          </a:xfrm>
        </p:grpSpPr>
        <p:sp>
          <p:nvSpPr>
            <p:cNvPr id="74349" name="Rectangle 621"/>
            <p:cNvSpPr>
              <a:spLocks noChangeArrowheads="1"/>
            </p:cNvSpPr>
            <p:nvPr/>
          </p:nvSpPr>
          <p:spPr bwMode="auto">
            <a:xfrm rot="16200000" flipV="1">
              <a:off x="3103"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50" name="Rectangle 622"/>
            <p:cNvSpPr>
              <a:spLocks noChangeArrowheads="1"/>
            </p:cNvSpPr>
            <p:nvPr/>
          </p:nvSpPr>
          <p:spPr bwMode="auto">
            <a:xfrm rot="16200000" flipV="1">
              <a:off x="2979" y="1385"/>
              <a:ext cx="133" cy="328"/>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51" name="Rectangle 623"/>
            <p:cNvSpPr>
              <a:spLocks noChangeArrowheads="1"/>
            </p:cNvSpPr>
            <p:nvPr/>
          </p:nvSpPr>
          <p:spPr bwMode="auto">
            <a:xfrm rot="16200000" flipV="1">
              <a:off x="2677" y="1499"/>
              <a:ext cx="315" cy="101"/>
            </a:xfrm>
            <a:prstGeom prst="rect">
              <a:avLst/>
            </a:prstGeom>
            <a:gradFill rotWithShape="0">
              <a:gsLst>
                <a:gs pos="0">
                  <a:srgbClr val="99CC00"/>
                </a:gs>
                <a:gs pos="50000">
                  <a:srgbClr val="99CC00">
                    <a:gamma/>
                    <a:shade val="46275"/>
                    <a:invGamma/>
                  </a:srgbClr>
                </a:gs>
                <a:gs pos="100000">
                  <a:srgbClr val="99CC00"/>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352" name="AutoShape 624"/>
          <p:cNvSpPr>
            <a:spLocks/>
          </p:cNvSpPr>
          <p:nvPr/>
        </p:nvSpPr>
        <p:spPr bwMode="auto">
          <a:xfrm rot="5400000">
            <a:off x="2178050" y="1038225"/>
            <a:ext cx="163513" cy="4365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53" name="AutoShape 625"/>
          <p:cNvSpPr>
            <a:spLocks/>
          </p:cNvSpPr>
          <p:nvPr/>
        </p:nvSpPr>
        <p:spPr bwMode="auto">
          <a:xfrm rot="5400000">
            <a:off x="2176462" y="1106488"/>
            <a:ext cx="98425" cy="3683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354" name="Group 626"/>
          <p:cNvGrpSpPr>
            <a:grpSpLocks/>
          </p:cNvGrpSpPr>
          <p:nvPr/>
        </p:nvGrpSpPr>
        <p:grpSpPr bwMode="auto">
          <a:xfrm rot="5400000" flipH="1">
            <a:off x="2177257" y="2045493"/>
            <a:ext cx="165100" cy="436563"/>
            <a:chOff x="1642" y="1872"/>
            <a:chExt cx="127" cy="336"/>
          </a:xfrm>
        </p:grpSpPr>
        <p:sp>
          <p:nvSpPr>
            <p:cNvPr id="74355" name="AutoShape 627"/>
            <p:cNvSpPr>
              <a:spLocks/>
            </p:cNvSpPr>
            <p:nvPr/>
          </p:nvSpPr>
          <p:spPr bwMode="auto">
            <a:xfrm>
              <a:off x="1642" y="1872"/>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56" name="AutoShape 628"/>
            <p:cNvSpPr>
              <a:spLocks/>
            </p:cNvSpPr>
            <p:nvPr/>
          </p:nvSpPr>
          <p:spPr bwMode="auto">
            <a:xfrm>
              <a:off x="1694" y="1924"/>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357" name="Line 629"/>
          <p:cNvSpPr>
            <a:spLocks noChangeShapeType="1"/>
          </p:cNvSpPr>
          <p:nvPr/>
        </p:nvSpPr>
        <p:spPr bwMode="auto">
          <a:xfrm rot="5400000">
            <a:off x="2119313" y="1757363"/>
            <a:ext cx="287337"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58" name="Line 630"/>
          <p:cNvSpPr>
            <a:spLocks noChangeShapeType="1"/>
          </p:cNvSpPr>
          <p:nvPr/>
        </p:nvSpPr>
        <p:spPr bwMode="auto">
          <a:xfrm rot="5400000">
            <a:off x="2367756" y="1756569"/>
            <a:ext cx="28892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59" name="Rectangle 631"/>
          <p:cNvSpPr>
            <a:spLocks noChangeArrowheads="1"/>
          </p:cNvSpPr>
          <p:nvPr/>
        </p:nvSpPr>
        <p:spPr bwMode="auto">
          <a:xfrm rot="5400000" flipV="1">
            <a:off x="4043363" y="1544638"/>
            <a:ext cx="884237" cy="1539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0" name="AutoShape 632"/>
          <p:cNvSpPr>
            <a:spLocks/>
          </p:cNvSpPr>
          <p:nvPr/>
        </p:nvSpPr>
        <p:spPr bwMode="auto">
          <a:xfrm rot="10800000">
            <a:off x="4406900" y="1227138"/>
            <a:ext cx="103188"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1" name="AutoShape 633"/>
          <p:cNvSpPr>
            <a:spLocks/>
          </p:cNvSpPr>
          <p:nvPr/>
        </p:nvSpPr>
        <p:spPr bwMode="auto">
          <a:xfrm rot="10800000">
            <a:off x="4408488" y="1284288"/>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2" name="Rectangle 634"/>
          <p:cNvSpPr>
            <a:spLocks noChangeArrowheads="1"/>
          </p:cNvSpPr>
          <p:nvPr/>
        </p:nvSpPr>
        <p:spPr bwMode="auto">
          <a:xfrm rot="5400000" flipV="1">
            <a:off x="3661569" y="1329532"/>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3" name="Rectangle 635"/>
          <p:cNvSpPr>
            <a:spLocks noChangeArrowheads="1"/>
          </p:cNvSpPr>
          <p:nvPr/>
        </p:nvSpPr>
        <p:spPr bwMode="auto">
          <a:xfrm rot="10800000">
            <a:off x="4202113" y="1327150"/>
            <a:ext cx="192087"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4" name="Rectangle 636"/>
          <p:cNvSpPr>
            <a:spLocks noChangeArrowheads="1"/>
          </p:cNvSpPr>
          <p:nvPr/>
        </p:nvSpPr>
        <p:spPr bwMode="auto">
          <a:xfrm rot="10800000" flipH="1">
            <a:off x="3868738" y="1439863"/>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5" name="Rectangle 637"/>
          <p:cNvSpPr>
            <a:spLocks noChangeArrowheads="1"/>
          </p:cNvSpPr>
          <p:nvPr/>
        </p:nvSpPr>
        <p:spPr bwMode="auto">
          <a:xfrm rot="10800000" flipV="1">
            <a:off x="4111625" y="1700213"/>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6" name="AutoShape 638"/>
          <p:cNvSpPr>
            <a:spLocks/>
          </p:cNvSpPr>
          <p:nvPr/>
        </p:nvSpPr>
        <p:spPr bwMode="auto">
          <a:xfrm rot="16200000" flipV="1">
            <a:off x="3839369" y="1766094"/>
            <a:ext cx="136525" cy="19526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7" name="AutoShape 639"/>
          <p:cNvSpPr>
            <a:spLocks/>
          </p:cNvSpPr>
          <p:nvPr/>
        </p:nvSpPr>
        <p:spPr bwMode="auto">
          <a:xfrm rot="16200000" flipV="1">
            <a:off x="3840956" y="1767682"/>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68" name="Rectangle 640"/>
          <p:cNvSpPr>
            <a:spLocks noChangeArrowheads="1"/>
          </p:cNvSpPr>
          <p:nvPr/>
        </p:nvSpPr>
        <p:spPr bwMode="auto">
          <a:xfrm rot="16200000" flipV="1">
            <a:off x="4076701" y="962025"/>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69" name="Rectangle 641"/>
          <p:cNvSpPr>
            <a:spLocks noChangeArrowheads="1"/>
          </p:cNvSpPr>
          <p:nvPr/>
        </p:nvSpPr>
        <p:spPr bwMode="auto">
          <a:xfrm rot="16200000" flipV="1">
            <a:off x="3810000" y="1590675"/>
            <a:ext cx="58738" cy="587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370" name="Group 642"/>
          <p:cNvGrpSpPr>
            <a:grpSpLocks/>
          </p:cNvGrpSpPr>
          <p:nvPr/>
        </p:nvGrpSpPr>
        <p:grpSpPr bwMode="auto">
          <a:xfrm rot="5400000">
            <a:off x="4078287" y="1590676"/>
            <a:ext cx="574675" cy="50800"/>
            <a:chOff x="3118" y="864"/>
            <a:chExt cx="530" cy="48"/>
          </a:xfrm>
        </p:grpSpPr>
        <p:sp>
          <p:nvSpPr>
            <p:cNvPr id="74371" name="Arc 64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72" name="Arc 64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375" name="Group 647"/>
          <p:cNvGrpSpPr>
            <a:grpSpLocks/>
          </p:cNvGrpSpPr>
          <p:nvPr/>
        </p:nvGrpSpPr>
        <p:grpSpPr bwMode="auto">
          <a:xfrm rot="5400000">
            <a:off x="3841750" y="1706563"/>
            <a:ext cx="53975" cy="63500"/>
            <a:chOff x="3726" y="878"/>
            <a:chExt cx="50" cy="58"/>
          </a:xfrm>
        </p:grpSpPr>
        <p:sp>
          <p:nvSpPr>
            <p:cNvPr id="74376" name="AutoShape 64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77" name="AutoShape 64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378" name="Group 650"/>
          <p:cNvGrpSpPr>
            <a:grpSpLocks/>
          </p:cNvGrpSpPr>
          <p:nvPr/>
        </p:nvGrpSpPr>
        <p:grpSpPr bwMode="auto">
          <a:xfrm rot="5400000">
            <a:off x="3840957" y="1459706"/>
            <a:ext cx="52388" cy="60325"/>
            <a:chOff x="3462" y="734"/>
            <a:chExt cx="48" cy="56"/>
          </a:xfrm>
        </p:grpSpPr>
        <p:sp>
          <p:nvSpPr>
            <p:cNvPr id="74379" name="AutoShape 65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80" name="AutoShape 65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381" name="Group 653"/>
          <p:cNvGrpSpPr>
            <a:grpSpLocks/>
          </p:cNvGrpSpPr>
          <p:nvPr/>
        </p:nvGrpSpPr>
        <p:grpSpPr bwMode="auto">
          <a:xfrm rot="5400000" flipV="1">
            <a:off x="4052887" y="1704976"/>
            <a:ext cx="53975" cy="63500"/>
            <a:chOff x="3726" y="878"/>
            <a:chExt cx="50" cy="58"/>
          </a:xfrm>
        </p:grpSpPr>
        <p:sp>
          <p:nvSpPr>
            <p:cNvPr id="74382" name="AutoShape 65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83" name="AutoShape 65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384" name="Group 656"/>
          <p:cNvGrpSpPr>
            <a:grpSpLocks/>
          </p:cNvGrpSpPr>
          <p:nvPr/>
        </p:nvGrpSpPr>
        <p:grpSpPr bwMode="auto">
          <a:xfrm rot="5400000" flipV="1">
            <a:off x="4051300" y="1457326"/>
            <a:ext cx="52387" cy="61912"/>
            <a:chOff x="3462" y="734"/>
            <a:chExt cx="48" cy="56"/>
          </a:xfrm>
        </p:grpSpPr>
        <p:sp>
          <p:nvSpPr>
            <p:cNvPr id="74385" name="AutoShape 65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86" name="AutoShape 65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387" name="Rectangle 659"/>
          <p:cNvSpPr>
            <a:spLocks noChangeArrowheads="1"/>
          </p:cNvSpPr>
          <p:nvPr/>
        </p:nvSpPr>
        <p:spPr bwMode="auto">
          <a:xfrm rot="16200000">
            <a:off x="4046538" y="1555750"/>
            <a:ext cx="179387" cy="1190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388" name="Group 660"/>
          <p:cNvGrpSpPr>
            <a:grpSpLocks/>
          </p:cNvGrpSpPr>
          <p:nvPr/>
        </p:nvGrpSpPr>
        <p:grpSpPr bwMode="auto">
          <a:xfrm rot="5400000">
            <a:off x="3883819" y="1431131"/>
            <a:ext cx="522288" cy="365125"/>
            <a:chOff x="3380" y="1014"/>
            <a:chExt cx="481" cy="337"/>
          </a:xfrm>
        </p:grpSpPr>
        <p:sp>
          <p:nvSpPr>
            <p:cNvPr id="74389" name="Rectangle 66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90" name="Rectangle 66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91" name="Rectangle 66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392" name="Line 664"/>
          <p:cNvSpPr>
            <a:spLocks noChangeShapeType="1"/>
          </p:cNvSpPr>
          <p:nvPr/>
        </p:nvSpPr>
        <p:spPr bwMode="auto">
          <a:xfrm rot="10800000">
            <a:off x="4070350" y="1700213"/>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93" name="Line 665"/>
          <p:cNvSpPr>
            <a:spLocks noChangeShapeType="1"/>
          </p:cNvSpPr>
          <p:nvPr/>
        </p:nvSpPr>
        <p:spPr bwMode="auto">
          <a:xfrm rot="10800000">
            <a:off x="4065588" y="1528763"/>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94" name="Rectangle 666"/>
          <p:cNvSpPr>
            <a:spLocks noChangeArrowheads="1"/>
          </p:cNvSpPr>
          <p:nvPr/>
        </p:nvSpPr>
        <p:spPr bwMode="auto">
          <a:xfrm rot="5400000" flipV="1">
            <a:off x="3213895" y="4539456"/>
            <a:ext cx="1160462" cy="4540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395" name="AutoShape 667"/>
          <p:cNvSpPr>
            <a:spLocks/>
          </p:cNvSpPr>
          <p:nvPr/>
        </p:nvSpPr>
        <p:spPr bwMode="auto">
          <a:xfrm rot="10800000">
            <a:off x="3563938" y="4248150"/>
            <a:ext cx="385762" cy="54610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96" name="AutoShape 668"/>
          <p:cNvSpPr>
            <a:spLocks/>
          </p:cNvSpPr>
          <p:nvPr/>
        </p:nvSpPr>
        <p:spPr bwMode="auto">
          <a:xfrm rot="10800000">
            <a:off x="3565525" y="4321175"/>
            <a:ext cx="317500" cy="4032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397" name="Line 669"/>
          <p:cNvSpPr>
            <a:spLocks noChangeShapeType="1"/>
          </p:cNvSpPr>
          <p:nvPr/>
        </p:nvSpPr>
        <p:spPr bwMode="auto">
          <a:xfrm rot="5400000">
            <a:off x="3904456" y="4504532"/>
            <a:ext cx="65087"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98" name="Line 670"/>
          <p:cNvSpPr>
            <a:spLocks noChangeShapeType="1"/>
          </p:cNvSpPr>
          <p:nvPr/>
        </p:nvSpPr>
        <p:spPr bwMode="auto">
          <a:xfrm rot="5400000">
            <a:off x="3864769" y="4504532"/>
            <a:ext cx="65087"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399" name="Rectangle 671"/>
          <p:cNvSpPr>
            <a:spLocks noChangeArrowheads="1"/>
          </p:cNvSpPr>
          <p:nvPr/>
        </p:nvSpPr>
        <p:spPr bwMode="auto">
          <a:xfrm flipV="1">
            <a:off x="3736975" y="4322763"/>
            <a:ext cx="76200" cy="555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0" name="Rectangle 672"/>
          <p:cNvSpPr>
            <a:spLocks noChangeArrowheads="1"/>
          </p:cNvSpPr>
          <p:nvPr/>
        </p:nvSpPr>
        <p:spPr bwMode="auto">
          <a:xfrm flipV="1">
            <a:off x="3741738" y="4498975"/>
            <a:ext cx="74612" cy="225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1" name="Rectangle 673"/>
          <p:cNvSpPr>
            <a:spLocks noChangeArrowheads="1"/>
          </p:cNvSpPr>
          <p:nvPr/>
        </p:nvSpPr>
        <p:spPr bwMode="auto">
          <a:xfrm flipV="1">
            <a:off x="3724275" y="4378325"/>
            <a:ext cx="106363" cy="1206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2" name="Oval 674"/>
          <p:cNvSpPr>
            <a:spLocks noChangeArrowheads="1"/>
          </p:cNvSpPr>
          <p:nvPr/>
        </p:nvSpPr>
        <p:spPr bwMode="auto">
          <a:xfrm rot="5400000">
            <a:off x="3742531" y="4445794"/>
            <a:ext cx="71438" cy="69850"/>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03" name="AutoShape 675"/>
          <p:cNvSpPr>
            <a:spLocks noChangeArrowheads="1"/>
          </p:cNvSpPr>
          <p:nvPr/>
        </p:nvSpPr>
        <p:spPr bwMode="auto">
          <a:xfrm rot="10800000">
            <a:off x="3736975" y="4378325"/>
            <a:ext cx="82550" cy="3968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04" name="Rectangle 676"/>
          <p:cNvSpPr>
            <a:spLocks noChangeArrowheads="1"/>
          </p:cNvSpPr>
          <p:nvPr/>
        </p:nvSpPr>
        <p:spPr bwMode="auto">
          <a:xfrm rot="5400000" flipV="1">
            <a:off x="2538412" y="4322763"/>
            <a:ext cx="1158875" cy="8826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5" name="Rectangle 677"/>
          <p:cNvSpPr>
            <a:spLocks noChangeArrowheads="1"/>
          </p:cNvSpPr>
          <p:nvPr/>
        </p:nvSpPr>
        <p:spPr bwMode="auto">
          <a:xfrm rot="10800000">
            <a:off x="2755900" y="4411663"/>
            <a:ext cx="801688" cy="8302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06" name="Rectangle 678"/>
          <p:cNvSpPr>
            <a:spLocks noChangeArrowheads="1"/>
          </p:cNvSpPr>
          <p:nvPr/>
        </p:nvSpPr>
        <p:spPr bwMode="auto">
          <a:xfrm rot="16200000" flipV="1">
            <a:off x="2679701" y="4714875"/>
            <a:ext cx="74612" cy="777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7" name="Text Box 679"/>
          <p:cNvSpPr txBox="1">
            <a:spLocks noChangeArrowheads="1"/>
          </p:cNvSpPr>
          <p:nvPr/>
        </p:nvSpPr>
        <p:spPr bwMode="auto">
          <a:xfrm rot="5400000">
            <a:off x="2904331" y="4661694"/>
            <a:ext cx="6556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sp>
        <p:nvSpPr>
          <p:cNvPr id="74408" name="Rectangle 680"/>
          <p:cNvSpPr>
            <a:spLocks noChangeArrowheads="1"/>
          </p:cNvSpPr>
          <p:nvPr/>
        </p:nvSpPr>
        <p:spPr bwMode="auto">
          <a:xfrm rot="5400000" flipV="1">
            <a:off x="1778794" y="4453731"/>
            <a:ext cx="1158875" cy="6207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09" name="Rectangle 681"/>
          <p:cNvSpPr>
            <a:spLocks noChangeArrowheads="1"/>
          </p:cNvSpPr>
          <p:nvPr/>
        </p:nvSpPr>
        <p:spPr bwMode="auto">
          <a:xfrm rot="10800000">
            <a:off x="2466975" y="4378325"/>
            <a:ext cx="203200" cy="7493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10" name="Rectangle 682"/>
          <p:cNvSpPr>
            <a:spLocks noChangeArrowheads="1"/>
          </p:cNvSpPr>
          <p:nvPr/>
        </p:nvSpPr>
        <p:spPr bwMode="auto">
          <a:xfrm rot="10800000" flipV="1">
            <a:off x="2533650" y="5127625"/>
            <a:ext cx="53975" cy="215900"/>
          </a:xfrm>
          <a:prstGeom prst="rect">
            <a:avLst/>
          </a:prstGeom>
          <a:solidFill>
            <a:schemeClr val="hlink"/>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11" name="AutoShape 683"/>
          <p:cNvSpPr>
            <a:spLocks/>
          </p:cNvSpPr>
          <p:nvPr/>
        </p:nvSpPr>
        <p:spPr bwMode="auto">
          <a:xfrm rot="16200000" flipV="1">
            <a:off x="2093912" y="4821238"/>
            <a:ext cx="290513"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12" name="AutoShape 684"/>
          <p:cNvSpPr>
            <a:spLocks/>
          </p:cNvSpPr>
          <p:nvPr/>
        </p:nvSpPr>
        <p:spPr bwMode="auto">
          <a:xfrm rot="16200000" flipV="1">
            <a:off x="2104232" y="4814093"/>
            <a:ext cx="215900" cy="3222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413" name="Group 685"/>
          <p:cNvGrpSpPr>
            <a:grpSpLocks/>
          </p:cNvGrpSpPr>
          <p:nvPr/>
        </p:nvGrpSpPr>
        <p:grpSpPr bwMode="auto">
          <a:xfrm rot="5400000">
            <a:off x="2267744" y="4715669"/>
            <a:ext cx="395287" cy="66675"/>
            <a:chOff x="3240" y="1320"/>
            <a:chExt cx="278" cy="58"/>
          </a:xfrm>
        </p:grpSpPr>
        <p:grpSp>
          <p:nvGrpSpPr>
            <p:cNvPr id="74414" name="Group 686"/>
            <p:cNvGrpSpPr>
              <a:grpSpLocks/>
            </p:cNvGrpSpPr>
            <p:nvPr/>
          </p:nvGrpSpPr>
          <p:grpSpPr bwMode="auto">
            <a:xfrm>
              <a:off x="3468" y="1320"/>
              <a:ext cx="50" cy="58"/>
              <a:chOff x="3726" y="878"/>
              <a:chExt cx="50" cy="58"/>
            </a:xfrm>
          </p:grpSpPr>
          <p:sp>
            <p:nvSpPr>
              <p:cNvPr id="74415" name="AutoShape 6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16" name="AutoShape 6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417" name="Group 689"/>
            <p:cNvGrpSpPr>
              <a:grpSpLocks/>
            </p:cNvGrpSpPr>
            <p:nvPr/>
          </p:nvGrpSpPr>
          <p:grpSpPr bwMode="auto">
            <a:xfrm>
              <a:off x="3240" y="1322"/>
              <a:ext cx="48" cy="56"/>
              <a:chOff x="3462" y="734"/>
              <a:chExt cx="48" cy="56"/>
            </a:xfrm>
          </p:grpSpPr>
          <p:sp>
            <p:nvSpPr>
              <p:cNvPr id="74418" name="AutoShape 6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19" name="AutoShape 6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4420" name="Rectangle 692"/>
          <p:cNvSpPr>
            <a:spLocks noChangeArrowheads="1"/>
          </p:cNvSpPr>
          <p:nvPr/>
        </p:nvSpPr>
        <p:spPr bwMode="auto">
          <a:xfrm rot="16200000" flipV="1">
            <a:off x="2052638" y="4721225"/>
            <a:ext cx="76200" cy="825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421" name="Group 693"/>
          <p:cNvGrpSpPr>
            <a:grpSpLocks/>
          </p:cNvGrpSpPr>
          <p:nvPr/>
        </p:nvGrpSpPr>
        <p:grpSpPr bwMode="auto">
          <a:xfrm rot="5400000">
            <a:off x="2257426" y="4716462"/>
            <a:ext cx="754062" cy="80963"/>
            <a:chOff x="3118" y="864"/>
            <a:chExt cx="530" cy="48"/>
          </a:xfrm>
        </p:grpSpPr>
        <p:sp>
          <p:nvSpPr>
            <p:cNvPr id="74422" name="Arc 69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23" name="Arc 69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424" name="AutoShape 696"/>
          <p:cNvSpPr>
            <a:spLocks noChangeArrowheads="1"/>
          </p:cNvSpPr>
          <p:nvPr/>
        </p:nvSpPr>
        <p:spPr bwMode="auto">
          <a:xfrm rot="-5400000" flipH="1" flipV="1">
            <a:off x="2251869" y="4855369"/>
            <a:ext cx="106363" cy="53975"/>
          </a:xfrm>
          <a:prstGeom prst="rtTriangle">
            <a:avLst/>
          </a:prstGeom>
          <a:solidFill>
            <a:schemeClr val="accent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25" name="Rectangle 697"/>
          <p:cNvSpPr>
            <a:spLocks noChangeArrowheads="1"/>
          </p:cNvSpPr>
          <p:nvPr/>
        </p:nvSpPr>
        <p:spPr bwMode="auto">
          <a:xfrm rot="10800000" flipH="1">
            <a:off x="2128838" y="4525963"/>
            <a:ext cx="195262" cy="4540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26" name="AutoShape 698"/>
          <p:cNvSpPr>
            <a:spLocks noChangeArrowheads="1"/>
          </p:cNvSpPr>
          <p:nvPr/>
        </p:nvSpPr>
        <p:spPr bwMode="auto">
          <a:xfrm rot="16200000" flipV="1">
            <a:off x="2252663" y="4598988"/>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427" name="Group 699"/>
          <p:cNvGrpSpPr>
            <a:grpSpLocks/>
          </p:cNvGrpSpPr>
          <p:nvPr/>
        </p:nvGrpSpPr>
        <p:grpSpPr bwMode="auto">
          <a:xfrm rot="5400000" flipV="1">
            <a:off x="2297112" y="4559301"/>
            <a:ext cx="66675" cy="63500"/>
            <a:chOff x="3462" y="734"/>
            <a:chExt cx="48" cy="56"/>
          </a:xfrm>
        </p:grpSpPr>
        <p:sp>
          <p:nvSpPr>
            <p:cNvPr id="74428" name="AutoShape 70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29" name="AutoShape 70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430" name="Rectangle 702"/>
          <p:cNvSpPr>
            <a:spLocks noChangeArrowheads="1"/>
          </p:cNvSpPr>
          <p:nvPr/>
        </p:nvSpPr>
        <p:spPr bwMode="auto">
          <a:xfrm rot="16200000">
            <a:off x="2278063" y="4692650"/>
            <a:ext cx="234950" cy="12700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431" name="Group 703"/>
          <p:cNvGrpSpPr>
            <a:grpSpLocks/>
          </p:cNvGrpSpPr>
          <p:nvPr/>
        </p:nvGrpSpPr>
        <p:grpSpPr bwMode="auto">
          <a:xfrm rot="5400000">
            <a:off x="2063751" y="4556125"/>
            <a:ext cx="684212" cy="395287"/>
            <a:chOff x="3136" y="932"/>
            <a:chExt cx="481" cy="343"/>
          </a:xfrm>
        </p:grpSpPr>
        <p:sp>
          <p:nvSpPr>
            <p:cNvPr id="74432" name="Rectangle 704"/>
            <p:cNvSpPr>
              <a:spLocks noChangeArrowheads="1"/>
            </p:cNvSpPr>
            <p:nvPr/>
          </p:nvSpPr>
          <p:spPr bwMode="auto">
            <a:xfrm flipV="1">
              <a:off x="3244" y="1220"/>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33" name="Rectangle 705"/>
            <p:cNvSpPr>
              <a:spLocks noChangeArrowheads="1"/>
            </p:cNvSpPr>
            <p:nvPr/>
          </p:nvSpPr>
          <p:spPr bwMode="auto">
            <a:xfrm flipV="1">
              <a:off x="3328" y="980"/>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34" name="Rectangle 706"/>
            <p:cNvSpPr>
              <a:spLocks noChangeArrowheads="1"/>
            </p:cNvSpPr>
            <p:nvPr/>
          </p:nvSpPr>
          <p:spPr bwMode="auto">
            <a:xfrm flipV="1">
              <a:off x="3136" y="932"/>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435" name="Line 707"/>
          <p:cNvSpPr>
            <a:spLocks noChangeShapeType="1"/>
          </p:cNvSpPr>
          <p:nvPr/>
        </p:nvSpPr>
        <p:spPr bwMode="auto">
          <a:xfrm rot="10800000">
            <a:off x="2320925" y="4641850"/>
            <a:ext cx="1428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436" name="Line 708"/>
          <p:cNvSpPr>
            <a:spLocks noChangeShapeType="1"/>
          </p:cNvSpPr>
          <p:nvPr/>
        </p:nvSpPr>
        <p:spPr bwMode="auto">
          <a:xfrm rot="10800000">
            <a:off x="2325688" y="4867275"/>
            <a:ext cx="14287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437" name="AutoShape 709"/>
          <p:cNvSpPr>
            <a:spLocks noChangeArrowheads="1"/>
          </p:cNvSpPr>
          <p:nvPr/>
        </p:nvSpPr>
        <p:spPr bwMode="auto">
          <a:xfrm rot="-5400000" flipH="1" flipV="1">
            <a:off x="2252663" y="4857750"/>
            <a:ext cx="104775" cy="53975"/>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438" name="Group 710"/>
          <p:cNvGrpSpPr>
            <a:grpSpLocks/>
          </p:cNvGrpSpPr>
          <p:nvPr/>
        </p:nvGrpSpPr>
        <p:grpSpPr bwMode="auto">
          <a:xfrm rot="5400000" flipV="1">
            <a:off x="2293938" y="4883150"/>
            <a:ext cx="69850" cy="66675"/>
            <a:chOff x="3726" y="878"/>
            <a:chExt cx="50" cy="58"/>
          </a:xfrm>
        </p:grpSpPr>
        <p:sp>
          <p:nvSpPr>
            <p:cNvPr id="74439" name="AutoShape 71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440" name="AutoShape 71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441" name="Rectangle 713"/>
          <p:cNvSpPr>
            <a:spLocks noChangeArrowheads="1"/>
          </p:cNvSpPr>
          <p:nvPr/>
        </p:nvSpPr>
        <p:spPr bwMode="auto">
          <a:xfrm rot="16200000" flipV="1">
            <a:off x="2773363" y="3522663"/>
            <a:ext cx="76200" cy="15240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442" name="Group 714"/>
          <p:cNvGrpSpPr>
            <a:grpSpLocks/>
          </p:cNvGrpSpPr>
          <p:nvPr/>
        </p:nvGrpSpPr>
        <p:grpSpPr bwMode="auto">
          <a:xfrm>
            <a:off x="2519363" y="5345113"/>
            <a:ext cx="71437" cy="136525"/>
            <a:chOff x="2904" y="1200"/>
            <a:chExt cx="50" cy="96"/>
          </a:xfrm>
        </p:grpSpPr>
        <p:sp>
          <p:nvSpPr>
            <p:cNvPr id="74443" name="Line 715"/>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444" name="Line 716"/>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445" name="Line 717"/>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4446" name="Rectangle 718"/>
          <p:cNvSpPr>
            <a:spLocks noChangeArrowheads="1"/>
          </p:cNvSpPr>
          <p:nvPr/>
        </p:nvSpPr>
        <p:spPr bwMode="auto">
          <a:xfrm rot="5400000" flipH="1">
            <a:off x="415925" y="1389063"/>
            <a:ext cx="773113" cy="611187"/>
          </a:xfrm>
          <a:prstGeom prst="rect">
            <a:avLst/>
          </a:prstGeom>
          <a:solidFill>
            <a:srgbClr val="C0C0C0"/>
          </a:solidFill>
          <a:ln w="9525">
            <a:solidFill>
              <a:srgbClr val="000000"/>
            </a:solidFill>
            <a:miter lim="800000"/>
            <a:headEnd/>
            <a:tailEnd/>
          </a:ln>
        </p:spPr>
        <p:txBody>
          <a:bodyPr/>
          <a:lstStyle/>
          <a:p>
            <a:endParaRPr lang="en-US"/>
          </a:p>
        </p:txBody>
      </p:sp>
      <p:sp>
        <p:nvSpPr>
          <p:cNvPr id="74447" name="Rectangle 719"/>
          <p:cNvSpPr>
            <a:spLocks noChangeArrowheads="1"/>
          </p:cNvSpPr>
          <p:nvPr/>
        </p:nvSpPr>
        <p:spPr bwMode="auto">
          <a:xfrm rot="5400000" flipH="1">
            <a:off x="488156" y="1577182"/>
            <a:ext cx="625475" cy="271462"/>
          </a:xfrm>
          <a:prstGeom prst="rect">
            <a:avLst/>
          </a:prstGeom>
          <a:solidFill>
            <a:srgbClr val="FFFFFF"/>
          </a:solidFill>
          <a:ln w="9525">
            <a:solidFill>
              <a:srgbClr val="000000"/>
            </a:solidFill>
            <a:miter lim="800000"/>
            <a:headEnd/>
            <a:tailEnd/>
          </a:ln>
        </p:spPr>
        <p:txBody>
          <a:bodyPr/>
          <a:lstStyle/>
          <a:p>
            <a:endParaRPr lang="en-US"/>
          </a:p>
        </p:txBody>
      </p:sp>
      <p:sp>
        <p:nvSpPr>
          <p:cNvPr id="74448" name="Rectangle 720"/>
          <p:cNvSpPr>
            <a:spLocks noChangeArrowheads="1"/>
          </p:cNvSpPr>
          <p:nvPr/>
        </p:nvSpPr>
        <p:spPr bwMode="auto">
          <a:xfrm rot="5400000" flipH="1">
            <a:off x="543718" y="1662907"/>
            <a:ext cx="74613" cy="171450"/>
          </a:xfrm>
          <a:prstGeom prst="rect">
            <a:avLst/>
          </a:prstGeom>
          <a:solidFill>
            <a:srgbClr val="FF9900"/>
          </a:solidFill>
          <a:ln w="9525">
            <a:solidFill>
              <a:srgbClr val="000000"/>
            </a:solidFill>
            <a:miter lim="800000"/>
            <a:headEnd/>
            <a:tailEnd/>
          </a:ln>
        </p:spPr>
        <p:txBody>
          <a:bodyPr/>
          <a:lstStyle/>
          <a:p>
            <a:endParaRPr lang="en-US"/>
          </a:p>
        </p:txBody>
      </p:sp>
      <p:sp>
        <p:nvSpPr>
          <p:cNvPr id="74449" name="Rectangle 721"/>
          <p:cNvSpPr>
            <a:spLocks noChangeArrowheads="1"/>
          </p:cNvSpPr>
          <p:nvPr/>
        </p:nvSpPr>
        <p:spPr bwMode="auto">
          <a:xfrm rot="5400000" flipH="1">
            <a:off x="985838" y="15716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74450" name="Rectangle 722"/>
          <p:cNvSpPr>
            <a:spLocks noChangeArrowheads="1"/>
          </p:cNvSpPr>
          <p:nvPr/>
        </p:nvSpPr>
        <p:spPr bwMode="auto">
          <a:xfrm rot="5400000" flipH="1">
            <a:off x="546100" y="1482725"/>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4451" name="Group 723"/>
          <p:cNvGrpSpPr>
            <a:grpSpLocks/>
          </p:cNvGrpSpPr>
          <p:nvPr/>
        </p:nvGrpSpPr>
        <p:grpSpPr bwMode="auto">
          <a:xfrm rot="5400000">
            <a:off x="419100" y="1214438"/>
            <a:ext cx="769938" cy="398462"/>
            <a:chOff x="6287" y="3842"/>
            <a:chExt cx="935" cy="484"/>
          </a:xfrm>
        </p:grpSpPr>
        <p:grpSp>
          <p:nvGrpSpPr>
            <p:cNvPr id="74452" name="Group 724"/>
            <p:cNvGrpSpPr>
              <a:grpSpLocks/>
            </p:cNvGrpSpPr>
            <p:nvPr/>
          </p:nvGrpSpPr>
          <p:grpSpPr bwMode="auto">
            <a:xfrm flipH="1">
              <a:off x="6752" y="3938"/>
              <a:ext cx="470" cy="295"/>
              <a:chOff x="6851" y="3941"/>
              <a:chExt cx="470" cy="295"/>
            </a:xfrm>
          </p:grpSpPr>
          <p:sp>
            <p:nvSpPr>
              <p:cNvPr id="74453" name="Rectangle 725"/>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454" name="Rectangle 726"/>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455" name="Rectangle 727"/>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4456" name="Group 728"/>
            <p:cNvGrpSpPr>
              <a:grpSpLocks/>
            </p:cNvGrpSpPr>
            <p:nvPr/>
          </p:nvGrpSpPr>
          <p:grpSpPr bwMode="auto">
            <a:xfrm>
              <a:off x="6287" y="3842"/>
              <a:ext cx="465" cy="484"/>
              <a:chOff x="6250" y="3361"/>
              <a:chExt cx="465" cy="484"/>
            </a:xfrm>
          </p:grpSpPr>
          <p:sp>
            <p:nvSpPr>
              <p:cNvPr id="74457" name="Rectangle 729"/>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458" name="AutoShape 730"/>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4459" name="Line 731"/>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4460" name="Group 732"/>
          <p:cNvGrpSpPr>
            <a:grpSpLocks/>
          </p:cNvGrpSpPr>
          <p:nvPr/>
        </p:nvGrpSpPr>
        <p:grpSpPr bwMode="auto">
          <a:xfrm rot="5400000">
            <a:off x="695325" y="1804988"/>
            <a:ext cx="219075" cy="222250"/>
            <a:chOff x="7171" y="1584"/>
            <a:chExt cx="262" cy="270"/>
          </a:xfrm>
        </p:grpSpPr>
        <p:sp>
          <p:nvSpPr>
            <p:cNvPr id="74461" name="Rectangle 733"/>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4462" name="Group 734"/>
            <p:cNvGrpSpPr>
              <a:grpSpLocks/>
            </p:cNvGrpSpPr>
            <p:nvPr/>
          </p:nvGrpSpPr>
          <p:grpSpPr bwMode="auto">
            <a:xfrm>
              <a:off x="7171" y="1584"/>
              <a:ext cx="260" cy="270"/>
              <a:chOff x="7186" y="1584"/>
              <a:chExt cx="245" cy="270"/>
            </a:xfrm>
          </p:grpSpPr>
          <p:sp>
            <p:nvSpPr>
              <p:cNvPr id="74463" name="Oval 735"/>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4" name="Oval 736"/>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5" name="Oval 737"/>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6" name="Oval 738"/>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7" name="Oval 739"/>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8" name="Oval 740"/>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69" name="Oval 741"/>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0" name="Line 742"/>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1" name="Line 743"/>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2" name="Line 744"/>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3" name="Line 745"/>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4" name="Line 746"/>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5" name="Line 747"/>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6" name="Line 748"/>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7" name="Line 749"/>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8" name="Line 750"/>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79" name="Line 751"/>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0" name="Line 752"/>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1" name="Line 753"/>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2" name="Line 754"/>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3" name="Line 755"/>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4" name="Line 756"/>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485" name="Group 757"/>
              <p:cNvGrpSpPr>
                <a:grpSpLocks/>
              </p:cNvGrpSpPr>
              <p:nvPr/>
            </p:nvGrpSpPr>
            <p:grpSpPr bwMode="auto">
              <a:xfrm>
                <a:off x="7389" y="1608"/>
                <a:ext cx="42" cy="246"/>
                <a:chOff x="7389" y="1608"/>
                <a:chExt cx="42" cy="246"/>
              </a:xfrm>
            </p:grpSpPr>
            <p:sp>
              <p:nvSpPr>
                <p:cNvPr id="74486" name="Oval 758"/>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7" name="Line 759"/>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488" name="Line 760"/>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4489" name="Rectangle 761"/>
          <p:cNvSpPr>
            <a:spLocks noChangeArrowheads="1"/>
          </p:cNvSpPr>
          <p:nvPr/>
        </p:nvSpPr>
        <p:spPr bwMode="auto">
          <a:xfrm rot="5400000" flipH="1">
            <a:off x="411162" y="3535363"/>
            <a:ext cx="773113" cy="611188"/>
          </a:xfrm>
          <a:prstGeom prst="rect">
            <a:avLst/>
          </a:prstGeom>
          <a:solidFill>
            <a:srgbClr val="C0C0C0"/>
          </a:solidFill>
          <a:ln w="9525">
            <a:solidFill>
              <a:srgbClr val="000000"/>
            </a:solidFill>
            <a:miter lim="800000"/>
            <a:headEnd/>
            <a:tailEnd/>
          </a:ln>
        </p:spPr>
        <p:txBody>
          <a:bodyPr/>
          <a:lstStyle/>
          <a:p>
            <a:endParaRPr lang="en-US"/>
          </a:p>
        </p:txBody>
      </p:sp>
      <p:sp>
        <p:nvSpPr>
          <p:cNvPr id="74490" name="Rectangle 762"/>
          <p:cNvSpPr>
            <a:spLocks noChangeArrowheads="1"/>
          </p:cNvSpPr>
          <p:nvPr/>
        </p:nvSpPr>
        <p:spPr bwMode="auto">
          <a:xfrm rot="5400000" flipH="1">
            <a:off x="483394" y="3723481"/>
            <a:ext cx="625475" cy="271463"/>
          </a:xfrm>
          <a:prstGeom prst="rect">
            <a:avLst/>
          </a:prstGeom>
          <a:solidFill>
            <a:srgbClr val="FFFFFF"/>
          </a:solidFill>
          <a:ln w="9525">
            <a:solidFill>
              <a:srgbClr val="000000"/>
            </a:solidFill>
            <a:miter lim="800000"/>
            <a:headEnd/>
            <a:tailEnd/>
          </a:ln>
        </p:spPr>
        <p:txBody>
          <a:bodyPr/>
          <a:lstStyle/>
          <a:p>
            <a:endParaRPr lang="en-US"/>
          </a:p>
        </p:txBody>
      </p:sp>
      <p:sp>
        <p:nvSpPr>
          <p:cNvPr id="74491" name="Rectangle 763"/>
          <p:cNvSpPr>
            <a:spLocks noChangeArrowheads="1"/>
          </p:cNvSpPr>
          <p:nvPr/>
        </p:nvSpPr>
        <p:spPr bwMode="auto">
          <a:xfrm rot="5400000" flipH="1">
            <a:off x="538957" y="3807619"/>
            <a:ext cx="74612" cy="171450"/>
          </a:xfrm>
          <a:prstGeom prst="rect">
            <a:avLst/>
          </a:prstGeom>
          <a:solidFill>
            <a:srgbClr val="FF9900"/>
          </a:solidFill>
          <a:ln w="9525">
            <a:solidFill>
              <a:srgbClr val="000000"/>
            </a:solidFill>
            <a:miter lim="800000"/>
            <a:headEnd/>
            <a:tailEnd/>
          </a:ln>
        </p:spPr>
        <p:txBody>
          <a:bodyPr/>
          <a:lstStyle/>
          <a:p>
            <a:endParaRPr lang="en-US"/>
          </a:p>
        </p:txBody>
      </p:sp>
      <p:sp>
        <p:nvSpPr>
          <p:cNvPr id="74492" name="Rectangle 764"/>
          <p:cNvSpPr>
            <a:spLocks noChangeArrowheads="1"/>
          </p:cNvSpPr>
          <p:nvPr/>
        </p:nvSpPr>
        <p:spPr bwMode="auto">
          <a:xfrm rot="5400000" flipH="1">
            <a:off x="981075" y="3717925"/>
            <a:ext cx="73025" cy="168275"/>
          </a:xfrm>
          <a:prstGeom prst="rect">
            <a:avLst/>
          </a:prstGeom>
          <a:solidFill>
            <a:srgbClr val="FFFFFF"/>
          </a:solidFill>
          <a:ln w="9525">
            <a:solidFill>
              <a:srgbClr val="000000"/>
            </a:solidFill>
            <a:miter lim="800000"/>
            <a:headEnd/>
            <a:tailEnd/>
          </a:ln>
        </p:spPr>
        <p:txBody>
          <a:bodyPr/>
          <a:lstStyle/>
          <a:p>
            <a:endParaRPr lang="en-US"/>
          </a:p>
        </p:txBody>
      </p:sp>
      <p:sp>
        <p:nvSpPr>
          <p:cNvPr id="74493" name="Rectangle 765"/>
          <p:cNvSpPr>
            <a:spLocks noChangeArrowheads="1"/>
          </p:cNvSpPr>
          <p:nvPr/>
        </p:nvSpPr>
        <p:spPr bwMode="auto">
          <a:xfrm rot="5400000" flipH="1">
            <a:off x="541338" y="3627438"/>
            <a:ext cx="73025" cy="168275"/>
          </a:xfrm>
          <a:prstGeom prst="rect">
            <a:avLst/>
          </a:prstGeom>
          <a:solidFill>
            <a:srgbClr val="FFFFFF"/>
          </a:solidFill>
          <a:ln w="9525">
            <a:solidFill>
              <a:srgbClr val="000000"/>
            </a:solidFill>
            <a:miter lim="800000"/>
            <a:headEnd/>
            <a:tailEnd/>
          </a:ln>
        </p:spPr>
        <p:txBody>
          <a:bodyPr/>
          <a:lstStyle/>
          <a:p>
            <a:endParaRPr lang="en-US"/>
          </a:p>
        </p:txBody>
      </p:sp>
      <p:grpSp>
        <p:nvGrpSpPr>
          <p:cNvPr id="74494" name="Group 766"/>
          <p:cNvGrpSpPr>
            <a:grpSpLocks/>
          </p:cNvGrpSpPr>
          <p:nvPr/>
        </p:nvGrpSpPr>
        <p:grpSpPr bwMode="auto">
          <a:xfrm rot="5400000">
            <a:off x="414338" y="3360737"/>
            <a:ext cx="769938" cy="398463"/>
            <a:chOff x="6287" y="3842"/>
            <a:chExt cx="935" cy="484"/>
          </a:xfrm>
        </p:grpSpPr>
        <p:grpSp>
          <p:nvGrpSpPr>
            <p:cNvPr id="74495" name="Group 767"/>
            <p:cNvGrpSpPr>
              <a:grpSpLocks/>
            </p:cNvGrpSpPr>
            <p:nvPr/>
          </p:nvGrpSpPr>
          <p:grpSpPr bwMode="auto">
            <a:xfrm flipH="1">
              <a:off x="6752" y="3938"/>
              <a:ext cx="470" cy="295"/>
              <a:chOff x="6851" y="3941"/>
              <a:chExt cx="470" cy="295"/>
            </a:xfrm>
          </p:grpSpPr>
          <p:sp>
            <p:nvSpPr>
              <p:cNvPr id="74496" name="Rectangle 768"/>
              <p:cNvSpPr>
                <a:spLocks noChangeArrowheads="1"/>
              </p:cNvSpPr>
              <p:nvPr/>
            </p:nvSpPr>
            <p:spPr bwMode="auto">
              <a:xfrm>
                <a:off x="6977" y="3995"/>
                <a:ext cx="208" cy="177"/>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497" name="Rectangle 769"/>
              <p:cNvSpPr>
                <a:spLocks noChangeArrowheads="1"/>
              </p:cNvSpPr>
              <p:nvPr/>
            </p:nvSpPr>
            <p:spPr bwMode="auto">
              <a:xfrm>
                <a:off x="6851" y="3942"/>
                <a:ext cx="129"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498" name="Rectangle 770"/>
              <p:cNvSpPr>
                <a:spLocks noChangeArrowheads="1"/>
              </p:cNvSpPr>
              <p:nvPr/>
            </p:nvSpPr>
            <p:spPr bwMode="auto">
              <a:xfrm>
                <a:off x="7181" y="3941"/>
                <a:ext cx="140" cy="294"/>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grpSp>
        <p:grpSp>
          <p:nvGrpSpPr>
            <p:cNvPr id="74499" name="Group 771"/>
            <p:cNvGrpSpPr>
              <a:grpSpLocks/>
            </p:cNvGrpSpPr>
            <p:nvPr/>
          </p:nvGrpSpPr>
          <p:grpSpPr bwMode="auto">
            <a:xfrm>
              <a:off x="6287" y="3842"/>
              <a:ext cx="465" cy="484"/>
              <a:chOff x="6250" y="3361"/>
              <a:chExt cx="465" cy="484"/>
            </a:xfrm>
          </p:grpSpPr>
          <p:sp>
            <p:nvSpPr>
              <p:cNvPr id="74500" name="Rectangle 772"/>
              <p:cNvSpPr>
                <a:spLocks noChangeArrowheads="1"/>
              </p:cNvSpPr>
              <p:nvPr/>
            </p:nvSpPr>
            <p:spPr bwMode="auto">
              <a:xfrm>
                <a:off x="6404" y="3531"/>
                <a:ext cx="311" cy="140"/>
              </a:xfrm>
              <a:prstGeom prst="rect">
                <a:avLst/>
              </a:prstGeom>
              <a:gradFill rotWithShape="0">
                <a:gsLst>
                  <a:gs pos="0">
                    <a:srgbClr val="FFFFFF"/>
                  </a:gs>
                  <a:gs pos="100000">
                    <a:srgbClr val="FFFFFF">
                      <a:gamma/>
                      <a:shade val="46275"/>
                      <a:invGamma/>
                    </a:srgbClr>
                  </a:gs>
                </a:gsLst>
                <a:lin ang="5400000" scaled="1"/>
              </a:gradFill>
              <a:ln w="9525">
                <a:solidFill>
                  <a:srgbClr val="000000"/>
                </a:solidFill>
                <a:miter lim="800000"/>
                <a:headEnd/>
                <a:tailEnd/>
              </a:ln>
            </p:spPr>
            <p:txBody>
              <a:bodyPr/>
              <a:lstStyle/>
              <a:p>
                <a:endParaRPr lang="en-US"/>
              </a:p>
            </p:txBody>
          </p:sp>
          <p:sp>
            <p:nvSpPr>
              <p:cNvPr id="74501" name="AutoShape 773"/>
              <p:cNvSpPr>
                <a:spLocks/>
              </p:cNvSpPr>
              <p:nvPr/>
            </p:nvSpPr>
            <p:spPr bwMode="auto">
              <a:xfrm>
                <a:off x="6250" y="3361"/>
                <a:ext cx="154" cy="484"/>
              </a:xfrm>
              <a:prstGeom prst="leftBracket">
                <a:avLst>
                  <a:gd name="adj" fmla="val 138955"/>
                </a:avLst>
              </a:prstGeom>
              <a:gradFill rotWithShape="0">
                <a:gsLst>
                  <a:gs pos="0">
                    <a:srgbClr val="FFFFFF"/>
                  </a:gs>
                  <a:gs pos="100000">
                    <a:srgbClr val="FFFFFF">
                      <a:gamma/>
                      <a:shade val="46275"/>
                      <a:invGamma/>
                    </a:srgbClr>
                  </a:gs>
                </a:gsLst>
                <a:path path="shape">
                  <a:fillToRect l="50000" t="50000" r="50000" b="50000"/>
                </a:path>
              </a:gradFill>
              <a:ln w="9525">
                <a:solidFill>
                  <a:srgbClr val="000000"/>
                </a:solidFill>
                <a:round/>
                <a:headEnd/>
                <a:tailEnd/>
              </a:ln>
            </p:spPr>
            <p:txBody>
              <a:bodyPr/>
              <a:lstStyle/>
              <a:p>
                <a:endParaRPr lang="en-US"/>
              </a:p>
            </p:txBody>
          </p:sp>
          <p:sp>
            <p:nvSpPr>
              <p:cNvPr id="74502" name="Line 774"/>
              <p:cNvSpPr>
                <a:spLocks noChangeShapeType="1"/>
              </p:cNvSpPr>
              <p:nvPr/>
            </p:nvSpPr>
            <p:spPr bwMode="auto">
              <a:xfrm rot="5400000">
                <a:off x="6169" y="3608"/>
                <a:ext cx="469" cy="0"/>
              </a:xfrm>
              <a:prstGeom prst="line">
                <a:avLst/>
              </a:prstGeom>
              <a:noFill/>
              <a:ln w="9525">
                <a:solidFill>
                  <a:srgbClr val="000000"/>
                </a:solidFill>
                <a:round/>
                <a:headEnd/>
                <a:tailEnd/>
              </a:ln>
              <a:extLst>
                <a:ext uri="{909E8E84-426E-40dd-AFC4-6F175D3DCCD1}">
                  <a14:hiddenFill xmlns:a14="http://schemas.microsoft.com/office/drawing/2010/main">
                    <a:noFill/>
                  </a14:hiddenFill>
                </a:ext>
              </a:extLst>
            </p:spPr>
            <p:txBody>
              <a:bodyPr/>
              <a:lstStyle/>
              <a:p>
                <a:endParaRPr lang="en-US"/>
              </a:p>
            </p:txBody>
          </p:sp>
        </p:grpSp>
      </p:grpSp>
      <p:grpSp>
        <p:nvGrpSpPr>
          <p:cNvPr id="74503" name="Group 775"/>
          <p:cNvGrpSpPr>
            <a:grpSpLocks/>
          </p:cNvGrpSpPr>
          <p:nvPr/>
        </p:nvGrpSpPr>
        <p:grpSpPr bwMode="auto">
          <a:xfrm rot="5400000">
            <a:off x="690562" y="3951288"/>
            <a:ext cx="219075" cy="222250"/>
            <a:chOff x="7171" y="1584"/>
            <a:chExt cx="262" cy="270"/>
          </a:xfrm>
        </p:grpSpPr>
        <p:sp>
          <p:nvSpPr>
            <p:cNvPr id="74504" name="Rectangle 776"/>
            <p:cNvSpPr>
              <a:spLocks noChangeArrowheads="1"/>
            </p:cNvSpPr>
            <p:nvPr/>
          </p:nvSpPr>
          <p:spPr bwMode="auto">
            <a:xfrm>
              <a:off x="7322" y="1645"/>
              <a:ext cx="111" cy="154"/>
            </a:xfrm>
            <a:prstGeom prst="rect">
              <a:avLst/>
            </a:prstGeom>
            <a:solidFill>
              <a:srgbClr val="FFFFFF"/>
            </a:solidFill>
            <a:ln w="9525">
              <a:solidFill>
                <a:srgbClr val="000000"/>
              </a:solidFill>
              <a:miter lim="800000"/>
              <a:headEnd/>
              <a:tailEnd/>
            </a:ln>
          </p:spPr>
          <p:txBody>
            <a:bodyPr/>
            <a:lstStyle/>
            <a:p>
              <a:endParaRPr lang="en-US"/>
            </a:p>
          </p:txBody>
        </p:sp>
        <p:grpSp>
          <p:nvGrpSpPr>
            <p:cNvPr id="74505" name="Group 777"/>
            <p:cNvGrpSpPr>
              <a:grpSpLocks/>
            </p:cNvGrpSpPr>
            <p:nvPr/>
          </p:nvGrpSpPr>
          <p:grpSpPr bwMode="auto">
            <a:xfrm>
              <a:off x="7171" y="1584"/>
              <a:ext cx="260" cy="270"/>
              <a:chOff x="7186" y="1584"/>
              <a:chExt cx="245" cy="270"/>
            </a:xfrm>
          </p:grpSpPr>
          <p:sp>
            <p:nvSpPr>
              <p:cNvPr id="74506" name="Oval 778"/>
              <p:cNvSpPr>
                <a:spLocks noChangeArrowheads="1"/>
              </p:cNvSpPr>
              <p:nvPr/>
            </p:nvSpPr>
            <p:spPr bwMode="auto">
              <a:xfrm rot="16200000" flipH="1">
                <a:off x="7382"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07" name="Oval 779"/>
              <p:cNvSpPr>
                <a:spLocks noChangeArrowheads="1"/>
              </p:cNvSpPr>
              <p:nvPr/>
            </p:nvSpPr>
            <p:spPr bwMode="auto">
              <a:xfrm rot="16200000" flipH="1">
                <a:off x="734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08" name="Oval 780"/>
              <p:cNvSpPr>
                <a:spLocks noChangeArrowheads="1"/>
              </p:cNvSpPr>
              <p:nvPr/>
            </p:nvSpPr>
            <p:spPr bwMode="auto">
              <a:xfrm rot="16200000" flipH="1">
                <a:off x="7301" y="1592"/>
                <a:ext cx="55" cy="40"/>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09" name="Oval 781"/>
              <p:cNvSpPr>
                <a:spLocks noChangeArrowheads="1"/>
              </p:cNvSpPr>
              <p:nvPr/>
            </p:nvSpPr>
            <p:spPr bwMode="auto">
              <a:xfrm rot="16200000" flipH="1">
                <a:off x="7260" y="1806"/>
                <a:ext cx="55" cy="41"/>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0" name="Oval 782"/>
              <p:cNvSpPr>
                <a:spLocks noChangeArrowheads="1"/>
              </p:cNvSpPr>
              <p:nvPr/>
            </p:nvSpPr>
            <p:spPr bwMode="auto">
              <a:xfrm rot="16200000" flipH="1">
                <a:off x="7220"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1" name="Oval 783"/>
              <p:cNvSpPr>
                <a:spLocks noChangeArrowheads="1"/>
              </p:cNvSpPr>
              <p:nvPr/>
            </p:nvSpPr>
            <p:spPr bwMode="auto">
              <a:xfrm rot="16200000" flipH="1">
                <a:off x="7179"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2" name="Oval 784"/>
              <p:cNvSpPr>
                <a:spLocks noChangeArrowheads="1"/>
              </p:cNvSpPr>
              <p:nvPr/>
            </p:nvSpPr>
            <p:spPr bwMode="auto">
              <a:xfrm rot="16200000" flipV="1">
                <a:off x="7179" y="1591"/>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3" name="Line 785"/>
              <p:cNvSpPr>
                <a:spLocks noChangeShapeType="1"/>
              </p:cNvSpPr>
              <p:nvPr/>
            </p:nvSpPr>
            <p:spPr bwMode="auto">
              <a:xfrm rot="16200000">
                <a:off x="7118"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4" name="Line 786"/>
              <p:cNvSpPr>
                <a:spLocks noChangeShapeType="1"/>
              </p:cNvSpPr>
              <p:nvPr/>
            </p:nvSpPr>
            <p:spPr bwMode="auto">
              <a:xfrm rot="16200000">
                <a:off x="7198" y="1698"/>
                <a:ext cx="221" cy="40"/>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5" name="Line 787"/>
              <p:cNvSpPr>
                <a:spLocks noChangeShapeType="1"/>
              </p:cNvSpPr>
              <p:nvPr/>
            </p:nvSpPr>
            <p:spPr bwMode="auto">
              <a:xfrm rot="16200000">
                <a:off x="7279" y="1695"/>
                <a:ext cx="220" cy="4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6" name="Line 788"/>
              <p:cNvSpPr>
                <a:spLocks noChangeShapeType="1"/>
              </p:cNvSpPr>
              <p:nvPr/>
            </p:nvSpPr>
            <p:spPr bwMode="auto">
              <a:xfrm rot="38135197">
                <a:off x="7184" y="1627"/>
                <a:ext cx="35" cy="1"/>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7" name="Line 789"/>
              <p:cNvSpPr>
                <a:spLocks noChangeShapeType="1"/>
              </p:cNvSpPr>
              <p:nvPr/>
            </p:nvSpPr>
            <p:spPr bwMode="auto">
              <a:xfrm rot="16200000" flipV="1">
                <a:off x="7206" y="1773"/>
                <a:ext cx="104" cy="1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8" name="Line 790"/>
              <p:cNvSpPr>
                <a:spLocks noChangeShapeType="1"/>
              </p:cNvSpPr>
              <p:nvPr/>
            </p:nvSpPr>
            <p:spPr bwMode="auto">
              <a:xfrm rot="16200000" flipV="1">
                <a:off x="7220" y="1690"/>
                <a:ext cx="105"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19" name="Line 791"/>
              <p:cNvSpPr>
                <a:spLocks noChangeShapeType="1"/>
              </p:cNvSpPr>
              <p:nvPr/>
            </p:nvSpPr>
            <p:spPr bwMode="auto">
              <a:xfrm rot="16200000" flipV="1">
                <a:off x="7286" y="1770"/>
                <a:ext cx="104"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0" name="Line 792"/>
              <p:cNvSpPr>
                <a:spLocks noChangeShapeType="1"/>
              </p:cNvSpPr>
              <p:nvPr/>
            </p:nvSpPr>
            <p:spPr bwMode="auto">
              <a:xfrm rot="16200000" flipV="1">
                <a:off x="7300" y="1695"/>
                <a:ext cx="103" cy="2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1" name="Line 793"/>
              <p:cNvSpPr>
                <a:spLocks noChangeShapeType="1"/>
              </p:cNvSpPr>
              <p:nvPr/>
            </p:nvSpPr>
            <p:spPr bwMode="auto">
              <a:xfrm rot="16200000" flipH="1" flipV="1">
                <a:off x="7100"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2" name="Line 794"/>
              <p:cNvSpPr>
                <a:spLocks noChangeShapeType="1"/>
              </p:cNvSpPr>
              <p:nvPr/>
            </p:nvSpPr>
            <p:spPr bwMode="auto">
              <a:xfrm rot="16200000" flipH="1" flipV="1">
                <a:off x="7139" y="1704"/>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3" name="Line 795"/>
              <p:cNvSpPr>
                <a:spLocks noChangeShapeType="1"/>
              </p:cNvSpPr>
              <p:nvPr/>
            </p:nvSpPr>
            <p:spPr bwMode="auto">
              <a:xfrm rot="16200000" flipH="1" flipV="1">
                <a:off x="7182" y="1697"/>
                <a:ext cx="216"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4" name="Line 796"/>
              <p:cNvSpPr>
                <a:spLocks noChangeShapeType="1"/>
              </p:cNvSpPr>
              <p:nvPr/>
            </p:nvSpPr>
            <p:spPr bwMode="auto">
              <a:xfrm rot="16200000" flipH="1" flipV="1">
                <a:off x="7220" y="1711"/>
                <a:ext cx="217"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5" name="Line 797"/>
              <p:cNvSpPr>
                <a:spLocks noChangeShapeType="1"/>
              </p:cNvSpPr>
              <p:nvPr/>
            </p:nvSpPr>
            <p:spPr bwMode="auto">
              <a:xfrm rot="16200000" flipH="1" flipV="1">
                <a:off x="7263" y="1686"/>
                <a:ext cx="217" cy="4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6" name="Line 798"/>
              <p:cNvSpPr>
                <a:spLocks noChangeShapeType="1"/>
              </p:cNvSpPr>
              <p:nvPr/>
            </p:nvSpPr>
            <p:spPr bwMode="auto">
              <a:xfrm rot="16200000" flipH="1" flipV="1">
                <a:off x="7299" y="1714"/>
                <a:ext cx="218" cy="4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27" name="Line 799"/>
              <p:cNvSpPr>
                <a:spLocks noChangeShapeType="1"/>
              </p:cNvSpPr>
              <p:nvPr/>
            </p:nvSpPr>
            <p:spPr bwMode="auto">
              <a:xfrm rot="16200000">
                <a:off x="7073" y="1719"/>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528" name="Group 800"/>
              <p:cNvGrpSpPr>
                <a:grpSpLocks/>
              </p:cNvGrpSpPr>
              <p:nvPr/>
            </p:nvGrpSpPr>
            <p:grpSpPr bwMode="auto">
              <a:xfrm>
                <a:off x="7389" y="1608"/>
                <a:ext cx="42" cy="246"/>
                <a:chOff x="7389" y="1608"/>
                <a:chExt cx="42" cy="246"/>
              </a:xfrm>
            </p:grpSpPr>
            <p:sp>
              <p:nvSpPr>
                <p:cNvPr id="74529" name="Oval 80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30" name="Line 80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31" name="Line 80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4532" name="Line 804"/>
          <p:cNvSpPr>
            <a:spLocks noChangeShapeType="1"/>
          </p:cNvSpPr>
          <p:nvPr/>
        </p:nvSpPr>
        <p:spPr bwMode="auto">
          <a:xfrm rot="5400000">
            <a:off x="1876425" y="3376613"/>
            <a:ext cx="0" cy="3048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33" name="Oval 805"/>
          <p:cNvSpPr>
            <a:spLocks noChangeArrowheads="1"/>
          </p:cNvSpPr>
          <p:nvPr/>
        </p:nvSpPr>
        <p:spPr bwMode="auto">
          <a:xfrm>
            <a:off x="1685925" y="3490913"/>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34" name="AutoShape 806"/>
          <p:cNvSpPr>
            <a:spLocks/>
          </p:cNvSpPr>
          <p:nvPr/>
        </p:nvSpPr>
        <p:spPr bwMode="auto">
          <a:xfrm flipH="1">
            <a:off x="1914525" y="34115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35" name="Line 807"/>
          <p:cNvSpPr>
            <a:spLocks noChangeShapeType="1"/>
          </p:cNvSpPr>
          <p:nvPr/>
        </p:nvSpPr>
        <p:spPr bwMode="auto">
          <a:xfrm rot="5400000">
            <a:off x="1977232" y="421084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36" name="AutoShape 808"/>
          <p:cNvSpPr>
            <a:spLocks/>
          </p:cNvSpPr>
          <p:nvPr/>
        </p:nvSpPr>
        <p:spPr bwMode="auto">
          <a:xfrm>
            <a:off x="1558925" y="4638675"/>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37" name="Line 809"/>
          <p:cNvSpPr>
            <a:spLocks noChangeShapeType="1"/>
          </p:cNvSpPr>
          <p:nvPr/>
        </p:nvSpPr>
        <p:spPr bwMode="auto">
          <a:xfrm rot="5400000">
            <a:off x="1717675" y="3878263"/>
            <a:ext cx="0" cy="1651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38" name="Line 810"/>
          <p:cNvSpPr>
            <a:spLocks noChangeShapeType="1"/>
          </p:cNvSpPr>
          <p:nvPr/>
        </p:nvSpPr>
        <p:spPr bwMode="auto">
          <a:xfrm rot="5400000">
            <a:off x="1980407" y="1715294"/>
            <a:ext cx="0" cy="1222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39" name="Line 811"/>
          <p:cNvSpPr>
            <a:spLocks noChangeShapeType="1"/>
          </p:cNvSpPr>
          <p:nvPr/>
        </p:nvSpPr>
        <p:spPr bwMode="auto">
          <a:xfrm rot="-5400000">
            <a:off x="1713706" y="1983582"/>
            <a:ext cx="40163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40" name="AutoShape 812"/>
          <p:cNvSpPr>
            <a:spLocks/>
          </p:cNvSpPr>
          <p:nvPr/>
        </p:nvSpPr>
        <p:spPr bwMode="auto">
          <a:xfrm>
            <a:off x="1825625" y="2192338"/>
            <a:ext cx="76200" cy="228600"/>
          </a:xfrm>
          <a:prstGeom prst="leftBracket">
            <a:avLst>
              <a:gd name="adj" fmla="val 150000"/>
            </a:avLst>
          </a:prstGeom>
          <a:noFill/>
          <a:ln w="2540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41" name="Line 813"/>
          <p:cNvSpPr>
            <a:spLocks noChangeShapeType="1"/>
          </p:cNvSpPr>
          <p:nvPr/>
        </p:nvSpPr>
        <p:spPr bwMode="auto">
          <a:xfrm rot="-5400000">
            <a:off x="1835943" y="2507457"/>
            <a:ext cx="144463"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42" name="Line 814"/>
          <p:cNvSpPr>
            <a:spLocks noChangeShapeType="1"/>
          </p:cNvSpPr>
          <p:nvPr/>
        </p:nvSpPr>
        <p:spPr bwMode="auto">
          <a:xfrm rot="5400000">
            <a:off x="3687763" y="1779587"/>
            <a:ext cx="0" cy="2444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43" name="Line 815"/>
          <p:cNvSpPr>
            <a:spLocks noChangeShapeType="1"/>
          </p:cNvSpPr>
          <p:nvPr/>
        </p:nvSpPr>
        <p:spPr bwMode="auto">
          <a:xfrm>
            <a:off x="3384550" y="3257550"/>
            <a:ext cx="0" cy="1539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44" name="Rectangle 816"/>
          <p:cNvSpPr>
            <a:spLocks noChangeArrowheads="1"/>
          </p:cNvSpPr>
          <p:nvPr/>
        </p:nvSpPr>
        <p:spPr bwMode="auto">
          <a:xfrm rot="5400000" flipV="1">
            <a:off x="4048125" y="3065463"/>
            <a:ext cx="884237" cy="15398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45" name="AutoShape 817"/>
          <p:cNvSpPr>
            <a:spLocks/>
          </p:cNvSpPr>
          <p:nvPr/>
        </p:nvSpPr>
        <p:spPr bwMode="auto">
          <a:xfrm rot="10800000">
            <a:off x="4411663" y="2747963"/>
            <a:ext cx="103187" cy="415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46" name="AutoShape 818"/>
          <p:cNvSpPr>
            <a:spLocks/>
          </p:cNvSpPr>
          <p:nvPr/>
        </p:nvSpPr>
        <p:spPr bwMode="auto">
          <a:xfrm rot="10800000">
            <a:off x="4413250" y="2805113"/>
            <a:ext cx="50800" cy="30638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47" name="Rectangle 819"/>
          <p:cNvSpPr>
            <a:spLocks noChangeArrowheads="1"/>
          </p:cNvSpPr>
          <p:nvPr/>
        </p:nvSpPr>
        <p:spPr bwMode="auto">
          <a:xfrm rot="5400000" flipV="1">
            <a:off x="3666331" y="2850357"/>
            <a:ext cx="884237" cy="5842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48" name="Rectangle 820"/>
          <p:cNvSpPr>
            <a:spLocks noChangeArrowheads="1"/>
          </p:cNvSpPr>
          <p:nvPr/>
        </p:nvSpPr>
        <p:spPr bwMode="auto">
          <a:xfrm rot="10800000">
            <a:off x="4206875" y="2847975"/>
            <a:ext cx="192088" cy="571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49" name="Rectangle 821"/>
          <p:cNvSpPr>
            <a:spLocks noChangeArrowheads="1"/>
          </p:cNvSpPr>
          <p:nvPr/>
        </p:nvSpPr>
        <p:spPr bwMode="auto">
          <a:xfrm rot="10800000" flipH="1">
            <a:off x="3873500" y="2960688"/>
            <a:ext cx="203200" cy="346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50" name="Rectangle 822"/>
          <p:cNvSpPr>
            <a:spLocks noChangeArrowheads="1"/>
          </p:cNvSpPr>
          <p:nvPr/>
        </p:nvSpPr>
        <p:spPr bwMode="auto">
          <a:xfrm rot="10800000" flipV="1">
            <a:off x="4116388" y="3221038"/>
            <a:ext cx="50800" cy="36353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51" name="AutoShape 823"/>
          <p:cNvSpPr>
            <a:spLocks/>
          </p:cNvSpPr>
          <p:nvPr/>
        </p:nvSpPr>
        <p:spPr bwMode="auto">
          <a:xfrm rot="16200000" flipV="1">
            <a:off x="3844131" y="3286920"/>
            <a:ext cx="136525" cy="19526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52" name="AutoShape 824"/>
          <p:cNvSpPr>
            <a:spLocks/>
          </p:cNvSpPr>
          <p:nvPr/>
        </p:nvSpPr>
        <p:spPr bwMode="auto">
          <a:xfrm rot="16200000" flipV="1">
            <a:off x="3845719" y="3288507"/>
            <a:ext cx="77787" cy="1333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53" name="Rectangle 825"/>
          <p:cNvSpPr>
            <a:spLocks noChangeArrowheads="1"/>
          </p:cNvSpPr>
          <p:nvPr/>
        </p:nvSpPr>
        <p:spPr bwMode="auto">
          <a:xfrm rot="16200000" flipV="1">
            <a:off x="4081463" y="2482850"/>
            <a:ext cx="57150" cy="58737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54" name="Rectangle 826"/>
          <p:cNvSpPr>
            <a:spLocks noChangeArrowheads="1"/>
          </p:cNvSpPr>
          <p:nvPr/>
        </p:nvSpPr>
        <p:spPr bwMode="auto">
          <a:xfrm rot="16200000" flipV="1">
            <a:off x="3814763" y="3111500"/>
            <a:ext cx="58738" cy="587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555" name="Group 827"/>
          <p:cNvGrpSpPr>
            <a:grpSpLocks/>
          </p:cNvGrpSpPr>
          <p:nvPr/>
        </p:nvGrpSpPr>
        <p:grpSpPr bwMode="auto">
          <a:xfrm rot="5400000">
            <a:off x="4083050" y="3111501"/>
            <a:ext cx="574675" cy="50800"/>
            <a:chOff x="3118" y="864"/>
            <a:chExt cx="530" cy="48"/>
          </a:xfrm>
        </p:grpSpPr>
        <p:sp>
          <p:nvSpPr>
            <p:cNvPr id="74556" name="Arc 82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57" name="Arc 82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558" name="Group 830"/>
          <p:cNvGrpSpPr>
            <a:grpSpLocks/>
          </p:cNvGrpSpPr>
          <p:nvPr/>
        </p:nvGrpSpPr>
        <p:grpSpPr bwMode="auto">
          <a:xfrm rot="5400000">
            <a:off x="3846512" y="3227388"/>
            <a:ext cx="53975" cy="63500"/>
            <a:chOff x="3726" y="878"/>
            <a:chExt cx="50" cy="58"/>
          </a:xfrm>
        </p:grpSpPr>
        <p:sp>
          <p:nvSpPr>
            <p:cNvPr id="74559" name="AutoShape 83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60" name="AutoShape 83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561" name="Group 833"/>
          <p:cNvGrpSpPr>
            <a:grpSpLocks/>
          </p:cNvGrpSpPr>
          <p:nvPr/>
        </p:nvGrpSpPr>
        <p:grpSpPr bwMode="auto">
          <a:xfrm rot="5400000">
            <a:off x="3845719" y="2980531"/>
            <a:ext cx="52388" cy="60325"/>
            <a:chOff x="3462" y="734"/>
            <a:chExt cx="48" cy="56"/>
          </a:xfrm>
        </p:grpSpPr>
        <p:sp>
          <p:nvSpPr>
            <p:cNvPr id="74562" name="AutoShape 83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63" name="AutoShape 83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564" name="Group 836"/>
          <p:cNvGrpSpPr>
            <a:grpSpLocks/>
          </p:cNvGrpSpPr>
          <p:nvPr/>
        </p:nvGrpSpPr>
        <p:grpSpPr bwMode="auto">
          <a:xfrm rot="5400000" flipV="1">
            <a:off x="4057650" y="3225801"/>
            <a:ext cx="53975" cy="63500"/>
            <a:chOff x="3726" y="878"/>
            <a:chExt cx="50" cy="58"/>
          </a:xfrm>
        </p:grpSpPr>
        <p:sp>
          <p:nvSpPr>
            <p:cNvPr id="74565" name="AutoShape 83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66" name="AutoShape 83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4567" name="Group 839"/>
          <p:cNvGrpSpPr>
            <a:grpSpLocks/>
          </p:cNvGrpSpPr>
          <p:nvPr/>
        </p:nvGrpSpPr>
        <p:grpSpPr bwMode="auto">
          <a:xfrm rot="5400000" flipV="1">
            <a:off x="4056063" y="2978150"/>
            <a:ext cx="52387" cy="61913"/>
            <a:chOff x="3462" y="734"/>
            <a:chExt cx="48" cy="56"/>
          </a:xfrm>
        </p:grpSpPr>
        <p:sp>
          <p:nvSpPr>
            <p:cNvPr id="74568" name="AutoShape 84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569" name="AutoShape 84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4570" name="Rectangle 842"/>
          <p:cNvSpPr>
            <a:spLocks noChangeArrowheads="1"/>
          </p:cNvSpPr>
          <p:nvPr/>
        </p:nvSpPr>
        <p:spPr bwMode="auto">
          <a:xfrm rot="16200000">
            <a:off x="4051300" y="3076576"/>
            <a:ext cx="179387" cy="1190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4571" name="Group 843"/>
          <p:cNvGrpSpPr>
            <a:grpSpLocks/>
          </p:cNvGrpSpPr>
          <p:nvPr/>
        </p:nvGrpSpPr>
        <p:grpSpPr bwMode="auto">
          <a:xfrm rot="5400000">
            <a:off x="3888582" y="2951956"/>
            <a:ext cx="522288" cy="365125"/>
            <a:chOff x="3380" y="1014"/>
            <a:chExt cx="481" cy="337"/>
          </a:xfrm>
        </p:grpSpPr>
        <p:sp>
          <p:nvSpPr>
            <p:cNvPr id="74572" name="Rectangle 8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73" name="Rectangle 8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74" name="Rectangle 8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575" name="Line 847"/>
          <p:cNvSpPr>
            <a:spLocks noChangeShapeType="1"/>
          </p:cNvSpPr>
          <p:nvPr/>
        </p:nvSpPr>
        <p:spPr bwMode="auto">
          <a:xfrm rot="10800000">
            <a:off x="4075113" y="3221038"/>
            <a:ext cx="134937"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576" name="Line 848"/>
          <p:cNvSpPr>
            <a:spLocks noChangeShapeType="1"/>
          </p:cNvSpPr>
          <p:nvPr/>
        </p:nvSpPr>
        <p:spPr bwMode="auto">
          <a:xfrm rot="10800000">
            <a:off x="4070350" y="3049588"/>
            <a:ext cx="1349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4577" name="Group 849"/>
          <p:cNvGrpSpPr>
            <a:grpSpLocks/>
          </p:cNvGrpSpPr>
          <p:nvPr/>
        </p:nvGrpSpPr>
        <p:grpSpPr bwMode="auto">
          <a:xfrm>
            <a:off x="7739063" y="1292225"/>
            <a:ext cx="769937" cy="1096963"/>
            <a:chOff x="1173" y="956"/>
            <a:chExt cx="393" cy="787"/>
          </a:xfrm>
        </p:grpSpPr>
        <p:sp>
          <p:nvSpPr>
            <p:cNvPr id="74578" name="Rectangle 850"/>
            <p:cNvSpPr>
              <a:spLocks noChangeArrowheads="1"/>
            </p:cNvSpPr>
            <p:nvPr/>
          </p:nvSpPr>
          <p:spPr bwMode="auto">
            <a:xfrm rot="-5400000" flipH="1" flipV="1">
              <a:off x="798" y="1331"/>
              <a:ext cx="787" cy="38"/>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79" name="Rectangle 851"/>
            <p:cNvSpPr>
              <a:spLocks noChangeArrowheads="1"/>
            </p:cNvSpPr>
            <p:nvPr/>
          </p:nvSpPr>
          <p:spPr bwMode="auto">
            <a:xfrm rot="-5400000" flipH="1" flipV="1">
              <a:off x="1153" y="1330"/>
              <a:ext cx="787" cy="39"/>
            </a:xfrm>
            <a:prstGeom prst="rect">
              <a:avLst/>
            </a:prstGeom>
            <a:gradFill rotWithShape="0">
              <a:gsLst>
                <a:gs pos="0">
                  <a:srgbClr val="FFFFFF">
                    <a:gamma/>
                    <a:shade val="46275"/>
                    <a:invGamma/>
                  </a:srgbClr>
                </a:gs>
                <a:gs pos="50000">
                  <a:srgbClr val="FFFFFF"/>
                </a:gs>
                <a:gs pos="100000">
                  <a:srgbClr val="FFFFFF">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580" name="Rectangle 852" descr="Wide downward diagonal"/>
          <p:cNvSpPr>
            <a:spLocks noChangeArrowheads="1"/>
          </p:cNvSpPr>
          <p:nvPr/>
        </p:nvSpPr>
        <p:spPr bwMode="auto">
          <a:xfrm rot="-5400000" flipH="1" flipV="1">
            <a:off x="7582693" y="1488282"/>
            <a:ext cx="1077913" cy="685800"/>
          </a:xfrm>
          <a:prstGeom prst="rect">
            <a:avLst/>
          </a:prstGeom>
          <a:pattFill prst="wdDnDiag">
            <a:fgClr>
              <a:srgbClr val="000000"/>
            </a:fgClr>
            <a:bgClr>
              <a:srgbClr val="FFFFFF"/>
            </a:bgClr>
          </a:patt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1" name="Rectangle 853" descr="Wide downward diagonal"/>
          <p:cNvSpPr>
            <a:spLocks noChangeArrowheads="1"/>
          </p:cNvSpPr>
          <p:nvPr/>
        </p:nvSpPr>
        <p:spPr bwMode="auto">
          <a:xfrm rot="-5400000" flipH="1" flipV="1">
            <a:off x="8081169" y="2426494"/>
            <a:ext cx="80963" cy="847725"/>
          </a:xfrm>
          <a:prstGeom prst="rect">
            <a:avLst/>
          </a:prstGeom>
          <a:pattFill prst="wdDn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2" name="Rectangle 854" descr="Wide upward diagonal"/>
          <p:cNvSpPr>
            <a:spLocks noChangeArrowheads="1"/>
          </p:cNvSpPr>
          <p:nvPr/>
        </p:nvSpPr>
        <p:spPr bwMode="auto">
          <a:xfrm rot="-5400000" flipH="1" flipV="1">
            <a:off x="7909720" y="2161381"/>
            <a:ext cx="423862"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583" name="Group 855"/>
          <p:cNvGrpSpPr>
            <a:grpSpLocks/>
          </p:cNvGrpSpPr>
          <p:nvPr/>
        </p:nvGrpSpPr>
        <p:grpSpPr bwMode="auto">
          <a:xfrm rot="-5400000" flipH="1" flipV="1">
            <a:off x="7991475" y="2647951"/>
            <a:ext cx="282575" cy="311150"/>
            <a:chOff x="4224" y="1953"/>
            <a:chExt cx="90" cy="95"/>
          </a:xfrm>
        </p:grpSpPr>
        <p:sp>
          <p:nvSpPr>
            <p:cNvPr id="74584" name="Rectangle 856" descr="Large confetti"/>
            <p:cNvSpPr>
              <a:spLocks noChangeArrowheads="1"/>
            </p:cNvSpPr>
            <p:nvPr/>
          </p:nvSpPr>
          <p:spPr bwMode="auto">
            <a:xfrm>
              <a:off x="4288" y="1961"/>
              <a:ext cx="26" cy="79"/>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5" name="Rectangle 857" descr="Large confetti"/>
            <p:cNvSpPr>
              <a:spLocks noChangeArrowheads="1"/>
            </p:cNvSpPr>
            <p:nvPr/>
          </p:nvSpPr>
          <p:spPr bwMode="auto">
            <a:xfrm>
              <a:off x="4224" y="1953"/>
              <a:ext cx="64" cy="95"/>
            </a:xfrm>
            <a:prstGeom prst="rect">
              <a:avLst/>
            </a:prstGeom>
            <a:pattFill prst="lgConfetti">
              <a:fgClr>
                <a:srgbClr val="000000"/>
              </a:fgClr>
              <a:bgClr>
                <a:srgbClr val="FFFFFF"/>
              </a:bgClr>
            </a:patt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586" name="Oval 858"/>
          <p:cNvSpPr>
            <a:spLocks noChangeArrowheads="1"/>
          </p:cNvSpPr>
          <p:nvPr/>
        </p:nvSpPr>
        <p:spPr bwMode="auto">
          <a:xfrm rot="-5400000" flipH="1" flipV="1">
            <a:off x="8230394" y="2715419"/>
            <a:ext cx="17462"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7" name="Oval 859"/>
          <p:cNvSpPr>
            <a:spLocks noChangeArrowheads="1"/>
          </p:cNvSpPr>
          <p:nvPr/>
        </p:nvSpPr>
        <p:spPr bwMode="auto">
          <a:xfrm rot="-5400000" flipH="1" flipV="1">
            <a:off x="8016081" y="2720182"/>
            <a:ext cx="23813" cy="25400"/>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8" name="Line 860"/>
          <p:cNvSpPr>
            <a:spLocks noChangeShapeType="1"/>
          </p:cNvSpPr>
          <p:nvPr/>
        </p:nvSpPr>
        <p:spPr bwMode="auto">
          <a:xfrm rot="-5400000" flipH="1" flipV="1">
            <a:off x="8000207" y="2867819"/>
            <a:ext cx="55562"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89" name="Line 861"/>
          <p:cNvSpPr>
            <a:spLocks noChangeShapeType="1"/>
          </p:cNvSpPr>
          <p:nvPr/>
        </p:nvSpPr>
        <p:spPr bwMode="auto">
          <a:xfrm rot="-5400000" flipH="1" flipV="1">
            <a:off x="8214519" y="2880519"/>
            <a:ext cx="52388" cy="0"/>
          </a:xfrm>
          <a:prstGeom prst="line">
            <a:avLst/>
          </a:prstGeom>
          <a:noFill/>
          <a:ln w="25400">
            <a:pattFill prst="lgConfetti">
              <a:fgClr>
                <a:srgbClr val="000000"/>
              </a:fgClr>
              <a:bgClr>
                <a:srgbClr val="FFFFFF"/>
              </a:bgClr>
            </a:patt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590" name="Group 862"/>
          <p:cNvGrpSpPr>
            <a:grpSpLocks/>
          </p:cNvGrpSpPr>
          <p:nvPr/>
        </p:nvGrpSpPr>
        <p:grpSpPr bwMode="auto">
          <a:xfrm>
            <a:off x="8372475" y="2894013"/>
            <a:ext cx="161925" cy="112712"/>
            <a:chOff x="5274" y="1831"/>
            <a:chExt cx="102" cy="71"/>
          </a:xfrm>
        </p:grpSpPr>
        <p:grpSp>
          <p:nvGrpSpPr>
            <p:cNvPr id="74591" name="Group 863"/>
            <p:cNvGrpSpPr>
              <a:grpSpLocks/>
            </p:cNvGrpSpPr>
            <p:nvPr/>
          </p:nvGrpSpPr>
          <p:grpSpPr bwMode="auto">
            <a:xfrm flipV="1">
              <a:off x="5274" y="1831"/>
              <a:ext cx="102" cy="66"/>
              <a:chOff x="8216" y="13836"/>
              <a:chExt cx="283" cy="101"/>
            </a:xfrm>
          </p:grpSpPr>
          <p:sp>
            <p:nvSpPr>
              <p:cNvPr id="74592" name="Arc 864"/>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3" name="Arc 865"/>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4" name="Arc 866"/>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5" name="Arc 867"/>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6" name="Line 868"/>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7" name="Line 869"/>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8" name="Arc 870"/>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599" name="Arc 871"/>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0" name="Line 872"/>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1" name="Line 873"/>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2" name="Line 874"/>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3" name="Line 875"/>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04" name="Rectangle 876"/>
            <p:cNvSpPr>
              <a:spLocks noChangeArrowheads="1"/>
            </p:cNvSpPr>
            <p:nvPr/>
          </p:nvSpPr>
          <p:spPr bwMode="auto">
            <a:xfrm rot="-5400000" flipH="1" flipV="1">
              <a:off x="5320" y="1868"/>
              <a:ext cx="13" cy="56"/>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4605" name="Group 877"/>
          <p:cNvGrpSpPr>
            <a:grpSpLocks/>
          </p:cNvGrpSpPr>
          <p:nvPr/>
        </p:nvGrpSpPr>
        <p:grpSpPr bwMode="auto">
          <a:xfrm>
            <a:off x="7708900" y="2894013"/>
            <a:ext cx="161925" cy="117475"/>
            <a:chOff x="4856" y="1839"/>
            <a:chExt cx="102" cy="74"/>
          </a:xfrm>
        </p:grpSpPr>
        <p:grpSp>
          <p:nvGrpSpPr>
            <p:cNvPr id="74606" name="Group 878"/>
            <p:cNvGrpSpPr>
              <a:grpSpLocks/>
            </p:cNvGrpSpPr>
            <p:nvPr/>
          </p:nvGrpSpPr>
          <p:grpSpPr bwMode="auto">
            <a:xfrm flipV="1">
              <a:off x="4856" y="1839"/>
              <a:ext cx="102" cy="65"/>
              <a:chOff x="8216" y="13836"/>
              <a:chExt cx="283" cy="101"/>
            </a:xfrm>
          </p:grpSpPr>
          <p:sp>
            <p:nvSpPr>
              <p:cNvPr id="74607" name="Arc 87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8" name="Arc 88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09" name="Arc 88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0" name="Arc 88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1" name="Line 88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2" name="Line 88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3" name="Arc 88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4" name="Arc 88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5" name="Line 88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6" name="Line 88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7" name="Line 88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18" name="Line 89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19" name="Rectangle 891"/>
            <p:cNvSpPr>
              <a:spLocks noChangeArrowheads="1"/>
            </p:cNvSpPr>
            <p:nvPr/>
          </p:nvSpPr>
          <p:spPr bwMode="auto">
            <a:xfrm rot="-5400000" flipH="1" flipV="1">
              <a:off x="4902" y="1878"/>
              <a:ext cx="15" cy="5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20" name="Line 892"/>
          <p:cNvSpPr>
            <a:spLocks noChangeShapeType="1"/>
          </p:cNvSpPr>
          <p:nvPr/>
        </p:nvSpPr>
        <p:spPr bwMode="auto">
          <a:xfrm rot="-5400000" flipH="1" flipV="1">
            <a:off x="8132762" y="2243138"/>
            <a:ext cx="4763" cy="249238"/>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1" name="Rectangle 893"/>
          <p:cNvSpPr>
            <a:spLocks noChangeArrowheads="1"/>
          </p:cNvSpPr>
          <p:nvPr/>
        </p:nvSpPr>
        <p:spPr bwMode="auto">
          <a:xfrm rot="-5400000" flipH="1" flipV="1">
            <a:off x="7711282" y="1412081"/>
            <a:ext cx="820738" cy="5810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2" name="Rectangle 894" descr="Wide upward diagonal"/>
          <p:cNvSpPr>
            <a:spLocks noChangeArrowheads="1"/>
          </p:cNvSpPr>
          <p:nvPr/>
        </p:nvSpPr>
        <p:spPr bwMode="auto">
          <a:xfrm rot="5400000" flipV="1">
            <a:off x="7971632" y="705644"/>
            <a:ext cx="300037" cy="847725"/>
          </a:xfrm>
          <a:prstGeom prst="rect">
            <a:avLst/>
          </a:prstGeom>
          <a:pattFill prst="wdUpDiag">
            <a:fgClr>
              <a:srgbClr val="000000"/>
            </a:fgClr>
            <a:bgClr>
              <a:srgbClr val="FFFFFF"/>
            </a:bgClr>
          </a:patt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623" name="Group 895"/>
          <p:cNvGrpSpPr>
            <a:grpSpLocks/>
          </p:cNvGrpSpPr>
          <p:nvPr/>
        </p:nvGrpSpPr>
        <p:grpSpPr bwMode="auto">
          <a:xfrm rot="10800000" flipV="1">
            <a:off x="8372475" y="874713"/>
            <a:ext cx="161925" cy="104775"/>
            <a:chOff x="8216" y="13836"/>
            <a:chExt cx="283" cy="101"/>
          </a:xfrm>
        </p:grpSpPr>
        <p:sp>
          <p:nvSpPr>
            <p:cNvPr id="74624" name="Arc 896"/>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5" name="Arc 897"/>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6" name="Arc 898"/>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7" name="Arc 899"/>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8" name="Line 900"/>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29" name="Line 901"/>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0" name="Arc 902"/>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1" name="Arc 903"/>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2" name="Line 904"/>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3" name="Line 905"/>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4" name="Line 906"/>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5" name="Line 907"/>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4636" name="Group 908"/>
          <p:cNvGrpSpPr>
            <a:grpSpLocks/>
          </p:cNvGrpSpPr>
          <p:nvPr/>
        </p:nvGrpSpPr>
        <p:grpSpPr bwMode="auto">
          <a:xfrm rot="10800000" flipV="1">
            <a:off x="7708900" y="873125"/>
            <a:ext cx="161925" cy="104775"/>
            <a:chOff x="8216" y="13836"/>
            <a:chExt cx="283" cy="101"/>
          </a:xfrm>
        </p:grpSpPr>
        <p:sp>
          <p:nvSpPr>
            <p:cNvPr id="74637" name="Arc 909"/>
            <p:cNvSpPr>
              <a:spLocks/>
            </p:cNvSpPr>
            <p:nvPr/>
          </p:nvSpPr>
          <p:spPr bwMode="auto">
            <a:xfrm flipH="1">
              <a:off x="8409" y="13843"/>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8" name="Arc 910"/>
            <p:cNvSpPr>
              <a:spLocks/>
            </p:cNvSpPr>
            <p:nvPr/>
          </p:nvSpPr>
          <p:spPr bwMode="auto">
            <a:xfrm>
              <a:off x="8452" y="13846"/>
              <a:ext cx="4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39" name="Arc 911"/>
            <p:cNvSpPr>
              <a:spLocks/>
            </p:cNvSpPr>
            <p:nvPr/>
          </p:nvSpPr>
          <p:spPr bwMode="auto">
            <a:xfrm flipH="1">
              <a:off x="822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0" name="Arc 912"/>
            <p:cNvSpPr>
              <a:spLocks/>
            </p:cNvSpPr>
            <p:nvPr/>
          </p:nvSpPr>
          <p:spPr bwMode="auto">
            <a:xfrm>
              <a:off x="8264" y="13843"/>
              <a:ext cx="40"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1" name="Line 913"/>
            <p:cNvSpPr>
              <a:spLocks noChangeShapeType="1"/>
            </p:cNvSpPr>
            <p:nvPr/>
          </p:nvSpPr>
          <p:spPr bwMode="auto">
            <a:xfrm>
              <a:off x="8487" y="13861"/>
              <a:ext cx="0" cy="74"/>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2" name="Line 914"/>
            <p:cNvSpPr>
              <a:spLocks noChangeShapeType="1"/>
            </p:cNvSpPr>
            <p:nvPr/>
          </p:nvSpPr>
          <p:spPr bwMode="auto">
            <a:xfrm>
              <a:off x="8225" y="13864"/>
              <a:ext cx="0" cy="73"/>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3" name="Arc 915"/>
            <p:cNvSpPr>
              <a:spLocks/>
            </p:cNvSpPr>
            <p:nvPr/>
          </p:nvSpPr>
          <p:spPr bwMode="auto">
            <a:xfrm flipH="1">
              <a:off x="8309" y="13843"/>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4" name="Arc 916"/>
            <p:cNvSpPr>
              <a:spLocks/>
            </p:cNvSpPr>
            <p:nvPr/>
          </p:nvSpPr>
          <p:spPr bwMode="auto">
            <a:xfrm>
              <a:off x="8360" y="13842"/>
              <a:ext cx="48" cy="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FF"/>
            </a:solidFill>
            <a:ln w="127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5" name="Line 917"/>
            <p:cNvSpPr>
              <a:spLocks noChangeShapeType="1"/>
            </p:cNvSpPr>
            <p:nvPr/>
          </p:nvSpPr>
          <p:spPr bwMode="auto">
            <a:xfrm>
              <a:off x="8273" y="13836"/>
              <a:ext cx="180" cy="0"/>
            </a:xfrm>
            <a:prstGeom prst="line">
              <a:avLst/>
            </a:prstGeom>
            <a:noFill/>
            <a:ln w="31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6" name="Line 918"/>
            <p:cNvSpPr>
              <a:spLocks noChangeShapeType="1"/>
            </p:cNvSpPr>
            <p:nvPr/>
          </p:nvSpPr>
          <p:spPr bwMode="auto">
            <a:xfrm>
              <a:off x="8216" y="13935"/>
              <a:ext cx="283" cy="0"/>
            </a:xfrm>
            <a:prstGeom prst="line">
              <a:avLst/>
            </a:prstGeom>
            <a:noFill/>
            <a:ln w="127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7" name="Line 919"/>
            <p:cNvSpPr>
              <a:spLocks noChangeShapeType="1"/>
            </p:cNvSpPr>
            <p:nvPr/>
          </p:nvSpPr>
          <p:spPr bwMode="auto">
            <a:xfrm>
              <a:off x="8309"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48" name="Line 920"/>
            <p:cNvSpPr>
              <a:spLocks noChangeShapeType="1"/>
            </p:cNvSpPr>
            <p:nvPr/>
          </p:nvSpPr>
          <p:spPr bwMode="auto">
            <a:xfrm>
              <a:off x="8402" y="13855"/>
              <a:ext cx="0" cy="79"/>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49" name="Rectangle 921"/>
          <p:cNvSpPr>
            <a:spLocks noChangeArrowheads="1"/>
          </p:cNvSpPr>
          <p:nvPr/>
        </p:nvSpPr>
        <p:spPr bwMode="auto">
          <a:xfrm rot="5400000" flipV="1">
            <a:off x="8443913" y="828675"/>
            <a:ext cx="22225" cy="85725"/>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50" name="Rectangle 922"/>
          <p:cNvSpPr>
            <a:spLocks noChangeArrowheads="1"/>
          </p:cNvSpPr>
          <p:nvPr/>
        </p:nvSpPr>
        <p:spPr bwMode="auto">
          <a:xfrm rot="5400000" flipV="1">
            <a:off x="7777956" y="827882"/>
            <a:ext cx="22225" cy="87312"/>
          </a:xfrm>
          <a:prstGeom prst="rect">
            <a:avLst/>
          </a:prstGeom>
          <a:solidFill>
            <a:srgbClr val="FFFFFF"/>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651" name="Group 923"/>
          <p:cNvGrpSpPr>
            <a:grpSpLocks/>
          </p:cNvGrpSpPr>
          <p:nvPr/>
        </p:nvGrpSpPr>
        <p:grpSpPr bwMode="auto">
          <a:xfrm>
            <a:off x="7699375" y="1052513"/>
            <a:ext cx="465138" cy="225425"/>
            <a:chOff x="4850" y="663"/>
            <a:chExt cx="293" cy="142"/>
          </a:xfrm>
        </p:grpSpPr>
        <p:sp>
          <p:nvSpPr>
            <p:cNvPr id="74652" name="Rectangle 924"/>
            <p:cNvSpPr>
              <a:spLocks noChangeArrowheads="1"/>
            </p:cNvSpPr>
            <p:nvPr/>
          </p:nvSpPr>
          <p:spPr bwMode="auto">
            <a:xfrm rot="5400000" flipV="1">
              <a:off x="4967" y="546"/>
              <a:ext cx="59" cy="293"/>
            </a:xfrm>
            <a:prstGeom prst="rect">
              <a:avLst/>
            </a:prstGeom>
            <a:solidFill>
              <a:schemeClr val="bg1"/>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53" name="Rectangle 925"/>
            <p:cNvSpPr>
              <a:spLocks noChangeArrowheads="1"/>
            </p:cNvSpPr>
            <p:nvPr/>
          </p:nvSpPr>
          <p:spPr bwMode="auto">
            <a:xfrm rot="5400000" flipV="1">
              <a:off x="5066" y="728"/>
              <a:ext cx="85" cy="69"/>
            </a:xfrm>
            <a:prstGeom prst="rect">
              <a:avLst/>
            </a:prstGeom>
            <a:solidFill>
              <a:schemeClr val="bg1"/>
            </a:solidFill>
            <a:ln w="63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4654" name="Group 926"/>
          <p:cNvGrpSpPr>
            <a:grpSpLocks/>
          </p:cNvGrpSpPr>
          <p:nvPr/>
        </p:nvGrpSpPr>
        <p:grpSpPr bwMode="auto">
          <a:xfrm>
            <a:off x="7697788" y="2365375"/>
            <a:ext cx="561975" cy="268288"/>
            <a:chOff x="4849" y="1490"/>
            <a:chExt cx="354" cy="169"/>
          </a:xfrm>
        </p:grpSpPr>
        <p:sp>
          <p:nvSpPr>
            <p:cNvPr id="74655" name="Rectangle 927"/>
            <p:cNvSpPr>
              <a:spLocks noChangeArrowheads="1"/>
            </p:cNvSpPr>
            <p:nvPr/>
          </p:nvSpPr>
          <p:spPr bwMode="auto">
            <a:xfrm rot="-5400000" flipH="1" flipV="1">
              <a:off x="5038" y="1494"/>
              <a:ext cx="169" cy="16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56" name="Rectangle 928"/>
            <p:cNvSpPr>
              <a:spLocks noChangeArrowheads="1"/>
            </p:cNvSpPr>
            <p:nvPr/>
          </p:nvSpPr>
          <p:spPr bwMode="auto">
            <a:xfrm rot="-5400000" flipH="1" flipV="1">
              <a:off x="4920" y="1492"/>
              <a:ext cx="49" cy="191"/>
            </a:xfrm>
            <a:prstGeom prst="rect">
              <a:avLst/>
            </a:prstGeom>
            <a:solidFill>
              <a:srgbClr val="FF99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57" name="Rectangle 929"/>
          <p:cNvSpPr>
            <a:spLocks noChangeArrowheads="1"/>
          </p:cNvSpPr>
          <p:nvPr/>
        </p:nvSpPr>
        <p:spPr bwMode="auto">
          <a:xfrm rot="-5400000" flipH="1" flipV="1">
            <a:off x="7635081" y="1594644"/>
            <a:ext cx="969963" cy="58102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658" name="Group 930"/>
          <p:cNvGrpSpPr>
            <a:grpSpLocks/>
          </p:cNvGrpSpPr>
          <p:nvPr/>
        </p:nvGrpSpPr>
        <p:grpSpPr bwMode="auto">
          <a:xfrm>
            <a:off x="7842250" y="1325563"/>
            <a:ext cx="565150" cy="1968500"/>
            <a:chOff x="4940" y="835"/>
            <a:chExt cx="356" cy="1240"/>
          </a:xfrm>
        </p:grpSpPr>
        <p:sp>
          <p:nvSpPr>
            <p:cNvPr id="74659" name="Rectangle 931"/>
            <p:cNvSpPr>
              <a:spLocks noChangeArrowheads="1"/>
            </p:cNvSpPr>
            <p:nvPr/>
          </p:nvSpPr>
          <p:spPr bwMode="auto">
            <a:xfrm rot="-5400000" flipH="1" flipV="1">
              <a:off x="5071" y="715"/>
              <a:ext cx="95" cy="336"/>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60" name="Rectangle 932"/>
            <p:cNvSpPr>
              <a:spLocks noChangeArrowheads="1"/>
            </p:cNvSpPr>
            <p:nvPr/>
          </p:nvSpPr>
          <p:spPr bwMode="auto">
            <a:xfrm rot="-5400000" flipH="1" flipV="1">
              <a:off x="4621" y="1380"/>
              <a:ext cx="1010" cy="110"/>
            </a:xfrm>
            <a:prstGeom prst="rect">
              <a:avLst/>
            </a:prstGeom>
            <a:gradFill rotWithShape="0">
              <a:gsLst>
                <a:gs pos="0">
                  <a:srgbClr val="EAEAEA"/>
                </a:gs>
                <a:gs pos="100000">
                  <a:srgbClr val="EAEAEA">
                    <a:gamma/>
                    <a:shade val="46275"/>
                    <a:invGamma/>
                  </a:srgbClr>
                </a:gs>
              </a:gsLst>
              <a:lin ang="0" scaled="1"/>
            </a:gradFill>
            <a:ln w="127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661" name="Group 933"/>
            <p:cNvGrpSpPr>
              <a:grpSpLocks/>
            </p:cNvGrpSpPr>
            <p:nvPr/>
          </p:nvGrpSpPr>
          <p:grpSpPr bwMode="auto">
            <a:xfrm>
              <a:off x="4940" y="865"/>
              <a:ext cx="356" cy="30"/>
              <a:chOff x="4940" y="865"/>
              <a:chExt cx="356" cy="30"/>
            </a:xfrm>
          </p:grpSpPr>
          <p:sp>
            <p:nvSpPr>
              <p:cNvPr id="74662" name="Oval 934"/>
              <p:cNvSpPr>
                <a:spLocks noChangeArrowheads="1"/>
              </p:cNvSpPr>
              <p:nvPr/>
            </p:nvSpPr>
            <p:spPr bwMode="auto">
              <a:xfrm rot="-5400000" flipH="1" flipV="1">
                <a:off x="4937" y="868"/>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63" name="Line 935"/>
              <p:cNvSpPr>
                <a:spLocks noChangeShapeType="1"/>
              </p:cNvSpPr>
              <p:nvPr/>
            </p:nvSpPr>
            <p:spPr bwMode="auto">
              <a:xfrm rot="16200000" flipH="1">
                <a:off x="5114" y="712"/>
                <a:ext cx="0" cy="335"/>
              </a:xfrm>
              <a:prstGeom prst="line">
                <a:avLst/>
              </a:prstGeom>
              <a:noFill/>
              <a:ln w="603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64" name="Oval 936"/>
              <p:cNvSpPr>
                <a:spLocks noChangeArrowheads="1"/>
              </p:cNvSpPr>
              <p:nvPr/>
            </p:nvSpPr>
            <p:spPr bwMode="auto">
              <a:xfrm rot="-5400000" flipH="1" flipV="1">
                <a:off x="5272" y="871"/>
                <a:ext cx="27" cy="21"/>
              </a:xfrm>
              <a:prstGeom prst="ellipse">
                <a:avLst/>
              </a:prstGeom>
              <a:solidFill>
                <a:srgbClr val="0000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4665" name="Rectangle 937"/>
            <p:cNvSpPr>
              <a:spLocks noChangeArrowheads="1"/>
            </p:cNvSpPr>
            <p:nvPr/>
          </p:nvSpPr>
          <p:spPr bwMode="auto">
            <a:xfrm>
              <a:off x="5086" y="1940"/>
              <a:ext cx="84" cy="135"/>
            </a:xfrm>
            <a:prstGeom prst="rect">
              <a:avLst/>
            </a:prstGeom>
            <a:gradFill rotWithShape="0">
              <a:gsLst>
                <a:gs pos="0">
                  <a:schemeClr val="accent2">
                    <a:gamma/>
                    <a:shade val="72549"/>
                    <a:invGamma/>
                  </a:schemeClr>
                </a:gs>
                <a:gs pos="50000">
                  <a:schemeClr val="accent2"/>
                </a:gs>
                <a:gs pos="100000">
                  <a:schemeClr val="accent2">
                    <a:gamma/>
                    <a:shade val="72549"/>
                    <a:invGamma/>
                  </a:schemeClr>
                </a:gs>
              </a:gsLst>
              <a:lin ang="0" scaled="1"/>
            </a:gradFill>
            <a:ln w="127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666" name="Line 938"/>
            <p:cNvSpPr>
              <a:spLocks noChangeShapeType="1"/>
            </p:cNvSpPr>
            <p:nvPr/>
          </p:nvSpPr>
          <p:spPr bwMode="auto">
            <a:xfrm>
              <a:off x="5086" y="196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67" name="Line 939"/>
            <p:cNvSpPr>
              <a:spLocks noChangeShapeType="1"/>
            </p:cNvSpPr>
            <p:nvPr/>
          </p:nvSpPr>
          <p:spPr bwMode="auto">
            <a:xfrm>
              <a:off x="5100" y="197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68" name="Line 940"/>
            <p:cNvSpPr>
              <a:spLocks noChangeShapeType="1"/>
            </p:cNvSpPr>
            <p:nvPr/>
          </p:nvSpPr>
          <p:spPr bwMode="auto">
            <a:xfrm>
              <a:off x="5086" y="199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69" name="Line 941"/>
            <p:cNvSpPr>
              <a:spLocks noChangeShapeType="1"/>
            </p:cNvSpPr>
            <p:nvPr/>
          </p:nvSpPr>
          <p:spPr bwMode="auto">
            <a:xfrm>
              <a:off x="5100" y="200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0" name="Line 942"/>
            <p:cNvSpPr>
              <a:spLocks noChangeShapeType="1"/>
            </p:cNvSpPr>
            <p:nvPr/>
          </p:nvSpPr>
          <p:spPr bwMode="auto">
            <a:xfrm>
              <a:off x="5087" y="2020"/>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1" name="Line 943"/>
            <p:cNvSpPr>
              <a:spLocks noChangeShapeType="1"/>
            </p:cNvSpPr>
            <p:nvPr/>
          </p:nvSpPr>
          <p:spPr bwMode="auto">
            <a:xfrm>
              <a:off x="5101" y="2036"/>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2" name="Line 944"/>
            <p:cNvSpPr>
              <a:spLocks noChangeShapeType="1"/>
            </p:cNvSpPr>
            <p:nvPr/>
          </p:nvSpPr>
          <p:spPr bwMode="auto">
            <a:xfrm>
              <a:off x="5087" y="2054"/>
              <a:ext cx="84"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3" name="Line 945"/>
            <p:cNvSpPr>
              <a:spLocks noChangeShapeType="1"/>
            </p:cNvSpPr>
            <p:nvPr/>
          </p:nvSpPr>
          <p:spPr bwMode="auto">
            <a:xfrm>
              <a:off x="5101" y="2070"/>
              <a:ext cx="57" cy="0"/>
            </a:xfrm>
            <a:prstGeom prst="line">
              <a:avLst/>
            </a:prstGeom>
            <a:noFill/>
            <a:ln w="127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4674" name="Text Box 946"/>
          <p:cNvSpPr txBox="1">
            <a:spLocks noChangeArrowheads="1"/>
          </p:cNvSpPr>
          <p:nvPr/>
        </p:nvSpPr>
        <p:spPr bwMode="auto">
          <a:xfrm>
            <a:off x="490538" y="4835525"/>
            <a:ext cx="1292225"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.5 Second TIME ON Delay  </a:t>
            </a:r>
          </a:p>
        </p:txBody>
      </p:sp>
      <p:sp>
        <p:nvSpPr>
          <p:cNvPr id="74675" name="Line 947"/>
          <p:cNvSpPr>
            <a:spLocks noChangeShapeType="1"/>
          </p:cNvSpPr>
          <p:nvPr/>
        </p:nvSpPr>
        <p:spPr bwMode="auto">
          <a:xfrm rot="16200000" flipH="1">
            <a:off x="6358731" y="4158457"/>
            <a:ext cx="1738313" cy="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6" name="Line 948"/>
          <p:cNvSpPr>
            <a:spLocks noChangeShapeType="1"/>
          </p:cNvSpPr>
          <p:nvPr/>
        </p:nvSpPr>
        <p:spPr bwMode="auto">
          <a:xfrm flipV="1">
            <a:off x="7123113" y="1077913"/>
            <a:ext cx="0" cy="1882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7" name="Line 949"/>
          <p:cNvSpPr>
            <a:spLocks noChangeShapeType="1"/>
          </p:cNvSpPr>
          <p:nvPr/>
        </p:nvSpPr>
        <p:spPr bwMode="auto">
          <a:xfrm flipV="1">
            <a:off x="7461250" y="2500313"/>
            <a:ext cx="0" cy="708025"/>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8" name="Line 950"/>
          <p:cNvSpPr>
            <a:spLocks noChangeShapeType="1"/>
          </p:cNvSpPr>
          <p:nvPr/>
        </p:nvSpPr>
        <p:spPr bwMode="auto">
          <a:xfrm rot="5400000" flipV="1">
            <a:off x="7093744" y="2937669"/>
            <a:ext cx="0" cy="268288"/>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79" name="Line 951"/>
          <p:cNvSpPr>
            <a:spLocks noChangeShapeType="1"/>
          </p:cNvSpPr>
          <p:nvPr/>
        </p:nvSpPr>
        <p:spPr bwMode="auto">
          <a:xfrm rot="5400000" flipV="1">
            <a:off x="7212807" y="2932906"/>
            <a:ext cx="0" cy="525463"/>
          </a:xfrm>
          <a:prstGeom prst="line">
            <a:avLst/>
          </a:prstGeom>
          <a:noFill/>
          <a:ln w="25400">
            <a:solidFill>
              <a:srgbClr val="FF99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680" name="AutoShape 952"/>
          <p:cNvSpPr>
            <a:spLocks/>
          </p:cNvSpPr>
          <p:nvPr/>
        </p:nvSpPr>
        <p:spPr bwMode="auto">
          <a:xfrm rot="10800000" flipV="1">
            <a:off x="7218363" y="3071813"/>
            <a:ext cx="76200" cy="228600"/>
          </a:xfrm>
          <a:prstGeom prst="leftBracket">
            <a:avLst>
              <a:gd name="adj" fmla="val 150000"/>
            </a:avLst>
          </a:prstGeom>
          <a:noFill/>
          <a:ln w="25400">
            <a:solidFill>
              <a:srgbClr val="FF9900"/>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681" name="Rectangle 953"/>
          <p:cNvSpPr>
            <a:spLocks noChangeArrowheads="1"/>
          </p:cNvSpPr>
          <p:nvPr/>
        </p:nvSpPr>
        <p:spPr bwMode="auto">
          <a:xfrm rot="5400000" flipH="1" flipV="1">
            <a:off x="5889625" y="2744788"/>
            <a:ext cx="1393825" cy="733425"/>
          </a:xfrm>
          <a:prstGeom prst="rect">
            <a:avLst/>
          </a:prstGeom>
          <a:solidFill>
            <a:srgbClr val="C0C0C0"/>
          </a:solidFill>
          <a:ln w="9525">
            <a:solidFill>
              <a:srgbClr val="000000"/>
            </a:solidFill>
            <a:miter lim="800000"/>
            <a:headEnd/>
            <a:tailEnd/>
          </a:ln>
        </p:spPr>
        <p:txBody>
          <a:bodyPr/>
          <a:lstStyle/>
          <a:p>
            <a:endParaRPr lang="en-US"/>
          </a:p>
        </p:txBody>
      </p:sp>
      <p:sp>
        <p:nvSpPr>
          <p:cNvPr id="74682" name="Rectangle 954"/>
          <p:cNvSpPr>
            <a:spLocks noChangeArrowheads="1"/>
          </p:cNvSpPr>
          <p:nvPr/>
        </p:nvSpPr>
        <p:spPr bwMode="auto">
          <a:xfrm rot="5400000" flipH="1" flipV="1">
            <a:off x="6323807" y="3344069"/>
            <a:ext cx="374650"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4683" name="Group 955"/>
          <p:cNvGrpSpPr>
            <a:grpSpLocks/>
          </p:cNvGrpSpPr>
          <p:nvPr/>
        </p:nvGrpSpPr>
        <p:grpSpPr bwMode="auto">
          <a:xfrm rot="5400000" flipV="1">
            <a:off x="6322219" y="3378994"/>
            <a:ext cx="376238" cy="317500"/>
            <a:chOff x="7277" y="7496"/>
            <a:chExt cx="318" cy="270"/>
          </a:xfrm>
        </p:grpSpPr>
        <p:sp>
          <p:nvSpPr>
            <p:cNvPr id="74684" name="Rectangle 956"/>
            <p:cNvSpPr>
              <a:spLocks noChangeArrowheads="1"/>
            </p:cNvSpPr>
            <p:nvPr/>
          </p:nvSpPr>
          <p:spPr bwMode="auto">
            <a:xfrm>
              <a:off x="7460" y="7557"/>
              <a:ext cx="135" cy="154"/>
            </a:xfrm>
            <a:prstGeom prst="rect">
              <a:avLst/>
            </a:prstGeom>
            <a:solidFill>
              <a:srgbClr val="FFFFFF"/>
            </a:solidFill>
            <a:ln w="9525">
              <a:solidFill>
                <a:srgbClr val="000000"/>
              </a:solidFill>
              <a:miter lim="800000"/>
              <a:headEnd/>
              <a:tailEnd/>
            </a:ln>
          </p:spPr>
          <p:txBody>
            <a:bodyPr/>
            <a:lstStyle/>
            <a:p>
              <a:endParaRPr lang="en-US"/>
            </a:p>
          </p:txBody>
        </p:sp>
        <p:grpSp>
          <p:nvGrpSpPr>
            <p:cNvPr id="74685" name="Group 957"/>
            <p:cNvGrpSpPr>
              <a:grpSpLocks/>
            </p:cNvGrpSpPr>
            <p:nvPr/>
          </p:nvGrpSpPr>
          <p:grpSpPr bwMode="auto">
            <a:xfrm>
              <a:off x="7277" y="7496"/>
              <a:ext cx="316" cy="270"/>
              <a:chOff x="7348" y="6391"/>
              <a:chExt cx="316" cy="270"/>
            </a:xfrm>
          </p:grpSpPr>
          <p:sp>
            <p:nvSpPr>
              <p:cNvPr id="74686" name="Oval 958"/>
              <p:cNvSpPr>
                <a:spLocks noChangeArrowheads="1"/>
              </p:cNvSpPr>
              <p:nvPr/>
            </p:nvSpPr>
            <p:spPr bwMode="auto">
              <a:xfrm rot="16200000" flipH="1">
                <a:off x="7609"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87" name="Oval 959"/>
              <p:cNvSpPr>
                <a:spLocks noChangeArrowheads="1"/>
              </p:cNvSpPr>
              <p:nvPr/>
            </p:nvSpPr>
            <p:spPr bwMode="auto">
              <a:xfrm rot="16200000" flipH="1">
                <a:off x="755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88" name="Oval 960"/>
              <p:cNvSpPr>
                <a:spLocks noChangeArrowheads="1"/>
              </p:cNvSpPr>
              <p:nvPr/>
            </p:nvSpPr>
            <p:spPr bwMode="auto">
              <a:xfrm rot="16200000" flipH="1">
                <a:off x="7505" y="6393"/>
                <a:ext cx="55" cy="5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89" name="Oval 961"/>
              <p:cNvSpPr>
                <a:spLocks noChangeArrowheads="1"/>
              </p:cNvSpPr>
              <p:nvPr/>
            </p:nvSpPr>
            <p:spPr bwMode="auto">
              <a:xfrm rot="16200000" flipH="1">
                <a:off x="7451" y="6607"/>
                <a:ext cx="55" cy="53"/>
              </a:xfrm>
              <a:prstGeom prst="ellipse">
                <a:avLst/>
              </a:prstGeom>
              <a:solidFill>
                <a:srgbClr val="FFFFFF"/>
              </a:solidFill>
              <a:ln w="63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0" name="Oval 962"/>
              <p:cNvSpPr>
                <a:spLocks noChangeArrowheads="1"/>
              </p:cNvSpPr>
              <p:nvPr/>
            </p:nvSpPr>
            <p:spPr bwMode="auto">
              <a:xfrm rot="16200000" flipH="1">
                <a:off x="7400"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1" name="Oval 963"/>
              <p:cNvSpPr>
                <a:spLocks noChangeArrowheads="1"/>
              </p:cNvSpPr>
              <p:nvPr/>
            </p:nvSpPr>
            <p:spPr bwMode="auto">
              <a:xfrm rot="16200000" flipH="1">
                <a:off x="7347" y="6607"/>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2" name="Oval 964"/>
              <p:cNvSpPr>
                <a:spLocks noChangeArrowheads="1"/>
              </p:cNvSpPr>
              <p:nvPr/>
            </p:nvSpPr>
            <p:spPr bwMode="auto">
              <a:xfrm rot="16200000" flipV="1">
                <a:off x="7347" y="6392"/>
                <a:ext cx="55" cy="53"/>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3" name="Line 965"/>
              <p:cNvSpPr>
                <a:spLocks noChangeShapeType="1"/>
              </p:cNvSpPr>
              <p:nvPr/>
            </p:nvSpPr>
            <p:spPr bwMode="auto">
              <a:xfrm rot="16200000">
                <a:off x="7292"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4" name="Line 966"/>
              <p:cNvSpPr>
                <a:spLocks noChangeShapeType="1"/>
              </p:cNvSpPr>
              <p:nvPr/>
            </p:nvSpPr>
            <p:spPr bwMode="auto">
              <a:xfrm rot="16200000">
                <a:off x="7396" y="6499"/>
                <a:ext cx="221" cy="51"/>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5" name="Line 967"/>
              <p:cNvSpPr>
                <a:spLocks noChangeShapeType="1"/>
              </p:cNvSpPr>
              <p:nvPr/>
            </p:nvSpPr>
            <p:spPr bwMode="auto">
              <a:xfrm rot="16200000">
                <a:off x="7500" y="6496"/>
                <a:ext cx="220" cy="53"/>
              </a:xfrm>
              <a:prstGeom prst="line">
                <a:avLst/>
              </a:prstGeom>
              <a:noFill/>
              <a:ln w="285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6" name="Line 968"/>
              <p:cNvSpPr>
                <a:spLocks noChangeShapeType="1"/>
              </p:cNvSpPr>
              <p:nvPr/>
            </p:nvSpPr>
            <p:spPr bwMode="auto">
              <a:xfrm rot="38135197">
                <a:off x="7350" y="6434"/>
                <a:ext cx="35" cy="2"/>
              </a:xfrm>
              <a:prstGeom prst="line">
                <a:avLst/>
              </a:prstGeom>
              <a:noFill/>
              <a:ln w="2222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7" name="Line 969"/>
              <p:cNvSpPr>
                <a:spLocks noChangeShapeType="1"/>
              </p:cNvSpPr>
              <p:nvPr/>
            </p:nvSpPr>
            <p:spPr bwMode="auto">
              <a:xfrm rot="16200000" flipV="1">
                <a:off x="7388" y="6578"/>
                <a:ext cx="104" cy="24"/>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8" name="Line 970"/>
              <p:cNvSpPr>
                <a:spLocks noChangeShapeType="1"/>
              </p:cNvSpPr>
              <p:nvPr/>
            </p:nvSpPr>
            <p:spPr bwMode="auto">
              <a:xfrm rot="16200000" flipV="1">
                <a:off x="7407" y="6494"/>
                <a:ext cx="105"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699" name="Line 971"/>
              <p:cNvSpPr>
                <a:spLocks noChangeShapeType="1"/>
              </p:cNvSpPr>
              <p:nvPr/>
            </p:nvSpPr>
            <p:spPr bwMode="auto">
              <a:xfrm rot="16200000" flipV="1">
                <a:off x="7492" y="6574"/>
                <a:ext cx="104"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0" name="Line 972"/>
              <p:cNvSpPr>
                <a:spLocks noChangeShapeType="1"/>
              </p:cNvSpPr>
              <p:nvPr/>
            </p:nvSpPr>
            <p:spPr bwMode="auto">
              <a:xfrm rot="16200000" flipV="1">
                <a:off x="7510" y="6499"/>
                <a:ext cx="103" cy="26"/>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1" name="Line 973"/>
              <p:cNvSpPr>
                <a:spLocks noChangeShapeType="1"/>
              </p:cNvSpPr>
              <p:nvPr/>
            </p:nvSpPr>
            <p:spPr bwMode="auto">
              <a:xfrm rot="16200000" flipH="1" flipV="1">
                <a:off x="7268" y="6488"/>
                <a:ext cx="217" cy="52"/>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2" name="Line 974"/>
              <p:cNvSpPr>
                <a:spLocks noChangeShapeType="1"/>
              </p:cNvSpPr>
              <p:nvPr/>
            </p:nvSpPr>
            <p:spPr bwMode="auto">
              <a:xfrm rot="16200000" flipH="1" flipV="1">
                <a:off x="7319" y="6505"/>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3" name="Line 975"/>
              <p:cNvSpPr>
                <a:spLocks noChangeShapeType="1"/>
              </p:cNvSpPr>
              <p:nvPr/>
            </p:nvSpPr>
            <p:spPr bwMode="auto">
              <a:xfrm rot="16200000" flipH="1" flipV="1">
                <a:off x="7374" y="6498"/>
                <a:ext cx="216"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4" name="Line 976"/>
              <p:cNvSpPr>
                <a:spLocks noChangeShapeType="1"/>
              </p:cNvSpPr>
              <p:nvPr/>
            </p:nvSpPr>
            <p:spPr bwMode="auto">
              <a:xfrm rot="16200000" flipH="1" flipV="1">
                <a:off x="7424" y="6512"/>
                <a:ext cx="217"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5" name="Line 977"/>
              <p:cNvSpPr>
                <a:spLocks noChangeShapeType="1"/>
              </p:cNvSpPr>
              <p:nvPr/>
            </p:nvSpPr>
            <p:spPr bwMode="auto">
              <a:xfrm rot="16200000" flipH="1" flipV="1">
                <a:off x="7479" y="6487"/>
                <a:ext cx="217" cy="53"/>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6" name="Line 978"/>
              <p:cNvSpPr>
                <a:spLocks noChangeShapeType="1"/>
              </p:cNvSpPr>
              <p:nvPr/>
            </p:nvSpPr>
            <p:spPr bwMode="auto">
              <a:xfrm rot="16200000" flipH="1" flipV="1">
                <a:off x="7526" y="6515"/>
                <a:ext cx="218" cy="51"/>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07" name="Line 979"/>
              <p:cNvSpPr>
                <a:spLocks noChangeShapeType="1"/>
              </p:cNvSpPr>
              <p:nvPr/>
            </p:nvSpPr>
            <p:spPr bwMode="auto">
              <a:xfrm rot="16200000">
                <a:off x="7235" y="6526"/>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4708" name="Group 980"/>
              <p:cNvGrpSpPr>
                <a:grpSpLocks/>
              </p:cNvGrpSpPr>
              <p:nvPr/>
            </p:nvGrpSpPr>
            <p:grpSpPr bwMode="auto">
              <a:xfrm>
                <a:off x="7610" y="6415"/>
                <a:ext cx="54" cy="246"/>
                <a:chOff x="7389" y="1608"/>
                <a:chExt cx="42" cy="246"/>
              </a:xfrm>
            </p:grpSpPr>
            <p:sp>
              <p:nvSpPr>
                <p:cNvPr id="74709" name="Oval 981"/>
                <p:cNvSpPr>
                  <a:spLocks noChangeArrowheads="1"/>
                </p:cNvSpPr>
                <p:nvPr/>
              </p:nvSpPr>
              <p:spPr bwMode="auto">
                <a:xfrm rot="16200000" flipH="1">
                  <a:off x="7382" y="1806"/>
                  <a:ext cx="55" cy="41"/>
                </a:xfrm>
                <a:prstGeom prst="ellipse">
                  <a:avLst/>
                </a:prstGeom>
                <a:noFill/>
                <a:ln w="63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10" name="Line 982"/>
                <p:cNvSpPr>
                  <a:spLocks noChangeShapeType="1"/>
                </p:cNvSpPr>
                <p:nvPr/>
              </p:nvSpPr>
              <p:spPr bwMode="auto">
                <a:xfrm rot="16720975">
                  <a:off x="7395" y="1803"/>
                  <a:ext cx="34" cy="1"/>
                </a:xfrm>
                <a:prstGeom prst="line">
                  <a:avLst/>
                </a:prstGeom>
                <a:noFill/>
                <a:ln w="15875">
                  <a:solidFill>
                    <a:srgbClr val="FFFF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11" name="Line 983"/>
                <p:cNvSpPr>
                  <a:spLocks noChangeShapeType="1"/>
                </p:cNvSpPr>
                <p:nvPr/>
              </p:nvSpPr>
              <p:spPr bwMode="auto">
                <a:xfrm rot="16200000" flipH="1" flipV="1">
                  <a:off x="7318" y="1721"/>
                  <a:ext cx="225" cy="0"/>
                </a:xfrm>
                <a:prstGeom prst="line">
                  <a:avLst/>
                </a:prstGeom>
                <a:noFill/>
                <a:ln w="63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sp>
        <p:nvSpPr>
          <p:cNvPr id="74712" name="Rectangle 984"/>
          <p:cNvSpPr>
            <a:spLocks noChangeArrowheads="1"/>
          </p:cNvSpPr>
          <p:nvPr/>
        </p:nvSpPr>
        <p:spPr bwMode="auto">
          <a:xfrm rot="5400000" flipH="1" flipV="1">
            <a:off x="6792119" y="2829719"/>
            <a:ext cx="76200" cy="242888"/>
          </a:xfrm>
          <a:prstGeom prst="rect">
            <a:avLst/>
          </a:prstGeom>
          <a:solidFill>
            <a:srgbClr val="FFFFFF"/>
          </a:solidFill>
          <a:ln w="9525">
            <a:solidFill>
              <a:srgbClr val="000000"/>
            </a:solidFill>
            <a:miter lim="800000"/>
            <a:headEnd/>
            <a:tailEnd/>
          </a:ln>
        </p:spPr>
        <p:txBody>
          <a:bodyPr/>
          <a:lstStyle/>
          <a:p>
            <a:endParaRPr lang="en-US"/>
          </a:p>
        </p:txBody>
      </p:sp>
      <p:sp>
        <p:nvSpPr>
          <p:cNvPr id="74713" name="Rectangle 985"/>
          <p:cNvSpPr>
            <a:spLocks noChangeArrowheads="1"/>
          </p:cNvSpPr>
          <p:nvPr/>
        </p:nvSpPr>
        <p:spPr bwMode="auto">
          <a:xfrm rot="5400000" flipH="1" flipV="1">
            <a:off x="6790532" y="2950369"/>
            <a:ext cx="76200" cy="242887"/>
          </a:xfrm>
          <a:prstGeom prst="rect">
            <a:avLst/>
          </a:prstGeom>
          <a:solidFill>
            <a:srgbClr val="FF9900"/>
          </a:solidFill>
          <a:ln w="9525">
            <a:solidFill>
              <a:srgbClr val="000000"/>
            </a:solidFill>
            <a:miter lim="800000"/>
            <a:headEnd/>
            <a:tailEnd/>
          </a:ln>
        </p:spPr>
        <p:txBody>
          <a:bodyPr/>
          <a:lstStyle/>
          <a:p>
            <a:endParaRPr lang="en-US"/>
          </a:p>
        </p:txBody>
      </p:sp>
      <p:sp>
        <p:nvSpPr>
          <p:cNvPr id="74714" name="Rectangle 986"/>
          <p:cNvSpPr>
            <a:spLocks noChangeArrowheads="1"/>
          </p:cNvSpPr>
          <p:nvPr/>
        </p:nvSpPr>
        <p:spPr bwMode="auto">
          <a:xfrm rot="5400000" flipH="1" flipV="1">
            <a:off x="6789738" y="2709863"/>
            <a:ext cx="77787" cy="242887"/>
          </a:xfrm>
          <a:prstGeom prst="rect">
            <a:avLst/>
          </a:prstGeom>
          <a:solidFill>
            <a:srgbClr val="FFFFFF"/>
          </a:solidFill>
          <a:ln w="9525">
            <a:solidFill>
              <a:srgbClr val="000000"/>
            </a:solidFill>
            <a:miter lim="800000"/>
            <a:headEnd/>
            <a:tailEnd/>
          </a:ln>
        </p:spPr>
        <p:txBody>
          <a:bodyPr/>
          <a:lstStyle/>
          <a:p>
            <a:endParaRPr lang="en-US"/>
          </a:p>
        </p:txBody>
      </p:sp>
      <p:sp>
        <p:nvSpPr>
          <p:cNvPr id="74715" name="Rectangle 987"/>
          <p:cNvSpPr>
            <a:spLocks noChangeArrowheads="1"/>
          </p:cNvSpPr>
          <p:nvPr/>
        </p:nvSpPr>
        <p:spPr bwMode="auto">
          <a:xfrm rot="5400000" flipH="1" flipV="1">
            <a:off x="6792119" y="3074194"/>
            <a:ext cx="76200" cy="242888"/>
          </a:xfrm>
          <a:prstGeom prst="rect">
            <a:avLst/>
          </a:prstGeom>
          <a:solidFill>
            <a:srgbClr val="FF9900"/>
          </a:solidFill>
          <a:ln w="9525">
            <a:solidFill>
              <a:srgbClr val="000000"/>
            </a:solidFill>
            <a:miter lim="800000"/>
            <a:headEnd/>
            <a:tailEnd/>
          </a:ln>
        </p:spPr>
        <p:txBody>
          <a:bodyPr/>
          <a:lstStyle/>
          <a:p>
            <a:endParaRPr lang="en-US"/>
          </a:p>
        </p:txBody>
      </p:sp>
      <p:sp>
        <p:nvSpPr>
          <p:cNvPr id="74716" name="Rectangle 988"/>
          <p:cNvSpPr>
            <a:spLocks noChangeArrowheads="1"/>
          </p:cNvSpPr>
          <p:nvPr/>
        </p:nvSpPr>
        <p:spPr bwMode="auto">
          <a:xfrm rot="5400000" flipH="1" flipV="1">
            <a:off x="6790532" y="3194844"/>
            <a:ext cx="76200" cy="242887"/>
          </a:xfrm>
          <a:prstGeom prst="rect">
            <a:avLst/>
          </a:prstGeom>
          <a:solidFill>
            <a:srgbClr val="FFFFFF"/>
          </a:solidFill>
          <a:ln w="9525">
            <a:solidFill>
              <a:srgbClr val="000000"/>
            </a:solidFill>
            <a:miter lim="800000"/>
            <a:headEnd/>
            <a:tailEnd/>
          </a:ln>
        </p:spPr>
        <p:txBody>
          <a:bodyPr/>
          <a:lstStyle/>
          <a:p>
            <a:endParaRPr lang="en-US"/>
          </a:p>
        </p:txBody>
      </p:sp>
      <p:sp>
        <p:nvSpPr>
          <p:cNvPr id="74717" name="Line 989"/>
          <p:cNvSpPr>
            <a:spLocks noChangeShapeType="1"/>
          </p:cNvSpPr>
          <p:nvPr/>
        </p:nvSpPr>
        <p:spPr bwMode="auto">
          <a:xfrm rot="5400000" flipV="1">
            <a:off x="7031832" y="2856706"/>
            <a:ext cx="0" cy="1825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4718" name="Group 990"/>
          <p:cNvGrpSpPr>
            <a:grpSpLocks/>
          </p:cNvGrpSpPr>
          <p:nvPr/>
        </p:nvGrpSpPr>
        <p:grpSpPr bwMode="auto">
          <a:xfrm>
            <a:off x="6407150" y="2416175"/>
            <a:ext cx="177800" cy="263525"/>
            <a:chOff x="4036" y="1810"/>
            <a:chExt cx="112" cy="166"/>
          </a:xfrm>
        </p:grpSpPr>
        <p:grpSp>
          <p:nvGrpSpPr>
            <p:cNvPr id="74719" name="Group 991"/>
            <p:cNvGrpSpPr>
              <a:grpSpLocks/>
            </p:cNvGrpSpPr>
            <p:nvPr/>
          </p:nvGrpSpPr>
          <p:grpSpPr bwMode="auto">
            <a:xfrm rot="5400000">
              <a:off x="4055" y="1791"/>
              <a:ext cx="73" cy="112"/>
              <a:chOff x="4823" y="2806"/>
              <a:chExt cx="144" cy="219"/>
            </a:xfrm>
          </p:grpSpPr>
          <p:sp>
            <p:nvSpPr>
              <p:cNvPr id="74720" name="AutoShape 992"/>
              <p:cNvSpPr>
                <a:spLocks noChangeArrowheads="1"/>
              </p:cNvSpPr>
              <p:nvPr/>
            </p:nvSpPr>
            <p:spPr bwMode="auto">
              <a:xfrm rot="-5400000">
                <a:off x="4785" y="2844"/>
                <a:ext cx="219" cy="144"/>
              </a:xfrm>
              <a:custGeom>
                <a:avLst/>
                <a:gdLst>
                  <a:gd name="G0" fmla="+- 1940 0 0"/>
                  <a:gd name="G1" fmla="+- 21600 0 1940"/>
                  <a:gd name="G2" fmla="*/ 1940 1 2"/>
                  <a:gd name="G3" fmla="+- 21600 0 G2"/>
                  <a:gd name="G4" fmla="+/ 1940 21600 2"/>
                  <a:gd name="G5" fmla="+/ G1 0 2"/>
                  <a:gd name="G6" fmla="*/ 21600 21600 1940"/>
                  <a:gd name="G7" fmla="*/ G6 1 2"/>
                  <a:gd name="G8" fmla="+- 21600 0 G7"/>
                  <a:gd name="G9" fmla="*/ 21600 1 2"/>
                  <a:gd name="G10" fmla="+- 1940 0 G9"/>
                  <a:gd name="G11" fmla="?: G10 G8 0"/>
                  <a:gd name="G12" fmla="?: G10 G7 21600"/>
                  <a:gd name="T0" fmla="*/ 20630 w 21600"/>
                  <a:gd name="T1" fmla="*/ 10800 h 21600"/>
                  <a:gd name="T2" fmla="*/ 10800 w 21600"/>
                  <a:gd name="T3" fmla="*/ 21600 h 21600"/>
                  <a:gd name="T4" fmla="*/ 970 w 21600"/>
                  <a:gd name="T5" fmla="*/ 10800 h 21600"/>
                  <a:gd name="T6" fmla="*/ 10800 w 21600"/>
                  <a:gd name="T7" fmla="*/ 0 h 21600"/>
                  <a:gd name="T8" fmla="*/ 2770 w 21600"/>
                  <a:gd name="T9" fmla="*/ 2770 h 21600"/>
                  <a:gd name="T10" fmla="*/ 18830 w 21600"/>
                  <a:gd name="T11" fmla="*/ 18830 h 21600"/>
                </a:gdLst>
                <a:ahLst/>
                <a:cxnLst>
                  <a:cxn ang="0">
                    <a:pos x="T0" y="T1"/>
                  </a:cxn>
                  <a:cxn ang="0">
                    <a:pos x="T2" y="T3"/>
                  </a:cxn>
                  <a:cxn ang="0">
                    <a:pos x="T4" y="T5"/>
                  </a:cxn>
                  <a:cxn ang="0">
                    <a:pos x="T6" y="T7"/>
                  </a:cxn>
                </a:cxnLst>
                <a:rect l="T8" t="T9" r="T10" b="T11"/>
                <a:pathLst>
                  <a:path w="21600" h="21600">
                    <a:moveTo>
                      <a:pt x="0" y="0"/>
                    </a:moveTo>
                    <a:lnTo>
                      <a:pt x="1940" y="21600"/>
                    </a:lnTo>
                    <a:lnTo>
                      <a:pt x="19660" y="21600"/>
                    </a:lnTo>
                    <a:lnTo>
                      <a:pt x="21600" y="0"/>
                    </a:lnTo>
                    <a:close/>
                  </a:path>
                </a:pathLst>
              </a:custGeom>
              <a:solidFill>
                <a:srgbClr val="FFFFFF"/>
              </a:solidFill>
              <a:ln w="9525">
                <a:solidFill>
                  <a:srgbClr val="000000"/>
                </a:solidFill>
                <a:miter lim="800000"/>
                <a:headEnd/>
                <a:tailEnd/>
              </a:ln>
            </p:spPr>
            <p:txBody>
              <a:bodyPr/>
              <a:lstStyle/>
              <a:p>
                <a:endParaRPr lang="en-US"/>
              </a:p>
            </p:txBody>
          </p:sp>
          <p:grpSp>
            <p:nvGrpSpPr>
              <p:cNvPr id="74721" name="Group 993"/>
              <p:cNvGrpSpPr>
                <a:grpSpLocks/>
              </p:cNvGrpSpPr>
              <p:nvPr/>
            </p:nvGrpSpPr>
            <p:grpSpPr bwMode="auto">
              <a:xfrm>
                <a:off x="4855" y="2834"/>
                <a:ext cx="77" cy="167"/>
                <a:chOff x="4855" y="2834"/>
                <a:chExt cx="77" cy="167"/>
              </a:xfrm>
            </p:grpSpPr>
            <p:sp>
              <p:nvSpPr>
                <p:cNvPr id="74722" name="Line 994"/>
                <p:cNvSpPr>
                  <a:spLocks noChangeShapeType="1"/>
                </p:cNvSpPr>
                <p:nvPr/>
              </p:nvSpPr>
              <p:spPr bwMode="auto">
                <a:xfrm>
                  <a:off x="4881" y="2857"/>
                  <a:ext cx="0" cy="120"/>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23" name="Line 995"/>
                <p:cNvSpPr>
                  <a:spLocks noChangeShapeType="1"/>
                </p:cNvSpPr>
                <p:nvPr/>
              </p:nvSpPr>
              <p:spPr bwMode="auto">
                <a:xfrm>
                  <a:off x="4907" y="2843"/>
                  <a:ext cx="0" cy="143"/>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24" name="Line 996"/>
                <p:cNvSpPr>
                  <a:spLocks noChangeShapeType="1"/>
                </p:cNvSpPr>
                <p:nvPr/>
              </p:nvSpPr>
              <p:spPr bwMode="auto">
                <a:xfrm>
                  <a:off x="4932" y="2865"/>
                  <a:ext cx="0" cy="105"/>
                </a:xfrm>
                <a:prstGeom prst="line">
                  <a:avLst/>
                </a:prstGeom>
                <a:noFill/>
                <a:ln w="635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25" name="Line 997"/>
                <p:cNvSpPr>
                  <a:spLocks noChangeShapeType="1"/>
                </p:cNvSpPr>
                <p:nvPr/>
              </p:nvSpPr>
              <p:spPr bwMode="auto">
                <a:xfrm>
                  <a:off x="4855" y="2834"/>
                  <a:ext cx="0" cy="167"/>
                </a:xfrm>
                <a:prstGeom prst="line">
                  <a:avLst/>
                </a:prstGeom>
                <a:noFill/>
                <a:ln w="952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4726" name="Rectangle 998"/>
            <p:cNvSpPr>
              <a:spLocks noChangeArrowheads="1"/>
            </p:cNvSpPr>
            <p:nvPr/>
          </p:nvSpPr>
          <p:spPr bwMode="auto">
            <a:xfrm rot="5400000" flipH="1" flipV="1">
              <a:off x="4046" y="1883"/>
              <a:ext cx="92" cy="94"/>
            </a:xfrm>
            <a:prstGeom prst="rect">
              <a:avLst/>
            </a:prstGeom>
            <a:solidFill>
              <a:srgbClr val="FFFFFF"/>
            </a:solidFill>
            <a:ln w="9525">
              <a:solidFill>
                <a:srgbClr val="000000"/>
              </a:solidFill>
              <a:miter lim="800000"/>
              <a:headEnd/>
              <a:tailEnd/>
            </a:ln>
          </p:spPr>
          <p:txBody>
            <a:bodyPr/>
            <a:lstStyle/>
            <a:p>
              <a:endParaRPr lang="en-US"/>
            </a:p>
          </p:txBody>
        </p:sp>
      </p:grpSp>
      <p:sp>
        <p:nvSpPr>
          <p:cNvPr id="74727" name="Rectangle 999"/>
          <p:cNvSpPr>
            <a:spLocks noChangeArrowheads="1"/>
          </p:cNvSpPr>
          <p:nvPr/>
        </p:nvSpPr>
        <p:spPr bwMode="auto">
          <a:xfrm rot="5400000" flipH="1" flipV="1">
            <a:off x="6649244" y="3742532"/>
            <a:ext cx="69850" cy="42862"/>
          </a:xfrm>
          <a:prstGeom prst="rect">
            <a:avLst/>
          </a:prstGeom>
          <a:solidFill>
            <a:srgbClr val="FFFFFF"/>
          </a:solidFill>
          <a:ln w="9525">
            <a:solidFill>
              <a:srgbClr val="000000"/>
            </a:solidFill>
            <a:miter lim="800000"/>
            <a:headEnd/>
            <a:tailEnd/>
          </a:ln>
        </p:spPr>
        <p:txBody>
          <a:bodyPr/>
          <a:lstStyle/>
          <a:p>
            <a:endParaRPr lang="en-US"/>
          </a:p>
        </p:txBody>
      </p:sp>
      <p:sp>
        <p:nvSpPr>
          <p:cNvPr id="74728" name="Rectangle 1000"/>
          <p:cNvSpPr>
            <a:spLocks noChangeArrowheads="1"/>
          </p:cNvSpPr>
          <p:nvPr/>
        </p:nvSpPr>
        <p:spPr bwMode="auto">
          <a:xfrm rot="5400000" flipH="1" flipV="1">
            <a:off x="6323807" y="2967831"/>
            <a:ext cx="374650" cy="388937"/>
          </a:xfrm>
          <a:prstGeom prst="rect">
            <a:avLst/>
          </a:prstGeom>
          <a:solidFill>
            <a:srgbClr val="FF9900"/>
          </a:solidFill>
          <a:ln w="9525">
            <a:solidFill>
              <a:srgbClr val="000000"/>
            </a:solidFill>
            <a:miter lim="800000"/>
            <a:headEnd/>
            <a:tailEnd/>
          </a:ln>
        </p:spPr>
        <p:txBody>
          <a:bodyPr/>
          <a:lstStyle/>
          <a:p>
            <a:endParaRPr lang="en-US"/>
          </a:p>
        </p:txBody>
      </p:sp>
      <p:sp>
        <p:nvSpPr>
          <p:cNvPr id="74729" name="Rectangle 1001"/>
          <p:cNvSpPr>
            <a:spLocks noChangeArrowheads="1"/>
          </p:cNvSpPr>
          <p:nvPr/>
        </p:nvSpPr>
        <p:spPr bwMode="auto">
          <a:xfrm rot="5400000" flipH="1" flipV="1">
            <a:off x="6351588" y="2643188"/>
            <a:ext cx="319087" cy="388937"/>
          </a:xfrm>
          <a:prstGeom prst="rect">
            <a:avLst/>
          </a:prstGeom>
          <a:solidFill>
            <a:srgbClr val="FFFFFF"/>
          </a:solidFill>
          <a:ln w="9525">
            <a:solidFill>
              <a:srgbClr val="000000"/>
            </a:solidFill>
            <a:miter lim="800000"/>
            <a:headEnd/>
            <a:tailEnd/>
          </a:ln>
        </p:spPr>
        <p:txBody>
          <a:bodyPr/>
          <a:lstStyle/>
          <a:p>
            <a:endParaRPr lang="en-US"/>
          </a:p>
        </p:txBody>
      </p:sp>
      <p:grpSp>
        <p:nvGrpSpPr>
          <p:cNvPr id="74730" name="Group 1002"/>
          <p:cNvGrpSpPr>
            <a:grpSpLocks/>
          </p:cNvGrpSpPr>
          <p:nvPr/>
        </p:nvGrpSpPr>
        <p:grpSpPr bwMode="auto">
          <a:xfrm>
            <a:off x="6337300" y="2697163"/>
            <a:ext cx="349250" cy="654050"/>
            <a:chOff x="3992" y="2042"/>
            <a:chExt cx="220" cy="412"/>
          </a:xfrm>
        </p:grpSpPr>
        <p:sp>
          <p:nvSpPr>
            <p:cNvPr id="74731" name="Rectangle 1003"/>
            <p:cNvSpPr>
              <a:spLocks noChangeArrowheads="1"/>
            </p:cNvSpPr>
            <p:nvPr/>
          </p:nvSpPr>
          <p:spPr bwMode="auto">
            <a:xfrm rot="5400000" flipH="1" flipV="1">
              <a:off x="4040" y="2093"/>
              <a:ext cx="123"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4732" name="Rectangle 1004"/>
            <p:cNvSpPr>
              <a:spLocks noChangeArrowheads="1"/>
            </p:cNvSpPr>
            <p:nvPr/>
          </p:nvSpPr>
          <p:spPr bwMode="auto">
            <a:xfrm rot="5400000" flipH="1" flipV="1">
              <a:off x="4077" y="2135"/>
              <a:ext cx="50"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4733" name="Rectangle 1005"/>
            <p:cNvSpPr>
              <a:spLocks noChangeArrowheads="1"/>
            </p:cNvSpPr>
            <p:nvPr/>
          </p:nvSpPr>
          <p:spPr bwMode="auto">
            <a:xfrm rot="5400000" flipH="1" flipV="1">
              <a:off x="4074" y="1960"/>
              <a:ext cx="55" cy="219"/>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4734" name="Rectangle 1006"/>
            <p:cNvSpPr>
              <a:spLocks noChangeArrowheads="1"/>
            </p:cNvSpPr>
            <p:nvPr/>
          </p:nvSpPr>
          <p:spPr bwMode="auto">
            <a:xfrm rot="5400000" flipH="1" flipV="1">
              <a:off x="4078" y="2320"/>
              <a:ext cx="50" cy="218"/>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sp>
          <p:nvSpPr>
            <p:cNvPr id="74735" name="Rectangle 1007"/>
            <p:cNvSpPr>
              <a:spLocks noChangeArrowheads="1"/>
            </p:cNvSpPr>
            <p:nvPr/>
          </p:nvSpPr>
          <p:spPr bwMode="auto">
            <a:xfrm rot="5400000" flipH="1" flipV="1">
              <a:off x="4035" y="2271"/>
              <a:ext cx="134" cy="131"/>
            </a:xfrm>
            <a:prstGeom prst="rect">
              <a:avLst/>
            </a:prstGeom>
            <a:gradFill rotWithShape="0">
              <a:gsLst>
                <a:gs pos="0">
                  <a:srgbClr val="FFFFFF"/>
                </a:gs>
                <a:gs pos="100000">
                  <a:srgbClr val="FFFFFF">
                    <a:gamma/>
                    <a:shade val="46275"/>
                    <a:invGamma/>
                  </a:srgbClr>
                </a:gs>
              </a:gsLst>
              <a:lin ang="0" scaled="1"/>
            </a:gradFill>
            <a:ln w="9525">
              <a:solidFill>
                <a:srgbClr val="000000"/>
              </a:solidFill>
              <a:miter lim="800000"/>
              <a:headEnd/>
              <a:tailEnd/>
            </a:ln>
          </p:spPr>
          <p:txBody>
            <a:bodyPr/>
            <a:lstStyle/>
            <a:p>
              <a:endParaRPr lang="en-US"/>
            </a:p>
          </p:txBody>
        </p:sp>
      </p:grpSp>
      <p:sp>
        <p:nvSpPr>
          <p:cNvPr id="74736" name="Line 1008"/>
          <p:cNvSpPr>
            <a:spLocks noChangeShapeType="1"/>
          </p:cNvSpPr>
          <p:nvPr/>
        </p:nvSpPr>
        <p:spPr bwMode="auto">
          <a:xfrm rot="10800000">
            <a:off x="6491288" y="2276475"/>
            <a:ext cx="0" cy="1587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4737" name="AutoShape 1009">
            <a:hlinkClick r:id="rId2" action="ppaction://hlinksldjump" highlightClick="1"/>
          </p:cNvPr>
          <p:cNvSpPr>
            <a:spLocks noChangeArrowheads="1"/>
          </p:cNvSpPr>
          <p:nvPr/>
        </p:nvSpPr>
        <p:spPr bwMode="auto">
          <a:xfrm>
            <a:off x="8482013" y="60198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738" name="AutoShape 1010">
            <a:hlinkClick r:id="rId3" action="ppaction://hlinksldjump" highlightClick="1"/>
          </p:cNvPr>
          <p:cNvSpPr>
            <a:spLocks noChangeArrowheads="1"/>
          </p:cNvSpPr>
          <p:nvPr/>
        </p:nvSpPr>
        <p:spPr bwMode="auto">
          <a:xfrm>
            <a:off x="8480425" y="55626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4739" name="Line 1011"/>
          <p:cNvSpPr>
            <a:spLocks noChangeShapeType="1"/>
          </p:cNvSpPr>
          <p:nvPr/>
        </p:nvSpPr>
        <p:spPr bwMode="auto">
          <a:xfrm>
            <a:off x="8439150" y="5014913"/>
            <a:ext cx="571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4740" name="Text Box 1012"/>
          <p:cNvSpPr txBox="1">
            <a:spLocks noChangeArrowheads="1"/>
          </p:cNvSpPr>
          <p:nvPr/>
        </p:nvSpPr>
        <p:spPr bwMode="auto">
          <a:xfrm>
            <a:off x="8572500" y="4683125"/>
            <a:ext cx="466725" cy="5810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600">
                <a:latin typeface="Tahoma" charset="0"/>
              </a:rPr>
              <a:t>Air In</a:t>
            </a:r>
            <a:r>
              <a:rPr lang="en-US" sz="1400">
                <a:latin typeface="Tahoma" charset="0"/>
              </a:rPr>
              <a:t> </a:t>
            </a:r>
          </a:p>
        </p:txBody>
      </p:sp>
      <p:sp>
        <p:nvSpPr>
          <p:cNvPr id="74741" name="AutoShape 1013"/>
          <p:cNvSpPr>
            <a:spLocks noChangeArrowheads="1"/>
          </p:cNvSpPr>
          <p:nvPr/>
        </p:nvSpPr>
        <p:spPr bwMode="auto">
          <a:xfrm rot="16200000" flipH="1">
            <a:off x="8474869" y="4950619"/>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5" name="Slide Number Placeholder 3"/>
          <p:cNvSpPr>
            <a:spLocks noGrp="1"/>
          </p:cNvSpPr>
          <p:nvPr>
            <p:ph type="sldNum" sz="quarter" idx="12"/>
          </p:nvPr>
        </p:nvSpPr>
        <p:spPr/>
        <p:txBody>
          <a:bodyPr/>
          <a:lstStyle/>
          <a:p>
            <a:fld id="{BCCEBE17-5510-9045-B1F2-034A11C49D41}" type="slidenum">
              <a:rPr lang="en-US"/>
              <a:pPr/>
              <a:t>153</a:t>
            </a:fld>
            <a:endParaRPr lang="en-US"/>
          </a:p>
        </p:txBody>
      </p:sp>
      <p:sp>
        <p:nvSpPr>
          <p:cNvPr id="53250"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53251" name="Text Box 3"/>
          <p:cNvSpPr txBox="1">
            <a:spLocks noChangeArrowheads="1"/>
          </p:cNvSpPr>
          <p:nvPr/>
        </p:nvSpPr>
        <p:spPr bwMode="auto">
          <a:xfrm>
            <a:off x="17097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Element					</a:t>
            </a:r>
            <a:r>
              <a:rPr lang="en-US" sz="1600">
                <a:latin typeface="Tahoma" charset="0"/>
              </a:rPr>
              <a:t>Symbol Format</a:t>
            </a:r>
            <a:endParaRPr lang="en-US" sz="1800">
              <a:latin typeface="Tahoma" charset="0"/>
            </a:endParaRPr>
          </a:p>
        </p:txBody>
      </p:sp>
      <p:sp>
        <p:nvSpPr>
          <p:cNvPr id="53252" name="Text Box 4"/>
          <p:cNvSpPr txBox="1">
            <a:spLocks noChangeArrowheads="1"/>
          </p:cNvSpPr>
          <p:nvPr/>
        </p:nvSpPr>
        <p:spPr bwMode="auto">
          <a:xfrm>
            <a:off x="331788" y="3962400"/>
            <a:ext cx="20177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53253" name="Text Box 5"/>
          <p:cNvSpPr txBox="1">
            <a:spLocks noChangeArrowheads="1"/>
          </p:cNvSpPr>
          <p:nvPr/>
        </p:nvSpPr>
        <p:spPr bwMode="auto">
          <a:xfrm>
            <a:off x="2341563" y="3252788"/>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53254" name="Text Box 6"/>
          <p:cNvSpPr txBox="1">
            <a:spLocks noChangeArrowheads="1"/>
          </p:cNvSpPr>
          <p:nvPr/>
        </p:nvSpPr>
        <p:spPr bwMode="auto">
          <a:xfrm>
            <a:off x="933450" y="1912938"/>
            <a:ext cx="9064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sp>
        <p:nvSpPr>
          <p:cNvPr id="53255" name="Text Box 7"/>
          <p:cNvSpPr txBox="1">
            <a:spLocks noChangeArrowheads="1"/>
          </p:cNvSpPr>
          <p:nvPr/>
        </p:nvSpPr>
        <p:spPr bwMode="auto">
          <a:xfrm>
            <a:off x="5516563" y="37163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53256" name="Text Box 8"/>
          <p:cNvSpPr txBox="1">
            <a:spLocks noChangeArrowheads="1"/>
          </p:cNvSpPr>
          <p:nvPr/>
        </p:nvSpPr>
        <p:spPr bwMode="auto">
          <a:xfrm>
            <a:off x="3228975" y="4967288"/>
            <a:ext cx="56372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ANSI B93-38 1976 Symbol 	              ISO 1219–1 Symbol </a:t>
            </a:r>
          </a:p>
        </p:txBody>
      </p:sp>
      <p:grpSp>
        <p:nvGrpSpPr>
          <p:cNvPr id="53427" name="Group 179"/>
          <p:cNvGrpSpPr>
            <a:grpSpLocks/>
          </p:cNvGrpSpPr>
          <p:nvPr/>
        </p:nvGrpSpPr>
        <p:grpSpPr bwMode="auto">
          <a:xfrm rot="-5400000">
            <a:off x="588962" y="2587626"/>
            <a:ext cx="1374775" cy="609600"/>
            <a:chOff x="582" y="1272"/>
            <a:chExt cx="706" cy="313"/>
          </a:xfrm>
        </p:grpSpPr>
        <p:sp>
          <p:nvSpPr>
            <p:cNvPr id="53258" name="Rectangle 10"/>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59" name="Line 11"/>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0" name="Line 12"/>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1" name="Line 13"/>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697" name="Group 449"/>
          <p:cNvGrpSpPr>
            <a:grpSpLocks/>
          </p:cNvGrpSpPr>
          <p:nvPr/>
        </p:nvGrpSpPr>
        <p:grpSpPr bwMode="auto">
          <a:xfrm>
            <a:off x="3067050" y="1562100"/>
            <a:ext cx="2495550" cy="3065463"/>
            <a:chOff x="1932" y="984"/>
            <a:chExt cx="1572" cy="1931"/>
          </a:xfrm>
        </p:grpSpPr>
        <p:grpSp>
          <p:nvGrpSpPr>
            <p:cNvPr id="53264" name="Group 16"/>
            <p:cNvGrpSpPr>
              <a:grpSpLocks/>
            </p:cNvGrpSpPr>
            <p:nvPr/>
          </p:nvGrpSpPr>
          <p:grpSpPr bwMode="auto">
            <a:xfrm>
              <a:off x="3137" y="1386"/>
              <a:ext cx="185" cy="553"/>
              <a:chOff x="0" y="-3"/>
              <a:chExt cx="20000" cy="20003"/>
            </a:xfrm>
          </p:grpSpPr>
          <p:sp>
            <p:nvSpPr>
              <p:cNvPr id="53265" name="Arc 17"/>
              <p:cNvSpPr>
                <a:spLocks/>
              </p:cNvSpPr>
              <p:nvPr/>
            </p:nvSpPr>
            <p:spPr bwMode="auto">
              <a:xfrm flipV="1">
                <a:off x="0" y="9986"/>
                <a:ext cx="20000" cy="1001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6" name="Arc 18"/>
              <p:cNvSpPr>
                <a:spLocks/>
              </p:cNvSpPr>
              <p:nvPr/>
            </p:nvSpPr>
            <p:spPr bwMode="auto">
              <a:xfrm>
                <a:off x="0" y="-3"/>
                <a:ext cx="20000" cy="1001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67" name="Line 19"/>
            <p:cNvSpPr>
              <a:spLocks noChangeShapeType="1"/>
            </p:cNvSpPr>
            <p:nvPr/>
          </p:nvSpPr>
          <p:spPr bwMode="auto">
            <a:xfrm>
              <a:off x="3150" y="1386"/>
              <a:ext cx="0" cy="55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8" name="Line 20"/>
            <p:cNvSpPr>
              <a:spLocks noChangeShapeType="1"/>
            </p:cNvSpPr>
            <p:nvPr/>
          </p:nvSpPr>
          <p:spPr bwMode="auto">
            <a:xfrm>
              <a:off x="2976" y="1498"/>
              <a:ext cx="174" cy="2"/>
            </a:xfrm>
            <a:prstGeom prst="line">
              <a:avLst/>
            </a:prstGeom>
            <a:noFill/>
            <a:ln w="2540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69" name="Line 21"/>
            <p:cNvSpPr>
              <a:spLocks noChangeShapeType="1"/>
            </p:cNvSpPr>
            <p:nvPr/>
          </p:nvSpPr>
          <p:spPr bwMode="auto">
            <a:xfrm>
              <a:off x="3026" y="1811"/>
              <a:ext cx="124" cy="1"/>
            </a:xfrm>
            <a:prstGeom prst="line">
              <a:avLst/>
            </a:prstGeom>
            <a:noFill/>
            <a:ln w="2540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0" name="Line 22"/>
            <p:cNvSpPr>
              <a:spLocks noChangeShapeType="1"/>
            </p:cNvSpPr>
            <p:nvPr/>
          </p:nvSpPr>
          <p:spPr bwMode="auto">
            <a:xfrm>
              <a:off x="3326" y="1658"/>
              <a:ext cx="125" cy="0"/>
            </a:xfrm>
            <a:prstGeom prst="line">
              <a:avLst/>
            </a:prstGeom>
            <a:noFill/>
            <a:ln w="2540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2" name="Line 24"/>
            <p:cNvSpPr>
              <a:spLocks noChangeShapeType="1"/>
            </p:cNvSpPr>
            <p:nvPr/>
          </p:nvSpPr>
          <p:spPr bwMode="auto">
            <a:xfrm flipH="1">
              <a:off x="2699" y="2330"/>
              <a:ext cx="148" cy="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3" name="Line 25"/>
            <p:cNvSpPr>
              <a:spLocks noChangeShapeType="1"/>
            </p:cNvSpPr>
            <p:nvPr/>
          </p:nvSpPr>
          <p:spPr bwMode="auto">
            <a:xfrm flipH="1">
              <a:off x="2699" y="2615"/>
              <a:ext cx="148" cy="1"/>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4" name="Line 26"/>
            <p:cNvSpPr>
              <a:spLocks noChangeShapeType="1"/>
            </p:cNvSpPr>
            <p:nvPr/>
          </p:nvSpPr>
          <p:spPr bwMode="auto">
            <a:xfrm flipH="1">
              <a:off x="2401" y="2458"/>
              <a:ext cx="117"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5" name="Rectangle 27"/>
            <p:cNvSpPr>
              <a:spLocks noChangeArrowheads="1"/>
            </p:cNvSpPr>
            <p:nvPr/>
          </p:nvSpPr>
          <p:spPr bwMode="auto">
            <a:xfrm>
              <a:off x="2522" y="2207"/>
              <a:ext cx="177" cy="51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7" name="Line 29"/>
            <p:cNvSpPr>
              <a:spLocks noChangeShapeType="1"/>
            </p:cNvSpPr>
            <p:nvPr/>
          </p:nvSpPr>
          <p:spPr bwMode="auto">
            <a:xfrm>
              <a:off x="2040" y="1656"/>
              <a:ext cx="128"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8" name="Line 30"/>
            <p:cNvSpPr>
              <a:spLocks noChangeShapeType="1"/>
            </p:cNvSpPr>
            <p:nvPr/>
          </p:nvSpPr>
          <p:spPr bwMode="auto">
            <a:xfrm>
              <a:off x="2660" y="1804"/>
              <a:ext cx="143" cy="0"/>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79" name="Rectangle 31"/>
            <p:cNvSpPr>
              <a:spLocks noChangeArrowheads="1"/>
            </p:cNvSpPr>
            <p:nvPr/>
          </p:nvSpPr>
          <p:spPr bwMode="auto">
            <a:xfrm>
              <a:off x="2179" y="1555"/>
              <a:ext cx="470" cy="4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0" name="Line 32"/>
            <p:cNvSpPr>
              <a:spLocks noChangeShapeType="1"/>
            </p:cNvSpPr>
            <p:nvPr/>
          </p:nvSpPr>
          <p:spPr bwMode="auto">
            <a:xfrm>
              <a:off x="2413" y="2012"/>
              <a:ext cx="0" cy="12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1" name="Line 33"/>
            <p:cNvSpPr>
              <a:spLocks noChangeShapeType="1"/>
            </p:cNvSpPr>
            <p:nvPr/>
          </p:nvSpPr>
          <p:spPr bwMode="auto">
            <a:xfrm>
              <a:off x="2040" y="1951"/>
              <a:ext cx="128" cy="1"/>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696" name="Group 448"/>
            <p:cNvGrpSpPr>
              <a:grpSpLocks/>
            </p:cNvGrpSpPr>
            <p:nvPr/>
          </p:nvGrpSpPr>
          <p:grpSpPr bwMode="auto">
            <a:xfrm>
              <a:off x="2241" y="1689"/>
              <a:ext cx="117" cy="162"/>
              <a:chOff x="2241" y="1689"/>
              <a:chExt cx="117" cy="162"/>
            </a:xfrm>
          </p:grpSpPr>
          <p:sp>
            <p:nvSpPr>
              <p:cNvPr id="53283" name="Line 35"/>
              <p:cNvSpPr>
                <a:spLocks noChangeShapeType="1"/>
              </p:cNvSpPr>
              <p:nvPr/>
            </p:nvSpPr>
            <p:spPr bwMode="auto">
              <a:xfrm>
                <a:off x="2241" y="1691"/>
                <a:ext cx="0" cy="16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4" name="Line 36"/>
              <p:cNvSpPr>
                <a:spLocks noChangeShapeType="1"/>
              </p:cNvSpPr>
              <p:nvPr/>
            </p:nvSpPr>
            <p:spPr bwMode="auto">
              <a:xfrm>
                <a:off x="2241" y="1694"/>
                <a:ext cx="64" cy="11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5" name="Line 37"/>
              <p:cNvSpPr>
                <a:spLocks noChangeShapeType="1"/>
              </p:cNvSpPr>
              <p:nvPr/>
            </p:nvSpPr>
            <p:spPr bwMode="auto">
              <a:xfrm>
                <a:off x="2358" y="1689"/>
                <a:ext cx="0" cy="16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86" name="Line 38"/>
              <p:cNvSpPr>
                <a:spLocks noChangeShapeType="1"/>
              </p:cNvSpPr>
              <p:nvPr/>
            </p:nvSpPr>
            <p:spPr bwMode="auto">
              <a:xfrm flipH="1">
                <a:off x="2293" y="1692"/>
                <a:ext cx="64" cy="11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429" name="Group 181"/>
            <p:cNvGrpSpPr>
              <a:grpSpLocks/>
            </p:cNvGrpSpPr>
            <p:nvPr/>
          </p:nvGrpSpPr>
          <p:grpSpPr bwMode="auto">
            <a:xfrm>
              <a:off x="2387" y="1693"/>
              <a:ext cx="67" cy="151"/>
              <a:chOff x="2075" y="1212"/>
              <a:chExt cx="39" cy="87"/>
            </a:xfrm>
          </p:grpSpPr>
          <p:sp>
            <p:nvSpPr>
              <p:cNvPr id="53292" name="Line 44"/>
              <p:cNvSpPr>
                <a:spLocks noChangeShapeType="1"/>
              </p:cNvSpPr>
              <p:nvPr/>
            </p:nvSpPr>
            <p:spPr bwMode="auto">
              <a:xfrm>
                <a:off x="2081" y="1212"/>
                <a:ext cx="0" cy="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3" name="Line 45"/>
              <p:cNvSpPr>
                <a:spLocks noChangeShapeType="1"/>
              </p:cNvSpPr>
              <p:nvPr/>
            </p:nvSpPr>
            <p:spPr bwMode="auto">
              <a:xfrm flipV="1">
                <a:off x="2075" y="1216"/>
                <a:ext cx="37" cy="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4" name="Line 46"/>
              <p:cNvSpPr>
                <a:spLocks noChangeShapeType="1"/>
              </p:cNvSpPr>
              <p:nvPr/>
            </p:nvSpPr>
            <p:spPr bwMode="auto">
              <a:xfrm>
                <a:off x="2085" y="1251"/>
                <a:ext cx="2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5" name="Line 47"/>
              <p:cNvSpPr>
                <a:spLocks noChangeShapeType="1"/>
              </p:cNvSpPr>
              <p:nvPr/>
            </p:nvSpPr>
            <p:spPr bwMode="auto">
              <a:xfrm flipV="1">
                <a:off x="2077" y="1290"/>
                <a:ext cx="37"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297" name="Line 49"/>
            <p:cNvSpPr>
              <a:spLocks noChangeShapeType="1"/>
            </p:cNvSpPr>
            <p:nvPr/>
          </p:nvSpPr>
          <p:spPr bwMode="auto">
            <a:xfrm>
              <a:off x="1940" y="2149"/>
              <a:ext cx="156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8" name="Line 50"/>
            <p:cNvSpPr>
              <a:spLocks noChangeShapeType="1"/>
            </p:cNvSpPr>
            <p:nvPr/>
          </p:nvSpPr>
          <p:spPr bwMode="auto">
            <a:xfrm>
              <a:off x="2844" y="1187"/>
              <a:ext cx="3" cy="115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299" name="Line 51"/>
            <p:cNvSpPr>
              <a:spLocks noChangeShapeType="1"/>
            </p:cNvSpPr>
            <p:nvPr/>
          </p:nvSpPr>
          <p:spPr bwMode="auto">
            <a:xfrm>
              <a:off x="2976" y="1187"/>
              <a:ext cx="2" cy="32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0" name="Line 52"/>
            <p:cNvSpPr>
              <a:spLocks noChangeShapeType="1"/>
            </p:cNvSpPr>
            <p:nvPr/>
          </p:nvSpPr>
          <p:spPr bwMode="auto">
            <a:xfrm flipV="1">
              <a:off x="2847" y="1811"/>
              <a:ext cx="256" cy="0"/>
            </a:xfrm>
            <a:prstGeom prst="line">
              <a:avLst/>
            </a:prstGeom>
            <a:noFill/>
            <a:ln w="25400">
              <a:solidFill>
                <a:srgbClr val="000000"/>
              </a:solidFill>
              <a:round/>
              <a:headEnd type="none" w="sm"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2" name="Oval 54"/>
            <p:cNvSpPr>
              <a:spLocks noChangeArrowheads="1"/>
            </p:cNvSpPr>
            <p:nvPr/>
          </p:nvSpPr>
          <p:spPr bwMode="auto">
            <a:xfrm>
              <a:off x="2802" y="1765"/>
              <a:ext cx="81" cy="82"/>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3" name="Line 55"/>
            <p:cNvSpPr>
              <a:spLocks noChangeShapeType="1"/>
            </p:cNvSpPr>
            <p:nvPr/>
          </p:nvSpPr>
          <p:spPr bwMode="auto">
            <a:xfrm>
              <a:off x="2034" y="2804"/>
              <a:ext cx="1087" cy="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4" name="Rectangle 56"/>
            <p:cNvSpPr>
              <a:spLocks noChangeArrowheads="1"/>
            </p:cNvSpPr>
            <p:nvPr/>
          </p:nvSpPr>
          <p:spPr bwMode="auto">
            <a:xfrm>
              <a:off x="1944" y="1244"/>
              <a:ext cx="1547" cy="1671"/>
            </a:xfrm>
            <a:prstGeom prst="rect">
              <a:avLst/>
            </a:prstGeom>
            <a:noFill/>
            <a:ln w="22225">
              <a:solidFill>
                <a:srgbClr val="000000"/>
              </a:solidFill>
              <a:prstDash val="lg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5" name="Line 57"/>
            <p:cNvSpPr>
              <a:spLocks noChangeShapeType="1"/>
            </p:cNvSpPr>
            <p:nvPr/>
          </p:nvSpPr>
          <p:spPr bwMode="auto">
            <a:xfrm flipV="1">
              <a:off x="3425" y="1657"/>
              <a:ext cx="79"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6" name="Line 58"/>
            <p:cNvSpPr>
              <a:spLocks noChangeShapeType="1"/>
            </p:cNvSpPr>
            <p:nvPr/>
          </p:nvSpPr>
          <p:spPr bwMode="auto">
            <a:xfrm>
              <a:off x="2847" y="2606"/>
              <a:ext cx="0" cy="19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07" name="Line 59"/>
            <p:cNvSpPr>
              <a:spLocks noChangeShapeType="1"/>
            </p:cNvSpPr>
            <p:nvPr/>
          </p:nvSpPr>
          <p:spPr bwMode="auto">
            <a:xfrm>
              <a:off x="2051" y="1943"/>
              <a:ext cx="0" cy="1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308" name="Group 60"/>
            <p:cNvGrpSpPr>
              <a:grpSpLocks/>
            </p:cNvGrpSpPr>
            <p:nvPr/>
          </p:nvGrpSpPr>
          <p:grpSpPr bwMode="auto">
            <a:xfrm>
              <a:off x="2037" y="2052"/>
              <a:ext cx="82" cy="190"/>
              <a:chOff x="0" y="0"/>
              <a:chExt cx="20000" cy="19999"/>
            </a:xfrm>
          </p:grpSpPr>
          <p:sp>
            <p:nvSpPr>
              <p:cNvPr id="53309" name="Arc 6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0" name="Arc 6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11" name="Line 63"/>
            <p:cNvSpPr>
              <a:spLocks noChangeShapeType="1"/>
            </p:cNvSpPr>
            <p:nvPr/>
          </p:nvSpPr>
          <p:spPr bwMode="auto">
            <a:xfrm>
              <a:off x="2048" y="2556"/>
              <a:ext cx="0" cy="259"/>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2" name="Line 64"/>
            <p:cNvSpPr>
              <a:spLocks noChangeShapeType="1"/>
            </p:cNvSpPr>
            <p:nvPr/>
          </p:nvSpPr>
          <p:spPr bwMode="auto">
            <a:xfrm>
              <a:off x="1944" y="1656"/>
              <a:ext cx="142" cy="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6" name="Line 68"/>
            <p:cNvSpPr>
              <a:spLocks noChangeShapeType="1"/>
            </p:cNvSpPr>
            <p:nvPr/>
          </p:nvSpPr>
          <p:spPr bwMode="auto">
            <a:xfrm>
              <a:off x="2051" y="2230"/>
              <a:ext cx="0" cy="159"/>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7" name="Line 69"/>
            <p:cNvSpPr>
              <a:spLocks noChangeShapeType="1"/>
            </p:cNvSpPr>
            <p:nvPr/>
          </p:nvSpPr>
          <p:spPr bwMode="auto">
            <a:xfrm>
              <a:off x="1932" y="2460"/>
              <a:ext cx="47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8" name="Line 70"/>
            <p:cNvSpPr>
              <a:spLocks noChangeShapeType="1"/>
            </p:cNvSpPr>
            <p:nvPr/>
          </p:nvSpPr>
          <p:spPr bwMode="auto">
            <a:xfrm>
              <a:off x="3110" y="2461"/>
              <a:ext cx="0" cy="354"/>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19" name="Line 71"/>
            <p:cNvSpPr>
              <a:spLocks noChangeShapeType="1"/>
            </p:cNvSpPr>
            <p:nvPr/>
          </p:nvSpPr>
          <p:spPr bwMode="auto">
            <a:xfrm>
              <a:off x="3103" y="2461"/>
              <a:ext cx="394"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0" name="Line 72"/>
            <p:cNvSpPr>
              <a:spLocks noChangeShapeType="1"/>
            </p:cNvSpPr>
            <p:nvPr/>
          </p:nvSpPr>
          <p:spPr bwMode="auto">
            <a:xfrm>
              <a:off x="2976" y="984"/>
              <a:ext cx="0" cy="203"/>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1" name="Line 73"/>
            <p:cNvSpPr>
              <a:spLocks noChangeShapeType="1"/>
            </p:cNvSpPr>
            <p:nvPr/>
          </p:nvSpPr>
          <p:spPr bwMode="auto">
            <a:xfrm flipV="1">
              <a:off x="2844" y="984"/>
              <a:ext cx="0" cy="203"/>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695" name="Group 447"/>
            <p:cNvGrpSpPr>
              <a:grpSpLocks/>
            </p:cNvGrpSpPr>
            <p:nvPr/>
          </p:nvGrpSpPr>
          <p:grpSpPr bwMode="auto">
            <a:xfrm>
              <a:off x="2486" y="1688"/>
              <a:ext cx="116" cy="160"/>
              <a:chOff x="2486" y="1688"/>
              <a:chExt cx="116" cy="160"/>
            </a:xfrm>
          </p:grpSpPr>
          <p:sp>
            <p:nvSpPr>
              <p:cNvPr id="53431" name="Line 183"/>
              <p:cNvSpPr>
                <a:spLocks noChangeShapeType="1"/>
              </p:cNvSpPr>
              <p:nvPr/>
            </p:nvSpPr>
            <p:spPr bwMode="auto">
              <a:xfrm>
                <a:off x="2486" y="1690"/>
                <a:ext cx="0" cy="15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2" name="Line 184"/>
              <p:cNvSpPr>
                <a:spLocks noChangeShapeType="1"/>
              </p:cNvSpPr>
              <p:nvPr/>
            </p:nvSpPr>
            <p:spPr bwMode="auto">
              <a:xfrm>
                <a:off x="2486" y="1693"/>
                <a:ext cx="64" cy="11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3" name="Line 185"/>
              <p:cNvSpPr>
                <a:spLocks noChangeShapeType="1"/>
              </p:cNvSpPr>
              <p:nvPr/>
            </p:nvSpPr>
            <p:spPr bwMode="auto">
              <a:xfrm>
                <a:off x="2602" y="1688"/>
                <a:ext cx="0" cy="15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4" name="Line 186"/>
              <p:cNvSpPr>
                <a:spLocks noChangeShapeType="1"/>
              </p:cNvSpPr>
              <p:nvPr/>
            </p:nvSpPr>
            <p:spPr bwMode="auto">
              <a:xfrm flipH="1">
                <a:off x="2537" y="1691"/>
                <a:ext cx="64" cy="116"/>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36" name="Oval 188"/>
            <p:cNvSpPr>
              <a:spLocks noChangeArrowheads="1"/>
            </p:cNvSpPr>
            <p:nvPr/>
          </p:nvSpPr>
          <p:spPr bwMode="auto">
            <a:xfrm>
              <a:off x="2374" y="2106"/>
              <a:ext cx="80" cy="8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437" name="Group 189"/>
            <p:cNvGrpSpPr>
              <a:grpSpLocks/>
            </p:cNvGrpSpPr>
            <p:nvPr/>
          </p:nvGrpSpPr>
          <p:grpSpPr bwMode="auto">
            <a:xfrm>
              <a:off x="2037" y="2373"/>
              <a:ext cx="82" cy="190"/>
              <a:chOff x="0" y="0"/>
              <a:chExt cx="20000" cy="19999"/>
            </a:xfrm>
          </p:grpSpPr>
          <p:sp>
            <p:nvSpPr>
              <p:cNvPr id="53438" name="Arc 19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39" name="Arc 19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40" name="Oval 192"/>
            <p:cNvSpPr>
              <a:spLocks noChangeArrowheads="1"/>
            </p:cNvSpPr>
            <p:nvPr/>
          </p:nvSpPr>
          <p:spPr bwMode="auto">
            <a:xfrm>
              <a:off x="2805" y="2763"/>
              <a:ext cx="82" cy="8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698" name="Group 450"/>
          <p:cNvGrpSpPr>
            <a:grpSpLocks/>
          </p:cNvGrpSpPr>
          <p:nvPr/>
        </p:nvGrpSpPr>
        <p:grpSpPr bwMode="auto">
          <a:xfrm>
            <a:off x="6477000" y="1133475"/>
            <a:ext cx="2084388" cy="3494088"/>
            <a:chOff x="4080" y="714"/>
            <a:chExt cx="1313" cy="2201"/>
          </a:xfrm>
        </p:grpSpPr>
        <p:sp>
          <p:nvSpPr>
            <p:cNvPr id="53323" name="Oval 75"/>
            <p:cNvSpPr>
              <a:spLocks noChangeArrowheads="1"/>
            </p:cNvSpPr>
            <p:nvPr/>
          </p:nvSpPr>
          <p:spPr bwMode="auto">
            <a:xfrm>
              <a:off x="4673" y="1753"/>
              <a:ext cx="55" cy="8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4" name="Line 76"/>
            <p:cNvSpPr>
              <a:spLocks noChangeShapeType="1"/>
            </p:cNvSpPr>
            <p:nvPr/>
          </p:nvSpPr>
          <p:spPr bwMode="auto">
            <a:xfrm>
              <a:off x="4715" y="2017"/>
              <a:ext cx="317" cy="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5" name="Line 77"/>
            <p:cNvSpPr>
              <a:spLocks noChangeShapeType="1"/>
            </p:cNvSpPr>
            <p:nvPr/>
          </p:nvSpPr>
          <p:spPr bwMode="auto">
            <a:xfrm flipV="1">
              <a:off x="5018" y="1878"/>
              <a:ext cx="0" cy="131"/>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6" name="Line 78"/>
            <p:cNvSpPr>
              <a:spLocks noChangeShapeType="1"/>
            </p:cNvSpPr>
            <p:nvPr/>
          </p:nvSpPr>
          <p:spPr bwMode="auto">
            <a:xfrm flipV="1">
              <a:off x="4842" y="1191"/>
              <a:ext cx="178" cy="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7" name="Line 79"/>
            <p:cNvSpPr>
              <a:spLocks noChangeShapeType="1"/>
            </p:cNvSpPr>
            <p:nvPr/>
          </p:nvSpPr>
          <p:spPr bwMode="auto">
            <a:xfrm>
              <a:off x="5018" y="1187"/>
              <a:ext cx="0" cy="126"/>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8" name="Line 80"/>
            <p:cNvSpPr>
              <a:spLocks noChangeShapeType="1"/>
            </p:cNvSpPr>
            <p:nvPr/>
          </p:nvSpPr>
          <p:spPr bwMode="auto">
            <a:xfrm flipH="1">
              <a:off x="4828" y="1373"/>
              <a:ext cx="65" cy="1"/>
            </a:xfrm>
            <a:prstGeom prst="line">
              <a:avLst/>
            </a:prstGeom>
            <a:noFill/>
            <a:ln w="25400">
              <a:solidFill>
                <a:srgbClr val="000000"/>
              </a:solidFill>
              <a:prstDash val="sys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29" name="Line 81"/>
            <p:cNvSpPr>
              <a:spLocks noChangeShapeType="1"/>
            </p:cNvSpPr>
            <p:nvPr/>
          </p:nvSpPr>
          <p:spPr bwMode="auto">
            <a:xfrm>
              <a:off x="4828" y="1186"/>
              <a:ext cx="1" cy="1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0" name="Line 82"/>
            <p:cNvSpPr>
              <a:spLocks noChangeShapeType="1"/>
            </p:cNvSpPr>
            <p:nvPr/>
          </p:nvSpPr>
          <p:spPr bwMode="auto">
            <a:xfrm flipV="1">
              <a:off x="4828" y="1543"/>
              <a:ext cx="1" cy="45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1" name="Line 83"/>
            <p:cNvSpPr>
              <a:spLocks noChangeShapeType="1"/>
            </p:cNvSpPr>
            <p:nvPr/>
          </p:nvSpPr>
          <p:spPr bwMode="auto">
            <a:xfrm>
              <a:off x="4829" y="1533"/>
              <a:ext cx="64" cy="2"/>
            </a:xfrm>
            <a:prstGeom prst="line">
              <a:avLst/>
            </a:prstGeom>
            <a:noFill/>
            <a:ln w="25400">
              <a:solidFill>
                <a:srgbClr val="000000"/>
              </a:solidFill>
              <a:prstDash val="sys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2" name="Oval 84"/>
            <p:cNvSpPr>
              <a:spLocks noChangeArrowheads="1"/>
            </p:cNvSpPr>
            <p:nvPr/>
          </p:nvSpPr>
          <p:spPr bwMode="auto">
            <a:xfrm>
              <a:off x="4819" y="2002"/>
              <a:ext cx="23" cy="27"/>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75" name="Group 327"/>
            <p:cNvGrpSpPr>
              <a:grpSpLocks/>
            </p:cNvGrpSpPr>
            <p:nvPr/>
          </p:nvGrpSpPr>
          <p:grpSpPr bwMode="auto">
            <a:xfrm>
              <a:off x="4794" y="1867"/>
              <a:ext cx="20" cy="64"/>
              <a:chOff x="3800" y="1389"/>
              <a:chExt cx="11" cy="36"/>
            </a:xfrm>
          </p:grpSpPr>
          <p:sp>
            <p:nvSpPr>
              <p:cNvPr id="53333" name="Arc 85"/>
              <p:cNvSpPr>
                <a:spLocks/>
              </p:cNvSpPr>
              <p:nvPr/>
            </p:nvSpPr>
            <p:spPr bwMode="auto">
              <a:xfrm>
                <a:off x="3800" y="1389"/>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4" name="Arc 86"/>
              <p:cNvSpPr>
                <a:spLocks/>
              </p:cNvSpPr>
              <p:nvPr/>
            </p:nvSpPr>
            <p:spPr bwMode="auto">
              <a:xfrm flipV="1">
                <a:off x="3800" y="1407"/>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573" name="Group 325"/>
            <p:cNvGrpSpPr>
              <a:grpSpLocks/>
            </p:cNvGrpSpPr>
            <p:nvPr/>
          </p:nvGrpSpPr>
          <p:grpSpPr bwMode="auto">
            <a:xfrm>
              <a:off x="4793" y="1267"/>
              <a:ext cx="19" cy="64"/>
              <a:chOff x="3795" y="1048"/>
              <a:chExt cx="11" cy="36"/>
            </a:xfrm>
          </p:grpSpPr>
          <p:sp>
            <p:nvSpPr>
              <p:cNvPr id="53335" name="Arc 87"/>
              <p:cNvSpPr>
                <a:spLocks/>
              </p:cNvSpPr>
              <p:nvPr/>
            </p:nvSpPr>
            <p:spPr bwMode="auto">
              <a:xfrm>
                <a:off x="3795" y="1048"/>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6" name="Arc 88"/>
              <p:cNvSpPr>
                <a:spLocks/>
              </p:cNvSpPr>
              <p:nvPr/>
            </p:nvSpPr>
            <p:spPr bwMode="auto">
              <a:xfrm flipV="1">
                <a:off x="3795" y="1066"/>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572" name="Group 324"/>
            <p:cNvGrpSpPr>
              <a:grpSpLocks/>
            </p:cNvGrpSpPr>
            <p:nvPr/>
          </p:nvGrpSpPr>
          <p:grpSpPr bwMode="auto">
            <a:xfrm>
              <a:off x="4846" y="1267"/>
              <a:ext cx="19" cy="64"/>
              <a:chOff x="3825" y="1048"/>
              <a:chExt cx="11" cy="36"/>
            </a:xfrm>
          </p:grpSpPr>
          <p:sp>
            <p:nvSpPr>
              <p:cNvPr id="53337" name="Arc 89"/>
              <p:cNvSpPr>
                <a:spLocks/>
              </p:cNvSpPr>
              <p:nvPr/>
            </p:nvSpPr>
            <p:spPr bwMode="auto">
              <a:xfrm flipH="1">
                <a:off x="3825" y="1048"/>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38" name="Arc 90"/>
              <p:cNvSpPr>
                <a:spLocks/>
              </p:cNvSpPr>
              <p:nvPr/>
            </p:nvSpPr>
            <p:spPr bwMode="auto">
              <a:xfrm flipH="1" flipV="1">
                <a:off x="3825" y="1066"/>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574" name="Group 326"/>
            <p:cNvGrpSpPr>
              <a:grpSpLocks/>
            </p:cNvGrpSpPr>
            <p:nvPr/>
          </p:nvGrpSpPr>
          <p:grpSpPr bwMode="auto">
            <a:xfrm>
              <a:off x="4847" y="1864"/>
              <a:ext cx="25" cy="63"/>
              <a:chOff x="3822" y="1387"/>
              <a:chExt cx="14" cy="36"/>
            </a:xfrm>
          </p:grpSpPr>
          <p:sp>
            <p:nvSpPr>
              <p:cNvPr id="53339" name="Arc 91"/>
              <p:cNvSpPr>
                <a:spLocks/>
              </p:cNvSpPr>
              <p:nvPr/>
            </p:nvSpPr>
            <p:spPr bwMode="auto">
              <a:xfrm flipH="1">
                <a:off x="3825" y="1387"/>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0" name="Arc 92"/>
              <p:cNvSpPr>
                <a:spLocks/>
              </p:cNvSpPr>
              <p:nvPr/>
            </p:nvSpPr>
            <p:spPr bwMode="auto">
              <a:xfrm flipH="1" flipV="1">
                <a:off x="3822" y="1405"/>
                <a:ext cx="11" cy="1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27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41" name="Oval 93"/>
            <p:cNvSpPr>
              <a:spLocks noChangeArrowheads="1"/>
            </p:cNvSpPr>
            <p:nvPr/>
          </p:nvSpPr>
          <p:spPr bwMode="auto">
            <a:xfrm>
              <a:off x="4818" y="1180"/>
              <a:ext cx="22" cy="27"/>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2" name="Rectangle 94"/>
            <p:cNvSpPr>
              <a:spLocks noChangeArrowheads="1"/>
            </p:cNvSpPr>
            <p:nvPr/>
          </p:nvSpPr>
          <p:spPr bwMode="auto">
            <a:xfrm>
              <a:off x="4892" y="1584"/>
              <a:ext cx="253" cy="2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3" name="Line 95"/>
            <p:cNvSpPr>
              <a:spLocks noChangeShapeType="1"/>
            </p:cNvSpPr>
            <p:nvPr/>
          </p:nvSpPr>
          <p:spPr bwMode="auto">
            <a:xfrm>
              <a:off x="4892" y="1797"/>
              <a:ext cx="64"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4" name="Line 96"/>
            <p:cNvSpPr>
              <a:spLocks noChangeShapeType="1"/>
            </p:cNvSpPr>
            <p:nvPr/>
          </p:nvSpPr>
          <p:spPr bwMode="auto">
            <a:xfrm flipV="1">
              <a:off x="4955" y="1746"/>
              <a:ext cx="0" cy="98"/>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5" name="Line 97"/>
            <p:cNvSpPr>
              <a:spLocks noChangeShapeType="1"/>
            </p:cNvSpPr>
            <p:nvPr/>
          </p:nvSpPr>
          <p:spPr bwMode="auto">
            <a:xfrm>
              <a:off x="4896" y="1638"/>
              <a:ext cx="242" cy="103"/>
            </a:xfrm>
            <a:prstGeom prst="line">
              <a:avLst/>
            </a:prstGeom>
            <a:noFill/>
            <a:ln w="222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6" name="Rectangle 98"/>
            <p:cNvSpPr>
              <a:spLocks noChangeArrowheads="1"/>
            </p:cNvSpPr>
            <p:nvPr/>
          </p:nvSpPr>
          <p:spPr bwMode="auto">
            <a:xfrm>
              <a:off x="4892" y="1299"/>
              <a:ext cx="254" cy="28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61" name="Group 313"/>
            <p:cNvGrpSpPr>
              <a:grpSpLocks/>
            </p:cNvGrpSpPr>
            <p:nvPr/>
          </p:nvGrpSpPr>
          <p:grpSpPr bwMode="auto">
            <a:xfrm>
              <a:off x="4892" y="1325"/>
              <a:ext cx="64" cy="98"/>
              <a:chOff x="3851" y="1081"/>
              <a:chExt cx="37" cy="56"/>
            </a:xfrm>
          </p:grpSpPr>
          <p:sp>
            <p:nvSpPr>
              <p:cNvPr id="53347" name="Line 99"/>
              <p:cNvSpPr>
                <a:spLocks noChangeShapeType="1"/>
              </p:cNvSpPr>
              <p:nvPr/>
            </p:nvSpPr>
            <p:spPr bwMode="auto">
              <a:xfrm>
                <a:off x="3851" y="1108"/>
                <a:ext cx="3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48" name="Line 100"/>
              <p:cNvSpPr>
                <a:spLocks noChangeShapeType="1"/>
              </p:cNvSpPr>
              <p:nvPr/>
            </p:nvSpPr>
            <p:spPr bwMode="auto">
              <a:xfrm>
                <a:off x="3887" y="1081"/>
                <a:ext cx="1" cy="5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49" name="Line 101"/>
            <p:cNvSpPr>
              <a:spLocks noChangeShapeType="1"/>
            </p:cNvSpPr>
            <p:nvPr/>
          </p:nvSpPr>
          <p:spPr bwMode="auto">
            <a:xfrm flipV="1">
              <a:off x="4899" y="1427"/>
              <a:ext cx="240" cy="104"/>
            </a:xfrm>
            <a:prstGeom prst="line">
              <a:avLst/>
            </a:prstGeom>
            <a:noFill/>
            <a:ln w="222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0" name="Line 102"/>
            <p:cNvSpPr>
              <a:spLocks noChangeShapeType="1"/>
            </p:cNvSpPr>
            <p:nvPr/>
          </p:nvSpPr>
          <p:spPr bwMode="auto">
            <a:xfrm flipH="1">
              <a:off x="5153" y="1423"/>
              <a:ext cx="32" cy="3"/>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1" name="Line 103"/>
            <p:cNvSpPr>
              <a:spLocks noChangeShapeType="1"/>
            </p:cNvSpPr>
            <p:nvPr/>
          </p:nvSpPr>
          <p:spPr bwMode="auto">
            <a:xfrm>
              <a:off x="4701" y="1140"/>
              <a:ext cx="0" cy="89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2" name="Line 104"/>
            <p:cNvSpPr>
              <a:spLocks noChangeShapeType="1"/>
            </p:cNvSpPr>
            <p:nvPr/>
          </p:nvSpPr>
          <p:spPr bwMode="auto">
            <a:xfrm>
              <a:off x="4700" y="2692"/>
              <a:ext cx="0" cy="114"/>
            </a:xfrm>
            <a:prstGeom prst="line">
              <a:avLst/>
            </a:prstGeom>
            <a:noFill/>
            <a:ln w="19050">
              <a:solidFill>
                <a:srgbClr val="000000"/>
              </a:solidFill>
              <a:prstDash val="sys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3" name="Line 105"/>
            <p:cNvSpPr>
              <a:spLocks noChangeShapeType="1"/>
            </p:cNvSpPr>
            <p:nvPr/>
          </p:nvSpPr>
          <p:spPr bwMode="auto">
            <a:xfrm>
              <a:off x="4700" y="2036"/>
              <a:ext cx="0" cy="118"/>
            </a:xfrm>
            <a:prstGeom prst="line">
              <a:avLst/>
            </a:prstGeom>
            <a:noFill/>
            <a:ln w="19050">
              <a:solidFill>
                <a:srgbClr val="000000"/>
              </a:solidFill>
              <a:prstDash val="sys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4" name="Rectangle 106"/>
            <p:cNvSpPr>
              <a:spLocks noChangeArrowheads="1"/>
            </p:cNvSpPr>
            <p:nvPr/>
          </p:nvSpPr>
          <p:spPr bwMode="auto">
            <a:xfrm>
              <a:off x="4584" y="2164"/>
              <a:ext cx="235" cy="45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5" name="Line 107"/>
            <p:cNvSpPr>
              <a:spLocks noChangeShapeType="1"/>
            </p:cNvSpPr>
            <p:nvPr/>
          </p:nvSpPr>
          <p:spPr bwMode="auto">
            <a:xfrm flipV="1">
              <a:off x="4700" y="2517"/>
              <a:ext cx="83" cy="69"/>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6" name="Line 108"/>
            <p:cNvSpPr>
              <a:spLocks noChangeShapeType="1"/>
            </p:cNvSpPr>
            <p:nvPr/>
          </p:nvSpPr>
          <p:spPr bwMode="auto">
            <a:xfrm flipH="1" flipV="1">
              <a:off x="4617" y="2519"/>
              <a:ext cx="87" cy="68"/>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8" name="Line 110"/>
            <p:cNvSpPr>
              <a:spLocks noChangeShapeType="1"/>
            </p:cNvSpPr>
            <p:nvPr/>
          </p:nvSpPr>
          <p:spPr bwMode="auto">
            <a:xfrm>
              <a:off x="4700" y="2227"/>
              <a:ext cx="83" cy="68"/>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59" name="Line 111"/>
            <p:cNvSpPr>
              <a:spLocks noChangeShapeType="1"/>
            </p:cNvSpPr>
            <p:nvPr/>
          </p:nvSpPr>
          <p:spPr bwMode="auto">
            <a:xfrm flipH="1">
              <a:off x="4617" y="2224"/>
              <a:ext cx="87" cy="70"/>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0" name="Line 112"/>
            <p:cNvSpPr>
              <a:spLocks noChangeShapeType="1"/>
            </p:cNvSpPr>
            <p:nvPr/>
          </p:nvSpPr>
          <p:spPr bwMode="auto">
            <a:xfrm flipV="1">
              <a:off x="4698" y="2594"/>
              <a:ext cx="2" cy="9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1" name="Line 113"/>
            <p:cNvSpPr>
              <a:spLocks noChangeShapeType="1"/>
            </p:cNvSpPr>
            <p:nvPr/>
          </p:nvSpPr>
          <p:spPr bwMode="auto">
            <a:xfrm flipV="1">
              <a:off x="4698" y="2318"/>
              <a:ext cx="2" cy="26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2" name="Line 114"/>
            <p:cNvSpPr>
              <a:spLocks noChangeShapeType="1"/>
            </p:cNvSpPr>
            <p:nvPr/>
          </p:nvSpPr>
          <p:spPr bwMode="auto">
            <a:xfrm flipV="1">
              <a:off x="4698" y="2153"/>
              <a:ext cx="2" cy="7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3" name="Line 115"/>
            <p:cNvSpPr>
              <a:spLocks noChangeShapeType="1"/>
            </p:cNvSpPr>
            <p:nvPr/>
          </p:nvSpPr>
          <p:spPr bwMode="auto">
            <a:xfrm flipH="1">
              <a:off x="4464" y="2401"/>
              <a:ext cx="240" cy="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4" name="Oval 116"/>
            <p:cNvSpPr>
              <a:spLocks noChangeArrowheads="1"/>
            </p:cNvSpPr>
            <p:nvPr/>
          </p:nvSpPr>
          <p:spPr bwMode="auto">
            <a:xfrm>
              <a:off x="4663" y="2375"/>
              <a:ext cx="65" cy="46"/>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5" name="Rectangle 117"/>
            <p:cNvSpPr>
              <a:spLocks noChangeArrowheads="1"/>
            </p:cNvSpPr>
            <p:nvPr/>
          </p:nvSpPr>
          <p:spPr bwMode="auto">
            <a:xfrm>
              <a:off x="4264" y="1688"/>
              <a:ext cx="292" cy="24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68" name="Rectangle 120"/>
            <p:cNvSpPr>
              <a:spLocks noChangeArrowheads="1"/>
            </p:cNvSpPr>
            <p:nvPr/>
          </p:nvSpPr>
          <p:spPr bwMode="auto">
            <a:xfrm>
              <a:off x="4264" y="1441"/>
              <a:ext cx="292" cy="24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1" name="Line 123"/>
            <p:cNvSpPr>
              <a:spLocks noChangeShapeType="1"/>
            </p:cNvSpPr>
            <p:nvPr/>
          </p:nvSpPr>
          <p:spPr bwMode="auto">
            <a:xfrm>
              <a:off x="4552" y="1800"/>
              <a:ext cx="141" cy="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2" name="Line 124"/>
            <p:cNvSpPr>
              <a:spLocks noChangeShapeType="1"/>
            </p:cNvSpPr>
            <p:nvPr/>
          </p:nvSpPr>
          <p:spPr bwMode="auto">
            <a:xfrm>
              <a:off x="4422" y="1240"/>
              <a:ext cx="0" cy="73"/>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3" name="Line 125"/>
            <p:cNvSpPr>
              <a:spLocks noChangeShapeType="1"/>
            </p:cNvSpPr>
            <p:nvPr/>
          </p:nvSpPr>
          <p:spPr bwMode="auto">
            <a:xfrm flipH="1" flipV="1">
              <a:off x="4080" y="1771"/>
              <a:ext cx="191"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4" name="Line 126"/>
            <p:cNvSpPr>
              <a:spLocks noChangeShapeType="1"/>
            </p:cNvSpPr>
            <p:nvPr/>
          </p:nvSpPr>
          <p:spPr bwMode="auto">
            <a:xfrm>
              <a:off x="4271" y="1469"/>
              <a:ext cx="282" cy="109"/>
            </a:xfrm>
            <a:prstGeom prst="line">
              <a:avLst/>
            </a:prstGeom>
            <a:noFill/>
            <a:ln w="22225">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5" name="Line 127"/>
            <p:cNvSpPr>
              <a:spLocks noChangeShapeType="1"/>
            </p:cNvSpPr>
            <p:nvPr/>
          </p:nvSpPr>
          <p:spPr bwMode="auto">
            <a:xfrm flipV="1">
              <a:off x="4271" y="1797"/>
              <a:ext cx="282" cy="109"/>
            </a:xfrm>
            <a:prstGeom prst="line">
              <a:avLst/>
            </a:prstGeom>
            <a:noFill/>
            <a:ln w="22225">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6" name="Line 128"/>
            <p:cNvSpPr>
              <a:spLocks noChangeShapeType="1"/>
            </p:cNvSpPr>
            <p:nvPr/>
          </p:nvSpPr>
          <p:spPr bwMode="auto">
            <a:xfrm flipV="1">
              <a:off x="4412" y="2806"/>
              <a:ext cx="960" cy="6"/>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78" name="Line 130"/>
            <p:cNvSpPr>
              <a:spLocks noChangeShapeType="1"/>
            </p:cNvSpPr>
            <p:nvPr/>
          </p:nvSpPr>
          <p:spPr bwMode="auto">
            <a:xfrm>
              <a:off x="4239" y="1246"/>
              <a:ext cx="183" cy="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83" name="Rectangle 135"/>
            <p:cNvSpPr>
              <a:spLocks noChangeArrowheads="1"/>
            </p:cNvSpPr>
            <p:nvPr/>
          </p:nvSpPr>
          <p:spPr bwMode="auto">
            <a:xfrm>
              <a:off x="4342" y="1317"/>
              <a:ext cx="148" cy="12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87" name="Rectangle 139"/>
            <p:cNvSpPr>
              <a:spLocks noChangeArrowheads="1"/>
            </p:cNvSpPr>
            <p:nvPr/>
          </p:nvSpPr>
          <p:spPr bwMode="auto">
            <a:xfrm>
              <a:off x="4323" y="1934"/>
              <a:ext cx="174" cy="16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96" name="Line 148"/>
            <p:cNvSpPr>
              <a:spLocks noChangeShapeType="1"/>
            </p:cNvSpPr>
            <p:nvPr/>
          </p:nvSpPr>
          <p:spPr bwMode="auto">
            <a:xfrm>
              <a:off x="4819" y="1130"/>
              <a:ext cx="0" cy="49"/>
            </a:xfrm>
            <a:prstGeom prst="line">
              <a:avLst/>
            </a:prstGeom>
            <a:noFill/>
            <a:ln w="19050">
              <a:solidFill>
                <a:srgbClr val="000000"/>
              </a:solidFill>
              <a:prstDash val="sys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68" name="Group 320"/>
            <p:cNvGrpSpPr>
              <a:grpSpLocks/>
            </p:cNvGrpSpPr>
            <p:nvPr/>
          </p:nvGrpSpPr>
          <p:grpSpPr bwMode="auto">
            <a:xfrm>
              <a:off x="4365" y="2361"/>
              <a:ext cx="99" cy="45"/>
              <a:chOff x="3580" y="1659"/>
              <a:chExt cx="56" cy="26"/>
            </a:xfrm>
          </p:grpSpPr>
          <p:sp>
            <p:nvSpPr>
              <p:cNvPr id="53397" name="Arc 149"/>
              <p:cNvSpPr>
                <a:spLocks/>
              </p:cNvSpPr>
              <p:nvPr/>
            </p:nvSpPr>
            <p:spPr bwMode="auto">
              <a:xfrm>
                <a:off x="3607" y="1659"/>
                <a:ext cx="29" cy="2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398" name="Arc 150"/>
              <p:cNvSpPr>
                <a:spLocks/>
              </p:cNvSpPr>
              <p:nvPr/>
            </p:nvSpPr>
            <p:spPr bwMode="auto">
              <a:xfrm flipH="1">
                <a:off x="3580" y="1659"/>
                <a:ext cx="28" cy="2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99" name="Arc 151"/>
            <p:cNvSpPr>
              <a:spLocks/>
            </p:cNvSpPr>
            <p:nvPr/>
          </p:nvSpPr>
          <p:spPr bwMode="auto">
            <a:xfrm>
              <a:off x="4701" y="1031"/>
              <a:ext cx="46" cy="5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0" name="Arc 152"/>
            <p:cNvSpPr>
              <a:spLocks/>
            </p:cNvSpPr>
            <p:nvPr/>
          </p:nvSpPr>
          <p:spPr bwMode="auto">
            <a:xfrm flipV="1">
              <a:off x="4701" y="1080"/>
              <a:ext cx="46" cy="5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1" name="Line 153"/>
            <p:cNvSpPr>
              <a:spLocks noChangeShapeType="1"/>
            </p:cNvSpPr>
            <p:nvPr/>
          </p:nvSpPr>
          <p:spPr bwMode="auto">
            <a:xfrm>
              <a:off x="4415" y="2103"/>
              <a:ext cx="1" cy="703"/>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2" name="Oval 154"/>
            <p:cNvSpPr>
              <a:spLocks noChangeArrowheads="1"/>
            </p:cNvSpPr>
            <p:nvPr/>
          </p:nvSpPr>
          <p:spPr bwMode="auto">
            <a:xfrm>
              <a:off x="4672" y="2774"/>
              <a:ext cx="56" cy="8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3" name="Line 155"/>
            <p:cNvSpPr>
              <a:spLocks noChangeShapeType="1"/>
            </p:cNvSpPr>
            <p:nvPr/>
          </p:nvSpPr>
          <p:spPr bwMode="auto">
            <a:xfrm>
              <a:off x="4239" y="2401"/>
              <a:ext cx="128" cy="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4" name="Line 156"/>
            <p:cNvSpPr>
              <a:spLocks noChangeShapeType="1"/>
            </p:cNvSpPr>
            <p:nvPr/>
          </p:nvSpPr>
          <p:spPr bwMode="auto">
            <a:xfrm>
              <a:off x="5294" y="1253"/>
              <a:ext cx="99" cy="1"/>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5" name="Line 157"/>
            <p:cNvSpPr>
              <a:spLocks noChangeShapeType="1"/>
            </p:cNvSpPr>
            <p:nvPr/>
          </p:nvSpPr>
          <p:spPr bwMode="auto">
            <a:xfrm>
              <a:off x="5308" y="1258"/>
              <a:ext cx="0" cy="18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6" name="Oval 158"/>
            <p:cNvSpPr>
              <a:spLocks noChangeArrowheads="1"/>
            </p:cNvSpPr>
            <p:nvPr/>
          </p:nvSpPr>
          <p:spPr bwMode="auto">
            <a:xfrm>
              <a:off x="4673" y="1970"/>
              <a:ext cx="55" cy="8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7" name="Rectangle 159"/>
            <p:cNvSpPr>
              <a:spLocks noChangeArrowheads="1"/>
            </p:cNvSpPr>
            <p:nvPr/>
          </p:nvSpPr>
          <p:spPr bwMode="auto">
            <a:xfrm>
              <a:off x="4094" y="982"/>
              <a:ext cx="1271" cy="1933"/>
            </a:xfrm>
            <a:prstGeom prst="rect">
              <a:avLst/>
            </a:prstGeom>
            <a:noFill/>
            <a:ln w="22225">
              <a:solidFill>
                <a:srgbClr val="000000"/>
              </a:solidFill>
              <a:prstDash val="lg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8" name="Line 160"/>
            <p:cNvSpPr>
              <a:spLocks noChangeShapeType="1"/>
            </p:cNvSpPr>
            <p:nvPr/>
          </p:nvSpPr>
          <p:spPr bwMode="auto">
            <a:xfrm>
              <a:off x="4247" y="2411"/>
              <a:ext cx="0" cy="3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09" name="Line 161"/>
            <p:cNvSpPr>
              <a:spLocks noChangeShapeType="1"/>
            </p:cNvSpPr>
            <p:nvPr/>
          </p:nvSpPr>
          <p:spPr bwMode="auto">
            <a:xfrm>
              <a:off x="4098" y="2809"/>
              <a:ext cx="166" cy="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0" name="Oval 162"/>
            <p:cNvSpPr>
              <a:spLocks noChangeArrowheads="1"/>
            </p:cNvSpPr>
            <p:nvPr/>
          </p:nvSpPr>
          <p:spPr bwMode="auto">
            <a:xfrm>
              <a:off x="4148" y="1732"/>
              <a:ext cx="56" cy="81"/>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1" name="Line 163"/>
            <p:cNvSpPr>
              <a:spLocks noChangeShapeType="1"/>
            </p:cNvSpPr>
            <p:nvPr/>
          </p:nvSpPr>
          <p:spPr bwMode="auto">
            <a:xfrm flipH="1" flipV="1">
              <a:off x="5233" y="1775"/>
              <a:ext cx="153"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2" name="Line 164"/>
            <p:cNvSpPr>
              <a:spLocks noChangeShapeType="1"/>
            </p:cNvSpPr>
            <p:nvPr/>
          </p:nvSpPr>
          <p:spPr bwMode="auto">
            <a:xfrm flipH="1">
              <a:off x="4179" y="1080"/>
              <a:ext cx="105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3" name="Arc 165"/>
            <p:cNvSpPr>
              <a:spLocks/>
            </p:cNvSpPr>
            <p:nvPr/>
          </p:nvSpPr>
          <p:spPr bwMode="auto">
            <a:xfrm>
              <a:off x="4819" y="1031"/>
              <a:ext cx="46" cy="5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4" name="Arc 166"/>
            <p:cNvSpPr>
              <a:spLocks/>
            </p:cNvSpPr>
            <p:nvPr/>
          </p:nvSpPr>
          <p:spPr bwMode="auto">
            <a:xfrm flipV="1">
              <a:off x="4819" y="1080"/>
              <a:ext cx="46" cy="5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5" name="Line 167"/>
            <p:cNvSpPr>
              <a:spLocks noChangeShapeType="1"/>
            </p:cNvSpPr>
            <p:nvPr/>
          </p:nvSpPr>
          <p:spPr bwMode="auto">
            <a:xfrm flipV="1">
              <a:off x="5233" y="1066"/>
              <a:ext cx="1" cy="71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69" name="Group 321"/>
            <p:cNvGrpSpPr>
              <a:grpSpLocks/>
            </p:cNvGrpSpPr>
            <p:nvPr/>
          </p:nvGrpSpPr>
          <p:grpSpPr bwMode="auto">
            <a:xfrm>
              <a:off x="5184" y="1413"/>
              <a:ext cx="100" cy="48"/>
              <a:chOff x="4017" y="1137"/>
              <a:chExt cx="57" cy="27"/>
            </a:xfrm>
          </p:grpSpPr>
          <p:sp>
            <p:nvSpPr>
              <p:cNvPr id="53416" name="Arc 168"/>
              <p:cNvSpPr>
                <a:spLocks/>
              </p:cNvSpPr>
              <p:nvPr/>
            </p:nvSpPr>
            <p:spPr bwMode="auto">
              <a:xfrm flipV="1">
                <a:off x="4045" y="1137"/>
                <a:ext cx="29"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7" name="Arc 169"/>
              <p:cNvSpPr>
                <a:spLocks/>
              </p:cNvSpPr>
              <p:nvPr/>
            </p:nvSpPr>
            <p:spPr bwMode="auto">
              <a:xfrm flipH="1" flipV="1">
                <a:off x="4017" y="1137"/>
                <a:ext cx="29" cy="27"/>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18" name="Line 170"/>
            <p:cNvSpPr>
              <a:spLocks noChangeShapeType="1"/>
            </p:cNvSpPr>
            <p:nvPr/>
          </p:nvSpPr>
          <p:spPr bwMode="auto">
            <a:xfrm>
              <a:off x="5283" y="1426"/>
              <a:ext cx="29"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19" name="Line 171"/>
            <p:cNvSpPr>
              <a:spLocks noChangeShapeType="1"/>
            </p:cNvSpPr>
            <p:nvPr/>
          </p:nvSpPr>
          <p:spPr bwMode="auto">
            <a:xfrm>
              <a:off x="4701" y="906"/>
              <a:ext cx="0" cy="136"/>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0" name="Line 172"/>
            <p:cNvSpPr>
              <a:spLocks noChangeShapeType="1"/>
            </p:cNvSpPr>
            <p:nvPr/>
          </p:nvSpPr>
          <p:spPr bwMode="auto">
            <a:xfrm>
              <a:off x="4824" y="906"/>
              <a:ext cx="2" cy="126"/>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60" name="Group 312"/>
            <p:cNvGrpSpPr>
              <a:grpSpLocks/>
            </p:cNvGrpSpPr>
            <p:nvPr/>
          </p:nvGrpSpPr>
          <p:grpSpPr bwMode="auto">
            <a:xfrm>
              <a:off x="4126" y="1207"/>
              <a:ext cx="98" cy="46"/>
              <a:chOff x="3420" y="1008"/>
              <a:chExt cx="56" cy="26"/>
            </a:xfrm>
          </p:grpSpPr>
          <p:sp>
            <p:nvSpPr>
              <p:cNvPr id="53421" name="Arc 173"/>
              <p:cNvSpPr>
                <a:spLocks/>
              </p:cNvSpPr>
              <p:nvPr/>
            </p:nvSpPr>
            <p:spPr bwMode="auto">
              <a:xfrm>
                <a:off x="3448" y="1008"/>
                <a:ext cx="28" cy="2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2" name="Arc 174"/>
              <p:cNvSpPr>
                <a:spLocks/>
              </p:cNvSpPr>
              <p:nvPr/>
            </p:nvSpPr>
            <p:spPr bwMode="auto">
              <a:xfrm flipH="1">
                <a:off x="3420" y="1008"/>
                <a:ext cx="28" cy="26"/>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423" name="Line 175"/>
            <p:cNvSpPr>
              <a:spLocks noChangeShapeType="1"/>
            </p:cNvSpPr>
            <p:nvPr/>
          </p:nvSpPr>
          <p:spPr bwMode="auto">
            <a:xfrm flipV="1">
              <a:off x="4179" y="1066"/>
              <a:ext cx="0" cy="70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4" name="Line 176"/>
            <p:cNvSpPr>
              <a:spLocks noChangeShapeType="1"/>
            </p:cNvSpPr>
            <p:nvPr/>
          </p:nvSpPr>
          <p:spPr bwMode="auto">
            <a:xfrm>
              <a:off x="4080" y="1247"/>
              <a:ext cx="49" cy="4"/>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5" name="Line 177"/>
            <p:cNvSpPr>
              <a:spLocks noChangeShapeType="1"/>
            </p:cNvSpPr>
            <p:nvPr/>
          </p:nvSpPr>
          <p:spPr bwMode="auto">
            <a:xfrm>
              <a:off x="4816" y="725"/>
              <a:ext cx="0" cy="20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426" name="Line 178"/>
            <p:cNvSpPr>
              <a:spLocks noChangeShapeType="1"/>
            </p:cNvSpPr>
            <p:nvPr/>
          </p:nvSpPr>
          <p:spPr bwMode="auto">
            <a:xfrm flipV="1">
              <a:off x="4699" y="714"/>
              <a:ext cx="2" cy="20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53562" name="Group 314"/>
            <p:cNvGrpSpPr>
              <a:grpSpLocks/>
            </p:cNvGrpSpPr>
            <p:nvPr/>
          </p:nvGrpSpPr>
          <p:grpSpPr bwMode="auto">
            <a:xfrm>
              <a:off x="4257" y="1564"/>
              <a:ext cx="66" cy="99"/>
              <a:chOff x="3851" y="1081"/>
              <a:chExt cx="37" cy="56"/>
            </a:xfrm>
          </p:grpSpPr>
          <p:sp>
            <p:nvSpPr>
              <p:cNvPr id="53563" name="Line 315"/>
              <p:cNvSpPr>
                <a:spLocks noChangeShapeType="1"/>
              </p:cNvSpPr>
              <p:nvPr/>
            </p:nvSpPr>
            <p:spPr bwMode="auto">
              <a:xfrm>
                <a:off x="3851" y="1108"/>
                <a:ext cx="3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564" name="Line 316"/>
              <p:cNvSpPr>
                <a:spLocks noChangeShapeType="1"/>
              </p:cNvSpPr>
              <p:nvPr/>
            </p:nvSpPr>
            <p:spPr bwMode="auto">
              <a:xfrm>
                <a:off x="3887" y="1081"/>
                <a:ext cx="1" cy="5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53565" name="Group 317"/>
            <p:cNvGrpSpPr>
              <a:grpSpLocks/>
            </p:cNvGrpSpPr>
            <p:nvPr/>
          </p:nvGrpSpPr>
          <p:grpSpPr bwMode="auto">
            <a:xfrm>
              <a:off x="4257" y="1719"/>
              <a:ext cx="66" cy="99"/>
              <a:chOff x="3851" y="1081"/>
              <a:chExt cx="37" cy="56"/>
            </a:xfrm>
          </p:grpSpPr>
          <p:sp>
            <p:nvSpPr>
              <p:cNvPr id="53566" name="Line 318"/>
              <p:cNvSpPr>
                <a:spLocks noChangeShapeType="1"/>
              </p:cNvSpPr>
              <p:nvPr/>
            </p:nvSpPr>
            <p:spPr bwMode="auto">
              <a:xfrm>
                <a:off x="3851" y="1108"/>
                <a:ext cx="37"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567" name="Line 319"/>
              <p:cNvSpPr>
                <a:spLocks noChangeShapeType="1"/>
              </p:cNvSpPr>
              <p:nvPr/>
            </p:nvSpPr>
            <p:spPr bwMode="auto">
              <a:xfrm>
                <a:off x="3887" y="1081"/>
                <a:ext cx="1" cy="5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53357" name="Oval 109"/>
            <p:cNvSpPr>
              <a:spLocks noChangeArrowheads="1"/>
            </p:cNvSpPr>
            <p:nvPr/>
          </p:nvSpPr>
          <p:spPr bwMode="auto">
            <a:xfrm>
              <a:off x="4659" y="2255"/>
              <a:ext cx="79" cy="82"/>
            </a:xfrm>
            <a:prstGeom prst="ellipse">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53676" name="AutoShape 428"/>
            <p:cNvSpPr>
              <a:spLocks noChangeArrowheads="1"/>
            </p:cNvSpPr>
            <p:nvPr/>
          </p:nvSpPr>
          <p:spPr bwMode="auto">
            <a:xfrm flipV="1">
              <a:off x="4374" y="1346"/>
              <a:ext cx="84" cy="84"/>
            </a:xfrm>
            <a:prstGeom prst="triangle">
              <a:avLst>
                <a:gd name="adj" fmla="val 50000"/>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53677" name="AutoShape 429"/>
            <p:cNvSpPr>
              <a:spLocks noChangeArrowheads="1"/>
            </p:cNvSpPr>
            <p:nvPr/>
          </p:nvSpPr>
          <p:spPr bwMode="auto">
            <a:xfrm>
              <a:off x="4349" y="1971"/>
              <a:ext cx="122" cy="90"/>
            </a:xfrm>
            <a:prstGeom prst="triangle">
              <a:avLst>
                <a:gd name="adj" fmla="val 50000"/>
              </a:avLst>
            </a:prstGeom>
            <a:solidFill>
              <a:schemeClr val="bg1"/>
            </a:solidFill>
            <a:ln w="1905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53682" name="Text Box 434"/>
          <p:cNvSpPr txBox="1">
            <a:spLocks noChangeArrowheads="1"/>
          </p:cNvSpPr>
          <p:nvPr/>
        </p:nvSpPr>
        <p:spPr bwMode="auto">
          <a:xfrm>
            <a:off x="3810000" y="1438275"/>
            <a:ext cx="1676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Input  </a:t>
            </a:r>
          </a:p>
        </p:txBody>
      </p:sp>
      <p:sp>
        <p:nvSpPr>
          <p:cNvPr id="53683" name="Text Box 435"/>
          <p:cNvSpPr txBox="1">
            <a:spLocks noChangeArrowheads="1"/>
          </p:cNvSpPr>
          <p:nvPr/>
        </p:nvSpPr>
        <p:spPr bwMode="auto">
          <a:xfrm>
            <a:off x="2667000" y="24622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53684" name="Text Box 436"/>
          <p:cNvSpPr txBox="1">
            <a:spLocks noChangeArrowheads="1"/>
          </p:cNvSpPr>
          <p:nvPr/>
        </p:nvSpPr>
        <p:spPr bwMode="auto">
          <a:xfrm>
            <a:off x="5511800" y="24495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53685" name="Text Box 437"/>
          <p:cNvSpPr txBox="1">
            <a:spLocks noChangeArrowheads="1"/>
          </p:cNvSpPr>
          <p:nvPr/>
        </p:nvSpPr>
        <p:spPr bwMode="auto">
          <a:xfrm>
            <a:off x="2474913" y="374173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53687" name="Text Box 439"/>
          <p:cNvSpPr txBox="1">
            <a:spLocks noChangeArrowheads="1"/>
          </p:cNvSpPr>
          <p:nvPr/>
        </p:nvSpPr>
        <p:spPr bwMode="auto">
          <a:xfrm>
            <a:off x="6080125" y="1819275"/>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53688" name="Text Box 440"/>
          <p:cNvSpPr txBox="1">
            <a:spLocks noChangeArrowheads="1"/>
          </p:cNvSpPr>
          <p:nvPr/>
        </p:nvSpPr>
        <p:spPr bwMode="auto">
          <a:xfrm>
            <a:off x="8485188" y="1817688"/>
            <a:ext cx="49212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53689" name="Text Box 441"/>
          <p:cNvSpPr txBox="1">
            <a:spLocks noChangeArrowheads="1"/>
          </p:cNvSpPr>
          <p:nvPr/>
        </p:nvSpPr>
        <p:spPr bwMode="auto">
          <a:xfrm>
            <a:off x="6716713" y="998538"/>
            <a:ext cx="1676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Input  </a:t>
            </a:r>
          </a:p>
        </p:txBody>
      </p:sp>
      <p:sp>
        <p:nvSpPr>
          <p:cNvPr id="53690" name="Text Box 442"/>
          <p:cNvSpPr txBox="1">
            <a:spLocks noChangeArrowheads="1"/>
          </p:cNvSpPr>
          <p:nvPr/>
        </p:nvSpPr>
        <p:spPr bwMode="auto">
          <a:xfrm>
            <a:off x="5767388" y="26400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53691" name="Text Box 443"/>
          <p:cNvSpPr txBox="1">
            <a:spLocks noChangeArrowheads="1"/>
          </p:cNvSpPr>
          <p:nvPr/>
        </p:nvSpPr>
        <p:spPr bwMode="auto">
          <a:xfrm>
            <a:off x="8483600" y="4273550"/>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53692" name="Text Box 444"/>
          <p:cNvSpPr txBox="1">
            <a:spLocks noChangeArrowheads="1"/>
          </p:cNvSpPr>
          <p:nvPr/>
        </p:nvSpPr>
        <p:spPr bwMode="auto">
          <a:xfrm>
            <a:off x="5910263" y="4289425"/>
            <a:ext cx="736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53694" name="Text Box 446"/>
          <p:cNvSpPr txBox="1">
            <a:spLocks noChangeArrowheads="1"/>
          </p:cNvSpPr>
          <p:nvPr/>
        </p:nvSpPr>
        <p:spPr bwMode="auto">
          <a:xfrm>
            <a:off x="981075" y="3529013"/>
            <a:ext cx="9064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spTree>
  </p:cSld>
  <p:clrMapOvr>
    <a:masterClrMapping/>
  </p:clrMapOvr>
  <p:timing>
    <p:tnLst>
      <p:par>
        <p:cTn xmlns:p14="http://schemas.microsoft.com/office/powerpoint/2010/main" id="1" dur="indefinite" restart="never" nodeType="tmRoot"/>
      </p:par>
    </p:tn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 name="Slide Number Placeholder 3"/>
          <p:cNvSpPr>
            <a:spLocks noGrp="1"/>
          </p:cNvSpPr>
          <p:nvPr>
            <p:ph type="sldNum" sz="quarter" idx="12"/>
          </p:nvPr>
        </p:nvSpPr>
        <p:spPr/>
        <p:txBody>
          <a:bodyPr/>
          <a:lstStyle/>
          <a:p>
            <a:fld id="{F48352B5-0E75-7D47-B6E9-078CFC9CD15C}" type="slidenum">
              <a:rPr lang="en-US"/>
              <a:pPr/>
              <a:t>154</a:t>
            </a:fld>
            <a:endParaRPr lang="en-US"/>
          </a:p>
        </p:txBody>
      </p:sp>
      <p:sp>
        <p:nvSpPr>
          <p:cNvPr id="21811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18115" name="Text Box 3"/>
          <p:cNvSpPr txBox="1">
            <a:spLocks noChangeArrowheads="1"/>
          </p:cNvSpPr>
          <p:nvPr/>
        </p:nvSpPr>
        <p:spPr bwMode="auto">
          <a:xfrm>
            <a:off x="1912938" y="5789613"/>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	At Rest Air On</a:t>
            </a:r>
            <a:endParaRPr lang="en-US" sz="1800">
              <a:latin typeface="Tahoma" charset="0"/>
            </a:endParaRPr>
          </a:p>
        </p:txBody>
      </p:sp>
      <p:sp>
        <p:nvSpPr>
          <p:cNvPr id="218117" name="Text Box 5"/>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18119" name="Text Box 7"/>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18286" name="Text Box 174"/>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18288" name="Text Box 176"/>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18420" name="Text Box 30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grpSp>
        <p:nvGrpSpPr>
          <p:cNvPr id="218722" name="Group 610"/>
          <p:cNvGrpSpPr>
            <a:grpSpLocks/>
          </p:cNvGrpSpPr>
          <p:nvPr/>
        </p:nvGrpSpPr>
        <p:grpSpPr bwMode="auto">
          <a:xfrm>
            <a:off x="1425575" y="1951038"/>
            <a:ext cx="563563" cy="2990850"/>
            <a:chOff x="770" y="1229"/>
            <a:chExt cx="355" cy="1884"/>
          </a:xfrm>
        </p:grpSpPr>
        <p:sp>
          <p:nvSpPr>
            <p:cNvPr id="218421" name="Rectangle 309"/>
            <p:cNvSpPr>
              <a:spLocks noChangeArrowheads="1"/>
            </p:cNvSpPr>
            <p:nvPr/>
          </p:nvSpPr>
          <p:spPr bwMode="auto">
            <a:xfrm>
              <a:off x="770" y="1229"/>
              <a:ext cx="355" cy="1884"/>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423" name="Line 311"/>
            <p:cNvSpPr>
              <a:spLocks noChangeShapeType="1"/>
            </p:cNvSpPr>
            <p:nvPr/>
          </p:nvSpPr>
          <p:spPr bwMode="auto">
            <a:xfrm rot="5400000" flipH="1">
              <a:off x="1056" y="1618"/>
              <a:ext cx="0" cy="1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24" name="Line 312"/>
            <p:cNvSpPr>
              <a:spLocks noChangeShapeType="1"/>
            </p:cNvSpPr>
            <p:nvPr/>
          </p:nvSpPr>
          <p:spPr bwMode="auto">
            <a:xfrm rot="5400000" flipH="1">
              <a:off x="1054" y="2196"/>
              <a:ext cx="0" cy="13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26" name="Oval 314"/>
            <p:cNvSpPr>
              <a:spLocks noChangeArrowheads="1"/>
            </p:cNvSpPr>
            <p:nvPr/>
          </p:nvSpPr>
          <p:spPr bwMode="auto">
            <a:xfrm>
              <a:off x="848" y="1619"/>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427" name="Oval 315"/>
            <p:cNvSpPr>
              <a:spLocks noChangeArrowheads="1"/>
            </p:cNvSpPr>
            <p:nvPr/>
          </p:nvSpPr>
          <p:spPr bwMode="auto">
            <a:xfrm>
              <a:off x="856" y="2191"/>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429" name="Line 317"/>
            <p:cNvSpPr>
              <a:spLocks noChangeShapeType="1"/>
            </p:cNvSpPr>
            <p:nvPr/>
          </p:nvSpPr>
          <p:spPr bwMode="auto">
            <a:xfrm rot="5400000" flipH="1">
              <a:off x="1051" y="2590"/>
              <a:ext cx="0" cy="1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30" name="Oval 318"/>
            <p:cNvSpPr>
              <a:spLocks noChangeArrowheads="1"/>
            </p:cNvSpPr>
            <p:nvPr/>
          </p:nvSpPr>
          <p:spPr bwMode="auto">
            <a:xfrm>
              <a:off x="843" y="2591"/>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551" name="Text Box 439"/>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18285" name="Text Box 173"/>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18295" name="Rectangle 183"/>
          <p:cNvSpPr>
            <a:spLocks noChangeArrowheads="1"/>
          </p:cNvSpPr>
          <p:nvPr/>
        </p:nvSpPr>
        <p:spPr bwMode="auto">
          <a:xfrm>
            <a:off x="1993900" y="19510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2" name="Rectangle 210"/>
          <p:cNvSpPr>
            <a:spLocks noChangeArrowheads="1"/>
          </p:cNvSpPr>
          <p:nvPr/>
        </p:nvSpPr>
        <p:spPr bwMode="auto">
          <a:xfrm flipH="1">
            <a:off x="2578100" y="3821113"/>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23" name="Rectangle 211"/>
          <p:cNvSpPr>
            <a:spLocks noChangeArrowheads="1"/>
          </p:cNvSpPr>
          <p:nvPr/>
        </p:nvSpPr>
        <p:spPr bwMode="auto">
          <a:xfrm rot="5400000" flipH="1" flipV="1">
            <a:off x="2770981" y="3977482"/>
            <a:ext cx="263525" cy="4778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2" name="Rectangle 220"/>
          <p:cNvSpPr>
            <a:spLocks noChangeArrowheads="1"/>
          </p:cNvSpPr>
          <p:nvPr/>
        </p:nvSpPr>
        <p:spPr bwMode="auto">
          <a:xfrm rot="5400000" flipH="1">
            <a:off x="2590800" y="4181475"/>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33" name="AutoShape 221"/>
          <p:cNvSpPr>
            <a:spLocks/>
          </p:cNvSpPr>
          <p:nvPr/>
        </p:nvSpPr>
        <p:spPr bwMode="auto">
          <a:xfrm rot="5400000" flipH="1" flipV="1">
            <a:off x="2994820"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4" name="AutoShape 222"/>
          <p:cNvSpPr>
            <a:spLocks/>
          </p:cNvSpPr>
          <p:nvPr/>
        </p:nvSpPr>
        <p:spPr bwMode="auto">
          <a:xfrm rot="5400000" flipH="1" flipV="1">
            <a:off x="3059906"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5" name="AutoShape 223"/>
          <p:cNvSpPr>
            <a:spLocks/>
          </p:cNvSpPr>
          <p:nvPr/>
        </p:nvSpPr>
        <p:spPr bwMode="auto">
          <a:xfrm rot="5400000" flipV="1">
            <a:off x="2994819" y="3794919"/>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6" name="AutoShape 224"/>
          <p:cNvSpPr>
            <a:spLocks/>
          </p:cNvSpPr>
          <p:nvPr/>
        </p:nvSpPr>
        <p:spPr bwMode="auto">
          <a:xfrm rot="5400000" flipV="1">
            <a:off x="3059907"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7" name="Line 225"/>
          <p:cNvSpPr>
            <a:spLocks noChangeShapeType="1"/>
          </p:cNvSpPr>
          <p:nvPr/>
        </p:nvSpPr>
        <p:spPr bwMode="auto">
          <a:xfrm rot="10800000" flipH="1" flipV="1">
            <a:off x="2747963" y="4110038"/>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40" name="Rectangle 228"/>
          <p:cNvSpPr>
            <a:spLocks noChangeArrowheads="1"/>
          </p:cNvSpPr>
          <p:nvPr/>
        </p:nvSpPr>
        <p:spPr bwMode="auto">
          <a:xfrm flipH="1">
            <a:off x="2687638" y="4129088"/>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8571" name="Group 459"/>
          <p:cNvGrpSpPr>
            <a:grpSpLocks/>
          </p:cNvGrpSpPr>
          <p:nvPr/>
        </p:nvGrpSpPr>
        <p:grpSpPr bwMode="auto">
          <a:xfrm>
            <a:off x="3541713" y="1371600"/>
            <a:ext cx="1071562" cy="558800"/>
            <a:chOff x="2179" y="967"/>
            <a:chExt cx="675" cy="352"/>
          </a:xfrm>
        </p:grpSpPr>
        <p:sp>
          <p:nvSpPr>
            <p:cNvPr id="218296" name="Rectangle 184"/>
            <p:cNvSpPr>
              <a:spLocks noChangeArrowheads="1"/>
            </p:cNvSpPr>
            <p:nvPr/>
          </p:nvSpPr>
          <p:spPr bwMode="auto">
            <a:xfrm rot="-5400000">
              <a:off x="2341" y="805"/>
              <a:ext cx="352" cy="6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297" name="Rectangle 185"/>
            <p:cNvSpPr>
              <a:spLocks noChangeArrowheads="1"/>
            </p:cNvSpPr>
            <p:nvPr/>
          </p:nvSpPr>
          <p:spPr bwMode="auto">
            <a:xfrm rot="10800000" flipV="1">
              <a:off x="2586" y="1014"/>
              <a:ext cx="144" cy="25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98" name="AutoShape 186"/>
            <p:cNvSpPr>
              <a:spLocks noChangeArrowheads="1"/>
            </p:cNvSpPr>
            <p:nvPr/>
          </p:nvSpPr>
          <p:spPr bwMode="auto">
            <a:xfrm rot="8139014" flipV="1">
              <a:off x="2572" y="103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299" name="AutoShape 187"/>
            <p:cNvSpPr>
              <a:spLocks noChangeArrowheads="1"/>
            </p:cNvSpPr>
            <p:nvPr/>
          </p:nvSpPr>
          <p:spPr bwMode="auto">
            <a:xfrm rot="8139014" flipV="1">
              <a:off x="2572" y="1211"/>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0" name="Rectangle 188"/>
            <p:cNvSpPr>
              <a:spLocks noChangeArrowheads="1"/>
            </p:cNvSpPr>
            <p:nvPr/>
          </p:nvSpPr>
          <p:spPr bwMode="auto">
            <a:xfrm rot="-10800000" flipH="1" flipV="1">
              <a:off x="2298" y="1014"/>
              <a:ext cx="143" cy="25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1" name="AutoShape 189"/>
            <p:cNvSpPr>
              <a:spLocks noChangeArrowheads="1"/>
            </p:cNvSpPr>
            <p:nvPr/>
          </p:nvSpPr>
          <p:spPr bwMode="auto">
            <a:xfrm rot="-8139014" flipH="1" flipV="1">
              <a:off x="2423" y="103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2" name="AutoShape 190"/>
            <p:cNvSpPr>
              <a:spLocks noChangeArrowheads="1"/>
            </p:cNvSpPr>
            <p:nvPr/>
          </p:nvSpPr>
          <p:spPr bwMode="auto">
            <a:xfrm rot="-8139014" flipH="1" flipV="1">
              <a:off x="2423" y="1211"/>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3" name="AutoShape 191"/>
            <p:cNvSpPr>
              <a:spLocks noChangeArrowheads="1"/>
            </p:cNvSpPr>
            <p:nvPr/>
          </p:nvSpPr>
          <p:spPr bwMode="auto">
            <a:xfrm rot="8139014" flipV="1">
              <a:off x="2565" y="103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4" name="AutoShape 192"/>
            <p:cNvSpPr>
              <a:spLocks noChangeArrowheads="1"/>
            </p:cNvSpPr>
            <p:nvPr/>
          </p:nvSpPr>
          <p:spPr bwMode="auto">
            <a:xfrm rot="8139014" flipV="1">
              <a:off x="2564" y="1211"/>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5" name="AutoShape 193"/>
            <p:cNvSpPr>
              <a:spLocks noChangeArrowheads="1"/>
            </p:cNvSpPr>
            <p:nvPr/>
          </p:nvSpPr>
          <p:spPr bwMode="auto">
            <a:xfrm rot="-8139014" flipH="1" flipV="1">
              <a:off x="2430" y="1211"/>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6" name="AutoShape 194"/>
            <p:cNvSpPr>
              <a:spLocks noChangeArrowheads="1"/>
            </p:cNvSpPr>
            <p:nvPr/>
          </p:nvSpPr>
          <p:spPr bwMode="auto">
            <a:xfrm rot="-8139014" flipH="1" flipV="1">
              <a:off x="2431" y="103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7" name="Rectangle 195"/>
            <p:cNvSpPr>
              <a:spLocks noChangeArrowheads="1"/>
            </p:cNvSpPr>
            <p:nvPr/>
          </p:nvSpPr>
          <p:spPr bwMode="auto">
            <a:xfrm rot="5400000" flipV="1">
              <a:off x="2447" y="1035"/>
              <a:ext cx="121" cy="21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08" name="Rectangle 196"/>
            <p:cNvSpPr>
              <a:spLocks noChangeArrowheads="1"/>
            </p:cNvSpPr>
            <p:nvPr/>
          </p:nvSpPr>
          <p:spPr bwMode="auto">
            <a:xfrm rot="-10800000">
              <a:off x="2495" y="1204"/>
              <a:ext cx="32" cy="114"/>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8568" name="Group 456"/>
            <p:cNvGrpSpPr>
              <a:grpSpLocks/>
            </p:cNvGrpSpPr>
            <p:nvPr/>
          </p:nvGrpSpPr>
          <p:grpSpPr bwMode="auto">
            <a:xfrm>
              <a:off x="2328" y="1034"/>
              <a:ext cx="353" cy="210"/>
              <a:chOff x="2330" y="1034"/>
              <a:chExt cx="353" cy="210"/>
            </a:xfrm>
          </p:grpSpPr>
          <p:sp>
            <p:nvSpPr>
              <p:cNvPr id="218310" name="Rectangle 198"/>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11" name="Rectangle 199"/>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12" name="Rectangle 200"/>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570" name="Group 458"/>
            <p:cNvGrpSpPr>
              <a:grpSpLocks/>
            </p:cNvGrpSpPr>
            <p:nvPr/>
          </p:nvGrpSpPr>
          <p:grpSpPr bwMode="auto">
            <a:xfrm>
              <a:off x="2210" y="1125"/>
              <a:ext cx="85" cy="194"/>
              <a:chOff x="2210" y="1125"/>
              <a:chExt cx="85" cy="194"/>
            </a:xfrm>
          </p:grpSpPr>
          <p:sp>
            <p:nvSpPr>
              <p:cNvPr id="218315" name="AutoShape 203"/>
              <p:cNvSpPr>
                <a:spLocks/>
              </p:cNvSpPr>
              <p:nvPr/>
            </p:nvSpPr>
            <p:spPr bwMode="auto">
              <a:xfrm rot="-10800000" flipH="1" flipV="1">
                <a:off x="2210" y="1125"/>
                <a:ext cx="84" cy="19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16" name="AutoShape 204"/>
              <p:cNvSpPr>
                <a:spLocks/>
              </p:cNvSpPr>
              <p:nvPr/>
            </p:nvSpPr>
            <p:spPr bwMode="auto">
              <a:xfrm rot="-10800000" flipH="1" flipV="1">
                <a:off x="2245" y="1164"/>
                <a:ext cx="50" cy="15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317" name="Line 205"/>
            <p:cNvSpPr>
              <a:spLocks noChangeShapeType="1"/>
            </p:cNvSpPr>
            <p:nvPr/>
          </p:nvSpPr>
          <p:spPr bwMode="auto">
            <a:xfrm rot="10800000" flipV="1">
              <a:off x="2440" y="1203"/>
              <a:ext cx="148"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18" name="Line 206"/>
            <p:cNvSpPr>
              <a:spLocks noChangeShapeType="1"/>
            </p:cNvSpPr>
            <p:nvPr/>
          </p:nvSpPr>
          <p:spPr bwMode="auto">
            <a:xfrm rot="10800000" flipV="1">
              <a:off x="2439" y="1075"/>
              <a:ext cx="149"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19" name="AutoShape 207"/>
            <p:cNvSpPr>
              <a:spLocks noChangeArrowheads="1"/>
            </p:cNvSpPr>
            <p:nvPr/>
          </p:nvSpPr>
          <p:spPr bwMode="auto">
            <a:xfrm rot="10800000" flipV="1">
              <a:off x="2581" y="1055"/>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0" name="AutoShape 208"/>
            <p:cNvSpPr>
              <a:spLocks noChangeArrowheads="1"/>
            </p:cNvSpPr>
            <p:nvPr/>
          </p:nvSpPr>
          <p:spPr bwMode="auto">
            <a:xfrm rot="-10800000">
              <a:off x="2581" y="1191"/>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569" name="Group 457"/>
            <p:cNvGrpSpPr>
              <a:grpSpLocks/>
            </p:cNvGrpSpPr>
            <p:nvPr/>
          </p:nvGrpSpPr>
          <p:grpSpPr bwMode="auto">
            <a:xfrm>
              <a:off x="2733" y="1123"/>
              <a:ext cx="86" cy="196"/>
              <a:chOff x="2733" y="1123"/>
              <a:chExt cx="86" cy="196"/>
            </a:xfrm>
          </p:grpSpPr>
          <p:sp>
            <p:nvSpPr>
              <p:cNvPr id="218378" name="AutoShape 266"/>
              <p:cNvSpPr>
                <a:spLocks/>
              </p:cNvSpPr>
              <p:nvPr/>
            </p:nvSpPr>
            <p:spPr bwMode="auto">
              <a:xfrm flipH="1">
                <a:off x="2735" y="1123"/>
                <a:ext cx="84" cy="19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79" name="AutoShape 267"/>
              <p:cNvSpPr>
                <a:spLocks/>
              </p:cNvSpPr>
              <p:nvPr/>
            </p:nvSpPr>
            <p:spPr bwMode="auto">
              <a:xfrm flipH="1">
                <a:off x="2733" y="1161"/>
                <a:ext cx="50" cy="15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18366" name="Line 254"/>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68" name="Line 256"/>
          <p:cNvSpPr>
            <a:spLocks noChangeShapeType="1"/>
          </p:cNvSpPr>
          <p:nvPr/>
        </p:nvSpPr>
        <p:spPr bwMode="auto">
          <a:xfrm rot="5400000" flipH="1">
            <a:off x="3867944" y="2183606"/>
            <a:ext cx="0" cy="13795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45" name="Rectangle 233"/>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46" name="Rectangle 234"/>
          <p:cNvSpPr>
            <a:spLocks noChangeArrowheads="1"/>
          </p:cNvSpPr>
          <p:nvPr/>
        </p:nvSpPr>
        <p:spPr bwMode="auto">
          <a:xfrm rot="5400000" flipV="1">
            <a:off x="2629694" y="2612232"/>
            <a:ext cx="428625"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47" name="Rectangle 235"/>
          <p:cNvSpPr>
            <a:spLocks noChangeArrowheads="1"/>
          </p:cNvSpPr>
          <p:nvPr/>
        </p:nvSpPr>
        <p:spPr bwMode="auto">
          <a:xfrm rot="5400000" flipH="1">
            <a:off x="3066256" y="2778919"/>
            <a:ext cx="61913" cy="1873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50" name="Rectangle 238"/>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51" name="Rectangle 239"/>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52" name="Rectangle 240"/>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372" name="Group 260"/>
          <p:cNvGrpSpPr>
            <a:grpSpLocks/>
          </p:cNvGrpSpPr>
          <p:nvPr/>
        </p:nvGrpSpPr>
        <p:grpSpPr bwMode="auto">
          <a:xfrm flipV="1">
            <a:off x="2501900" y="2159000"/>
            <a:ext cx="382588" cy="168275"/>
            <a:chOff x="2534" y="1850"/>
            <a:chExt cx="241" cy="106"/>
          </a:xfrm>
        </p:grpSpPr>
        <p:sp>
          <p:nvSpPr>
            <p:cNvPr id="218354" name="AutoShape 242"/>
            <p:cNvSpPr>
              <a:spLocks/>
            </p:cNvSpPr>
            <p:nvPr/>
          </p:nvSpPr>
          <p:spPr bwMode="auto">
            <a:xfrm rot="5400000" flipH="1">
              <a:off x="2603" y="1783"/>
              <a:ext cx="104" cy="24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55" name="AutoShape 243"/>
            <p:cNvSpPr>
              <a:spLocks/>
            </p:cNvSpPr>
            <p:nvPr/>
          </p:nvSpPr>
          <p:spPr bwMode="auto">
            <a:xfrm rot="5400000" flipH="1">
              <a:off x="2602" y="1782"/>
              <a:ext cx="62" cy="19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360" name="Rectangle 248"/>
          <p:cNvSpPr>
            <a:spLocks noChangeArrowheads="1"/>
          </p:cNvSpPr>
          <p:nvPr/>
        </p:nvSpPr>
        <p:spPr bwMode="auto">
          <a:xfrm rot="5400000" flipV="1">
            <a:off x="2747963" y="2924175"/>
            <a:ext cx="192088"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361" name="Group 249"/>
          <p:cNvGrpSpPr>
            <a:grpSpLocks/>
          </p:cNvGrpSpPr>
          <p:nvPr/>
        </p:nvGrpSpPr>
        <p:grpSpPr bwMode="auto">
          <a:xfrm rot="5400000" flipV="1">
            <a:off x="2479675" y="2568575"/>
            <a:ext cx="725488" cy="280988"/>
            <a:chOff x="2508" y="1200"/>
            <a:chExt cx="554" cy="214"/>
          </a:xfrm>
        </p:grpSpPr>
        <p:sp>
          <p:nvSpPr>
            <p:cNvPr id="218362" name="Rectangle 250"/>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63" name="Rectangle 251"/>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64" name="Rectangle 252"/>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65" name="Rectangle 253"/>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348" name="AutoShape 236"/>
          <p:cNvSpPr>
            <a:spLocks/>
          </p:cNvSpPr>
          <p:nvPr/>
        </p:nvSpPr>
        <p:spPr bwMode="auto">
          <a:xfrm rot="16200000" flipV="1">
            <a:off x="2618581" y="3074195"/>
            <a:ext cx="149225" cy="37941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49" name="AutoShape 237"/>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84" name="Line 272"/>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85" name="Line 273"/>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88" name="Line 276"/>
          <p:cNvSpPr>
            <a:spLocks noChangeShapeType="1"/>
          </p:cNvSpPr>
          <p:nvPr/>
        </p:nvSpPr>
        <p:spPr bwMode="auto">
          <a:xfrm rot="5400000" flipH="1">
            <a:off x="2286000"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389" name="Group 277"/>
          <p:cNvGrpSpPr>
            <a:grpSpLocks/>
          </p:cNvGrpSpPr>
          <p:nvPr/>
        </p:nvGrpSpPr>
        <p:grpSpPr bwMode="auto">
          <a:xfrm>
            <a:off x="2360613" y="3459163"/>
            <a:ext cx="115887" cy="266700"/>
            <a:chOff x="0" y="0"/>
            <a:chExt cx="20000" cy="19999"/>
          </a:xfrm>
        </p:grpSpPr>
        <p:sp>
          <p:nvSpPr>
            <p:cNvPr id="218390" name="Arc 27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91" name="Arc 27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392" name="Oval 280"/>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93" name="Line 281"/>
          <p:cNvSpPr>
            <a:spLocks noChangeShapeType="1"/>
          </p:cNvSpPr>
          <p:nvPr/>
        </p:nvSpPr>
        <p:spPr bwMode="auto">
          <a:xfrm rot="5400000" flipH="1">
            <a:off x="4294188"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94" name="Line 282"/>
          <p:cNvSpPr>
            <a:spLocks noChangeShapeType="1"/>
          </p:cNvSpPr>
          <p:nvPr/>
        </p:nvSpPr>
        <p:spPr bwMode="auto">
          <a:xfrm rot="5400000" flipH="1">
            <a:off x="2924175"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95" name="Line 283"/>
          <p:cNvSpPr>
            <a:spLocks noChangeShapeType="1"/>
          </p:cNvSpPr>
          <p:nvPr/>
        </p:nvSpPr>
        <p:spPr bwMode="auto">
          <a:xfrm rot="10800000" flipH="1">
            <a:off x="3905250"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396" name="Line 284"/>
          <p:cNvSpPr>
            <a:spLocks noChangeShapeType="1"/>
          </p:cNvSpPr>
          <p:nvPr/>
        </p:nvSpPr>
        <p:spPr bwMode="auto">
          <a:xfrm rot="10800000" flipH="1">
            <a:off x="2373313"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397" name="Group 285"/>
          <p:cNvGrpSpPr>
            <a:grpSpLocks/>
          </p:cNvGrpSpPr>
          <p:nvPr/>
        </p:nvGrpSpPr>
        <p:grpSpPr bwMode="auto">
          <a:xfrm>
            <a:off x="2373313" y="4084638"/>
            <a:ext cx="115887" cy="266700"/>
            <a:chOff x="0" y="0"/>
            <a:chExt cx="20000" cy="19999"/>
          </a:xfrm>
        </p:grpSpPr>
        <p:sp>
          <p:nvSpPr>
            <p:cNvPr id="218398" name="Arc 28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399" name="Arc 28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400" name="Line 288"/>
          <p:cNvSpPr>
            <a:spLocks noChangeShapeType="1"/>
          </p:cNvSpPr>
          <p:nvPr/>
        </p:nvSpPr>
        <p:spPr bwMode="auto">
          <a:xfrm rot="10800000" flipH="1">
            <a:off x="2371725" y="3709988"/>
            <a:ext cx="1588"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01" name="Line 289"/>
          <p:cNvSpPr>
            <a:spLocks noChangeShapeType="1"/>
          </p:cNvSpPr>
          <p:nvPr/>
        </p:nvSpPr>
        <p:spPr bwMode="auto">
          <a:xfrm rot="10800000" flipH="1">
            <a:off x="2374900"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02" name="Line 290"/>
          <p:cNvSpPr>
            <a:spLocks noChangeShapeType="1"/>
          </p:cNvSpPr>
          <p:nvPr/>
        </p:nvSpPr>
        <p:spPr bwMode="auto">
          <a:xfrm rot="5400000" flipH="1">
            <a:off x="2430463"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03" name="Line 291"/>
          <p:cNvSpPr>
            <a:spLocks noChangeShapeType="1"/>
          </p:cNvSpPr>
          <p:nvPr/>
        </p:nvSpPr>
        <p:spPr bwMode="auto">
          <a:xfrm rot="10800000" flipH="1">
            <a:off x="3400425" y="1951038"/>
            <a:ext cx="0" cy="1508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04" name="Line 292"/>
          <p:cNvSpPr>
            <a:spLocks noChangeShapeType="1"/>
          </p:cNvSpPr>
          <p:nvPr/>
        </p:nvSpPr>
        <p:spPr bwMode="auto">
          <a:xfrm rot="10800000" flipH="1">
            <a:off x="3611563"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405" name="Group 293"/>
          <p:cNvGrpSpPr>
            <a:grpSpLocks/>
          </p:cNvGrpSpPr>
          <p:nvPr/>
        </p:nvGrpSpPr>
        <p:grpSpPr bwMode="auto">
          <a:xfrm>
            <a:off x="3387725" y="3459163"/>
            <a:ext cx="115888" cy="266700"/>
            <a:chOff x="0" y="0"/>
            <a:chExt cx="20000" cy="19999"/>
          </a:xfrm>
        </p:grpSpPr>
        <p:sp>
          <p:nvSpPr>
            <p:cNvPr id="218406" name="Arc 29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407" name="Arc 29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408" name="Oval 296"/>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409" name="Oval 297"/>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410" name="Line 298"/>
          <p:cNvSpPr>
            <a:spLocks noChangeShapeType="1"/>
          </p:cNvSpPr>
          <p:nvPr/>
        </p:nvSpPr>
        <p:spPr bwMode="auto">
          <a:xfrm rot="5400000" flipH="1">
            <a:off x="3591719" y="4171157"/>
            <a:ext cx="0" cy="6270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1" name="Line 299"/>
          <p:cNvSpPr>
            <a:spLocks noChangeShapeType="1"/>
          </p:cNvSpPr>
          <p:nvPr/>
        </p:nvSpPr>
        <p:spPr bwMode="auto">
          <a:xfrm rot="10800000" flipH="1">
            <a:off x="3400425"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2" name="Line 300"/>
          <p:cNvSpPr>
            <a:spLocks noChangeShapeType="1"/>
          </p:cNvSpPr>
          <p:nvPr/>
        </p:nvSpPr>
        <p:spPr bwMode="auto">
          <a:xfrm rot="16200000" flipH="1">
            <a:off x="3344863"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3" name="Line 301"/>
          <p:cNvSpPr>
            <a:spLocks noChangeShapeType="1"/>
          </p:cNvSpPr>
          <p:nvPr/>
        </p:nvSpPr>
        <p:spPr bwMode="auto">
          <a:xfrm rot="10800000" flipH="1">
            <a:off x="4545013" y="2800350"/>
            <a:ext cx="0" cy="825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5" name="Line 303"/>
          <p:cNvSpPr>
            <a:spLocks noChangeShapeType="1"/>
          </p:cNvSpPr>
          <p:nvPr/>
        </p:nvSpPr>
        <p:spPr bwMode="auto">
          <a:xfrm rot="10800000" flipH="1">
            <a:off x="4532313"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6" name="Line 304"/>
          <p:cNvSpPr>
            <a:spLocks noChangeShapeType="1"/>
          </p:cNvSpPr>
          <p:nvPr/>
        </p:nvSpPr>
        <p:spPr bwMode="auto">
          <a:xfrm rot="5400000" flipH="1">
            <a:off x="4377532" y="2359819"/>
            <a:ext cx="0" cy="636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7" name="Line 305"/>
          <p:cNvSpPr>
            <a:spLocks noChangeShapeType="1"/>
          </p:cNvSpPr>
          <p:nvPr/>
        </p:nvSpPr>
        <p:spPr bwMode="auto">
          <a:xfrm rot="5400000" flipH="1">
            <a:off x="2103438"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8" name="Line 306"/>
          <p:cNvSpPr>
            <a:spLocks noChangeShapeType="1"/>
          </p:cNvSpPr>
          <p:nvPr/>
        </p:nvSpPr>
        <p:spPr bwMode="auto">
          <a:xfrm rot="10800000" flipH="1">
            <a:off x="2200275"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419" name="Line 307"/>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553" name="Group 441"/>
          <p:cNvGrpSpPr>
            <a:grpSpLocks/>
          </p:cNvGrpSpPr>
          <p:nvPr/>
        </p:nvGrpSpPr>
        <p:grpSpPr bwMode="auto">
          <a:xfrm>
            <a:off x="3600450" y="3459163"/>
            <a:ext cx="115888" cy="266700"/>
            <a:chOff x="0" y="0"/>
            <a:chExt cx="20000" cy="19999"/>
          </a:xfrm>
        </p:grpSpPr>
        <p:sp>
          <p:nvSpPr>
            <p:cNvPr id="218554" name="Arc 44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55" name="Arc 44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556" name="Line 444"/>
          <p:cNvSpPr>
            <a:spLocks noChangeShapeType="1"/>
          </p:cNvSpPr>
          <p:nvPr/>
        </p:nvSpPr>
        <p:spPr bwMode="auto">
          <a:xfrm rot="10800000" flipH="1">
            <a:off x="3616325"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557" name="Line 445"/>
          <p:cNvSpPr>
            <a:spLocks noChangeShapeType="1"/>
          </p:cNvSpPr>
          <p:nvPr/>
        </p:nvSpPr>
        <p:spPr bwMode="auto">
          <a:xfrm rot="10800000" flipH="1">
            <a:off x="3614738"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558" name="Group 446"/>
          <p:cNvGrpSpPr>
            <a:grpSpLocks/>
          </p:cNvGrpSpPr>
          <p:nvPr/>
        </p:nvGrpSpPr>
        <p:grpSpPr bwMode="auto">
          <a:xfrm>
            <a:off x="3603625" y="4333875"/>
            <a:ext cx="115888" cy="266700"/>
            <a:chOff x="0" y="0"/>
            <a:chExt cx="20000" cy="19999"/>
          </a:xfrm>
        </p:grpSpPr>
        <p:sp>
          <p:nvSpPr>
            <p:cNvPr id="218559" name="Arc 44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60" name="Arc 44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561" name="Group 449"/>
          <p:cNvGrpSpPr>
            <a:grpSpLocks/>
          </p:cNvGrpSpPr>
          <p:nvPr/>
        </p:nvGrpSpPr>
        <p:grpSpPr bwMode="auto">
          <a:xfrm rot="-5400000">
            <a:off x="3552031" y="4560094"/>
            <a:ext cx="115888" cy="266700"/>
            <a:chOff x="0" y="0"/>
            <a:chExt cx="20000" cy="19999"/>
          </a:xfrm>
        </p:grpSpPr>
        <p:sp>
          <p:nvSpPr>
            <p:cNvPr id="218562" name="Arc 45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63" name="Arc 45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564" name="Line 452"/>
          <p:cNvSpPr>
            <a:spLocks noChangeShapeType="1"/>
          </p:cNvSpPr>
          <p:nvPr/>
        </p:nvSpPr>
        <p:spPr bwMode="auto">
          <a:xfrm rot="5400000" flipH="1">
            <a:off x="3824288"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66" name="Group 654"/>
          <p:cNvGrpSpPr>
            <a:grpSpLocks/>
          </p:cNvGrpSpPr>
          <p:nvPr/>
        </p:nvGrpSpPr>
        <p:grpSpPr bwMode="auto">
          <a:xfrm>
            <a:off x="2695575" y="4041775"/>
            <a:ext cx="395288" cy="352425"/>
            <a:chOff x="1698" y="2546"/>
            <a:chExt cx="249" cy="222"/>
          </a:xfrm>
        </p:grpSpPr>
        <p:sp>
          <p:nvSpPr>
            <p:cNvPr id="218324" name="AutoShape 212"/>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5" name="AutoShape 213"/>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6" name="AutoShape 214"/>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7" name="AutoShape 215"/>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8" name="AutoShape 216"/>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29" name="AutoShape 217"/>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0" name="AutoShape 218"/>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31" name="AutoShape 219"/>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41" name="AutoShape 229"/>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342" name="AutoShape 230"/>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565" name="Text Box 453"/>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18566" name="Line 454"/>
          <p:cNvSpPr>
            <a:spLocks noChangeShapeType="1"/>
          </p:cNvSpPr>
          <p:nvPr/>
        </p:nvSpPr>
        <p:spPr bwMode="auto">
          <a:xfrm rot="10800000" flipH="1">
            <a:off x="4071938"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572" name="Group 460"/>
          <p:cNvGrpSpPr>
            <a:grpSpLocks/>
          </p:cNvGrpSpPr>
          <p:nvPr/>
        </p:nvGrpSpPr>
        <p:grpSpPr bwMode="auto">
          <a:xfrm>
            <a:off x="4532313" y="2544763"/>
            <a:ext cx="115887" cy="266700"/>
            <a:chOff x="0" y="0"/>
            <a:chExt cx="20000" cy="19999"/>
          </a:xfrm>
        </p:grpSpPr>
        <p:sp>
          <p:nvSpPr>
            <p:cNvPr id="218573" name="Arc 46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74" name="Arc 46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575" name="Group 463"/>
          <p:cNvGrpSpPr>
            <a:grpSpLocks/>
          </p:cNvGrpSpPr>
          <p:nvPr/>
        </p:nvGrpSpPr>
        <p:grpSpPr bwMode="auto">
          <a:xfrm>
            <a:off x="3603625" y="2738438"/>
            <a:ext cx="115888" cy="266700"/>
            <a:chOff x="0" y="0"/>
            <a:chExt cx="20000" cy="19999"/>
          </a:xfrm>
        </p:grpSpPr>
        <p:sp>
          <p:nvSpPr>
            <p:cNvPr id="218576" name="Arc 46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77" name="Arc 46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578" name="Line 466"/>
          <p:cNvSpPr>
            <a:spLocks noChangeShapeType="1"/>
          </p:cNvSpPr>
          <p:nvPr/>
        </p:nvSpPr>
        <p:spPr bwMode="auto">
          <a:xfrm rot="10800000" flipH="1">
            <a:off x="3616325"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581" name="Group 469"/>
          <p:cNvGrpSpPr>
            <a:grpSpLocks/>
          </p:cNvGrpSpPr>
          <p:nvPr/>
        </p:nvGrpSpPr>
        <p:grpSpPr bwMode="auto">
          <a:xfrm>
            <a:off x="379413" y="5105400"/>
            <a:ext cx="2017712" cy="1498600"/>
            <a:chOff x="4072" y="400"/>
            <a:chExt cx="1271" cy="944"/>
          </a:xfrm>
        </p:grpSpPr>
        <p:sp>
          <p:nvSpPr>
            <p:cNvPr id="218116" name="Text Box 4"/>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18118" name="Text Box 6"/>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18121" name="Group 9"/>
            <p:cNvGrpSpPr>
              <a:grpSpLocks/>
            </p:cNvGrpSpPr>
            <p:nvPr/>
          </p:nvGrpSpPr>
          <p:grpSpPr bwMode="auto">
            <a:xfrm rot="-5400000">
              <a:off x="4330" y="667"/>
              <a:ext cx="614" cy="272"/>
              <a:chOff x="582" y="1272"/>
              <a:chExt cx="706" cy="313"/>
            </a:xfrm>
          </p:grpSpPr>
          <p:sp>
            <p:nvSpPr>
              <p:cNvPr id="218122" name="Rectangle 10"/>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23" name="Line 11"/>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24" name="Line 12"/>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125" name="Line 13"/>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580" name="Text Box 468"/>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18584" name="Text Box 472"/>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18585" name="Rectangle 473"/>
          <p:cNvSpPr>
            <a:spLocks noChangeArrowheads="1"/>
          </p:cNvSpPr>
          <p:nvPr/>
        </p:nvSpPr>
        <p:spPr bwMode="auto">
          <a:xfrm>
            <a:off x="4722813" y="19510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86" name="Rectangle 474"/>
          <p:cNvSpPr>
            <a:spLocks noChangeArrowheads="1"/>
          </p:cNvSpPr>
          <p:nvPr/>
        </p:nvSpPr>
        <p:spPr bwMode="auto">
          <a:xfrm flipH="1">
            <a:off x="5307013" y="3821113"/>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87" name="Rectangle 475"/>
          <p:cNvSpPr>
            <a:spLocks noChangeArrowheads="1"/>
          </p:cNvSpPr>
          <p:nvPr/>
        </p:nvSpPr>
        <p:spPr bwMode="auto">
          <a:xfrm rot="5400000" flipH="1" flipV="1">
            <a:off x="5499894" y="3977482"/>
            <a:ext cx="263525" cy="4778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88" name="Rectangle 476"/>
          <p:cNvSpPr>
            <a:spLocks noChangeArrowheads="1"/>
          </p:cNvSpPr>
          <p:nvPr/>
        </p:nvSpPr>
        <p:spPr bwMode="auto">
          <a:xfrm rot="5400000" flipH="1">
            <a:off x="5319713" y="4181475"/>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589" name="AutoShape 477"/>
          <p:cNvSpPr>
            <a:spLocks/>
          </p:cNvSpPr>
          <p:nvPr/>
        </p:nvSpPr>
        <p:spPr bwMode="auto">
          <a:xfrm rot="5400000" flipH="1" flipV="1">
            <a:off x="5723732"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90" name="AutoShape 478"/>
          <p:cNvSpPr>
            <a:spLocks/>
          </p:cNvSpPr>
          <p:nvPr/>
        </p:nvSpPr>
        <p:spPr bwMode="auto">
          <a:xfrm rot="5400000" flipH="1" flipV="1">
            <a:off x="5788818"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91" name="AutoShape 479"/>
          <p:cNvSpPr>
            <a:spLocks/>
          </p:cNvSpPr>
          <p:nvPr/>
        </p:nvSpPr>
        <p:spPr bwMode="auto">
          <a:xfrm rot="5400000" flipV="1">
            <a:off x="5723731" y="3794919"/>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92" name="AutoShape 480"/>
          <p:cNvSpPr>
            <a:spLocks/>
          </p:cNvSpPr>
          <p:nvPr/>
        </p:nvSpPr>
        <p:spPr bwMode="auto">
          <a:xfrm rot="5400000" flipV="1">
            <a:off x="5788819"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593" name="Line 481"/>
          <p:cNvSpPr>
            <a:spLocks noChangeShapeType="1"/>
          </p:cNvSpPr>
          <p:nvPr/>
        </p:nvSpPr>
        <p:spPr bwMode="auto">
          <a:xfrm rot="10800000" flipH="1" flipV="1">
            <a:off x="5476875" y="4110038"/>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594" name="Rectangle 482"/>
          <p:cNvSpPr>
            <a:spLocks noChangeArrowheads="1"/>
          </p:cNvSpPr>
          <p:nvPr/>
        </p:nvSpPr>
        <p:spPr bwMode="auto">
          <a:xfrm flipH="1">
            <a:off x="5416550" y="412908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23" name="Line 511"/>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24" name="Line 512"/>
          <p:cNvSpPr>
            <a:spLocks noChangeShapeType="1"/>
          </p:cNvSpPr>
          <p:nvPr/>
        </p:nvSpPr>
        <p:spPr bwMode="auto">
          <a:xfrm rot="5400000" flipH="1">
            <a:off x="6596857" y="2183606"/>
            <a:ext cx="0" cy="1379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25" name="Rectangle 513"/>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26" name="Rectangle 514"/>
          <p:cNvSpPr>
            <a:spLocks noChangeArrowheads="1"/>
          </p:cNvSpPr>
          <p:nvPr/>
        </p:nvSpPr>
        <p:spPr bwMode="auto">
          <a:xfrm rot="5400000" flipV="1">
            <a:off x="5358606" y="2612232"/>
            <a:ext cx="428625"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27" name="Rectangle 515"/>
          <p:cNvSpPr>
            <a:spLocks noChangeArrowheads="1"/>
          </p:cNvSpPr>
          <p:nvPr/>
        </p:nvSpPr>
        <p:spPr bwMode="auto">
          <a:xfrm rot="5400000" flipH="1">
            <a:off x="5795169" y="2778919"/>
            <a:ext cx="61913" cy="1873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28" name="Rectangle 516"/>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29" name="Rectangle 517"/>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30" name="Rectangle 518"/>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631" name="Group 519"/>
          <p:cNvGrpSpPr>
            <a:grpSpLocks/>
          </p:cNvGrpSpPr>
          <p:nvPr/>
        </p:nvGrpSpPr>
        <p:grpSpPr bwMode="auto">
          <a:xfrm flipV="1">
            <a:off x="5230813" y="2159000"/>
            <a:ext cx="382587" cy="168275"/>
            <a:chOff x="2534" y="1850"/>
            <a:chExt cx="241" cy="106"/>
          </a:xfrm>
        </p:grpSpPr>
        <p:sp>
          <p:nvSpPr>
            <p:cNvPr id="218632" name="AutoShape 520"/>
            <p:cNvSpPr>
              <a:spLocks/>
            </p:cNvSpPr>
            <p:nvPr/>
          </p:nvSpPr>
          <p:spPr bwMode="auto">
            <a:xfrm rot="5400000" flipH="1">
              <a:off x="2603" y="1783"/>
              <a:ext cx="104" cy="24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33" name="AutoShape 521"/>
            <p:cNvSpPr>
              <a:spLocks/>
            </p:cNvSpPr>
            <p:nvPr/>
          </p:nvSpPr>
          <p:spPr bwMode="auto">
            <a:xfrm rot="5400000" flipH="1">
              <a:off x="2602" y="1782"/>
              <a:ext cx="62" cy="19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638" name="Rectangle 526"/>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18639" name="Group 527"/>
          <p:cNvGrpSpPr>
            <a:grpSpLocks/>
          </p:cNvGrpSpPr>
          <p:nvPr/>
        </p:nvGrpSpPr>
        <p:grpSpPr bwMode="auto">
          <a:xfrm rot="5400000" flipV="1">
            <a:off x="5208588" y="2568575"/>
            <a:ext cx="725488" cy="280987"/>
            <a:chOff x="2508" y="1200"/>
            <a:chExt cx="554" cy="214"/>
          </a:xfrm>
        </p:grpSpPr>
        <p:sp>
          <p:nvSpPr>
            <p:cNvPr id="218640" name="Rectangle 528"/>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41" name="Rectangle 529"/>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42" name="Rectangle 530"/>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43" name="Rectangle 531"/>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644" name="AutoShape 532"/>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45" name="AutoShape 533"/>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46" name="Line 534"/>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47" name="Line 535"/>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48" name="Line 536"/>
          <p:cNvSpPr>
            <a:spLocks noChangeShapeType="1"/>
          </p:cNvSpPr>
          <p:nvPr/>
        </p:nvSpPr>
        <p:spPr bwMode="auto">
          <a:xfrm rot="5400000" flipH="1">
            <a:off x="5014913"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649" name="Group 537"/>
          <p:cNvGrpSpPr>
            <a:grpSpLocks/>
          </p:cNvGrpSpPr>
          <p:nvPr/>
        </p:nvGrpSpPr>
        <p:grpSpPr bwMode="auto">
          <a:xfrm>
            <a:off x="5089525" y="3459163"/>
            <a:ext cx="115888" cy="266700"/>
            <a:chOff x="0" y="0"/>
            <a:chExt cx="20000" cy="19999"/>
          </a:xfrm>
        </p:grpSpPr>
        <p:sp>
          <p:nvSpPr>
            <p:cNvPr id="218650" name="Arc 53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51" name="Arc 53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652" name="Oval 540"/>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53" name="Line 541"/>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54" name="Line 542"/>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55" name="Line 543"/>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56" name="Line 544"/>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657" name="Group 545"/>
          <p:cNvGrpSpPr>
            <a:grpSpLocks/>
          </p:cNvGrpSpPr>
          <p:nvPr/>
        </p:nvGrpSpPr>
        <p:grpSpPr bwMode="auto">
          <a:xfrm>
            <a:off x="5102225" y="4084638"/>
            <a:ext cx="115888" cy="266700"/>
            <a:chOff x="0" y="0"/>
            <a:chExt cx="20000" cy="19999"/>
          </a:xfrm>
        </p:grpSpPr>
        <p:sp>
          <p:nvSpPr>
            <p:cNvPr id="218658" name="Arc 54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59" name="Arc 54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660" name="Line 548"/>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61" name="Line 549"/>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62" name="Line 550"/>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63" name="Line 551"/>
          <p:cNvSpPr>
            <a:spLocks noChangeShapeType="1"/>
          </p:cNvSpPr>
          <p:nvPr/>
        </p:nvSpPr>
        <p:spPr bwMode="auto">
          <a:xfrm rot="10800000" flipH="1">
            <a:off x="6129338" y="1951038"/>
            <a:ext cx="0" cy="1508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665" name="Group 553"/>
          <p:cNvGrpSpPr>
            <a:grpSpLocks/>
          </p:cNvGrpSpPr>
          <p:nvPr/>
        </p:nvGrpSpPr>
        <p:grpSpPr bwMode="auto">
          <a:xfrm>
            <a:off x="6116638" y="3459163"/>
            <a:ext cx="115887" cy="266700"/>
            <a:chOff x="0" y="0"/>
            <a:chExt cx="20000" cy="19999"/>
          </a:xfrm>
        </p:grpSpPr>
        <p:sp>
          <p:nvSpPr>
            <p:cNvPr id="218666" name="Arc 55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67" name="Arc 55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668" name="Oval 556"/>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69" name="Oval 557"/>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70" name="Line 558"/>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1" name="Line 559"/>
          <p:cNvSpPr>
            <a:spLocks noChangeShapeType="1"/>
          </p:cNvSpPr>
          <p:nvPr/>
        </p:nvSpPr>
        <p:spPr bwMode="auto">
          <a:xfrm rot="10800000" flipH="1">
            <a:off x="6129338"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2" name="Line 560"/>
          <p:cNvSpPr>
            <a:spLocks noChangeShapeType="1"/>
          </p:cNvSpPr>
          <p:nvPr/>
        </p:nvSpPr>
        <p:spPr bwMode="auto">
          <a:xfrm rot="16200000" flipH="1">
            <a:off x="6073776"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3" name="Line 561"/>
          <p:cNvSpPr>
            <a:spLocks noChangeShapeType="1"/>
          </p:cNvSpPr>
          <p:nvPr/>
        </p:nvSpPr>
        <p:spPr bwMode="auto">
          <a:xfrm rot="10800000" flipH="1">
            <a:off x="7273925" y="2800350"/>
            <a:ext cx="0" cy="825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4" name="Line 562"/>
          <p:cNvSpPr>
            <a:spLocks noChangeShapeType="1"/>
          </p:cNvSpPr>
          <p:nvPr/>
        </p:nvSpPr>
        <p:spPr bwMode="auto">
          <a:xfrm rot="10800000" flipH="1">
            <a:off x="7261225"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5" name="Line 563"/>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6" name="Line 564"/>
          <p:cNvSpPr>
            <a:spLocks noChangeShapeType="1"/>
          </p:cNvSpPr>
          <p:nvPr/>
        </p:nvSpPr>
        <p:spPr bwMode="auto">
          <a:xfrm rot="5400000" flipH="1">
            <a:off x="4832351"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7" name="Line 565"/>
          <p:cNvSpPr>
            <a:spLocks noChangeShapeType="1"/>
          </p:cNvSpPr>
          <p:nvPr/>
        </p:nvSpPr>
        <p:spPr bwMode="auto">
          <a:xfrm rot="10800000" flipH="1">
            <a:off x="4929188"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678" name="Line 566"/>
          <p:cNvSpPr>
            <a:spLocks noChangeShapeType="1"/>
          </p:cNvSpPr>
          <p:nvPr/>
        </p:nvSpPr>
        <p:spPr bwMode="auto">
          <a:xfrm rot="5400000" flipH="1">
            <a:off x="5080001"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687" name="Group 575"/>
          <p:cNvGrpSpPr>
            <a:grpSpLocks/>
          </p:cNvGrpSpPr>
          <p:nvPr/>
        </p:nvGrpSpPr>
        <p:grpSpPr bwMode="auto">
          <a:xfrm rot="-5400000">
            <a:off x="6280944" y="4560094"/>
            <a:ext cx="115888" cy="266700"/>
            <a:chOff x="0" y="0"/>
            <a:chExt cx="20000" cy="19999"/>
          </a:xfrm>
        </p:grpSpPr>
        <p:sp>
          <p:nvSpPr>
            <p:cNvPr id="218688" name="Arc 57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689" name="Arc 57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690" name="Line 578"/>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67" name="Group 655"/>
          <p:cNvGrpSpPr>
            <a:grpSpLocks/>
          </p:cNvGrpSpPr>
          <p:nvPr/>
        </p:nvGrpSpPr>
        <p:grpSpPr bwMode="auto">
          <a:xfrm>
            <a:off x="5424488" y="4041775"/>
            <a:ext cx="395287" cy="352425"/>
            <a:chOff x="3417" y="2546"/>
            <a:chExt cx="249" cy="222"/>
          </a:xfrm>
        </p:grpSpPr>
        <p:sp>
          <p:nvSpPr>
            <p:cNvPr id="218692" name="AutoShape 580"/>
            <p:cNvSpPr>
              <a:spLocks noChangeArrowheads="1"/>
            </p:cNvSpPr>
            <p:nvPr/>
          </p:nvSpPr>
          <p:spPr bwMode="auto">
            <a:xfrm rot="8060986" flipH="1" flipV="1">
              <a:off x="3423"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3" name="AutoShape 581"/>
            <p:cNvSpPr>
              <a:spLocks noChangeArrowheads="1"/>
            </p:cNvSpPr>
            <p:nvPr/>
          </p:nvSpPr>
          <p:spPr bwMode="auto">
            <a:xfrm rot="8060986" flipH="1" flipV="1">
              <a:off x="3629"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4" name="AutoShape 582"/>
            <p:cNvSpPr>
              <a:spLocks noChangeArrowheads="1"/>
            </p:cNvSpPr>
            <p:nvPr/>
          </p:nvSpPr>
          <p:spPr bwMode="auto">
            <a:xfrm rot="2739014" flipV="1">
              <a:off x="3417"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5" name="AutoShape 583"/>
            <p:cNvSpPr>
              <a:spLocks noChangeArrowheads="1"/>
            </p:cNvSpPr>
            <p:nvPr/>
          </p:nvSpPr>
          <p:spPr bwMode="auto">
            <a:xfrm rot="2739014" flipV="1">
              <a:off x="3624"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6" name="AutoShape 584"/>
            <p:cNvSpPr>
              <a:spLocks noChangeArrowheads="1"/>
            </p:cNvSpPr>
            <p:nvPr/>
          </p:nvSpPr>
          <p:spPr bwMode="auto">
            <a:xfrm rot="8060986" flipH="1" flipV="1">
              <a:off x="3423"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7" name="AutoShape 585"/>
            <p:cNvSpPr>
              <a:spLocks noChangeArrowheads="1"/>
            </p:cNvSpPr>
            <p:nvPr/>
          </p:nvSpPr>
          <p:spPr bwMode="auto">
            <a:xfrm rot="8060986" flipH="1" flipV="1">
              <a:off x="3629"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8" name="AutoShape 586"/>
            <p:cNvSpPr>
              <a:spLocks noChangeArrowheads="1"/>
            </p:cNvSpPr>
            <p:nvPr/>
          </p:nvSpPr>
          <p:spPr bwMode="auto">
            <a:xfrm rot="2739014" flipV="1">
              <a:off x="362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699" name="AutoShape 587"/>
            <p:cNvSpPr>
              <a:spLocks noChangeArrowheads="1"/>
            </p:cNvSpPr>
            <p:nvPr/>
          </p:nvSpPr>
          <p:spPr bwMode="auto">
            <a:xfrm rot="2739014" flipV="1">
              <a:off x="3418"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00" name="AutoShape 588"/>
            <p:cNvSpPr>
              <a:spLocks noChangeArrowheads="1"/>
            </p:cNvSpPr>
            <p:nvPr/>
          </p:nvSpPr>
          <p:spPr bwMode="auto">
            <a:xfrm rot="13539014" flipH="1">
              <a:off x="3417"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01" name="AutoShape 589"/>
            <p:cNvSpPr>
              <a:spLocks noChangeArrowheads="1"/>
            </p:cNvSpPr>
            <p:nvPr/>
          </p:nvSpPr>
          <p:spPr bwMode="auto">
            <a:xfrm rot="13539014" flipH="1">
              <a:off x="3624"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702" name="Text Box 590"/>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
        <p:nvSpPr>
          <p:cNvPr id="218703" name="Line 591"/>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04" name="Group 592"/>
          <p:cNvGrpSpPr>
            <a:grpSpLocks/>
          </p:cNvGrpSpPr>
          <p:nvPr/>
        </p:nvGrpSpPr>
        <p:grpSpPr bwMode="auto">
          <a:xfrm>
            <a:off x="7261225" y="2544763"/>
            <a:ext cx="115888" cy="266700"/>
            <a:chOff x="0" y="0"/>
            <a:chExt cx="20000" cy="19999"/>
          </a:xfrm>
        </p:grpSpPr>
        <p:sp>
          <p:nvSpPr>
            <p:cNvPr id="218705" name="Arc 59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06" name="Arc 59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728" name="Group 616"/>
          <p:cNvGrpSpPr>
            <a:grpSpLocks/>
          </p:cNvGrpSpPr>
          <p:nvPr/>
        </p:nvGrpSpPr>
        <p:grpSpPr bwMode="auto">
          <a:xfrm>
            <a:off x="7437438" y="1944688"/>
            <a:ext cx="563562" cy="2990850"/>
            <a:chOff x="4557" y="1225"/>
            <a:chExt cx="355" cy="1884"/>
          </a:xfrm>
        </p:grpSpPr>
        <p:sp>
          <p:nvSpPr>
            <p:cNvPr id="218712" name="Rectangle 600"/>
            <p:cNvSpPr>
              <a:spLocks noChangeArrowheads="1"/>
            </p:cNvSpPr>
            <p:nvPr/>
          </p:nvSpPr>
          <p:spPr bwMode="auto">
            <a:xfrm flipH="1">
              <a:off x="4557" y="1225"/>
              <a:ext cx="355" cy="1884"/>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13" name="Line 601"/>
            <p:cNvSpPr>
              <a:spLocks noChangeShapeType="1"/>
            </p:cNvSpPr>
            <p:nvPr/>
          </p:nvSpPr>
          <p:spPr bwMode="auto">
            <a:xfrm rot="-5400000">
              <a:off x="4626" y="1614"/>
              <a:ext cx="0" cy="1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14" name="Line 602"/>
            <p:cNvSpPr>
              <a:spLocks noChangeShapeType="1"/>
            </p:cNvSpPr>
            <p:nvPr/>
          </p:nvSpPr>
          <p:spPr bwMode="auto">
            <a:xfrm rot="-5400000">
              <a:off x="4629" y="2192"/>
              <a:ext cx="0" cy="13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15" name="Oval 603"/>
            <p:cNvSpPr>
              <a:spLocks noChangeArrowheads="1"/>
            </p:cNvSpPr>
            <p:nvPr/>
          </p:nvSpPr>
          <p:spPr bwMode="auto">
            <a:xfrm flipH="1">
              <a:off x="4690" y="1615"/>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16" name="Oval 604"/>
            <p:cNvSpPr>
              <a:spLocks noChangeArrowheads="1"/>
            </p:cNvSpPr>
            <p:nvPr/>
          </p:nvSpPr>
          <p:spPr bwMode="auto">
            <a:xfrm flipH="1">
              <a:off x="4682" y="2187"/>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17" name="Line 605"/>
            <p:cNvSpPr>
              <a:spLocks noChangeShapeType="1"/>
            </p:cNvSpPr>
            <p:nvPr/>
          </p:nvSpPr>
          <p:spPr bwMode="auto">
            <a:xfrm rot="-5400000">
              <a:off x="4631" y="2586"/>
              <a:ext cx="0" cy="1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18" name="Oval 606"/>
            <p:cNvSpPr>
              <a:spLocks noChangeArrowheads="1"/>
            </p:cNvSpPr>
            <p:nvPr/>
          </p:nvSpPr>
          <p:spPr bwMode="auto">
            <a:xfrm flipH="1">
              <a:off x="4695" y="2587"/>
              <a:ext cx="144" cy="133"/>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18723" name="Text Box 611"/>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18724" name="Line 612"/>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25" name="Text Box 613"/>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18726" name="Text Box 614"/>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18727" name="Line 615"/>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29" name="AutoShape 617"/>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30" name="Line 618"/>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1" name="Line 619"/>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2" name="Line 620"/>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3" name="Line 621"/>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4" name="Line 622"/>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35" name="Line 623"/>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41" name="Group 629"/>
          <p:cNvGrpSpPr>
            <a:grpSpLocks/>
          </p:cNvGrpSpPr>
          <p:nvPr/>
        </p:nvGrpSpPr>
        <p:grpSpPr bwMode="auto">
          <a:xfrm>
            <a:off x="925513" y="4067175"/>
            <a:ext cx="725487" cy="292100"/>
            <a:chOff x="455" y="2562"/>
            <a:chExt cx="457" cy="184"/>
          </a:xfrm>
        </p:grpSpPr>
        <p:sp>
          <p:nvSpPr>
            <p:cNvPr id="218737" name="Oval 625"/>
            <p:cNvSpPr>
              <a:spLocks noChangeArrowheads="1"/>
            </p:cNvSpPr>
            <p:nvPr/>
          </p:nvSpPr>
          <p:spPr bwMode="auto">
            <a:xfrm rot="-5400000">
              <a:off x="456" y="2561"/>
              <a:ext cx="184" cy="18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38" name="Line 626"/>
            <p:cNvSpPr>
              <a:spLocks noChangeShapeType="1"/>
            </p:cNvSpPr>
            <p:nvPr/>
          </p:nvSpPr>
          <p:spPr bwMode="auto">
            <a:xfrm rot="-5400000">
              <a:off x="487" y="2584"/>
              <a:ext cx="122" cy="1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39" name="Line 627"/>
            <p:cNvSpPr>
              <a:spLocks noChangeShapeType="1"/>
            </p:cNvSpPr>
            <p:nvPr/>
          </p:nvSpPr>
          <p:spPr bwMode="auto">
            <a:xfrm rot="-5400000">
              <a:off x="776" y="2518"/>
              <a:ext cx="0" cy="27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0" name="Line 628"/>
            <p:cNvSpPr>
              <a:spLocks noChangeShapeType="1"/>
            </p:cNvSpPr>
            <p:nvPr/>
          </p:nvSpPr>
          <p:spPr bwMode="auto">
            <a:xfrm rot="16200000" flipV="1">
              <a:off x="490" y="2587"/>
              <a:ext cx="122" cy="1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742" name="Line 630"/>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3" name="Line 631"/>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4" name="Line 632"/>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5" name="Rectangle 633"/>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6" name="Line 634"/>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7" name="Line 635"/>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8" name="Rectangle 636"/>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49" name="Line 637"/>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0" name="Line 638"/>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1" name="Line 639"/>
          <p:cNvSpPr>
            <a:spLocks noChangeShapeType="1"/>
          </p:cNvSpPr>
          <p:nvPr/>
        </p:nvSpPr>
        <p:spPr bwMode="auto">
          <a:xfrm>
            <a:off x="804863" y="2665413"/>
            <a:ext cx="846137"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3" name="Line 641"/>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4" name="Line 642"/>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5" name="Rectangle 643"/>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6" name="Arc 644"/>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7" name="Arc 645"/>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8" name="Line 646"/>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59" name="Line 647"/>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61" name="Oval 649"/>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62" name="Line 650"/>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63" name="Line 651"/>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64" name="Line 652"/>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65" name="Line 653"/>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70" name="Line 658"/>
          <p:cNvSpPr>
            <a:spLocks noChangeShapeType="1"/>
          </p:cNvSpPr>
          <p:nvPr/>
        </p:nvSpPr>
        <p:spPr bwMode="auto">
          <a:xfrm rot="10800000" flipH="1">
            <a:off x="6340475" y="4591050"/>
            <a:ext cx="0" cy="7953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71" name="Group 659"/>
          <p:cNvGrpSpPr>
            <a:grpSpLocks/>
          </p:cNvGrpSpPr>
          <p:nvPr/>
        </p:nvGrpSpPr>
        <p:grpSpPr bwMode="auto">
          <a:xfrm>
            <a:off x="6329363" y="3459163"/>
            <a:ext cx="115887" cy="266700"/>
            <a:chOff x="0" y="0"/>
            <a:chExt cx="20000" cy="19999"/>
          </a:xfrm>
        </p:grpSpPr>
        <p:sp>
          <p:nvSpPr>
            <p:cNvPr id="218772" name="Arc 66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73" name="Arc 66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774" name="Line 662"/>
          <p:cNvSpPr>
            <a:spLocks noChangeShapeType="1"/>
          </p:cNvSpPr>
          <p:nvPr/>
        </p:nvSpPr>
        <p:spPr bwMode="auto">
          <a:xfrm rot="10800000" flipH="1">
            <a:off x="6345238"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75" name="Line 663"/>
          <p:cNvSpPr>
            <a:spLocks noChangeShapeType="1"/>
          </p:cNvSpPr>
          <p:nvPr/>
        </p:nvSpPr>
        <p:spPr bwMode="auto">
          <a:xfrm rot="10800000" flipH="1">
            <a:off x="6343650"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18776" name="Group 664"/>
          <p:cNvGrpSpPr>
            <a:grpSpLocks/>
          </p:cNvGrpSpPr>
          <p:nvPr/>
        </p:nvGrpSpPr>
        <p:grpSpPr bwMode="auto">
          <a:xfrm>
            <a:off x="6332538" y="4333875"/>
            <a:ext cx="115887" cy="266700"/>
            <a:chOff x="0" y="0"/>
            <a:chExt cx="20000" cy="19999"/>
          </a:xfrm>
        </p:grpSpPr>
        <p:sp>
          <p:nvSpPr>
            <p:cNvPr id="218777" name="Arc 66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78" name="Arc 66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18779" name="Group 667"/>
          <p:cNvGrpSpPr>
            <a:grpSpLocks/>
          </p:cNvGrpSpPr>
          <p:nvPr/>
        </p:nvGrpSpPr>
        <p:grpSpPr bwMode="auto">
          <a:xfrm>
            <a:off x="6332538" y="2738438"/>
            <a:ext cx="115887" cy="266700"/>
            <a:chOff x="0" y="0"/>
            <a:chExt cx="20000" cy="19999"/>
          </a:xfrm>
        </p:grpSpPr>
        <p:sp>
          <p:nvSpPr>
            <p:cNvPr id="218780" name="Arc 66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81" name="Arc 66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782" name="Line 670"/>
          <p:cNvSpPr>
            <a:spLocks noChangeShapeType="1"/>
          </p:cNvSpPr>
          <p:nvPr/>
        </p:nvSpPr>
        <p:spPr bwMode="auto">
          <a:xfrm rot="10800000" flipH="1">
            <a:off x="6345238"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783" name="Rectangle 671"/>
          <p:cNvSpPr>
            <a:spLocks noChangeArrowheads="1"/>
          </p:cNvSpPr>
          <p:nvPr/>
        </p:nvSpPr>
        <p:spPr bwMode="auto">
          <a:xfrm rot="-5400000">
            <a:off x="6520657" y="1110456"/>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84" name="Rectangle 672"/>
          <p:cNvSpPr>
            <a:spLocks noChangeArrowheads="1"/>
          </p:cNvSpPr>
          <p:nvPr/>
        </p:nvSpPr>
        <p:spPr bwMode="auto">
          <a:xfrm rot="10800000" flipV="1">
            <a:off x="6910388" y="1441450"/>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85" name="AutoShape 673"/>
          <p:cNvSpPr>
            <a:spLocks noChangeArrowheads="1"/>
          </p:cNvSpPr>
          <p:nvPr/>
        </p:nvSpPr>
        <p:spPr bwMode="auto">
          <a:xfrm rot="8139014" flipV="1">
            <a:off x="6888163"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86" name="AutoShape 674"/>
          <p:cNvSpPr>
            <a:spLocks noChangeArrowheads="1"/>
          </p:cNvSpPr>
          <p:nvPr/>
        </p:nvSpPr>
        <p:spPr bwMode="auto">
          <a:xfrm rot="8139014" flipV="1">
            <a:off x="6888163"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87" name="Rectangle 675"/>
          <p:cNvSpPr>
            <a:spLocks noChangeArrowheads="1"/>
          </p:cNvSpPr>
          <p:nvPr/>
        </p:nvSpPr>
        <p:spPr bwMode="auto">
          <a:xfrm rot="-10800000" flipH="1" flipV="1">
            <a:off x="6453188" y="1441450"/>
            <a:ext cx="227012" cy="406400"/>
          </a:xfrm>
          <a:prstGeom prst="rect">
            <a:avLst/>
          </a:prstGeom>
          <a:solidFill>
            <a:srgbClr val="FF66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88" name="AutoShape 676"/>
          <p:cNvSpPr>
            <a:spLocks noChangeArrowheads="1"/>
          </p:cNvSpPr>
          <p:nvPr/>
        </p:nvSpPr>
        <p:spPr bwMode="auto">
          <a:xfrm rot="-8139014" flipH="1" flipV="1">
            <a:off x="6651625"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89" name="AutoShape 677"/>
          <p:cNvSpPr>
            <a:spLocks noChangeArrowheads="1"/>
          </p:cNvSpPr>
          <p:nvPr/>
        </p:nvSpPr>
        <p:spPr bwMode="auto">
          <a:xfrm rot="-8139014" flipH="1" flipV="1">
            <a:off x="6651625"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0" name="AutoShape 678"/>
          <p:cNvSpPr>
            <a:spLocks noChangeArrowheads="1"/>
          </p:cNvSpPr>
          <p:nvPr/>
        </p:nvSpPr>
        <p:spPr bwMode="auto">
          <a:xfrm rot="8139014" flipV="1">
            <a:off x="6877050"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1" name="AutoShape 679"/>
          <p:cNvSpPr>
            <a:spLocks noChangeArrowheads="1"/>
          </p:cNvSpPr>
          <p:nvPr/>
        </p:nvSpPr>
        <p:spPr bwMode="auto">
          <a:xfrm rot="8139014" flipV="1">
            <a:off x="6875463"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2" name="AutoShape 680"/>
          <p:cNvSpPr>
            <a:spLocks noChangeArrowheads="1"/>
          </p:cNvSpPr>
          <p:nvPr/>
        </p:nvSpPr>
        <p:spPr bwMode="auto">
          <a:xfrm rot="-8139014" flipH="1" flipV="1">
            <a:off x="6662738"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3" name="AutoShape 681"/>
          <p:cNvSpPr>
            <a:spLocks noChangeArrowheads="1"/>
          </p:cNvSpPr>
          <p:nvPr/>
        </p:nvSpPr>
        <p:spPr bwMode="auto">
          <a:xfrm rot="-8139014" flipH="1" flipV="1">
            <a:off x="6664325"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4" name="Rectangle 682"/>
          <p:cNvSpPr>
            <a:spLocks noChangeArrowheads="1"/>
          </p:cNvSpPr>
          <p:nvPr/>
        </p:nvSpPr>
        <p:spPr bwMode="auto">
          <a:xfrm rot="5400000" flipV="1">
            <a:off x="6690519" y="1473994"/>
            <a:ext cx="192087"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795" name="Rectangle 683"/>
          <p:cNvSpPr>
            <a:spLocks noChangeArrowheads="1"/>
          </p:cNvSpPr>
          <p:nvPr/>
        </p:nvSpPr>
        <p:spPr bwMode="auto">
          <a:xfrm rot="-10800000">
            <a:off x="6765925" y="1743075"/>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18796" name="Group 684"/>
          <p:cNvGrpSpPr>
            <a:grpSpLocks/>
          </p:cNvGrpSpPr>
          <p:nvPr/>
        </p:nvGrpSpPr>
        <p:grpSpPr bwMode="auto">
          <a:xfrm>
            <a:off x="6523038" y="1473200"/>
            <a:ext cx="560387" cy="333375"/>
            <a:chOff x="2330" y="1034"/>
            <a:chExt cx="353" cy="210"/>
          </a:xfrm>
        </p:grpSpPr>
        <p:sp>
          <p:nvSpPr>
            <p:cNvPr id="218797" name="Rectangle 685"/>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98" name="Rectangle 686"/>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18799" name="Rectangle 687"/>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18800" name="AutoShape 688"/>
          <p:cNvSpPr>
            <a:spLocks/>
          </p:cNvSpPr>
          <p:nvPr/>
        </p:nvSpPr>
        <p:spPr bwMode="auto">
          <a:xfrm rot="-10800000" flipH="1" flipV="1">
            <a:off x="6313488" y="1617663"/>
            <a:ext cx="133350" cy="306387"/>
          </a:xfrm>
          <a:prstGeom prst="leftBracket">
            <a:avLst>
              <a:gd name="adj" fmla="val 0"/>
            </a:avLst>
          </a:prstGeom>
          <a:solidFill>
            <a:srgbClr val="FF66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1" name="AutoShape 689"/>
          <p:cNvSpPr>
            <a:spLocks/>
          </p:cNvSpPr>
          <p:nvPr/>
        </p:nvSpPr>
        <p:spPr bwMode="auto">
          <a:xfrm rot="-10800000" flipH="1" flipV="1">
            <a:off x="6369050" y="1679575"/>
            <a:ext cx="79375" cy="2460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2" name="Line 690"/>
          <p:cNvSpPr>
            <a:spLocks noChangeShapeType="1"/>
          </p:cNvSpPr>
          <p:nvPr/>
        </p:nvSpPr>
        <p:spPr bwMode="auto">
          <a:xfrm rot="10800000" flipV="1">
            <a:off x="6678613" y="1741488"/>
            <a:ext cx="23495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803" name="Line 691"/>
          <p:cNvSpPr>
            <a:spLocks noChangeShapeType="1"/>
          </p:cNvSpPr>
          <p:nvPr/>
        </p:nvSpPr>
        <p:spPr bwMode="auto">
          <a:xfrm rot="10800000" flipV="1">
            <a:off x="6677025" y="1538288"/>
            <a:ext cx="236538"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18804" name="AutoShape 692"/>
          <p:cNvSpPr>
            <a:spLocks noChangeArrowheads="1"/>
          </p:cNvSpPr>
          <p:nvPr/>
        </p:nvSpPr>
        <p:spPr bwMode="auto">
          <a:xfrm rot="10800000" flipH="1" flipV="1">
            <a:off x="6632575" y="1506538"/>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5" name="AutoShape 693"/>
          <p:cNvSpPr>
            <a:spLocks noChangeArrowheads="1"/>
          </p:cNvSpPr>
          <p:nvPr/>
        </p:nvSpPr>
        <p:spPr bwMode="auto">
          <a:xfrm rot="10800000" flipH="1">
            <a:off x="6632575" y="1722438"/>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6" name="AutoShape 694"/>
          <p:cNvSpPr>
            <a:spLocks/>
          </p:cNvSpPr>
          <p:nvPr/>
        </p:nvSpPr>
        <p:spPr bwMode="auto">
          <a:xfrm flipH="1">
            <a:off x="7146925" y="1614488"/>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7" name="AutoShape 695"/>
          <p:cNvSpPr>
            <a:spLocks/>
          </p:cNvSpPr>
          <p:nvPr/>
        </p:nvSpPr>
        <p:spPr bwMode="auto">
          <a:xfrm flipH="1">
            <a:off x="7143750" y="1674813"/>
            <a:ext cx="79375" cy="2492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18808" name="AutoShape 696"/>
          <p:cNvSpPr>
            <a:spLocks noChangeArrowheads="1"/>
          </p:cNvSpPr>
          <p:nvPr/>
        </p:nvSpPr>
        <p:spPr bwMode="auto">
          <a:xfrm>
            <a:off x="6215063"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Slide Number Placeholder 3"/>
          <p:cNvSpPr>
            <a:spLocks noGrp="1"/>
          </p:cNvSpPr>
          <p:nvPr>
            <p:ph type="sldNum" sz="quarter" idx="12"/>
          </p:nvPr>
        </p:nvSpPr>
        <p:spPr/>
        <p:txBody>
          <a:bodyPr/>
          <a:lstStyle/>
          <a:p>
            <a:fld id="{9AE14156-8DDB-D243-8975-7D4CEDCEA8FA}" type="slidenum">
              <a:rPr lang="en-US"/>
              <a:pPr/>
              <a:t>155</a:t>
            </a:fld>
            <a:endParaRPr lang="en-US"/>
          </a:p>
        </p:txBody>
      </p:sp>
      <p:sp>
        <p:nvSpPr>
          <p:cNvPr id="222210"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2211"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Cycle Start CYLA Extending </a:t>
            </a:r>
            <a:endParaRPr lang="en-US" sz="1800">
              <a:latin typeface="Tahoma" charset="0"/>
            </a:endParaRPr>
          </a:p>
        </p:txBody>
      </p:sp>
      <p:sp>
        <p:nvSpPr>
          <p:cNvPr id="222212"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2213"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2214"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2215"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2216"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2218" name="Rectangle 10"/>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19" name="Line 11"/>
          <p:cNvSpPr>
            <a:spLocks noChangeShapeType="1"/>
          </p:cNvSpPr>
          <p:nvPr/>
        </p:nvSpPr>
        <p:spPr bwMode="auto">
          <a:xfrm rot="5400000" flipH="1">
            <a:off x="1879601" y="25558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0" name="Line 12"/>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1" name="Oval 13"/>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2" name="Oval 14"/>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3" name="Line 15"/>
          <p:cNvSpPr>
            <a:spLocks noChangeShapeType="1"/>
          </p:cNvSpPr>
          <p:nvPr/>
        </p:nvSpPr>
        <p:spPr bwMode="auto">
          <a:xfrm rot="5400000" flipH="1">
            <a:off x="1871663" y="41116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24" name="Oval 16"/>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5" name="Text Box 17"/>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2226" name="Text Box 18"/>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2227" name="Rectangle 19"/>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28" name="Rectangle 20"/>
          <p:cNvSpPr>
            <a:spLocks noChangeArrowheads="1"/>
          </p:cNvSpPr>
          <p:nvPr/>
        </p:nvSpPr>
        <p:spPr bwMode="auto">
          <a:xfrm flipH="1">
            <a:off x="2578100" y="3821113"/>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29" name="Rectangle 21"/>
          <p:cNvSpPr>
            <a:spLocks noChangeArrowheads="1"/>
          </p:cNvSpPr>
          <p:nvPr/>
        </p:nvSpPr>
        <p:spPr bwMode="auto">
          <a:xfrm rot="5400000" flipH="1" flipV="1">
            <a:off x="2770981" y="3977482"/>
            <a:ext cx="263525" cy="4778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0" name="Rectangle 22"/>
          <p:cNvSpPr>
            <a:spLocks noChangeArrowheads="1"/>
          </p:cNvSpPr>
          <p:nvPr/>
        </p:nvSpPr>
        <p:spPr bwMode="auto">
          <a:xfrm rot="5400000" flipH="1">
            <a:off x="2590800" y="4181475"/>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31" name="AutoShape 23"/>
          <p:cNvSpPr>
            <a:spLocks/>
          </p:cNvSpPr>
          <p:nvPr/>
        </p:nvSpPr>
        <p:spPr bwMode="auto">
          <a:xfrm rot="5400000" flipH="1" flipV="1">
            <a:off x="2994820"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2" name="AutoShape 24"/>
          <p:cNvSpPr>
            <a:spLocks/>
          </p:cNvSpPr>
          <p:nvPr/>
        </p:nvSpPr>
        <p:spPr bwMode="auto">
          <a:xfrm rot="5400000" flipH="1" flipV="1">
            <a:off x="3059906"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3" name="AutoShape 25"/>
          <p:cNvSpPr>
            <a:spLocks/>
          </p:cNvSpPr>
          <p:nvPr/>
        </p:nvSpPr>
        <p:spPr bwMode="auto">
          <a:xfrm rot="5400000" flipV="1">
            <a:off x="2994819" y="3794919"/>
            <a:ext cx="157163"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4" name="AutoShape 26"/>
          <p:cNvSpPr>
            <a:spLocks/>
          </p:cNvSpPr>
          <p:nvPr/>
        </p:nvSpPr>
        <p:spPr bwMode="auto">
          <a:xfrm rot="5400000" flipV="1">
            <a:off x="3059907"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35" name="Line 27"/>
          <p:cNvSpPr>
            <a:spLocks noChangeShapeType="1"/>
          </p:cNvSpPr>
          <p:nvPr/>
        </p:nvSpPr>
        <p:spPr bwMode="auto">
          <a:xfrm rot="10800000" flipH="1" flipV="1">
            <a:off x="2747963" y="4318000"/>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36" name="Rectangle 28"/>
          <p:cNvSpPr>
            <a:spLocks noChangeArrowheads="1"/>
          </p:cNvSpPr>
          <p:nvPr/>
        </p:nvSpPr>
        <p:spPr bwMode="auto">
          <a:xfrm flipH="1">
            <a:off x="2687638" y="4171950"/>
            <a:ext cx="430212" cy="125413"/>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38" name="Rectangle 30"/>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39" name="Rectangle 31"/>
          <p:cNvSpPr>
            <a:spLocks noChangeArrowheads="1"/>
          </p:cNvSpPr>
          <p:nvPr/>
        </p:nvSpPr>
        <p:spPr bwMode="auto">
          <a:xfrm rot="10800000" flipV="1">
            <a:off x="4187825" y="1446213"/>
            <a:ext cx="228600"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0" name="AutoShape 32"/>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1" name="AutoShape 33"/>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2" name="Rectangle 34"/>
          <p:cNvSpPr>
            <a:spLocks noChangeArrowheads="1"/>
          </p:cNvSpPr>
          <p:nvPr/>
        </p:nvSpPr>
        <p:spPr bwMode="auto">
          <a:xfrm rot="-10800000" flipH="1" flipV="1">
            <a:off x="3730625" y="1446213"/>
            <a:ext cx="227013"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3" name="AutoShape 35"/>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4" name="AutoShape 36"/>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5" name="AutoShape 37"/>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6" name="AutoShape 38"/>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7" name="AutoShape 39"/>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8" name="AutoShape 40"/>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49" name="Rectangle 41"/>
          <p:cNvSpPr>
            <a:spLocks noChangeArrowheads="1"/>
          </p:cNvSpPr>
          <p:nvPr/>
        </p:nvSpPr>
        <p:spPr bwMode="auto">
          <a:xfrm rot="5400000" flipV="1">
            <a:off x="3967957"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50" name="Rectangle 42"/>
          <p:cNvSpPr>
            <a:spLocks noChangeArrowheads="1"/>
          </p:cNvSpPr>
          <p:nvPr/>
        </p:nvSpPr>
        <p:spPr bwMode="auto">
          <a:xfrm rot="-10800000">
            <a:off x="4043363"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251" name="Group 43"/>
          <p:cNvGrpSpPr>
            <a:grpSpLocks/>
          </p:cNvGrpSpPr>
          <p:nvPr/>
        </p:nvGrpSpPr>
        <p:grpSpPr bwMode="auto">
          <a:xfrm>
            <a:off x="3778250" y="1477963"/>
            <a:ext cx="560388" cy="333375"/>
            <a:chOff x="2330" y="1034"/>
            <a:chExt cx="353" cy="210"/>
          </a:xfrm>
        </p:grpSpPr>
        <p:sp>
          <p:nvSpPr>
            <p:cNvPr id="222252" name="Rectangle 44"/>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53" name="Rectangle 45"/>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54" name="Rectangle 46"/>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256" name="AutoShape 48"/>
          <p:cNvSpPr>
            <a:spLocks/>
          </p:cNvSpPr>
          <p:nvPr/>
        </p:nvSpPr>
        <p:spPr bwMode="auto">
          <a:xfrm rot="-10800000" flipH="1" flipV="1">
            <a:off x="3590925"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57" name="AutoShape 49"/>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58" name="Line 50"/>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59" name="Line 51"/>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0" name="AutoShape 52"/>
          <p:cNvSpPr>
            <a:spLocks noChangeArrowheads="1"/>
          </p:cNvSpPr>
          <p:nvPr/>
        </p:nvSpPr>
        <p:spPr bwMode="auto">
          <a:xfrm rot="10800000" flipV="1">
            <a:off x="4179888"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61" name="AutoShape 53"/>
          <p:cNvSpPr>
            <a:spLocks noChangeArrowheads="1"/>
          </p:cNvSpPr>
          <p:nvPr/>
        </p:nvSpPr>
        <p:spPr bwMode="auto">
          <a:xfrm rot="-10800000">
            <a:off x="4179888"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63" name="AutoShape 55"/>
          <p:cNvSpPr>
            <a:spLocks/>
          </p:cNvSpPr>
          <p:nvPr/>
        </p:nvSpPr>
        <p:spPr bwMode="auto">
          <a:xfrm flipH="1">
            <a:off x="4424363" y="1619250"/>
            <a:ext cx="133350" cy="31115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64" name="AutoShape 56"/>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65" name="Line 57"/>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6" name="Line 58"/>
          <p:cNvSpPr>
            <a:spLocks noChangeShapeType="1"/>
          </p:cNvSpPr>
          <p:nvPr/>
        </p:nvSpPr>
        <p:spPr bwMode="auto">
          <a:xfrm rot="5400000" flipH="1">
            <a:off x="3867944" y="2183606"/>
            <a:ext cx="0" cy="13795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67" name="Rectangle 59"/>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68" name="Rectangle 60"/>
          <p:cNvSpPr>
            <a:spLocks noChangeArrowheads="1"/>
          </p:cNvSpPr>
          <p:nvPr/>
        </p:nvSpPr>
        <p:spPr bwMode="auto">
          <a:xfrm rot="5400000" flipV="1">
            <a:off x="2663032" y="2674144"/>
            <a:ext cx="36195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69" name="Rectangle 61"/>
          <p:cNvSpPr>
            <a:spLocks noChangeArrowheads="1"/>
          </p:cNvSpPr>
          <p:nvPr/>
        </p:nvSpPr>
        <p:spPr bwMode="auto">
          <a:xfrm rot="5400000" flipH="1">
            <a:off x="3066256"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70" name="Rectangle 62"/>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71" name="Rectangle 63"/>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72" name="Rectangle 64"/>
          <p:cNvSpPr>
            <a:spLocks noChangeArrowheads="1"/>
          </p:cNvSpPr>
          <p:nvPr/>
        </p:nvSpPr>
        <p:spPr bwMode="auto">
          <a:xfrm rot="5400000" flipV="1">
            <a:off x="2730500" y="2354263"/>
            <a:ext cx="228600" cy="1778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4" name="AutoShape 66"/>
          <p:cNvSpPr>
            <a:spLocks/>
          </p:cNvSpPr>
          <p:nvPr/>
        </p:nvSpPr>
        <p:spPr bwMode="auto">
          <a:xfrm rot="-5400000" flipH="1" flipV="1">
            <a:off x="2610644" y="2050256"/>
            <a:ext cx="165100" cy="382588"/>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75" name="AutoShape 67"/>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80" name="Rectangle 72"/>
          <p:cNvSpPr>
            <a:spLocks noChangeArrowheads="1"/>
          </p:cNvSpPr>
          <p:nvPr/>
        </p:nvSpPr>
        <p:spPr bwMode="auto">
          <a:xfrm rot="5400000" flipV="1">
            <a:off x="2761457" y="2937669"/>
            <a:ext cx="1651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86" name="AutoShape 78"/>
          <p:cNvSpPr>
            <a:spLocks/>
          </p:cNvSpPr>
          <p:nvPr/>
        </p:nvSpPr>
        <p:spPr bwMode="auto">
          <a:xfrm rot="16200000" flipV="1">
            <a:off x="2618581" y="3074195"/>
            <a:ext cx="149225" cy="37941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87" name="AutoShape 79"/>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288" name="Line 80"/>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89" name="Line 81"/>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90" name="Line 82"/>
          <p:cNvSpPr>
            <a:spLocks noChangeShapeType="1"/>
          </p:cNvSpPr>
          <p:nvPr/>
        </p:nvSpPr>
        <p:spPr bwMode="auto">
          <a:xfrm rot="5400000" flipH="1">
            <a:off x="2286000"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291" name="Group 83"/>
          <p:cNvGrpSpPr>
            <a:grpSpLocks/>
          </p:cNvGrpSpPr>
          <p:nvPr/>
        </p:nvGrpSpPr>
        <p:grpSpPr bwMode="auto">
          <a:xfrm>
            <a:off x="2360613" y="3459163"/>
            <a:ext cx="115887" cy="266700"/>
            <a:chOff x="0" y="0"/>
            <a:chExt cx="20000" cy="19999"/>
          </a:xfrm>
        </p:grpSpPr>
        <p:sp>
          <p:nvSpPr>
            <p:cNvPr id="222292" name="Arc 8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3" name="Arc 8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294" name="Oval 86"/>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95" name="Line 87"/>
          <p:cNvSpPr>
            <a:spLocks noChangeShapeType="1"/>
          </p:cNvSpPr>
          <p:nvPr/>
        </p:nvSpPr>
        <p:spPr bwMode="auto">
          <a:xfrm rot="5400000" flipH="1">
            <a:off x="4294188"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96" name="Line 88"/>
          <p:cNvSpPr>
            <a:spLocks noChangeShapeType="1"/>
          </p:cNvSpPr>
          <p:nvPr/>
        </p:nvSpPr>
        <p:spPr bwMode="auto">
          <a:xfrm rot="5400000" flipH="1">
            <a:off x="2924175"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97" name="Line 89"/>
          <p:cNvSpPr>
            <a:spLocks noChangeShapeType="1"/>
          </p:cNvSpPr>
          <p:nvPr/>
        </p:nvSpPr>
        <p:spPr bwMode="auto">
          <a:xfrm rot="10800000" flipH="1">
            <a:off x="3905250"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298" name="Line 90"/>
          <p:cNvSpPr>
            <a:spLocks noChangeShapeType="1"/>
          </p:cNvSpPr>
          <p:nvPr/>
        </p:nvSpPr>
        <p:spPr bwMode="auto">
          <a:xfrm rot="10800000" flipH="1">
            <a:off x="2373313"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299" name="Group 91"/>
          <p:cNvGrpSpPr>
            <a:grpSpLocks/>
          </p:cNvGrpSpPr>
          <p:nvPr/>
        </p:nvGrpSpPr>
        <p:grpSpPr bwMode="auto">
          <a:xfrm>
            <a:off x="2373313" y="4084638"/>
            <a:ext cx="115887" cy="266700"/>
            <a:chOff x="0" y="0"/>
            <a:chExt cx="20000" cy="19999"/>
          </a:xfrm>
        </p:grpSpPr>
        <p:sp>
          <p:nvSpPr>
            <p:cNvPr id="222300" name="Arc 9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1" name="Arc 9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02" name="Line 94"/>
          <p:cNvSpPr>
            <a:spLocks noChangeShapeType="1"/>
          </p:cNvSpPr>
          <p:nvPr/>
        </p:nvSpPr>
        <p:spPr bwMode="auto">
          <a:xfrm rot="10800000" flipH="1">
            <a:off x="2371725" y="3709988"/>
            <a:ext cx="1588"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03" name="Line 95"/>
          <p:cNvSpPr>
            <a:spLocks noChangeShapeType="1"/>
          </p:cNvSpPr>
          <p:nvPr/>
        </p:nvSpPr>
        <p:spPr bwMode="auto">
          <a:xfrm rot="10800000" flipH="1">
            <a:off x="2374900"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04" name="Line 96"/>
          <p:cNvSpPr>
            <a:spLocks noChangeShapeType="1"/>
          </p:cNvSpPr>
          <p:nvPr/>
        </p:nvSpPr>
        <p:spPr bwMode="auto">
          <a:xfrm rot="5400000" flipH="1">
            <a:off x="2430463"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05" name="Line 97"/>
          <p:cNvSpPr>
            <a:spLocks noChangeShapeType="1"/>
          </p:cNvSpPr>
          <p:nvPr/>
        </p:nvSpPr>
        <p:spPr bwMode="auto">
          <a:xfrm rot="10800000" flipH="1">
            <a:off x="3400425" y="1646238"/>
            <a:ext cx="0" cy="18129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06" name="Line 98"/>
          <p:cNvSpPr>
            <a:spLocks noChangeShapeType="1"/>
          </p:cNvSpPr>
          <p:nvPr/>
        </p:nvSpPr>
        <p:spPr bwMode="auto">
          <a:xfrm rot="10800000" flipH="1">
            <a:off x="3611563"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07" name="Group 99"/>
          <p:cNvGrpSpPr>
            <a:grpSpLocks/>
          </p:cNvGrpSpPr>
          <p:nvPr/>
        </p:nvGrpSpPr>
        <p:grpSpPr bwMode="auto">
          <a:xfrm>
            <a:off x="3387725" y="3459163"/>
            <a:ext cx="115888" cy="266700"/>
            <a:chOff x="0" y="0"/>
            <a:chExt cx="20000" cy="19999"/>
          </a:xfrm>
        </p:grpSpPr>
        <p:sp>
          <p:nvSpPr>
            <p:cNvPr id="222308" name="Arc 10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09" name="Arc 10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10" name="Oval 102"/>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1" name="Oval 103"/>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12" name="Line 104"/>
          <p:cNvSpPr>
            <a:spLocks noChangeShapeType="1"/>
          </p:cNvSpPr>
          <p:nvPr/>
        </p:nvSpPr>
        <p:spPr bwMode="auto">
          <a:xfrm rot="5400000" flipH="1">
            <a:off x="3591719" y="4171157"/>
            <a:ext cx="0" cy="6270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3" name="Line 105"/>
          <p:cNvSpPr>
            <a:spLocks noChangeShapeType="1"/>
          </p:cNvSpPr>
          <p:nvPr/>
        </p:nvSpPr>
        <p:spPr bwMode="auto">
          <a:xfrm rot="10800000" flipH="1">
            <a:off x="3400425"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4" name="Line 106"/>
          <p:cNvSpPr>
            <a:spLocks noChangeShapeType="1"/>
          </p:cNvSpPr>
          <p:nvPr/>
        </p:nvSpPr>
        <p:spPr bwMode="auto">
          <a:xfrm rot="16200000" flipH="1">
            <a:off x="3344863"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5" name="Line 107"/>
          <p:cNvSpPr>
            <a:spLocks noChangeShapeType="1"/>
          </p:cNvSpPr>
          <p:nvPr/>
        </p:nvSpPr>
        <p:spPr bwMode="auto">
          <a:xfrm rot="10800000" flipH="1">
            <a:off x="4545013" y="2800350"/>
            <a:ext cx="0" cy="825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6" name="Line 108"/>
          <p:cNvSpPr>
            <a:spLocks noChangeShapeType="1"/>
          </p:cNvSpPr>
          <p:nvPr/>
        </p:nvSpPr>
        <p:spPr bwMode="auto">
          <a:xfrm rot="10800000" flipH="1">
            <a:off x="4532313"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7" name="Line 109"/>
          <p:cNvSpPr>
            <a:spLocks noChangeShapeType="1"/>
          </p:cNvSpPr>
          <p:nvPr/>
        </p:nvSpPr>
        <p:spPr bwMode="auto">
          <a:xfrm rot="5400000" flipH="1">
            <a:off x="4377532" y="2359819"/>
            <a:ext cx="0" cy="636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8" name="Line 110"/>
          <p:cNvSpPr>
            <a:spLocks noChangeShapeType="1"/>
          </p:cNvSpPr>
          <p:nvPr/>
        </p:nvSpPr>
        <p:spPr bwMode="auto">
          <a:xfrm rot="5400000" flipH="1">
            <a:off x="2103438" y="25558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19" name="Line 111"/>
          <p:cNvSpPr>
            <a:spLocks noChangeShapeType="1"/>
          </p:cNvSpPr>
          <p:nvPr/>
        </p:nvSpPr>
        <p:spPr bwMode="auto">
          <a:xfrm rot="10800000" flipH="1">
            <a:off x="2200275" y="2179638"/>
            <a:ext cx="0" cy="4857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20" name="Line 112"/>
          <p:cNvSpPr>
            <a:spLocks noChangeShapeType="1"/>
          </p:cNvSpPr>
          <p:nvPr/>
        </p:nvSpPr>
        <p:spPr bwMode="auto">
          <a:xfrm rot="5400000" flipH="1">
            <a:off x="2351088" y="2058987"/>
            <a:ext cx="0" cy="2762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21" name="Group 113"/>
          <p:cNvGrpSpPr>
            <a:grpSpLocks/>
          </p:cNvGrpSpPr>
          <p:nvPr/>
        </p:nvGrpSpPr>
        <p:grpSpPr bwMode="auto">
          <a:xfrm>
            <a:off x="3600450" y="3459163"/>
            <a:ext cx="115888" cy="266700"/>
            <a:chOff x="0" y="0"/>
            <a:chExt cx="20000" cy="19999"/>
          </a:xfrm>
        </p:grpSpPr>
        <p:sp>
          <p:nvSpPr>
            <p:cNvPr id="222322" name="Arc 11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3" name="Arc 11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24" name="Line 116"/>
          <p:cNvSpPr>
            <a:spLocks noChangeShapeType="1"/>
          </p:cNvSpPr>
          <p:nvPr/>
        </p:nvSpPr>
        <p:spPr bwMode="auto">
          <a:xfrm rot="10800000" flipH="1">
            <a:off x="3616325"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25" name="Line 117"/>
          <p:cNvSpPr>
            <a:spLocks noChangeShapeType="1"/>
          </p:cNvSpPr>
          <p:nvPr/>
        </p:nvSpPr>
        <p:spPr bwMode="auto">
          <a:xfrm rot="10800000" flipH="1">
            <a:off x="3614738"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26" name="Group 118"/>
          <p:cNvGrpSpPr>
            <a:grpSpLocks/>
          </p:cNvGrpSpPr>
          <p:nvPr/>
        </p:nvGrpSpPr>
        <p:grpSpPr bwMode="auto">
          <a:xfrm>
            <a:off x="3603625" y="4333875"/>
            <a:ext cx="115888" cy="266700"/>
            <a:chOff x="0" y="0"/>
            <a:chExt cx="20000" cy="19999"/>
          </a:xfrm>
        </p:grpSpPr>
        <p:sp>
          <p:nvSpPr>
            <p:cNvPr id="222327" name="Arc 11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28" name="Arc 12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329" name="Group 121"/>
          <p:cNvGrpSpPr>
            <a:grpSpLocks/>
          </p:cNvGrpSpPr>
          <p:nvPr/>
        </p:nvGrpSpPr>
        <p:grpSpPr bwMode="auto">
          <a:xfrm rot="-5400000">
            <a:off x="3552031" y="4560094"/>
            <a:ext cx="115888" cy="266700"/>
            <a:chOff x="0" y="0"/>
            <a:chExt cx="20000" cy="19999"/>
          </a:xfrm>
        </p:grpSpPr>
        <p:sp>
          <p:nvSpPr>
            <p:cNvPr id="222330" name="Arc 12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31" name="Arc 12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32" name="Line 124"/>
          <p:cNvSpPr>
            <a:spLocks noChangeShapeType="1"/>
          </p:cNvSpPr>
          <p:nvPr/>
        </p:nvSpPr>
        <p:spPr bwMode="auto">
          <a:xfrm rot="5400000" flipH="1">
            <a:off x="3824288"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33" name="Group 125"/>
          <p:cNvGrpSpPr>
            <a:grpSpLocks/>
          </p:cNvGrpSpPr>
          <p:nvPr/>
        </p:nvGrpSpPr>
        <p:grpSpPr bwMode="auto">
          <a:xfrm>
            <a:off x="2695575" y="4041775"/>
            <a:ext cx="395288" cy="352425"/>
            <a:chOff x="1698" y="2546"/>
            <a:chExt cx="249" cy="222"/>
          </a:xfrm>
        </p:grpSpPr>
        <p:sp>
          <p:nvSpPr>
            <p:cNvPr id="222334" name="AutoShape 126"/>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35" name="AutoShape 127"/>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36" name="AutoShape 128"/>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37" name="AutoShape 129"/>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38" name="AutoShape 130"/>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39" name="AutoShape 131"/>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40" name="AutoShape 132"/>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41" name="AutoShape 133"/>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42" name="AutoShape 134"/>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43" name="AutoShape 135"/>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344" name="Text Box 136"/>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2345" name="Line 137"/>
          <p:cNvSpPr>
            <a:spLocks noChangeShapeType="1"/>
          </p:cNvSpPr>
          <p:nvPr/>
        </p:nvSpPr>
        <p:spPr bwMode="auto">
          <a:xfrm rot="10800000" flipH="1">
            <a:off x="4071938"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46" name="Group 138"/>
          <p:cNvGrpSpPr>
            <a:grpSpLocks/>
          </p:cNvGrpSpPr>
          <p:nvPr/>
        </p:nvGrpSpPr>
        <p:grpSpPr bwMode="auto">
          <a:xfrm>
            <a:off x="4532313" y="2544763"/>
            <a:ext cx="115887" cy="266700"/>
            <a:chOff x="0" y="0"/>
            <a:chExt cx="20000" cy="19999"/>
          </a:xfrm>
        </p:grpSpPr>
        <p:sp>
          <p:nvSpPr>
            <p:cNvPr id="222347" name="Arc 13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48" name="Arc 14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349" name="Group 141"/>
          <p:cNvGrpSpPr>
            <a:grpSpLocks/>
          </p:cNvGrpSpPr>
          <p:nvPr/>
        </p:nvGrpSpPr>
        <p:grpSpPr bwMode="auto">
          <a:xfrm>
            <a:off x="3603625" y="2738438"/>
            <a:ext cx="115888" cy="266700"/>
            <a:chOff x="0" y="0"/>
            <a:chExt cx="20000" cy="19999"/>
          </a:xfrm>
        </p:grpSpPr>
        <p:sp>
          <p:nvSpPr>
            <p:cNvPr id="222350" name="Arc 14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51" name="Arc 14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52" name="Line 144"/>
          <p:cNvSpPr>
            <a:spLocks noChangeShapeType="1"/>
          </p:cNvSpPr>
          <p:nvPr/>
        </p:nvSpPr>
        <p:spPr bwMode="auto">
          <a:xfrm rot="10800000" flipH="1">
            <a:off x="3616325"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353" name="Group 145"/>
          <p:cNvGrpSpPr>
            <a:grpSpLocks/>
          </p:cNvGrpSpPr>
          <p:nvPr/>
        </p:nvGrpSpPr>
        <p:grpSpPr bwMode="auto">
          <a:xfrm>
            <a:off x="379413" y="5105400"/>
            <a:ext cx="2017712" cy="1498600"/>
            <a:chOff x="4072" y="400"/>
            <a:chExt cx="1271" cy="944"/>
          </a:xfrm>
        </p:grpSpPr>
        <p:sp>
          <p:nvSpPr>
            <p:cNvPr id="222354" name="Text Box 146"/>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2355" name="Text Box 147"/>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2356" name="Group 148"/>
            <p:cNvGrpSpPr>
              <a:grpSpLocks/>
            </p:cNvGrpSpPr>
            <p:nvPr/>
          </p:nvGrpSpPr>
          <p:grpSpPr bwMode="auto">
            <a:xfrm rot="-5400000">
              <a:off x="4330" y="667"/>
              <a:ext cx="614" cy="272"/>
              <a:chOff x="582" y="1272"/>
              <a:chExt cx="706" cy="313"/>
            </a:xfrm>
          </p:grpSpPr>
          <p:sp>
            <p:nvSpPr>
              <p:cNvPr id="222357" name="Rectangle 149"/>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58" name="Line 150"/>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59" name="Line 151"/>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60" name="Line 152"/>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61" name="Text Box 153"/>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2362" name="Text Box 154"/>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2363" name="Rectangle 155"/>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4" name="Rectangle 156"/>
          <p:cNvSpPr>
            <a:spLocks noChangeArrowheads="1"/>
          </p:cNvSpPr>
          <p:nvPr/>
        </p:nvSpPr>
        <p:spPr bwMode="auto">
          <a:xfrm flipH="1">
            <a:off x="5307013" y="3821113"/>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65" name="Rectangle 157"/>
          <p:cNvSpPr>
            <a:spLocks noChangeArrowheads="1"/>
          </p:cNvSpPr>
          <p:nvPr/>
        </p:nvSpPr>
        <p:spPr bwMode="auto">
          <a:xfrm rot="5400000" flipH="1" flipV="1">
            <a:off x="5499894" y="3977482"/>
            <a:ext cx="263525" cy="4778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6" name="Rectangle 158"/>
          <p:cNvSpPr>
            <a:spLocks noChangeArrowheads="1"/>
          </p:cNvSpPr>
          <p:nvPr/>
        </p:nvSpPr>
        <p:spPr bwMode="auto">
          <a:xfrm rot="5400000" flipH="1">
            <a:off x="5319713" y="4181475"/>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67" name="AutoShape 159"/>
          <p:cNvSpPr>
            <a:spLocks/>
          </p:cNvSpPr>
          <p:nvPr/>
        </p:nvSpPr>
        <p:spPr bwMode="auto">
          <a:xfrm rot="5400000" flipH="1" flipV="1">
            <a:off x="5723732"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8" name="AutoShape 160"/>
          <p:cNvSpPr>
            <a:spLocks/>
          </p:cNvSpPr>
          <p:nvPr/>
        </p:nvSpPr>
        <p:spPr bwMode="auto">
          <a:xfrm rot="5400000" flipH="1" flipV="1">
            <a:off x="5788818"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69" name="AutoShape 161"/>
          <p:cNvSpPr>
            <a:spLocks/>
          </p:cNvSpPr>
          <p:nvPr/>
        </p:nvSpPr>
        <p:spPr bwMode="auto">
          <a:xfrm rot="5400000" flipV="1">
            <a:off x="5723731" y="3794919"/>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0" name="AutoShape 162"/>
          <p:cNvSpPr>
            <a:spLocks/>
          </p:cNvSpPr>
          <p:nvPr/>
        </p:nvSpPr>
        <p:spPr bwMode="auto">
          <a:xfrm rot="5400000" flipV="1">
            <a:off x="5788819"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1" name="Line 163"/>
          <p:cNvSpPr>
            <a:spLocks noChangeShapeType="1"/>
          </p:cNvSpPr>
          <p:nvPr/>
        </p:nvSpPr>
        <p:spPr bwMode="auto">
          <a:xfrm rot="10800000" flipH="1" flipV="1">
            <a:off x="5476875" y="4110038"/>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72" name="Rectangle 164"/>
          <p:cNvSpPr>
            <a:spLocks noChangeArrowheads="1"/>
          </p:cNvSpPr>
          <p:nvPr/>
        </p:nvSpPr>
        <p:spPr bwMode="auto">
          <a:xfrm flipH="1">
            <a:off x="5416550" y="412908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74" name="Rectangle 166"/>
          <p:cNvSpPr>
            <a:spLocks noChangeArrowheads="1"/>
          </p:cNvSpPr>
          <p:nvPr/>
        </p:nvSpPr>
        <p:spPr bwMode="auto">
          <a:xfrm rot="-5400000">
            <a:off x="6527007" y="1115218"/>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75" name="Rectangle 167"/>
          <p:cNvSpPr>
            <a:spLocks noChangeArrowheads="1"/>
          </p:cNvSpPr>
          <p:nvPr/>
        </p:nvSpPr>
        <p:spPr bwMode="auto">
          <a:xfrm rot="10800000" flipV="1">
            <a:off x="6916738" y="1446213"/>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6" name="AutoShape 168"/>
          <p:cNvSpPr>
            <a:spLocks noChangeArrowheads="1"/>
          </p:cNvSpPr>
          <p:nvPr/>
        </p:nvSpPr>
        <p:spPr bwMode="auto">
          <a:xfrm rot="8139014" flipV="1">
            <a:off x="689451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7" name="AutoShape 169"/>
          <p:cNvSpPr>
            <a:spLocks noChangeArrowheads="1"/>
          </p:cNvSpPr>
          <p:nvPr/>
        </p:nvSpPr>
        <p:spPr bwMode="auto">
          <a:xfrm rot="8139014" flipV="1">
            <a:off x="689451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8" name="Rectangle 170"/>
          <p:cNvSpPr>
            <a:spLocks noChangeArrowheads="1"/>
          </p:cNvSpPr>
          <p:nvPr/>
        </p:nvSpPr>
        <p:spPr bwMode="auto">
          <a:xfrm rot="-10800000" flipH="1" flipV="1">
            <a:off x="6459538" y="1446213"/>
            <a:ext cx="227012"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79" name="AutoShape 171"/>
          <p:cNvSpPr>
            <a:spLocks noChangeArrowheads="1"/>
          </p:cNvSpPr>
          <p:nvPr/>
        </p:nvSpPr>
        <p:spPr bwMode="auto">
          <a:xfrm rot="-8139014" flipH="1" flipV="1">
            <a:off x="6657975"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0" name="AutoShape 172"/>
          <p:cNvSpPr>
            <a:spLocks noChangeArrowheads="1"/>
          </p:cNvSpPr>
          <p:nvPr/>
        </p:nvSpPr>
        <p:spPr bwMode="auto">
          <a:xfrm rot="-8139014" flipH="1" flipV="1">
            <a:off x="6657975"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1" name="AutoShape 173"/>
          <p:cNvSpPr>
            <a:spLocks noChangeArrowheads="1"/>
          </p:cNvSpPr>
          <p:nvPr/>
        </p:nvSpPr>
        <p:spPr bwMode="auto">
          <a:xfrm rot="8139014" flipV="1">
            <a:off x="6883400"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2" name="AutoShape 174"/>
          <p:cNvSpPr>
            <a:spLocks noChangeArrowheads="1"/>
          </p:cNvSpPr>
          <p:nvPr/>
        </p:nvSpPr>
        <p:spPr bwMode="auto">
          <a:xfrm rot="8139014" flipV="1">
            <a:off x="6881813"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3" name="AutoShape 175"/>
          <p:cNvSpPr>
            <a:spLocks noChangeArrowheads="1"/>
          </p:cNvSpPr>
          <p:nvPr/>
        </p:nvSpPr>
        <p:spPr bwMode="auto">
          <a:xfrm rot="-8139014" flipH="1" flipV="1">
            <a:off x="6669088"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4" name="AutoShape 176"/>
          <p:cNvSpPr>
            <a:spLocks noChangeArrowheads="1"/>
          </p:cNvSpPr>
          <p:nvPr/>
        </p:nvSpPr>
        <p:spPr bwMode="auto">
          <a:xfrm rot="-8139014" flipH="1" flipV="1">
            <a:off x="6670675"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5" name="Rectangle 177"/>
          <p:cNvSpPr>
            <a:spLocks noChangeArrowheads="1"/>
          </p:cNvSpPr>
          <p:nvPr/>
        </p:nvSpPr>
        <p:spPr bwMode="auto">
          <a:xfrm rot="5400000" flipV="1">
            <a:off x="6696869"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86" name="Rectangle 178"/>
          <p:cNvSpPr>
            <a:spLocks noChangeArrowheads="1"/>
          </p:cNvSpPr>
          <p:nvPr/>
        </p:nvSpPr>
        <p:spPr bwMode="auto">
          <a:xfrm rot="-10800000">
            <a:off x="6772275"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2387" name="Group 179"/>
          <p:cNvGrpSpPr>
            <a:grpSpLocks/>
          </p:cNvGrpSpPr>
          <p:nvPr/>
        </p:nvGrpSpPr>
        <p:grpSpPr bwMode="auto">
          <a:xfrm>
            <a:off x="6507163" y="1477963"/>
            <a:ext cx="560387" cy="333375"/>
            <a:chOff x="2330" y="1034"/>
            <a:chExt cx="353" cy="210"/>
          </a:xfrm>
        </p:grpSpPr>
        <p:sp>
          <p:nvSpPr>
            <p:cNvPr id="222388" name="Rectangle 180"/>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89" name="Rectangle 181"/>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390" name="Rectangle 182"/>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392" name="AutoShape 184"/>
          <p:cNvSpPr>
            <a:spLocks/>
          </p:cNvSpPr>
          <p:nvPr/>
        </p:nvSpPr>
        <p:spPr bwMode="auto">
          <a:xfrm rot="-10800000" flipH="1" flipV="1">
            <a:off x="6319838"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3" name="AutoShape 185"/>
          <p:cNvSpPr>
            <a:spLocks/>
          </p:cNvSpPr>
          <p:nvPr/>
        </p:nvSpPr>
        <p:spPr bwMode="auto">
          <a:xfrm rot="-10800000" flipH="1" flipV="1">
            <a:off x="6375400"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4" name="Line 186"/>
          <p:cNvSpPr>
            <a:spLocks noChangeShapeType="1"/>
          </p:cNvSpPr>
          <p:nvPr/>
        </p:nvSpPr>
        <p:spPr bwMode="auto">
          <a:xfrm rot="10800000" flipV="1">
            <a:off x="6684963"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95" name="Line 187"/>
          <p:cNvSpPr>
            <a:spLocks noChangeShapeType="1"/>
          </p:cNvSpPr>
          <p:nvPr/>
        </p:nvSpPr>
        <p:spPr bwMode="auto">
          <a:xfrm rot="10800000" flipV="1">
            <a:off x="6683375" y="1543050"/>
            <a:ext cx="236538"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396" name="AutoShape 188"/>
          <p:cNvSpPr>
            <a:spLocks noChangeArrowheads="1"/>
          </p:cNvSpPr>
          <p:nvPr/>
        </p:nvSpPr>
        <p:spPr bwMode="auto">
          <a:xfrm rot="10800000" flipV="1">
            <a:off x="6908800"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7" name="AutoShape 189"/>
          <p:cNvSpPr>
            <a:spLocks noChangeArrowheads="1"/>
          </p:cNvSpPr>
          <p:nvPr/>
        </p:nvSpPr>
        <p:spPr bwMode="auto">
          <a:xfrm rot="-10800000">
            <a:off x="6908800"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399" name="AutoShape 191"/>
          <p:cNvSpPr>
            <a:spLocks/>
          </p:cNvSpPr>
          <p:nvPr/>
        </p:nvSpPr>
        <p:spPr bwMode="auto">
          <a:xfrm flipH="1">
            <a:off x="7153275" y="1619250"/>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00" name="AutoShape 192"/>
          <p:cNvSpPr>
            <a:spLocks/>
          </p:cNvSpPr>
          <p:nvPr/>
        </p:nvSpPr>
        <p:spPr bwMode="auto">
          <a:xfrm flipH="1">
            <a:off x="7150100"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01" name="Line 193"/>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02" name="Line 194"/>
          <p:cNvSpPr>
            <a:spLocks noChangeShapeType="1"/>
          </p:cNvSpPr>
          <p:nvPr/>
        </p:nvSpPr>
        <p:spPr bwMode="auto">
          <a:xfrm rot="5400000" flipH="1">
            <a:off x="6596857" y="2183606"/>
            <a:ext cx="0" cy="1379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03" name="Rectangle 195"/>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4" name="Rectangle 196"/>
          <p:cNvSpPr>
            <a:spLocks noChangeArrowheads="1"/>
          </p:cNvSpPr>
          <p:nvPr/>
        </p:nvSpPr>
        <p:spPr bwMode="auto">
          <a:xfrm rot="5400000" flipV="1">
            <a:off x="5358606" y="2612232"/>
            <a:ext cx="428625"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05" name="Rectangle 197"/>
          <p:cNvSpPr>
            <a:spLocks noChangeArrowheads="1"/>
          </p:cNvSpPr>
          <p:nvPr/>
        </p:nvSpPr>
        <p:spPr bwMode="auto">
          <a:xfrm rot="5400000" flipH="1">
            <a:off x="5795169" y="2778919"/>
            <a:ext cx="61913" cy="1873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6" name="Rectangle 198"/>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7" name="Rectangle 199"/>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08" name="Rectangle 200"/>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409" name="Group 201"/>
          <p:cNvGrpSpPr>
            <a:grpSpLocks/>
          </p:cNvGrpSpPr>
          <p:nvPr/>
        </p:nvGrpSpPr>
        <p:grpSpPr bwMode="auto">
          <a:xfrm flipV="1">
            <a:off x="5230813" y="2159000"/>
            <a:ext cx="382587" cy="168275"/>
            <a:chOff x="2534" y="1850"/>
            <a:chExt cx="241" cy="106"/>
          </a:xfrm>
        </p:grpSpPr>
        <p:sp>
          <p:nvSpPr>
            <p:cNvPr id="222410" name="AutoShape 202"/>
            <p:cNvSpPr>
              <a:spLocks/>
            </p:cNvSpPr>
            <p:nvPr/>
          </p:nvSpPr>
          <p:spPr bwMode="auto">
            <a:xfrm rot="5400000" flipH="1">
              <a:off x="2603" y="1783"/>
              <a:ext cx="104" cy="24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11" name="AutoShape 203"/>
            <p:cNvSpPr>
              <a:spLocks/>
            </p:cNvSpPr>
            <p:nvPr/>
          </p:nvSpPr>
          <p:spPr bwMode="auto">
            <a:xfrm rot="5400000" flipH="1">
              <a:off x="2602" y="1782"/>
              <a:ext cx="62" cy="19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416" name="Rectangle 208"/>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417" name="Group 209"/>
          <p:cNvGrpSpPr>
            <a:grpSpLocks/>
          </p:cNvGrpSpPr>
          <p:nvPr/>
        </p:nvGrpSpPr>
        <p:grpSpPr bwMode="auto">
          <a:xfrm rot="5400000" flipV="1">
            <a:off x="5208588" y="2568575"/>
            <a:ext cx="725488" cy="280987"/>
            <a:chOff x="2508" y="1200"/>
            <a:chExt cx="554" cy="214"/>
          </a:xfrm>
        </p:grpSpPr>
        <p:sp>
          <p:nvSpPr>
            <p:cNvPr id="222418" name="Rectangle 210"/>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19" name="Rectangle 211"/>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0" name="Rectangle 212"/>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1" name="Rectangle 213"/>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22" name="AutoShape 214"/>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23" name="AutoShape 215"/>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24" name="Line 216"/>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25" name="Line 217"/>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26" name="Line 218"/>
          <p:cNvSpPr>
            <a:spLocks noChangeShapeType="1"/>
          </p:cNvSpPr>
          <p:nvPr/>
        </p:nvSpPr>
        <p:spPr bwMode="auto">
          <a:xfrm rot="5400000" flipH="1">
            <a:off x="5014913"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27" name="Group 219"/>
          <p:cNvGrpSpPr>
            <a:grpSpLocks/>
          </p:cNvGrpSpPr>
          <p:nvPr/>
        </p:nvGrpSpPr>
        <p:grpSpPr bwMode="auto">
          <a:xfrm>
            <a:off x="5089525" y="3459163"/>
            <a:ext cx="115888" cy="266700"/>
            <a:chOff x="0" y="0"/>
            <a:chExt cx="20000" cy="19999"/>
          </a:xfrm>
        </p:grpSpPr>
        <p:sp>
          <p:nvSpPr>
            <p:cNvPr id="222428" name="Arc 22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29" name="Arc 22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30" name="Oval 222"/>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1" name="Line 223"/>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32" name="Line 224"/>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33" name="Line 225"/>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34" name="Line 226"/>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35" name="Group 227"/>
          <p:cNvGrpSpPr>
            <a:grpSpLocks/>
          </p:cNvGrpSpPr>
          <p:nvPr/>
        </p:nvGrpSpPr>
        <p:grpSpPr bwMode="auto">
          <a:xfrm>
            <a:off x="5102225" y="4084638"/>
            <a:ext cx="115888" cy="266700"/>
            <a:chOff x="0" y="0"/>
            <a:chExt cx="20000" cy="19999"/>
          </a:xfrm>
        </p:grpSpPr>
        <p:sp>
          <p:nvSpPr>
            <p:cNvPr id="222436" name="Arc 22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37" name="Arc 22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38" name="Line 230"/>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39" name="Line 231"/>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40" name="Line 232"/>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41" name="Line 233"/>
          <p:cNvSpPr>
            <a:spLocks noChangeShapeType="1"/>
          </p:cNvSpPr>
          <p:nvPr/>
        </p:nvSpPr>
        <p:spPr bwMode="auto">
          <a:xfrm rot="10800000" flipH="1">
            <a:off x="6129338" y="1951038"/>
            <a:ext cx="0" cy="1508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42" name="Line 234"/>
          <p:cNvSpPr>
            <a:spLocks noChangeShapeType="1"/>
          </p:cNvSpPr>
          <p:nvPr/>
        </p:nvSpPr>
        <p:spPr bwMode="auto">
          <a:xfrm rot="10800000" flipH="1">
            <a:off x="6340475"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43" name="Group 235"/>
          <p:cNvGrpSpPr>
            <a:grpSpLocks/>
          </p:cNvGrpSpPr>
          <p:nvPr/>
        </p:nvGrpSpPr>
        <p:grpSpPr bwMode="auto">
          <a:xfrm>
            <a:off x="6116638" y="3459163"/>
            <a:ext cx="115887" cy="266700"/>
            <a:chOff x="0" y="0"/>
            <a:chExt cx="20000" cy="19999"/>
          </a:xfrm>
        </p:grpSpPr>
        <p:sp>
          <p:nvSpPr>
            <p:cNvPr id="222444" name="Arc 23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5" name="Arc 23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46" name="Oval 238"/>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7" name="Oval 239"/>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48" name="Line 240"/>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49" name="Line 241"/>
          <p:cNvSpPr>
            <a:spLocks noChangeShapeType="1"/>
          </p:cNvSpPr>
          <p:nvPr/>
        </p:nvSpPr>
        <p:spPr bwMode="auto">
          <a:xfrm rot="10800000" flipH="1">
            <a:off x="6129338"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0" name="Line 242"/>
          <p:cNvSpPr>
            <a:spLocks noChangeShapeType="1"/>
          </p:cNvSpPr>
          <p:nvPr/>
        </p:nvSpPr>
        <p:spPr bwMode="auto">
          <a:xfrm rot="16200000" flipH="1">
            <a:off x="6073776"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1" name="Line 243"/>
          <p:cNvSpPr>
            <a:spLocks noChangeShapeType="1"/>
          </p:cNvSpPr>
          <p:nvPr/>
        </p:nvSpPr>
        <p:spPr bwMode="auto">
          <a:xfrm rot="10800000" flipH="1">
            <a:off x="7273925" y="2800350"/>
            <a:ext cx="0" cy="825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2" name="Line 244"/>
          <p:cNvSpPr>
            <a:spLocks noChangeShapeType="1"/>
          </p:cNvSpPr>
          <p:nvPr/>
        </p:nvSpPr>
        <p:spPr bwMode="auto">
          <a:xfrm rot="10800000" flipH="1">
            <a:off x="7261225"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3" name="Line 245"/>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4" name="Line 246"/>
          <p:cNvSpPr>
            <a:spLocks noChangeShapeType="1"/>
          </p:cNvSpPr>
          <p:nvPr/>
        </p:nvSpPr>
        <p:spPr bwMode="auto">
          <a:xfrm rot="5400000" flipH="1">
            <a:off x="4832351"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5" name="Line 247"/>
          <p:cNvSpPr>
            <a:spLocks noChangeShapeType="1"/>
          </p:cNvSpPr>
          <p:nvPr/>
        </p:nvSpPr>
        <p:spPr bwMode="auto">
          <a:xfrm rot="10800000" flipH="1">
            <a:off x="4929188"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56" name="Line 248"/>
          <p:cNvSpPr>
            <a:spLocks noChangeShapeType="1"/>
          </p:cNvSpPr>
          <p:nvPr/>
        </p:nvSpPr>
        <p:spPr bwMode="auto">
          <a:xfrm rot="5400000" flipH="1">
            <a:off x="5080001"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57" name="Group 249"/>
          <p:cNvGrpSpPr>
            <a:grpSpLocks/>
          </p:cNvGrpSpPr>
          <p:nvPr/>
        </p:nvGrpSpPr>
        <p:grpSpPr bwMode="auto">
          <a:xfrm>
            <a:off x="6329363" y="3459163"/>
            <a:ext cx="115887" cy="266700"/>
            <a:chOff x="0" y="0"/>
            <a:chExt cx="20000" cy="19999"/>
          </a:xfrm>
        </p:grpSpPr>
        <p:sp>
          <p:nvSpPr>
            <p:cNvPr id="222458" name="Arc 25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59" name="Arc 25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60" name="Line 252"/>
          <p:cNvSpPr>
            <a:spLocks noChangeShapeType="1"/>
          </p:cNvSpPr>
          <p:nvPr/>
        </p:nvSpPr>
        <p:spPr bwMode="auto">
          <a:xfrm rot="10800000" flipH="1">
            <a:off x="6345238"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61" name="Line 253"/>
          <p:cNvSpPr>
            <a:spLocks noChangeShapeType="1"/>
          </p:cNvSpPr>
          <p:nvPr/>
        </p:nvSpPr>
        <p:spPr bwMode="auto">
          <a:xfrm rot="10800000" flipH="1">
            <a:off x="6343650"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62" name="Group 254"/>
          <p:cNvGrpSpPr>
            <a:grpSpLocks/>
          </p:cNvGrpSpPr>
          <p:nvPr/>
        </p:nvGrpSpPr>
        <p:grpSpPr bwMode="auto">
          <a:xfrm>
            <a:off x="6332538" y="4333875"/>
            <a:ext cx="115887" cy="266700"/>
            <a:chOff x="0" y="0"/>
            <a:chExt cx="20000" cy="19999"/>
          </a:xfrm>
        </p:grpSpPr>
        <p:sp>
          <p:nvSpPr>
            <p:cNvPr id="222463" name="Arc 25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4" name="Arc 25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65" name="Group 257"/>
          <p:cNvGrpSpPr>
            <a:grpSpLocks/>
          </p:cNvGrpSpPr>
          <p:nvPr/>
        </p:nvGrpSpPr>
        <p:grpSpPr bwMode="auto">
          <a:xfrm rot="-5400000">
            <a:off x="6280944" y="4560094"/>
            <a:ext cx="115888" cy="266700"/>
            <a:chOff x="0" y="0"/>
            <a:chExt cx="20000" cy="19999"/>
          </a:xfrm>
        </p:grpSpPr>
        <p:sp>
          <p:nvSpPr>
            <p:cNvPr id="222466" name="Arc 25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67" name="Arc 25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68" name="Line 260"/>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69" name="Group 261"/>
          <p:cNvGrpSpPr>
            <a:grpSpLocks/>
          </p:cNvGrpSpPr>
          <p:nvPr/>
        </p:nvGrpSpPr>
        <p:grpSpPr bwMode="auto">
          <a:xfrm>
            <a:off x="5424488" y="4041775"/>
            <a:ext cx="395287" cy="352425"/>
            <a:chOff x="3417" y="2546"/>
            <a:chExt cx="249" cy="222"/>
          </a:xfrm>
        </p:grpSpPr>
        <p:sp>
          <p:nvSpPr>
            <p:cNvPr id="222470" name="AutoShape 262"/>
            <p:cNvSpPr>
              <a:spLocks noChangeArrowheads="1"/>
            </p:cNvSpPr>
            <p:nvPr/>
          </p:nvSpPr>
          <p:spPr bwMode="auto">
            <a:xfrm rot="8060986" flipH="1" flipV="1">
              <a:off x="3423"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1" name="AutoShape 263"/>
            <p:cNvSpPr>
              <a:spLocks noChangeArrowheads="1"/>
            </p:cNvSpPr>
            <p:nvPr/>
          </p:nvSpPr>
          <p:spPr bwMode="auto">
            <a:xfrm rot="8060986" flipH="1" flipV="1">
              <a:off x="3629"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2" name="AutoShape 264"/>
            <p:cNvSpPr>
              <a:spLocks noChangeArrowheads="1"/>
            </p:cNvSpPr>
            <p:nvPr/>
          </p:nvSpPr>
          <p:spPr bwMode="auto">
            <a:xfrm rot="2739014" flipV="1">
              <a:off x="3417"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3" name="AutoShape 265"/>
            <p:cNvSpPr>
              <a:spLocks noChangeArrowheads="1"/>
            </p:cNvSpPr>
            <p:nvPr/>
          </p:nvSpPr>
          <p:spPr bwMode="auto">
            <a:xfrm rot="2739014" flipV="1">
              <a:off x="3624"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4" name="AutoShape 266"/>
            <p:cNvSpPr>
              <a:spLocks noChangeArrowheads="1"/>
            </p:cNvSpPr>
            <p:nvPr/>
          </p:nvSpPr>
          <p:spPr bwMode="auto">
            <a:xfrm rot="8060986" flipH="1" flipV="1">
              <a:off x="3423"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5" name="AutoShape 267"/>
            <p:cNvSpPr>
              <a:spLocks noChangeArrowheads="1"/>
            </p:cNvSpPr>
            <p:nvPr/>
          </p:nvSpPr>
          <p:spPr bwMode="auto">
            <a:xfrm rot="8060986" flipH="1" flipV="1">
              <a:off x="3629"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6" name="AutoShape 268"/>
            <p:cNvSpPr>
              <a:spLocks noChangeArrowheads="1"/>
            </p:cNvSpPr>
            <p:nvPr/>
          </p:nvSpPr>
          <p:spPr bwMode="auto">
            <a:xfrm rot="2739014" flipV="1">
              <a:off x="362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7" name="AutoShape 269"/>
            <p:cNvSpPr>
              <a:spLocks noChangeArrowheads="1"/>
            </p:cNvSpPr>
            <p:nvPr/>
          </p:nvSpPr>
          <p:spPr bwMode="auto">
            <a:xfrm rot="2739014" flipV="1">
              <a:off x="3418"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8" name="AutoShape 270"/>
            <p:cNvSpPr>
              <a:spLocks noChangeArrowheads="1"/>
            </p:cNvSpPr>
            <p:nvPr/>
          </p:nvSpPr>
          <p:spPr bwMode="auto">
            <a:xfrm rot="13539014" flipH="1">
              <a:off x="3417"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79" name="AutoShape 271"/>
            <p:cNvSpPr>
              <a:spLocks noChangeArrowheads="1"/>
            </p:cNvSpPr>
            <p:nvPr/>
          </p:nvSpPr>
          <p:spPr bwMode="auto">
            <a:xfrm rot="13539014" flipH="1">
              <a:off x="3624"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2481" name="Line 273"/>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2482" name="Group 274"/>
          <p:cNvGrpSpPr>
            <a:grpSpLocks/>
          </p:cNvGrpSpPr>
          <p:nvPr/>
        </p:nvGrpSpPr>
        <p:grpSpPr bwMode="auto">
          <a:xfrm>
            <a:off x="7261225" y="2544763"/>
            <a:ext cx="115888" cy="266700"/>
            <a:chOff x="0" y="0"/>
            <a:chExt cx="20000" cy="19999"/>
          </a:xfrm>
        </p:grpSpPr>
        <p:sp>
          <p:nvSpPr>
            <p:cNvPr id="222483" name="Arc 27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4" name="Arc 27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2485" name="Group 277"/>
          <p:cNvGrpSpPr>
            <a:grpSpLocks/>
          </p:cNvGrpSpPr>
          <p:nvPr/>
        </p:nvGrpSpPr>
        <p:grpSpPr bwMode="auto">
          <a:xfrm>
            <a:off x="6332538" y="2738438"/>
            <a:ext cx="115887" cy="266700"/>
            <a:chOff x="0" y="0"/>
            <a:chExt cx="20000" cy="19999"/>
          </a:xfrm>
        </p:grpSpPr>
        <p:sp>
          <p:nvSpPr>
            <p:cNvPr id="222486" name="Arc 27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487" name="Arc 27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488" name="Line 280"/>
          <p:cNvSpPr>
            <a:spLocks noChangeShapeType="1"/>
          </p:cNvSpPr>
          <p:nvPr/>
        </p:nvSpPr>
        <p:spPr bwMode="auto">
          <a:xfrm rot="10800000" flipH="1">
            <a:off x="6345238"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0" name="Rectangle 282"/>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91" name="Line 283"/>
          <p:cNvSpPr>
            <a:spLocks noChangeShapeType="1"/>
          </p:cNvSpPr>
          <p:nvPr/>
        </p:nvSpPr>
        <p:spPr bwMode="auto">
          <a:xfrm rot="-5400000">
            <a:off x="7546976" y="25622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2" name="Line 284"/>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3" name="Oval 285"/>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94" name="Oval 286"/>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95" name="Line 287"/>
          <p:cNvSpPr>
            <a:spLocks noChangeShapeType="1"/>
          </p:cNvSpPr>
          <p:nvPr/>
        </p:nvSpPr>
        <p:spPr bwMode="auto">
          <a:xfrm rot="-5400000">
            <a:off x="7554913" y="41052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6" name="Oval 288"/>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497" name="Text Box 289"/>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2498" name="Line 290"/>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499" name="Text Box 291"/>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2500" name="Text Box 292"/>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2501" name="Line 293"/>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2" name="AutoShape 294"/>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503" name="Line 295"/>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4" name="Line 296"/>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5" name="Line 297"/>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6" name="Line 298"/>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7" name="Line 299"/>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08" name="Line 300"/>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11" name="Line 303"/>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2" name="Line 304"/>
          <p:cNvSpPr>
            <a:spLocks noChangeShapeType="1"/>
          </p:cNvSpPr>
          <p:nvPr/>
        </p:nvSpPr>
        <p:spPr bwMode="auto">
          <a:xfrm rot="-5400000">
            <a:off x="1435100" y="3997325"/>
            <a:ext cx="0" cy="4318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3" name="Line 305"/>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4" name="Line 306"/>
          <p:cNvSpPr>
            <a:spLocks noChangeShapeType="1"/>
          </p:cNvSpPr>
          <p:nvPr/>
        </p:nvSpPr>
        <p:spPr bwMode="auto">
          <a:xfrm flipH="1">
            <a:off x="601663" y="3024188"/>
            <a:ext cx="107950" cy="555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5" name="Line 307"/>
          <p:cNvSpPr>
            <a:spLocks noChangeShapeType="1"/>
          </p:cNvSpPr>
          <p:nvPr/>
        </p:nvSpPr>
        <p:spPr bwMode="auto">
          <a:xfrm flipH="1">
            <a:off x="609600" y="313372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6" name="Line 308"/>
          <p:cNvSpPr>
            <a:spLocks noChangeShapeType="1"/>
          </p:cNvSpPr>
          <p:nvPr/>
        </p:nvSpPr>
        <p:spPr bwMode="auto">
          <a:xfrm flipH="1" flipV="1">
            <a:off x="609600" y="3081338"/>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7" name="Rectangle 309"/>
          <p:cNvSpPr>
            <a:spLocks noChangeArrowheads="1"/>
          </p:cNvSpPr>
          <p:nvPr/>
        </p:nvSpPr>
        <p:spPr bwMode="auto">
          <a:xfrm>
            <a:off x="525463" y="277971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8" name="Line 310"/>
          <p:cNvSpPr>
            <a:spLocks noChangeShapeType="1"/>
          </p:cNvSpPr>
          <p:nvPr/>
        </p:nvSpPr>
        <p:spPr bwMode="auto">
          <a:xfrm>
            <a:off x="533400" y="2846388"/>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19" name="Line 311"/>
          <p:cNvSpPr>
            <a:spLocks noChangeShapeType="1"/>
          </p:cNvSpPr>
          <p:nvPr/>
        </p:nvSpPr>
        <p:spPr bwMode="auto">
          <a:xfrm flipV="1">
            <a:off x="587375" y="2817813"/>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0" name="Rectangle 312"/>
          <p:cNvSpPr>
            <a:spLocks noChangeArrowheads="1"/>
          </p:cNvSpPr>
          <p:nvPr/>
        </p:nvSpPr>
        <p:spPr bwMode="auto">
          <a:xfrm>
            <a:off x="525463" y="2536825"/>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1" name="Line 313"/>
          <p:cNvSpPr>
            <a:spLocks noChangeShapeType="1"/>
          </p:cNvSpPr>
          <p:nvPr/>
        </p:nvSpPr>
        <p:spPr bwMode="auto">
          <a:xfrm>
            <a:off x="533400" y="2703513"/>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2" name="Line 314"/>
          <p:cNvSpPr>
            <a:spLocks noChangeShapeType="1"/>
          </p:cNvSpPr>
          <p:nvPr/>
        </p:nvSpPr>
        <p:spPr bwMode="auto">
          <a:xfrm flipV="1">
            <a:off x="587375" y="2676525"/>
            <a:ext cx="1588" cy="49213"/>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3" name="Line 315"/>
          <p:cNvSpPr>
            <a:spLocks noChangeShapeType="1"/>
          </p:cNvSpPr>
          <p:nvPr/>
        </p:nvSpPr>
        <p:spPr bwMode="auto">
          <a:xfrm>
            <a:off x="804863" y="2652713"/>
            <a:ext cx="846137" cy="1587"/>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4" name="Line 316"/>
          <p:cNvSpPr>
            <a:spLocks noChangeShapeType="1"/>
          </p:cNvSpPr>
          <p:nvPr/>
        </p:nvSpPr>
        <p:spPr bwMode="auto">
          <a:xfrm>
            <a:off x="533400" y="2551113"/>
            <a:ext cx="271463" cy="107950"/>
          </a:xfrm>
          <a:prstGeom prst="line">
            <a:avLst/>
          </a:prstGeom>
          <a:noFill/>
          <a:ln w="19050">
            <a:solidFill>
              <a:srgbClr val="FF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5" name="Line 317"/>
          <p:cNvSpPr>
            <a:spLocks noChangeShapeType="1"/>
          </p:cNvSpPr>
          <p:nvPr/>
        </p:nvSpPr>
        <p:spPr bwMode="auto">
          <a:xfrm flipV="1">
            <a:off x="533400" y="2886075"/>
            <a:ext cx="271463" cy="109538"/>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6" name="Rectangle 318"/>
          <p:cNvSpPr>
            <a:spLocks noChangeArrowheads="1"/>
          </p:cNvSpPr>
          <p:nvPr/>
        </p:nvSpPr>
        <p:spPr bwMode="auto">
          <a:xfrm>
            <a:off x="582613" y="2425700"/>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7" name="Arc 319"/>
          <p:cNvSpPr>
            <a:spLocks/>
          </p:cNvSpPr>
          <p:nvPr/>
        </p:nvSpPr>
        <p:spPr bwMode="auto">
          <a:xfrm flipH="1">
            <a:off x="530225" y="2325688"/>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8" name="Arc 320"/>
          <p:cNvSpPr>
            <a:spLocks/>
          </p:cNvSpPr>
          <p:nvPr/>
        </p:nvSpPr>
        <p:spPr bwMode="auto">
          <a:xfrm>
            <a:off x="666750" y="2325688"/>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29" name="Line 321"/>
          <p:cNvSpPr>
            <a:spLocks noChangeShapeType="1"/>
          </p:cNvSpPr>
          <p:nvPr/>
        </p:nvSpPr>
        <p:spPr bwMode="auto">
          <a:xfrm>
            <a:off x="530225" y="2425700"/>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0" name="Line 322"/>
          <p:cNvSpPr>
            <a:spLocks noChangeShapeType="1"/>
          </p:cNvSpPr>
          <p:nvPr/>
        </p:nvSpPr>
        <p:spPr bwMode="auto">
          <a:xfrm>
            <a:off x="746125" y="2425700"/>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1" name="Oval 323"/>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2" name="Line 324"/>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33" name="Line 325"/>
          <p:cNvSpPr>
            <a:spLocks noChangeShapeType="1"/>
          </p:cNvSpPr>
          <p:nvPr/>
        </p:nvSpPr>
        <p:spPr bwMode="auto">
          <a:xfrm rot="10800000" flipH="1">
            <a:off x="379413" y="2576513"/>
            <a:ext cx="0" cy="7381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34" name="Line 326"/>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35" name="Line 327"/>
          <p:cNvSpPr>
            <a:spLocks noChangeShapeType="1"/>
          </p:cNvSpPr>
          <p:nvPr/>
        </p:nvSpPr>
        <p:spPr bwMode="auto">
          <a:xfrm rot="16200000" flipH="1">
            <a:off x="451644" y="25058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2537" name="AutoShape 329"/>
          <p:cNvSpPr>
            <a:spLocks noChangeArrowheads="1"/>
          </p:cNvSpPr>
          <p:nvPr/>
        </p:nvSpPr>
        <p:spPr bwMode="auto">
          <a:xfrm>
            <a:off x="3276600"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2510" name="Oval 302"/>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538" name="Rectangle 330"/>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2281" name="Group 73"/>
          <p:cNvGrpSpPr>
            <a:grpSpLocks/>
          </p:cNvGrpSpPr>
          <p:nvPr/>
        </p:nvGrpSpPr>
        <p:grpSpPr bwMode="auto">
          <a:xfrm rot="5400000" flipV="1">
            <a:off x="2479675" y="2657475"/>
            <a:ext cx="725488" cy="280988"/>
            <a:chOff x="2508" y="1200"/>
            <a:chExt cx="554" cy="214"/>
          </a:xfrm>
        </p:grpSpPr>
        <p:sp>
          <p:nvSpPr>
            <p:cNvPr id="222282" name="Rectangle 74"/>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3" name="Rectangle 75"/>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4" name="Rectangle 76"/>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2285" name="Rectangle 77"/>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2551" name="Text Box 343"/>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Tree>
  </p:cSld>
  <p:clrMapOvr>
    <a:masterClrMapping/>
  </p:clrMapOvr>
  <p:timing>
    <p:tnLst>
      <p:par>
        <p:cTn xmlns:p14="http://schemas.microsoft.com/office/powerpoint/2010/main" id="1" dur="indefinite" restart="never" nodeType="tmRoot"/>
      </p:par>
    </p:tn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3" name="Slide Number Placeholder 3"/>
          <p:cNvSpPr>
            <a:spLocks noGrp="1"/>
          </p:cNvSpPr>
          <p:nvPr>
            <p:ph type="sldNum" sz="quarter" idx="12"/>
          </p:nvPr>
        </p:nvSpPr>
        <p:spPr/>
        <p:txBody>
          <a:bodyPr/>
          <a:lstStyle/>
          <a:p>
            <a:fld id="{D5932FC9-1C30-6541-8080-93BFCB5EE7C9}" type="slidenum">
              <a:rPr lang="en-US"/>
              <a:pPr/>
              <a:t>156</a:t>
            </a:fld>
            <a:endParaRPr lang="en-US"/>
          </a:p>
        </p:txBody>
      </p:sp>
      <p:sp>
        <p:nvSpPr>
          <p:cNvPr id="22323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3235"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Fully Extended Contacting LVA1 </a:t>
            </a:r>
            <a:endParaRPr lang="en-US" sz="1800">
              <a:latin typeface="Tahoma" charset="0"/>
            </a:endParaRPr>
          </a:p>
        </p:txBody>
      </p:sp>
      <p:sp>
        <p:nvSpPr>
          <p:cNvPr id="223236"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3237"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3238"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3239"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3240"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3241"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2"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3"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4"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5"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6" name="Line 14"/>
          <p:cNvSpPr>
            <a:spLocks noChangeShapeType="1"/>
          </p:cNvSpPr>
          <p:nvPr/>
        </p:nvSpPr>
        <p:spPr bwMode="auto">
          <a:xfrm rot="5400000" flipH="1">
            <a:off x="1871663" y="41116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47"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48"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3249"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3250"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1" name="Rectangle 19"/>
          <p:cNvSpPr>
            <a:spLocks noChangeArrowheads="1"/>
          </p:cNvSpPr>
          <p:nvPr/>
        </p:nvSpPr>
        <p:spPr bwMode="auto">
          <a:xfrm flipH="1">
            <a:off x="2578100" y="3821113"/>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52" name="Rectangle 20"/>
          <p:cNvSpPr>
            <a:spLocks noChangeArrowheads="1"/>
          </p:cNvSpPr>
          <p:nvPr/>
        </p:nvSpPr>
        <p:spPr bwMode="auto">
          <a:xfrm rot="5400000" flipH="1" flipV="1">
            <a:off x="2770981" y="3977482"/>
            <a:ext cx="263525" cy="4778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3" name="Rectangle 21"/>
          <p:cNvSpPr>
            <a:spLocks noChangeArrowheads="1"/>
          </p:cNvSpPr>
          <p:nvPr/>
        </p:nvSpPr>
        <p:spPr bwMode="auto">
          <a:xfrm rot="5400000" flipH="1">
            <a:off x="2590800" y="4181475"/>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54" name="AutoShape 22"/>
          <p:cNvSpPr>
            <a:spLocks/>
          </p:cNvSpPr>
          <p:nvPr/>
        </p:nvSpPr>
        <p:spPr bwMode="auto">
          <a:xfrm rot="5400000" flipH="1" flipV="1">
            <a:off x="2994820"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5" name="AutoShape 23"/>
          <p:cNvSpPr>
            <a:spLocks/>
          </p:cNvSpPr>
          <p:nvPr/>
        </p:nvSpPr>
        <p:spPr bwMode="auto">
          <a:xfrm rot="5400000" flipH="1" flipV="1">
            <a:off x="3059906"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6" name="AutoShape 24"/>
          <p:cNvSpPr>
            <a:spLocks/>
          </p:cNvSpPr>
          <p:nvPr/>
        </p:nvSpPr>
        <p:spPr bwMode="auto">
          <a:xfrm rot="5400000" flipV="1">
            <a:off x="2994819" y="3794919"/>
            <a:ext cx="157163"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7" name="AutoShape 25"/>
          <p:cNvSpPr>
            <a:spLocks/>
          </p:cNvSpPr>
          <p:nvPr/>
        </p:nvSpPr>
        <p:spPr bwMode="auto">
          <a:xfrm rot="5400000" flipV="1">
            <a:off x="3059907"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58" name="Line 26"/>
          <p:cNvSpPr>
            <a:spLocks noChangeShapeType="1"/>
          </p:cNvSpPr>
          <p:nvPr/>
        </p:nvSpPr>
        <p:spPr bwMode="auto">
          <a:xfrm rot="10800000" flipH="1" flipV="1">
            <a:off x="2747963" y="4318000"/>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59" name="Rectangle 27"/>
          <p:cNvSpPr>
            <a:spLocks noChangeArrowheads="1"/>
          </p:cNvSpPr>
          <p:nvPr/>
        </p:nvSpPr>
        <p:spPr bwMode="auto">
          <a:xfrm flipH="1">
            <a:off x="2687638" y="4171950"/>
            <a:ext cx="430212" cy="125413"/>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60" name="Rectangle 28"/>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61" name="Rectangle 29"/>
          <p:cNvSpPr>
            <a:spLocks noChangeArrowheads="1"/>
          </p:cNvSpPr>
          <p:nvPr/>
        </p:nvSpPr>
        <p:spPr bwMode="auto">
          <a:xfrm rot="10800000" flipV="1">
            <a:off x="4187825" y="1446213"/>
            <a:ext cx="228600"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2" name="AutoShape 30"/>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3" name="AutoShape 31"/>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4" name="Rectangle 32"/>
          <p:cNvSpPr>
            <a:spLocks noChangeArrowheads="1"/>
          </p:cNvSpPr>
          <p:nvPr/>
        </p:nvSpPr>
        <p:spPr bwMode="auto">
          <a:xfrm rot="-10800000" flipH="1" flipV="1">
            <a:off x="3730625" y="1446213"/>
            <a:ext cx="227013"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5" name="AutoShape 33"/>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6" name="AutoShape 34"/>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7" name="AutoShape 35"/>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8" name="AutoShape 36"/>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69" name="AutoShape 37"/>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0" name="AutoShape 38"/>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1" name="Rectangle 39"/>
          <p:cNvSpPr>
            <a:spLocks noChangeArrowheads="1"/>
          </p:cNvSpPr>
          <p:nvPr/>
        </p:nvSpPr>
        <p:spPr bwMode="auto">
          <a:xfrm rot="5400000" flipV="1">
            <a:off x="3967957" y="1478756"/>
            <a:ext cx="192088" cy="333375"/>
          </a:xfrm>
          <a:prstGeom prst="rect">
            <a:avLst/>
          </a:prstGeom>
          <a:solidFill>
            <a:srgbClr val="FF00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2" name="Rectangle 40"/>
          <p:cNvSpPr>
            <a:spLocks noChangeArrowheads="1"/>
          </p:cNvSpPr>
          <p:nvPr/>
        </p:nvSpPr>
        <p:spPr bwMode="auto">
          <a:xfrm rot="-10800000">
            <a:off x="4043363" y="1747838"/>
            <a:ext cx="50800" cy="18097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273" name="Group 41"/>
          <p:cNvGrpSpPr>
            <a:grpSpLocks/>
          </p:cNvGrpSpPr>
          <p:nvPr/>
        </p:nvGrpSpPr>
        <p:grpSpPr bwMode="auto">
          <a:xfrm>
            <a:off x="3778250" y="1477963"/>
            <a:ext cx="560388" cy="333375"/>
            <a:chOff x="2330" y="1034"/>
            <a:chExt cx="353" cy="210"/>
          </a:xfrm>
        </p:grpSpPr>
        <p:sp>
          <p:nvSpPr>
            <p:cNvPr id="223274" name="Rectangle 42"/>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75" name="Rectangle 43"/>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76" name="Rectangle 44"/>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277" name="AutoShape 45"/>
          <p:cNvSpPr>
            <a:spLocks/>
          </p:cNvSpPr>
          <p:nvPr/>
        </p:nvSpPr>
        <p:spPr bwMode="auto">
          <a:xfrm rot="-10800000" flipH="1" flipV="1">
            <a:off x="3590925" y="1622425"/>
            <a:ext cx="133350" cy="306388"/>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8" name="AutoShape 46"/>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79" name="Line 47"/>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0" name="Line 48"/>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1" name="AutoShape 49"/>
          <p:cNvSpPr>
            <a:spLocks noChangeArrowheads="1"/>
          </p:cNvSpPr>
          <p:nvPr/>
        </p:nvSpPr>
        <p:spPr bwMode="auto">
          <a:xfrm rot="10800000" flipV="1">
            <a:off x="4179888" y="1511300"/>
            <a:ext cx="50800" cy="50800"/>
          </a:xfrm>
          <a:prstGeom prst="rtTriangle">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2" name="AutoShape 50"/>
          <p:cNvSpPr>
            <a:spLocks noChangeArrowheads="1"/>
          </p:cNvSpPr>
          <p:nvPr/>
        </p:nvSpPr>
        <p:spPr bwMode="auto">
          <a:xfrm rot="-10800000">
            <a:off x="4179888" y="1727200"/>
            <a:ext cx="50800" cy="50800"/>
          </a:xfrm>
          <a:prstGeom prst="rtTriangle">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3" name="AutoShape 51"/>
          <p:cNvSpPr>
            <a:spLocks/>
          </p:cNvSpPr>
          <p:nvPr/>
        </p:nvSpPr>
        <p:spPr bwMode="auto">
          <a:xfrm flipH="1">
            <a:off x="4424363" y="1619250"/>
            <a:ext cx="133350" cy="31115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4" name="AutoShape 52"/>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5" name="Line 53"/>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6" name="Line 54"/>
          <p:cNvSpPr>
            <a:spLocks noChangeShapeType="1"/>
          </p:cNvSpPr>
          <p:nvPr/>
        </p:nvSpPr>
        <p:spPr bwMode="auto">
          <a:xfrm rot="5400000" flipH="1">
            <a:off x="3867944" y="2183606"/>
            <a:ext cx="0" cy="13795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287" name="Rectangle 55"/>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88" name="Rectangle 56"/>
          <p:cNvSpPr>
            <a:spLocks noChangeArrowheads="1"/>
          </p:cNvSpPr>
          <p:nvPr/>
        </p:nvSpPr>
        <p:spPr bwMode="auto">
          <a:xfrm rot="5400000" flipV="1">
            <a:off x="2663032" y="2674144"/>
            <a:ext cx="36195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89" name="Rectangle 57"/>
          <p:cNvSpPr>
            <a:spLocks noChangeArrowheads="1"/>
          </p:cNvSpPr>
          <p:nvPr/>
        </p:nvSpPr>
        <p:spPr bwMode="auto">
          <a:xfrm rot="5400000" flipH="1">
            <a:off x="3066256"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90" name="Rectangle 58"/>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91" name="Rectangle 59"/>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292" name="Rectangle 60"/>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3" name="AutoShape 61"/>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4" name="AutoShape 62"/>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299" name="Rectangle 67"/>
          <p:cNvSpPr>
            <a:spLocks noChangeArrowheads="1"/>
          </p:cNvSpPr>
          <p:nvPr/>
        </p:nvSpPr>
        <p:spPr bwMode="auto">
          <a:xfrm rot="5400000" flipV="1">
            <a:off x="2761457" y="2937669"/>
            <a:ext cx="1651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00" name="AutoShape 68"/>
          <p:cNvSpPr>
            <a:spLocks/>
          </p:cNvSpPr>
          <p:nvPr/>
        </p:nvSpPr>
        <p:spPr bwMode="auto">
          <a:xfrm rot="16200000" flipV="1">
            <a:off x="2618581" y="3074195"/>
            <a:ext cx="149225" cy="37941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01" name="AutoShape 69"/>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02" name="Line 70"/>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03" name="Line 71"/>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04" name="Line 72"/>
          <p:cNvSpPr>
            <a:spLocks noChangeShapeType="1"/>
          </p:cNvSpPr>
          <p:nvPr/>
        </p:nvSpPr>
        <p:spPr bwMode="auto">
          <a:xfrm rot="5400000" flipH="1">
            <a:off x="2286000"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05" name="Group 73"/>
          <p:cNvGrpSpPr>
            <a:grpSpLocks/>
          </p:cNvGrpSpPr>
          <p:nvPr/>
        </p:nvGrpSpPr>
        <p:grpSpPr bwMode="auto">
          <a:xfrm>
            <a:off x="2360613" y="3459163"/>
            <a:ext cx="115887" cy="266700"/>
            <a:chOff x="0" y="0"/>
            <a:chExt cx="20000" cy="19999"/>
          </a:xfrm>
        </p:grpSpPr>
        <p:sp>
          <p:nvSpPr>
            <p:cNvPr id="223306"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07"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08" name="Oval 76"/>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09" name="Line 77"/>
          <p:cNvSpPr>
            <a:spLocks noChangeShapeType="1"/>
          </p:cNvSpPr>
          <p:nvPr/>
        </p:nvSpPr>
        <p:spPr bwMode="auto">
          <a:xfrm rot="5400000" flipH="1">
            <a:off x="4294188"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0" name="Line 78"/>
          <p:cNvSpPr>
            <a:spLocks noChangeShapeType="1"/>
          </p:cNvSpPr>
          <p:nvPr/>
        </p:nvSpPr>
        <p:spPr bwMode="auto">
          <a:xfrm rot="5400000" flipH="1">
            <a:off x="2924175"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1" name="Line 79"/>
          <p:cNvSpPr>
            <a:spLocks noChangeShapeType="1"/>
          </p:cNvSpPr>
          <p:nvPr/>
        </p:nvSpPr>
        <p:spPr bwMode="auto">
          <a:xfrm rot="10800000" flipH="1">
            <a:off x="3905250"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2" name="Line 80"/>
          <p:cNvSpPr>
            <a:spLocks noChangeShapeType="1"/>
          </p:cNvSpPr>
          <p:nvPr/>
        </p:nvSpPr>
        <p:spPr bwMode="auto">
          <a:xfrm rot="10800000" flipH="1">
            <a:off x="2373313"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13" name="Group 81"/>
          <p:cNvGrpSpPr>
            <a:grpSpLocks/>
          </p:cNvGrpSpPr>
          <p:nvPr/>
        </p:nvGrpSpPr>
        <p:grpSpPr bwMode="auto">
          <a:xfrm>
            <a:off x="2373313" y="4084638"/>
            <a:ext cx="115887" cy="266700"/>
            <a:chOff x="0" y="0"/>
            <a:chExt cx="20000" cy="19999"/>
          </a:xfrm>
        </p:grpSpPr>
        <p:sp>
          <p:nvSpPr>
            <p:cNvPr id="223314" name="Arc 8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15" name="Arc 8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16" name="Line 84"/>
          <p:cNvSpPr>
            <a:spLocks noChangeShapeType="1"/>
          </p:cNvSpPr>
          <p:nvPr/>
        </p:nvSpPr>
        <p:spPr bwMode="auto">
          <a:xfrm rot="10800000" flipH="1">
            <a:off x="2371725" y="3709988"/>
            <a:ext cx="1588"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7" name="Line 85"/>
          <p:cNvSpPr>
            <a:spLocks noChangeShapeType="1"/>
          </p:cNvSpPr>
          <p:nvPr/>
        </p:nvSpPr>
        <p:spPr bwMode="auto">
          <a:xfrm rot="10800000" flipH="1">
            <a:off x="2374900"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8" name="Line 86"/>
          <p:cNvSpPr>
            <a:spLocks noChangeShapeType="1"/>
          </p:cNvSpPr>
          <p:nvPr/>
        </p:nvSpPr>
        <p:spPr bwMode="auto">
          <a:xfrm rot="5400000" flipH="1">
            <a:off x="2430463"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19" name="Line 87"/>
          <p:cNvSpPr>
            <a:spLocks noChangeShapeType="1"/>
          </p:cNvSpPr>
          <p:nvPr/>
        </p:nvSpPr>
        <p:spPr bwMode="auto">
          <a:xfrm rot="10800000" flipH="1">
            <a:off x="3400425" y="1646238"/>
            <a:ext cx="0" cy="18129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20" name="Line 88"/>
          <p:cNvSpPr>
            <a:spLocks noChangeShapeType="1"/>
          </p:cNvSpPr>
          <p:nvPr/>
        </p:nvSpPr>
        <p:spPr bwMode="auto">
          <a:xfrm rot="10800000" flipH="1">
            <a:off x="3611563" y="4591050"/>
            <a:ext cx="0" cy="696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21" name="Group 89"/>
          <p:cNvGrpSpPr>
            <a:grpSpLocks/>
          </p:cNvGrpSpPr>
          <p:nvPr/>
        </p:nvGrpSpPr>
        <p:grpSpPr bwMode="auto">
          <a:xfrm>
            <a:off x="3387725" y="3459163"/>
            <a:ext cx="115888" cy="266700"/>
            <a:chOff x="0" y="0"/>
            <a:chExt cx="20000" cy="19999"/>
          </a:xfrm>
        </p:grpSpPr>
        <p:sp>
          <p:nvSpPr>
            <p:cNvPr id="223322" name="Arc 9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3" name="Arc 9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24" name="Oval 92"/>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5" name="Oval 93"/>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26" name="Line 94"/>
          <p:cNvSpPr>
            <a:spLocks noChangeShapeType="1"/>
          </p:cNvSpPr>
          <p:nvPr/>
        </p:nvSpPr>
        <p:spPr bwMode="auto">
          <a:xfrm rot="5400000" flipH="1">
            <a:off x="3591719" y="4171157"/>
            <a:ext cx="0" cy="6270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27" name="Line 95"/>
          <p:cNvSpPr>
            <a:spLocks noChangeShapeType="1"/>
          </p:cNvSpPr>
          <p:nvPr/>
        </p:nvSpPr>
        <p:spPr bwMode="auto">
          <a:xfrm rot="10800000" flipH="1">
            <a:off x="3400425"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28" name="Line 96"/>
          <p:cNvSpPr>
            <a:spLocks noChangeShapeType="1"/>
          </p:cNvSpPr>
          <p:nvPr/>
        </p:nvSpPr>
        <p:spPr bwMode="auto">
          <a:xfrm rot="16200000" flipH="1">
            <a:off x="3344863"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29" name="Line 97"/>
          <p:cNvSpPr>
            <a:spLocks noChangeShapeType="1"/>
          </p:cNvSpPr>
          <p:nvPr/>
        </p:nvSpPr>
        <p:spPr bwMode="auto">
          <a:xfrm rot="10800000" flipH="1">
            <a:off x="4545013" y="2800350"/>
            <a:ext cx="0" cy="825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0" name="Line 98"/>
          <p:cNvSpPr>
            <a:spLocks noChangeShapeType="1"/>
          </p:cNvSpPr>
          <p:nvPr/>
        </p:nvSpPr>
        <p:spPr bwMode="auto">
          <a:xfrm rot="10800000" flipH="1">
            <a:off x="4532313"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1" name="Line 99"/>
          <p:cNvSpPr>
            <a:spLocks noChangeShapeType="1"/>
          </p:cNvSpPr>
          <p:nvPr/>
        </p:nvSpPr>
        <p:spPr bwMode="auto">
          <a:xfrm rot="5400000" flipH="1">
            <a:off x="4377532" y="2359819"/>
            <a:ext cx="0" cy="6365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2" name="Line 100"/>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3" name="Line 101"/>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4" name="Line 102"/>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35" name="Group 103"/>
          <p:cNvGrpSpPr>
            <a:grpSpLocks/>
          </p:cNvGrpSpPr>
          <p:nvPr/>
        </p:nvGrpSpPr>
        <p:grpSpPr bwMode="auto">
          <a:xfrm>
            <a:off x="3600450" y="3459163"/>
            <a:ext cx="115888" cy="266700"/>
            <a:chOff x="0" y="0"/>
            <a:chExt cx="20000" cy="19999"/>
          </a:xfrm>
        </p:grpSpPr>
        <p:sp>
          <p:nvSpPr>
            <p:cNvPr id="223336" name="Arc 10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37" name="Arc 10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38" name="Line 106"/>
          <p:cNvSpPr>
            <a:spLocks noChangeShapeType="1"/>
          </p:cNvSpPr>
          <p:nvPr/>
        </p:nvSpPr>
        <p:spPr bwMode="auto">
          <a:xfrm rot="10800000" flipH="1">
            <a:off x="3616325"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39" name="Line 107"/>
          <p:cNvSpPr>
            <a:spLocks noChangeShapeType="1"/>
          </p:cNvSpPr>
          <p:nvPr/>
        </p:nvSpPr>
        <p:spPr bwMode="auto">
          <a:xfrm rot="10800000" flipH="1">
            <a:off x="3614738"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40" name="Group 108"/>
          <p:cNvGrpSpPr>
            <a:grpSpLocks/>
          </p:cNvGrpSpPr>
          <p:nvPr/>
        </p:nvGrpSpPr>
        <p:grpSpPr bwMode="auto">
          <a:xfrm>
            <a:off x="3603625" y="4333875"/>
            <a:ext cx="115888" cy="266700"/>
            <a:chOff x="0" y="0"/>
            <a:chExt cx="20000" cy="19999"/>
          </a:xfrm>
        </p:grpSpPr>
        <p:sp>
          <p:nvSpPr>
            <p:cNvPr id="223341" name="Arc 10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2" name="Arc 11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343" name="Group 111"/>
          <p:cNvGrpSpPr>
            <a:grpSpLocks/>
          </p:cNvGrpSpPr>
          <p:nvPr/>
        </p:nvGrpSpPr>
        <p:grpSpPr bwMode="auto">
          <a:xfrm rot="-5400000">
            <a:off x="3552031" y="4560094"/>
            <a:ext cx="115888" cy="266700"/>
            <a:chOff x="0" y="0"/>
            <a:chExt cx="20000" cy="19999"/>
          </a:xfrm>
        </p:grpSpPr>
        <p:sp>
          <p:nvSpPr>
            <p:cNvPr id="223344" name="Arc 11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45" name="Arc 11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46" name="Line 114"/>
          <p:cNvSpPr>
            <a:spLocks noChangeShapeType="1"/>
          </p:cNvSpPr>
          <p:nvPr/>
        </p:nvSpPr>
        <p:spPr bwMode="auto">
          <a:xfrm rot="5400000" flipH="1">
            <a:off x="3824288"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47" name="Group 115"/>
          <p:cNvGrpSpPr>
            <a:grpSpLocks/>
          </p:cNvGrpSpPr>
          <p:nvPr/>
        </p:nvGrpSpPr>
        <p:grpSpPr bwMode="auto">
          <a:xfrm>
            <a:off x="2695575" y="4041775"/>
            <a:ext cx="395288" cy="352425"/>
            <a:chOff x="1698" y="2546"/>
            <a:chExt cx="249" cy="222"/>
          </a:xfrm>
        </p:grpSpPr>
        <p:sp>
          <p:nvSpPr>
            <p:cNvPr id="223348" name="AutoShape 116"/>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49" name="AutoShape 117"/>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0" name="AutoShape 118"/>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1" name="AutoShape 119"/>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2" name="AutoShape 120"/>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3" name="AutoShape 121"/>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4" name="AutoShape 122"/>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5" name="AutoShape 123"/>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6" name="AutoShape 124"/>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57" name="AutoShape 125"/>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358" name="Text Box 126"/>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3359" name="Line 127"/>
          <p:cNvSpPr>
            <a:spLocks noChangeShapeType="1"/>
          </p:cNvSpPr>
          <p:nvPr/>
        </p:nvSpPr>
        <p:spPr bwMode="auto">
          <a:xfrm rot="10800000" flipH="1">
            <a:off x="4071938" y="1941513"/>
            <a:ext cx="0" cy="7366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60" name="Group 128"/>
          <p:cNvGrpSpPr>
            <a:grpSpLocks/>
          </p:cNvGrpSpPr>
          <p:nvPr/>
        </p:nvGrpSpPr>
        <p:grpSpPr bwMode="auto">
          <a:xfrm>
            <a:off x="4532313" y="2544763"/>
            <a:ext cx="115887" cy="266700"/>
            <a:chOff x="0" y="0"/>
            <a:chExt cx="20000" cy="19999"/>
          </a:xfrm>
        </p:grpSpPr>
        <p:sp>
          <p:nvSpPr>
            <p:cNvPr id="223361" name="Arc 12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2" name="Arc 13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363" name="Group 131"/>
          <p:cNvGrpSpPr>
            <a:grpSpLocks/>
          </p:cNvGrpSpPr>
          <p:nvPr/>
        </p:nvGrpSpPr>
        <p:grpSpPr bwMode="auto">
          <a:xfrm>
            <a:off x="3603625" y="2738438"/>
            <a:ext cx="115888" cy="266700"/>
            <a:chOff x="0" y="0"/>
            <a:chExt cx="20000" cy="19999"/>
          </a:xfrm>
        </p:grpSpPr>
        <p:sp>
          <p:nvSpPr>
            <p:cNvPr id="223364" name="Arc 13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65" name="Arc 13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66" name="Line 134"/>
          <p:cNvSpPr>
            <a:spLocks noChangeShapeType="1"/>
          </p:cNvSpPr>
          <p:nvPr/>
        </p:nvSpPr>
        <p:spPr bwMode="auto">
          <a:xfrm rot="10800000" flipH="1">
            <a:off x="3616325"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367" name="Group 135"/>
          <p:cNvGrpSpPr>
            <a:grpSpLocks/>
          </p:cNvGrpSpPr>
          <p:nvPr/>
        </p:nvGrpSpPr>
        <p:grpSpPr bwMode="auto">
          <a:xfrm>
            <a:off x="379413" y="5105400"/>
            <a:ext cx="2017712" cy="1498600"/>
            <a:chOff x="4072" y="400"/>
            <a:chExt cx="1271" cy="944"/>
          </a:xfrm>
        </p:grpSpPr>
        <p:sp>
          <p:nvSpPr>
            <p:cNvPr id="223368" name="Text Box 136"/>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3369" name="Text Box 137"/>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3370" name="Group 138"/>
            <p:cNvGrpSpPr>
              <a:grpSpLocks/>
            </p:cNvGrpSpPr>
            <p:nvPr/>
          </p:nvGrpSpPr>
          <p:grpSpPr bwMode="auto">
            <a:xfrm rot="-5400000">
              <a:off x="4330" y="667"/>
              <a:ext cx="614" cy="272"/>
              <a:chOff x="582" y="1272"/>
              <a:chExt cx="706" cy="313"/>
            </a:xfrm>
          </p:grpSpPr>
          <p:sp>
            <p:nvSpPr>
              <p:cNvPr id="223371" name="Rectangle 139"/>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2" name="Line 140"/>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3" name="Line 141"/>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4" name="Line 142"/>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375" name="Text Box 143"/>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3376" name="Text Box 144"/>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3377" name="Rectangle 145"/>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78" name="Rectangle 146"/>
          <p:cNvSpPr>
            <a:spLocks noChangeArrowheads="1"/>
          </p:cNvSpPr>
          <p:nvPr/>
        </p:nvSpPr>
        <p:spPr bwMode="auto">
          <a:xfrm flipH="1">
            <a:off x="5307013" y="3821113"/>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79" name="Rectangle 147"/>
          <p:cNvSpPr>
            <a:spLocks noChangeArrowheads="1"/>
          </p:cNvSpPr>
          <p:nvPr/>
        </p:nvSpPr>
        <p:spPr bwMode="auto">
          <a:xfrm rot="5400000" flipH="1" flipV="1">
            <a:off x="5499894" y="3977482"/>
            <a:ext cx="263525" cy="4778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0" name="Rectangle 148"/>
          <p:cNvSpPr>
            <a:spLocks noChangeArrowheads="1"/>
          </p:cNvSpPr>
          <p:nvPr/>
        </p:nvSpPr>
        <p:spPr bwMode="auto">
          <a:xfrm rot="5400000" flipH="1">
            <a:off x="5319713" y="4181475"/>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81" name="AutoShape 149"/>
          <p:cNvSpPr>
            <a:spLocks/>
          </p:cNvSpPr>
          <p:nvPr/>
        </p:nvSpPr>
        <p:spPr bwMode="auto">
          <a:xfrm rot="5400000" flipH="1" flipV="1">
            <a:off x="5723732" y="42283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2" name="AutoShape 150"/>
          <p:cNvSpPr>
            <a:spLocks/>
          </p:cNvSpPr>
          <p:nvPr/>
        </p:nvSpPr>
        <p:spPr bwMode="auto">
          <a:xfrm rot="5400000" flipH="1" flipV="1">
            <a:off x="5788818" y="4225132"/>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3" name="AutoShape 151"/>
          <p:cNvSpPr>
            <a:spLocks/>
          </p:cNvSpPr>
          <p:nvPr/>
        </p:nvSpPr>
        <p:spPr bwMode="auto">
          <a:xfrm rot="5400000" flipV="1">
            <a:off x="5723731" y="3794919"/>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4" name="AutoShape 152"/>
          <p:cNvSpPr>
            <a:spLocks/>
          </p:cNvSpPr>
          <p:nvPr/>
        </p:nvSpPr>
        <p:spPr bwMode="auto">
          <a:xfrm rot="5400000" flipV="1">
            <a:off x="5788819" y="38584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5" name="Line 153"/>
          <p:cNvSpPr>
            <a:spLocks noChangeShapeType="1"/>
          </p:cNvSpPr>
          <p:nvPr/>
        </p:nvSpPr>
        <p:spPr bwMode="auto">
          <a:xfrm rot="10800000" flipH="1" flipV="1">
            <a:off x="5476875" y="4110038"/>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386" name="Rectangle 154"/>
          <p:cNvSpPr>
            <a:spLocks noChangeArrowheads="1"/>
          </p:cNvSpPr>
          <p:nvPr/>
        </p:nvSpPr>
        <p:spPr bwMode="auto">
          <a:xfrm flipH="1">
            <a:off x="5416550" y="412908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87" name="Rectangle 155"/>
          <p:cNvSpPr>
            <a:spLocks noChangeArrowheads="1"/>
          </p:cNvSpPr>
          <p:nvPr/>
        </p:nvSpPr>
        <p:spPr bwMode="auto">
          <a:xfrm rot="-5400000">
            <a:off x="6527007" y="1115218"/>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388" name="Rectangle 156"/>
          <p:cNvSpPr>
            <a:spLocks noChangeArrowheads="1"/>
          </p:cNvSpPr>
          <p:nvPr/>
        </p:nvSpPr>
        <p:spPr bwMode="auto">
          <a:xfrm rot="10800000" flipV="1">
            <a:off x="6916738" y="1446213"/>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89" name="AutoShape 157"/>
          <p:cNvSpPr>
            <a:spLocks noChangeArrowheads="1"/>
          </p:cNvSpPr>
          <p:nvPr/>
        </p:nvSpPr>
        <p:spPr bwMode="auto">
          <a:xfrm rot="8139014" flipV="1">
            <a:off x="689451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0" name="AutoShape 158"/>
          <p:cNvSpPr>
            <a:spLocks noChangeArrowheads="1"/>
          </p:cNvSpPr>
          <p:nvPr/>
        </p:nvSpPr>
        <p:spPr bwMode="auto">
          <a:xfrm rot="8139014" flipV="1">
            <a:off x="689451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1" name="Rectangle 159"/>
          <p:cNvSpPr>
            <a:spLocks noChangeArrowheads="1"/>
          </p:cNvSpPr>
          <p:nvPr/>
        </p:nvSpPr>
        <p:spPr bwMode="auto">
          <a:xfrm rot="-10800000" flipH="1" flipV="1">
            <a:off x="6459538" y="1446213"/>
            <a:ext cx="227012"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2" name="AutoShape 160"/>
          <p:cNvSpPr>
            <a:spLocks noChangeArrowheads="1"/>
          </p:cNvSpPr>
          <p:nvPr/>
        </p:nvSpPr>
        <p:spPr bwMode="auto">
          <a:xfrm rot="-8139014" flipH="1" flipV="1">
            <a:off x="6657975"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3" name="AutoShape 161"/>
          <p:cNvSpPr>
            <a:spLocks noChangeArrowheads="1"/>
          </p:cNvSpPr>
          <p:nvPr/>
        </p:nvSpPr>
        <p:spPr bwMode="auto">
          <a:xfrm rot="-8139014" flipH="1" flipV="1">
            <a:off x="6657975"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4" name="AutoShape 162"/>
          <p:cNvSpPr>
            <a:spLocks noChangeArrowheads="1"/>
          </p:cNvSpPr>
          <p:nvPr/>
        </p:nvSpPr>
        <p:spPr bwMode="auto">
          <a:xfrm rot="8139014" flipV="1">
            <a:off x="6883400"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5" name="AutoShape 163"/>
          <p:cNvSpPr>
            <a:spLocks noChangeArrowheads="1"/>
          </p:cNvSpPr>
          <p:nvPr/>
        </p:nvSpPr>
        <p:spPr bwMode="auto">
          <a:xfrm rot="8139014" flipV="1">
            <a:off x="6881813"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6" name="AutoShape 164"/>
          <p:cNvSpPr>
            <a:spLocks noChangeArrowheads="1"/>
          </p:cNvSpPr>
          <p:nvPr/>
        </p:nvSpPr>
        <p:spPr bwMode="auto">
          <a:xfrm rot="-8139014" flipH="1" flipV="1">
            <a:off x="6669088"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7" name="AutoShape 165"/>
          <p:cNvSpPr>
            <a:spLocks noChangeArrowheads="1"/>
          </p:cNvSpPr>
          <p:nvPr/>
        </p:nvSpPr>
        <p:spPr bwMode="auto">
          <a:xfrm rot="-8139014" flipH="1" flipV="1">
            <a:off x="6670675"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8" name="Rectangle 166"/>
          <p:cNvSpPr>
            <a:spLocks noChangeArrowheads="1"/>
          </p:cNvSpPr>
          <p:nvPr/>
        </p:nvSpPr>
        <p:spPr bwMode="auto">
          <a:xfrm rot="5400000" flipV="1">
            <a:off x="6696869"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399" name="Rectangle 167"/>
          <p:cNvSpPr>
            <a:spLocks noChangeArrowheads="1"/>
          </p:cNvSpPr>
          <p:nvPr/>
        </p:nvSpPr>
        <p:spPr bwMode="auto">
          <a:xfrm rot="-10800000">
            <a:off x="6772275"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3400" name="Group 168"/>
          <p:cNvGrpSpPr>
            <a:grpSpLocks/>
          </p:cNvGrpSpPr>
          <p:nvPr/>
        </p:nvGrpSpPr>
        <p:grpSpPr bwMode="auto">
          <a:xfrm>
            <a:off x="6507163" y="1477963"/>
            <a:ext cx="560387" cy="333375"/>
            <a:chOff x="2330" y="1034"/>
            <a:chExt cx="353" cy="210"/>
          </a:xfrm>
        </p:grpSpPr>
        <p:sp>
          <p:nvSpPr>
            <p:cNvPr id="223401" name="Rectangle 169"/>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02" name="Rectangle 170"/>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03" name="Rectangle 171"/>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04" name="AutoShape 172"/>
          <p:cNvSpPr>
            <a:spLocks/>
          </p:cNvSpPr>
          <p:nvPr/>
        </p:nvSpPr>
        <p:spPr bwMode="auto">
          <a:xfrm rot="-10800000" flipH="1" flipV="1">
            <a:off x="6319838"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5" name="AutoShape 173"/>
          <p:cNvSpPr>
            <a:spLocks/>
          </p:cNvSpPr>
          <p:nvPr/>
        </p:nvSpPr>
        <p:spPr bwMode="auto">
          <a:xfrm rot="-10800000" flipH="1" flipV="1">
            <a:off x="6375400"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6" name="Line 174"/>
          <p:cNvSpPr>
            <a:spLocks noChangeShapeType="1"/>
          </p:cNvSpPr>
          <p:nvPr/>
        </p:nvSpPr>
        <p:spPr bwMode="auto">
          <a:xfrm rot="10800000" flipV="1">
            <a:off x="6684963"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7" name="Line 175"/>
          <p:cNvSpPr>
            <a:spLocks noChangeShapeType="1"/>
          </p:cNvSpPr>
          <p:nvPr/>
        </p:nvSpPr>
        <p:spPr bwMode="auto">
          <a:xfrm rot="10800000" flipV="1">
            <a:off x="6683375" y="1543050"/>
            <a:ext cx="236538"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08" name="AutoShape 176"/>
          <p:cNvSpPr>
            <a:spLocks noChangeArrowheads="1"/>
          </p:cNvSpPr>
          <p:nvPr/>
        </p:nvSpPr>
        <p:spPr bwMode="auto">
          <a:xfrm rot="10800000" flipV="1">
            <a:off x="6908800"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09" name="AutoShape 177"/>
          <p:cNvSpPr>
            <a:spLocks noChangeArrowheads="1"/>
          </p:cNvSpPr>
          <p:nvPr/>
        </p:nvSpPr>
        <p:spPr bwMode="auto">
          <a:xfrm rot="-10800000">
            <a:off x="6908800"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10" name="AutoShape 178"/>
          <p:cNvSpPr>
            <a:spLocks/>
          </p:cNvSpPr>
          <p:nvPr/>
        </p:nvSpPr>
        <p:spPr bwMode="auto">
          <a:xfrm flipH="1">
            <a:off x="7153275" y="1619250"/>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11" name="AutoShape 179"/>
          <p:cNvSpPr>
            <a:spLocks/>
          </p:cNvSpPr>
          <p:nvPr/>
        </p:nvSpPr>
        <p:spPr bwMode="auto">
          <a:xfrm flipH="1">
            <a:off x="7150100"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12" name="Line 180"/>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3" name="Line 181"/>
          <p:cNvSpPr>
            <a:spLocks noChangeShapeType="1"/>
          </p:cNvSpPr>
          <p:nvPr/>
        </p:nvSpPr>
        <p:spPr bwMode="auto">
          <a:xfrm rot="5400000" flipH="1">
            <a:off x="6596857" y="2183606"/>
            <a:ext cx="0" cy="1379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14" name="Rectangle 182"/>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5" name="Rectangle 183"/>
          <p:cNvSpPr>
            <a:spLocks noChangeArrowheads="1"/>
          </p:cNvSpPr>
          <p:nvPr/>
        </p:nvSpPr>
        <p:spPr bwMode="auto">
          <a:xfrm rot="5400000" flipV="1">
            <a:off x="5358606" y="2612232"/>
            <a:ext cx="428625"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16" name="Rectangle 184"/>
          <p:cNvSpPr>
            <a:spLocks noChangeArrowheads="1"/>
          </p:cNvSpPr>
          <p:nvPr/>
        </p:nvSpPr>
        <p:spPr bwMode="auto">
          <a:xfrm rot="5400000" flipH="1">
            <a:off x="5795169" y="2778919"/>
            <a:ext cx="61913" cy="1873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7" name="Rectangle 185"/>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8" name="Rectangle 186"/>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19" name="Rectangle 187"/>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21" name="AutoShape 189"/>
          <p:cNvSpPr>
            <a:spLocks/>
          </p:cNvSpPr>
          <p:nvPr/>
        </p:nvSpPr>
        <p:spPr bwMode="auto">
          <a:xfrm rot="-5400000" flipH="1" flipV="1">
            <a:off x="5339557" y="2050256"/>
            <a:ext cx="165100" cy="382587"/>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22" name="AutoShape 190"/>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27" name="Rectangle 195"/>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428" name="Group 196"/>
          <p:cNvGrpSpPr>
            <a:grpSpLocks/>
          </p:cNvGrpSpPr>
          <p:nvPr/>
        </p:nvGrpSpPr>
        <p:grpSpPr bwMode="auto">
          <a:xfrm rot="5400000" flipV="1">
            <a:off x="5208588" y="2568575"/>
            <a:ext cx="725488" cy="280987"/>
            <a:chOff x="2508" y="1200"/>
            <a:chExt cx="554" cy="214"/>
          </a:xfrm>
        </p:grpSpPr>
        <p:sp>
          <p:nvSpPr>
            <p:cNvPr id="223429" name="Rectangle 197"/>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0" name="Rectangle 198"/>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1" name="Rectangle 199"/>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32" name="Rectangle 200"/>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33" name="AutoShape 201"/>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34" name="AutoShape 202"/>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35" name="Line 203"/>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36" name="Line 204"/>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37" name="Line 205"/>
          <p:cNvSpPr>
            <a:spLocks noChangeShapeType="1"/>
          </p:cNvSpPr>
          <p:nvPr/>
        </p:nvSpPr>
        <p:spPr bwMode="auto">
          <a:xfrm rot="5400000" flipH="1">
            <a:off x="5014913"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38" name="Group 206"/>
          <p:cNvGrpSpPr>
            <a:grpSpLocks/>
          </p:cNvGrpSpPr>
          <p:nvPr/>
        </p:nvGrpSpPr>
        <p:grpSpPr bwMode="auto">
          <a:xfrm>
            <a:off x="5089525" y="3459163"/>
            <a:ext cx="115888" cy="266700"/>
            <a:chOff x="0" y="0"/>
            <a:chExt cx="20000" cy="19999"/>
          </a:xfrm>
        </p:grpSpPr>
        <p:sp>
          <p:nvSpPr>
            <p:cNvPr id="223439" name="Arc 20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0" name="Arc 20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41" name="Oval 209"/>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2" name="Line 210"/>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43" name="Line 211"/>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44" name="Line 212"/>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45" name="Line 213"/>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46" name="Group 214"/>
          <p:cNvGrpSpPr>
            <a:grpSpLocks/>
          </p:cNvGrpSpPr>
          <p:nvPr/>
        </p:nvGrpSpPr>
        <p:grpSpPr bwMode="auto">
          <a:xfrm>
            <a:off x="5102225" y="4084638"/>
            <a:ext cx="115888" cy="266700"/>
            <a:chOff x="0" y="0"/>
            <a:chExt cx="20000" cy="19999"/>
          </a:xfrm>
        </p:grpSpPr>
        <p:sp>
          <p:nvSpPr>
            <p:cNvPr id="223447" name="Arc 21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48" name="Arc 21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49" name="Line 217"/>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50" name="Line 218"/>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51" name="Line 219"/>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52" name="Line 220"/>
          <p:cNvSpPr>
            <a:spLocks noChangeShapeType="1"/>
          </p:cNvSpPr>
          <p:nvPr/>
        </p:nvSpPr>
        <p:spPr bwMode="auto">
          <a:xfrm rot="10800000" flipH="1">
            <a:off x="6129338" y="1951038"/>
            <a:ext cx="0" cy="1508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53" name="Line 221"/>
          <p:cNvSpPr>
            <a:spLocks noChangeShapeType="1"/>
          </p:cNvSpPr>
          <p:nvPr/>
        </p:nvSpPr>
        <p:spPr bwMode="auto">
          <a:xfrm rot="10800000" flipH="1">
            <a:off x="6340475"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54" name="Group 222"/>
          <p:cNvGrpSpPr>
            <a:grpSpLocks/>
          </p:cNvGrpSpPr>
          <p:nvPr/>
        </p:nvGrpSpPr>
        <p:grpSpPr bwMode="auto">
          <a:xfrm>
            <a:off x="6116638" y="3459163"/>
            <a:ext cx="115887" cy="266700"/>
            <a:chOff x="0" y="0"/>
            <a:chExt cx="20000" cy="19999"/>
          </a:xfrm>
        </p:grpSpPr>
        <p:sp>
          <p:nvSpPr>
            <p:cNvPr id="223455" name="Arc 22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6" name="Arc 22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57" name="Oval 225"/>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8" name="Oval 226"/>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59" name="Line 227"/>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0" name="Line 228"/>
          <p:cNvSpPr>
            <a:spLocks noChangeShapeType="1"/>
          </p:cNvSpPr>
          <p:nvPr/>
        </p:nvSpPr>
        <p:spPr bwMode="auto">
          <a:xfrm rot="10800000" flipH="1">
            <a:off x="6129338"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1" name="Line 229"/>
          <p:cNvSpPr>
            <a:spLocks noChangeShapeType="1"/>
          </p:cNvSpPr>
          <p:nvPr/>
        </p:nvSpPr>
        <p:spPr bwMode="auto">
          <a:xfrm rot="16200000" flipH="1">
            <a:off x="6073776"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2" name="Line 230"/>
          <p:cNvSpPr>
            <a:spLocks noChangeShapeType="1"/>
          </p:cNvSpPr>
          <p:nvPr/>
        </p:nvSpPr>
        <p:spPr bwMode="auto">
          <a:xfrm rot="10800000" flipH="1">
            <a:off x="7273925" y="2800350"/>
            <a:ext cx="0" cy="825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3" name="Line 231"/>
          <p:cNvSpPr>
            <a:spLocks noChangeShapeType="1"/>
          </p:cNvSpPr>
          <p:nvPr/>
        </p:nvSpPr>
        <p:spPr bwMode="auto">
          <a:xfrm rot="10800000" flipH="1">
            <a:off x="7261225"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4" name="Line 232"/>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5" name="Line 233"/>
          <p:cNvSpPr>
            <a:spLocks noChangeShapeType="1"/>
          </p:cNvSpPr>
          <p:nvPr/>
        </p:nvSpPr>
        <p:spPr bwMode="auto">
          <a:xfrm rot="5400000" flipH="1">
            <a:off x="4832351" y="25685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6" name="Line 234"/>
          <p:cNvSpPr>
            <a:spLocks noChangeShapeType="1"/>
          </p:cNvSpPr>
          <p:nvPr/>
        </p:nvSpPr>
        <p:spPr bwMode="auto">
          <a:xfrm rot="10800000" flipH="1">
            <a:off x="4929188" y="2192338"/>
            <a:ext cx="0" cy="4857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67" name="Line 235"/>
          <p:cNvSpPr>
            <a:spLocks noChangeShapeType="1"/>
          </p:cNvSpPr>
          <p:nvPr/>
        </p:nvSpPr>
        <p:spPr bwMode="auto">
          <a:xfrm rot="5400000" flipH="1">
            <a:off x="5080001" y="2058987"/>
            <a:ext cx="0" cy="2762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68" name="Group 236"/>
          <p:cNvGrpSpPr>
            <a:grpSpLocks/>
          </p:cNvGrpSpPr>
          <p:nvPr/>
        </p:nvGrpSpPr>
        <p:grpSpPr bwMode="auto">
          <a:xfrm>
            <a:off x="6329363" y="3459163"/>
            <a:ext cx="115887" cy="266700"/>
            <a:chOff x="0" y="0"/>
            <a:chExt cx="20000" cy="19999"/>
          </a:xfrm>
        </p:grpSpPr>
        <p:sp>
          <p:nvSpPr>
            <p:cNvPr id="223469" name="Arc 23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0" name="Arc 23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71" name="Line 239"/>
          <p:cNvSpPr>
            <a:spLocks noChangeShapeType="1"/>
          </p:cNvSpPr>
          <p:nvPr/>
        </p:nvSpPr>
        <p:spPr bwMode="auto">
          <a:xfrm rot="10800000" flipH="1">
            <a:off x="6345238"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472" name="Line 240"/>
          <p:cNvSpPr>
            <a:spLocks noChangeShapeType="1"/>
          </p:cNvSpPr>
          <p:nvPr/>
        </p:nvSpPr>
        <p:spPr bwMode="auto">
          <a:xfrm rot="10800000" flipH="1">
            <a:off x="6343650"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73" name="Group 241"/>
          <p:cNvGrpSpPr>
            <a:grpSpLocks/>
          </p:cNvGrpSpPr>
          <p:nvPr/>
        </p:nvGrpSpPr>
        <p:grpSpPr bwMode="auto">
          <a:xfrm>
            <a:off x="6332538" y="4333875"/>
            <a:ext cx="115887" cy="266700"/>
            <a:chOff x="0" y="0"/>
            <a:chExt cx="20000" cy="19999"/>
          </a:xfrm>
        </p:grpSpPr>
        <p:sp>
          <p:nvSpPr>
            <p:cNvPr id="223474" name="Arc 24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5" name="Arc 24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76" name="Group 244"/>
          <p:cNvGrpSpPr>
            <a:grpSpLocks/>
          </p:cNvGrpSpPr>
          <p:nvPr/>
        </p:nvGrpSpPr>
        <p:grpSpPr bwMode="auto">
          <a:xfrm rot="-5400000">
            <a:off x="6280944" y="4560094"/>
            <a:ext cx="115888" cy="266700"/>
            <a:chOff x="0" y="0"/>
            <a:chExt cx="20000" cy="19999"/>
          </a:xfrm>
        </p:grpSpPr>
        <p:sp>
          <p:nvSpPr>
            <p:cNvPr id="223477" name="Arc 24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78" name="Arc 24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79" name="Line 247"/>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80" name="Group 248"/>
          <p:cNvGrpSpPr>
            <a:grpSpLocks/>
          </p:cNvGrpSpPr>
          <p:nvPr/>
        </p:nvGrpSpPr>
        <p:grpSpPr bwMode="auto">
          <a:xfrm>
            <a:off x="5424488" y="4041775"/>
            <a:ext cx="395287" cy="352425"/>
            <a:chOff x="3417" y="2546"/>
            <a:chExt cx="249" cy="222"/>
          </a:xfrm>
        </p:grpSpPr>
        <p:sp>
          <p:nvSpPr>
            <p:cNvPr id="223481" name="AutoShape 249"/>
            <p:cNvSpPr>
              <a:spLocks noChangeArrowheads="1"/>
            </p:cNvSpPr>
            <p:nvPr/>
          </p:nvSpPr>
          <p:spPr bwMode="auto">
            <a:xfrm rot="8060986" flipH="1" flipV="1">
              <a:off x="3423"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2" name="AutoShape 250"/>
            <p:cNvSpPr>
              <a:spLocks noChangeArrowheads="1"/>
            </p:cNvSpPr>
            <p:nvPr/>
          </p:nvSpPr>
          <p:spPr bwMode="auto">
            <a:xfrm rot="8060986" flipH="1" flipV="1">
              <a:off x="3629"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3" name="AutoShape 251"/>
            <p:cNvSpPr>
              <a:spLocks noChangeArrowheads="1"/>
            </p:cNvSpPr>
            <p:nvPr/>
          </p:nvSpPr>
          <p:spPr bwMode="auto">
            <a:xfrm rot="2739014" flipV="1">
              <a:off x="3417"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4" name="AutoShape 252"/>
            <p:cNvSpPr>
              <a:spLocks noChangeArrowheads="1"/>
            </p:cNvSpPr>
            <p:nvPr/>
          </p:nvSpPr>
          <p:spPr bwMode="auto">
            <a:xfrm rot="2739014" flipV="1">
              <a:off x="3624"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5" name="AutoShape 253"/>
            <p:cNvSpPr>
              <a:spLocks noChangeArrowheads="1"/>
            </p:cNvSpPr>
            <p:nvPr/>
          </p:nvSpPr>
          <p:spPr bwMode="auto">
            <a:xfrm rot="8060986" flipH="1" flipV="1">
              <a:off x="3423"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6" name="AutoShape 254"/>
            <p:cNvSpPr>
              <a:spLocks noChangeArrowheads="1"/>
            </p:cNvSpPr>
            <p:nvPr/>
          </p:nvSpPr>
          <p:spPr bwMode="auto">
            <a:xfrm rot="8060986" flipH="1" flipV="1">
              <a:off x="3629"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7" name="AutoShape 255"/>
            <p:cNvSpPr>
              <a:spLocks noChangeArrowheads="1"/>
            </p:cNvSpPr>
            <p:nvPr/>
          </p:nvSpPr>
          <p:spPr bwMode="auto">
            <a:xfrm rot="2739014" flipV="1">
              <a:off x="362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8" name="AutoShape 256"/>
            <p:cNvSpPr>
              <a:spLocks noChangeArrowheads="1"/>
            </p:cNvSpPr>
            <p:nvPr/>
          </p:nvSpPr>
          <p:spPr bwMode="auto">
            <a:xfrm rot="2739014" flipV="1">
              <a:off x="3418"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89" name="AutoShape 257"/>
            <p:cNvSpPr>
              <a:spLocks noChangeArrowheads="1"/>
            </p:cNvSpPr>
            <p:nvPr/>
          </p:nvSpPr>
          <p:spPr bwMode="auto">
            <a:xfrm rot="13539014" flipH="1">
              <a:off x="3417"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490" name="AutoShape 258"/>
            <p:cNvSpPr>
              <a:spLocks noChangeArrowheads="1"/>
            </p:cNvSpPr>
            <p:nvPr/>
          </p:nvSpPr>
          <p:spPr bwMode="auto">
            <a:xfrm rot="13539014" flipH="1">
              <a:off x="3624"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3492" name="Line 260"/>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3493" name="Group 261"/>
          <p:cNvGrpSpPr>
            <a:grpSpLocks/>
          </p:cNvGrpSpPr>
          <p:nvPr/>
        </p:nvGrpSpPr>
        <p:grpSpPr bwMode="auto">
          <a:xfrm>
            <a:off x="7261225" y="2544763"/>
            <a:ext cx="115888" cy="266700"/>
            <a:chOff x="0" y="0"/>
            <a:chExt cx="20000" cy="19999"/>
          </a:xfrm>
        </p:grpSpPr>
        <p:sp>
          <p:nvSpPr>
            <p:cNvPr id="223494" name="Arc 26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5" name="Arc 26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3496" name="Group 264"/>
          <p:cNvGrpSpPr>
            <a:grpSpLocks/>
          </p:cNvGrpSpPr>
          <p:nvPr/>
        </p:nvGrpSpPr>
        <p:grpSpPr bwMode="auto">
          <a:xfrm>
            <a:off x="6332538" y="2738438"/>
            <a:ext cx="115887" cy="266700"/>
            <a:chOff x="0" y="0"/>
            <a:chExt cx="20000" cy="19999"/>
          </a:xfrm>
        </p:grpSpPr>
        <p:sp>
          <p:nvSpPr>
            <p:cNvPr id="223497" name="Arc 26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498" name="Arc 26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499" name="Line 267"/>
          <p:cNvSpPr>
            <a:spLocks noChangeShapeType="1"/>
          </p:cNvSpPr>
          <p:nvPr/>
        </p:nvSpPr>
        <p:spPr bwMode="auto">
          <a:xfrm rot="10800000" flipH="1">
            <a:off x="6345238"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00" name="Rectangle 268"/>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01" name="Line 269"/>
          <p:cNvSpPr>
            <a:spLocks noChangeShapeType="1"/>
          </p:cNvSpPr>
          <p:nvPr/>
        </p:nvSpPr>
        <p:spPr bwMode="auto">
          <a:xfrm rot="-5400000">
            <a:off x="7546976" y="25622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02" name="Line 270"/>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03" name="Oval 271"/>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04" name="Oval 272"/>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05" name="Line 273"/>
          <p:cNvSpPr>
            <a:spLocks noChangeShapeType="1"/>
          </p:cNvSpPr>
          <p:nvPr/>
        </p:nvSpPr>
        <p:spPr bwMode="auto">
          <a:xfrm rot="-5400000">
            <a:off x="7554913" y="41052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06" name="Oval 274"/>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07" name="Text Box 275"/>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3508" name="Line 276"/>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09" name="Text Box 277"/>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3510" name="Text Box 278"/>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3511" name="Line 279"/>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2" name="AutoShape 280"/>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13" name="Line 281"/>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4" name="Line 282"/>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5" name="Line 283"/>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6" name="Line 284"/>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7" name="Line 285"/>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8" name="Line 286"/>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19" name="Line 287"/>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20" name="Line 288"/>
          <p:cNvSpPr>
            <a:spLocks noChangeShapeType="1"/>
          </p:cNvSpPr>
          <p:nvPr/>
        </p:nvSpPr>
        <p:spPr bwMode="auto">
          <a:xfrm rot="-5400000">
            <a:off x="1435100" y="3997325"/>
            <a:ext cx="0" cy="4318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21" name="Line 289"/>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1" name="Line 299"/>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39" name="Oval 307"/>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0" name="Line 308"/>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42" name="Line 310"/>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44" name="AutoShape 312"/>
          <p:cNvSpPr>
            <a:spLocks noChangeArrowheads="1"/>
          </p:cNvSpPr>
          <p:nvPr/>
        </p:nvSpPr>
        <p:spPr bwMode="auto">
          <a:xfrm>
            <a:off x="3486150"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45" name="AutoShape 313"/>
          <p:cNvSpPr>
            <a:spLocks noChangeArrowheads="1"/>
          </p:cNvSpPr>
          <p:nvPr/>
        </p:nvSpPr>
        <p:spPr bwMode="auto">
          <a:xfrm>
            <a:off x="3276600"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3546" name="Oval 314"/>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47" name="Rectangle 315"/>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3548" name="Group 316"/>
          <p:cNvGrpSpPr>
            <a:grpSpLocks/>
          </p:cNvGrpSpPr>
          <p:nvPr/>
        </p:nvGrpSpPr>
        <p:grpSpPr bwMode="auto">
          <a:xfrm rot="5400000" flipV="1">
            <a:off x="2479675" y="2657475"/>
            <a:ext cx="725488" cy="280988"/>
            <a:chOff x="2508" y="1200"/>
            <a:chExt cx="554" cy="214"/>
          </a:xfrm>
        </p:grpSpPr>
        <p:sp>
          <p:nvSpPr>
            <p:cNvPr id="223549" name="Rectangle 317"/>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0" name="Rectangle 318"/>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1" name="Rectangle 319"/>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2" name="Rectangle 320"/>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3553" name="Line 321"/>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4" name="Line 322"/>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5" name="Line 323"/>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6" name="Rectangle 324"/>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7" name="Line 325"/>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8" name="Line 326"/>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59" name="Rectangle 327"/>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0" name="Line 328"/>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1" name="Line 329"/>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2" name="Line 330"/>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3" name="Line 331"/>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4" name="Rectangle 332"/>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5" name="Arc 333"/>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6" name="Arc 334"/>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7" name="Line 335"/>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8" name="Line 336"/>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3569" name="Line 337"/>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70" name="Line 338"/>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3573" name="Text Box 341"/>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Tree>
  </p:cSld>
  <p:clrMapOvr>
    <a:masterClrMapping/>
  </p:clrMapOvr>
  <p:timing>
    <p:tnLst>
      <p:par>
        <p:cTn xmlns:p14="http://schemas.microsoft.com/office/powerpoint/2010/main" id="1" dur="indefinite" restart="never" nodeType="tmRoot"/>
      </p:par>
    </p:tn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 name="Slide Number Placeholder 3"/>
          <p:cNvSpPr>
            <a:spLocks noGrp="1"/>
          </p:cNvSpPr>
          <p:nvPr>
            <p:ph type="sldNum" sz="quarter" idx="12"/>
          </p:nvPr>
        </p:nvSpPr>
        <p:spPr/>
        <p:txBody>
          <a:bodyPr/>
          <a:lstStyle/>
          <a:p>
            <a:fld id="{259C8775-159C-DC45-93C4-BE8C98F7E8A3}" type="slidenum">
              <a:rPr lang="en-US"/>
              <a:pPr/>
              <a:t>157</a:t>
            </a:fld>
            <a:endParaRPr lang="en-US"/>
          </a:p>
        </p:txBody>
      </p:sp>
      <p:sp>
        <p:nvSpPr>
          <p:cNvPr id="224258"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4259"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Starting to Retract   </a:t>
            </a:r>
            <a:endParaRPr lang="en-US" sz="1800">
              <a:latin typeface="Tahoma" charset="0"/>
            </a:endParaRPr>
          </a:p>
        </p:txBody>
      </p:sp>
      <p:sp>
        <p:nvSpPr>
          <p:cNvPr id="224260"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4261"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4262"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4263"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4264"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4265"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66"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7"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68"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69"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70" name="Line 14"/>
          <p:cNvSpPr>
            <a:spLocks noChangeShapeType="1"/>
          </p:cNvSpPr>
          <p:nvPr/>
        </p:nvSpPr>
        <p:spPr bwMode="auto">
          <a:xfrm rot="5400000" flipH="1">
            <a:off x="1871663" y="41116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1"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72"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4273"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4274"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09" name="Line 53"/>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0" name="Line 54"/>
          <p:cNvSpPr>
            <a:spLocks noChangeShapeType="1"/>
          </p:cNvSpPr>
          <p:nvPr/>
        </p:nvSpPr>
        <p:spPr bwMode="auto">
          <a:xfrm rot="5400000" flipH="1">
            <a:off x="3867944" y="2183606"/>
            <a:ext cx="0" cy="13795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11" name="Rectangle 55"/>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12" name="Rectangle 56"/>
          <p:cNvSpPr>
            <a:spLocks noChangeArrowheads="1"/>
          </p:cNvSpPr>
          <p:nvPr/>
        </p:nvSpPr>
        <p:spPr bwMode="auto">
          <a:xfrm rot="5400000" flipV="1">
            <a:off x="2663032" y="2674144"/>
            <a:ext cx="36195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13" name="Rectangle 57"/>
          <p:cNvSpPr>
            <a:spLocks noChangeArrowheads="1"/>
          </p:cNvSpPr>
          <p:nvPr/>
        </p:nvSpPr>
        <p:spPr bwMode="auto">
          <a:xfrm rot="5400000" flipH="1">
            <a:off x="3066256"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14" name="Rectangle 58"/>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15" name="Rectangle 59"/>
          <p:cNvSpPr>
            <a:spLocks noChangeArrowheads="1"/>
          </p:cNvSpPr>
          <p:nvPr/>
        </p:nvSpPr>
        <p:spPr bwMode="auto">
          <a:xfrm rot="5400000" flipH="1">
            <a:off x="2559844" y="2678907"/>
            <a:ext cx="63500" cy="1825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16" name="Rectangle 60"/>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17" name="AutoShape 61"/>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18" name="AutoShape 62"/>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319" name="Group 63"/>
          <p:cNvGrpSpPr>
            <a:grpSpLocks/>
          </p:cNvGrpSpPr>
          <p:nvPr/>
        </p:nvGrpSpPr>
        <p:grpSpPr bwMode="auto">
          <a:xfrm rot="-5400000" flipH="1" flipV="1">
            <a:off x="2401888" y="2705100"/>
            <a:ext cx="65087" cy="125413"/>
            <a:chOff x="2904" y="1200"/>
            <a:chExt cx="50" cy="96"/>
          </a:xfrm>
        </p:grpSpPr>
        <p:sp>
          <p:nvSpPr>
            <p:cNvPr id="224320" name="Line 64"/>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21" name="Line 65"/>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22" name="Line 66"/>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4323" name="Rectangle 67"/>
          <p:cNvSpPr>
            <a:spLocks noChangeArrowheads="1"/>
          </p:cNvSpPr>
          <p:nvPr/>
        </p:nvSpPr>
        <p:spPr bwMode="auto">
          <a:xfrm rot="5400000" flipV="1">
            <a:off x="2761457" y="2937669"/>
            <a:ext cx="16510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4" name="AutoShape 68"/>
          <p:cNvSpPr>
            <a:spLocks/>
          </p:cNvSpPr>
          <p:nvPr/>
        </p:nvSpPr>
        <p:spPr bwMode="auto">
          <a:xfrm rot="16200000" flipV="1">
            <a:off x="2618581" y="3074195"/>
            <a:ext cx="149225" cy="379412"/>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5" name="AutoShape 69"/>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26" name="Line 70"/>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27" name="Line 71"/>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28" name="Line 72"/>
          <p:cNvSpPr>
            <a:spLocks noChangeShapeType="1"/>
          </p:cNvSpPr>
          <p:nvPr/>
        </p:nvSpPr>
        <p:spPr bwMode="auto">
          <a:xfrm rot="5400000" flipH="1">
            <a:off x="2286000"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29" name="Group 73"/>
          <p:cNvGrpSpPr>
            <a:grpSpLocks/>
          </p:cNvGrpSpPr>
          <p:nvPr/>
        </p:nvGrpSpPr>
        <p:grpSpPr bwMode="auto">
          <a:xfrm>
            <a:off x="2360613" y="3459163"/>
            <a:ext cx="115887" cy="266700"/>
            <a:chOff x="0" y="0"/>
            <a:chExt cx="20000" cy="19999"/>
          </a:xfrm>
        </p:grpSpPr>
        <p:sp>
          <p:nvSpPr>
            <p:cNvPr id="224330"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1"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32" name="Oval 76"/>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3" name="Line 77"/>
          <p:cNvSpPr>
            <a:spLocks noChangeShapeType="1"/>
          </p:cNvSpPr>
          <p:nvPr/>
        </p:nvSpPr>
        <p:spPr bwMode="auto">
          <a:xfrm rot="5400000" flipH="1">
            <a:off x="4294188" y="3817937"/>
            <a:ext cx="0" cy="8032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34" name="Line 78"/>
          <p:cNvSpPr>
            <a:spLocks noChangeShapeType="1"/>
          </p:cNvSpPr>
          <p:nvPr/>
        </p:nvSpPr>
        <p:spPr bwMode="auto">
          <a:xfrm rot="5400000" flipH="1">
            <a:off x="2924175" y="4183063"/>
            <a:ext cx="0" cy="11049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35" name="Line 79"/>
          <p:cNvSpPr>
            <a:spLocks noChangeShapeType="1"/>
          </p:cNvSpPr>
          <p:nvPr/>
        </p:nvSpPr>
        <p:spPr bwMode="auto">
          <a:xfrm rot="10800000" flipH="1">
            <a:off x="3905250" y="4214813"/>
            <a:ext cx="0" cy="520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36" name="Line 80"/>
          <p:cNvSpPr>
            <a:spLocks noChangeShapeType="1"/>
          </p:cNvSpPr>
          <p:nvPr/>
        </p:nvSpPr>
        <p:spPr bwMode="auto">
          <a:xfrm rot="10800000" flipH="1">
            <a:off x="2373313" y="4344988"/>
            <a:ext cx="0" cy="3905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37" name="Group 81"/>
          <p:cNvGrpSpPr>
            <a:grpSpLocks/>
          </p:cNvGrpSpPr>
          <p:nvPr/>
        </p:nvGrpSpPr>
        <p:grpSpPr bwMode="auto">
          <a:xfrm>
            <a:off x="2373313" y="4084638"/>
            <a:ext cx="115887" cy="266700"/>
            <a:chOff x="0" y="0"/>
            <a:chExt cx="20000" cy="19999"/>
          </a:xfrm>
        </p:grpSpPr>
        <p:sp>
          <p:nvSpPr>
            <p:cNvPr id="224338" name="Arc 8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39" name="Arc 8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40" name="Line 84"/>
          <p:cNvSpPr>
            <a:spLocks noChangeShapeType="1"/>
          </p:cNvSpPr>
          <p:nvPr/>
        </p:nvSpPr>
        <p:spPr bwMode="auto">
          <a:xfrm rot="10800000" flipH="1">
            <a:off x="2371725" y="3709988"/>
            <a:ext cx="1588" cy="393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41" name="Line 85"/>
          <p:cNvSpPr>
            <a:spLocks noChangeShapeType="1"/>
          </p:cNvSpPr>
          <p:nvPr/>
        </p:nvSpPr>
        <p:spPr bwMode="auto">
          <a:xfrm rot="10800000" flipH="1">
            <a:off x="2374900" y="3289300"/>
            <a:ext cx="0" cy="16986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42" name="Line 86"/>
          <p:cNvSpPr>
            <a:spLocks noChangeShapeType="1"/>
          </p:cNvSpPr>
          <p:nvPr/>
        </p:nvSpPr>
        <p:spPr bwMode="auto">
          <a:xfrm rot="5400000" flipH="1">
            <a:off x="2430463" y="3230562"/>
            <a:ext cx="0" cy="1428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43" name="Line 87"/>
          <p:cNvSpPr>
            <a:spLocks noChangeShapeType="1"/>
          </p:cNvSpPr>
          <p:nvPr/>
        </p:nvSpPr>
        <p:spPr bwMode="auto">
          <a:xfrm rot="10800000" flipH="1">
            <a:off x="3400425" y="1619250"/>
            <a:ext cx="0" cy="1839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44" name="Line 88"/>
          <p:cNvSpPr>
            <a:spLocks noChangeShapeType="1"/>
          </p:cNvSpPr>
          <p:nvPr/>
        </p:nvSpPr>
        <p:spPr bwMode="auto">
          <a:xfrm rot="10800000" flipH="1">
            <a:off x="3611563" y="4591050"/>
            <a:ext cx="0" cy="696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45" name="Group 89"/>
          <p:cNvGrpSpPr>
            <a:grpSpLocks/>
          </p:cNvGrpSpPr>
          <p:nvPr/>
        </p:nvGrpSpPr>
        <p:grpSpPr bwMode="auto">
          <a:xfrm>
            <a:off x="3387725" y="3459163"/>
            <a:ext cx="115888" cy="266700"/>
            <a:chOff x="0" y="0"/>
            <a:chExt cx="20000" cy="19999"/>
          </a:xfrm>
        </p:grpSpPr>
        <p:sp>
          <p:nvSpPr>
            <p:cNvPr id="224346" name="Arc 9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47" name="Arc 9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48" name="Oval 92"/>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50" name="Line 94"/>
          <p:cNvSpPr>
            <a:spLocks noChangeShapeType="1"/>
          </p:cNvSpPr>
          <p:nvPr/>
        </p:nvSpPr>
        <p:spPr bwMode="auto">
          <a:xfrm rot="5400000" flipH="1">
            <a:off x="3591719" y="4171157"/>
            <a:ext cx="0" cy="6270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1" name="Line 95"/>
          <p:cNvSpPr>
            <a:spLocks noChangeShapeType="1"/>
          </p:cNvSpPr>
          <p:nvPr/>
        </p:nvSpPr>
        <p:spPr bwMode="auto">
          <a:xfrm rot="10800000" flipH="1">
            <a:off x="3400425"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2" name="Line 96"/>
          <p:cNvSpPr>
            <a:spLocks noChangeShapeType="1"/>
          </p:cNvSpPr>
          <p:nvPr/>
        </p:nvSpPr>
        <p:spPr bwMode="auto">
          <a:xfrm rot="16200000" flipH="1">
            <a:off x="3344863"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3" name="Line 97"/>
          <p:cNvSpPr>
            <a:spLocks noChangeShapeType="1"/>
          </p:cNvSpPr>
          <p:nvPr/>
        </p:nvSpPr>
        <p:spPr bwMode="auto">
          <a:xfrm rot="10800000" flipH="1">
            <a:off x="4545013" y="2803525"/>
            <a:ext cx="0" cy="793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4" name="Line 98"/>
          <p:cNvSpPr>
            <a:spLocks noChangeShapeType="1"/>
          </p:cNvSpPr>
          <p:nvPr/>
        </p:nvSpPr>
        <p:spPr bwMode="auto">
          <a:xfrm rot="10800000" flipH="1">
            <a:off x="4532313"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5" name="Line 99"/>
          <p:cNvSpPr>
            <a:spLocks noChangeShapeType="1"/>
          </p:cNvSpPr>
          <p:nvPr/>
        </p:nvSpPr>
        <p:spPr bwMode="auto">
          <a:xfrm rot="5400000" flipH="1">
            <a:off x="4377532" y="2359819"/>
            <a:ext cx="0" cy="6365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6" name="Line 100"/>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7" name="Line 101"/>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58" name="Line 102"/>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59" name="Group 103"/>
          <p:cNvGrpSpPr>
            <a:grpSpLocks/>
          </p:cNvGrpSpPr>
          <p:nvPr/>
        </p:nvGrpSpPr>
        <p:grpSpPr bwMode="auto">
          <a:xfrm>
            <a:off x="3600450" y="3459163"/>
            <a:ext cx="115888" cy="266700"/>
            <a:chOff x="0" y="0"/>
            <a:chExt cx="20000" cy="19999"/>
          </a:xfrm>
        </p:grpSpPr>
        <p:sp>
          <p:nvSpPr>
            <p:cNvPr id="224360" name="Arc 10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1" name="Arc 10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62" name="Line 106"/>
          <p:cNvSpPr>
            <a:spLocks noChangeShapeType="1"/>
          </p:cNvSpPr>
          <p:nvPr/>
        </p:nvSpPr>
        <p:spPr bwMode="auto">
          <a:xfrm rot="10800000" flipH="1">
            <a:off x="3616325"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363" name="Line 107"/>
          <p:cNvSpPr>
            <a:spLocks noChangeShapeType="1"/>
          </p:cNvSpPr>
          <p:nvPr/>
        </p:nvSpPr>
        <p:spPr bwMode="auto">
          <a:xfrm rot="10800000" flipH="1">
            <a:off x="3614738"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64" name="Group 108"/>
          <p:cNvGrpSpPr>
            <a:grpSpLocks/>
          </p:cNvGrpSpPr>
          <p:nvPr/>
        </p:nvGrpSpPr>
        <p:grpSpPr bwMode="auto">
          <a:xfrm>
            <a:off x="3603625" y="4333875"/>
            <a:ext cx="115888" cy="266700"/>
            <a:chOff x="0" y="0"/>
            <a:chExt cx="20000" cy="19999"/>
          </a:xfrm>
        </p:grpSpPr>
        <p:sp>
          <p:nvSpPr>
            <p:cNvPr id="224365" name="Arc 10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6" name="Arc 11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367" name="Group 111"/>
          <p:cNvGrpSpPr>
            <a:grpSpLocks/>
          </p:cNvGrpSpPr>
          <p:nvPr/>
        </p:nvGrpSpPr>
        <p:grpSpPr bwMode="auto">
          <a:xfrm rot="-5400000">
            <a:off x="3552031" y="4560094"/>
            <a:ext cx="115888" cy="266700"/>
            <a:chOff x="0" y="0"/>
            <a:chExt cx="20000" cy="19999"/>
          </a:xfrm>
        </p:grpSpPr>
        <p:sp>
          <p:nvSpPr>
            <p:cNvPr id="224368" name="Arc 11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69" name="Arc 11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70" name="Line 114"/>
          <p:cNvSpPr>
            <a:spLocks noChangeShapeType="1"/>
          </p:cNvSpPr>
          <p:nvPr/>
        </p:nvSpPr>
        <p:spPr bwMode="auto">
          <a:xfrm rot="5400000" flipH="1">
            <a:off x="3824288" y="4641850"/>
            <a:ext cx="0" cy="1873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275" name="Rectangle 19"/>
          <p:cNvSpPr>
            <a:spLocks noChangeArrowheads="1"/>
          </p:cNvSpPr>
          <p:nvPr/>
        </p:nvSpPr>
        <p:spPr bwMode="auto">
          <a:xfrm flipH="1" flipV="1">
            <a:off x="2578100" y="3843338"/>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276" name="Rectangle 20"/>
          <p:cNvSpPr>
            <a:spLocks noChangeArrowheads="1"/>
          </p:cNvSpPr>
          <p:nvPr/>
        </p:nvSpPr>
        <p:spPr bwMode="auto">
          <a:xfrm rot="16200000" flipH="1">
            <a:off x="2770981" y="3980657"/>
            <a:ext cx="263525" cy="4778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77" name="Rectangle 21"/>
          <p:cNvSpPr>
            <a:spLocks noChangeArrowheads="1"/>
          </p:cNvSpPr>
          <p:nvPr/>
        </p:nvSpPr>
        <p:spPr bwMode="auto">
          <a:xfrm rot="-5400000" flipH="1" flipV="1">
            <a:off x="2590800" y="4168775"/>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278" name="AutoShape 22"/>
          <p:cNvSpPr>
            <a:spLocks/>
          </p:cNvSpPr>
          <p:nvPr/>
        </p:nvSpPr>
        <p:spPr bwMode="auto">
          <a:xfrm rot="16200000" flipH="1">
            <a:off x="2994819" y="3798094"/>
            <a:ext cx="157163"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79" name="AutoShape 23"/>
          <p:cNvSpPr>
            <a:spLocks/>
          </p:cNvSpPr>
          <p:nvPr/>
        </p:nvSpPr>
        <p:spPr bwMode="auto">
          <a:xfrm rot="16200000" flipH="1">
            <a:off x="3059907" y="3861594"/>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80" name="AutoShape 24"/>
          <p:cNvSpPr>
            <a:spLocks/>
          </p:cNvSpPr>
          <p:nvPr/>
        </p:nvSpPr>
        <p:spPr bwMode="auto">
          <a:xfrm rot="-5400000">
            <a:off x="2994820" y="4231481"/>
            <a:ext cx="157162"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81" name="AutoShape 25"/>
          <p:cNvSpPr>
            <a:spLocks/>
          </p:cNvSpPr>
          <p:nvPr/>
        </p:nvSpPr>
        <p:spPr bwMode="auto">
          <a:xfrm rot="-5400000">
            <a:off x="3059906" y="42283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283" name="Rectangle 27"/>
          <p:cNvSpPr>
            <a:spLocks noChangeArrowheads="1"/>
          </p:cNvSpPr>
          <p:nvPr/>
        </p:nvSpPr>
        <p:spPr bwMode="auto">
          <a:xfrm flipH="1" flipV="1">
            <a:off x="2687638" y="4138613"/>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371" name="Group 115"/>
          <p:cNvGrpSpPr>
            <a:grpSpLocks/>
          </p:cNvGrpSpPr>
          <p:nvPr/>
        </p:nvGrpSpPr>
        <p:grpSpPr bwMode="auto">
          <a:xfrm flipV="1">
            <a:off x="2695575" y="4041775"/>
            <a:ext cx="395288" cy="352425"/>
            <a:chOff x="1698" y="2546"/>
            <a:chExt cx="249" cy="222"/>
          </a:xfrm>
        </p:grpSpPr>
        <p:sp>
          <p:nvSpPr>
            <p:cNvPr id="224372" name="AutoShape 116"/>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3" name="AutoShape 117"/>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4" name="AutoShape 118"/>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5" name="AutoShape 119"/>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6" name="AutoShape 120"/>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7" name="AutoShape 121"/>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8" name="AutoShape 122"/>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79" name="AutoShape 123"/>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80" name="AutoShape 124"/>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381" name="AutoShape 125"/>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4382" name="Text Box 126"/>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4383" name="Line 127"/>
          <p:cNvSpPr>
            <a:spLocks noChangeShapeType="1"/>
          </p:cNvSpPr>
          <p:nvPr/>
        </p:nvSpPr>
        <p:spPr bwMode="auto">
          <a:xfrm rot="10800000" flipH="1">
            <a:off x="4071938" y="1941513"/>
            <a:ext cx="0" cy="7366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84" name="Group 128"/>
          <p:cNvGrpSpPr>
            <a:grpSpLocks/>
          </p:cNvGrpSpPr>
          <p:nvPr/>
        </p:nvGrpSpPr>
        <p:grpSpPr bwMode="auto">
          <a:xfrm>
            <a:off x="4532313" y="2544763"/>
            <a:ext cx="115887" cy="266700"/>
            <a:chOff x="0" y="0"/>
            <a:chExt cx="20000" cy="19999"/>
          </a:xfrm>
        </p:grpSpPr>
        <p:sp>
          <p:nvSpPr>
            <p:cNvPr id="224385" name="Arc 12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6" name="Arc 13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387" name="Group 131"/>
          <p:cNvGrpSpPr>
            <a:grpSpLocks/>
          </p:cNvGrpSpPr>
          <p:nvPr/>
        </p:nvGrpSpPr>
        <p:grpSpPr bwMode="auto">
          <a:xfrm>
            <a:off x="3603625" y="2738438"/>
            <a:ext cx="115888" cy="266700"/>
            <a:chOff x="0" y="0"/>
            <a:chExt cx="20000" cy="19999"/>
          </a:xfrm>
        </p:grpSpPr>
        <p:sp>
          <p:nvSpPr>
            <p:cNvPr id="224388" name="Arc 13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89" name="Arc 13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90" name="Line 134"/>
          <p:cNvSpPr>
            <a:spLocks noChangeShapeType="1"/>
          </p:cNvSpPr>
          <p:nvPr/>
        </p:nvSpPr>
        <p:spPr bwMode="auto">
          <a:xfrm rot="10800000" flipH="1">
            <a:off x="3616325"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391" name="Group 135"/>
          <p:cNvGrpSpPr>
            <a:grpSpLocks/>
          </p:cNvGrpSpPr>
          <p:nvPr/>
        </p:nvGrpSpPr>
        <p:grpSpPr bwMode="auto">
          <a:xfrm>
            <a:off x="379413" y="5105400"/>
            <a:ext cx="2017712" cy="1498600"/>
            <a:chOff x="4072" y="400"/>
            <a:chExt cx="1271" cy="944"/>
          </a:xfrm>
        </p:grpSpPr>
        <p:sp>
          <p:nvSpPr>
            <p:cNvPr id="224392" name="Text Box 136"/>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4393" name="Text Box 137"/>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4394" name="Group 138"/>
            <p:cNvGrpSpPr>
              <a:grpSpLocks/>
            </p:cNvGrpSpPr>
            <p:nvPr/>
          </p:nvGrpSpPr>
          <p:grpSpPr bwMode="auto">
            <a:xfrm rot="-5400000">
              <a:off x="4330" y="667"/>
              <a:ext cx="614" cy="272"/>
              <a:chOff x="582" y="1272"/>
              <a:chExt cx="706" cy="313"/>
            </a:xfrm>
          </p:grpSpPr>
          <p:sp>
            <p:nvSpPr>
              <p:cNvPr id="224395" name="Rectangle 139"/>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6" name="Line 140"/>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7" name="Line 141"/>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398" name="Line 142"/>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399" name="Text Box 143"/>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4400" name="Text Box 144"/>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4401" name="Rectangle 145"/>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36" name="Line 180"/>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7" name="Line 181"/>
          <p:cNvSpPr>
            <a:spLocks noChangeShapeType="1"/>
          </p:cNvSpPr>
          <p:nvPr/>
        </p:nvSpPr>
        <p:spPr bwMode="auto">
          <a:xfrm rot="5400000" flipH="1">
            <a:off x="6596857" y="2183606"/>
            <a:ext cx="0" cy="13795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38" name="Rectangle 182"/>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40" name="Rectangle 184"/>
          <p:cNvSpPr>
            <a:spLocks noChangeArrowheads="1"/>
          </p:cNvSpPr>
          <p:nvPr/>
        </p:nvSpPr>
        <p:spPr bwMode="auto">
          <a:xfrm rot="5400000" flipH="1">
            <a:off x="5795169"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41" name="Rectangle 185"/>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42" name="Rectangle 186"/>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43" name="Rectangle 187"/>
          <p:cNvSpPr>
            <a:spLocks noChangeArrowheads="1"/>
          </p:cNvSpPr>
          <p:nvPr/>
        </p:nvSpPr>
        <p:spPr bwMode="auto">
          <a:xfrm rot="5400000" flipV="1">
            <a:off x="5459413" y="2354263"/>
            <a:ext cx="228600" cy="1778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44" name="AutoShape 188"/>
          <p:cNvSpPr>
            <a:spLocks/>
          </p:cNvSpPr>
          <p:nvPr/>
        </p:nvSpPr>
        <p:spPr bwMode="auto">
          <a:xfrm rot="-5400000" flipH="1" flipV="1">
            <a:off x="5339557" y="2050256"/>
            <a:ext cx="165100" cy="382587"/>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45" name="AutoShape 189"/>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50" name="Rectangle 194"/>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56" name="AutoShape 200"/>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57" name="AutoShape 201"/>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458" name="Line 202"/>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59" name="Line 203"/>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60" name="Line 204"/>
          <p:cNvSpPr>
            <a:spLocks noChangeShapeType="1"/>
          </p:cNvSpPr>
          <p:nvPr/>
        </p:nvSpPr>
        <p:spPr bwMode="auto">
          <a:xfrm rot="5400000" flipH="1">
            <a:off x="5014913"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61" name="Group 205"/>
          <p:cNvGrpSpPr>
            <a:grpSpLocks/>
          </p:cNvGrpSpPr>
          <p:nvPr/>
        </p:nvGrpSpPr>
        <p:grpSpPr bwMode="auto">
          <a:xfrm>
            <a:off x="5089525" y="3459163"/>
            <a:ext cx="115888" cy="266700"/>
            <a:chOff x="0" y="0"/>
            <a:chExt cx="20000" cy="19999"/>
          </a:xfrm>
        </p:grpSpPr>
        <p:sp>
          <p:nvSpPr>
            <p:cNvPr id="224462" name="Arc 20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3" name="Arc 20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464" name="Oval 208"/>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65" name="Line 209"/>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66" name="Line 210"/>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67" name="Line 211"/>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68" name="Line 212"/>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69" name="Group 213"/>
          <p:cNvGrpSpPr>
            <a:grpSpLocks/>
          </p:cNvGrpSpPr>
          <p:nvPr/>
        </p:nvGrpSpPr>
        <p:grpSpPr bwMode="auto">
          <a:xfrm>
            <a:off x="5102225" y="4084638"/>
            <a:ext cx="115888" cy="266700"/>
            <a:chOff x="0" y="0"/>
            <a:chExt cx="20000" cy="19999"/>
          </a:xfrm>
        </p:grpSpPr>
        <p:sp>
          <p:nvSpPr>
            <p:cNvPr id="224470" name="Arc 21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1" name="Arc 21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472" name="Line 216"/>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73" name="Line 217"/>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74" name="Line 218"/>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75" name="Line 219"/>
          <p:cNvSpPr>
            <a:spLocks noChangeShapeType="1"/>
          </p:cNvSpPr>
          <p:nvPr/>
        </p:nvSpPr>
        <p:spPr bwMode="auto">
          <a:xfrm rot="10800000" flipH="1">
            <a:off x="6129338" y="1619250"/>
            <a:ext cx="0" cy="1839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76" name="Line 220"/>
          <p:cNvSpPr>
            <a:spLocks noChangeShapeType="1"/>
          </p:cNvSpPr>
          <p:nvPr/>
        </p:nvSpPr>
        <p:spPr bwMode="auto">
          <a:xfrm rot="10800000" flipH="1">
            <a:off x="6340475"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77" name="Group 221"/>
          <p:cNvGrpSpPr>
            <a:grpSpLocks/>
          </p:cNvGrpSpPr>
          <p:nvPr/>
        </p:nvGrpSpPr>
        <p:grpSpPr bwMode="auto">
          <a:xfrm>
            <a:off x="6116638" y="3459163"/>
            <a:ext cx="115887" cy="266700"/>
            <a:chOff x="0" y="0"/>
            <a:chExt cx="20000" cy="19999"/>
          </a:xfrm>
        </p:grpSpPr>
        <p:sp>
          <p:nvSpPr>
            <p:cNvPr id="224478" name="Arc 22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79" name="Arc 22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480" name="Oval 224"/>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1" name="Oval 225"/>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82" name="Line 226"/>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3" name="Line 227"/>
          <p:cNvSpPr>
            <a:spLocks noChangeShapeType="1"/>
          </p:cNvSpPr>
          <p:nvPr/>
        </p:nvSpPr>
        <p:spPr bwMode="auto">
          <a:xfrm rot="10800000" flipH="1">
            <a:off x="6129338"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4" name="Line 228"/>
          <p:cNvSpPr>
            <a:spLocks noChangeShapeType="1"/>
          </p:cNvSpPr>
          <p:nvPr/>
        </p:nvSpPr>
        <p:spPr bwMode="auto">
          <a:xfrm rot="16200000" flipH="1">
            <a:off x="6073776"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5" name="Line 229"/>
          <p:cNvSpPr>
            <a:spLocks noChangeShapeType="1"/>
          </p:cNvSpPr>
          <p:nvPr/>
        </p:nvSpPr>
        <p:spPr bwMode="auto">
          <a:xfrm rot="10800000" flipH="1">
            <a:off x="7273925" y="2800350"/>
            <a:ext cx="0" cy="825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6" name="Line 230"/>
          <p:cNvSpPr>
            <a:spLocks noChangeShapeType="1"/>
          </p:cNvSpPr>
          <p:nvPr/>
        </p:nvSpPr>
        <p:spPr bwMode="auto">
          <a:xfrm rot="10800000" flipH="1">
            <a:off x="7261225"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7" name="Line 231"/>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8" name="Line 232"/>
          <p:cNvSpPr>
            <a:spLocks noChangeShapeType="1"/>
          </p:cNvSpPr>
          <p:nvPr/>
        </p:nvSpPr>
        <p:spPr bwMode="auto">
          <a:xfrm rot="5400000" flipH="1">
            <a:off x="4832351" y="25685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89" name="Line 233"/>
          <p:cNvSpPr>
            <a:spLocks noChangeShapeType="1"/>
          </p:cNvSpPr>
          <p:nvPr/>
        </p:nvSpPr>
        <p:spPr bwMode="auto">
          <a:xfrm rot="10800000" flipH="1">
            <a:off x="4929188" y="2192338"/>
            <a:ext cx="0" cy="4857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90" name="Line 234"/>
          <p:cNvSpPr>
            <a:spLocks noChangeShapeType="1"/>
          </p:cNvSpPr>
          <p:nvPr/>
        </p:nvSpPr>
        <p:spPr bwMode="auto">
          <a:xfrm rot="5400000" flipH="1">
            <a:off x="5080001" y="2058987"/>
            <a:ext cx="0" cy="2762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91" name="Group 235"/>
          <p:cNvGrpSpPr>
            <a:grpSpLocks/>
          </p:cNvGrpSpPr>
          <p:nvPr/>
        </p:nvGrpSpPr>
        <p:grpSpPr bwMode="auto">
          <a:xfrm>
            <a:off x="6329363" y="3459163"/>
            <a:ext cx="115887" cy="266700"/>
            <a:chOff x="0" y="0"/>
            <a:chExt cx="20000" cy="19999"/>
          </a:xfrm>
        </p:grpSpPr>
        <p:sp>
          <p:nvSpPr>
            <p:cNvPr id="224492" name="Arc 23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3" name="Arc 23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494" name="Line 238"/>
          <p:cNvSpPr>
            <a:spLocks noChangeShapeType="1"/>
          </p:cNvSpPr>
          <p:nvPr/>
        </p:nvSpPr>
        <p:spPr bwMode="auto">
          <a:xfrm rot="10800000" flipH="1">
            <a:off x="6345238"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495" name="Line 239"/>
          <p:cNvSpPr>
            <a:spLocks noChangeShapeType="1"/>
          </p:cNvSpPr>
          <p:nvPr/>
        </p:nvSpPr>
        <p:spPr bwMode="auto">
          <a:xfrm rot="10800000" flipH="1">
            <a:off x="6343650"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496" name="Group 240"/>
          <p:cNvGrpSpPr>
            <a:grpSpLocks/>
          </p:cNvGrpSpPr>
          <p:nvPr/>
        </p:nvGrpSpPr>
        <p:grpSpPr bwMode="auto">
          <a:xfrm>
            <a:off x="6332538" y="4333875"/>
            <a:ext cx="115887" cy="266700"/>
            <a:chOff x="0" y="0"/>
            <a:chExt cx="20000" cy="19999"/>
          </a:xfrm>
        </p:grpSpPr>
        <p:sp>
          <p:nvSpPr>
            <p:cNvPr id="224497" name="Arc 24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98" name="Arc 24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499" name="Group 243"/>
          <p:cNvGrpSpPr>
            <a:grpSpLocks/>
          </p:cNvGrpSpPr>
          <p:nvPr/>
        </p:nvGrpSpPr>
        <p:grpSpPr bwMode="auto">
          <a:xfrm rot="-5400000">
            <a:off x="6280944" y="4560094"/>
            <a:ext cx="115888" cy="266700"/>
            <a:chOff x="0" y="0"/>
            <a:chExt cx="20000" cy="19999"/>
          </a:xfrm>
        </p:grpSpPr>
        <p:sp>
          <p:nvSpPr>
            <p:cNvPr id="224500" name="Arc 24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01" name="Arc 24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02" name="Line 246"/>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15" name="Line 259"/>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516" name="Group 260"/>
          <p:cNvGrpSpPr>
            <a:grpSpLocks/>
          </p:cNvGrpSpPr>
          <p:nvPr/>
        </p:nvGrpSpPr>
        <p:grpSpPr bwMode="auto">
          <a:xfrm>
            <a:off x="7261225" y="2544763"/>
            <a:ext cx="115888" cy="266700"/>
            <a:chOff x="0" y="0"/>
            <a:chExt cx="20000" cy="19999"/>
          </a:xfrm>
        </p:grpSpPr>
        <p:sp>
          <p:nvSpPr>
            <p:cNvPr id="224517" name="Arc 26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18" name="Arc 26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4519" name="Group 263"/>
          <p:cNvGrpSpPr>
            <a:grpSpLocks/>
          </p:cNvGrpSpPr>
          <p:nvPr/>
        </p:nvGrpSpPr>
        <p:grpSpPr bwMode="auto">
          <a:xfrm>
            <a:off x="6332538" y="2738438"/>
            <a:ext cx="115887" cy="266700"/>
            <a:chOff x="0" y="0"/>
            <a:chExt cx="20000" cy="19999"/>
          </a:xfrm>
        </p:grpSpPr>
        <p:sp>
          <p:nvSpPr>
            <p:cNvPr id="224520" name="Arc 26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21" name="Arc 26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22" name="Line 266"/>
          <p:cNvSpPr>
            <a:spLocks noChangeShapeType="1"/>
          </p:cNvSpPr>
          <p:nvPr/>
        </p:nvSpPr>
        <p:spPr bwMode="auto">
          <a:xfrm rot="10800000" flipH="1">
            <a:off x="6345238"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23" name="Rectangle 267"/>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24" name="Line 268"/>
          <p:cNvSpPr>
            <a:spLocks noChangeShapeType="1"/>
          </p:cNvSpPr>
          <p:nvPr/>
        </p:nvSpPr>
        <p:spPr bwMode="auto">
          <a:xfrm rot="-5400000">
            <a:off x="7546976" y="25622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25" name="Line 269"/>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26" name="Oval 270"/>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27" name="Oval 271"/>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28" name="Line 272"/>
          <p:cNvSpPr>
            <a:spLocks noChangeShapeType="1"/>
          </p:cNvSpPr>
          <p:nvPr/>
        </p:nvSpPr>
        <p:spPr bwMode="auto">
          <a:xfrm rot="-5400000">
            <a:off x="7554913" y="41052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29" name="Oval 273"/>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30" name="Text Box 274"/>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4531" name="Line 275"/>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32" name="Text Box 276"/>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4533" name="Text Box 277"/>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4534" name="Line 278"/>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35" name="AutoShape 279"/>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36" name="Line 280"/>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37" name="Line 281"/>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38" name="Line 282"/>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39" name="Line 283"/>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0" name="Line 284"/>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1" name="Line 285"/>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2" name="Line 286"/>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3" name="Line 287"/>
          <p:cNvSpPr>
            <a:spLocks noChangeShapeType="1"/>
          </p:cNvSpPr>
          <p:nvPr/>
        </p:nvSpPr>
        <p:spPr bwMode="auto">
          <a:xfrm rot="-5400000">
            <a:off x="1435100" y="3997325"/>
            <a:ext cx="0" cy="4318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4" name="Line 288"/>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5" name="Line 289"/>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6" name="Oval 290"/>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47" name="Line 291"/>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48" name="Line 292"/>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50" name="AutoShape 294"/>
          <p:cNvSpPr>
            <a:spLocks noChangeArrowheads="1"/>
          </p:cNvSpPr>
          <p:nvPr/>
        </p:nvSpPr>
        <p:spPr bwMode="auto">
          <a:xfrm>
            <a:off x="5992813"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51" name="Oval 295"/>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2" name="Rectangle 296"/>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553" name="Group 297"/>
          <p:cNvGrpSpPr>
            <a:grpSpLocks/>
          </p:cNvGrpSpPr>
          <p:nvPr/>
        </p:nvGrpSpPr>
        <p:grpSpPr bwMode="auto">
          <a:xfrm rot="5400000" flipV="1">
            <a:off x="2479675" y="2593975"/>
            <a:ext cx="725488" cy="280988"/>
            <a:chOff x="2508" y="1200"/>
            <a:chExt cx="554" cy="214"/>
          </a:xfrm>
        </p:grpSpPr>
        <p:sp>
          <p:nvSpPr>
            <p:cNvPr id="224554" name="Rectangle 298"/>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5" name="Rectangle 299"/>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6" name="Rectangle 300"/>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7" name="Rectangle 301"/>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58" name="Line 302"/>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59" name="Line 303"/>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0" name="Line 304"/>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1" name="Rectangle 305"/>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2" name="Line 306"/>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3" name="Line 307"/>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4" name="Rectangle 308"/>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5" name="Line 309"/>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6" name="Line 310"/>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7" name="Line 311"/>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8" name="Line 312"/>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69" name="Rectangle 313"/>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0" name="Arc 314"/>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1" name="Arc 315"/>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2" name="Line 316"/>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3" name="Line 317"/>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4" name="Line 318"/>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75" name="Line 319"/>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4601" name="Group 345"/>
          <p:cNvGrpSpPr>
            <a:grpSpLocks/>
          </p:cNvGrpSpPr>
          <p:nvPr/>
        </p:nvGrpSpPr>
        <p:grpSpPr bwMode="auto">
          <a:xfrm>
            <a:off x="6261100" y="1366838"/>
            <a:ext cx="1071563" cy="558800"/>
            <a:chOff x="4605" y="861"/>
            <a:chExt cx="675" cy="352"/>
          </a:xfrm>
        </p:grpSpPr>
        <p:sp>
          <p:nvSpPr>
            <p:cNvPr id="224576" name="Rectangle 320"/>
            <p:cNvSpPr>
              <a:spLocks noChangeArrowheads="1"/>
            </p:cNvSpPr>
            <p:nvPr/>
          </p:nvSpPr>
          <p:spPr bwMode="auto">
            <a:xfrm rot="-5400000">
              <a:off x="4767" y="699"/>
              <a:ext cx="352" cy="6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77" name="Rectangle 321"/>
            <p:cNvSpPr>
              <a:spLocks noChangeArrowheads="1"/>
            </p:cNvSpPr>
            <p:nvPr/>
          </p:nvSpPr>
          <p:spPr bwMode="auto">
            <a:xfrm rot="10800000" flipV="1">
              <a:off x="5012" y="908"/>
              <a:ext cx="144" cy="256"/>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78" name="AutoShape 322"/>
            <p:cNvSpPr>
              <a:spLocks noChangeArrowheads="1"/>
            </p:cNvSpPr>
            <p:nvPr/>
          </p:nvSpPr>
          <p:spPr bwMode="auto">
            <a:xfrm rot="8139014" flipV="1">
              <a:off x="4998" y="929"/>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79" name="AutoShape 323"/>
            <p:cNvSpPr>
              <a:spLocks noChangeArrowheads="1"/>
            </p:cNvSpPr>
            <p:nvPr/>
          </p:nvSpPr>
          <p:spPr bwMode="auto">
            <a:xfrm rot="8139014" flipV="1">
              <a:off x="4998" y="110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0" name="Rectangle 324"/>
            <p:cNvSpPr>
              <a:spLocks noChangeArrowheads="1"/>
            </p:cNvSpPr>
            <p:nvPr/>
          </p:nvSpPr>
          <p:spPr bwMode="auto">
            <a:xfrm rot="-10800000" flipH="1" flipV="1">
              <a:off x="4724" y="908"/>
              <a:ext cx="143" cy="25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1" name="AutoShape 325"/>
            <p:cNvSpPr>
              <a:spLocks noChangeArrowheads="1"/>
            </p:cNvSpPr>
            <p:nvPr/>
          </p:nvSpPr>
          <p:spPr bwMode="auto">
            <a:xfrm rot="-8139014" flipH="1" flipV="1">
              <a:off x="4849" y="929"/>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2" name="AutoShape 326"/>
            <p:cNvSpPr>
              <a:spLocks noChangeArrowheads="1"/>
            </p:cNvSpPr>
            <p:nvPr/>
          </p:nvSpPr>
          <p:spPr bwMode="auto">
            <a:xfrm rot="-8139014" flipH="1" flipV="1">
              <a:off x="4849" y="110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3" name="AutoShape 327"/>
            <p:cNvSpPr>
              <a:spLocks noChangeArrowheads="1"/>
            </p:cNvSpPr>
            <p:nvPr/>
          </p:nvSpPr>
          <p:spPr bwMode="auto">
            <a:xfrm rot="8139014" flipV="1">
              <a:off x="4991" y="929"/>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4" name="AutoShape 328"/>
            <p:cNvSpPr>
              <a:spLocks noChangeArrowheads="1"/>
            </p:cNvSpPr>
            <p:nvPr/>
          </p:nvSpPr>
          <p:spPr bwMode="auto">
            <a:xfrm rot="8139014" flipV="1">
              <a:off x="4990" y="110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5" name="AutoShape 329"/>
            <p:cNvSpPr>
              <a:spLocks noChangeArrowheads="1"/>
            </p:cNvSpPr>
            <p:nvPr/>
          </p:nvSpPr>
          <p:spPr bwMode="auto">
            <a:xfrm rot="-8139014" flipH="1" flipV="1">
              <a:off x="4856" y="110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6" name="AutoShape 330"/>
            <p:cNvSpPr>
              <a:spLocks noChangeArrowheads="1"/>
            </p:cNvSpPr>
            <p:nvPr/>
          </p:nvSpPr>
          <p:spPr bwMode="auto">
            <a:xfrm rot="-8139014" flipH="1" flipV="1">
              <a:off x="4857" y="929"/>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7" name="Rectangle 331"/>
            <p:cNvSpPr>
              <a:spLocks noChangeArrowheads="1"/>
            </p:cNvSpPr>
            <p:nvPr/>
          </p:nvSpPr>
          <p:spPr bwMode="auto">
            <a:xfrm rot="5400000" flipV="1">
              <a:off x="4873" y="929"/>
              <a:ext cx="121" cy="21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88" name="Rectangle 332"/>
            <p:cNvSpPr>
              <a:spLocks noChangeArrowheads="1"/>
            </p:cNvSpPr>
            <p:nvPr/>
          </p:nvSpPr>
          <p:spPr bwMode="auto">
            <a:xfrm rot="-10800000">
              <a:off x="4921" y="1098"/>
              <a:ext cx="32" cy="114"/>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589" name="Group 333"/>
            <p:cNvGrpSpPr>
              <a:grpSpLocks/>
            </p:cNvGrpSpPr>
            <p:nvPr/>
          </p:nvGrpSpPr>
          <p:grpSpPr bwMode="auto">
            <a:xfrm>
              <a:off x="4754" y="928"/>
              <a:ext cx="353" cy="210"/>
              <a:chOff x="2330" y="1034"/>
              <a:chExt cx="353" cy="210"/>
            </a:xfrm>
          </p:grpSpPr>
          <p:sp>
            <p:nvSpPr>
              <p:cNvPr id="224590" name="Rectangle 334"/>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1" name="Rectangle 335"/>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592" name="Rectangle 336"/>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593" name="AutoShape 337"/>
            <p:cNvSpPr>
              <a:spLocks/>
            </p:cNvSpPr>
            <p:nvPr/>
          </p:nvSpPr>
          <p:spPr bwMode="auto">
            <a:xfrm rot="-10800000" flipH="1" flipV="1">
              <a:off x="4636" y="1019"/>
              <a:ext cx="84" cy="19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94" name="AutoShape 338"/>
            <p:cNvSpPr>
              <a:spLocks/>
            </p:cNvSpPr>
            <p:nvPr/>
          </p:nvSpPr>
          <p:spPr bwMode="auto">
            <a:xfrm rot="-10800000" flipH="1" flipV="1">
              <a:off x="4671" y="1058"/>
              <a:ext cx="50" cy="15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95" name="Line 339"/>
            <p:cNvSpPr>
              <a:spLocks noChangeShapeType="1"/>
            </p:cNvSpPr>
            <p:nvPr/>
          </p:nvSpPr>
          <p:spPr bwMode="auto">
            <a:xfrm rot="10800000" flipV="1">
              <a:off x="4866" y="1097"/>
              <a:ext cx="148"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96" name="Line 340"/>
            <p:cNvSpPr>
              <a:spLocks noChangeShapeType="1"/>
            </p:cNvSpPr>
            <p:nvPr/>
          </p:nvSpPr>
          <p:spPr bwMode="auto">
            <a:xfrm rot="10800000" flipV="1">
              <a:off x="4865" y="969"/>
              <a:ext cx="149"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597" name="AutoShape 341"/>
            <p:cNvSpPr>
              <a:spLocks noChangeArrowheads="1"/>
            </p:cNvSpPr>
            <p:nvPr/>
          </p:nvSpPr>
          <p:spPr bwMode="auto">
            <a:xfrm rot="10800000" flipV="1">
              <a:off x="5007" y="949"/>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98" name="AutoShape 342"/>
            <p:cNvSpPr>
              <a:spLocks noChangeArrowheads="1"/>
            </p:cNvSpPr>
            <p:nvPr/>
          </p:nvSpPr>
          <p:spPr bwMode="auto">
            <a:xfrm rot="-10800000">
              <a:off x="5007" y="1085"/>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599" name="AutoShape 343"/>
            <p:cNvSpPr>
              <a:spLocks/>
            </p:cNvSpPr>
            <p:nvPr/>
          </p:nvSpPr>
          <p:spPr bwMode="auto">
            <a:xfrm flipH="1">
              <a:off x="5161" y="1017"/>
              <a:ext cx="84" cy="196"/>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0" name="AutoShape 344"/>
            <p:cNvSpPr>
              <a:spLocks/>
            </p:cNvSpPr>
            <p:nvPr/>
          </p:nvSpPr>
          <p:spPr bwMode="auto">
            <a:xfrm flipH="1">
              <a:off x="5159" y="1055"/>
              <a:ext cx="50" cy="15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4622" name="Group 366"/>
          <p:cNvGrpSpPr>
            <a:grpSpLocks/>
          </p:cNvGrpSpPr>
          <p:nvPr/>
        </p:nvGrpSpPr>
        <p:grpSpPr bwMode="auto">
          <a:xfrm>
            <a:off x="5310188" y="3822700"/>
            <a:ext cx="706437" cy="771525"/>
            <a:chOff x="3337" y="2892"/>
            <a:chExt cx="445" cy="486"/>
          </a:xfrm>
        </p:grpSpPr>
        <p:sp>
          <p:nvSpPr>
            <p:cNvPr id="224602" name="Rectangle 346"/>
            <p:cNvSpPr>
              <a:spLocks noChangeArrowheads="1"/>
            </p:cNvSpPr>
            <p:nvPr/>
          </p:nvSpPr>
          <p:spPr bwMode="auto">
            <a:xfrm flipH="1">
              <a:off x="3337" y="2892"/>
              <a:ext cx="445" cy="486"/>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03" name="Rectangle 347"/>
            <p:cNvSpPr>
              <a:spLocks noChangeArrowheads="1"/>
            </p:cNvSpPr>
            <p:nvPr/>
          </p:nvSpPr>
          <p:spPr bwMode="auto">
            <a:xfrm rot="5400000" flipH="1" flipV="1">
              <a:off x="3459" y="2990"/>
              <a:ext cx="166" cy="301"/>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4" name="Rectangle 348"/>
            <p:cNvSpPr>
              <a:spLocks noChangeArrowheads="1"/>
            </p:cNvSpPr>
            <p:nvPr/>
          </p:nvSpPr>
          <p:spPr bwMode="auto">
            <a:xfrm rot="5400000" flipH="1">
              <a:off x="3345" y="3119"/>
              <a:ext cx="38" cy="54"/>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05" name="AutoShape 349"/>
            <p:cNvSpPr>
              <a:spLocks/>
            </p:cNvSpPr>
            <p:nvPr/>
          </p:nvSpPr>
          <p:spPr bwMode="auto">
            <a:xfrm rot="5400000" flipH="1" flipV="1">
              <a:off x="3599" y="3149"/>
              <a:ext cx="99" cy="25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6" name="AutoShape 350"/>
            <p:cNvSpPr>
              <a:spLocks/>
            </p:cNvSpPr>
            <p:nvPr/>
          </p:nvSpPr>
          <p:spPr bwMode="auto">
            <a:xfrm rot="5400000" flipH="1" flipV="1">
              <a:off x="3640" y="3147"/>
              <a:ext cx="59" cy="22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7" name="AutoShape 351"/>
            <p:cNvSpPr>
              <a:spLocks/>
            </p:cNvSpPr>
            <p:nvPr/>
          </p:nvSpPr>
          <p:spPr bwMode="auto">
            <a:xfrm rot="5400000" flipV="1">
              <a:off x="3599" y="2876"/>
              <a:ext cx="99" cy="258"/>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8" name="AutoShape 352"/>
            <p:cNvSpPr>
              <a:spLocks/>
            </p:cNvSpPr>
            <p:nvPr/>
          </p:nvSpPr>
          <p:spPr bwMode="auto">
            <a:xfrm rot="5400000" flipV="1">
              <a:off x="3640" y="2916"/>
              <a:ext cx="59" cy="22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09" name="Line 353"/>
            <p:cNvSpPr>
              <a:spLocks noChangeShapeType="1"/>
            </p:cNvSpPr>
            <p:nvPr/>
          </p:nvSpPr>
          <p:spPr bwMode="auto">
            <a:xfrm rot="10800000" flipH="1" flipV="1">
              <a:off x="3444" y="3205"/>
              <a:ext cx="184"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610" name="Rectangle 354"/>
            <p:cNvSpPr>
              <a:spLocks noChangeArrowheads="1"/>
            </p:cNvSpPr>
            <p:nvPr/>
          </p:nvSpPr>
          <p:spPr bwMode="auto">
            <a:xfrm flipH="1">
              <a:off x="3406" y="3113"/>
              <a:ext cx="271" cy="79"/>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611" name="Group 355"/>
            <p:cNvGrpSpPr>
              <a:grpSpLocks/>
            </p:cNvGrpSpPr>
            <p:nvPr/>
          </p:nvGrpSpPr>
          <p:grpSpPr bwMode="auto">
            <a:xfrm>
              <a:off x="3411" y="3031"/>
              <a:ext cx="249" cy="222"/>
              <a:chOff x="1698" y="2546"/>
              <a:chExt cx="249" cy="222"/>
            </a:xfrm>
          </p:grpSpPr>
          <p:sp>
            <p:nvSpPr>
              <p:cNvPr id="224612" name="AutoShape 356"/>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3" name="AutoShape 357"/>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4" name="AutoShape 358"/>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5" name="AutoShape 359"/>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6" name="AutoShape 360"/>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7" name="AutoShape 361"/>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8" name="AutoShape 362"/>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19" name="AutoShape 363"/>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20" name="AutoShape 364"/>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21" name="AutoShape 365"/>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4349" name="Oval 93"/>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2" name="Rectangle 396"/>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53" name="Rectangle 397"/>
          <p:cNvSpPr>
            <a:spLocks noChangeArrowheads="1"/>
          </p:cNvSpPr>
          <p:nvPr/>
        </p:nvSpPr>
        <p:spPr bwMode="auto">
          <a:xfrm rot="10800000" flipV="1">
            <a:off x="4187825" y="1446213"/>
            <a:ext cx="228600"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4" name="AutoShape 398"/>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5" name="AutoShape 399"/>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6" name="Rectangle 400"/>
          <p:cNvSpPr>
            <a:spLocks noChangeArrowheads="1"/>
          </p:cNvSpPr>
          <p:nvPr/>
        </p:nvSpPr>
        <p:spPr bwMode="auto">
          <a:xfrm rot="-10800000" flipH="1" flipV="1">
            <a:off x="3730625" y="1446213"/>
            <a:ext cx="227013"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7" name="AutoShape 401"/>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8" name="AutoShape 402"/>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59" name="AutoShape 403"/>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60" name="AutoShape 404"/>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61" name="AutoShape 405"/>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62" name="AutoShape 406"/>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63" name="Rectangle 407"/>
          <p:cNvSpPr>
            <a:spLocks noChangeArrowheads="1"/>
          </p:cNvSpPr>
          <p:nvPr/>
        </p:nvSpPr>
        <p:spPr bwMode="auto">
          <a:xfrm rot="5400000" flipV="1">
            <a:off x="3967957" y="1478756"/>
            <a:ext cx="192088" cy="333375"/>
          </a:xfrm>
          <a:prstGeom prst="rect">
            <a:avLst/>
          </a:prstGeom>
          <a:solidFill>
            <a:srgbClr val="FF00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64" name="Rectangle 408"/>
          <p:cNvSpPr>
            <a:spLocks noChangeArrowheads="1"/>
          </p:cNvSpPr>
          <p:nvPr/>
        </p:nvSpPr>
        <p:spPr bwMode="auto">
          <a:xfrm rot="-10800000">
            <a:off x="4043363" y="1747838"/>
            <a:ext cx="50800" cy="18097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4665" name="Group 409"/>
          <p:cNvGrpSpPr>
            <a:grpSpLocks/>
          </p:cNvGrpSpPr>
          <p:nvPr/>
        </p:nvGrpSpPr>
        <p:grpSpPr bwMode="auto">
          <a:xfrm>
            <a:off x="3778250" y="1477963"/>
            <a:ext cx="560388" cy="333375"/>
            <a:chOff x="2330" y="1034"/>
            <a:chExt cx="353" cy="210"/>
          </a:xfrm>
        </p:grpSpPr>
        <p:sp>
          <p:nvSpPr>
            <p:cNvPr id="224666" name="Rectangle 410"/>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7" name="Rectangle 411"/>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668" name="Rectangle 412"/>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669" name="AutoShape 413"/>
          <p:cNvSpPr>
            <a:spLocks/>
          </p:cNvSpPr>
          <p:nvPr/>
        </p:nvSpPr>
        <p:spPr bwMode="auto">
          <a:xfrm rot="-10800000" flipH="1" flipV="1">
            <a:off x="3590925" y="1622425"/>
            <a:ext cx="133350" cy="306388"/>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0" name="AutoShape 414"/>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1" name="Line 415"/>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672" name="Line 416"/>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4673" name="AutoShape 417"/>
          <p:cNvSpPr>
            <a:spLocks noChangeArrowheads="1"/>
          </p:cNvSpPr>
          <p:nvPr/>
        </p:nvSpPr>
        <p:spPr bwMode="auto">
          <a:xfrm rot="10800000" flipV="1">
            <a:off x="4179888" y="1511300"/>
            <a:ext cx="50800" cy="50800"/>
          </a:xfrm>
          <a:prstGeom prst="rtTriangle">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4" name="AutoShape 418"/>
          <p:cNvSpPr>
            <a:spLocks noChangeArrowheads="1"/>
          </p:cNvSpPr>
          <p:nvPr/>
        </p:nvSpPr>
        <p:spPr bwMode="auto">
          <a:xfrm rot="-10800000">
            <a:off x="4179888" y="1727200"/>
            <a:ext cx="50800" cy="50800"/>
          </a:xfrm>
          <a:prstGeom prst="rtTriangle">
            <a:avLst/>
          </a:prstGeom>
          <a:solidFill>
            <a:srgbClr val="FF00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5" name="AutoShape 419"/>
          <p:cNvSpPr>
            <a:spLocks/>
          </p:cNvSpPr>
          <p:nvPr/>
        </p:nvSpPr>
        <p:spPr bwMode="auto">
          <a:xfrm flipH="1">
            <a:off x="4424363" y="1619250"/>
            <a:ext cx="133350" cy="31115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6" name="AutoShape 420"/>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7" name="AutoShape 421"/>
          <p:cNvSpPr>
            <a:spLocks noChangeArrowheads="1"/>
          </p:cNvSpPr>
          <p:nvPr/>
        </p:nvSpPr>
        <p:spPr bwMode="auto">
          <a:xfrm>
            <a:off x="3276600"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78" name="AutoShape 422"/>
          <p:cNvSpPr>
            <a:spLocks noChangeArrowheads="1"/>
          </p:cNvSpPr>
          <p:nvPr/>
        </p:nvSpPr>
        <p:spPr bwMode="auto">
          <a:xfrm>
            <a:off x="3486150"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4681" name="Group 425"/>
          <p:cNvGrpSpPr>
            <a:grpSpLocks/>
          </p:cNvGrpSpPr>
          <p:nvPr/>
        </p:nvGrpSpPr>
        <p:grpSpPr bwMode="auto">
          <a:xfrm>
            <a:off x="5408613" y="2571750"/>
            <a:ext cx="319087" cy="450850"/>
            <a:chOff x="2579" y="1900"/>
            <a:chExt cx="201" cy="284"/>
          </a:xfrm>
        </p:grpSpPr>
        <p:sp>
          <p:nvSpPr>
            <p:cNvPr id="224679" name="Rectangle 423"/>
            <p:cNvSpPr>
              <a:spLocks noChangeArrowheads="1"/>
            </p:cNvSpPr>
            <p:nvPr/>
          </p:nvSpPr>
          <p:spPr bwMode="auto">
            <a:xfrm rot="5400000" flipV="1">
              <a:off x="2566" y="1969"/>
              <a:ext cx="228" cy="201"/>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4680" name="Rectangle 424"/>
            <p:cNvSpPr>
              <a:spLocks noChangeArrowheads="1"/>
            </p:cNvSpPr>
            <p:nvPr/>
          </p:nvSpPr>
          <p:spPr bwMode="auto">
            <a:xfrm rot="5400000" flipV="1">
              <a:off x="2636" y="1843"/>
              <a:ext cx="88" cy="2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4451" name="Group 195"/>
          <p:cNvGrpSpPr>
            <a:grpSpLocks/>
          </p:cNvGrpSpPr>
          <p:nvPr/>
        </p:nvGrpSpPr>
        <p:grpSpPr bwMode="auto">
          <a:xfrm rot="5400000" flipV="1">
            <a:off x="5208588" y="2619375"/>
            <a:ext cx="725488" cy="280987"/>
            <a:chOff x="2508" y="1200"/>
            <a:chExt cx="554" cy="214"/>
          </a:xfrm>
        </p:grpSpPr>
        <p:sp>
          <p:nvSpPr>
            <p:cNvPr id="224452" name="Rectangle 196"/>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3" name="Rectangle 197"/>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4" name="Rectangle 198"/>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4455" name="Rectangle 199"/>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4683" name="Text Box 427"/>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Tree>
  </p:cSld>
  <p:clrMapOvr>
    <a:masterClrMapping/>
  </p:clrMapOvr>
  <p:timing>
    <p:tnLst>
      <p:par>
        <p:cTn xmlns:p14="http://schemas.microsoft.com/office/powerpoint/2010/main" id="1" dur="indefinite" restart="never" nodeType="tmRoot"/>
      </p:par>
    </p:tnLst>
  </p:timing>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1" name="Slide Number Placeholder 3"/>
          <p:cNvSpPr>
            <a:spLocks noGrp="1"/>
          </p:cNvSpPr>
          <p:nvPr>
            <p:ph type="sldNum" sz="quarter" idx="12"/>
          </p:nvPr>
        </p:nvSpPr>
        <p:spPr/>
        <p:txBody>
          <a:bodyPr/>
          <a:lstStyle/>
          <a:p>
            <a:fld id="{E1367986-DAA1-AA4B-B69A-E429C438CFAA}" type="slidenum">
              <a:rPr lang="en-US"/>
              <a:pPr/>
              <a:t>158</a:t>
            </a:fld>
            <a:endParaRPr lang="en-US"/>
          </a:p>
        </p:txBody>
      </p:sp>
      <p:sp>
        <p:nvSpPr>
          <p:cNvPr id="225282"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5283"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   </a:t>
            </a:r>
            <a:endParaRPr lang="en-US" sz="1800">
              <a:latin typeface="Tahoma" charset="0"/>
            </a:endParaRPr>
          </a:p>
        </p:txBody>
      </p:sp>
      <p:sp>
        <p:nvSpPr>
          <p:cNvPr id="225284"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5285"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5286"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5287"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5288"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5289"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0"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1"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2"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3"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4" name="Line 14"/>
          <p:cNvSpPr>
            <a:spLocks noChangeShapeType="1"/>
          </p:cNvSpPr>
          <p:nvPr/>
        </p:nvSpPr>
        <p:spPr bwMode="auto">
          <a:xfrm rot="5400000" flipH="1">
            <a:off x="1871663" y="41116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295"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6"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5297"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5298"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299" name="Line 19"/>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00" name="Line 20"/>
          <p:cNvSpPr>
            <a:spLocks noChangeShapeType="1"/>
          </p:cNvSpPr>
          <p:nvPr/>
        </p:nvSpPr>
        <p:spPr bwMode="auto">
          <a:xfrm rot="5400000" flipH="1">
            <a:off x="3867944" y="2183606"/>
            <a:ext cx="0" cy="1379538"/>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01" name="Rectangle 21"/>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02" name="Rectangle 22"/>
          <p:cNvSpPr>
            <a:spLocks noChangeArrowheads="1"/>
          </p:cNvSpPr>
          <p:nvPr/>
        </p:nvSpPr>
        <p:spPr bwMode="auto">
          <a:xfrm rot="5400000" flipV="1">
            <a:off x="2663032" y="2674144"/>
            <a:ext cx="361950" cy="319087"/>
          </a:xfrm>
          <a:prstGeom prst="rect">
            <a:avLst/>
          </a:prstGeom>
          <a:solidFill>
            <a:srgbClr val="3366FF"/>
          </a:solidFill>
          <a:ln w="1905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03" name="Rectangle 23"/>
          <p:cNvSpPr>
            <a:spLocks noChangeArrowheads="1"/>
          </p:cNvSpPr>
          <p:nvPr/>
        </p:nvSpPr>
        <p:spPr bwMode="auto">
          <a:xfrm rot="5400000" flipH="1">
            <a:off x="3066256" y="2778919"/>
            <a:ext cx="61913" cy="187325"/>
          </a:xfrm>
          <a:prstGeom prst="rect">
            <a:avLst/>
          </a:prstGeom>
          <a:solidFill>
            <a:srgbClr val="3366FF"/>
          </a:solidFill>
          <a:ln w="1587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04" name="Rectangle 24"/>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05" name="Rectangle 25"/>
          <p:cNvSpPr>
            <a:spLocks noChangeArrowheads="1"/>
          </p:cNvSpPr>
          <p:nvPr/>
        </p:nvSpPr>
        <p:spPr bwMode="auto">
          <a:xfrm rot="5400000" flipH="1">
            <a:off x="2559844" y="2678907"/>
            <a:ext cx="63500" cy="1825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06" name="Rectangle 26"/>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07" name="AutoShape 27"/>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08" name="AutoShape 28"/>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309" name="Group 29"/>
          <p:cNvGrpSpPr>
            <a:grpSpLocks/>
          </p:cNvGrpSpPr>
          <p:nvPr/>
        </p:nvGrpSpPr>
        <p:grpSpPr bwMode="auto">
          <a:xfrm rot="-5400000" flipH="1" flipV="1">
            <a:off x="2401888" y="2705100"/>
            <a:ext cx="65087" cy="125413"/>
            <a:chOff x="2904" y="1200"/>
            <a:chExt cx="50" cy="96"/>
          </a:xfrm>
        </p:grpSpPr>
        <p:sp>
          <p:nvSpPr>
            <p:cNvPr id="225310" name="Line 3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1" name="Line 3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2" name="Line 3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5313" name="Rectangle 33"/>
          <p:cNvSpPr>
            <a:spLocks noChangeArrowheads="1"/>
          </p:cNvSpPr>
          <p:nvPr/>
        </p:nvSpPr>
        <p:spPr bwMode="auto">
          <a:xfrm rot="5400000" flipV="1">
            <a:off x="2761457" y="2937669"/>
            <a:ext cx="16510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14" name="AutoShape 34"/>
          <p:cNvSpPr>
            <a:spLocks/>
          </p:cNvSpPr>
          <p:nvPr/>
        </p:nvSpPr>
        <p:spPr bwMode="auto">
          <a:xfrm rot="16200000" flipV="1">
            <a:off x="2618581" y="3074195"/>
            <a:ext cx="149225" cy="379412"/>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15" name="AutoShape 35"/>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16" name="Line 36"/>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7" name="Line 37"/>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18" name="Line 38"/>
          <p:cNvSpPr>
            <a:spLocks noChangeShapeType="1"/>
          </p:cNvSpPr>
          <p:nvPr/>
        </p:nvSpPr>
        <p:spPr bwMode="auto">
          <a:xfrm rot="5400000" flipH="1">
            <a:off x="2286000"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19" name="Group 39"/>
          <p:cNvGrpSpPr>
            <a:grpSpLocks/>
          </p:cNvGrpSpPr>
          <p:nvPr/>
        </p:nvGrpSpPr>
        <p:grpSpPr bwMode="auto">
          <a:xfrm>
            <a:off x="2360613" y="3459163"/>
            <a:ext cx="115887" cy="266700"/>
            <a:chOff x="0" y="0"/>
            <a:chExt cx="20000" cy="19999"/>
          </a:xfrm>
        </p:grpSpPr>
        <p:sp>
          <p:nvSpPr>
            <p:cNvPr id="225320" name="Arc 4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21" name="Arc 4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22" name="Oval 42"/>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23" name="Line 43"/>
          <p:cNvSpPr>
            <a:spLocks noChangeShapeType="1"/>
          </p:cNvSpPr>
          <p:nvPr/>
        </p:nvSpPr>
        <p:spPr bwMode="auto">
          <a:xfrm rot="5400000" flipH="1">
            <a:off x="4294188" y="3817937"/>
            <a:ext cx="0" cy="8032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24" name="Line 44"/>
          <p:cNvSpPr>
            <a:spLocks noChangeShapeType="1"/>
          </p:cNvSpPr>
          <p:nvPr/>
        </p:nvSpPr>
        <p:spPr bwMode="auto">
          <a:xfrm rot="5400000" flipH="1">
            <a:off x="2924175" y="4183063"/>
            <a:ext cx="0" cy="11049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25" name="Line 45"/>
          <p:cNvSpPr>
            <a:spLocks noChangeShapeType="1"/>
          </p:cNvSpPr>
          <p:nvPr/>
        </p:nvSpPr>
        <p:spPr bwMode="auto">
          <a:xfrm rot="10800000" flipH="1">
            <a:off x="3905250" y="4214813"/>
            <a:ext cx="0" cy="520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26" name="Line 46"/>
          <p:cNvSpPr>
            <a:spLocks noChangeShapeType="1"/>
          </p:cNvSpPr>
          <p:nvPr/>
        </p:nvSpPr>
        <p:spPr bwMode="auto">
          <a:xfrm rot="10800000" flipH="1">
            <a:off x="2373313" y="4344988"/>
            <a:ext cx="0" cy="3905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27" name="Group 47"/>
          <p:cNvGrpSpPr>
            <a:grpSpLocks/>
          </p:cNvGrpSpPr>
          <p:nvPr/>
        </p:nvGrpSpPr>
        <p:grpSpPr bwMode="auto">
          <a:xfrm>
            <a:off x="2373313" y="4084638"/>
            <a:ext cx="115887" cy="266700"/>
            <a:chOff x="0" y="0"/>
            <a:chExt cx="20000" cy="19999"/>
          </a:xfrm>
        </p:grpSpPr>
        <p:sp>
          <p:nvSpPr>
            <p:cNvPr id="225328" name="Arc 4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29" name="Arc 4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30" name="Line 50"/>
          <p:cNvSpPr>
            <a:spLocks noChangeShapeType="1"/>
          </p:cNvSpPr>
          <p:nvPr/>
        </p:nvSpPr>
        <p:spPr bwMode="auto">
          <a:xfrm rot="10800000" flipH="1">
            <a:off x="2371725" y="3709988"/>
            <a:ext cx="1588" cy="393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1" name="Line 51"/>
          <p:cNvSpPr>
            <a:spLocks noChangeShapeType="1"/>
          </p:cNvSpPr>
          <p:nvPr/>
        </p:nvSpPr>
        <p:spPr bwMode="auto">
          <a:xfrm rot="10800000" flipH="1">
            <a:off x="2374900" y="3289300"/>
            <a:ext cx="0" cy="16986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2" name="Line 52"/>
          <p:cNvSpPr>
            <a:spLocks noChangeShapeType="1"/>
          </p:cNvSpPr>
          <p:nvPr/>
        </p:nvSpPr>
        <p:spPr bwMode="auto">
          <a:xfrm rot="5400000" flipH="1">
            <a:off x="2430463" y="3230562"/>
            <a:ext cx="0" cy="1428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3" name="Line 53"/>
          <p:cNvSpPr>
            <a:spLocks noChangeShapeType="1"/>
          </p:cNvSpPr>
          <p:nvPr/>
        </p:nvSpPr>
        <p:spPr bwMode="auto">
          <a:xfrm rot="10800000" flipH="1">
            <a:off x="3400425" y="1619250"/>
            <a:ext cx="0" cy="1839913"/>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34" name="Line 54"/>
          <p:cNvSpPr>
            <a:spLocks noChangeShapeType="1"/>
          </p:cNvSpPr>
          <p:nvPr/>
        </p:nvSpPr>
        <p:spPr bwMode="auto">
          <a:xfrm rot="10800000" flipH="1">
            <a:off x="3611563" y="4591050"/>
            <a:ext cx="0" cy="350838"/>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35" name="Group 55"/>
          <p:cNvGrpSpPr>
            <a:grpSpLocks/>
          </p:cNvGrpSpPr>
          <p:nvPr/>
        </p:nvGrpSpPr>
        <p:grpSpPr bwMode="auto">
          <a:xfrm>
            <a:off x="3387725" y="3459163"/>
            <a:ext cx="115888" cy="266700"/>
            <a:chOff x="0" y="0"/>
            <a:chExt cx="20000" cy="19999"/>
          </a:xfrm>
        </p:grpSpPr>
        <p:sp>
          <p:nvSpPr>
            <p:cNvPr id="225336" name="Arc 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37" name="Arc 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38" name="Oval 58"/>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39" name="Line 59"/>
          <p:cNvSpPr>
            <a:spLocks noChangeShapeType="1"/>
          </p:cNvSpPr>
          <p:nvPr/>
        </p:nvSpPr>
        <p:spPr bwMode="auto">
          <a:xfrm rot="5400000" flipH="1">
            <a:off x="3591719" y="4171157"/>
            <a:ext cx="0" cy="6270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0" name="Line 60"/>
          <p:cNvSpPr>
            <a:spLocks noChangeShapeType="1"/>
          </p:cNvSpPr>
          <p:nvPr/>
        </p:nvSpPr>
        <p:spPr bwMode="auto">
          <a:xfrm rot="10800000" flipH="1">
            <a:off x="3400425" y="3719513"/>
            <a:ext cx="0" cy="2508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1" name="Line 61"/>
          <p:cNvSpPr>
            <a:spLocks noChangeShapeType="1"/>
          </p:cNvSpPr>
          <p:nvPr/>
        </p:nvSpPr>
        <p:spPr bwMode="auto">
          <a:xfrm rot="16200000" flipH="1">
            <a:off x="3344863" y="3905250"/>
            <a:ext cx="0" cy="1111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2" name="Line 62"/>
          <p:cNvSpPr>
            <a:spLocks noChangeShapeType="1"/>
          </p:cNvSpPr>
          <p:nvPr/>
        </p:nvSpPr>
        <p:spPr bwMode="auto">
          <a:xfrm rot="10800000" flipH="1">
            <a:off x="4545013" y="2803525"/>
            <a:ext cx="0" cy="793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3" name="Line 63"/>
          <p:cNvSpPr>
            <a:spLocks noChangeShapeType="1"/>
          </p:cNvSpPr>
          <p:nvPr/>
        </p:nvSpPr>
        <p:spPr bwMode="auto">
          <a:xfrm rot="10800000" flipH="1">
            <a:off x="4532313" y="1941513"/>
            <a:ext cx="0" cy="61595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4" name="Line 64"/>
          <p:cNvSpPr>
            <a:spLocks noChangeShapeType="1"/>
          </p:cNvSpPr>
          <p:nvPr/>
        </p:nvSpPr>
        <p:spPr bwMode="auto">
          <a:xfrm rot="5400000" flipH="1">
            <a:off x="4377532" y="2359819"/>
            <a:ext cx="0" cy="636587"/>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5" name="Line 65"/>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6" name="Line 66"/>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47" name="Line 67"/>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48" name="Group 68"/>
          <p:cNvGrpSpPr>
            <a:grpSpLocks/>
          </p:cNvGrpSpPr>
          <p:nvPr/>
        </p:nvGrpSpPr>
        <p:grpSpPr bwMode="auto">
          <a:xfrm>
            <a:off x="3600450" y="3459163"/>
            <a:ext cx="115888" cy="266700"/>
            <a:chOff x="0" y="0"/>
            <a:chExt cx="20000" cy="19999"/>
          </a:xfrm>
        </p:grpSpPr>
        <p:sp>
          <p:nvSpPr>
            <p:cNvPr id="225349" name="Arc 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0" name="Arc 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51" name="Line 71"/>
          <p:cNvSpPr>
            <a:spLocks noChangeShapeType="1"/>
          </p:cNvSpPr>
          <p:nvPr/>
        </p:nvSpPr>
        <p:spPr bwMode="auto">
          <a:xfrm rot="10800000" flipH="1">
            <a:off x="3616325" y="3005138"/>
            <a:ext cx="0" cy="4730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52" name="Line 72"/>
          <p:cNvSpPr>
            <a:spLocks noChangeShapeType="1"/>
          </p:cNvSpPr>
          <p:nvPr/>
        </p:nvSpPr>
        <p:spPr bwMode="auto">
          <a:xfrm rot="10800000" flipH="1">
            <a:off x="3614738" y="3721100"/>
            <a:ext cx="0" cy="630238"/>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53" name="Group 73"/>
          <p:cNvGrpSpPr>
            <a:grpSpLocks/>
          </p:cNvGrpSpPr>
          <p:nvPr/>
        </p:nvGrpSpPr>
        <p:grpSpPr bwMode="auto">
          <a:xfrm>
            <a:off x="3603625" y="4333875"/>
            <a:ext cx="115888" cy="266700"/>
            <a:chOff x="0" y="0"/>
            <a:chExt cx="20000" cy="19999"/>
          </a:xfrm>
        </p:grpSpPr>
        <p:sp>
          <p:nvSpPr>
            <p:cNvPr id="225354"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5"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356" name="Group 76"/>
          <p:cNvGrpSpPr>
            <a:grpSpLocks/>
          </p:cNvGrpSpPr>
          <p:nvPr/>
        </p:nvGrpSpPr>
        <p:grpSpPr bwMode="auto">
          <a:xfrm rot="-5400000">
            <a:off x="3552031" y="4560094"/>
            <a:ext cx="115888" cy="266700"/>
            <a:chOff x="0" y="0"/>
            <a:chExt cx="20000" cy="19999"/>
          </a:xfrm>
        </p:grpSpPr>
        <p:sp>
          <p:nvSpPr>
            <p:cNvPr id="225357" name="Arc 7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58" name="Arc 7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59" name="Line 79"/>
          <p:cNvSpPr>
            <a:spLocks noChangeShapeType="1"/>
          </p:cNvSpPr>
          <p:nvPr/>
        </p:nvSpPr>
        <p:spPr bwMode="auto">
          <a:xfrm rot="5400000" flipH="1">
            <a:off x="3824288" y="4641850"/>
            <a:ext cx="0" cy="1873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360" name="Rectangle 80"/>
          <p:cNvSpPr>
            <a:spLocks noChangeArrowheads="1"/>
          </p:cNvSpPr>
          <p:nvPr/>
        </p:nvSpPr>
        <p:spPr bwMode="auto">
          <a:xfrm flipH="1" flipV="1">
            <a:off x="2578100" y="3843338"/>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1" name="Rectangle 81"/>
          <p:cNvSpPr>
            <a:spLocks noChangeArrowheads="1"/>
          </p:cNvSpPr>
          <p:nvPr/>
        </p:nvSpPr>
        <p:spPr bwMode="auto">
          <a:xfrm rot="16200000" flipH="1">
            <a:off x="2770981" y="3980657"/>
            <a:ext cx="263525" cy="4778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62" name="Rectangle 82"/>
          <p:cNvSpPr>
            <a:spLocks noChangeArrowheads="1"/>
          </p:cNvSpPr>
          <p:nvPr/>
        </p:nvSpPr>
        <p:spPr bwMode="auto">
          <a:xfrm rot="-5400000" flipH="1" flipV="1">
            <a:off x="2590800" y="4168775"/>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63" name="AutoShape 83"/>
          <p:cNvSpPr>
            <a:spLocks/>
          </p:cNvSpPr>
          <p:nvPr/>
        </p:nvSpPr>
        <p:spPr bwMode="auto">
          <a:xfrm rot="16200000" flipH="1">
            <a:off x="2994819" y="3798094"/>
            <a:ext cx="157163" cy="409575"/>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64" name="AutoShape 84"/>
          <p:cNvSpPr>
            <a:spLocks/>
          </p:cNvSpPr>
          <p:nvPr/>
        </p:nvSpPr>
        <p:spPr bwMode="auto">
          <a:xfrm rot="16200000" flipH="1">
            <a:off x="3059907" y="3861594"/>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65" name="AutoShape 85"/>
          <p:cNvSpPr>
            <a:spLocks/>
          </p:cNvSpPr>
          <p:nvPr/>
        </p:nvSpPr>
        <p:spPr bwMode="auto">
          <a:xfrm rot="-5400000">
            <a:off x="2994820" y="4231481"/>
            <a:ext cx="157162"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66" name="AutoShape 86"/>
          <p:cNvSpPr>
            <a:spLocks/>
          </p:cNvSpPr>
          <p:nvPr/>
        </p:nvSpPr>
        <p:spPr bwMode="auto">
          <a:xfrm rot="-5400000">
            <a:off x="3059906" y="42283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80" name="Line 100"/>
          <p:cNvSpPr>
            <a:spLocks noChangeShapeType="1"/>
          </p:cNvSpPr>
          <p:nvPr/>
        </p:nvSpPr>
        <p:spPr bwMode="auto">
          <a:xfrm rot="10800000" flipH="1">
            <a:off x="4071938" y="1941513"/>
            <a:ext cx="0" cy="7366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81" name="Group 101"/>
          <p:cNvGrpSpPr>
            <a:grpSpLocks/>
          </p:cNvGrpSpPr>
          <p:nvPr/>
        </p:nvGrpSpPr>
        <p:grpSpPr bwMode="auto">
          <a:xfrm>
            <a:off x="4532313" y="2544763"/>
            <a:ext cx="115887" cy="266700"/>
            <a:chOff x="0" y="0"/>
            <a:chExt cx="20000" cy="19999"/>
          </a:xfrm>
        </p:grpSpPr>
        <p:sp>
          <p:nvSpPr>
            <p:cNvPr id="225382" name="Arc 10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3" name="Arc 10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384" name="Group 104"/>
          <p:cNvGrpSpPr>
            <a:grpSpLocks/>
          </p:cNvGrpSpPr>
          <p:nvPr/>
        </p:nvGrpSpPr>
        <p:grpSpPr bwMode="auto">
          <a:xfrm>
            <a:off x="3603625" y="2738438"/>
            <a:ext cx="115888" cy="266700"/>
            <a:chOff x="0" y="0"/>
            <a:chExt cx="20000" cy="19999"/>
          </a:xfrm>
        </p:grpSpPr>
        <p:sp>
          <p:nvSpPr>
            <p:cNvPr id="225385" name="Arc 10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86" name="Arc 10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87" name="Line 107"/>
          <p:cNvSpPr>
            <a:spLocks noChangeShapeType="1"/>
          </p:cNvSpPr>
          <p:nvPr/>
        </p:nvSpPr>
        <p:spPr bwMode="auto">
          <a:xfrm rot="10800000" flipH="1">
            <a:off x="3616325" y="1943100"/>
            <a:ext cx="0" cy="808038"/>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88" name="Group 108"/>
          <p:cNvGrpSpPr>
            <a:grpSpLocks/>
          </p:cNvGrpSpPr>
          <p:nvPr/>
        </p:nvGrpSpPr>
        <p:grpSpPr bwMode="auto">
          <a:xfrm>
            <a:off x="379413" y="5105400"/>
            <a:ext cx="2017712" cy="1498600"/>
            <a:chOff x="4072" y="400"/>
            <a:chExt cx="1271" cy="944"/>
          </a:xfrm>
        </p:grpSpPr>
        <p:sp>
          <p:nvSpPr>
            <p:cNvPr id="225389" name="Text Box 109"/>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5390" name="Text Box 110"/>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5391" name="Group 111"/>
            <p:cNvGrpSpPr>
              <a:grpSpLocks/>
            </p:cNvGrpSpPr>
            <p:nvPr/>
          </p:nvGrpSpPr>
          <p:grpSpPr bwMode="auto">
            <a:xfrm rot="-5400000">
              <a:off x="4330" y="667"/>
              <a:ext cx="614" cy="272"/>
              <a:chOff x="582" y="1272"/>
              <a:chExt cx="706" cy="313"/>
            </a:xfrm>
          </p:grpSpPr>
          <p:sp>
            <p:nvSpPr>
              <p:cNvPr id="225392" name="Rectangle 112"/>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3" name="Line 113"/>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4" name="Line 114"/>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395" name="Line 115"/>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396" name="Text Box 116"/>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5397" name="Text Box 117"/>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5398" name="Rectangle 118"/>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99" name="Line 119"/>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00" name="Line 120"/>
          <p:cNvSpPr>
            <a:spLocks noChangeShapeType="1"/>
          </p:cNvSpPr>
          <p:nvPr/>
        </p:nvSpPr>
        <p:spPr bwMode="auto">
          <a:xfrm rot="5400000" flipH="1">
            <a:off x="6596857" y="2183606"/>
            <a:ext cx="0" cy="13795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01" name="Rectangle 121"/>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2" name="Rectangle 122"/>
          <p:cNvSpPr>
            <a:spLocks noChangeArrowheads="1"/>
          </p:cNvSpPr>
          <p:nvPr/>
        </p:nvSpPr>
        <p:spPr bwMode="auto">
          <a:xfrm rot="5400000" flipH="1">
            <a:off x="5795169"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3" name="Rectangle 123"/>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4" name="Rectangle 124"/>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05" name="Rectangle 125"/>
          <p:cNvSpPr>
            <a:spLocks noChangeArrowheads="1"/>
          </p:cNvSpPr>
          <p:nvPr/>
        </p:nvSpPr>
        <p:spPr bwMode="auto">
          <a:xfrm rot="5400000" flipV="1">
            <a:off x="5459413" y="2354263"/>
            <a:ext cx="228600" cy="177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06" name="AutoShape 126"/>
          <p:cNvSpPr>
            <a:spLocks/>
          </p:cNvSpPr>
          <p:nvPr/>
        </p:nvSpPr>
        <p:spPr bwMode="auto">
          <a:xfrm rot="-5400000" flipH="1" flipV="1">
            <a:off x="5339557" y="2050256"/>
            <a:ext cx="165100" cy="382587"/>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07" name="AutoShape 127"/>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12" name="Rectangle 132"/>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13" name="AutoShape 133"/>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14" name="AutoShape 134"/>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15" name="Line 135"/>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16" name="Line 136"/>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17" name="Line 137"/>
          <p:cNvSpPr>
            <a:spLocks noChangeShapeType="1"/>
          </p:cNvSpPr>
          <p:nvPr/>
        </p:nvSpPr>
        <p:spPr bwMode="auto">
          <a:xfrm rot="5400000" flipH="1">
            <a:off x="5014913"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18" name="Group 138"/>
          <p:cNvGrpSpPr>
            <a:grpSpLocks/>
          </p:cNvGrpSpPr>
          <p:nvPr/>
        </p:nvGrpSpPr>
        <p:grpSpPr bwMode="auto">
          <a:xfrm>
            <a:off x="5089525" y="3459163"/>
            <a:ext cx="115888" cy="266700"/>
            <a:chOff x="0" y="0"/>
            <a:chExt cx="20000" cy="19999"/>
          </a:xfrm>
        </p:grpSpPr>
        <p:sp>
          <p:nvSpPr>
            <p:cNvPr id="225419" name="Arc 13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0" name="Arc 14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21" name="Oval 141"/>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2" name="Line 142"/>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23" name="Line 143"/>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24" name="Line 144"/>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25" name="Line 145"/>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26" name="Group 146"/>
          <p:cNvGrpSpPr>
            <a:grpSpLocks/>
          </p:cNvGrpSpPr>
          <p:nvPr/>
        </p:nvGrpSpPr>
        <p:grpSpPr bwMode="auto">
          <a:xfrm>
            <a:off x="5102225" y="4084638"/>
            <a:ext cx="115888" cy="266700"/>
            <a:chOff x="0" y="0"/>
            <a:chExt cx="20000" cy="19999"/>
          </a:xfrm>
        </p:grpSpPr>
        <p:sp>
          <p:nvSpPr>
            <p:cNvPr id="225427" name="Arc 14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28" name="Arc 14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29" name="Line 149"/>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30" name="Line 150"/>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31" name="Line 151"/>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32" name="Line 152"/>
          <p:cNvSpPr>
            <a:spLocks noChangeShapeType="1"/>
          </p:cNvSpPr>
          <p:nvPr/>
        </p:nvSpPr>
        <p:spPr bwMode="auto">
          <a:xfrm rot="10800000" flipH="1">
            <a:off x="6129338" y="1619250"/>
            <a:ext cx="0" cy="1839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33" name="Line 153"/>
          <p:cNvSpPr>
            <a:spLocks noChangeShapeType="1"/>
          </p:cNvSpPr>
          <p:nvPr/>
        </p:nvSpPr>
        <p:spPr bwMode="auto">
          <a:xfrm rot="10800000" flipH="1">
            <a:off x="6340475"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34" name="Group 154"/>
          <p:cNvGrpSpPr>
            <a:grpSpLocks/>
          </p:cNvGrpSpPr>
          <p:nvPr/>
        </p:nvGrpSpPr>
        <p:grpSpPr bwMode="auto">
          <a:xfrm>
            <a:off x="6116638" y="3459163"/>
            <a:ext cx="115887" cy="266700"/>
            <a:chOff x="0" y="0"/>
            <a:chExt cx="20000" cy="19999"/>
          </a:xfrm>
        </p:grpSpPr>
        <p:sp>
          <p:nvSpPr>
            <p:cNvPr id="225435" name="Arc 155"/>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36" name="Arc 156"/>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37" name="Oval 157"/>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38" name="Oval 158"/>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39" name="Line 159"/>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0" name="Line 160"/>
          <p:cNvSpPr>
            <a:spLocks noChangeShapeType="1"/>
          </p:cNvSpPr>
          <p:nvPr/>
        </p:nvSpPr>
        <p:spPr bwMode="auto">
          <a:xfrm rot="10800000" flipH="1">
            <a:off x="6129338"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1" name="Line 161"/>
          <p:cNvSpPr>
            <a:spLocks noChangeShapeType="1"/>
          </p:cNvSpPr>
          <p:nvPr/>
        </p:nvSpPr>
        <p:spPr bwMode="auto">
          <a:xfrm rot="16200000" flipH="1">
            <a:off x="6073776"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2" name="Line 162"/>
          <p:cNvSpPr>
            <a:spLocks noChangeShapeType="1"/>
          </p:cNvSpPr>
          <p:nvPr/>
        </p:nvSpPr>
        <p:spPr bwMode="auto">
          <a:xfrm rot="10800000" flipH="1">
            <a:off x="7273925" y="2800350"/>
            <a:ext cx="0" cy="825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3" name="Line 163"/>
          <p:cNvSpPr>
            <a:spLocks noChangeShapeType="1"/>
          </p:cNvSpPr>
          <p:nvPr/>
        </p:nvSpPr>
        <p:spPr bwMode="auto">
          <a:xfrm rot="10800000" flipH="1">
            <a:off x="7261225"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4" name="Line 164"/>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5" name="Line 165"/>
          <p:cNvSpPr>
            <a:spLocks noChangeShapeType="1"/>
          </p:cNvSpPr>
          <p:nvPr/>
        </p:nvSpPr>
        <p:spPr bwMode="auto">
          <a:xfrm rot="5400000" flipH="1">
            <a:off x="4832351" y="2568575"/>
            <a:ext cx="0" cy="2190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6" name="Line 166"/>
          <p:cNvSpPr>
            <a:spLocks noChangeShapeType="1"/>
          </p:cNvSpPr>
          <p:nvPr/>
        </p:nvSpPr>
        <p:spPr bwMode="auto">
          <a:xfrm rot="10800000" flipH="1">
            <a:off x="4929188" y="2192338"/>
            <a:ext cx="0" cy="4857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47" name="Line 167"/>
          <p:cNvSpPr>
            <a:spLocks noChangeShapeType="1"/>
          </p:cNvSpPr>
          <p:nvPr/>
        </p:nvSpPr>
        <p:spPr bwMode="auto">
          <a:xfrm rot="5400000" flipH="1">
            <a:off x="5080001" y="2058987"/>
            <a:ext cx="0" cy="2762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48" name="Group 168"/>
          <p:cNvGrpSpPr>
            <a:grpSpLocks/>
          </p:cNvGrpSpPr>
          <p:nvPr/>
        </p:nvGrpSpPr>
        <p:grpSpPr bwMode="auto">
          <a:xfrm>
            <a:off x="6329363" y="3459163"/>
            <a:ext cx="115887" cy="266700"/>
            <a:chOff x="0" y="0"/>
            <a:chExt cx="20000" cy="19999"/>
          </a:xfrm>
        </p:grpSpPr>
        <p:sp>
          <p:nvSpPr>
            <p:cNvPr id="225449" name="Arc 1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50" name="Arc 1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51" name="Line 171"/>
          <p:cNvSpPr>
            <a:spLocks noChangeShapeType="1"/>
          </p:cNvSpPr>
          <p:nvPr/>
        </p:nvSpPr>
        <p:spPr bwMode="auto">
          <a:xfrm rot="10800000" flipH="1">
            <a:off x="6345238"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52" name="Line 172"/>
          <p:cNvSpPr>
            <a:spLocks noChangeShapeType="1"/>
          </p:cNvSpPr>
          <p:nvPr/>
        </p:nvSpPr>
        <p:spPr bwMode="auto">
          <a:xfrm rot="10800000" flipH="1">
            <a:off x="6343650"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53" name="Group 173"/>
          <p:cNvGrpSpPr>
            <a:grpSpLocks/>
          </p:cNvGrpSpPr>
          <p:nvPr/>
        </p:nvGrpSpPr>
        <p:grpSpPr bwMode="auto">
          <a:xfrm>
            <a:off x="6332538" y="4333875"/>
            <a:ext cx="115887" cy="266700"/>
            <a:chOff x="0" y="0"/>
            <a:chExt cx="20000" cy="19999"/>
          </a:xfrm>
        </p:grpSpPr>
        <p:sp>
          <p:nvSpPr>
            <p:cNvPr id="225454" name="Arc 1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55" name="Arc 1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456" name="Group 176"/>
          <p:cNvGrpSpPr>
            <a:grpSpLocks/>
          </p:cNvGrpSpPr>
          <p:nvPr/>
        </p:nvGrpSpPr>
        <p:grpSpPr bwMode="auto">
          <a:xfrm rot="-5400000">
            <a:off x="6280944" y="4560094"/>
            <a:ext cx="115888" cy="266700"/>
            <a:chOff x="0" y="0"/>
            <a:chExt cx="20000" cy="19999"/>
          </a:xfrm>
        </p:grpSpPr>
        <p:sp>
          <p:nvSpPr>
            <p:cNvPr id="225457" name="Arc 17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58" name="Arc 17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59" name="Line 179"/>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1" name="Line 181"/>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462" name="Group 182"/>
          <p:cNvGrpSpPr>
            <a:grpSpLocks/>
          </p:cNvGrpSpPr>
          <p:nvPr/>
        </p:nvGrpSpPr>
        <p:grpSpPr bwMode="auto">
          <a:xfrm>
            <a:off x="7261225" y="2544763"/>
            <a:ext cx="115888" cy="266700"/>
            <a:chOff x="0" y="0"/>
            <a:chExt cx="20000" cy="19999"/>
          </a:xfrm>
        </p:grpSpPr>
        <p:sp>
          <p:nvSpPr>
            <p:cNvPr id="225463" name="Arc 18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64" name="Arc 18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5465" name="Group 185"/>
          <p:cNvGrpSpPr>
            <a:grpSpLocks/>
          </p:cNvGrpSpPr>
          <p:nvPr/>
        </p:nvGrpSpPr>
        <p:grpSpPr bwMode="auto">
          <a:xfrm>
            <a:off x="6332538" y="2738438"/>
            <a:ext cx="115887" cy="266700"/>
            <a:chOff x="0" y="0"/>
            <a:chExt cx="20000" cy="19999"/>
          </a:xfrm>
        </p:grpSpPr>
        <p:sp>
          <p:nvSpPr>
            <p:cNvPr id="225466" name="Arc 18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67" name="Arc 18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468" name="Line 188"/>
          <p:cNvSpPr>
            <a:spLocks noChangeShapeType="1"/>
          </p:cNvSpPr>
          <p:nvPr/>
        </p:nvSpPr>
        <p:spPr bwMode="auto">
          <a:xfrm rot="10800000" flipH="1">
            <a:off x="6345238"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69" name="Rectangle 189"/>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70" name="Line 190"/>
          <p:cNvSpPr>
            <a:spLocks noChangeShapeType="1"/>
          </p:cNvSpPr>
          <p:nvPr/>
        </p:nvSpPr>
        <p:spPr bwMode="auto">
          <a:xfrm rot="-5400000">
            <a:off x="7546976" y="25622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71" name="Line 191"/>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72" name="Oval 192"/>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73" name="Oval 193"/>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74" name="Line 194"/>
          <p:cNvSpPr>
            <a:spLocks noChangeShapeType="1"/>
          </p:cNvSpPr>
          <p:nvPr/>
        </p:nvSpPr>
        <p:spPr bwMode="auto">
          <a:xfrm rot="-5400000">
            <a:off x="7554913" y="41052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75" name="Oval 195"/>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76" name="Text Box 196"/>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5477" name="Line 197"/>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78" name="Text Box 198"/>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5479" name="Text Box 199"/>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5480" name="Line 200"/>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1" name="AutoShape 201"/>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82" name="Line 202"/>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3" name="Line 203"/>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4" name="Line 204"/>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5" name="Line 205"/>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6" name="Line 206"/>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7" name="Line 207"/>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88" name="Line 208"/>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89" name="Line 209"/>
          <p:cNvSpPr>
            <a:spLocks noChangeShapeType="1"/>
          </p:cNvSpPr>
          <p:nvPr/>
        </p:nvSpPr>
        <p:spPr bwMode="auto">
          <a:xfrm rot="-5400000">
            <a:off x="1435100" y="3997325"/>
            <a:ext cx="0" cy="4318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0" name="Line 210"/>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1" name="Line 211"/>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2" name="Oval 212"/>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3" name="Line 213"/>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94" name="Line 214"/>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495" name="AutoShape 215"/>
          <p:cNvSpPr>
            <a:spLocks noChangeArrowheads="1"/>
          </p:cNvSpPr>
          <p:nvPr/>
        </p:nvSpPr>
        <p:spPr bwMode="auto">
          <a:xfrm>
            <a:off x="5992813"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496" name="Oval 216"/>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497" name="Rectangle 217"/>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498" name="Group 218"/>
          <p:cNvGrpSpPr>
            <a:grpSpLocks/>
          </p:cNvGrpSpPr>
          <p:nvPr/>
        </p:nvGrpSpPr>
        <p:grpSpPr bwMode="auto">
          <a:xfrm rot="5400000" flipV="1">
            <a:off x="2479675" y="2568575"/>
            <a:ext cx="725488" cy="280988"/>
            <a:chOff x="2508" y="1200"/>
            <a:chExt cx="554" cy="214"/>
          </a:xfrm>
        </p:grpSpPr>
        <p:sp>
          <p:nvSpPr>
            <p:cNvPr id="225499" name="Rectangle 219"/>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0" name="Rectangle 220"/>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1" name="Rectangle 221"/>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2" name="Rectangle 222"/>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03" name="Line 223"/>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4" name="Line 224"/>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5" name="Line 225"/>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6" name="Rectangle 226"/>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7" name="Line 227"/>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8" name="Line 228"/>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09" name="Rectangle 229"/>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0" name="Line 230"/>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1" name="Line 231"/>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2" name="Line 232"/>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3" name="Line 233"/>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4" name="Rectangle 234"/>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5" name="Arc 235"/>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6" name="Arc 236"/>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7" name="Line 237"/>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8" name="Line 238"/>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19" name="Line 239"/>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20" name="Line 240"/>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521" name="Group 241"/>
          <p:cNvGrpSpPr>
            <a:grpSpLocks/>
          </p:cNvGrpSpPr>
          <p:nvPr/>
        </p:nvGrpSpPr>
        <p:grpSpPr bwMode="auto">
          <a:xfrm>
            <a:off x="6261100" y="1366838"/>
            <a:ext cx="1071563" cy="558800"/>
            <a:chOff x="4605" y="861"/>
            <a:chExt cx="675" cy="352"/>
          </a:xfrm>
        </p:grpSpPr>
        <p:sp>
          <p:nvSpPr>
            <p:cNvPr id="225522" name="Rectangle 242"/>
            <p:cNvSpPr>
              <a:spLocks noChangeArrowheads="1"/>
            </p:cNvSpPr>
            <p:nvPr/>
          </p:nvSpPr>
          <p:spPr bwMode="auto">
            <a:xfrm rot="-5400000">
              <a:off x="4767" y="699"/>
              <a:ext cx="352" cy="6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23" name="Rectangle 243"/>
            <p:cNvSpPr>
              <a:spLocks noChangeArrowheads="1"/>
            </p:cNvSpPr>
            <p:nvPr/>
          </p:nvSpPr>
          <p:spPr bwMode="auto">
            <a:xfrm rot="10800000" flipV="1">
              <a:off x="5012" y="908"/>
              <a:ext cx="144" cy="256"/>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4" name="AutoShape 244"/>
            <p:cNvSpPr>
              <a:spLocks noChangeArrowheads="1"/>
            </p:cNvSpPr>
            <p:nvPr/>
          </p:nvSpPr>
          <p:spPr bwMode="auto">
            <a:xfrm rot="8139014" flipV="1">
              <a:off x="4998" y="929"/>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5" name="AutoShape 245"/>
            <p:cNvSpPr>
              <a:spLocks noChangeArrowheads="1"/>
            </p:cNvSpPr>
            <p:nvPr/>
          </p:nvSpPr>
          <p:spPr bwMode="auto">
            <a:xfrm rot="8139014" flipV="1">
              <a:off x="4998" y="110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6" name="Rectangle 246"/>
            <p:cNvSpPr>
              <a:spLocks noChangeArrowheads="1"/>
            </p:cNvSpPr>
            <p:nvPr/>
          </p:nvSpPr>
          <p:spPr bwMode="auto">
            <a:xfrm rot="-10800000" flipH="1" flipV="1">
              <a:off x="4724" y="908"/>
              <a:ext cx="143" cy="25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7" name="AutoShape 247"/>
            <p:cNvSpPr>
              <a:spLocks noChangeArrowheads="1"/>
            </p:cNvSpPr>
            <p:nvPr/>
          </p:nvSpPr>
          <p:spPr bwMode="auto">
            <a:xfrm rot="-8139014" flipH="1" flipV="1">
              <a:off x="4849" y="929"/>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8" name="AutoShape 248"/>
            <p:cNvSpPr>
              <a:spLocks noChangeArrowheads="1"/>
            </p:cNvSpPr>
            <p:nvPr/>
          </p:nvSpPr>
          <p:spPr bwMode="auto">
            <a:xfrm rot="-8139014" flipH="1" flipV="1">
              <a:off x="4849" y="1105"/>
              <a:ext cx="32" cy="32"/>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29" name="AutoShape 249"/>
            <p:cNvSpPr>
              <a:spLocks noChangeArrowheads="1"/>
            </p:cNvSpPr>
            <p:nvPr/>
          </p:nvSpPr>
          <p:spPr bwMode="auto">
            <a:xfrm rot="8139014" flipV="1">
              <a:off x="4991" y="929"/>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0" name="AutoShape 250"/>
            <p:cNvSpPr>
              <a:spLocks noChangeArrowheads="1"/>
            </p:cNvSpPr>
            <p:nvPr/>
          </p:nvSpPr>
          <p:spPr bwMode="auto">
            <a:xfrm rot="8139014" flipV="1">
              <a:off x="4990" y="110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1" name="AutoShape 251"/>
            <p:cNvSpPr>
              <a:spLocks noChangeArrowheads="1"/>
            </p:cNvSpPr>
            <p:nvPr/>
          </p:nvSpPr>
          <p:spPr bwMode="auto">
            <a:xfrm rot="-8139014" flipH="1" flipV="1">
              <a:off x="4856" y="1105"/>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2" name="AutoShape 252"/>
            <p:cNvSpPr>
              <a:spLocks noChangeArrowheads="1"/>
            </p:cNvSpPr>
            <p:nvPr/>
          </p:nvSpPr>
          <p:spPr bwMode="auto">
            <a:xfrm rot="-8139014" flipH="1" flipV="1">
              <a:off x="4857" y="929"/>
              <a:ext cx="32" cy="32"/>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3" name="Rectangle 253"/>
            <p:cNvSpPr>
              <a:spLocks noChangeArrowheads="1"/>
            </p:cNvSpPr>
            <p:nvPr/>
          </p:nvSpPr>
          <p:spPr bwMode="auto">
            <a:xfrm rot="5400000" flipV="1">
              <a:off x="4873" y="929"/>
              <a:ext cx="121" cy="210"/>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34" name="Rectangle 254"/>
            <p:cNvSpPr>
              <a:spLocks noChangeArrowheads="1"/>
            </p:cNvSpPr>
            <p:nvPr/>
          </p:nvSpPr>
          <p:spPr bwMode="auto">
            <a:xfrm rot="-10800000">
              <a:off x="4921" y="1098"/>
              <a:ext cx="32" cy="114"/>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35" name="Group 255"/>
            <p:cNvGrpSpPr>
              <a:grpSpLocks/>
            </p:cNvGrpSpPr>
            <p:nvPr/>
          </p:nvGrpSpPr>
          <p:grpSpPr bwMode="auto">
            <a:xfrm>
              <a:off x="4754" y="928"/>
              <a:ext cx="353" cy="210"/>
              <a:chOff x="2330" y="1034"/>
              <a:chExt cx="353" cy="210"/>
            </a:xfrm>
          </p:grpSpPr>
          <p:sp>
            <p:nvSpPr>
              <p:cNvPr id="225536" name="Rectangle 256"/>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7" name="Rectangle 257"/>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38" name="Rectangle 258"/>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39" name="AutoShape 259"/>
            <p:cNvSpPr>
              <a:spLocks/>
            </p:cNvSpPr>
            <p:nvPr/>
          </p:nvSpPr>
          <p:spPr bwMode="auto">
            <a:xfrm rot="-10800000" flipH="1" flipV="1">
              <a:off x="4636" y="1019"/>
              <a:ext cx="84" cy="19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0" name="AutoShape 260"/>
            <p:cNvSpPr>
              <a:spLocks/>
            </p:cNvSpPr>
            <p:nvPr/>
          </p:nvSpPr>
          <p:spPr bwMode="auto">
            <a:xfrm rot="-10800000" flipH="1" flipV="1">
              <a:off x="4671" y="1058"/>
              <a:ext cx="50" cy="15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1" name="Line 261"/>
            <p:cNvSpPr>
              <a:spLocks noChangeShapeType="1"/>
            </p:cNvSpPr>
            <p:nvPr/>
          </p:nvSpPr>
          <p:spPr bwMode="auto">
            <a:xfrm rot="10800000" flipV="1">
              <a:off x="4866" y="1097"/>
              <a:ext cx="148"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42" name="Line 262"/>
            <p:cNvSpPr>
              <a:spLocks noChangeShapeType="1"/>
            </p:cNvSpPr>
            <p:nvPr/>
          </p:nvSpPr>
          <p:spPr bwMode="auto">
            <a:xfrm rot="10800000" flipV="1">
              <a:off x="4865" y="969"/>
              <a:ext cx="149"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43" name="AutoShape 263"/>
            <p:cNvSpPr>
              <a:spLocks noChangeArrowheads="1"/>
            </p:cNvSpPr>
            <p:nvPr/>
          </p:nvSpPr>
          <p:spPr bwMode="auto">
            <a:xfrm rot="10800000" flipV="1">
              <a:off x="5007" y="949"/>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4" name="AutoShape 264"/>
            <p:cNvSpPr>
              <a:spLocks noChangeArrowheads="1"/>
            </p:cNvSpPr>
            <p:nvPr/>
          </p:nvSpPr>
          <p:spPr bwMode="auto">
            <a:xfrm rot="-10800000">
              <a:off x="5007" y="1085"/>
              <a:ext cx="32" cy="32"/>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5" name="AutoShape 265"/>
            <p:cNvSpPr>
              <a:spLocks/>
            </p:cNvSpPr>
            <p:nvPr/>
          </p:nvSpPr>
          <p:spPr bwMode="auto">
            <a:xfrm flipH="1">
              <a:off x="5161" y="1017"/>
              <a:ext cx="84" cy="196"/>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46" name="AutoShape 266"/>
            <p:cNvSpPr>
              <a:spLocks/>
            </p:cNvSpPr>
            <p:nvPr/>
          </p:nvSpPr>
          <p:spPr bwMode="auto">
            <a:xfrm flipH="1">
              <a:off x="5159" y="1055"/>
              <a:ext cx="50" cy="15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5547" name="Group 267"/>
          <p:cNvGrpSpPr>
            <a:grpSpLocks/>
          </p:cNvGrpSpPr>
          <p:nvPr/>
        </p:nvGrpSpPr>
        <p:grpSpPr bwMode="auto">
          <a:xfrm>
            <a:off x="5310188" y="3822700"/>
            <a:ext cx="706437" cy="771525"/>
            <a:chOff x="3337" y="2892"/>
            <a:chExt cx="445" cy="486"/>
          </a:xfrm>
        </p:grpSpPr>
        <p:sp>
          <p:nvSpPr>
            <p:cNvPr id="225548" name="Rectangle 268"/>
            <p:cNvSpPr>
              <a:spLocks noChangeArrowheads="1"/>
            </p:cNvSpPr>
            <p:nvPr/>
          </p:nvSpPr>
          <p:spPr bwMode="auto">
            <a:xfrm flipH="1">
              <a:off x="3337" y="2892"/>
              <a:ext cx="445" cy="486"/>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49" name="Rectangle 269"/>
            <p:cNvSpPr>
              <a:spLocks noChangeArrowheads="1"/>
            </p:cNvSpPr>
            <p:nvPr/>
          </p:nvSpPr>
          <p:spPr bwMode="auto">
            <a:xfrm rot="5400000" flipH="1" flipV="1">
              <a:off x="3459" y="2990"/>
              <a:ext cx="166" cy="301"/>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0" name="Rectangle 270"/>
            <p:cNvSpPr>
              <a:spLocks noChangeArrowheads="1"/>
            </p:cNvSpPr>
            <p:nvPr/>
          </p:nvSpPr>
          <p:spPr bwMode="auto">
            <a:xfrm rot="5400000" flipH="1">
              <a:off x="3345" y="3119"/>
              <a:ext cx="38" cy="54"/>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51" name="AutoShape 271"/>
            <p:cNvSpPr>
              <a:spLocks/>
            </p:cNvSpPr>
            <p:nvPr/>
          </p:nvSpPr>
          <p:spPr bwMode="auto">
            <a:xfrm rot="5400000" flipH="1" flipV="1">
              <a:off x="3599" y="3149"/>
              <a:ext cx="99" cy="25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2" name="AutoShape 272"/>
            <p:cNvSpPr>
              <a:spLocks/>
            </p:cNvSpPr>
            <p:nvPr/>
          </p:nvSpPr>
          <p:spPr bwMode="auto">
            <a:xfrm rot="5400000" flipH="1" flipV="1">
              <a:off x="3640" y="3147"/>
              <a:ext cx="59" cy="22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3" name="AutoShape 273"/>
            <p:cNvSpPr>
              <a:spLocks/>
            </p:cNvSpPr>
            <p:nvPr/>
          </p:nvSpPr>
          <p:spPr bwMode="auto">
            <a:xfrm rot="5400000" flipV="1">
              <a:off x="3599" y="2876"/>
              <a:ext cx="99" cy="258"/>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4" name="AutoShape 274"/>
            <p:cNvSpPr>
              <a:spLocks/>
            </p:cNvSpPr>
            <p:nvPr/>
          </p:nvSpPr>
          <p:spPr bwMode="auto">
            <a:xfrm rot="5400000" flipV="1">
              <a:off x="3640" y="2916"/>
              <a:ext cx="59" cy="22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5" name="Line 275"/>
            <p:cNvSpPr>
              <a:spLocks noChangeShapeType="1"/>
            </p:cNvSpPr>
            <p:nvPr/>
          </p:nvSpPr>
          <p:spPr bwMode="auto">
            <a:xfrm rot="10800000" flipH="1" flipV="1">
              <a:off x="3444" y="3205"/>
              <a:ext cx="184"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56" name="Rectangle 276"/>
            <p:cNvSpPr>
              <a:spLocks noChangeArrowheads="1"/>
            </p:cNvSpPr>
            <p:nvPr/>
          </p:nvSpPr>
          <p:spPr bwMode="auto">
            <a:xfrm flipH="1">
              <a:off x="3406" y="3113"/>
              <a:ext cx="271" cy="79"/>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57" name="Group 277"/>
            <p:cNvGrpSpPr>
              <a:grpSpLocks/>
            </p:cNvGrpSpPr>
            <p:nvPr/>
          </p:nvGrpSpPr>
          <p:grpSpPr bwMode="auto">
            <a:xfrm>
              <a:off x="3411" y="3031"/>
              <a:ext cx="249" cy="222"/>
              <a:chOff x="1698" y="2546"/>
              <a:chExt cx="249" cy="222"/>
            </a:xfrm>
          </p:grpSpPr>
          <p:sp>
            <p:nvSpPr>
              <p:cNvPr id="225558" name="AutoShape 278"/>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59" name="AutoShape 279"/>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0" name="AutoShape 280"/>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1" name="AutoShape 281"/>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2" name="AutoShape 282"/>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3" name="AutoShape 283"/>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4" name="AutoShape 284"/>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5" name="AutoShape 285"/>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6" name="AutoShape 286"/>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67" name="AutoShape 287"/>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25568" name="Oval 288"/>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69" name="Rectangle 289"/>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70" name="Rectangle 290"/>
          <p:cNvSpPr>
            <a:spLocks noChangeArrowheads="1"/>
          </p:cNvSpPr>
          <p:nvPr/>
        </p:nvSpPr>
        <p:spPr bwMode="auto">
          <a:xfrm rot="10800000" flipV="1">
            <a:off x="4187825" y="1446213"/>
            <a:ext cx="228600" cy="4064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1" name="AutoShape 291"/>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2" name="AutoShape 292"/>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3" name="Rectangle 293"/>
          <p:cNvSpPr>
            <a:spLocks noChangeArrowheads="1"/>
          </p:cNvSpPr>
          <p:nvPr/>
        </p:nvSpPr>
        <p:spPr bwMode="auto">
          <a:xfrm rot="-10800000" flipH="1" flipV="1">
            <a:off x="3730625" y="1446213"/>
            <a:ext cx="227013" cy="4064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4" name="AutoShape 294"/>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5" name="AutoShape 295"/>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6" name="AutoShape 296"/>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7" name="AutoShape 297"/>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8" name="AutoShape 298"/>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79" name="AutoShape 299"/>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80" name="Rectangle 300"/>
          <p:cNvSpPr>
            <a:spLocks noChangeArrowheads="1"/>
          </p:cNvSpPr>
          <p:nvPr/>
        </p:nvSpPr>
        <p:spPr bwMode="auto">
          <a:xfrm rot="5400000" flipV="1">
            <a:off x="3967957" y="1478756"/>
            <a:ext cx="192088" cy="333375"/>
          </a:xfrm>
          <a:prstGeom prst="rect">
            <a:avLst/>
          </a:prstGeom>
          <a:solidFill>
            <a:srgbClr val="3366FF"/>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81" name="Rectangle 301"/>
          <p:cNvSpPr>
            <a:spLocks noChangeArrowheads="1"/>
          </p:cNvSpPr>
          <p:nvPr/>
        </p:nvSpPr>
        <p:spPr bwMode="auto">
          <a:xfrm rot="-10800000">
            <a:off x="4043363" y="1747838"/>
            <a:ext cx="50800" cy="18097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5582" name="Group 302"/>
          <p:cNvGrpSpPr>
            <a:grpSpLocks/>
          </p:cNvGrpSpPr>
          <p:nvPr/>
        </p:nvGrpSpPr>
        <p:grpSpPr bwMode="auto">
          <a:xfrm>
            <a:off x="3778250" y="1477963"/>
            <a:ext cx="560388" cy="333375"/>
            <a:chOff x="2330" y="1034"/>
            <a:chExt cx="353" cy="210"/>
          </a:xfrm>
        </p:grpSpPr>
        <p:sp>
          <p:nvSpPr>
            <p:cNvPr id="225583" name="Rectangle 303"/>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4" name="Rectangle 304"/>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585" name="Rectangle 305"/>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586" name="AutoShape 306"/>
          <p:cNvSpPr>
            <a:spLocks/>
          </p:cNvSpPr>
          <p:nvPr/>
        </p:nvSpPr>
        <p:spPr bwMode="auto">
          <a:xfrm rot="-10800000" flipH="1" flipV="1">
            <a:off x="3590925" y="1622425"/>
            <a:ext cx="133350" cy="306388"/>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87" name="AutoShape 307"/>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88" name="Line 308"/>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89" name="Line 309"/>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5590" name="AutoShape 310"/>
          <p:cNvSpPr>
            <a:spLocks noChangeArrowheads="1"/>
          </p:cNvSpPr>
          <p:nvPr/>
        </p:nvSpPr>
        <p:spPr bwMode="auto">
          <a:xfrm rot="10800000" flipV="1">
            <a:off x="4179888" y="1511300"/>
            <a:ext cx="50800" cy="50800"/>
          </a:xfrm>
          <a:prstGeom prst="rtTriangle">
            <a:avLst/>
          </a:prstGeom>
          <a:solidFill>
            <a:srgbClr val="33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91" name="AutoShape 311"/>
          <p:cNvSpPr>
            <a:spLocks noChangeArrowheads="1"/>
          </p:cNvSpPr>
          <p:nvPr/>
        </p:nvSpPr>
        <p:spPr bwMode="auto">
          <a:xfrm rot="-10800000">
            <a:off x="4179888" y="1727200"/>
            <a:ext cx="50800" cy="50800"/>
          </a:xfrm>
          <a:prstGeom prst="rtTriangle">
            <a:avLst/>
          </a:prstGeom>
          <a:solidFill>
            <a:srgbClr val="33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92" name="AutoShape 312"/>
          <p:cNvSpPr>
            <a:spLocks/>
          </p:cNvSpPr>
          <p:nvPr/>
        </p:nvSpPr>
        <p:spPr bwMode="auto">
          <a:xfrm flipH="1">
            <a:off x="4424363" y="1619250"/>
            <a:ext cx="133350" cy="311150"/>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93" name="AutoShape 313"/>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94" name="AutoShape 314"/>
          <p:cNvSpPr>
            <a:spLocks noChangeArrowheads="1"/>
          </p:cNvSpPr>
          <p:nvPr/>
        </p:nvSpPr>
        <p:spPr bwMode="auto">
          <a:xfrm flipV="1">
            <a:off x="3279775" y="1447800"/>
            <a:ext cx="234950" cy="198438"/>
          </a:xfrm>
          <a:prstGeom prst="triangle">
            <a:avLst>
              <a:gd name="adj" fmla="val 50000"/>
            </a:avLst>
          </a:prstGeom>
          <a:solidFill>
            <a:schemeClr val="bg1"/>
          </a:solidFill>
          <a:ln w="2540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5596" name="Group 316"/>
          <p:cNvGrpSpPr>
            <a:grpSpLocks/>
          </p:cNvGrpSpPr>
          <p:nvPr/>
        </p:nvGrpSpPr>
        <p:grpSpPr bwMode="auto">
          <a:xfrm>
            <a:off x="5408613" y="2571750"/>
            <a:ext cx="319087" cy="450850"/>
            <a:chOff x="2579" y="1900"/>
            <a:chExt cx="201" cy="284"/>
          </a:xfrm>
        </p:grpSpPr>
        <p:sp>
          <p:nvSpPr>
            <p:cNvPr id="225597" name="Rectangle 317"/>
            <p:cNvSpPr>
              <a:spLocks noChangeArrowheads="1"/>
            </p:cNvSpPr>
            <p:nvPr/>
          </p:nvSpPr>
          <p:spPr bwMode="auto">
            <a:xfrm rot="5400000" flipV="1">
              <a:off x="2566" y="1969"/>
              <a:ext cx="228" cy="201"/>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598" name="Rectangle 318"/>
            <p:cNvSpPr>
              <a:spLocks noChangeArrowheads="1"/>
            </p:cNvSpPr>
            <p:nvPr/>
          </p:nvSpPr>
          <p:spPr bwMode="auto">
            <a:xfrm rot="5400000" flipV="1">
              <a:off x="2636" y="1843"/>
              <a:ext cx="88" cy="2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5599" name="Group 319"/>
          <p:cNvGrpSpPr>
            <a:grpSpLocks/>
          </p:cNvGrpSpPr>
          <p:nvPr/>
        </p:nvGrpSpPr>
        <p:grpSpPr bwMode="auto">
          <a:xfrm rot="5400000" flipV="1">
            <a:off x="5208588" y="2657475"/>
            <a:ext cx="725488" cy="280987"/>
            <a:chOff x="2508" y="1200"/>
            <a:chExt cx="554" cy="214"/>
          </a:xfrm>
        </p:grpSpPr>
        <p:sp>
          <p:nvSpPr>
            <p:cNvPr id="225600" name="Rectangle 320"/>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1" name="Rectangle 321"/>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2" name="Rectangle 322"/>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5603" name="Rectangle 323"/>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5604" name="Line 324"/>
          <p:cNvSpPr>
            <a:spLocks noChangeShapeType="1"/>
          </p:cNvSpPr>
          <p:nvPr/>
        </p:nvSpPr>
        <p:spPr bwMode="auto">
          <a:xfrm rot="10800000" flipH="1" flipV="1">
            <a:off x="2738438" y="4117975"/>
            <a:ext cx="292100" cy="0"/>
          </a:xfrm>
          <a:prstGeom prst="line">
            <a:avLst/>
          </a:prstGeom>
          <a:noFill/>
          <a:ln w="412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5368" name="Group 88"/>
          <p:cNvGrpSpPr>
            <a:grpSpLocks/>
          </p:cNvGrpSpPr>
          <p:nvPr/>
        </p:nvGrpSpPr>
        <p:grpSpPr bwMode="auto">
          <a:xfrm flipV="1">
            <a:off x="2695575" y="4041775"/>
            <a:ext cx="395288" cy="352425"/>
            <a:chOff x="1698" y="2546"/>
            <a:chExt cx="249" cy="222"/>
          </a:xfrm>
        </p:grpSpPr>
        <p:sp>
          <p:nvSpPr>
            <p:cNvPr id="225369" name="AutoShape 89"/>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0" name="AutoShape 90"/>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1" name="AutoShape 91"/>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2" name="AutoShape 92"/>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3" name="AutoShape 93"/>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4" name="AutoShape 94"/>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5" name="AutoShape 95"/>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6" name="AutoShape 96"/>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7" name="AutoShape 97"/>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5378" name="AutoShape 98"/>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5367" name="Rectangle 87"/>
          <p:cNvSpPr>
            <a:spLocks noChangeArrowheads="1"/>
          </p:cNvSpPr>
          <p:nvPr/>
        </p:nvSpPr>
        <p:spPr bwMode="auto">
          <a:xfrm flipH="1" flipV="1">
            <a:off x="2687638" y="4138613"/>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rot="10800000"/>
          <a:lstStyle/>
          <a:p>
            <a:pPr algn="r"/>
            <a:endParaRPr lang="en-US"/>
          </a:p>
        </p:txBody>
      </p:sp>
      <p:sp>
        <p:nvSpPr>
          <p:cNvPr id="225606" name="Text Box 326"/>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
        <p:nvSpPr>
          <p:cNvPr id="225607" name="Text Box 327"/>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Tree>
  </p:cSld>
  <p:clrMapOvr>
    <a:masterClrMapping/>
  </p:clrMapOvr>
  <p:timing>
    <p:tnLst>
      <p:par>
        <p:cTn xmlns:p14="http://schemas.microsoft.com/office/powerpoint/2010/main" id="1" dur="indefinite" restart="never" nodeType="tmRoot"/>
      </p:par>
    </p:tnLst>
  </p:timing>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 name="Slide Number Placeholder 3"/>
          <p:cNvSpPr>
            <a:spLocks noGrp="1"/>
          </p:cNvSpPr>
          <p:nvPr>
            <p:ph type="sldNum" sz="quarter" idx="12"/>
          </p:nvPr>
        </p:nvSpPr>
        <p:spPr/>
        <p:txBody>
          <a:bodyPr/>
          <a:lstStyle/>
          <a:p>
            <a:fld id="{CCFE69B7-7F3A-904A-871D-BEB42A511273}" type="slidenum">
              <a:rPr lang="en-US"/>
              <a:pPr/>
              <a:t>159</a:t>
            </a:fld>
            <a:endParaRPr lang="en-US"/>
          </a:p>
        </p:txBody>
      </p:sp>
      <p:sp>
        <p:nvSpPr>
          <p:cNvPr id="226306"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6307"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Fully Retracted Contacting LVA0 </a:t>
            </a:r>
          </a:p>
        </p:txBody>
      </p:sp>
      <p:sp>
        <p:nvSpPr>
          <p:cNvPr id="226308"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6309"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6310"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6311"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6312"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6313"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4"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5"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6"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7"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18" name="Line 14"/>
          <p:cNvSpPr>
            <a:spLocks noChangeShapeType="1"/>
          </p:cNvSpPr>
          <p:nvPr/>
        </p:nvSpPr>
        <p:spPr bwMode="auto">
          <a:xfrm rot="5400000" flipH="1">
            <a:off x="1871663" y="41116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19"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20"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6321"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6322"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23" name="Line 19"/>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4" name="Line 20"/>
          <p:cNvSpPr>
            <a:spLocks noChangeShapeType="1"/>
          </p:cNvSpPr>
          <p:nvPr/>
        </p:nvSpPr>
        <p:spPr bwMode="auto">
          <a:xfrm rot="5400000" flipH="1">
            <a:off x="3867944" y="2183606"/>
            <a:ext cx="0" cy="13795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25" name="Rectangle 21"/>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26" name="Rectangle 22"/>
          <p:cNvSpPr>
            <a:spLocks noChangeArrowheads="1"/>
          </p:cNvSpPr>
          <p:nvPr/>
        </p:nvSpPr>
        <p:spPr bwMode="auto">
          <a:xfrm rot="5400000" flipV="1">
            <a:off x="2663032" y="2674144"/>
            <a:ext cx="361950" cy="319087"/>
          </a:xfrm>
          <a:prstGeom prst="rect">
            <a:avLst/>
          </a:prstGeom>
          <a:solidFill>
            <a:schemeClr val="bg1"/>
          </a:solidFill>
          <a:ln w="1905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27" name="Rectangle 23"/>
          <p:cNvSpPr>
            <a:spLocks noChangeArrowheads="1"/>
          </p:cNvSpPr>
          <p:nvPr/>
        </p:nvSpPr>
        <p:spPr bwMode="auto">
          <a:xfrm rot="5400000" flipH="1">
            <a:off x="3066256" y="2778919"/>
            <a:ext cx="61913" cy="187325"/>
          </a:xfrm>
          <a:prstGeom prst="rect">
            <a:avLst/>
          </a:prstGeom>
          <a:solidFill>
            <a:schemeClr val="bg1"/>
          </a:solidFill>
          <a:ln w="1587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28" name="Rectangle 24"/>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29" name="Rectangle 25"/>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30" name="Rectangle 26"/>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1" name="AutoShape 27"/>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2" name="AutoShape 28"/>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333" name="Group 29"/>
          <p:cNvGrpSpPr>
            <a:grpSpLocks/>
          </p:cNvGrpSpPr>
          <p:nvPr/>
        </p:nvGrpSpPr>
        <p:grpSpPr bwMode="auto">
          <a:xfrm rot="-5400000" flipH="1" flipV="1">
            <a:off x="2401888" y="2705100"/>
            <a:ext cx="65087" cy="125413"/>
            <a:chOff x="2904" y="1200"/>
            <a:chExt cx="50" cy="96"/>
          </a:xfrm>
        </p:grpSpPr>
        <p:sp>
          <p:nvSpPr>
            <p:cNvPr id="226334" name="Line 3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35" name="Line 3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36" name="Line 3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337" name="Rectangle 33"/>
          <p:cNvSpPr>
            <a:spLocks noChangeArrowheads="1"/>
          </p:cNvSpPr>
          <p:nvPr/>
        </p:nvSpPr>
        <p:spPr bwMode="auto">
          <a:xfrm rot="5400000" flipV="1">
            <a:off x="2761457" y="2937669"/>
            <a:ext cx="165100" cy="31908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8" name="AutoShape 34"/>
          <p:cNvSpPr>
            <a:spLocks/>
          </p:cNvSpPr>
          <p:nvPr/>
        </p:nvSpPr>
        <p:spPr bwMode="auto">
          <a:xfrm rot="16200000" flipV="1">
            <a:off x="2618581" y="3074195"/>
            <a:ext cx="149225" cy="379412"/>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39" name="AutoShape 35"/>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40" name="Line 36"/>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1" name="Line 37"/>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2" name="Line 38"/>
          <p:cNvSpPr>
            <a:spLocks noChangeShapeType="1"/>
          </p:cNvSpPr>
          <p:nvPr/>
        </p:nvSpPr>
        <p:spPr bwMode="auto">
          <a:xfrm rot="5400000" flipH="1">
            <a:off x="2286000"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43" name="Group 39"/>
          <p:cNvGrpSpPr>
            <a:grpSpLocks/>
          </p:cNvGrpSpPr>
          <p:nvPr/>
        </p:nvGrpSpPr>
        <p:grpSpPr bwMode="auto">
          <a:xfrm>
            <a:off x="2360613" y="3459163"/>
            <a:ext cx="115887" cy="266700"/>
            <a:chOff x="0" y="0"/>
            <a:chExt cx="20000" cy="19999"/>
          </a:xfrm>
        </p:grpSpPr>
        <p:sp>
          <p:nvSpPr>
            <p:cNvPr id="226344" name="Arc 4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45" name="Arc 4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46" name="Oval 42"/>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47" name="Line 43"/>
          <p:cNvSpPr>
            <a:spLocks noChangeShapeType="1"/>
          </p:cNvSpPr>
          <p:nvPr/>
        </p:nvSpPr>
        <p:spPr bwMode="auto">
          <a:xfrm rot="5400000" flipH="1">
            <a:off x="4294188" y="3817937"/>
            <a:ext cx="0" cy="8032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8" name="Line 44"/>
          <p:cNvSpPr>
            <a:spLocks noChangeShapeType="1"/>
          </p:cNvSpPr>
          <p:nvPr/>
        </p:nvSpPr>
        <p:spPr bwMode="auto">
          <a:xfrm rot="5400000" flipH="1">
            <a:off x="2924175" y="4183063"/>
            <a:ext cx="0" cy="11049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49" name="Line 45"/>
          <p:cNvSpPr>
            <a:spLocks noChangeShapeType="1"/>
          </p:cNvSpPr>
          <p:nvPr/>
        </p:nvSpPr>
        <p:spPr bwMode="auto">
          <a:xfrm rot="10800000" flipH="1">
            <a:off x="3905250" y="4214813"/>
            <a:ext cx="0" cy="520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0" name="Line 46"/>
          <p:cNvSpPr>
            <a:spLocks noChangeShapeType="1"/>
          </p:cNvSpPr>
          <p:nvPr/>
        </p:nvSpPr>
        <p:spPr bwMode="auto">
          <a:xfrm rot="10800000" flipH="1">
            <a:off x="2373313" y="4344988"/>
            <a:ext cx="0" cy="3905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51" name="Group 47"/>
          <p:cNvGrpSpPr>
            <a:grpSpLocks/>
          </p:cNvGrpSpPr>
          <p:nvPr/>
        </p:nvGrpSpPr>
        <p:grpSpPr bwMode="auto">
          <a:xfrm>
            <a:off x="2373313" y="4084638"/>
            <a:ext cx="115887" cy="266700"/>
            <a:chOff x="0" y="0"/>
            <a:chExt cx="20000" cy="19999"/>
          </a:xfrm>
        </p:grpSpPr>
        <p:sp>
          <p:nvSpPr>
            <p:cNvPr id="226352" name="Arc 4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53" name="Arc 4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54" name="Line 50"/>
          <p:cNvSpPr>
            <a:spLocks noChangeShapeType="1"/>
          </p:cNvSpPr>
          <p:nvPr/>
        </p:nvSpPr>
        <p:spPr bwMode="auto">
          <a:xfrm rot="10800000" flipH="1">
            <a:off x="2371725" y="3709988"/>
            <a:ext cx="1588" cy="393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5" name="Line 51"/>
          <p:cNvSpPr>
            <a:spLocks noChangeShapeType="1"/>
          </p:cNvSpPr>
          <p:nvPr/>
        </p:nvSpPr>
        <p:spPr bwMode="auto">
          <a:xfrm rot="10800000" flipH="1">
            <a:off x="2374900" y="3289300"/>
            <a:ext cx="0" cy="16986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6" name="Line 52"/>
          <p:cNvSpPr>
            <a:spLocks noChangeShapeType="1"/>
          </p:cNvSpPr>
          <p:nvPr/>
        </p:nvSpPr>
        <p:spPr bwMode="auto">
          <a:xfrm rot="5400000" flipH="1">
            <a:off x="2430463" y="3230562"/>
            <a:ext cx="0" cy="1428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7" name="Line 53"/>
          <p:cNvSpPr>
            <a:spLocks noChangeShapeType="1"/>
          </p:cNvSpPr>
          <p:nvPr/>
        </p:nvSpPr>
        <p:spPr bwMode="auto">
          <a:xfrm rot="10800000" flipH="1">
            <a:off x="3400425" y="1931988"/>
            <a:ext cx="0" cy="15271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58" name="Line 54"/>
          <p:cNvSpPr>
            <a:spLocks noChangeShapeType="1"/>
          </p:cNvSpPr>
          <p:nvPr/>
        </p:nvSpPr>
        <p:spPr bwMode="auto">
          <a:xfrm rot="10800000" flipH="1">
            <a:off x="3611563"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59" name="Group 55"/>
          <p:cNvGrpSpPr>
            <a:grpSpLocks/>
          </p:cNvGrpSpPr>
          <p:nvPr/>
        </p:nvGrpSpPr>
        <p:grpSpPr bwMode="auto">
          <a:xfrm>
            <a:off x="3387725" y="3459163"/>
            <a:ext cx="115888" cy="266700"/>
            <a:chOff x="0" y="0"/>
            <a:chExt cx="20000" cy="19999"/>
          </a:xfrm>
        </p:grpSpPr>
        <p:sp>
          <p:nvSpPr>
            <p:cNvPr id="226360" name="Arc 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61" name="Arc 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62" name="Oval 58"/>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63" name="Line 59"/>
          <p:cNvSpPr>
            <a:spLocks noChangeShapeType="1"/>
          </p:cNvSpPr>
          <p:nvPr/>
        </p:nvSpPr>
        <p:spPr bwMode="auto">
          <a:xfrm rot="5400000" flipH="1">
            <a:off x="3591719" y="4171157"/>
            <a:ext cx="0" cy="6270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4" name="Line 60"/>
          <p:cNvSpPr>
            <a:spLocks noChangeShapeType="1"/>
          </p:cNvSpPr>
          <p:nvPr/>
        </p:nvSpPr>
        <p:spPr bwMode="auto">
          <a:xfrm rot="10800000" flipH="1">
            <a:off x="3400425"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5" name="Line 61"/>
          <p:cNvSpPr>
            <a:spLocks noChangeShapeType="1"/>
          </p:cNvSpPr>
          <p:nvPr/>
        </p:nvSpPr>
        <p:spPr bwMode="auto">
          <a:xfrm rot="16200000" flipH="1">
            <a:off x="3344863"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6" name="Line 62"/>
          <p:cNvSpPr>
            <a:spLocks noChangeShapeType="1"/>
          </p:cNvSpPr>
          <p:nvPr/>
        </p:nvSpPr>
        <p:spPr bwMode="auto">
          <a:xfrm rot="10800000" flipH="1">
            <a:off x="4545013" y="2803525"/>
            <a:ext cx="0" cy="793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7" name="Line 63"/>
          <p:cNvSpPr>
            <a:spLocks noChangeShapeType="1"/>
          </p:cNvSpPr>
          <p:nvPr/>
        </p:nvSpPr>
        <p:spPr bwMode="auto">
          <a:xfrm rot="10800000" flipH="1">
            <a:off x="4532313"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8" name="Line 64"/>
          <p:cNvSpPr>
            <a:spLocks noChangeShapeType="1"/>
          </p:cNvSpPr>
          <p:nvPr/>
        </p:nvSpPr>
        <p:spPr bwMode="auto">
          <a:xfrm rot="5400000" flipH="1">
            <a:off x="4377532" y="2359819"/>
            <a:ext cx="0" cy="636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69" name="Line 65"/>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70" name="Line 66"/>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71" name="Line 67"/>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72" name="Group 68"/>
          <p:cNvGrpSpPr>
            <a:grpSpLocks/>
          </p:cNvGrpSpPr>
          <p:nvPr/>
        </p:nvGrpSpPr>
        <p:grpSpPr bwMode="auto">
          <a:xfrm>
            <a:off x="3600450" y="3459163"/>
            <a:ext cx="115888" cy="266700"/>
            <a:chOff x="0" y="0"/>
            <a:chExt cx="20000" cy="19999"/>
          </a:xfrm>
        </p:grpSpPr>
        <p:sp>
          <p:nvSpPr>
            <p:cNvPr id="226373" name="Arc 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74" name="Arc 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75" name="Line 71"/>
          <p:cNvSpPr>
            <a:spLocks noChangeShapeType="1"/>
          </p:cNvSpPr>
          <p:nvPr/>
        </p:nvSpPr>
        <p:spPr bwMode="auto">
          <a:xfrm rot="10800000" flipH="1">
            <a:off x="3616325"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76" name="Line 72"/>
          <p:cNvSpPr>
            <a:spLocks noChangeShapeType="1"/>
          </p:cNvSpPr>
          <p:nvPr/>
        </p:nvSpPr>
        <p:spPr bwMode="auto">
          <a:xfrm rot="10800000" flipH="1">
            <a:off x="3614738"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77" name="Group 73"/>
          <p:cNvGrpSpPr>
            <a:grpSpLocks/>
          </p:cNvGrpSpPr>
          <p:nvPr/>
        </p:nvGrpSpPr>
        <p:grpSpPr bwMode="auto">
          <a:xfrm>
            <a:off x="3603625" y="4333875"/>
            <a:ext cx="115888" cy="266700"/>
            <a:chOff x="0" y="0"/>
            <a:chExt cx="20000" cy="19999"/>
          </a:xfrm>
        </p:grpSpPr>
        <p:sp>
          <p:nvSpPr>
            <p:cNvPr id="226378"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79"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380" name="Group 76"/>
          <p:cNvGrpSpPr>
            <a:grpSpLocks/>
          </p:cNvGrpSpPr>
          <p:nvPr/>
        </p:nvGrpSpPr>
        <p:grpSpPr bwMode="auto">
          <a:xfrm rot="-5400000">
            <a:off x="3552031" y="4560094"/>
            <a:ext cx="115888" cy="266700"/>
            <a:chOff x="0" y="0"/>
            <a:chExt cx="20000" cy="19999"/>
          </a:xfrm>
        </p:grpSpPr>
        <p:sp>
          <p:nvSpPr>
            <p:cNvPr id="226381" name="Arc 7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2" name="Arc 7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83" name="Line 79"/>
          <p:cNvSpPr>
            <a:spLocks noChangeShapeType="1"/>
          </p:cNvSpPr>
          <p:nvPr/>
        </p:nvSpPr>
        <p:spPr bwMode="auto">
          <a:xfrm rot="5400000" flipH="1">
            <a:off x="3824288" y="4641850"/>
            <a:ext cx="0" cy="1873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384" name="Rectangle 80"/>
          <p:cNvSpPr>
            <a:spLocks noChangeArrowheads="1"/>
          </p:cNvSpPr>
          <p:nvPr/>
        </p:nvSpPr>
        <p:spPr bwMode="auto">
          <a:xfrm flipH="1" flipV="1">
            <a:off x="2578100" y="3843338"/>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5" name="Rectangle 81"/>
          <p:cNvSpPr>
            <a:spLocks noChangeArrowheads="1"/>
          </p:cNvSpPr>
          <p:nvPr/>
        </p:nvSpPr>
        <p:spPr bwMode="auto">
          <a:xfrm rot="16200000" flipH="1">
            <a:off x="2770981" y="3980657"/>
            <a:ext cx="263525" cy="4778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86" name="Rectangle 82"/>
          <p:cNvSpPr>
            <a:spLocks noChangeArrowheads="1"/>
          </p:cNvSpPr>
          <p:nvPr/>
        </p:nvSpPr>
        <p:spPr bwMode="auto">
          <a:xfrm rot="-5400000" flipH="1" flipV="1">
            <a:off x="2590800" y="4168775"/>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87" name="AutoShape 83"/>
          <p:cNvSpPr>
            <a:spLocks/>
          </p:cNvSpPr>
          <p:nvPr/>
        </p:nvSpPr>
        <p:spPr bwMode="auto">
          <a:xfrm rot="16200000" flipH="1">
            <a:off x="2994819" y="3798094"/>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88" name="AutoShape 84"/>
          <p:cNvSpPr>
            <a:spLocks/>
          </p:cNvSpPr>
          <p:nvPr/>
        </p:nvSpPr>
        <p:spPr bwMode="auto">
          <a:xfrm rot="16200000" flipH="1">
            <a:off x="3059907" y="3861594"/>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89" name="AutoShape 85"/>
          <p:cNvSpPr>
            <a:spLocks/>
          </p:cNvSpPr>
          <p:nvPr/>
        </p:nvSpPr>
        <p:spPr bwMode="auto">
          <a:xfrm rot="-5400000">
            <a:off x="2994820" y="4231481"/>
            <a:ext cx="157162"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90" name="AutoShape 86"/>
          <p:cNvSpPr>
            <a:spLocks/>
          </p:cNvSpPr>
          <p:nvPr/>
        </p:nvSpPr>
        <p:spPr bwMode="auto">
          <a:xfrm rot="-5400000">
            <a:off x="3059906" y="42283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392" name="Line 88"/>
          <p:cNvSpPr>
            <a:spLocks noChangeShapeType="1"/>
          </p:cNvSpPr>
          <p:nvPr/>
        </p:nvSpPr>
        <p:spPr bwMode="auto">
          <a:xfrm rot="10800000" flipH="1">
            <a:off x="4071938"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393" name="Group 89"/>
          <p:cNvGrpSpPr>
            <a:grpSpLocks/>
          </p:cNvGrpSpPr>
          <p:nvPr/>
        </p:nvGrpSpPr>
        <p:grpSpPr bwMode="auto">
          <a:xfrm>
            <a:off x="4532313" y="2544763"/>
            <a:ext cx="115887" cy="266700"/>
            <a:chOff x="0" y="0"/>
            <a:chExt cx="20000" cy="19999"/>
          </a:xfrm>
        </p:grpSpPr>
        <p:sp>
          <p:nvSpPr>
            <p:cNvPr id="226394" name="Arc 9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5" name="Arc 9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396" name="Group 92"/>
          <p:cNvGrpSpPr>
            <a:grpSpLocks/>
          </p:cNvGrpSpPr>
          <p:nvPr/>
        </p:nvGrpSpPr>
        <p:grpSpPr bwMode="auto">
          <a:xfrm>
            <a:off x="3603625" y="2738438"/>
            <a:ext cx="115888" cy="266700"/>
            <a:chOff x="0" y="0"/>
            <a:chExt cx="20000" cy="19999"/>
          </a:xfrm>
        </p:grpSpPr>
        <p:sp>
          <p:nvSpPr>
            <p:cNvPr id="226397" name="Arc 9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398" name="Arc 9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399" name="Line 95"/>
          <p:cNvSpPr>
            <a:spLocks noChangeShapeType="1"/>
          </p:cNvSpPr>
          <p:nvPr/>
        </p:nvSpPr>
        <p:spPr bwMode="auto">
          <a:xfrm rot="10800000" flipH="1">
            <a:off x="3616325"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00" name="Group 96"/>
          <p:cNvGrpSpPr>
            <a:grpSpLocks/>
          </p:cNvGrpSpPr>
          <p:nvPr/>
        </p:nvGrpSpPr>
        <p:grpSpPr bwMode="auto">
          <a:xfrm>
            <a:off x="379413" y="5105400"/>
            <a:ext cx="2017712" cy="1498600"/>
            <a:chOff x="4072" y="400"/>
            <a:chExt cx="1271" cy="944"/>
          </a:xfrm>
        </p:grpSpPr>
        <p:sp>
          <p:nvSpPr>
            <p:cNvPr id="226401" name="Text Box 97"/>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6402" name="Text Box 98"/>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6403" name="Group 99"/>
            <p:cNvGrpSpPr>
              <a:grpSpLocks/>
            </p:cNvGrpSpPr>
            <p:nvPr/>
          </p:nvGrpSpPr>
          <p:grpSpPr bwMode="auto">
            <a:xfrm rot="-5400000">
              <a:off x="4330" y="667"/>
              <a:ext cx="614" cy="272"/>
              <a:chOff x="582" y="1272"/>
              <a:chExt cx="706" cy="313"/>
            </a:xfrm>
          </p:grpSpPr>
          <p:sp>
            <p:nvSpPr>
              <p:cNvPr id="226404" name="Rectangle 100"/>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5" name="Line 101"/>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6" name="Line 102"/>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07" name="Line 103"/>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08" name="Text Box 104"/>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6409" name="Text Box 105"/>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6410" name="Rectangle 106"/>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11" name="Line 107"/>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12" name="Line 108"/>
          <p:cNvSpPr>
            <a:spLocks noChangeShapeType="1"/>
          </p:cNvSpPr>
          <p:nvPr/>
        </p:nvSpPr>
        <p:spPr bwMode="auto">
          <a:xfrm rot="5400000" flipH="1">
            <a:off x="6596857" y="2183606"/>
            <a:ext cx="0" cy="13795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13" name="Rectangle 109"/>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4" name="Rectangle 110"/>
          <p:cNvSpPr>
            <a:spLocks noChangeArrowheads="1"/>
          </p:cNvSpPr>
          <p:nvPr/>
        </p:nvSpPr>
        <p:spPr bwMode="auto">
          <a:xfrm rot="5400000" flipH="1">
            <a:off x="5795169" y="2778919"/>
            <a:ext cx="61913" cy="1873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5" name="Rectangle 111"/>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6" name="Rectangle 112"/>
          <p:cNvSpPr>
            <a:spLocks noChangeArrowheads="1"/>
          </p:cNvSpPr>
          <p:nvPr/>
        </p:nvSpPr>
        <p:spPr bwMode="auto">
          <a:xfrm rot="5400000" flipH="1">
            <a:off x="5288757" y="2678906"/>
            <a:ext cx="63500" cy="18256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17" name="Rectangle 113"/>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18" name="AutoShape 114"/>
          <p:cNvSpPr>
            <a:spLocks/>
          </p:cNvSpPr>
          <p:nvPr/>
        </p:nvSpPr>
        <p:spPr bwMode="auto">
          <a:xfrm rot="-5400000" flipH="1" flipV="1">
            <a:off x="5339557" y="2050256"/>
            <a:ext cx="165100" cy="38258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19" name="AutoShape 115"/>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20" name="Rectangle 116"/>
          <p:cNvSpPr>
            <a:spLocks noChangeArrowheads="1"/>
          </p:cNvSpPr>
          <p:nvPr/>
        </p:nvSpPr>
        <p:spPr bwMode="auto">
          <a:xfrm rot="5400000" flipV="1">
            <a:off x="5476875" y="2924175"/>
            <a:ext cx="192088" cy="31908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21" name="AutoShape 117"/>
          <p:cNvSpPr>
            <a:spLocks/>
          </p:cNvSpPr>
          <p:nvPr/>
        </p:nvSpPr>
        <p:spPr bwMode="auto">
          <a:xfrm rot="16200000" flipV="1">
            <a:off x="5347494" y="3074194"/>
            <a:ext cx="149225" cy="379413"/>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22" name="AutoShape 118"/>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23" name="Line 119"/>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24" name="Line 120"/>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25" name="Line 121"/>
          <p:cNvSpPr>
            <a:spLocks noChangeShapeType="1"/>
          </p:cNvSpPr>
          <p:nvPr/>
        </p:nvSpPr>
        <p:spPr bwMode="auto">
          <a:xfrm rot="5400000" flipH="1">
            <a:off x="5014913" y="3924300"/>
            <a:ext cx="0" cy="5842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26" name="Group 122"/>
          <p:cNvGrpSpPr>
            <a:grpSpLocks/>
          </p:cNvGrpSpPr>
          <p:nvPr/>
        </p:nvGrpSpPr>
        <p:grpSpPr bwMode="auto">
          <a:xfrm>
            <a:off x="5089525" y="3459163"/>
            <a:ext cx="115888" cy="266700"/>
            <a:chOff x="0" y="0"/>
            <a:chExt cx="20000" cy="19999"/>
          </a:xfrm>
        </p:grpSpPr>
        <p:sp>
          <p:nvSpPr>
            <p:cNvPr id="226427" name="Arc 12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28" name="Arc 12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29" name="Oval 125"/>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0" name="Line 126"/>
          <p:cNvSpPr>
            <a:spLocks noChangeShapeType="1"/>
          </p:cNvSpPr>
          <p:nvPr/>
        </p:nvSpPr>
        <p:spPr bwMode="auto">
          <a:xfrm rot="5400000" flipH="1">
            <a:off x="7023101" y="3817937"/>
            <a:ext cx="0" cy="8032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31" name="Line 127"/>
          <p:cNvSpPr>
            <a:spLocks noChangeShapeType="1"/>
          </p:cNvSpPr>
          <p:nvPr/>
        </p:nvSpPr>
        <p:spPr bwMode="auto">
          <a:xfrm rot="5400000" flipH="1">
            <a:off x="5653088" y="4183063"/>
            <a:ext cx="0" cy="11049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32" name="Line 128"/>
          <p:cNvSpPr>
            <a:spLocks noChangeShapeType="1"/>
          </p:cNvSpPr>
          <p:nvPr/>
        </p:nvSpPr>
        <p:spPr bwMode="auto">
          <a:xfrm rot="10800000" flipH="1">
            <a:off x="6634163" y="4214813"/>
            <a:ext cx="0" cy="520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33" name="Line 129"/>
          <p:cNvSpPr>
            <a:spLocks noChangeShapeType="1"/>
          </p:cNvSpPr>
          <p:nvPr/>
        </p:nvSpPr>
        <p:spPr bwMode="auto">
          <a:xfrm rot="10800000" flipH="1">
            <a:off x="5102225" y="4344988"/>
            <a:ext cx="0" cy="3905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34" name="Group 130"/>
          <p:cNvGrpSpPr>
            <a:grpSpLocks/>
          </p:cNvGrpSpPr>
          <p:nvPr/>
        </p:nvGrpSpPr>
        <p:grpSpPr bwMode="auto">
          <a:xfrm>
            <a:off x="5102225" y="4084638"/>
            <a:ext cx="115888" cy="266700"/>
            <a:chOff x="0" y="0"/>
            <a:chExt cx="20000" cy="19999"/>
          </a:xfrm>
        </p:grpSpPr>
        <p:sp>
          <p:nvSpPr>
            <p:cNvPr id="226435" name="Arc 13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36" name="Arc 13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37" name="Line 133"/>
          <p:cNvSpPr>
            <a:spLocks noChangeShapeType="1"/>
          </p:cNvSpPr>
          <p:nvPr/>
        </p:nvSpPr>
        <p:spPr bwMode="auto">
          <a:xfrm rot="10800000" flipH="1">
            <a:off x="5100638" y="3709988"/>
            <a:ext cx="1587" cy="3937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38" name="Line 134"/>
          <p:cNvSpPr>
            <a:spLocks noChangeShapeType="1"/>
          </p:cNvSpPr>
          <p:nvPr/>
        </p:nvSpPr>
        <p:spPr bwMode="auto">
          <a:xfrm rot="10800000" flipH="1">
            <a:off x="5103813" y="3289300"/>
            <a:ext cx="0" cy="16986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39" name="Line 135"/>
          <p:cNvSpPr>
            <a:spLocks noChangeShapeType="1"/>
          </p:cNvSpPr>
          <p:nvPr/>
        </p:nvSpPr>
        <p:spPr bwMode="auto">
          <a:xfrm rot="5400000" flipH="1">
            <a:off x="5159376" y="3230562"/>
            <a:ext cx="0" cy="1428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40" name="Line 136"/>
          <p:cNvSpPr>
            <a:spLocks noChangeShapeType="1"/>
          </p:cNvSpPr>
          <p:nvPr/>
        </p:nvSpPr>
        <p:spPr bwMode="auto">
          <a:xfrm rot="10800000" flipH="1">
            <a:off x="6129338" y="1619250"/>
            <a:ext cx="0" cy="18399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41" name="Line 137"/>
          <p:cNvSpPr>
            <a:spLocks noChangeShapeType="1"/>
          </p:cNvSpPr>
          <p:nvPr/>
        </p:nvSpPr>
        <p:spPr bwMode="auto">
          <a:xfrm rot="10800000" flipH="1">
            <a:off x="6340475" y="4591050"/>
            <a:ext cx="0" cy="7953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42" name="Group 138"/>
          <p:cNvGrpSpPr>
            <a:grpSpLocks/>
          </p:cNvGrpSpPr>
          <p:nvPr/>
        </p:nvGrpSpPr>
        <p:grpSpPr bwMode="auto">
          <a:xfrm>
            <a:off x="6116638" y="3459163"/>
            <a:ext cx="115887" cy="266700"/>
            <a:chOff x="0" y="0"/>
            <a:chExt cx="20000" cy="19999"/>
          </a:xfrm>
        </p:grpSpPr>
        <p:sp>
          <p:nvSpPr>
            <p:cNvPr id="226443" name="Arc 13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4" name="Arc 14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45" name="Oval 141"/>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47" name="Line 143"/>
          <p:cNvSpPr>
            <a:spLocks noChangeShapeType="1"/>
          </p:cNvSpPr>
          <p:nvPr/>
        </p:nvSpPr>
        <p:spPr bwMode="auto">
          <a:xfrm rot="5400000" flipH="1">
            <a:off x="6320632" y="4171156"/>
            <a:ext cx="0" cy="62706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48" name="Line 144"/>
          <p:cNvSpPr>
            <a:spLocks noChangeShapeType="1"/>
          </p:cNvSpPr>
          <p:nvPr/>
        </p:nvSpPr>
        <p:spPr bwMode="auto">
          <a:xfrm rot="10800000" flipH="1">
            <a:off x="6129338" y="3719513"/>
            <a:ext cx="0" cy="2508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49" name="Line 145"/>
          <p:cNvSpPr>
            <a:spLocks noChangeShapeType="1"/>
          </p:cNvSpPr>
          <p:nvPr/>
        </p:nvSpPr>
        <p:spPr bwMode="auto">
          <a:xfrm rot="16200000" flipH="1">
            <a:off x="6073776" y="3905250"/>
            <a:ext cx="0" cy="1111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0" name="Line 146"/>
          <p:cNvSpPr>
            <a:spLocks noChangeShapeType="1"/>
          </p:cNvSpPr>
          <p:nvPr/>
        </p:nvSpPr>
        <p:spPr bwMode="auto">
          <a:xfrm rot="10800000" flipH="1">
            <a:off x="7273925" y="2800350"/>
            <a:ext cx="0" cy="825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1" name="Line 147"/>
          <p:cNvSpPr>
            <a:spLocks noChangeShapeType="1"/>
          </p:cNvSpPr>
          <p:nvPr/>
        </p:nvSpPr>
        <p:spPr bwMode="auto">
          <a:xfrm rot="10800000" flipH="1">
            <a:off x="7261225" y="1941513"/>
            <a:ext cx="0" cy="6159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2" name="Line 148"/>
          <p:cNvSpPr>
            <a:spLocks noChangeShapeType="1"/>
          </p:cNvSpPr>
          <p:nvPr/>
        </p:nvSpPr>
        <p:spPr bwMode="auto">
          <a:xfrm rot="5400000" flipH="1">
            <a:off x="7106444" y="2359819"/>
            <a:ext cx="0" cy="63658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3" name="Line 149"/>
          <p:cNvSpPr>
            <a:spLocks noChangeShapeType="1"/>
          </p:cNvSpPr>
          <p:nvPr/>
        </p:nvSpPr>
        <p:spPr bwMode="auto">
          <a:xfrm rot="5400000" flipH="1">
            <a:off x="4832351"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4" name="Line 150"/>
          <p:cNvSpPr>
            <a:spLocks noChangeShapeType="1"/>
          </p:cNvSpPr>
          <p:nvPr/>
        </p:nvSpPr>
        <p:spPr bwMode="auto">
          <a:xfrm rot="10800000" flipH="1">
            <a:off x="4929188"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55" name="Line 151"/>
          <p:cNvSpPr>
            <a:spLocks noChangeShapeType="1"/>
          </p:cNvSpPr>
          <p:nvPr/>
        </p:nvSpPr>
        <p:spPr bwMode="auto">
          <a:xfrm rot="5400000" flipH="1">
            <a:off x="5080001"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56" name="Group 152"/>
          <p:cNvGrpSpPr>
            <a:grpSpLocks/>
          </p:cNvGrpSpPr>
          <p:nvPr/>
        </p:nvGrpSpPr>
        <p:grpSpPr bwMode="auto">
          <a:xfrm>
            <a:off x="6329363" y="3459163"/>
            <a:ext cx="115887" cy="266700"/>
            <a:chOff x="0" y="0"/>
            <a:chExt cx="20000" cy="19999"/>
          </a:xfrm>
        </p:grpSpPr>
        <p:sp>
          <p:nvSpPr>
            <p:cNvPr id="226457" name="Arc 153"/>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58" name="Arc 154"/>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59" name="Line 155"/>
          <p:cNvSpPr>
            <a:spLocks noChangeShapeType="1"/>
          </p:cNvSpPr>
          <p:nvPr/>
        </p:nvSpPr>
        <p:spPr bwMode="auto">
          <a:xfrm rot="10800000" flipH="1">
            <a:off x="6345238"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60" name="Line 156"/>
          <p:cNvSpPr>
            <a:spLocks noChangeShapeType="1"/>
          </p:cNvSpPr>
          <p:nvPr/>
        </p:nvSpPr>
        <p:spPr bwMode="auto">
          <a:xfrm rot="10800000" flipH="1">
            <a:off x="6343650"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61" name="Group 157"/>
          <p:cNvGrpSpPr>
            <a:grpSpLocks/>
          </p:cNvGrpSpPr>
          <p:nvPr/>
        </p:nvGrpSpPr>
        <p:grpSpPr bwMode="auto">
          <a:xfrm>
            <a:off x="6332538" y="4333875"/>
            <a:ext cx="115887" cy="266700"/>
            <a:chOff x="0" y="0"/>
            <a:chExt cx="20000" cy="19999"/>
          </a:xfrm>
        </p:grpSpPr>
        <p:sp>
          <p:nvSpPr>
            <p:cNvPr id="226462" name="Arc 15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63" name="Arc 15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464" name="Group 160"/>
          <p:cNvGrpSpPr>
            <a:grpSpLocks/>
          </p:cNvGrpSpPr>
          <p:nvPr/>
        </p:nvGrpSpPr>
        <p:grpSpPr bwMode="auto">
          <a:xfrm rot="-5400000">
            <a:off x="6280944" y="4560094"/>
            <a:ext cx="115888" cy="266700"/>
            <a:chOff x="0" y="0"/>
            <a:chExt cx="20000" cy="19999"/>
          </a:xfrm>
        </p:grpSpPr>
        <p:sp>
          <p:nvSpPr>
            <p:cNvPr id="226465" name="Arc 16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66" name="Arc 16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67" name="Line 163"/>
          <p:cNvSpPr>
            <a:spLocks noChangeShapeType="1"/>
          </p:cNvSpPr>
          <p:nvPr/>
        </p:nvSpPr>
        <p:spPr bwMode="auto">
          <a:xfrm rot="5400000" flipH="1">
            <a:off x="6553201" y="4641850"/>
            <a:ext cx="0" cy="18732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68" name="Line 164"/>
          <p:cNvSpPr>
            <a:spLocks noChangeShapeType="1"/>
          </p:cNvSpPr>
          <p:nvPr/>
        </p:nvSpPr>
        <p:spPr bwMode="auto">
          <a:xfrm rot="10800000" flipH="1">
            <a:off x="6800850" y="1941513"/>
            <a:ext cx="0" cy="7366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469" name="Group 165"/>
          <p:cNvGrpSpPr>
            <a:grpSpLocks/>
          </p:cNvGrpSpPr>
          <p:nvPr/>
        </p:nvGrpSpPr>
        <p:grpSpPr bwMode="auto">
          <a:xfrm>
            <a:off x="7261225" y="2544763"/>
            <a:ext cx="115888" cy="266700"/>
            <a:chOff x="0" y="0"/>
            <a:chExt cx="20000" cy="19999"/>
          </a:xfrm>
        </p:grpSpPr>
        <p:sp>
          <p:nvSpPr>
            <p:cNvPr id="226470" name="Arc 16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71" name="Arc 16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6472" name="Group 168"/>
          <p:cNvGrpSpPr>
            <a:grpSpLocks/>
          </p:cNvGrpSpPr>
          <p:nvPr/>
        </p:nvGrpSpPr>
        <p:grpSpPr bwMode="auto">
          <a:xfrm>
            <a:off x="6332538" y="2738438"/>
            <a:ext cx="115887" cy="266700"/>
            <a:chOff x="0" y="0"/>
            <a:chExt cx="20000" cy="19999"/>
          </a:xfrm>
        </p:grpSpPr>
        <p:sp>
          <p:nvSpPr>
            <p:cNvPr id="226473" name="Arc 1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74" name="Arc 1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475" name="Line 171"/>
          <p:cNvSpPr>
            <a:spLocks noChangeShapeType="1"/>
          </p:cNvSpPr>
          <p:nvPr/>
        </p:nvSpPr>
        <p:spPr bwMode="auto">
          <a:xfrm rot="10800000" flipH="1">
            <a:off x="6345238"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6" name="Rectangle 172"/>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77" name="Line 173"/>
          <p:cNvSpPr>
            <a:spLocks noChangeShapeType="1"/>
          </p:cNvSpPr>
          <p:nvPr/>
        </p:nvSpPr>
        <p:spPr bwMode="auto">
          <a:xfrm rot="-5400000">
            <a:off x="7546976" y="256222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8" name="Line 174"/>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79" name="Oval 175"/>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0" name="Oval 176"/>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1" name="Line 177"/>
          <p:cNvSpPr>
            <a:spLocks noChangeShapeType="1"/>
          </p:cNvSpPr>
          <p:nvPr/>
        </p:nvSpPr>
        <p:spPr bwMode="auto">
          <a:xfrm rot="-5400000">
            <a:off x="7554913" y="41052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2" name="Oval 178"/>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3" name="Text Box 179"/>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6484" name="Line 180"/>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5" name="Text Box 181"/>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6486" name="Text Box 182"/>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6487" name="Line 183"/>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88" name="AutoShape 184"/>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489" name="Line 185"/>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0" name="Line 186"/>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1" name="Line 187"/>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2" name="Line 188"/>
          <p:cNvSpPr>
            <a:spLocks noChangeShapeType="1"/>
          </p:cNvSpPr>
          <p:nvPr/>
        </p:nvSpPr>
        <p:spPr bwMode="auto">
          <a:xfrm rot="5400000" flipH="1">
            <a:off x="8235157" y="2207419"/>
            <a:ext cx="0" cy="9032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3" name="Line 189"/>
          <p:cNvSpPr>
            <a:spLocks noChangeShapeType="1"/>
          </p:cNvSpPr>
          <p:nvPr/>
        </p:nvSpPr>
        <p:spPr bwMode="auto">
          <a:xfrm rot="5400000" flipH="1">
            <a:off x="8241507" y="3775869"/>
            <a:ext cx="0" cy="89058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4" name="Line 190"/>
          <p:cNvSpPr>
            <a:spLocks noChangeShapeType="1"/>
          </p:cNvSpPr>
          <p:nvPr/>
        </p:nvSpPr>
        <p:spPr bwMode="auto">
          <a:xfrm rot="10800000" flipH="1">
            <a:off x="8686800" y="2659063"/>
            <a:ext cx="0" cy="15605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495" name="Line 191"/>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96" name="Line 192"/>
          <p:cNvSpPr>
            <a:spLocks noChangeShapeType="1"/>
          </p:cNvSpPr>
          <p:nvPr/>
        </p:nvSpPr>
        <p:spPr bwMode="auto">
          <a:xfrm rot="-5400000">
            <a:off x="1435100" y="3997325"/>
            <a:ext cx="0" cy="4318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97" name="Line 193"/>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98" name="Line 194"/>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499" name="Oval 195"/>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0" name="Line 196"/>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01" name="Line 197"/>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02" name="AutoShape 198"/>
          <p:cNvSpPr>
            <a:spLocks noChangeArrowheads="1"/>
          </p:cNvSpPr>
          <p:nvPr/>
        </p:nvSpPr>
        <p:spPr bwMode="auto">
          <a:xfrm>
            <a:off x="5992813" y="1447800"/>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03" name="Oval 199"/>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4" name="Rectangle 200"/>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505" name="Group 201"/>
          <p:cNvGrpSpPr>
            <a:grpSpLocks/>
          </p:cNvGrpSpPr>
          <p:nvPr/>
        </p:nvGrpSpPr>
        <p:grpSpPr bwMode="auto">
          <a:xfrm rot="5400000" flipV="1">
            <a:off x="2479675" y="2568575"/>
            <a:ext cx="725488" cy="280988"/>
            <a:chOff x="2508" y="1200"/>
            <a:chExt cx="554" cy="214"/>
          </a:xfrm>
        </p:grpSpPr>
        <p:sp>
          <p:nvSpPr>
            <p:cNvPr id="226506" name="Rectangle 202"/>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7" name="Rectangle 203"/>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8" name="Rectangle 204"/>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09" name="Rectangle 205"/>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10" name="Line 206"/>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1" name="Line 207"/>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2" name="Line 208"/>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3" name="Rectangle 209"/>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4" name="Line 210"/>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5" name="Line 211"/>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6" name="Rectangle 212"/>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7" name="Line 213"/>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8" name="Line 214"/>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19" name="Line 215"/>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0" name="Line 216"/>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1" name="Rectangle 217"/>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2" name="Arc 218"/>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3" name="Arc 219"/>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4" name="Line 220"/>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5" name="Line 221"/>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26" name="Line 222"/>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27" name="Line 223"/>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29" name="Rectangle 225"/>
          <p:cNvSpPr>
            <a:spLocks noChangeArrowheads="1"/>
          </p:cNvSpPr>
          <p:nvPr/>
        </p:nvSpPr>
        <p:spPr bwMode="auto">
          <a:xfrm rot="-5400000">
            <a:off x="6520657" y="1110456"/>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30" name="Rectangle 226"/>
          <p:cNvSpPr>
            <a:spLocks noChangeArrowheads="1"/>
          </p:cNvSpPr>
          <p:nvPr/>
        </p:nvSpPr>
        <p:spPr bwMode="auto">
          <a:xfrm rot="10800000" flipV="1">
            <a:off x="6910388" y="1441450"/>
            <a:ext cx="228600" cy="4064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1" name="AutoShape 227"/>
          <p:cNvSpPr>
            <a:spLocks noChangeArrowheads="1"/>
          </p:cNvSpPr>
          <p:nvPr/>
        </p:nvSpPr>
        <p:spPr bwMode="auto">
          <a:xfrm rot="8139014" flipV="1">
            <a:off x="6888163"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2" name="AutoShape 228"/>
          <p:cNvSpPr>
            <a:spLocks noChangeArrowheads="1"/>
          </p:cNvSpPr>
          <p:nvPr/>
        </p:nvSpPr>
        <p:spPr bwMode="auto">
          <a:xfrm rot="8139014" flipV="1">
            <a:off x="6888163"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3" name="Rectangle 229"/>
          <p:cNvSpPr>
            <a:spLocks noChangeArrowheads="1"/>
          </p:cNvSpPr>
          <p:nvPr/>
        </p:nvSpPr>
        <p:spPr bwMode="auto">
          <a:xfrm rot="-10800000" flipH="1" flipV="1">
            <a:off x="6453188" y="1441450"/>
            <a:ext cx="227012" cy="406400"/>
          </a:xfrm>
          <a:prstGeom prst="rect">
            <a:avLst/>
          </a:prstGeom>
          <a:solidFill>
            <a:srgbClr val="FF66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4" name="AutoShape 230"/>
          <p:cNvSpPr>
            <a:spLocks noChangeArrowheads="1"/>
          </p:cNvSpPr>
          <p:nvPr/>
        </p:nvSpPr>
        <p:spPr bwMode="auto">
          <a:xfrm rot="-8139014" flipH="1" flipV="1">
            <a:off x="6651625"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5" name="AutoShape 231"/>
          <p:cNvSpPr>
            <a:spLocks noChangeArrowheads="1"/>
          </p:cNvSpPr>
          <p:nvPr/>
        </p:nvSpPr>
        <p:spPr bwMode="auto">
          <a:xfrm rot="-8139014" flipH="1" flipV="1">
            <a:off x="6651625"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6" name="AutoShape 232"/>
          <p:cNvSpPr>
            <a:spLocks noChangeArrowheads="1"/>
          </p:cNvSpPr>
          <p:nvPr/>
        </p:nvSpPr>
        <p:spPr bwMode="auto">
          <a:xfrm rot="8139014" flipV="1">
            <a:off x="6877050"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7" name="AutoShape 233"/>
          <p:cNvSpPr>
            <a:spLocks noChangeArrowheads="1"/>
          </p:cNvSpPr>
          <p:nvPr/>
        </p:nvSpPr>
        <p:spPr bwMode="auto">
          <a:xfrm rot="8139014" flipV="1">
            <a:off x="6875463"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8" name="AutoShape 234"/>
          <p:cNvSpPr>
            <a:spLocks noChangeArrowheads="1"/>
          </p:cNvSpPr>
          <p:nvPr/>
        </p:nvSpPr>
        <p:spPr bwMode="auto">
          <a:xfrm rot="-8139014" flipH="1" flipV="1">
            <a:off x="6662738"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39" name="AutoShape 235"/>
          <p:cNvSpPr>
            <a:spLocks noChangeArrowheads="1"/>
          </p:cNvSpPr>
          <p:nvPr/>
        </p:nvSpPr>
        <p:spPr bwMode="auto">
          <a:xfrm rot="-8139014" flipH="1" flipV="1">
            <a:off x="6664325"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40" name="Rectangle 236"/>
          <p:cNvSpPr>
            <a:spLocks noChangeArrowheads="1"/>
          </p:cNvSpPr>
          <p:nvPr/>
        </p:nvSpPr>
        <p:spPr bwMode="auto">
          <a:xfrm rot="5400000" flipV="1">
            <a:off x="6690519" y="1473994"/>
            <a:ext cx="192087" cy="333375"/>
          </a:xfrm>
          <a:prstGeom prst="rect">
            <a:avLst/>
          </a:prstGeom>
          <a:solidFill>
            <a:srgbClr val="FF6600"/>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41" name="Rectangle 237"/>
          <p:cNvSpPr>
            <a:spLocks noChangeArrowheads="1"/>
          </p:cNvSpPr>
          <p:nvPr/>
        </p:nvSpPr>
        <p:spPr bwMode="auto">
          <a:xfrm rot="-10800000">
            <a:off x="6765925" y="1743075"/>
            <a:ext cx="50800" cy="18097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42" name="Group 238"/>
          <p:cNvGrpSpPr>
            <a:grpSpLocks/>
          </p:cNvGrpSpPr>
          <p:nvPr/>
        </p:nvGrpSpPr>
        <p:grpSpPr bwMode="auto">
          <a:xfrm>
            <a:off x="6500813" y="1473200"/>
            <a:ext cx="560387" cy="333375"/>
            <a:chOff x="2330" y="1034"/>
            <a:chExt cx="353" cy="210"/>
          </a:xfrm>
        </p:grpSpPr>
        <p:sp>
          <p:nvSpPr>
            <p:cNvPr id="226543" name="Rectangle 239"/>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4" name="Rectangle 240"/>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45" name="Rectangle 241"/>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46" name="AutoShape 242"/>
          <p:cNvSpPr>
            <a:spLocks/>
          </p:cNvSpPr>
          <p:nvPr/>
        </p:nvSpPr>
        <p:spPr bwMode="auto">
          <a:xfrm rot="-10800000" flipH="1" flipV="1">
            <a:off x="6313488" y="1617663"/>
            <a:ext cx="133350" cy="306387"/>
          </a:xfrm>
          <a:prstGeom prst="leftBracket">
            <a:avLst>
              <a:gd name="adj" fmla="val 0"/>
            </a:avLst>
          </a:prstGeom>
          <a:solidFill>
            <a:srgbClr val="FF66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47" name="AutoShape 243"/>
          <p:cNvSpPr>
            <a:spLocks/>
          </p:cNvSpPr>
          <p:nvPr/>
        </p:nvSpPr>
        <p:spPr bwMode="auto">
          <a:xfrm rot="-10800000" flipH="1" flipV="1">
            <a:off x="6369050" y="1679575"/>
            <a:ext cx="79375" cy="2460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48" name="Line 244"/>
          <p:cNvSpPr>
            <a:spLocks noChangeShapeType="1"/>
          </p:cNvSpPr>
          <p:nvPr/>
        </p:nvSpPr>
        <p:spPr bwMode="auto">
          <a:xfrm rot="10800000" flipV="1">
            <a:off x="6678613" y="1741488"/>
            <a:ext cx="23495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49" name="Line 245"/>
          <p:cNvSpPr>
            <a:spLocks noChangeShapeType="1"/>
          </p:cNvSpPr>
          <p:nvPr/>
        </p:nvSpPr>
        <p:spPr bwMode="auto">
          <a:xfrm rot="10800000" flipV="1">
            <a:off x="6677025" y="1538288"/>
            <a:ext cx="236538"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50" name="AutoShape 246"/>
          <p:cNvSpPr>
            <a:spLocks noChangeArrowheads="1"/>
          </p:cNvSpPr>
          <p:nvPr/>
        </p:nvSpPr>
        <p:spPr bwMode="auto">
          <a:xfrm rot="10800000" flipV="1">
            <a:off x="6902450" y="1506538"/>
            <a:ext cx="50800" cy="50800"/>
          </a:xfrm>
          <a:prstGeom prst="rtTriangle">
            <a:avLst/>
          </a:prstGeom>
          <a:solidFill>
            <a:srgbClr val="FF66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1" name="AutoShape 247"/>
          <p:cNvSpPr>
            <a:spLocks noChangeArrowheads="1"/>
          </p:cNvSpPr>
          <p:nvPr/>
        </p:nvSpPr>
        <p:spPr bwMode="auto">
          <a:xfrm rot="-10800000">
            <a:off x="6902450" y="1722438"/>
            <a:ext cx="50800" cy="50800"/>
          </a:xfrm>
          <a:prstGeom prst="rtTriangle">
            <a:avLst/>
          </a:prstGeom>
          <a:solidFill>
            <a:srgbClr val="FF6600"/>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2" name="AutoShape 248"/>
          <p:cNvSpPr>
            <a:spLocks/>
          </p:cNvSpPr>
          <p:nvPr/>
        </p:nvSpPr>
        <p:spPr bwMode="auto">
          <a:xfrm flipH="1">
            <a:off x="7146925" y="1614488"/>
            <a:ext cx="133350" cy="31115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3" name="AutoShape 249"/>
          <p:cNvSpPr>
            <a:spLocks/>
          </p:cNvSpPr>
          <p:nvPr/>
        </p:nvSpPr>
        <p:spPr bwMode="auto">
          <a:xfrm flipH="1">
            <a:off x="7143750" y="1674813"/>
            <a:ext cx="79375" cy="2492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5" name="Rectangle 251"/>
          <p:cNvSpPr>
            <a:spLocks noChangeArrowheads="1"/>
          </p:cNvSpPr>
          <p:nvPr/>
        </p:nvSpPr>
        <p:spPr bwMode="auto">
          <a:xfrm flipH="1">
            <a:off x="5310188" y="3822700"/>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6" name="Rectangle 252"/>
          <p:cNvSpPr>
            <a:spLocks noChangeArrowheads="1"/>
          </p:cNvSpPr>
          <p:nvPr/>
        </p:nvSpPr>
        <p:spPr bwMode="auto">
          <a:xfrm rot="5400000" flipH="1" flipV="1">
            <a:off x="5503069" y="3979069"/>
            <a:ext cx="263525" cy="477837"/>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7" name="Rectangle 253"/>
          <p:cNvSpPr>
            <a:spLocks noChangeArrowheads="1"/>
          </p:cNvSpPr>
          <p:nvPr/>
        </p:nvSpPr>
        <p:spPr bwMode="auto">
          <a:xfrm rot="5400000" flipH="1">
            <a:off x="5322888" y="4183063"/>
            <a:ext cx="60325" cy="85725"/>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58" name="AutoShape 254"/>
          <p:cNvSpPr>
            <a:spLocks/>
          </p:cNvSpPr>
          <p:nvPr/>
        </p:nvSpPr>
        <p:spPr bwMode="auto">
          <a:xfrm rot="5400000" flipH="1" flipV="1">
            <a:off x="5726906" y="4229894"/>
            <a:ext cx="157163"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59" name="AutoShape 255"/>
          <p:cNvSpPr>
            <a:spLocks/>
          </p:cNvSpPr>
          <p:nvPr/>
        </p:nvSpPr>
        <p:spPr bwMode="auto">
          <a:xfrm rot="5400000" flipH="1" flipV="1">
            <a:off x="5791994" y="42267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0" name="AutoShape 256"/>
          <p:cNvSpPr>
            <a:spLocks/>
          </p:cNvSpPr>
          <p:nvPr/>
        </p:nvSpPr>
        <p:spPr bwMode="auto">
          <a:xfrm rot="5400000" flipV="1">
            <a:off x="5726907" y="3796506"/>
            <a:ext cx="157162" cy="4095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1" name="AutoShape 257"/>
          <p:cNvSpPr>
            <a:spLocks/>
          </p:cNvSpPr>
          <p:nvPr/>
        </p:nvSpPr>
        <p:spPr bwMode="auto">
          <a:xfrm rot="5400000" flipV="1">
            <a:off x="5791993" y="38600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2" name="Line 258"/>
          <p:cNvSpPr>
            <a:spLocks noChangeShapeType="1"/>
          </p:cNvSpPr>
          <p:nvPr/>
        </p:nvSpPr>
        <p:spPr bwMode="auto">
          <a:xfrm rot="10800000" flipH="1" flipV="1">
            <a:off x="5480050" y="4319588"/>
            <a:ext cx="292100" cy="0"/>
          </a:xfrm>
          <a:prstGeom prst="line">
            <a:avLst/>
          </a:prstGeom>
          <a:noFill/>
          <a:ln w="412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63" name="Rectangle 259"/>
          <p:cNvSpPr>
            <a:spLocks noChangeArrowheads="1"/>
          </p:cNvSpPr>
          <p:nvPr/>
        </p:nvSpPr>
        <p:spPr bwMode="auto">
          <a:xfrm flipH="1">
            <a:off x="5419725" y="417353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64" name="Group 260"/>
          <p:cNvGrpSpPr>
            <a:grpSpLocks/>
          </p:cNvGrpSpPr>
          <p:nvPr/>
        </p:nvGrpSpPr>
        <p:grpSpPr bwMode="auto">
          <a:xfrm>
            <a:off x="5427663" y="4043363"/>
            <a:ext cx="395287" cy="352425"/>
            <a:chOff x="1698" y="2546"/>
            <a:chExt cx="249" cy="222"/>
          </a:xfrm>
        </p:grpSpPr>
        <p:sp>
          <p:nvSpPr>
            <p:cNvPr id="226565" name="AutoShape 261"/>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6" name="AutoShape 262"/>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7" name="AutoShape 263"/>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8" name="AutoShape 264"/>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69" name="AutoShape 265"/>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0" name="AutoShape 266"/>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1" name="AutoShape 267"/>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2" name="AutoShape 268"/>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3" name="AutoShape 269"/>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4" name="AutoShape 270"/>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575" name="Oval 271"/>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6" name="Rectangle 272"/>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77" name="Rectangle 273"/>
          <p:cNvSpPr>
            <a:spLocks noChangeArrowheads="1"/>
          </p:cNvSpPr>
          <p:nvPr/>
        </p:nvSpPr>
        <p:spPr bwMode="auto">
          <a:xfrm rot="10800000" flipV="1">
            <a:off x="4187825" y="1446213"/>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8" name="AutoShape 274"/>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79" name="AutoShape 275"/>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0" name="Rectangle 276"/>
          <p:cNvSpPr>
            <a:spLocks noChangeArrowheads="1"/>
          </p:cNvSpPr>
          <p:nvPr/>
        </p:nvSpPr>
        <p:spPr bwMode="auto">
          <a:xfrm rot="-10800000" flipH="1" flipV="1">
            <a:off x="3730625" y="1446213"/>
            <a:ext cx="227013"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1" name="AutoShape 277"/>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2" name="AutoShape 278"/>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3" name="AutoShape 279"/>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4" name="AutoShape 280"/>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5" name="AutoShape 281"/>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6" name="AutoShape 282"/>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7" name="Rectangle 283"/>
          <p:cNvSpPr>
            <a:spLocks noChangeArrowheads="1"/>
          </p:cNvSpPr>
          <p:nvPr/>
        </p:nvSpPr>
        <p:spPr bwMode="auto">
          <a:xfrm rot="5400000" flipV="1">
            <a:off x="3967957"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88" name="Rectangle 284"/>
          <p:cNvSpPr>
            <a:spLocks noChangeArrowheads="1"/>
          </p:cNvSpPr>
          <p:nvPr/>
        </p:nvSpPr>
        <p:spPr bwMode="auto">
          <a:xfrm rot="-10800000">
            <a:off x="4043363"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6589" name="Group 285"/>
          <p:cNvGrpSpPr>
            <a:grpSpLocks/>
          </p:cNvGrpSpPr>
          <p:nvPr/>
        </p:nvGrpSpPr>
        <p:grpSpPr bwMode="auto">
          <a:xfrm>
            <a:off x="3778250" y="1477963"/>
            <a:ext cx="560388" cy="333375"/>
            <a:chOff x="2330" y="1034"/>
            <a:chExt cx="353" cy="210"/>
          </a:xfrm>
        </p:grpSpPr>
        <p:sp>
          <p:nvSpPr>
            <p:cNvPr id="226590" name="Rectangle 286"/>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91" name="Rectangle 287"/>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592" name="Rectangle 288"/>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593" name="AutoShape 289"/>
          <p:cNvSpPr>
            <a:spLocks/>
          </p:cNvSpPr>
          <p:nvPr/>
        </p:nvSpPr>
        <p:spPr bwMode="auto">
          <a:xfrm rot="-10800000" flipH="1" flipV="1">
            <a:off x="3590925"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94" name="AutoShape 290"/>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95" name="Line 291"/>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96" name="Line 292"/>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597" name="AutoShape 293"/>
          <p:cNvSpPr>
            <a:spLocks noChangeArrowheads="1"/>
          </p:cNvSpPr>
          <p:nvPr/>
        </p:nvSpPr>
        <p:spPr bwMode="auto">
          <a:xfrm rot="10800000" flipV="1">
            <a:off x="4179888"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98" name="AutoShape 294"/>
          <p:cNvSpPr>
            <a:spLocks noChangeArrowheads="1"/>
          </p:cNvSpPr>
          <p:nvPr/>
        </p:nvSpPr>
        <p:spPr bwMode="auto">
          <a:xfrm rot="-10800000">
            <a:off x="4179888"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599" name="AutoShape 295"/>
          <p:cNvSpPr>
            <a:spLocks/>
          </p:cNvSpPr>
          <p:nvPr/>
        </p:nvSpPr>
        <p:spPr bwMode="auto">
          <a:xfrm flipH="1">
            <a:off x="4424363" y="1619250"/>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00" name="AutoShape 296"/>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602" name="Group 298"/>
          <p:cNvGrpSpPr>
            <a:grpSpLocks/>
          </p:cNvGrpSpPr>
          <p:nvPr/>
        </p:nvGrpSpPr>
        <p:grpSpPr bwMode="auto">
          <a:xfrm>
            <a:off x="5408613" y="2571750"/>
            <a:ext cx="319087" cy="450850"/>
            <a:chOff x="2579" y="1900"/>
            <a:chExt cx="201" cy="284"/>
          </a:xfrm>
        </p:grpSpPr>
        <p:sp>
          <p:nvSpPr>
            <p:cNvPr id="226603" name="Rectangle 299"/>
            <p:cNvSpPr>
              <a:spLocks noChangeArrowheads="1"/>
            </p:cNvSpPr>
            <p:nvPr/>
          </p:nvSpPr>
          <p:spPr bwMode="auto">
            <a:xfrm rot="5400000" flipV="1">
              <a:off x="2566" y="1969"/>
              <a:ext cx="228" cy="201"/>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04" name="Rectangle 300"/>
            <p:cNvSpPr>
              <a:spLocks noChangeArrowheads="1"/>
            </p:cNvSpPr>
            <p:nvPr/>
          </p:nvSpPr>
          <p:spPr bwMode="auto">
            <a:xfrm rot="5400000" flipV="1">
              <a:off x="2636" y="1843"/>
              <a:ext cx="88" cy="2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6605" name="Group 301"/>
          <p:cNvGrpSpPr>
            <a:grpSpLocks/>
          </p:cNvGrpSpPr>
          <p:nvPr/>
        </p:nvGrpSpPr>
        <p:grpSpPr bwMode="auto">
          <a:xfrm rot="5400000" flipV="1">
            <a:off x="5208588" y="2619375"/>
            <a:ext cx="725488" cy="280987"/>
            <a:chOff x="2508" y="1200"/>
            <a:chExt cx="554" cy="214"/>
          </a:xfrm>
        </p:grpSpPr>
        <p:sp>
          <p:nvSpPr>
            <p:cNvPr id="226606" name="Rectangle 302"/>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7" name="Rectangle 303"/>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8" name="Rectangle 304"/>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6609" name="Rectangle 305"/>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6610" name="Line 306"/>
          <p:cNvSpPr>
            <a:spLocks noChangeShapeType="1"/>
          </p:cNvSpPr>
          <p:nvPr/>
        </p:nvSpPr>
        <p:spPr bwMode="auto">
          <a:xfrm rot="10800000" flipH="1" flipV="1">
            <a:off x="2738438" y="4117975"/>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6611" name="Group 307"/>
          <p:cNvGrpSpPr>
            <a:grpSpLocks/>
          </p:cNvGrpSpPr>
          <p:nvPr/>
        </p:nvGrpSpPr>
        <p:grpSpPr bwMode="auto">
          <a:xfrm flipV="1">
            <a:off x="2695575" y="4041775"/>
            <a:ext cx="395288" cy="352425"/>
            <a:chOff x="1698" y="2546"/>
            <a:chExt cx="249" cy="222"/>
          </a:xfrm>
        </p:grpSpPr>
        <p:sp>
          <p:nvSpPr>
            <p:cNvPr id="226612" name="AutoShape 308"/>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3" name="AutoShape 309"/>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4" name="AutoShape 310"/>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5" name="AutoShape 311"/>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6" name="AutoShape 312"/>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7" name="AutoShape 313"/>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8" name="AutoShape 314"/>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19" name="AutoShape 315"/>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20" name="AutoShape 316"/>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6621" name="AutoShape 317"/>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6622" name="Rectangle 318"/>
          <p:cNvSpPr>
            <a:spLocks noChangeArrowheads="1"/>
          </p:cNvSpPr>
          <p:nvPr/>
        </p:nvSpPr>
        <p:spPr bwMode="auto">
          <a:xfrm flipH="1" flipV="1">
            <a:off x="2687638" y="4138613"/>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rot="10800000"/>
          <a:lstStyle/>
          <a:p>
            <a:pPr algn="r"/>
            <a:endParaRPr lang="en-US"/>
          </a:p>
        </p:txBody>
      </p:sp>
      <p:sp>
        <p:nvSpPr>
          <p:cNvPr id="226624" name="Text Box 320"/>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
        <p:nvSpPr>
          <p:cNvPr id="226625" name="Text Box 321"/>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6626" name="AutoShape 322"/>
          <p:cNvSpPr>
            <a:spLocks noChangeArrowheads="1"/>
          </p:cNvSpPr>
          <p:nvPr/>
        </p:nvSpPr>
        <p:spPr bwMode="auto">
          <a:xfrm>
            <a:off x="6215063"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6627" name="Group 323"/>
          <p:cNvGrpSpPr>
            <a:grpSpLocks/>
          </p:cNvGrpSpPr>
          <p:nvPr/>
        </p:nvGrpSpPr>
        <p:grpSpPr bwMode="auto">
          <a:xfrm rot="-5400000" flipH="1" flipV="1">
            <a:off x="5130800" y="2705101"/>
            <a:ext cx="65087" cy="125412"/>
            <a:chOff x="2904" y="1200"/>
            <a:chExt cx="50" cy="96"/>
          </a:xfrm>
        </p:grpSpPr>
        <p:sp>
          <p:nvSpPr>
            <p:cNvPr id="226628" name="Line 324"/>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29" name="Line 325"/>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6630" name="Line 326"/>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6446" name="Oval 142"/>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5" name="Slide Number Placeholder 3"/>
          <p:cNvSpPr>
            <a:spLocks noGrp="1"/>
          </p:cNvSpPr>
          <p:nvPr>
            <p:ph type="sldNum" sz="quarter" idx="12"/>
          </p:nvPr>
        </p:nvSpPr>
        <p:spPr/>
        <p:txBody>
          <a:bodyPr/>
          <a:lstStyle/>
          <a:p>
            <a:fld id="{123D7F50-E64F-7B45-B37D-330ECCC89975}" type="slidenum">
              <a:rPr lang="en-US"/>
              <a:pPr/>
              <a:t>16</a:t>
            </a:fld>
            <a:endParaRPr lang="en-US"/>
          </a:p>
        </p:txBody>
      </p:sp>
      <p:sp>
        <p:nvSpPr>
          <p:cNvPr id="107522" name="Line 2"/>
          <p:cNvSpPr>
            <a:spLocks noChangeShapeType="1"/>
          </p:cNvSpPr>
          <p:nvPr/>
        </p:nvSpPr>
        <p:spPr bwMode="auto">
          <a:xfrm rot="10800000">
            <a:off x="7088188" y="3025775"/>
            <a:ext cx="0" cy="1150938"/>
          </a:xfrm>
          <a:prstGeom prst="line">
            <a:avLst/>
          </a:prstGeom>
          <a:noFill/>
          <a:ln w="25400">
            <a:solidFill>
              <a:srgbClr val="00FF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23"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NOT</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r>
              <a:rPr lang="en-US" sz="3600">
                <a:solidFill>
                  <a:schemeClr val="tx2"/>
                </a:solidFill>
              </a:rPr>
              <a:t>Application </a:t>
            </a:r>
            <a:endParaRPr lang="en-US" sz="4400">
              <a:solidFill>
                <a:schemeClr val="tx2"/>
              </a:solidFill>
            </a:endParaRPr>
          </a:p>
        </p:txBody>
      </p:sp>
      <p:sp>
        <p:nvSpPr>
          <p:cNvPr id="107524" name="Text Box 4"/>
          <p:cNvSpPr txBox="1">
            <a:spLocks noChangeArrowheads="1"/>
          </p:cNvSpPr>
          <p:nvPr/>
        </p:nvSpPr>
        <p:spPr bwMode="auto">
          <a:xfrm>
            <a:off x="990600" y="5791200"/>
            <a:ext cx="7010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a:latin typeface="Arial"/>
              </a:rPr>
              <a:t>“</a:t>
            </a:r>
            <a:r>
              <a:rPr lang="en-US"/>
              <a:t>NOT</a:t>
            </a:r>
            <a:r>
              <a:rPr lang="ja-JP" altLang="en-US">
                <a:latin typeface="Arial"/>
              </a:rPr>
              <a:t>”</a:t>
            </a:r>
            <a:r>
              <a:rPr lang="en-US"/>
              <a:t> Element Controlling a Cylinder Operation Cylinder Stopped and Retracting   </a:t>
            </a:r>
          </a:p>
        </p:txBody>
      </p:sp>
      <p:sp>
        <p:nvSpPr>
          <p:cNvPr id="107525" name="Text Box 5"/>
          <p:cNvSpPr txBox="1">
            <a:spLocks noChangeArrowheads="1"/>
          </p:cNvSpPr>
          <p:nvPr/>
        </p:nvSpPr>
        <p:spPr bwMode="auto">
          <a:xfrm>
            <a:off x="6019800" y="51054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7526" name="Rectangle 6"/>
          <p:cNvSpPr>
            <a:spLocks noChangeArrowheads="1"/>
          </p:cNvSpPr>
          <p:nvPr/>
        </p:nvSpPr>
        <p:spPr bwMode="auto">
          <a:xfrm>
            <a:off x="7432675" y="22034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27" name="Group 7"/>
          <p:cNvGrpSpPr>
            <a:grpSpLocks/>
          </p:cNvGrpSpPr>
          <p:nvPr/>
        </p:nvGrpSpPr>
        <p:grpSpPr bwMode="auto">
          <a:xfrm>
            <a:off x="7299325" y="2203450"/>
            <a:ext cx="555625" cy="355600"/>
            <a:chOff x="0" y="0"/>
            <a:chExt cx="20000" cy="20000"/>
          </a:xfrm>
        </p:grpSpPr>
        <p:sp>
          <p:nvSpPr>
            <p:cNvPr id="107528"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29"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530" name="Group 10"/>
          <p:cNvGrpSpPr>
            <a:grpSpLocks/>
          </p:cNvGrpSpPr>
          <p:nvPr/>
        </p:nvGrpSpPr>
        <p:grpSpPr bwMode="auto">
          <a:xfrm>
            <a:off x="6629400" y="2203450"/>
            <a:ext cx="1292225" cy="355600"/>
            <a:chOff x="1167" y="756"/>
            <a:chExt cx="814" cy="224"/>
          </a:xfrm>
        </p:grpSpPr>
        <p:sp>
          <p:nvSpPr>
            <p:cNvPr id="107531"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32"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33" name="Rectangle 13"/>
          <p:cNvSpPr>
            <a:spLocks noChangeArrowheads="1"/>
          </p:cNvSpPr>
          <p:nvPr/>
        </p:nvSpPr>
        <p:spPr bwMode="auto">
          <a:xfrm>
            <a:off x="7583488" y="2909888"/>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34" name="Line 14"/>
          <p:cNvSpPr>
            <a:spLocks noChangeShapeType="1"/>
          </p:cNvSpPr>
          <p:nvPr/>
        </p:nvSpPr>
        <p:spPr bwMode="auto">
          <a:xfrm flipV="1">
            <a:off x="7804150" y="2909888"/>
            <a:ext cx="74613"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35" name="Line 15"/>
          <p:cNvSpPr>
            <a:spLocks noChangeShapeType="1"/>
          </p:cNvSpPr>
          <p:nvPr/>
        </p:nvSpPr>
        <p:spPr bwMode="auto">
          <a:xfrm flipH="1">
            <a:off x="7656513" y="2909888"/>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36" name="Group 16"/>
          <p:cNvGrpSpPr>
            <a:grpSpLocks/>
          </p:cNvGrpSpPr>
          <p:nvPr/>
        </p:nvGrpSpPr>
        <p:grpSpPr bwMode="auto">
          <a:xfrm>
            <a:off x="7912100" y="3168650"/>
            <a:ext cx="76200" cy="95250"/>
            <a:chOff x="1523" y="1857"/>
            <a:chExt cx="48" cy="60"/>
          </a:xfrm>
        </p:grpSpPr>
        <p:sp>
          <p:nvSpPr>
            <p:cNvPr id="107537" name="Line 17"/>
            <p:cNvSpPr>
              <a:spLocks noChangeShapeType="1"/>
            </p:cNvSpPr>
            <p:nvPr/>
          </p:nvSpPr>
          <p:spPr bwMode="auto">
            <a:xfrm flipV="1">
              <a:off x="1548" y="1862"/>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38" name="Line 18"/>
            <p:cNvSpPr>
              <a:spLocks noChangeShapeType="1"/>
            </p:cNvSpPr>
            <p:nvPr/>
          </p:nvSpPr>
          <p:spPr bwMode="auto">
            <a:xfrm>
              <a:off x="1523" y="1857"/>
              <a:ext cx="48"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39" name="Rectangle 19"/>
          <p:cNvSpPr>
            <a:spLocks noChangeArrowheads="1"/>
          </p:cNvSpPr>
          <p:nvPr/>
        </p:nvSpPr>
        <p:spPr bwMode="auto">
          <a:xfrm>
            <a:off x="8023225" y="2909888"/>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0" name="Line 20"/>
          <p:cNvSpPr>
            <a:spLocks noChangeShapeType="1"/>
          </p:cNvSpPr>
          <p:nvPr/>
        </p:nvSpPr>
        <p:spPr bwMode="auto">
          <a:xfrm flipH="1" flipV="1">
            <a:off x="8172450" y="2909888"/>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1" name="Line 21"/>
          <p:cNvSpPr>
            <a:spLocks noChangeShapeType="1"/>
          </p:cNvSpPr>
          <p:nvPr/>
        </p:nvSpPr>
        <p:spPr bwMode="auto">
          <a:xfrm>
            <a:off x="8318500" y="2909888"/>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42" name="Group 22"/>
          <p:cNvGrpSpPr>
            <a:grpSpLocks/>
          </p:cNvGrpSpPr>
          <p:nvPr/>
        </p:nvGrpSpPr>
        <p:grpSpPr bwMode="auto">
          <a:xfrm>
            <a:off x="8062913" y="3168650"/>
            <a:ext cx="71437" cy="95250"/>
            <a:chOff x="1618" y="1857"/>
            <a:chExt cx="45" cy="60"/>
          </a:xfrm>
        </p:grpSpPr>
        <p:sp>
          <p:nvSpPr>
            <p:cNvPr id="107543" name="Line 23"/>
            <p:cNvSpPr>
              <a:spLocks noChangeShapeType="1"/>
            </p:cNvSpPr>
            <p:nvPr/>
          </p:nvSpPr>
          <p:spPr bwMode="auto">
            <a:xfrm flipV="1">
              <a:off x="1641" y="1862"/>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4" name="Line 24"/>
            <p:cNvSpPr>
              <a:spLocks noChangeShapeType="1"/>
            </p:cNvSpPr>
            <p:nvPr/>
          </p:nvSpPr>
          <p:spPr bwMode="auto">
            <a:xfrm flipH="1">
              <a:off x="1618" y="1857"/>
              <a:ext cx="45"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45" name="Rectangle 25"/>
          <p:cNvSpPr>
            <a:spLocks noChangeArrowheads="1"/>
          </p:cNvSpPr>
          <p:nvPr/>
        </p:nvSpPr>
        <p:spPr bwMode="auto">
          <a:xfrm>
            <a:off x="7404100" y="29892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6" name="Line 26"/>
          <p:cNvSpPr>
            <a:spLocks noChangeShapeType="1"/>
          </p:cNvSpPr>
          <p:nvPr/>
        </p:nvSpPr>
        <p:spPr bwMode="auto">
          <a:xfrm flipH="1" flipV="1">
            <a:off x="8245475" y="3263900"/>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7" name="Line 27"/>
          <p:cNvSpPr>
            <a:spLocks noChangeShapeType="1"/>
          </p:cNvSpPr>
          <p:nvPr/>
        </p:nvSpPr>
        <p:spPr bwMode="auto">
          <a:xfrm flipV="1">
            <a:off x="8181975" y="2735263"/>
            <a:ext cx="0" cy="17462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8" name="Line 28"/>
          <p:cNvSpPr>
            <a:spLocks noChangeShapeType="1"/>
          </p:cNvSpPr>
          <p:nvPr/>
        </p:nvSpPr>
        <p:spPr bwMode="auto">
          <a:xfrm flipV="1">
            <a:off x="8523288" y="2566988"/>
            <a:ext cx="0" cy="1682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49" name="Line 29"/>
          <p:cNvSpPr>
            <a:spLocks noChangeShapeType="1"/>
          </p:cNvSpPr>
          <p:nvPr/>
        </p:nvSpPr>
        <p:spPr bwMode="auto">
          <a:xfrm flipV="1">
            <a:off x="8318500" y="2732088"/>
            <a:ext cx="0" cy="173037"/>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0" name="Line 30"/>
          <p:cNvSpPr>
            <a:spLocks noChangeShapeType="1"/>
          </p:cNvSpPr>
          <p:nvPr/>
        </p:nvSpPr>
        <p:spPr bwMode="auto">
          <a:xfrm flipH="1">
            <a:off x="7332663" y="2735263"/>
            <a:ext cx="849312"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51" name="Group 31"/>
          <p:cNvGrpSpPr>
            <a:grpSpLocks/>
          </p:cNvGrpSpPr>
          <p:nvPr/>
        </p:nvGrpSpPr>
        <p:grpSpPr bwMode="auto">
          <a:xfrm>
            <a:off x="8026400" y="3259138"/>
            <a:ext cx="147638" cy="661987"/>
            <a:chOff x="1" y="-176"/>
            <a:chExt cx="19999" cy="20196"/>
          </a:xfrm>
        </p:grpSpPr>
        <p:grpSp>
          <p:nvGrpSpPr>
            <p:cNvPr id="107552" name="Group 32"/>
            <p:cNvGrpSpPr>
              <a:grpSpLocks/>
            </p:cNvGrpSpPr>
            <p:nvPr/>
          </p:nvGrpSpPr>
          <p:grpSpPr bwMode="auto">
            <a:xfrm>
              <a:off x="3713" y="17968"/>
              <a:ext cx="11736" cy="2052"/>
              <a:chOff x="0" y="0"/>
              <a:chExt cx="20000" cy="20216"/>
            </a:xfrm>
          </p:grpSpPr>
          <p:sp>
            <p:nvSpPr>
              <p:cNvPr id="107553" name="Line 33"/>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4" name="Line 34"/>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5" name="Line 35"/>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56" name="Rectangle 36"/>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7" name="Line 37"/>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8" name="Line 38"/>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59" name="Line 39"/>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0" name="Line 40"/>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561" name="Group 41"/>
          <p:cNvGrpSpPr>
            <a:grpSpLocks/>
          </p:cNvGrpSpPr>
          <p:nvPr/>
        </p:nvGrpSpPr>
        <p:grpSpPr bwMode="auto">
          <a:xfrm>
            <a:off x="8316913" y="3257550"/>
            <a:ext cx="147637" cy="660400"/>
            <a:chOff x="1" y="-176"/>
            <a:chExt cx="19997" cy="20196"/>
          </a:xfrm>
        </p:grpSpPr>
        <p:grpSp>
          <p:nvGrpSpPr>
            <p:cNvPr id="107562" name="Group 42"/>
            <p:cNvGrpSpPr>
              <a:grpSpLocks/>
            </p:cNvGrpSpPr>
            <p:nvPr/>
          </p:nvGrpSpPr>
          <p:grpSpPr bwMode="auto">
            <a:xfrm>
              <a:off x="3713" y="17968"/>
              <a:ext cx="11615" cy="2052"/>
              <a:chOff x="0" y="0"/>
              <a:chExt cx="19998" cy="20216"/>
            </a:xfrm>
          </p:grpSpPr>
          <p:sp>
            <p:nvSpPr>
              <p:cNvPr id="107563" name="Line 43"/>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4" name="Line 44"/>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5" name="Line 45"/>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66" name="Rectangle 46"/>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7" name="Line 47"/>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8" name="Line 48"/>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69" name="Line 49"/>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70" name="Line 50"/>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71" name="Line 51"/>
          <p:cNvSpPr>
            <a:spLocks noChangeShapeType="1"/>
          </p:cNvSpPr>
          <p:nvPr/>
        </p:nvSpPr>
        <p:spPr bwMode="auto">
          <a:xfrm flipH="1" flipV="1">
            <a:off x="7874000" y="34940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72" name="Line 52"/>
          <p:cNvSpPr>
            <a:spLocks noChangeShapeType="1"/>
          </p:cNvSpPr>
          <p:nvPr/>
        </p:nvSpPr>
        <p:spPr bwMode="auto">
          <a:xfrm>
            <a:off x="7088188" y="3067050"/>
            <a:ext cx="309562"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73" name="Line 53"/>
          <p:cNvSpPr>
            <a:spLocks noChangeShapeType="1"/>
          </p:cNvSpPr>
          <p:nvPr/>
        </p:nvSpPr>
        <p:spPr bwMode="auto">
          <a:xfrm flipV="1">
            <a:off x="8289925" y="35067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74" name="AutoShape 54"/>
          <p:cNvSpPr>
            <a:spLocks noChangeArrowheads="1"/>
          </p:cNvSpPr>
          <p:nvPr/>
        </p:nvSpPr>
        <p:spPr bwMode="auto">
          <a:xfrm rot="5400000" flipH="1">
            <a:off x="7436644" y="3039269"/>
            <a:ext cx="125412" cy="82550"/>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576" name="Line 56"/>
          <p:cNvSpPr>
            <a:spLocks noChangeShapeType="1"/>
          </p:cNvSpPr>
          <p:nvPr/>
        </p:nvSpPr>
        <p:spPr bwMode="auto">
          <a:xfrm flipV="1">
            <a:off x="7345363" y="2554288"/>
            <a:ext cx="0" cy="1682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77" name="Line 57"/>
          <p:cNvSpPr>
            <a:spLocks noChangeShapeType="1"/>
          </p:cNvSpPr>
          <p:nvPr/>
        </p:nvSpPr>
        <p:spPr bwMode="auto">
          <a:xfrm flipH="1">
            <a:off x="8305800" y="2728913"/>
            <a:ext cx="230188"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578" name="Group 58"/>
          <p:cNvGrpSpPr>
            <a:grpSpLocks/>
          </p:cNvGrpSpPr>
          <p:nvPr/>
        </p:nvGrpSpPr>
        <p:grpSpPr bwMode="auto">
          <a:xfrm>
            <a:off x="8466138" y="2989263"/>
            <a:ext cx="273050" cy="157162"/>
            <a:chOff x="1872" y="1744"/>
            <a:chExt cx="172" cy="99"/>
          </a:xfrm>
        </p:grpSpPr>
        <p:sp>
          <p:nvSpPr>
            <p:cNvPr id="107579" name="Line 59"/>
            <p:cNvSpPr>
              <a:spLocks noChangeShapeType="1"/>
            </p:cNvSpPr>
            <p:nvPr/>
          </p:nvSpPr>
          <p:spPr bwMode="auto">
            <a:xfrm flipV="1">
              <a:off x="1872"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80" name="Line 60"/>
            <p:cNvSpPr>
              <a:spLocks noChangeShapeType="1"/>
            </p:cNvSpPr>
            <p:nvPr/>
          </p:nvSpPr>
          <p:spPr bwMode="auto">
            <a:xfrm flipH="1" flipV="1">
              <a:off x="1915"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81" name="Line 61"/>
            <p:cNvSpPr>
              <a:spLocks noChangeShapeType="1"/>
            </p:cNvSpPr>
            <p:nvPr/>
          </p:nvSpPr>
          <p:spPr bwMode="auto">
            <a:xfrm flipV="1">
              <a:off x="1958"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82" name="Line 62"/>
            <p:cNvSpPr>
              <a:spLocks noChangeShapeType="1"/>
            </p:cNvSpPr>
            <p:nvPr/>
          </p:nvSpPr>
          <p:spPr bwMode="auto">
            <a:xfrm flipH="1" flipV="1">
              <a:off x="2000"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583" name="Line 63"/>
          <p:cNvSpPr>
            <a:spLocks noChangeShapeType="1"/>
          </p:cNvSpPr>
          <p:nvPr/>
        </p:nvSpPr>
        <p:spPr bwMode="auto">
          <a:xfrm rot="10800000">
            <a:off x="2247900" y="2157413"/>
            <a:ext cx="0" cy="18732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84" name="Line 64"/>
          <p:cNvSpPr>
            <a:spLocks noChangeShapeType="1"/>
          </p:cNvSpPr>
          <p:nvPr/>
        </p:nvSpPr>
        <p:spPr bwMode="auto">
          <a:xfrm rot="5400000">
            <a:off x="4183857" y="3831431"/>
            <a:ext cx="0" cy="12842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585" name="Text Box 65"/>
          <p:cNvSpPr txBox="1">
            <a:spLocks noChangeArrowheads="1"/>
          </p:cNvSpPr>
          <p:nvPr/>
        </p:nvSpPr>
        <p:spPr bwMode="auto">
          <a:xfrm>
            <a:off x="4171950" y="1087438"/>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07586" name="Text Box 66"/>
          <p:cNvSpPr txBox="1">
            <a:spLocks noChangeArrowheads="1"/>
          </p:cNvSpPr>
          <p:nvPr/>
        </p:nvSpPr>
        <p:spPr bwMode="auto">
          <a:xfrm>
            <a:off x="5084763" y="2055813"/>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107587" name="Line 67"/>
          <p:cNvSpPr>
            <a:spLocks noChangeShapeType="1"/>
          </p:cNvSpPr>
          <p:nvPr/>
        </p:nvSpPr>
        <p:spPr bwMode="auto">
          <a:xfrm rot="5400000">
            <a:off x="1780382" y="4701381"/>
            <a:ext cx="0" cy="10620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588" name="Group 68"/>
          <p:cNvGrpSpPr>
            <a:grpSpLocks/>
          </p:cNvGrpSpPr>
          <p:nvPr/>
        </p:nvGrpSpPr>
        <p:grpSpPr bwMode="auto">
          <a:xfrm rot="5400000">
            <a:off x="2669382" y="1500981"/>
            <a:ext cx="635000" cy="477837"/>
            <a:chOff x="4752" y="528"/>
            <a:chExt cx="624" cy="470"/>
          </a:xfrm>
        </p:grpSpPr>
        <p:grpSp>
          <p:nvGrpSpPr>
            <p:cNvPr id="107589" name="Group 69"/>
            <p:cNvGrpSpPr>
              <a:grpSpLocks/>
            </p:cNvGrpSpPr>
            <p:nvPr/>
          </p:nvGrpSpPr>
          <p:grpSpPr bwMode="auto">
            <a:xfrm>
              <a:off x="4889" y="528"/>
              <a:ext cx="343" cy="470"/>
              <a:chOff x="4889" y="528"/>
              <a:chExt cx="343" cy="470"/>
            </a:xfrm>
          </p:grpSpPr>
          <p:sp>
            <p:nvSpPr>
              <p:cNvPr id="107590" name="Line 70"/>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91" name="Line 71"/>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592" name="Line 72"/>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593" name="Rectangle 73"/>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630" name="Rectangle 110"/>
          <p:cNvSpPr>
            <a:spLocks noChangeArrowheads="1"/>
          </p:cNvSpPr>
          <p:nvPr/>
        </p:nvSpPr>
        <p:spPr bwMode="auto">
          <a:xfrm rot="5400000">
            <a:off x="3081338" y="4614863"/>
            <a:ext cx="936625" cy="10382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31" name="Rectangle 111"/>
          <p:cNvSpPr>
            <a:spLocks noChangeArrowheads="1"/>
          </p:cNvSpPr>
          <p:nvPr/>
        </p:nvSpPr>
        <p:spPr bwMode="auto">
          <a:xfrm flipV="1">
            <a:off x="3357563" y="4852988"/>
            <a:ext cx="355600" cy="63341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2" name="AutoShape 112"/>
          <p:cNvSpPr>
            <a:spLocks noChangeArrowheads="1"/>
          </p:cNvSpPr>
          <p:nvPr/>
        </p:nvSpPr>
        <p:spPr bwMode="auto">
          <a:xfrm rot="18939014" flipV="1">
            <a:off x="3670300" y="5354638"/>
            <a:ext cx="77788" cy="7778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3" name="AutoShape 113"/>
          <p:cNvSpPr>
            <a:spLocks noChangeArrowheads="1"/>
          </p:cNvSpPr>
          <p:nvPr/>
        </p:nvSpPr>
        <p:spPr bwMode="auto">
          <a:xfrm rot="18939014" flipV="1">
            <a:off x="3670300" y="4918075"/>
            <a:ext cx="77788" cy="80963"/>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4" name="AutoShape 114"/>
          <p:cNvSpPr>
            <a:spLocks noChangeArrowheads="1"/>
          </p:cNvSpPr>
          <p:nvPr/>
        </p:nvSpPr>
        <p:spPr bwMode="auto">
          <a:xfrm rot="2660986" flipH="1" flipV="1">
            <a:off x="3314700" y="5365750"/>
            <a:ext cx="80963" cy="7778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5" name="AutoShape 115"/>
          <p:cNvSpPr>
            <a:spLocks noChangeArrowheads="1"/>
          </p:cNvSpPr>
          <p:nvPr/>
        </p:nvSpPr>
        <p:spPr bwMode="auto">
          <a:xfrm rot="2660986" flipH="1" flipV="1">
            <a:off x="3314700" y="4930775"/>
            <a:ext cx="80963" cy="7778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6" name="AutoShape 116"/>
          <p:cNvSpPr>
            <a:spLocks noChangeArrowheads="1"/>
          </p:cNvSpPr>
          <p:nvPr/>
        </p:nvSpPr>
        <p:spPr bwMode="auto">
          <a:xfrm rot="18939014" flipV="1">
            <a:off x="3684588" y="5354638"/>
            <a:ext cx="80962" cy="7778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7" name="AutoShape 117"/>
          <p:cNvSpPr>
            <a:spLocks noChangeArrowheads="1"/>
          </p:cNvSpPr>
          <p:nvPr/>
        </p:nvSpPr>
        <p:spPr bwMode="auto">
          <a:xfrm rot="18939014" flipV="1">
            <a:off x="3689350" y="4918075"/>
            <a:ext cx="80963" cy="8096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8" name="AutoShape 118"/>
          <p:cNvSpPr>
            <a:spLocks noChangeArrowheads="1"/>
          </p:cNvSpPr>
          <p:nvPr/>
        </p:nvSpPr>
        <p:spPr bwMode="auto">
          <a:xfrm rot="2660986" flipH="1" flipV="1">
            <a:off x="3297238" y="4929188"/>
            <a:ext cx="80962" cy="7778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39" name="AutoShape 119"/>
          <p:cNvSpPr>
            <a:spLocks noChangeArrowheads="1"/>
          </p:cNvSpPr>
          <p:nvPr/>
        </p:nvSpPr>
        <p:spPr bwMode="auto">
          <a:xfrm rot="2660986" flipH="1" flipV="1">
            <a:off x="3295650" y="5362575"/>
            <a:ext cx="80963" cy="80963"/>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40" name="Rectangle 120"/>
          <p:cNvSpPr>
            <a:spLocks noChangeArrowheads="1"/>
          </p:cNvSpPr>
          <p:nvPr/>
        </p:nvSpPr>
        <p:spPr bwMode="auto">
          <a:xfrm>
            <a:off x="3484563" y="4668838"/>
            <a:ext cx="79375" cy="19050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41" name="AutoShape 121"/>
          <p:cNvSpPr>
            <a:spLocks/>
          </p:cNvSpPr>
          <p:nvPr/>
        </p:nvSpPr>
        <p:spPr bwMode="auto">
          <a:xfrm flipV="1">
            <a:off x="3138488" y="4664075"/>
            <a:ext cx="209550" cy="5524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42" name="AutoShape 122"/>
          <p:cNvSpPr>
            <a:spLocks/>
          </p:cNvSpPr>
          <p:nvPr/>
        </p:nvSpPr>
        <p:spPr bwMode="auto">
          <a:xfrm flipV="1">
            <a:off x="3225800" y="4668838"/>
            <a:ext cx="125413" cy="4651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7643" name="Group 123"/>
          <p:cNvGrpSpPr>
            <a:grpSpLocks/>
          </p:cNvGrpSpPr>
          <p:nvPr/>
        </p:nvGrpSpPr>
        <p:grpSpPr bwMode="auto">
          <a:xfrm flipV="1">
            <a:off x="3719513" y="4664075"/>
            <a:ext cx="211137" cy="552450"/>
            <a:chOff x="3562" y="1015"/>
            <a:chExt cx="127" cy="336"/>
          </a:xfrm>
        </p:grpSpPr>
        <p:sp>
          <p:nvSpPr>
            <p:cNvPr id="107644" name="AutoShape 124"/>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45" name="AutoShape 125"/>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7646" name="Group 126"/>
          <p:cNvGrpSpPr>
            <a:grpSpLocks/>
          </p:cNvGrpSpPr>
          <p:nvPr/>
        </p:nvGrpSpPr>
        <p:grpSpPr bwMode="auto">
          <a:xfrm flipH="1" flipV="1">
            <a:off x="3630613" y="4951413"/>
            <a:ext cx="77787" cy="455612"/>
            <a:chOff x="3240" y="1871"/>
            <a:chExt cx="48" cy="276"/>
          </a:xfrm>
        </p:grpSpPr>
        <p:sp>
          <p:nvSpPr>
            <p:cNvPr id="107647" name="Line 127"/>
            <p:cNvSpPr>
              <a:spLocks noChangeShapeType="1"/>
            </p:cNvSpPr>
            <p:nvPr/>
          </p:nvSpPr>
          <p:spPr bwMode="auto">
            <a:xfrm rot="16200000" flipH="1">
              <a:off x="3164" y="2008"/>
              <a:ext cx="180" cy="0"/>
            </a:xfrm>
            <a:prstGeom prst="line">
              <a:avLst/>
            </a:prstGeom>
            <a:noFill/>
            <a:ln w="444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48" name="AutoShape 128"/>
            <p:cNvSpPr>
              <a:spLocks noChangeArrowheads="1"/>
            </p:cNvSpPr>
            <p:nvPr/>
          </p:nvSpPr>
          <p:spPr bwMode="auto">
            <a:xfrm flipH="1">
              <a:off x="3240" y="1871"/>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49" name="AutoShape 129"/>
            <p:cNvSpPr>
              <a:spLocks noChangeArrowheads="1"/>
            </p:cNvSpPr>
            <p:nvPr/>
          </p:nvSpPr>
          <p:spPr bwMode="auto">
            <a:xfrm flipH="1" flipV="1">
              <a:off x="3240" y="2099"/>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650" name="Rectangle 130"/>
          <p:cNvSpPr>
            <a:spLocks noChangeArrowheads="1"/>
          </p:cNvSpPr>
          <p:nvPr/>
        </p:nvSpPr>
        <p:spPr bwMode="auto">
          <a:xfrm rot="5400000">
            <a:off x="3282157" y="5083969"/>
            <a:ext cx="573087" cy="168275"/>
          </a:xfrm>
          <a:prstGeom prst="rect">
            <a:avLst/>
          </a:prstGeom>
          <a:gradFill rotWithShape="0">
            <a:gsLst>
              <a:gs pos="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51" name="AutoShape 131"/>
          <p:cNvSpPr>
            <a:spLocks noChangeArrowheads="1"/>
          </p:cNvSpPr>
          <p:nvPr/>
        </p:nvSpPr>
        <p:spPr bwMode="auto">
          <a:xfrm rot="13460986">
            <a:off x="3297238" y="5365750"/>
            <a:ext cx="80962" cy="7778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52" name="AutoShape 132"/>
          <p:cNvSpPr>
            <a:spLocks noChangeArrowheads="1"/>
          </p:cNvSpPr>
          <p:nvPr/>
        </p:nvSpPr>
        <p:spPr bwMode="auto">
          <a:xfrm rot="13460986">
            <a:off x="3297238" y="4930775"/>
            <a:ext cx="80962" cy="7778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53" name="Rectangle 133"/>
          <p:cNvSpPr>
            <a:spLocks noChangeArrowheads="1"/>
          </p:cNvSpPr>
          <p:nvPr/>
        </p:nvSpPr>
        <p:spPr bwMode="auto">
          <a:xfrm rot="5400000">
            <a:off x="3208338" y="2965450"/>
            <a:ext cx="561975" cy="2635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54" name="Oval 134"/>
          <p:cNvSpPr>
            <a:spLocks noChangeArrowheads="1"/>
          </p:cNvSpPr>
          <p:nvPr/>
        </p:nvSpPr>
        <p:spPr bwMode="auto">
          <a:xfrm rot="5400000">
            <a:off x="3450431" y="2945607"/>
            <a:ext cx="111125" cy="112712"/>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55" name="Line 135"/>
          <p:cNvSpPr>
            <a:spLocks noChangeShapeType="1"/>
          </p:cNvSpPr>
          <p:nvPr/>
        </p:nvSpPr>
        <p:spPr bwMode="auto">
          <a:xfrm rot="5400000" flipV="1">
            <a:off x="3490119" y="2878931"/>
            <a:ext cx="111125"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56" name="Line 136"/>
          <p:cNvSpPr>
            <a:spLocks noChangeShapeType="1"/>
          </p:cNvSpPr>
          <p:nvPr/>
        </p:nvSpPr>
        <p:spPr bwMode="auto">
          <a:xfrm rot="5400000" flipH="1" flipV="1">
            <a:off x="3382169" y="2883694"/>
            <a:ext cx="111125"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57" name="Line 137"/>
          <p:cNvSpPr>
            <a:spLocks noChangeShapeType="1"/>
          </p:cNvSpPr>
          <p:nvPr/>
        </p:nvSpPr>
        <p:spPr bwMode="auto">
          <a:xfrm rot="-5400000">
            <a:off x="3403600" y="2797176"/>
            <a:ext cx="1809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58" name="Line 138"/>
          <p:cNvSpPr>
            <a:spLocks noChangeShapeType="1"/>
          </p:cNvSpPr>
          <p:nvPr/>
        </p:nvSpPr>
        <p:spPr bwMode="auto">
          <a:xfrm rot="5400000" flipH="1" flipV="1">
            <a:off x="3486151" y="3205162"/>
            <a:ext cx="112712"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59" name="Line 139"/>
          <p:cNvSpPr>
            <a:spLocks noChangeShapeType="1"/>
          </p:cNvSpPr>
          <p:nvPr/>
        </p:nvSpPr>
        <p:spPr bwMode="auto">
          <a:xfrm rot="5400000" flipV="1">
            <a:off x="3378200" y="3200400"/>
            <a:ext cx="112713" cy="112713"/>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60" name="Line 140"/>
          <p:cNvSpPr>
            <a:spLocks noChangeShapeType="1"/>
          </p:cNvSpPr>
          <p:nvPr/>
        </p:nvSpPr>
        <p:spPr bwMode="auto">
          <a:xfrm rot="16200000" flipH="1">
            <a:off x="3401219" y="3399632"/>
            <a:ext cx="17938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61" name="Line 141"/>
          <p:cNvSpPr>
            <a:spLocks noChangeShapeType="1"/>
          </p:cNvSpPr>
          <p:nvPr/>
        </p:nvSpPr>
        <p:spPr bwMode="auto">
          <a:xfrm rot="10800000">
            <a:off x="5284788" y="4021138"/>
            <a:ext cx="0" cy="6429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62" name="Line 142"/>
          <p:cNvSpPr>
            <a:spLocks noChangeShapeType="1"/>
          </p:cNvSpPr>
          <p:nvPr/>
        </p:nvSpPr>
        <p:spPr bwMode="auto">
          <a:xfrm>
            <a:off x="5621338" y="4186238"/>
            <a:ext cx="1466850"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663" name="Group 143"/>
          <p:cNvGrpSpPr>
            <a:grpSpLocks/>
          </p:cNvGrpSpPr>
          <p:nvPr/>
        </p:nvGrpSpPr>
        <p:grpSpPr bwMode="auto">
          <a:xfrm>
            <a:off x="1071563" y="2557463"/>
            <a:ext cx="128587" cy="115887"/>
            <a:chOff x="487" y="2781"/>
            <a:chExt cx="77" cy="109"/>
          </a:xfrm>
        </p:grpSpPr>
        <p:sp>
          <p:nvSpPr>
            <p:cNvPr id="107664" name="Line 144"/>
            <p:cNvSpPr>
              <a:spLocks noChangeShapeType="1"/>
            </p:cNvSpPr>
            <p:nvPr/>
          </p:nvSpPr>
          <p:spPr bwMode="auto">
            <a:xfrm flipH="1">
              <a:off x="487" y="278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65" name="Line 145"/>
            <p:cNvSpPr>
              <a:spLocks noChangeShapeType="1"/>
            </p:cNvSpPr>
            <p:nvPr/>
          </p:nvSpPr>
          <p:spPr bwMode="auto">
            <a:xfrm flipH="1">
              <a:off x="492" y="285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66" name="Line 146"/>
            <p:cNvSpPr>
              <a:spLocks noChangeShapeType="1"/>
            </p:cNvSpPr>
            <p:nvPr/>
          </p:nvSpPr>
          <p:spPr bwMode="auto">
            <a:xfrm flipH="1" flipV="1">
              <a:off x="492" y="281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667" name="Group 147"/>
          <p:cNvGrpSpPr>
            <a:grpSpLocks/>
          </p:cNvGrpSpPr>
          <p:nvPr/>
        </p:nvGrpSpPr>
        <p:grpSpPr bwMode="auto">
          <a:xfrm>
            <a:off x="998538" y="1800225"/>
            <a:ext cx="296862" cy="754063"/>
            <a:chOff x="437" y="2304"/>
            <a:chExt cx="187" cy="475"/>
          </a:xfrm>
        </p:grpSpPr>
        <p:sp>
          <p:nvSpPr>
            <p:cNvPr id="107668" name="Rectangle 148"/>
            <p:cNvSpPr>
              <a:spLocks noChangeArrowheads="1"/>
            </p:cNvSpPr>
            <p:nvPr/>
          </p:nvSpPr>
          <p:spPr bwMode="auto">
            <a:xfrm>
              <a:off x="437" y="261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669" name="Group 149"/>
            <p:cNvGrpSpPr>
              <a:grpSpLocks/>
            </p:cNvGrpSpPr>
            <p:nvPr/>
          </p:nvGrpSpPr>
          <p:grpSpPr bwMode="auto">
            <a:xfrm>
              <a:off x="442" y="2640"/>
              <a:ext cx="36" cy="47"/>
              <a:chOff x="738" y="1622"/>
              <a:chExt cx="36" cy="47"/>
            </a:xfrm>
          </p:grpSpPr>
          <p:sp>
            <p:nvSpPr>
              <p:cNvPr id="107670" name="Line 150"/>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71" name="Line 151"/>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672" name="Rectangle 152"/>
            <p:cNvSpPr>
              <a:spLocks noChangeArrowheads="1"/>
            </p:cNvSpPr>
            <p:nvPr/>
          </p:nvSpPr>
          <p:spPr bwMode="auto">
            <a:xfrm>
              <a:off x="437" y="245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73" name="Line 153"/>
            <p:cNvSpPr>
              <a:spLocks noChangeShapeType="1"/>
            </p:cNvSpPr>
            <p:nvPr/>
          </p:nvSpPr>
          <p:spPr bwMode="auto">
            <a:xfrm>
              <a:off x="442" y="2472"/>
              <a:ext cx="181" cy="72"/>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74" name="Line 154"/>
            <p:cNvSpPr>
              <a:spLocks noChangeShapeType="1"/>
            </p:cNvSpPr>
            <p:nvPr/>
          </p:nvSpPr>
          <p:spPr bwMode="auto">
            <a:xfrm flipV="1">
              <a:off x="442" y="268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75" name="Rectangle 155"/>
            <p:cNvSpPr>
              <a:spLocks noChangeArrowheads="1"/>
            </p:cNvSpPr>
            <p:nvPr/>
          </p:nvSpPr>
          <p:spPr bwMode="auto">
            <a:xfrm>
              <a:off x="497" y="238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676" name="Group 156"/>
            <p:cNvGrpSpPr>
              <a:grpSpLocks/>
            </p:cNvGrpSpPr>
            <p:nvPr/>
          </p:nvGrpSpPr>
          <p:grpSpPr bwMode="auto">
            <a:xfrm>
              <a:off x="437" y="2548"/>
              <a:ext cx="36" cy="47"/>
              <a:chOff x="738" y="1622"/>
              <a:chExt cx="36" cy="47"/>
            </a:xfrm>
          </p:grpSpPr>
          <p:sp>
            <p:nvSpPr>
              <p:cNvPr id="107677" name="Line 15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78" name="Line 15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679" name="Oval 159"/>
            <p:cNvSpPr>
              <a:spLocks noChangeArrowheads="1"/>
            </p:cNvSpPr>
            <p:nvPr/>
          </p:nvSpPr>
          <p:spPr bwMode="auto">
            <a:xfrm>
              <a:off x="483" y="230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681" name="AutoShape 161"/>
          <p:cNvSpPr>
            <a:spLocks noChangeArrowheads="1"/>
          </p:cNvSpPr>
          <p:nvPr/>
        </p:nvSpPr>
        <p:spPr bwMode="auto">
          <a:xfrm rot="5400000">
            <a:off x="675481" y="200898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682" name="Line 162"/>
          <p:cNvSpPr>
            <a:spLocks noChangeShapeType="1"/>
          </p:cNvSpPr>
          <p:nvPr/>
        </p:nvSpPr>
        <p:spPr bwMode="auto">
          <a:xfrm rot="5400000">
            <a:off x="876301" y="1973262"/>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3" name="Line 163"/>
          <p:cNvSpPr>
            <a:spLocks noChangeShapeType="1"/>
          </p:cNvSpPr>
          <p:nvPr/>
        </p:nvSpPr>
        <p:spPr bwMode="auto">
          <a:xfrm rot="5400000">
            <a:off x="1764507" y="1704181"/>
            <a:ext cx="0" cy="9350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4" name="Line 164"/>
          <p:cNvSpPr>
            <a:spLocks noChangeShapeType="1"/>
          </p:cNvSpPr>
          <p:nvPr/>
        </p:nvSpPr>
        <p:spPr bwMode="auto">
          <a:xfrm>
            <a:off x="954088" y="1685925"/>
            <a:ext cx="442912" cy="209550"/>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5" name="Line 165"/>
          <p:cNvSpPr>
            <a:spLocks noChangeShapeType="1"/>
          </p:cNvSpPr>
          <p:nvPr/>
        </p:nvSpPr>
        <p:spPr bwMode="auto">
          <a:xfrm flipV="1">
            <a:off x="1006475" y="1555750"/>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6" name="Line 166"/>
          <p:cNvSpPr>
            <a:spLocks noChangeShapeType="1"/>
          </p:cNvSpPr>
          <p:nvPr/>
        </p:nvSpPr>
        <p:spPr bwMode="auto">
          <a:xfrm flipV="1">
            <a:off x="1093788" y="1608138"/>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7" name="Line 167"/>
          <p:cNvSpPr>
            <a:spLocks noChangeShapeType="1"/>
          </p:cNvSpPr>
          <p:nvPr/>
        </p:nvSpPr>
        <p:spPr bwMode="auto">
          <a:xfrm flipV="1">
            <a:off x="1147763" y="1635125"/>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8" name="Line 168"/>
          <p:cNvSpPr>
            <a:spLocks noChangeShapeType="1"/>
          </p:cNvSpPr>
          <p:nvPr/>
        </p:nvSpPr>
        <p:spPr bwMode="auto">
          <a:xfrm flipV="1">
            <a:off x="1235075" y="1687513"/>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89" name="Line 169"/>
          <p:cNvSpPr>
            <a:spLocks noChangeShapeType="1"/>
          </p:cNvSpPr>
          <p:nvPr/>
        </p:nvSpPr>
        <p:spPr bwMode="auto">
          <a:xfrm flipV="1">
            <a:off x="1309688" y="1712913"/>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90" name="Line 170"/>
          <p:cNvSpPr>
            <a:spLocks noChangeShapeType="1"/>
          </p:cNvSpPr>
          <p:nvPr/>
        </p:nvSpPr>
        <p:spPr bwMode="auto">
          <a:xfrm flipV="1">
            <a:off x="1397000" y="1765300"/>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691" name="Text Box 171"/>
          <p:cNvSpPr txBox="1">
            <a:spLocks noChangeArrowheads="1"/>
          </p:cNvSpPr>
          <p:nvPr/>
        </p:nvSpPr>
        <p:spPr bwMode="auto">
          <a:xfrm>
            <a:off x="1287463" y="18669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7692" name="Text Box 172"/>
          <p:cNvSpPr txBox="1">
            <a:spLocks noChangeArrowheads="1"/>
          </p:cNvSpPr>
          <p:nvPr/>
        </p:nvSpPr>
        <p:spPr bwMode="auto">
          <a:xfrm>
            <a:off x="717550" y="1165225"/>
            <a:ext cx="982663"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33CC33"/>
                </a:solidFill>
                <a:latin typeface="Arial"/>
              </a:rPr>
              <a:t>“</a:t>
            </a:r>
            <a:r>
              <a:rPr lang="en-US" sz="1800">
                <a:solidFill>
                  <a:srgbClr val="33CC33"/>
                </a:solidFill>
              </a:rPr>
              <a:t>This</a:t>
            </a:r>
            <a:r>
              <a:rPr lang="ja-JP" altLang="en-US" sz="1800">
                <a:solidFill>
                  <a:srgbClr val="33CC33"/>
                </a:solidFill>
                <a:latin typeface="Arial"/>
              </a:rPr>
              <a:t>”</a:t>
            </a:r>
            <a:endParaRPr lang="en-US" sz="1800">
              <a:solidFill>
                <a:srgbClr val="33CC33"/>
              </a:solidFill>
            </a:endParaRPr>
          </a:p>
        </p:txBody>
      </p:sp>
      <p:sp>
        <p:nvSpPr>
          <p:cNvPr id="107694" name="Rectangle 174"/>
          <p:cNvSpPr>
            <a:spLocks noChangeArrowheads="1"/>
          </p:cNvSpPr>
          <p:nvPr/>
        </p:nvSpPr>
        <p:spPr bwMode="auto">
          <a:xfrm>
            <a:off x="952500" y="5372100"/>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695" name="Group 175"/>
          <p:cNvGrpSpPr>
            <a:grpSpLocks/>
          </p:cNvGrpSpPr>
          <p:nvPr/>
        </p:nvGrpSpPr>
        <p:grpSpPr bwMode="auto">
          <a:xfrm>
            <a:off x="960438" y="5410200"/>
            <a:ext cx="57150" cy="74613"/>
            <a:chOff x="738" y="1622"/>
            <a:chExt cx="36" cy="47"/>
          </a:xfrm>
        </p:grpSpPr>
        <p:sp>
          <p:nvSpPr>
            <p:cNvPr id="107696" name="Line 176"/>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97" name="Line 177"/>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698" name="Rectangle 178"/>
          <p:cNvSpPr>
            <a:spLocks noChangeArrowheads="1"/>
          </p:cNvSpPr>
          <p:nvPr/>
        </p:nvSpPr>
        <p:spPr bwMode="auto">
          <a:xfrm>
            <a:off x="952500" y="5114925"/>
            <a:ext cx="296863" cy="258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699" name="Line 179"/>
          <p:cNvSpPr>
            <a:spLocks noChangeShapeType="1"/>
          </p:cNvSpPr>
          <p:nvPr/>
        </p:nvSpPr>
        <p:spPr bwMode="auto">
          <a:xfrm flipH="1">
            <a:off x="1031875" y="5634038"/>
            <a:ext cx="115888" cy="587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0" name="Line 180"/>
          <p:cNvSpPr>
            <a:spLocks noChangeShapeType="1"/>
          </p:cNvSpPr>
          <p:nvPr/>
        </p:nvSpPr>
        <p:spPr bwMode="auto">
          <a:xfrm flipH="1">
            <a:off x="1039813" y="5749925"/>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1" name="Line 181"/>
          <p:cNvSpPr>
            <a:spLocks noChangeShapeType="1"/>
          </p:cNvSpPr>
          <p:nvPr/>
        </p:nvSpPr>
        <p:spPr bwMode="auto">
          <a:xfrm flipH="1" flipV="1">
            <a:off x="1039813" y="5694363"/>
            <a:ext cx="114300" cy="5715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2" name="Line 182"/>
          <p:cNvSpPr>
            <a:spLocks noChangeShapeType="1"/>
          </p:cNvSpPr>
          <p:nvPr/>
        </p:nvSpPr>
        <p:spPr bwMode="auto">
          <a:xfrm>
            <a:off x="960438" y="5143500"/>
            <a:ext cx="287337" cy="114300"/>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3" name="Line 183"/>
          <p:cNvSpPr>
            <a:spLocks noChangeShapeType="1"/>
          </p:cNvSpPr>
          <p:nvPr/>
        </p:nvSpPr>
        <p:spPr bwMode="auto">
          <a:xfrm flipV="1">
            <a:off x="960438" y="5487988"/>
            <a:ext cx="287337" cy="114300"/>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4" name="Rectangle 184"/>
          <p:cNvSpPr>
            <a:spLocks noChangeArrowheads="1"/>
          </p:cNvSpPr>
          <p:nvPr/>
        </p:nvSpPr>
        <p:spPr bwMode="auto">
          <a:xfrm>
            <a:off x="1047750" y="4997450"/>
            <a:ext cx="103188" cy="115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705" name="Group 185"/>
          <p:cNvGrpSpPr>
            <a:grpSpLocks/>
          </p:cNvGrpSpPr>
          <p:nvPr/>
        </p:nvGrpSpPr>
        <p:grpSpPr bwMode="auto">
          <a:xfrm>
            <a:off x="952500" y="5264150"/>
            <a:ext cx="57150" cy="74613"/>
            <a:chOff x="738" y="1622"/>
            <a:chExt cx="36" cy="47"/>
          </a:xfrm>
        </p:grpSpPr>
        <p:sp>
          <p:nvSpPr>
            <p:cNvPr id="107706" name="Line 186"/>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07" name="Line 187"/>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708" name="Oval 188"/>
          <p:cNvSpPr>
            <a:spLocks noChangeArrowheads="1"/>
          </p:cNvSpPr>
          <p:nvPr/>
        </p:nvSpPr>
        <p:spPr bwMode="auto">
          <a:xfrm>
            <a:off x="1025525" y="4876800"/>
            <a:ext cx="150813" cy="142875"/>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10" name="AutoShape 190"/>
          <p:cNvSpPr>
            <a:spLocks noChangeArrowheads="1"/>
          </p:cNvSpPr>
          <p:nvPr/>
        </p:nvSpPr>
        <p:spPr bwMode="auto">
          <a:xfrm rot="5400000">
            <a:off x="656431" y="50887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11" name="Line 191"/>
          <p:cNvSpPr>
            <a:spLocks noChangeShapeType="1"/>
          </p:cNvSpPr>
          <p:nvPr/>
        </p:nvSpPr>
        <p:spPr bwMode="auto">
          <a:xfrm rot="5400000">
            <a:off x="857251" y="5053012"/>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12" name="Text Box 192"/>
          <p:cNvSpPr txBox="1">
            <a:spLocks noChangeArrowheads="1"/>
          </p:cNvSpPr>
          <p:nvPr/>
        </p:nvSpPr>
        <p:spPr bwMode="auto">
          <a:xfrm>
            <a:off x="1247775" y="52578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7713" name="Text Box 193"/>
          <p:cNvSpPr txBox="1">
            <a:spLocks noChangeArrowheads="1"/>
          </p:cNvSpPr>
          <p:nvPr/>
        </p:nvSpPr>
        <p:spPr bwMode="auto">
          <a:xfrm>
            <a:off x="423863" y="4343400"/>
            <a:ext cx="1449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FF3300"/>
                </a:solidFill>
                <a:latin typeface="Arial"/>
              </a:rPr>
              <a:t>“</a:t>
            </a:r>
            <a:r>
              <a:rPr lang="en-US" sz="1800">
                <a:solidFill>
                  <a:srgbClr val="FF3300"/>
                </a:solidFill>
              </a:rPr>
              <a:t>OR</a:t>
            </a:r>
            <a:r>
              <a:rPr lang="ja-JP" altLang="en-US" sz="1800">
                <a:solidFill>
                  <a:srgbClr val="FF3300"/>
                </a:solidFill>
                <a:latin typeface="Arial"/>
              </a:rPr>
              <a:t>”</a:t>
            </a:r>
            <a:r>
              <a:rPr lang="en-US" sz="1800">
                <a:solidFill>
                  <a:srgbClr val="FF3300"/>
                </a:solidFill>
              </a:rPr>
              <a:t> </a:t>
            </a:r>
            <a:r>
              <a:rPr lang="ja-JP" altLang="en-US" sz="1800">
                <a:solidFill>
                  <a:srgbClr val="FF3300"/>
                </a:solidFill>
                <a:latin typeface="Arial"/>
              </a:rPr>
              <a:t>“</a:t>
            </a:r>
            <a:r>
              <a:rPr lang="en-US" sz="1800">
                <a:solidFill>
                  <a:srgbClr val="FF3300"/>
                </a:solidFill>
              </a:rPr>
              <a:t>This</a:t>
            </a:r>
            <a:r>
              <a:rPr lang="ja-JP" altLang="en-US" sz="1800">
                <a:solidFill>
                  <a:srgbClr val="FF3300"/>
                </a:solidFill>
                <a:latin typeface="Arial"/>
              </a:rPr>
              <a:t>”</a:t>
            </a:r>
            <a:endParaRPr lang="en-US" sz="1800">
              <a:solidFill>
                <a:srgbClr val="FF3300"/>
              </a:solidFill>
            </a:endParaRPr>
          </a:p>
        </p:txBody>
      </p:sp>
      <p:grpSp>
        <p:nvGrpSpPr>
          <p:cNvPr id="107714" name="Group 194"/>
          <p:cNvGrpSpPr>
            <a:grpSpLocks/>
          </p:cNvGrpSpPr>
          <p:nvPr/>
        </p:nvGrpSpPr>
        <p:grpSpPr bwMode="auto">
          <a:xfrm>
            <a:off x="960438" y="3368675"/>
            <a:ext cx="296862" cy="930275"/>
            <a:chOff x="437" y="864"/>
            <a:chExt cx="187" cy="586"/>
          </a:xfrm>
        </p:grpSpPr>
        <p:sp>
          <p:nvSpPr>
            <p:cNvPr id="107715" name="Rectangle 195"/>
            <p:cNvSpPr>
              <a:spLocks noChangeArrowheads="1"/>
            </p:cNvSpPr>
            <p:nvPr/>
          </p:nvSpPr>
          <p:spPr bwMode="auto">
            <a:xfrm>
              <a:off x="437" y="117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716" name="Group 196"/>
            <p:cNvGrpSpPr>
              <a:grpSpLocks/>
            </p:cNvGrpSpPr>
            <p:nvPr/>
          </p:nvGrpSpPr>
          <p:grpSpPr bwMode="auto">
            <a:xfrm>
              <a:off x="442" y="1200"/>
              <a:ext cx="36" cy="47"/>
              <a:chOff x="738" y="1622"/>
              <a:chExt cx="36" cy="47"/>
            </a:xfrm>
          </p:grpSpPr>
          <p:sp>
            <p:nvSpPr>
              <p:cNvPr id="107717" name="Line 19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18" name="Line 19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719" name="Rectangle 199"/>
            <p:cNvSpPr>
              <a:spLocks noChangeArrowheads="1"/>
            </p:cNvSpPr>
            <p:nvPr/>
          </p:nvSpPr>
          <p:spPr bwMode="auto">
            <a:xfrm>
              <a:off x="437" y="101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0" name="Line 200"/>
            <p:cNvSpPr>
              <a:spLocks noChangeShapeType="1"/>
            </p:cNvSpPr>
            <p:nvPr/>
          </p:nvSpPr>
          <p:spPr bwMode="auto">
            <a:xfrm flipH="1">
              <a:off x="487" y="134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1" name="Line 201"/>
            <p:cNvSpPr>
              <a:spLocks noChangeShapeType="1"/>
            </p:cNvSpPr>
            <p:nvPr/>
          </p:nvSpPr>
          <p:spPr bwMode="auto">
            <a:xfrm flipH="1">
              <a:off x="492" y="141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2" name="Line 202"/>
            <p:cNvSpPr>
              <a:spLocks noChangeShapeType="1"/>
            </p:cNvSpPr>
            <p:nvPr/>
          </p:nvSpPr>
          <p:spPr bwMode="auto">
            <a:xfrm flipH="1" flipV="1">
              <a:off x="492" y="137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3" name="Line 203"/>
            <p:cNvSpPr>
              <a:spLocks noChangeShapeType="1"/>
            </p:cNvSpPr>
            <p:nvPr/>
          </p:nvSpPr>
          <p:spPr bwMode="auto">
            <a:xfrm>
              <a:off x="442" y="1032"/>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4" name="Line 204"/>
            <p:cNvSpPr>
              <a:spLocks noChangeShapeType="1"/>
            </p:cNvSpPr>
            <p:nvPr/>
          </p:nvSpPr>
          <p:spPr bwMode="auto">
            <a:xfrm flipV="1">
              <a:off x="442" y="124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5" name="Rectangle 205"/>
            <p:cNvSpPr>
              <a:spLocks noChangeArrowheads="1"/>
            </p:cNvSpPr>
            <p:nvPr/>
          </p:nvSpPr>
          <p:spPr bwMode="auto">
            <a:xfrm>
              <a:off x="497" y="94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726" name="Group 206"/>
            <p:cNvGrpSpPr>
              <a:grpSpLocks/>
            </p:cNvGrpSpPr>
            <p:nvPr/>
          </p:nvGrpSpPr>
          <p:grpSpPr bwMode="auto">
            <a:xfrm>
              <a:off x="437" y="1108"/>
              <a:ext cx="36" cy="47"/>
              <a:chOff x="738" y="1622"/>
              <a:chExt cx="36" cy="47"/>
            </a:xfrm>
          </p:grpSpPr>
          <p:sp>
            <p:nvSpPr>
              <p:cNvPr id="107727" name="Line 20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28" name="Line 20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729" name="Oval 209"/>
            <p:cNvSpPr>
              <a:spLocks noChangeArrowheads="1"/>
            </p:cNvSpPr>
            <p:nvPr/>
          </p:nvSpPr>
          <p:spPr bwMode="auto">
            <a:xfrm>
              <a:off x="483" y="86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731" name="AutoShape 211"/>
          <p:cNvSpPr>
            <a:spLocks noChangeArrowheads="1"/>
          </p:cNvSpPr>
          <p:nvPr/>
        </p:nvSpPr>
        <p:spPr bwMode="auto">
          <a:xfrm rot="5400000">
            <a:off x="664368" y="3872707"/>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32" name="Line 212"/>
          <p:cNvSpPr>
            <a:spLocks noChangeShapeType="1"/>
          </p:cNvSpPr>
          <p:nvPr/>
        </p:nvSpPr>
        <p:spPr bwMode="auto">
          <a:xfrm rot="5400000">
            <a:off x="865188" y="3836987"/>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33" name="Line 213"/>
          <p:cNvSpPr>
            <a:spLocks noChangeShapeType="1"/>
          </p:cNvSpPr>
          <p:nvPr/>
        </p:nvSpPr>
        <p:spPr bwMode="auto">
          <a:xfrm rot="5400000">
            <a:off x="1583532" y="3655219"/>
            <a:ext cx="0" cy="6429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34" name="Text Box 214"/>
          <p:cNvSpPr txBox="1">
            <a:spLocks noChangeArrowheads="1"/>
          </p:cNvSpPr>
          <p:nvPr/>
        </p:nvSpPr>
        <p:spPr bwMode="auto">
          <a:xfrm>
            <a:off x="1255713" y="36306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7735" name="Text Box 215"/>
          <p:cNvSpPr txBox="1">
            <a:spLocks noChangeArrowheads="1"/>
          </p:cNvSpPr>
          <p:nvPr/>
        </p:nvSpPr>
        <p:spPr bwMode="auto">
          <a:xfrm>
            <a:off x="482600" y="2895600"/>
            <a:ext cx="187960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800">
                <a:solidFill>
                  <a:srgbClr val="FF3300"/>
                </a:solidFill>
                <a:latin typeface="Arial"/>
              </a:rPr>
              <a:t>“</a:t>
            </a:r>
            <a:r>
              <a:rPr lang="en-US" sz="1800">
                <a:solidFill>
                  <a:srgbClr val="FF3300"/>
                </a:solidFill>
              </a:rPr>
              <a:t>NOT</a:t>
            </a:r>
            <a:r>
              <a:rPr lang="ja-JP" altLang="en-US" sz="1800">
                <a:solidFill>
                  <a:srgbClr val="FF3300"/>
                </a:solidFill>
                <a:latin typeface="Arial"/>
              </a:rPr>
              <a:t>”</a:t>
            </a:r>
            <a:r>
              <a:rPr lang="en-US" sz="1800">
                <a:solidFill>
                  <a:srgbClr val="FF3300"/>
                </a:solidFill>
              </a:rPr>
              <a:t> This</a:t>
            </a:r>
          </a:p>
        </p:txBody>
      </p:sp>
      <p:grpSp>
        <p:nvGrpSpPr>
          <p:cNvPr id="107736" name="Group 216"/>
          <p:cNvGrpSpPr>
            <a:grpSpLocks/>
          </p:cNvGrpSpPr>
          <p:nvPr/>
        </p:nvGrpSpPr>
        <p:grpSpPr bwMode="auto">
          <a:xfrm>
            <a:off x="3886200" y="4419600"/>
            <a:ext cx="90488" cy="263525"/>
            <a:chOff x="2213" y="2794"/>
            <a:chExt cx="57" cy="166"/>
          </a:xfrm>
        </p:grpSpPr>
        <p:grpSp>
          <p:nvGrpSpPr>
            <p:cNvPr id="107737" name="Group 217"/>
            <p:cNvGrpSpPr>
              <a:grpSpLocks/>
            </p:cNvGrpSpPr>
            <p:nvPr/>
          </p:nvGrpSpPr>
          <p:grpSpPr bwMode="auto">
            <a:xfrm rot="5400000">
              <a:off x="2212" y="2814"/>
              <a:ext cx="78" cy="38"/>
              <a:chOff x="0" y="0"/>
              <a:chExt cx="20000" cy="20000"/>
            </a:xfrm>
          </p:grpSpPr>
          <p:sp>
            <p:nvSpPr>
              <p:cNvPr id="107738" name="Arc 21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39" name="Arc 21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740" name="Line 220"/>
            <p:cNvSpPr>
              <a:spLocks noChangeShapeType="1"/>
            </p:cNvSpPr>
            <p:nvPr/>
          </p:nvSpPr>
          <p:spPr bwMode="auto">
            <a:xfrm rot="10800000">
              <a:off x="2213" y="2871"/>
              <a:ext cx="0" cy="89"/>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741" name="Line 221"/>
          <p:cNvSpPr>
            <a:spLocks noChangeShapeType="1"/>
          </p:cNvSpPr>
          <p:nvPr/>
        </p:nvSpPr>
        <p:spPr bwMode="auto">
          <a:xfrm rot="10800000">
            <a:off x="1905000" y="3963988"/>
            <a:ext cx="0" cy="2794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2" name="Line 222"/>
          <p:cNvSpPr>
            <a:spLocks noChangeShapeType="1"/>
          </p:cNvSpPr>
          <p:nvPr/>
        </p:nvSpPr>
        <p:spPr bwMode="auto">
          <a:xfrm rot="10800000">
            <a:off x="2311400" y="4452938"/>
            <a:ext cx="0" cy="784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3" name="Line 223"/>
          <p:cNvSpPr>
            <a:spLocks noChangeShapeType="1"/>
          </p:cNvSpPr>
          <p:nvPr/>
        </p:nvSpPr>
        <p:spPr bwMode="auto">
          <a:xfrm rot="10800000">
            <a:off x="3541713" y="4473575"/>
            <a:ext cx="0" cy="1968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4" name="Line 224"/>
          <p:cNvSpPr>
            <a:spLocks noChangeShapeType="1"/>
          </p:cNvSpPr>
          <p:nvPr/>
        </p:nvSpPr>
        <p:spPr bwMode="auto">
          <a:xfrm rot="10800000">
            <a:off x="4826000" y="4448175"/>
            <a:ext cx="0" cy="1968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5" name="Line 225"/>
          <p:cNvSpPr>
            <a:spLocks noChangeShapeType="1"/>
          </p:cNvSpPr>
          <p:nvPr/>
        </p:nvSpPr>
        <p:spPr bwMode="auto">
          <a:xfrm rot="10800000">
            <a:off x="3187700" y="4473575"/>
            <a:ext cx="0" cy="19685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6" name="Line 226"/>
          <p:cNvSpPr>
            <a:spLocks noChangeShapeType="1"/>
          </p:cNvSpPr>
          <p:nvPr/>
        </p:nvSpPr>
        <p:spPr bwMode="auto">
          <a:xfrm rot="5400000">
            <a:off x="2749550" y="4035425"/>
            <a:ext cx="0" cy="8763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7" name="Line 227"/>
          <p:cNvSpPr>
            <a:spLocks noChangeShapeType="1"/>
          </p:cNvSpPr>
          <p:nvPr/>
        </p:nvSpPr>
        <p:spPr bwMode="auto">
          <a:xfrm rot="5400000">
            <a:off x="2918619" y="3229769"/>
            <a:ext cx="0" cy="202406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8" name="Line 228"/>
          <p:cNvSpPr>
            <a:spLocks noChangeShapeType="1"/>
          </p:cNvSpPr>
          <p:nvPr/>
        </p:nvSpPr>
        <p:spPr bwMode="auto">
          <a:xfrm rot="10800000">
            <a:off x="3924300" y="4243388"/>
            <a:ext cx="0" cy="1635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49" name="Line 229"/>
          <p:cNvSpPr>
            <a:spLocks noChangeShapeType="1"/>
          </p:cNvSpPr>
          <p:nvPr/>
        </p:nvSpPr>
        <p:spPr bwMode="auto">
          <a:xfrm>
            <a:off x="2232025" y="4021138"/>
            <a:ext cx="30527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50" name="Line 230"/>
          <p:cNvSpPr>
            <a:spLocks noChangeShapeType="1"/>
          </p:cNvSpPr>
          <p:nvPr/>
        </p:nvSpPr>
        <p:spPr bwMode="auto">
          <a:xfrm rot="10800000">
            <a:off x="5632450" y="4184650"/>
            <a:ext cx="0" cy="434975"/>
          </a:xfrm>
          <a:prstGeom prst="line">
            <a:avLst/>
          </a:prstGeom>
          <a:noFill/>
          <a:ln w="25400">
            <a:solidFill>
              <a:srgbClr val="00FF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751" name="Group 231"/>
          <p:cNvGrpSpPr>
            <a:grpSpLocks/>
          </p:cNvGrpSpPr>
          <p:nvPr/>
        </p:nvGrpSpPr>
        <p:grpSpPr bwMode="auto">
          <a:xfrm>
            <a:off x="3657600" y="1484313"/>
            <a:ext cx="811213" cy="666750"/>
            <a:chOff x="4623" y="720"/>
            <a:chExt cx="634" cy="521"/>
          </a:xfrm>
        </p:grpSpPr>
        <p:sp>
          <p:nvSpPr>
            <p:cNvPr id="107752" name="Line 232"/>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53" name="Line 233"/>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54" name="Rectangle 234"/>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55" name="Line 235"/>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756" name="Group 236"/>
            <p:cNvGrpSpPr>
              <a:grpSpLocks/>
            </p:cNvGrpSpPr>
            <p:nvPr/>
          </p:nvGrpSpPr>
          <p:grpSpPr bwMode="auto">
            <a:xfrm>
              <a:off x="4896" y="816"/>
              <a:ext cx="96" cy="144"/>
              <a:chOff x="4992" y="816"/>
              <a:chExt cx="96" cy="144"/>
            </a:xfrm>
          </p:grpSpPr>
          <p:sp>
            <p:nvSpPr>
              <p:cNvPr id="107757" name="Line 237"/>
              <p:cNvSpPr>
                <a:spLocks noChangeShapeType="1"/>
              </p:cNvSpPr>
              <p:nvPr/>
            </p:nvSpPr>
            <p:spPr bwMode="auto">
              <a:xfrm flipV="1">
                <a:off x="499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58" name="Line 238"/>
              <p:cNvSpPr>
                <a:spLocks noChangeShapeType="1"/>
              </p:cNvSpPr>
              <p:nvPr/>
            </p:nvSpPr>
            <p:spPr bwMode="auto">
              <a:xfrm flipV="1">
                <a:off x="5086"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59" name="Line 239"/>
              <p:cNvSpPr>
                <a:spLocks noChangeShapeType="1"/>
              </p:cNvSpPr>
              <p:nvPr/>
            </p:nvSpPr>
            <p:spPr bwMode="auto">
              <a:xfrm flipH="1" flipV="1">
                <a:off x="4992" y="816"/>
                <a:ext cx="96"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07760" name="Line 240"/>
          <p:cNvSpPr>
            <a:spLocks noChangeShapeType="1"/>
          </p:cNvSpPr>
          <p:nvPr/>
        </p:nvSpPr>
        <p:spPr bwMode="auto">
          <a:xfrm flipH="1" flipV="1">
            <a:off x="4926013" y="3116263"/>
            <a:ext cx="3175" cy="70008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1" name="Line 241"/>
          <p:cNvSpPr>
            <a:spLocks noChangeShapeType="1"/>
          </p:cNvSpPr>
          <p:nvPr/>
        </p:nvSpPr>
        <p:spPr bwMode="auto">
          <a:xfrm rot="10800000" flipH="1">
            <a:off x="4171950" y="2595563"/>
            <a:ext cx="10207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2" name="Line 242"/>
          <p:cNvSpPr>
            <a:spLocks noChangeShapeType="1"/>
          </p:cNvSpPr>
          <p:nvPr/>
        </p:nvSpPr>
        <p:spPr bwMode="auto">
          <a:xfrm>
            <a:off x="5192713" y="2589213"/>
            <a:ext cx="0" cy="14128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3" name="Line 243"/>
          <p:cNvSpPr>
            <a:spLocks noChangeShapeType="1"/>
          </p:cNvSpPr>
          <p:nvPr/>
        </p:nvSpPr>
        <p:spPr bwMode="auto">
          <a:xfrm>
            <a:off x="4757738" y="3802063"/>
            <a:ext cx="4413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4" name="Line 244"/>
          <p:cNvSpPr>
            <a:spLocks noChangeShapeType="1"/>
          </p:cNvSpPr>
          <p:nvPr/>
        </p:nvSpPr>
        <p:spPr bwMode="auto">
          <a:xfrm flipV="1">
            <a:off x="5192713" y="366077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5" name="Line 245"/>
          <p:cNvSpPr>
            <a:spLocks noChangeShapeType="1"/>
          </p:cNvSpPr>
          <p:nvPr/>
        </p:nvSpPr>
        <p:spPr bwMode="auto">
          <a:xfrm flipH="1">
            <a:off x="4926013" y="3111500"/>
            <a:ext cx="920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6" name="Oval 246"/>
          <p:cNvSpPr>
            <a:spLocks noChangeArrowheads="1"/>
          </p:cNvSpPr>
          <p:nvPr/>
        </p:nvSpPr>
        <p:spPr bwMode="auto">
          <a:xfrm>
            <a:off x="4902200" y="3798888"/>
            <a:ext cx="31750" cy="30162"/>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7" name="Rectangle 247"/>
          <p:cNvSpPr>
            <a:spLocks noChangeArrowheads="1"/>
          </p:cNvSpPr>
          <p:nvPr/>
        </p:nvSpPr>
        <p:spPr bwMode="auto">
          <a:xfrm>
            <a:off x="5019675" y="2873375"/>
            <a:ext cx="352425"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68" name="Rectangle 248"/>
          <p:cNvSpPr>
            <a:spLocks noChangeArrowheads="1"/>
          </p:cNvSpPr>
          <p:nvPr/>
        </p:nvSpPr>
        <p:spPr bwMode="auto">
          <a:xfrm>
            <a:off x="5016500" y="3197225"/>
            <a:ext cx="354013" cy="3238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769" name="Group 249"/>
          <p:cNvGrpSpPr>
            <a:grpSpLocks/>
          </p:cNvGrpSpPr>
          <p:nvPr/>
        </p:nvGrpSpPr>
        <p:grpSpPr bwMode="auto">
          <a:xfrm>
            <a:off x="5016500" y="3217863"/>
            <a:ext cx="90488" cy="87312"/>
            <a:chOff x="3913" y="2593"/>
            <a:chExt cx="155" cy="151"/>
          </a:xfrm>
        </p:grpSpPr>
        <p:sp>
          <p:nvSpPr>
            <p:cNvPr id="107770" name="Line 25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71" name="Line 25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7773" name="Group 253"/>
          <p:cNvGrpSpPr>
            <a:grpSpLocks/>
          </p:cNvGrpSpPr>
          <p:nvPr/>
        </p:nvGrpSpPr>
        <p:grpSpPr bwMode="auto">
          <a:xfrm>
            <a:off x="5011738" y="3063875"/>
            <a:ext cx="90487" cy="87313"/>
            <a:chOff x="3913" y="2593"/>
            <a:chExt cx="155" cy="151"/>
          </a:xfrm>
        </p:grpSpPr>
        <p:sp>
          <p:nvSpPr>
            <p:cNvPr id="107774" name="Line 25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75" name="Line 25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776" name="Rectangle 256"/>
          <p:cNvSpPr>
            <a:spLocks noChangeArrowheads="1"/>
          </p:cNvSpPr>
          <p:nvPr/>
        </p:nvSpPr>
        <p:spPr bwMode="auto">
          <a:xfrm rot="10800000" flipH="1">
            <a:off x="5095875" y="3522663"/>
            <a:ext cx="200025" cy="1333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77" name="Line 257"/>
          <p:cNvSpPr>
            <a:spLocks noChangeShapeType="1"/>
          </p:cNvSpPr>
          <p:nvPr/>
        </p:nvSpPr>
        <p:spPr bwMode="auto">
          <a:xfrm rot="10800000">
            <a:off x="5021263" y="2941638"/>
            <a:ext cx="346075" cy="104775"/>
          </a:xfrm>
          <a:prstGeom prst="line">
            <a:avLst/>
          </a:prstGeom>
          <a:noFill/>
          <a:ln w="25400">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78" name="Line 258"/>
          <p:cNvSpPr>
            <a:spLocks noChangeShapeType="1"/>
          </p:cNvSpPr>
          <p:nvPr/>
        </p:nvSpPr>
        <p:spPr bwMode="auto">
          <a:xfrm flipV="1">
            <a:off x="5029200" y="3343275"/>
            <a:ext cx="346075" cy="10477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79" name="Rectangle 259"/>
          <p:cNvSpPr>
            <a:spLocks noChangeArrowheads="1"/>
          </p:cNvSpPr>
          <p:nvPr/>
        </p:nvSpPr>
        <p:spPr bwMode="auto">
          <a:xfrm>
            <a:off x="5049838" y="2716213"/>
            <a:ext cx="287337" cy="1555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80" name="AutoShape 260"/>
          <p:cNvSpPr>
            <a:spLocks noChangeArrowheads="1"/>
          </p:cNvSpPr>
          <p:nvPr/>
        </p:nvSpPr>
        <p:spPr bwMode="auto">
          <a:xfrm rot="10800000">
            <a:off x="5100638" y="2746375"/>
            <a:ext cx="192087" cy="100013"/>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81" name="AutoShape 261"/>
          <p:cNvSpPr>
            <a:spLocks noChangeArrowheads="1"/>
          </p:cNvSpPr>
          <p:nvPr/>
        </p:nvSpPr>
        <p:spPr bwMode="auto">
          <a:xfrm flipH="1">
            <a:off x="5143500" y="3559175"/>
            <a:ext cx="107950" cy="55563"/>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782" name="Line 262"/>
          <p:cNvSpPr>
            <a:spLocks noChangeShapeType="1"/>
          </p:cNvSpPr>
          <p:nvPr/>
        </p:nvSpPr>
        <p:spPr bwMode="auto">
          <a:xfrm rot="5400000">
            <a:off x="3422651" y="1503362"/>
            <a:ext cx="0" cy="4603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83" name="Text Box 263"/>
          <p:cNvSpPr txBox="1">
            <a:spLocks noChangeArrowheads="1"/>
          </p:cNvSpPr>
          <p:nvPr/>
        </p:nvSpPr>
        <p:spPr bwMode="auto">
          <a:xfrm>
            <a:off x="3649663" y="20574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7784" name="Text Box 264"/>
          <p:cNvSpPr txBox="1">
            <a:spLocks noChangeArrowheads="1"/>
          </p:cNvSpPr>
          <p:nvPr/>
        </p:nvSpPr>
        <p:spPr bwMode="auto">
          <a:xfrm>
            <a:off x="2316163" y="133985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7785" name="Text Box 265"/>
          <p:cNvSpPr txBox="1">
            <a:spLocks noChangeArrowheads="1"/>
          </p:cNvSpPr>
          <p:nvPr/>
        </p:nvSpPr>
        <p:spPr bwMode="auto">
          <a:xfrm>
            <a:off x="2311400" y="18351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7786" name="Text Box 266"/>
          <p:cNvSpPr txBox="1">
            <a:spLocks noChangeArrowheads="1"/>
          </p:cNvSpPr>
          <p:nvPr/>
        </p:nvSpPr>
        <p:spPr bwMode="auto">
          <a:xfrm>
            <a:off x="4394200" y="3656013"/>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7787" name="Line 267"/>
          <p:cNvSpPr>
            <a:spLocks noChangeShapeType="1"/>
          </p:cNvSpPr>
          <p:nvPr/>
        </p:nvSpPr>
        <p:spPr bwMode="auto">
          <a:xfrm>
            <a:off x="5405438" y="3043238"/>
            <a:ext cx="995362"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89" name="Line 269"/>
          <p:cNvSpPr>
            <a:spLocks noChangeShapeType="1"/>
          </p:cNvSpPr>
          <p:nvPr/>
        </p:nvSpPr>
        <p:spPr bwMode="auto">
          <a:xfrm>
            <a:off x="4437063" y="1736725"/>
            <a:ext cx="995362"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91" name="Line 271"/>
          <p:cNvSpPr>
            <a:spLocks noChangeShapeType="1"/>
          </p:cNvSpPr>
          <p:nvPr/>
        </p:nvSpPr>
        <p:spPr bwMode="auto">
          <a:xfrm rot="10800000">
            <a:off x="4171950" y="2589213"/>
            <a:ext cx="0" cy="4746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92" name="Line 272"/>
          <p:cNvSpPr>
            <a:spLocks noChangeShapeType="1"/>
          </p:cNvSpPr>
          <p:nvPr/>
        </p:nvSpPr>
        <p:spPr bwMode="auto">
          <a:xfrm rot="5400000">
            <a:off x="3902076" y="2841625"/>
            <a:ext cx="0" cy="5048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93" name="Text Box 273"/>
          <p:cNvSpPr txBox="1">
            <a:spLocks noChangeArrowheads="1"/>
          </p:cNvSpPr>
          <p:nvPr/>
        </p:nvSpPr>
        <p:spPr bwMode="auto">
          <a:xfrm>
            <a:off x="2546350" y="33401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7794" name="Line 274"/>
          <p:cNvSpPr>
            <a:spLocks noChangeShapeType="1"/>
          </p:cNvSpPr>
          <p:nvPr/>
        </p:nvSpPr>
        <p:spPr bwMode="auto">
          <a:xfrm rot="5400000">
            <a:off x="3219451" y="3246437"/>
            <a:ext cx="0" cy="5048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95" name="Line 275"/>
          <p:cNvSpPr>
            <a:spLocks noChangeShapeType="1"/>
          </p:cNvSpPr>
          <p:nvPr/>
        </p:nvSpPr>
        <p:spPr bwMode="auto">
          <a:xfrm rot="5400000">
            <a:off x="3219451" y="2446337"/>
            <a:ext cx="0" cy="5048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796" name="Text Box 276"/>
          <p:cNvSpPr txBox="1">
            <a:spLocks noChangeArrowheads="1"/>
          </p:cNvSpPr>
          <p:nvPr/>
        </p:nvSpPr>
        <p:spPr bwMode="auto">
          <a:xfrm>
            <a:off x="2546350" y="2541588"/>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7798" name="Rectangle 278"/>
          <p:cNvSpPr>
            <a:spLocks noChangeArrowheads="1"/>
          </p:cNvSpPr>
          <p:nvPr/>
        </p:nvSpPr>
        <p:spPr bwMode="auto">
          <a:xfrm>
            <a:off x="4724400" y="5413375"/>
            <a:ext cx="1123950" cy="19526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799" name="AutoShape 279"/>
          <p:cNvSpPr>
            <a:spLocks/>
          </p:cNvSpPr>
          <p:nvPr/>
        </p:nvSpPr>
        <p:spPr bwMode="auto">
          <a:xfrm rot="16200000" flipV="1">
            <a:off x="4983162" y="5211763"/>
            <a:ext cx="131763" cy="52863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00" name="AutoShape 280"/>
          <p:cNvSpPr>
            <a:spLocks/>
          </p:cNvSpPr>
          <p:nvPr/>
        </p:nvSpPr>
        <p:spPr bwMode="auto">
          <a:xfrm rot="16200000" flipV="1">
            <a:off x="5018881" y="5247482"/>
            <a:ext cx="66675" cy="3921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01" name="Rectangle 281"/>
          <p:cNvSpPr>
            <a:spLocks noChangeArrowheads="1"/>
          </p:cNvSpPr>
          <p:nvPr/>
        </p:nvSpPr>
        <p:spPr bwMode="auto">
          <a:xfrm>
            <a:off x="4724400" y="4652963"/>
            <a:ext cx="1123950" cy="7429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802" name="Rectangle 282"/>
          <p:cNvSpPr>
            <a:spLocks noChangeArrowheads="1"/>
          </p:cNvSpPr>
          <p:nvPr/>
        </p:nvSpPr>
        <p:spPr bwMode="auto">
          <a:xfrm rot="16200000" flipV="1">
            <a:off x="5153025" y="4910138"/>
            <a:ext cx="244475" cy="7270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03" name="Rectangle 283"/>
          <p:cNvSpPr>
            <a:spLocks noChangeArrowheads="1"/>
          </p:cNvSpPr>
          <p:nvPr/>
        </p:nvSpPr>
        <p:spPr bwMode="auto">
          <a:xfrm rot="-5400000" flipH="1" flipV="1">
            <a:off x="5158581" y="4645819"/>
            <a:ext cx="233363" cy="441325"/>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04" name="Rectangle 284"/>
          <p:cNvSpPr>
            <a:spLocks noChangeArrowheads="1"/>
          </p:cNvSpPr>
          <p:nvPr/>
        </p:nvSpPr>
        <p:spPr bwMode="auto">
          <a:xfrm rot="10800000" flipV="1">
            <a:off x="5165725" y="4991100"/>
            <a:ext cx="227013" cy="152400"/>
          </a:xfrm>
          <a:prstGeom prst="rect">
            <a:avLst/>
          </a:prstGeom>
          <a:solidFill>
            <a:srgbClr val="00FF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05" name="Rectangle 285"/>
          <p:cNvSpPr>
            <a:spLocks noChangeArrowheads="1"/>
          </p:cNvSpPr>
          <p:nvPr/>
        </p:nvSpPr>
        <p:spPr bwMode="auto">
          <a:xfrm rot="-5400000">
            <a:off x="5583237" y="4833938"/>
            <a:ext cx="66675" cy="46355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806" name="Group 286"/>
          <p:cNvGrpSpPr>
            <a:grpSpLocks/>
          </p:cNvGrpSpPr>
          <p:nvPr/>
        </p:nvGrpSpPr>
        <p:grpSpPr bwMode="auto">
          <a:xfrm flipV="1">
            <a:off x="4945063" y="4803775"/>
            <a:ext cx="661987" cy="465138"/>
            <a:chOff x="3380" y="1014"/>
            <a:chExt cx="481" cy="337"/>
          </a:xfrm>
        </p:grpSpPr>
        <p:sp>
          <p:nvSpPr>
            <p:cNvPr id="107807" name="Rectangle 2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808" name="Rectangle 2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809" name="Rectangle 2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7810" name="AutoShape 290"/>
          <p:cNvSpPr>
            <a:spLocks/>
          </p:cNvSpPr>
          <p:nvPr/>
        </p:nvSpPr>
        <p:spPr bwMode="auto">
          <a:xfrm rot="10800000">
            <a:off x="5499100" y="4652963"/>
            <a:ext cx="174625" cy="247650"/>
          </a:xfrm>
          <a:prstGeom prst="leftBracket">
            <a:avLst>
              <a:gd name="adj" fmla="val 0"/>
            </a:avLst>
          </a:prstGeom>
          <a:solidFill>
            <a:srgbClr val="00FF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11" name="AutoShape 291"/>
          <p:cNvSpPr>
            <a:spLocks/>
          </p:cNvSpPr>
          <p:nvPr/>
        </p:nvSpPr>
        <p:spPr bwMode="auto">
          <a:xfrm rot="10800000">
            <a:off x="5497513" y="4656138"/>
            <a:ext cx="103187" cy="1682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12" name="Line 292"/>
          <p:cNvSpPr>
            <a:spLocks noChangeShapeType="1"/>
          </p:cNvSpPr>
          <p:nvPr/>
        </p:nvSpPr>
        <p:spPr bwMode="auto">
          <a:xfrm rot="16200000" flipV="1">
            <a:off x="5299869" y="5068094"/>
            <a:ext cx="1714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13" name="Rectangle 293"/>
          <p:cNvSpPr>
            <a:spLocks noChangeArrowheads="1"/>
          </p:cNvSpPr>
          <p:nvPr/>
        </p:nvSpPr>
        <p:spPr bwMode="auto">
          <a:xfrm rot="-10800000">
            <a:off x="4784725" y="4652963"/>
            <a:ext cx="73025" cy="74453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7814" name="Line 294"/>
          <p:cNvSpPr>
            <a:spLocks noChangeShapeType="1"/>
          </p:cNvSpPr>
          <p:nvPr/>
        </p:nvSpPr>
        <p:spPr bwMode="auto">
          <a:xfrm rot="16200000" flipV="1">
            <a:off x="5083175" y="5062538"/>
            <a:ext cx="169863"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15" name="Rectangle 295"/>
          <p:cNvSpPr>
            <a:spLocks noChangeArrowheads="1"/>
          </p:cNvSpPr>
          <p:nvPr/>
        </p:nvSpPr>
        <p:spPr bwMode="auto">
          <a:xfrm rot="-10800000">
            <a:off x="5248275" y="4652963"/>
            <a:ext cx="73025" cy="9683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7816" name="Group 296"/>
          <p:cNvGrpSpPr>
            <a:grpSpLocks/>
          </p:cNvGrpSpPr>
          <p:nvPr/>
        </p:nvGrpSpPr>
        <p:grpSpPr bwMode="auto">
          <a:xfrm flipV="1">
            <a:off x="4911725" y="5283200"/>
            <a:ext cx="730250" cy="107950"/>
            <a:chOff x="3118" y="864"/>
            <a:chExt cx="530" cy="48"/>
          </a:xfrm>
        </p:grpSpPr>
        <p:sp>
          <p:nvSpPr>
            <p:cNvPr id="107817" name="Arc 2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18" name="Arc 2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7822" name="Line 302"/>
          <p:cNvSpPr>
            <a:spLocks noChangeShapeType="1"/>
          </p:cNvSpPr>
          <p:nvPr/>
        </p:nvSpPr>
        <p:spPr bwMode="auto">
          <a:xfrm flipV="1">
            <a:off x="4833938" y="4495800"/>
            <a:ext cx="0" cy="265113"/>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25" name="Line 305"/>
          <p:cNvSpPr>
            <a:spLocks noChangeShapeType="1"/>
          </p:cNvSpPr>
          <p:nvPr/>
        </p:nvSpPr>
        <p:spPr bwMode="auto">
          <a:xfrm flipV="1">
            <a:off x="5121275" y="4776788"/>
            <a:ext cx="330200"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7826" name="Group 306"/>
          <p:cNvGrpSpPr>
            <a:grpSpLocks/>
          </p:cNvGrpSpPr>
          <p:nvPr/>
        </p:nvGrpSpPr>
        <p:grpSpPr bwMode="auto">
          <a:xfrm flipV="1">
            <a:off x="5084763" y="4702175"/>
            <a:ext cx="385762" cy="325438"/>
            <a:chOff x="3482" y="1024"/>
            <a:chExt cx="280" cy="236"/>
          </a:xfrm>
        </p:grpSpPr>
        <p:grpSp>
          <p:nvGrpSpPr>
            <p:cNvPr id="107827" name="Group 307"/>
            <p:cNvGrpSpPr>
              <a:grpSpLocks/>
            </p:cNvGrpSpPr>
            <p:nvPr/>
          </p:nvGrpSpPr>
          <p:grpSpPr bwMode="auto">
            <a:xfrm>
              <a:off x="3712" y="1202"/>
              <a:ext cx="50" cy="58"/>
              <a:chOff x="3726" y="878"/>
              <a:chExt cx="50" cy="58"/>
            </a:xfrm>
          </p:grpSpPr>
          <p:sp>
            <p:nvSpPr>
              <p:cNvPr id="107828" name="AutoShape 3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29" name="AutoShape 3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7830" name="Group 310"/>
            <p:cNvGrpSpPr>
              <a:grpSpLocks/>
            </p:cNvGrpSpPr>
            <p:nvPr/>
          </p:nvGrpSpPr>
          <p:grpSpPr bwMode="auto">
            <a:xfrm>
              <a:off x="3484" y="1204"/>
              <a:ext cx="48" cy="56"/>
              <a:chOff x="3462" y="734"/>
              <a:chExt cx="48" cy="56"/>
            </a:xfrm>
          </p:grpSpPr>
          <p:sp>
            <p:nvSpPr>
              <p:cNvPr id="107831" name="AutoShape 3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32" name="AutoShape 3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7833" name="Group 313"/>
            <p:cNvGrpSpPr>
              <a:grpSpLocks/>
            </p:cNvGrpSpPr>
            <p:nvPr/>
          </p:nvGrpSpPr>
          <p:grpSpPr bwMode="auto">
            <a:xfrm flipV="1">
              <a:off x="3710" y="1024"/>
              <a:ext cx="50" cy="58"/>
              <a:chOff x="3726" y="878"/>
              <a:chExt cx="50" cy="58"/>
            </a:xfrm>
          </p:grpSpPr>
          <p:sp>
            <p:nvSpPr>
              <p:cNvPr id="107834" name="AutoShape 31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35" name="AutoShape 31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7836" name="Group 316"/>
            <p:cNvGrpSpPr>
              <a:grpSpLocks/>
            </p:cNvGrpSpPr>
            <p:nvPr/>
          </p:nvGrpSpPr>
          <p:grpSpPr bwMode="auto">
            <a:xfrm flipV="1">
              <a:off x="3482" y="1026"/>
              <a:ext cx="48" cy="56"/>
              <a:chOff x="3462" y="734"/>
              <a:chExt cx="48" cy="56"/>
            </a:xfrm>
          </p:grpSpPr>
          <p:sp>
            <p:nvSpPr>
              <p:cNvPr id="107837" name="AutoShape 31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38" name="AutoShape 31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07840" name="Group 320"/>
          <p:cNvGrpSpPr>
            <a:grpSpLocks/>
          </p:cNvGrpSpPr>
          <p:nvPr/>
        </p:nvGrpSpPr>
        <p:grpSpPr bwMode="auto">
          <a:xfrm>
            <a:off x="5867400" y="4997450"/>
            <a:ext cx="128588" cy="107950"/>
            <a:chOff x="3360" y="1875"/>
            <a:chExt cx="81" cy="68"/>
          </a:xfrm>
        </p:grpSpPr>
        <p:sp>
          <p:nvSpPr>
            <p:cNvPr id="107841" name="Line 321"/>
            <p:cNvSpPr>
              <a:spLocks noChangeShapeType="1"/>
            </p:cNvSpPr>
            <p:nvPr/>
          </p:nvSpPr>
          <p:spPr bwMode="auto">
            <a:xfrm flipV="1">
              <a:off x="3360" y="1875"/>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2" name="Line 322"/>
            <p:cNvSpPr>
              <a:spLocks noChangeShapeType="1"/>
            </p:cNvSpPr>
            <p:nvPr/>
          </p:nvSpPr>
          <p:spPr bwMode="auto">
            <a:xfrm>
              <a:off x="3360" y="1911"/>
              <a:ext cx="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3" name="Line 323"/>
            <p:cNvSpPr>
              <a:spLocks noChangeShapeType="1"/>
            </p:cNvSpPr>
            <p:nvPr/>
          </p:nvSpPr>
          <p:spPr bwMode="auto">
            <a:xfrm>
              <a:off x="3360" y="1921"/>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7844" name="Group 324"/>
          <p:cNvGrpSpPr>
            <a:grpSpLocks/>
          </p:cNvGrpSpPr>
          <p:nvPr/>
        </p:nvGrpSpPr>
        <p:grpSpPr bwMode="auto">
          <a:xfrm>
            <a:off x="903288" y="4629150"/>
            <a:ext cx="442912" cy="323850"/>
            <a:chOff x="594" y="2160"/>
            <a:chExt cx="279" cy="204"/>
          </a:xfrm>
        </p:grpSpPr>
        <p:sp>
          <p:nvSpPr>
            <p:cNvPr id="107845" name="Line 325"/>
            <p:cNvSpPr>
              <a:spLocks noChangeShapeType="1"/>
            </p:cNvSpPr>
            <p:nvPr/>
          </p:nvSpPr>
          <p:spPr bwMode="auto">
            <a:xfrm>
              <a:off x="594" y="2232"/>
              <a:ext cx="279" cy="13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6" name="Line 326"/>
            <p:cNvSpPr>
              <a:spLocks noChangeShapeType="1"/>
            </p:cNvSpPr>
            <p:nvPr/>
          </p:nvSpPr>
          <p:spPr bwMode="auto">
            <a:xfrm flipV="1">
              <a:off x="621" y="216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7" name="Line 327"/>
            <p:cNvSpPr>
              <a:spLocks noChangeShapeType="1"/>
            </p:cNvSpPr>
            <p:nvPr/>
          </p:nvSpPr>
          <p:spPr bwMode="auto">
            <a:xfrm flipV="1">
              <a:off x="662" y="2178"/>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8" name="Line 328"/>
            <p:cNvSpPr>
              <a:spLocks noChangeShapeType="1"/>
            </p:cNvSpPr>
            <p:nvPr/>
          </p:nvSpPr>
          <p:spPr bwMode="auto">
            <a:xfrm flipV="1">
              <a:off x="710" y="2200"/>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49" name="Line 329"/>
            <p:cNvSpPr>
              <a:spLocks noChangeShapeType="1"/>
            </p:cNvSpPr>
            <p:nvPr/>
          </p:nvSpPr>
          <p:spPr bwMode="auto">
            <a:xfrm flipV="1">
              <a:off x="759" y="2223"/>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50" name="Line 330"/>
            <p:cNvSpPr>
              <a:spLocks noChangeShapeType="1"/>
            </p:cNvSpPr>
            <p:nvPr/>
          </p:nvSpPr>
          <p:spPr bwMode="auto">
            <a:xfrm flipV="1">
              <a:off x="806" y="2245"/>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7851" name="Line 331"/>
            <p:cNvSpPr>
              <a:spLocks noChangeShapeType="1"/>
            </p:cNvSpPr>
            <p:nvPr/>
          </p:nvSpPr>
          <p:spPr bwMode="auto">
            <a:xfrm flipV="1">
              <a:off x="855" y="2272"/>
              <a:ext cx="0" cy="82"/>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7852" name="AutoShape 332"/>
          <p:cNvSpPr>
            <a:spLocks noChangeArrowheads="1"/>
          </p:cNvSpPr>
          <p:nvPr/>
        </p:nvSpPr>
        <p:spPr bwMode="auto">
          <a:xfrm>
            <a:off x="8162925" y="4083050"/>
            <a:ext cx="169863" cy="127000"/>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53" name="AutoShape 333"/>
          <p:cNvSpPr>
            <a:spLocks noChangeArrowheads="1"/>
          </p:cNvSpPr>
          <p:nvPr/>
        </p:nvSpPr>
        <p:spPr bwMode="auto">
          <a:xfrm rot="16200000" flipH="1">
            <a:off x="6379369" y="2975769"/>
            <a:ext cx="169862" cy="127000"/>
          </a:xfrm>
          <a:prstGeom prst="triangle">
            <a:avLst>
              <a:gd name="adj" fmla="val 50000"/>
            </a:avLst>
          </a:prstGeom>
          <a:noFill/>
          <a:ln w="38100">
            <a:solidFill>
              <a:srgbClr val="00FF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7854" name="AutoShape 334"/>
          <p:cNvSpPr>
            <a:spLocks noChangeArrowheads="1"/>
          </p:cNvSpPr>
          <p:nvPr/>
        </p:nvSpPr>
        <p:spPr bwMode="auto">
          <a:xfrm rot="16200000" flipH="1">
            <a:off x="5385594" y="1674019"/>
            <a:ext cx="169862" cy="127000"/>
          </a:xfrm>
          <a:prstGeom prst="triangle">
            <a:avLst>
              <a:gd name="adj" fmla="val 50000"/>
            </a:avLst>
          </a:prstGeom>
          <a:noFill/>
          <a:ln w="38100">
            <a:solidFill>
              <a:srgbClr val="00FF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2" name="Slide Number Placeholder 3"/>
          <p:cNvSpPr>
            <a:spLocks noGrp="1"/>
          </p:cNvSpPr>
          <p:nvPr>
            <p:ph type="sldNum" sz="quarter" idx="12"/>
          </p:nvPr>
        </p:nvSpPr>
        <p:spPr/>
        <p:txBody>
          <a:bodyPr/>
          <a:lstStyle/>
          <a:p>
            <a:fld id="{64D08C77-9CA8-C147-91BD-EF819E9AEE41}" type="slidenum">
              <a:rPr lang="en-US"/>
              <a:pPr/>
              <a:t>160</a:t>
            </a:fld>
            <a:endParaRPr lang="en-US"/>
          </a:p>
        </p:txBody>
      </p:sp>
      <p:sp>
        <p:nvSpPr>
          <p:cNvPr id="227330"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7331"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Fully Retracted</a:t>
            </a:r>
          </a:p>
        </p:txBody>
      </p:sp>
      <p:sp>
        <p:nvSpPr>
          <p:cNvPr id="227332"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7333"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7334"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7335"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7336"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7337"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38"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39"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0"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1"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2" name="Line 14"/>
          <p:cNvSpPr>
            <a:spLocks noChangeShapeType="1"/>
          </p:cNvSpPr>
          <p:nvPr/>
        </p:nvSpPr>
        <p:spPr bwMode="auto">
          <a:xfrm rot="5400000" flipH="1">
            <a:off x="1871663" y="4111625"/>
            <a:ext cx="0" cy="2190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3"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4"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7345"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7346"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47" name="Line 19"/>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8" name="Line 20"/>
          <p:cNvSpPr>
            <a:spLocks noChangeShapeType="1"/>
          </p:cNvSpPr>
          <p:nvPr/>
        </p:nvSpPr>
        <p:spPr bwMode="auto">
          <a:xfrm rot="5400000" flipH="1">
            <a:off x="3867944" y="2183606"/>
            <a:ext cx="0" cy="13795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49" name="Rectangle 21"/>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50" name="Rectangle 22"/>
          <p:cNvSpPr>
            <a:spLocks noChangeArrowheads="1"/>
          </p:cNvSpPr>
          <p:nvPr/>
        </p:nvSpPr>
        <p:spPr bwMode="auto">
          <a:xfrm rot="5400000" flipV="1">
            <a:off x="2663032" y="2674144"/>
            <a:ext cx="361950" cy="319087"/>
          </a:xfrm>
          <a:prstGeom prst="rect">
            <a:avLst/>
          </a:prstGeom>
          <a:solidFill>
            <a:schemeClr val="bg1"/>
          </a:solidFill>
          <a:ln w="1905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51" name="Rectangle 23"/>
          <p:cNvSpPr>
            <a:spLocks noChangeArrowheads="1"/>
          </p:cNvSpPr>
          <p:nvPr/>
        </p:nvSpPr>
        <p:spPr bwMode="auto">
          <a:xfrm rot="5400000" flipH="1">
            <a:off x="3066256" y="2778919"/>
            <a:ext cx="61913" cy="187325"/>
          </a:xfrm>
          <a:prstGeom prst="rect">
            <a:avLst/>
          </a:prstGeom>
          <a:solidFill>
            <a:schemeClr val="bg1"/>
          </a:solidFill>
          <a:ln w="1587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52" name="Rectangle 24"/>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53" name="Rectangle 25"/>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54" name="Rectangle 26"/>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55" name="AutoShape 27"/>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56" name="AutoShape 28"/>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357" name="Group 29"/>
          <p:cNvGrpSpPr>
            <a:grpSpLocks/>
          </p:cNvGrpSpPr>
          <p:nvPr/>
        </p:nvGrpSpPr>
        <p:grpSpPr bwMode="auto">
          <a:xfrm rot="-5400000" flipH="1" flipV="1">
            <a:off x="2401888" y="2705100"/>
            <a:ext cx="65087" cy="125413"/>
            <a:chOff x="2904" y="1200"/>
            <a:chExt cx="50" cy="96"/>
          </a:xfrm>
        </p:grpSpPr>
        <p:sp>
          <p:nvSpPr>
            <p:cNvPr id="227358" name="Line 3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59" name="Line 3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60" name="Line 3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361" name="Rectangle 33"/>
          <p:cNvSpPr>
            <a:spLocks noChangeArrowheads="1"/>
          </p:cNvSpPr>
          <p:nvPr/>
        </p:nvSpPr>
        <p:spPr bwMode="auto">
          <a:xfrm rot="5400000" flipV="1">
            <a:off x="2761457" y="2937669"/>
            <a:ext cx="165100" cy="319087"/>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62" name="AutoShape 34"/>
          <p:cNvSpPr>
            <a:spLocks/>
          </p:cNvSpPr>
          <p:nvPr/>
        </p:nvSpPr>
        <p:spPr bwMode="auto">
          <a:xfrm rot="16200000" flipV="1">
            <a:off x="2618581" y="3074195"/>
            <a:ext cx="149225" cy="379412"/>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63" name="AutoShape 35"/>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364" name="Line 36"/>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65" name="Line 37"/>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66" name="Line 38"/>
          <p:cNvSpPr>
            <a:spLocks noChangeShapeType="1"/>
          </p:cNvSpPr>
          <p:nvPr/>
        </p:nvSpPr>
        <p:spPr bwMode="auto">
          <a:xfrm rot="5400000" flipH="1">
            <a:off x="2286000" y="3924300"/>
            <a:ext cx="0" cy="5842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367" name="Group 39"/>
          <p:cNvGrpSpPr>
            <a:grpSpLocks/>
          </p:cNvGrpSpPr>
          <p:nvPr/>
        </p:nvGrpSpPr>
        <p:grpSpPr bwMode="auto">
          <a:xfrm>
            <a:off x="2360613" y="3459163"/>
            <a:ext cx="115887" cy="266700"/>
            <a:chOff x="0" y="0"/>
            <a:chExt cx="20000" cy="19999"/>
          </a:xfrm>
        </p:grpSpPr>
        <p:sp>
          <p:nvSpPr>
            <p:cNvPr id="227368" name="Arc 4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69" name="Arc 4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370" name="Oval 42"/>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71" name="Line 43"/>
          <p:cNvSpPr>
            <a:spLocks noChangeShapeType="1"/>
          </p:cNvSpPr>
          <p:nvPr/>
        </p:nvSpPr>
        <p:spPr bwMode="auto">
          <a:xfrm rot="5400000" flipH="1">
            <a:off x="4294188" y="3817937"/>
            <a:ext cx="0" cy="8032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2" name="Line 44"/>
          <p:cNvSpPr>
            <a:spLocks noChangeShapeType="1"/>
          </p:cNvSpPr>
          <p:nvPr/>
        </p:nvSpPr>
        <p:spPr bwMode="auto">
          <a:xfrm rot="5400000" flipH="1">
            <a:off x="2924175" y="4183063"/>
            <a:ext cx="0" cy="11049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3" name="Line 45"/>
          <p:cNvSpPr>
            <a:spLocks noChangeShapeType="1"/>
          </p:cNvSpPr>
          <p:nvPr/>
        </p:nvSpPr>
        <p:spPr bwMode="auto">
          <a:xfrm rot="10800000" flipH="1">
            <a:off x="3905250" y="4214813"/>
            <a:ext cx="0" cy="5207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4" name="Line 46"/>
          <p:cNvSpPr>
            <a:spLocks noChangeShapeType="1"/>
          </p:cNvSpPr>
          <p:nvPr/>
        </p:nvSpPr>
        <p:spPr bwMode="auto">
          <a:xfrm rot="10800000" flipH="1">
            <a:off x="2373313" y="4344988"/>
            <a:ext cx="0" cy="3905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375" name="Group 47"/>
          <p:cNvGrpSpPr>
            <a:grpSpLocks/>
          </p:cNvGrpSpPr>
          <p:nvPr/>
        </p:nvGrpSpPr>
        <p:grpSpPr bwMode="auto">
          <a:xfrm>
            <a:off x="2373313" y="4084638"/>
            <a:ext cx="115887" cy="266700"/>
            <a:chOff x="0" y="0"/>
            <a:chExt cx="20000" cy="19999"/>
          </a:xfrm>
        </p:grpSpPr>
        <p:sp>
          <p:nvSpPr>
            <p:cNvPr id="227376" name="Arc 4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77" name="Arc 4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378" name="Line 50"/>
          <p:cNvSpPr>
            <a:spLocks noChangeShapeType="1"/>
          </p:cNvSpPr>
          <p:nvPr/>
        </p:nvSpPr>
        <p:spPr bwMode="auto">
          <a:xfrm rot="10800000" flipH="1">
            <a:off x="2371725" y="3709988"/>
            <a:ext cx="1588" cy="3937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79" name="Line 51"/>
          <p:cNvSpPr>
            <a:spLocks noChangeShapeType="1"/>
          </p:cNvSpPr>
          <p:nvPr/>
        </p:nvSpPr>
        <p:spPr bwMode="auto">
          <a:xfrm rot="10800000" flipH="1">
            <a:off x="2374900" y="3289300"/>
            <a:ext cx="0" cy="169863"/>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0" name="Line 52"/>
          <p:cNvSpPr>
            <a:spLocks noChangeShapeType="1"/>
          </p:cNvSpPr>
          <p:nvPr/>
        </p:nvSpPr>
        <p:spPr bwMode="auto">
          <a:xfrm rot="5400000" flipH="1">
            <a:off x="2430463" y="3230562"/>
            <a:ext cx="0" cy="1428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1" name="Line 53"/>
          <p:cNvSpPr>
            <a:spLocks noChangeShapeType="1"/>
          </p:cNvSpPr>
          <p:nvPr/>
        </p:nvSpPr>
        <p:spPr bwMode="auto">
          <a:xfrm rot="10800000" flipH="1">
            <a:off x="3400425" y="1931988"/>
            <a:ext cx="0" cy="15271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2" name="Line 54"/>
          <p:cNvSpPr>
            <a:spLocks noChangeShapeType="1"/>
          </p:cNvSpPr>
          <p:nvPr/>
        </p:nvSpPr>
        <p:spPr bwMode="auto">
          <a:xfrm rot="10800000" flipH="1">
            <a:off x="3611563"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383" name="Group 55"/>
          <p:cNvGrpSpPr>
            <a:grpSpLocks/>
          </p:cNvGrpSpPr>
          <p:nvPr/>
        </p:nvGrpSpPr>
        <p:grpSpPr bwMode="auto">
          <a:xfrm>
            <a:off x="3387725" y="3459163"/>
            <a:ext cx="115888" cy="266700"/>
            <a:chOff x="0" y="0"/>
            <a:chExt cx="20000" cy="19999"/>
          </a:xfrm>
        </p:grpSpPr>
        <p:sp>
          <p:nvSpPr>
            <p:cNvPr id="227384" name="Arc 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85" name="Arc 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386" name="Oval 58"/>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87" name="Line 59"/>
          <p:cNvSpPr>
            <a:spLocks noChangeShapeType="1"/>
          </p:cNvSpPr>
          <p:nvPr/>
        </p:nvSpPr>
        <p:spPr bwMode="auto">
          <a:xfrm rot="5400000" flipH="1">
            <a:off x="3591719" y="4171157"/>
            <a:ext cx="0" cy="627062"/>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8" name="Line 60"/>
          <p:cNvSpPr>
            <a:spLocks noChangeShapeType="1"/>
          </p:cNvSpPr>
          <p:nvPr/>
        </p:nvSpPr>
        <p:spPr bwMode="auto">
          <a:xfrm rot="10800000" flipH="1">
            <a:off x="3400425"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89" name="Line 61"/>
          <p:cNvSpPr>
            <a:spLocks noChangeShapeType="1"/>
          </p:cNvSpPr>
          <p:nvPr/>
        </p:nvSpPr>
        <p:spPr bwMode="auto">
          <a:xfrm rot="16200000" flipH="1">
            <a:off x="3344863"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0" name="Line 62"/>
          <p:cNvSpPr>
            <a:spLocks noChangeShapeType="1"/>
          </p:cNvSpPr>
          <p:nvPr/>
        </p:nvSpPr>
        <p:spPr bwMode="auto">
          <a:xfrm rot="10800000" flipH="1">
            <a:off x="4545013" y="2803525"/>
            <a:ext cx="0" cy="793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1" name="Line 63"/>
          <p:cNvSpPr>
            <a:spLocks noChangeShapeType="1"/>
          </p:cNvSpPr>
          <p:nvPr/>
        </p:nvSpPr>
        <p:spPr bwMode="auto">
          <a:xfrm rot="10800000" flipH="1">
            <a:off x="4532313"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2" name="Line 64"/>
          <p:cNvSpPr>
            <a:spLocks noChangeShapeType="1"/>
          </p:cNvSpPr>
          <p:nvPr/>
        </p:nvSpPr>
        <p:spPr bwMode="auto">
          <a:xfrm rot="5400000" flipH="1">
            <a:off x="4377532" y="2359819"/>
            <a:ext cx="0" cy="636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3" name="Line 65"/>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4" name="Line 66"/>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395" name="Line 67"/>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396" name="Group 68"/>
          <p:cNvGrpSpPr>
            <a:grpSpLocks/>
          </p:cNvGrpSpPr>
          <p:nvPr/>
        </p:nvGrpSpPr>
        <p:grpSpPr bwMode="auto">
          <a:xfrm>
            <a:off x="3600450" y="3459163"/>
            <a:ext cx="115888" cy="266700"/>
            <a:chOff x="0" y="0"/>
            <a:chExt cx="20000" cy="19999"/>
          </a:xfrm>
        </p:grpSpPr>
        <p:sp>
          <p:nvSpPr>
            <p:cNvPr id="227397" name="Arc 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398" name="Arc 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399" name="Line 71"/>
          <p:cNvSpPr>
            <a:spLocks noChangeShapeType="1"/>
          </p:cNvSpPr>
          <p:nvPr/>
        </p:nvSpPr>
        <p:spPr bwMode="auto">
          <a:xfrm rot="10800000" flipH="1">
            <a:off x="3616325"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00" name="Line 72"/>
          <p:cNvSpPr>
            <a:spLocks noChangeShapeType="1"/>
          </p:cNvSpPr>
          <p:nvPr/>
        </p:nvSpPr>
        <p:spPr bwMode="auto">
          <a:xfrm rot="10800000" flipH="1">
            <a:off x="3614738"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01" name="Group 73"/>
          <p:cNvGrpSpPr>
            <a:grpSpLocks/>
          </p:cNvGrpSpPr>
          <p:nvPr/>
        </p:nvGrpSpPr>
        <p:grpSpPr bwMode="auto">
          <a:xfrm>
            <a:off x="3603625" y="4333875"/>
            <a:ext cx="115888" cy="266700"/>
            <a:chOff x="0" y="0"/>
            <a:chExt cx="20000" cy="19999"/>
          </a:xfrm>
        </p:grpSpPr>
        <p:sp>
          <p:nvSpPr>
            <p:cNvPr id="227402"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3"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04" name="Group 76"/>
          <p:cNvGrpSpPr>
            <a:grpSpLocks/>
          </p:cNvGrpSpPr>
          <p:nvPr/>
        </p:nvGrpSpPr>
        <p:grpSpPr bwMode="auto">
          <a:xfrm rot="-5400000">
            <a:off x="3552031" y="4560094"/>
            <a:ext cx="115888" cy="266700"/>
            <a:chOff x="0" y="0"/>
            <a:chExt cx="20000" cy="19999"/>
          </a:xfrm>
        </p:grpSpPr>
        <p:sp>
          <p:nvSpPr>
            <p:cNvPr id="227405" name="Arc 7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6" name="Arc 7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07" name="Line 79"/>
          <p:cNvSpPr>
            <a:spLocks noChangeShapeType="1"/>
          </p:cNvSpPr>
          <p:nvPr/>
        </p:nvSpPr>
        <p:spPr bwMode="auto">
          <a:xfrm rot="5400000" flipH="1">
            <a:off x="3824288" y="4641850"/>
            <a:ext cx="0" cy="1873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08" name="Rectangle 80"/>
          <p:cNvSpPr>
            <a:spLocks noChangeArrowheads="1"/>
          </p:cNvSpPr>
          <p:nvPr/>
        </p:nvSpPr>
        <p:spPr bwMode="auto">
          <a:xfrm flipH="1" flipV="1">
            <a:off x="2578100" y="3843338"/>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09" name="Rectangle 81"/>
          <p:cNvSpPr>
            <a:spLocks noChangeArrowheads="1"/>
          </p:cNvSpPr>
          <p:nvPr/>
        </p:nvSpPr>
        <p:spPr bwMode="auto">
          <a:xfrm rot="16200000" flipH="1">
            <a:off x="2770981" y="3980657"/>
            <a:ext cx="263525" cy="477838"/>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10" name="Rectangle 82"/>
          <p:cNvSpPr>
            <a:spLocks noChangeArrowheads="1"/>
          </p:cNvSpPr>
          <p:nvPr/>
        </p:nvSpPr>
        <p:spPr bwMode="auto">
          <a:xfrm rot="-5400000" flipH="1" flipV="1">
            <a:off x="2590800" y="4168775"/>
            <a:ext cx="60325" cy="857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1" name="AutoShape 83"/>
          <p:cNvSpPr>
            <a:spLocks/>
          </p:cNvSpPr>
          <p:nvPr/>
        </p:nvSpPr>
        <p:spPr bwMode="auto">
          <a:xfrm rot="16200000" flipH="1">
            <a:off x="2994819" y="3798094"/>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12" name="AutoShape 84"/>
          <p:cNvSpPr>
            <a:spLocks/>
          </p:cNvSpPr>
          <p:nvPr/>
        </p:nvSpPr>
        <p:spPr bwMode="auto">
          <a:xfrm rot="16200000" flipH="1">
            <a:off x="3059907" y="3861594"/>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13" name="AutoShape 85"/>
          <p:cNvSpPr>
            <a:spLocks/>
          </p:cNvSpPr>
          <p:nvPr/>
        </p:nvSpPr>
        <p:spPr bwMode="auto">
          <a:xfrm rot="-5400000">
            <a:off x="2994820" y="4231481"/>
            <a:ext cx="157162" cy="409575"/>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14" name="AutoShape 86"/>
          <p:cNvSpPr>
            <a:spLocks/>
          </p:cNvSpPr>
          <p:nvPr/>
        </p:nvSpPr>
        <p:spPr bwMode="auto">
          <a:xfrm rot="-5400000">
            <a:off x="3059906" y="42283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15" name="Line 87"/>
          <p:cNvSpPr>
            <a:spLocks noChangeShapeType="1"/>
          </p:cNvSpPr>
          <p:nvPr/>
        </p:nvSpPr>
        <p:spPr bwMode="auto">
          <a:xfrm rot="10800000" flipH="1">
            <a:off x="4071938"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16" name="Group 88"/>
          <p:cNvGrpSpPr>
            <a:grpSpLocks/>
          </p:cNvGrpSpPr>
          <p:nvPr/>
        </p:nvGrpSpPr>
        <p:grpSpPr bwMode="auto">
          <a:xfrm>
            <a:off x="4532313" y="2544763"/>
            <a:ext cx="115887" cy="266700"/>
            <a:chOff x="0" y="0"/>
            <a:chExt cx="20000" cy="19999"/>
          </a:xfrm>
        </p:grpSpPr>
        <p:sp>
          <p:nvSpPr>
            <p:cNvPr id="227417" name="Arc 8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18" name="Arc 9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19" name="Group 91"/>
          <p:cNvGrpSpPr>
            <a:grpSpLocks/>
          </p:cNvGrpSpPr>
          <p:nvPr/>
        </p:nvGrpSpPr>
        <p:grpSpPr bwMode="auto">
          <a:xfrm>
            <a:off x="3603625" y="2738438"/>
            <a:ext cx="115888" cy="266700"/>
            <a:chOff x="0" y="0"/>
            <a:chExt cx="20000" cy="19999"/>
          </a:xfrm>
        </p:grpSpPr>
        <p:sp>
          <p:nvSpPr>
            <p:cNvPr id="227420" name="Arc 9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1" name="Arc 9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22" name="Line 94"/>
          <p:cNvSpPr>
            <a:spLocks noChangeShapeType="1"/>
          </p:cNvSpPr>
          <p:nvPr/>
        </p:nvSpPr>
        <p:spPr bwMode="auto">
          <a:xfrm rot="10800000" flipH="1">
            <a:off x="3616325"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23" name="Group 95"/>
          <p:cNvGrpSpPr>
            <a:grpSpLocks/>
          </p:cNvGrpSpPr>
          <p:nvPr/>
        </p:nvGrpSpPr>
        <p:grpSpPr bwMode="auto">
          <a:xfrm>
            <a:off x="379413" y="5105400"/>
            <a:ext cx="2017712" cy="1498600"/>
            <a:chOff x="4072" y="400"/>
            <a:chExt cx="1271" cy="944"/>
          </a:xfrm>
        </p:grpSpPr>
        <p:sp>
          <p:nvSpPr>
            <p:cNvPr id="227424" name="Text Box 96"/>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7425" name="Text Box 97"/>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7426" name="Group 98"/>
            <p:cNvGrpSpPr>
              <a:grpSpLocks/>
            </p:cNvGrpSpPr>
            <p:nvPr/>
          </p:nvGrpSpPr>
          <p:grpSpPr bwMode="auto">
            <a:xfrm rot="-5400000">
              <a:off x="4330" y="667"/>
              <a:ext cx="614" cy="272"/>
              <a:chOff x="582" y="1272"/>
              <a:chExt cx="706" cy="313"/>
            </a:xfrm>
          </p:grpSpPr>
          <p:sp>
            <p:nvSpPr>
              <p:cNvPr id="227427" name="Rectangle 99"/>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8" name="Line 100"/>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29" name="Line 101"/>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0" name="Line 102"/>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31" name="Text Box 103"/>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7432" name="Text Box 104"/>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7433" name="Rectangle 105"/>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34" name="Line 106"/>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35" name="Line 107"/>
          <p:cNvSpPr>
            <a:spLocks noChangeShapeType="1"/>
          </p:cNvSpPr>
          <p:nvPr/>
        </p:nvSpPr>
        <p:spPr bwMode="auto">
          <a:xfrm rot="5400000" flipH="1">
            <a:off x="6596857" y="2183606"/>
            <a:ext cx="0" cy="1379537"/>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36" name="Rectangle 108"/>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7" name="Rectangle 109"/>
          <p:cNvSpPr>
            <a:spLocks noChangeArrowheads="1"/>
          </p:cNvSpPr>
          <p:nvPr/>
        </p:nvSpPr>
        <p:spPr bwMode="auto">
          <a:xfrm rot="5400000" flipH="1">
            <a:off x="5795169" y="2778919"/>
            <a:ext cx="61913" cy="1873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8" name="Rectangle 110"/>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39" name="Rectangle 111"/>
          <p:cNvSpPr>
            <a:spLocks noChangeArrowheads="1"/>
          </p:cNvSpPr>
          <p:nvPr/>
        </p:nvSpPr>
        <p:spPr bwMode="auto">
          <a:xfrm rot="5400000" flipH="1">
            <a:off x="5288757" y="2678906"/>
            <a:ext cx="63500" cy="18256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40" name="Rectangle 112"/>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1" name="AutoShape 113"/>
          <p:cNvSpPr>
            <a:spLocks/>
          </p:cNvSpPr>
          <p:nvPr/>
        </p:nvSpPr>
        <p:spPr bwMode="auto">
          <a:xfrm rot="-5400000" flipH="1" flipV="1">
            <a:off x="5339557" y="2050256"/>
            <a:ext cx="165100" cy="38258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2" name="AutoShape 114"/>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3" name="Rectangle 115"/>
          <p:cNvSpPr>
            <a:spLocks noChangeArrowheads="1"/>
          </p:cNvSpPr>
          <p:nvPr/>
        </p:nvSpPr>
        <p:spPr bwMode="auto">
          <a:xfrm rot="5400000" flipV="1">
            <a:off x="5476875" y="2924175"/>
            <a:ext cx="192088" cy="319088"/>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4" name="AutoShape 116"/>
          <p:cNvSpPr>
            <a:spLocks/>
          </p:cNvSpPr>
          <p:nvPr/>
        </p:nvSpPr>
        <p:spPr bwMode="auto">
          <a:xfrm rot="16200000" flipV="1">
            <a:off x="5347494" y="3074194"/>
            <a:ext cx="149225" cy="379413"/>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5" name="AutoShape 117"/>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46" name="Line 118"/>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47" name="Line 119"/>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48" name="Line 120"/>
          <p:cNvSpPr>
            <a:spLocks noChangeShapeType="1"/>
          </p:cNvSpPr>
          <p:nvPr/>
        </p:nvSpPr>
        <p:spPr bwMode="auto">
          <a:xfrm rot="5400000" flipH="1">
            <a:off x="5014913" y="3924300"/>
            <a:ext cx="0" cy="5842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49" name="Group 121"/>
          <p:cNvGrpSpPr>
            <a:grpSpLocks/>
          </p:cNvGrpSpPr>
          <p:nvPr/>
        </p:nvGrpSpPr>
        <p:grpSpPr bwMode="auto">
          <a:xfrm>
            <a:off x="5089525" y="3459163"/>
            <a:ext cx="115888" cy="266700"/>
            <a:chOff x="0" y="0"/>
            <a:chExt cx="20000" cy="19999"/>
          </a:xfrm>
        </p:grpSpPr>
        <p:sp>
          <p:nvSpPr>
            <p:cNvPr id="227450" name="Arc 12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1" name="Arc 12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52" name="Oval 124"/>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3" name="Line 125"/>
          <p:cNvSpPr>
            <a:spLocks noChangeShapeType="1"/>
          </p:cNvSpPr>
          <p:nvPr/>
        </p:nvSpPr>
        <p:spPr bwMode="auto">
          <a:xfrm rot="5400000" flipH="1">
            <a:off x="7023101" y="3817937"/>
            <a:ext cx="0" cy="8032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54" name="Line 126"/>
          <p:cNvSpPr>
            <a:spLocks noChangeShapeType="1"/>
          </p:cNvSpPr>
          <p:nvPr/>
        </p:nvSpPr>
        <p:spPr bwMode="auto">
          <a:xfrm rot="5400000" flipH="1">
            <a:off x="5653088" y="4183063"/>
            <a:ext cx="0" cy="11049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55" name="Line 127"/>
          <p:cNvSpPr>
            <a:spLocks noChangeShapeType="1"/>
          </p:cNvSpPr>
          <p:nvPr/>
        </p:nvSpPr>
        <p:spPr bwMode="auto">
          <a:xfrm rot="10800000" flipH="1">
            <a:off x="6634163" y="4214813"/>
            <a:ext cx="0" cy="5207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56" name="Line 128"/>
          <p:cNvSpPr>
            <a:spLocks noChangeShapeType="1"/>
          </p:cNvSpPr>
          <p:nvPr/>
        </p:nvSpPr>
        <p:spPr bwMode="auto">
          <a:xfrm rot="10800000" flipH="1">
            <a:off x="5102225" y="4344988"/>
            <a:ext cx="0" cy="3905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57" name="Group 129"/>
          <p:cNvGrpSpPr>
            <a:grpSpLocks/>
          </p:cNvGrpSpPr>
          <p:nvPr/>
        </p:nvGrpSpPr>
        <p:grpSpPr bwMode="auto">
          <a:xfrm>
            <a:off x="5102225" y="4084638"/>
            <a:ext cx="115888" cy="266700"/>
            <a:chOff x="0" y="0"/>
            <a:chExt cx="20000" cy="19999"/>
          </a:xfrm>
        </p:grpSpPr>
        <p:sp>
          <p:nvSpPr>
            <p:cNvPr id="227458" name="Arc 13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59" name="Arc 13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60" name="Line 132"/>
          <p:cNvSpPr>
            <a:spLocks noChangeShapeType="1"/>
          </p:cNvSpPr>
          <p:nvPr/>
        </p:nvSpPr>
        <p:spPr bwMode="auto">
          <a:xfrm rot="10800000" flipH="1">
            <a:off x="5100638" y="3709988"/>
            <a:ext cx="1587" cy="3937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61" name="Line 133"/>
          <p:cNvSpPr>
            <a:spLocks noChangeShapeType="1"/>
          </p:cNvSpPr>
          <p:nvPr/>
        </p:nvSpPr>
        <p:spPr bwMode="auto">
          <a:xfrm rot="10800000" flipH="1">
            <a:off x="5103813" y="3289300"/>
            <a:ext cx="0" cy="169863"/>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62" name="Line 134"/>
          <p:cNvSpPr>
            <a:spLocks noChangeShapeType="1"/>
          </p:cNvSpPr>
          <p:nvPr/>
        </p:nvSpPr>
        <p:spPr bwMode="auto">
          <a:xfrm rot="5400000" flipH="1">
            <a:off x="5159376" y="3230562"/>
            <a:ext cx="0" cy="1428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63" name="Line 135"/>
          <p:cNvSpPr>
            <a:spLocks noChangeShapeType="1"/>
          </p:cNvSpPr>
          <p:nvPr/>
        </p:nvSpPr>
        <p:spPr bwMode="auto">
          <a:xfrm rot="10800000" flipH="1">
            <a:off x="6129338" y="1619250"/>
            <a:ext cx="0" cy="1839913"/>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64" name="Line 136"/>
          <p:cNvSpPr>
            <a:spLocks noChangeShapeType="1"/>
          </p:cNvSpPr>
          <p:nvPr/>
        </p:nvSpPr>
        <p:spPr bwMode="auto">
          <a:xfrm rot="10800000" flipH="1">
            <a:off x="6340475" y="4591050"/>
            <a:ext cx="0" cy="7953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65" name="Group 137"/>
          <p:cNvGrpSpPr>
            <a:grpSpLocks/>
          </p:cNvGrpSpPr>
          <p:nvPr/>
        </p:nvGrpSpPr>
        <p:grpSpPr bwMode="auto">
          <a:xfrm>
            <a:off x="6116638" y="3459163"/>
            <a:ext cx="115887" cy="266700"/>
            <a:chOff x="0" y="0"/>
            <a:chExt cx="20000" cy="19999"/>
          </a:xfrm>
        </p:grpSpPr>
        <p:sp>
          <p:nvSpPr>
            <p:cNvPr id="227466" name="Arc 13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7" name="Arc 13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68" name="Oval 140"/>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69" name="Line 141"/>
          <p:cNvSpPr>
            <a:spLocks noChangeShapeType="1"/>
          </p:cNvSpPr>
          <p:nvPr/>
        </p:nvSpPr>
        <p:spPr bwMode="auto">
          <a:xfrm rot="5400000" flipH="1">
            <a:off x="6320632" y="4171156"/>
            <a:ext cx="0" cy="627063"/>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0" name="Line 142"/>
          <p:cNvSpPr>
            <a:spLocks noChangeShapeType="1"/>
          </p:cNvSpPr>
          <p:nvPr/>
        </p:nvSpPr>
        <p:spPr bwMode="auto">
          <a:xfrm rot="10800000" flipH="1">
            <a:off x="6129338" y="3719513"/>
            <a:ext cx="0" cy="2508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1" name="Line 143"/>
          <p:cNvSpPr>
            <a:spLocks noChangeShapeType="1"/>
          </p:cNvSpPr>
          <p:nvPr/>
        </p:nvSpPr>
        <p:spPr bwMode="auto">
          <a:xfrm rot="16200000" flipH="1">
            <a:off x="6073776" y="3905250"/>
            <a:ext cx="0" cy="1111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2" name="Line 144"/>
          <p:cNvSpPr>
            <a:spLocks noChangeShapeType="1"/>
          </p:cNvSpPr>
          <p:nvPr/>
        </p:nvSpPr>
        <p:spPr bwMode="auto">
          <a:xfrm rot="10800000" flipH="1">
            <a:off x="7273925" y="2800350"/>
            <a:ext cx="0" cy="8255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3" name="Line 145"/>
          <p:cNvSpPr>
            <a:spLocks noChangeShapeType="1"/>
          </p:cNvSpPr>
          <p:nvPr/>
        </p:nvSpPr>
        <p:spPr bwMode="auto">
          <a:xfrm rot="10800000" flipH="1">
            <a:off x="7261225" y="1941513"/>
            <a:ext cx="0" cy="61595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4" name="Line 146"/>
          <p:cNvSpPr>
            <a:spLocks noChangeShapeType="1"/>
          </p:cNvSpPr>
          <p:nvPr/>
        </p:nvSpPr>
        <p:spPr bwMode="auto">
          <a:xfrm rot="5400000" flipH="1">
            <a:off x="7106444" y="2359819"/>
            <a:ext cx="0" cy="636588"/>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5" name="Line 147"/>
          <p:cNvSpPr>
            <a:spLocks noChangeShapeType="1"/>
          </p:cNvSpPr>
          <p:nvPr/>
        </p:nvSpPr>
        <p:spPr bwMode="auto">
          <a:xfrm rot="5400000" flipH="1">
            <a:off x="4832351"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6" name="Line 148"/>
          <p:cNvSpPr>
            <a:spLocks noChangeShapeType="1"/>
          </p:cNvSpPr>
          <p:nvPr/>
        </p:nvSpPr>
        <p:spPr bwMode="auto">
          <a:xfrm rot="10800000" flipH="1">
            <a:off x="4929188"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77" name="Line 149"/>
          <p:cNvSpPr>
            <a:spLocks noChangeShapeType="1"/>
          </p:cNvSpPr>
          <p:nvPr/>
        </p:nvSpPr>
        <p:spPr bwMode="auto">
          <a:xfrm rot="5400000" flipH="1">
            <a:off x="5080001"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78" name="Group 150"/>
          <p:cNvGrpSpPr>
            <a:grpSpLocks/>
          </p:cNvGrpSpPr>
          <p:nvPr/>
        </p:nvGrpSpPr>
        <p:grpSpPr bwMode="auto">
          <a:xfrm>
            <a:off x="6329363" y="3459163"/>
            <a:ext cx="115887" cy="266700"/>
            <a:chOff x="0" y="0"/>
            <a:chExt cx="20000" cy="19999"/>
          </a:xfrm>
        </p:grpSpPr>
        <p:sp>
          <p:nvSpPr>
            <p:cNvPr id="227479" name="Arc 15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80" name="Arc 15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81" name="Line 153"/>
          <p:cNvSpPr>
            <a:spLocks noChangeShapeType="1"/>
          </p:cNvSpPr>
          <p:nvPr/>
        </p:nvSpPr>
        <p:spPr bwMode="auto">
          <a:xfrm rot="10800000" flipH="1">
            <a:off x="6345238"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82" name="Line 154"/>
          <p:cNvSpPr>
            <a:spLocks noChangeShapeType="1"/>
          </p:cNvSpPr>
          <p:nvPr/>
        </p:nvSpPr>
        <p:spPr bwMode="auto">
          <a:xfrm rot="10800000" flipH="1">
            <a:off x="6343650"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83" name="Group 155"/>
          <p:cNvGrpSpPr>
            <a:grpSpLocks/>
          </p:cNvGrpSpPr>
          <p:nvPr/>
        </p:nvGrpSpPr>
        <p:grpSpPr bwMode="auto">
          <a:xfrm>
            <a:off x="6332538" y="4333875"/>
            <a:ext cx="115887" cy="266700"/>
            <a:chOff x="0" y="0"/>
            <a:chExt cx="20000" cy="19999"/>
          </a:xfrm>
        </p:grpSpPr>
        <p:sp>
          <p:nvSpPr>
            <p:cNvPr id="227484" name="Arc 1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85" name="Arc 1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86" name="Group 158"/>
          <p:cNvGrpSpPr>
            <a:grpSpLocks/>
          </p:cNvGrpSpPr>
          <p:nvPr/>
        </p:nvGrpSpPr>
        <p:grpSpPr bwMode="auto">
          <a:xfrm rot="-5400000">
            <a:off x="6280944" y="4560094"/>
            <a:ext cx="115888" cy="266700"/>
            <a:chOff x="0" y="0"/>
            <a:chExt cx="20000" cy="19999"/>
          </a:xfrm>
        </p:grpSpPr>
        <p:sp>
          <p:nvSpPr>
            <p:cNvPr id="227487" name="Arc 15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88" name="Arc 16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89" name="Line 161"/>
          <p:cNvSpPr>
            <a:spLocks noChangeShapeType="1"/>
          </p:cNvSpPr>
          <p:nvPr/>
        </p:nvSpPr>
        <p:spPr bwMode="auto">
          <a:xfrm rot="5400000" flipH="1">
            <a:off x="6553201" y="4641850"/>
            <a:ext cx="0" cy="18732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0" name="Line 162"/>
          <p:cNvSpPr>
            <a:spLocks noChangeShapeType="1"/>
          </p:cNvSpPr>
          <p:nvPr/>
        </p:nvSpPr>
        <p:spPr bwMode="auto">
          <a:xfrm rot="10800000" flipH="1">
            <a:off x="6800850" y="1941513"/>
            <a:ext cx="0" cy="7366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491" name="Group 163"/>
          <p:cNvGrpSpPr>
            <a:grpSpLocks/>
          </p:cNvGrpSpPr>
          <p:nvPr/>
        </p:nvGrpSpPr>
        <p:grpSpPr bwMode="auto">
          <a:xfrm>
            <a:off x="7261225" y="2544763"/>
            <a:ext cx="115888" cy="266700"/>
            <a:chOff x="0" y="0"/>
            <a:chExt cx="20000" cy="19999"/>
          </a:xfrm>
        </p:grpSpPr>
        <p:sp>
          <p:nvSpPr>
            <p:cNvPr id="227492" name="Arc 16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93" name="Arc 16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3366FF"/>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7494" name="Group 166"/>
          <p:cNvGrpSpPr>
            <a:grpSpLocks/>
          </p:cNvGrpSpPr>
          <p:nvPr/>
        </p:nvGrpSpPr>
        <p:grpSpPr bwMode="auto">
          <a:xfrm>
            <a:off x="6332538" y="2738438"/>
            <a:ext cx="115887" cy="266700"/>
            <a:chOff x="0" y="0"/>
            <a:chExt cx="20000" cy="19999"/>
          </a:xfrm>
        </p:grpSpPr>
        <p:sp>
          <p:nvSpPr>
            <p:cNvPr id="227495" name="Arc 16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496" name="Arc 16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497" name="Line 169"/>
          <p:cNvSpPr>
            <a:spLocks noChangeShapeType="1"/>
          </p:cNvSpPr>
          <p:nvPr/>
        </p:nvSpPr>
        <p:spPr bwMode="auto">
          <a:xfrm rot="10800000" flipH="1">
            <a:off x="6345238"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498" name="Rectangle 170"/>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499" name="Line 171"/>
          <p:cNvSpPr>
            <a:spLocks noChangeShapeType="1"/>
          </p:cNvSpPr>
          <p:nvPr/>
        </p:nvSpPr>
        <p:spPr bwMode="auto">
          <a:xfrm rot="-5400000">
            <a:off x="7546976" y="2562225"/>
            <a:ext cx="0" cy="2190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0" name="Line 172"/>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1" name="Oval 173"/>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2" name="Oval 174"/>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3" name="Line 175"/>
          <p:cNvSpPr>
            <a:spLocks noChangeShapeType="1"/>
          </p:cNvSpPr>
          <p:nvPr/>
        </p:nvSpPr>
        <p:spPr bwMode="auto">
          <a:xfrm rot="-5400000">
            <a:off x="7554913" y="4105275"/>
            <a:ext cx="0" cy="2190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4" name="Oval 176"/>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05" name="Text Box 177"/>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7506" name="Line 178"/>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07" name="Text Box 179"/>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7508" name="Text Box 180"/>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7509" name="Line 181"/>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0" name="AutoShape 182"/>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11" name="Line 183"/>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2" name="Line 184"/>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3" name="Line 185"/>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4" name="Line 186"/>
          <p:cNvSpPr>
            <a:spLocks noChangeShapeType="1"/>
          </p:cNvSpPr>
          <p:nvPr/>
        </p:nvSpPr>
        <p:spPr bwMode="auto">
          <a:xfrm rot="5400000" flipH="1">
            <a:off x="8235157" y="2207419"/>
            <a:ext cx="0" cy="903287"/>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5" name="Line 187"/>
          <p:cNvSpPr>
            <a:spLocks noChangeShapeType="1"/>
          </p:cNvSpPr>
          <p:nvPr/>
        </p:nvSpPr>
        <p:spPr bwMode="auto">
          <a:xfrm rot="5400000" flipH="1">
            <a:off x="8241507" y="3775869"/>
            <a:ext cx="0" cy="890587"/>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6" name="Line 188"/>
          <p:cNvSpPr>
            <a:spLocks noChangeShapeType="1"/>
          </p:cNvSpPr>
          <p:nvPr/>
        </p:nvSpPr>
        <p:spPr bwMode="auto">
          <a:xfrm rot="10800000" flipH="1">
            <a:off x="8686800" y="2659063"/>
            <a:ext cx="0" cy="1560512"/>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17" name="Line 189"/>
          <p:cNvSpPr>
            <a:spLocks noChangeShapeType="1"/>
          </p:cNvSpPr>
          <p:nvPr/>
        </p:nvSpPr>
        <p:spPr bwMode="auto">
          <a:xfrm rot="-5400000">
            <a:off x="975519" y="4102894"/>
            <a:ext cx="193675" cy="217487"/>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18" name="Line 190"/>
          <p:cNvSpPr>
            <a:spLocks noChangeShapeType="1"/>
          </p:cNvSpPr>
          <p:nvPr/>
        </p:nvSpPr>
        <p:spPr bwMode="auto">
          <a:xfrm rot="-5400000">
            <a:off x="1435100" y="3997325"/>
            <a:ext cx="0" cy="4318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19" name="Line 191"/>
          <p:cNvSpPr>
            <a:spLocks noChangeShapeType="1"/>
          </p:cNvSpPr>
          <p:nvPr/>
        </p:nvSpPr>
        <p:spPr bwMode="auto">
          <a:xfrm rot="16200000" flipV="1">
            <a:off x="980281" y="4107657"/>
            <a:ext cx="193675" cy="217488"/>
          </a:xfrm>
          <a:prstGeom prst="line">
            <a:avLst/>
          </a:prstGeom>
          <a:noFill/>
          <a:ln w="25400">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0" name="Line 192"/>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1" name="Oval 193"/>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2" name="Line 194"/>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23" name="Line 195"/>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24" name="AutoShape 196"/>
          <p:cNvSpPr>
            <a:spLocks noChangeArrowheads="1"/>
          </p:cNvSpPr>
          <p:nvPr/>
        </p:nvSpPr>
        <p:spPr bwMode="auto">
          <a:xfrm flipV="1">
            <a:off x="6005513" y="1447800"/>
            <a:ext cx="234950" cy="198438"/>
          </a:xfrm>
          <a:prstGeom prst="triangle">
            <a:avLst>
              <a:gd name="adj" fmla="val 50000"/>
            </a:avLst>
          </a:prstGeom>
          <a:solidFill>
            <a:schemeClr val="bg1"/>
          </a:solidFill>
          <a:ln w="2540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25" name="Oval 197"/>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6" name="Rectangle 198"/>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527" name="Group 199"/>
          <p:cNvGrpSpPr>
            <a:grpSpLocks/>
          </p:cNvGrpSpPr>
          <p:nvPr/>
        </p:nvGrpSpPr>
        <p:grpSpPr bwMode="auto">
          <a:xfrm rot="5400000" flipV="1">
            <a:off x="2479675" y="2568575"/>
            <a:ext cx="725488" cy="280988"/>
            <a:chOff x="2508" y="1200"/>
            <a:chExt cx="554" cy="214"/>
          </a:xfrm>
        </p:grpSpPr>
        <p:sp>
          <p:nvSpPr>
            <p:cNvPr id="227528" name="Rectangle 200"/>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29" name="Rectangle 201"/>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0" name="Rectangle 202"/>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1" name="Rectangle 203"/>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32" name="Line 204"/>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3" name="Line 205"/>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4" name="Line 206"/>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5" name="Rectangle 207"/>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6" name="Line 208"/>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7" name="Line 209"/>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8" name="Rectangle 210"/>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39" name="Line 211"/>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0" name="Line 212"/>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1" name="Line 213"/>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2" name="Line 214"/>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3" name="Rectangle 215"/>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4" name="Arc 216"/>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5" name="Arc 217"/>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6" name="Line 218"/>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7" name="Line 219"/>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48" name="Line 220"/>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49" name="Line 221"/>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50" name="Rectangle 222"/>
          <p:cNvSpPr>
            <a:spLocks noChangeArrowheads="1"/>
          </p:cNvSpPr>
          <p:nvPr/>
        </p:nvSpPr>
        <p:spPr bwMode="auto">
          <a:xfrm rot="-5400000">
            <a:off x="6520657" y="1110456"/>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51" name="Rectangle 223"/>
          <p:cNvSpPr>
            <a:spLocks noChangeArrowheads="1"/>
          </p:cNvSpPr>
          <p:nvPr/>
        </p:nvSpPr>
        <p:spPr bwMode="auto">
          <a:xfrm rot="10800000" flipV="1">
            <a:off x="6910388" y="1441450"/>
            <a:ext cx="228600" cy="4064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2" name="AutoShape 224"/>
          <p:cNvSpPr>
            <a:spLocks noChangeArrowheads="1"/>
          </p:cNvSpPr>
          <p:nvPr/>
        </p:nvSpPr>
        <p:spPr bwMode="auto">
          <a:xfrm rot="8139014" flipV="1">
            <a:off x="6888163"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3" name="AutoShape 225"/>
          <p:cNvSpPr>
            <a:spLocks noChangeArrowheads="1"/>
          </p:cNvSpPr>
          <p:nvPr/>
        </p:nvSpPr>
        <p:spPr bwMode="auto">
          <a:xfrm rot="8139014" flipV="1">
            <a:off x="6888163"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4" name="Rectangle 226"/>
          <p:cNvSpPr>
            <a:spLocks noChangeArrowheads="1"/>
          </p:cNvSpPr>
          <p:nvPr/>
        </p:nvSpPr>
        <p:spPr bwMode="auto">
          <a:xfrm rot="-10800000" flipH="1" flipV="1">
            <a:off x="6453188" y="1441450"/>
            <a:ext cx="227012" cy="406400"/>
          </a:xfrm>
          <a:prstGeom prst="rect">
            <a:avLst/>
          </a:prstGeom>
          <a:solidFill>
            <a:srgbClr val="FF66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5" name="AutoShape 227"/>
          <p:cNvSpPr>
            <a:spLocks noChangeArrowheads="1"/>
          </p:cNvSpPr>
          <p:nvPr/>
        </p:nvSpPr>
        <p:spPr bwMode="auto">
          <a:xfrm rot="-8139014" flipH="1" flipV="1">
            <a:off x="6651625"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6" name="AutoShape 228"/>
          <p:cNvSpPr>
            <a:spLocks noChangeArrowheads="1"/>
          </p:cNvSpPr>
          <p:nvPr/>
        </p:nvSpPr>
        <p:spPr bwMode="auto">
          <a:xfrm rot="-8139014" flipH="1" flipV="1">
            <a:off x="6651625"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7" name="AutoShape 229"/>
          <p:cNvSpPr>
            <a:spLocks noChangeArrowheads="1"/>
          </p:cNvSpPr>
          <p:nvPr/>
        </p:nvSpPr>
        <p:spPr bwMode="auto">
          <a:xfrm rot="8139014" flipV="1">
            <a:off x="6877050"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8" name="AutoShape 230"/>
          <p:cNvSpPr>
            <a:spLocks noChangeArrowheads="1"/>
          </p:cNvSpPr>
          <p:nvPr/>
        </p:nvSpPr>
        <p:spPr bwMode="auto">
          <a:xfrm rot="8139014" flipV="1">
            <a:off x="6875463"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59" name="AutoShape 231"/>
          <p:cNvSpPr>
            <a:spLocks noChangeArrowheads="1"/>
          </p:cNvSpPr>
          <p:nvPr/>
        </p:nvSpPr>
        <p:spPr bwMode="auto">
          <a:xfrm rot="-8139014" flipH="1" flipV="1">
            <a:off x="6662738"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60" name="AutoShape 232"/>
          <p:cNvSpPr>
            <a:spLocks noChangeArrowheads="1"/>
          </p:cNvSpPr>
          <p:nvPr/>
        </p:nvSpPr>
        <p:spPr bwMode="auto">
          <a:xfrm rot="-8139014" flipH="1" flipV="1">
            <a:off x="6664325"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61" name="Rectangle 233"/>
          <p:cNvSpPr>
            <a:spLocks noChangeArrowheads="1"/>
          </p:cNvSpPr>
          <p:nvPr/>
        </p:nvSpPr>
        <p:spPr bwMode="auto">
          <a:xfrm rot="5400000" flipV="1">
            <a:off x="6690519" y="1473994"/>
            <a:ext cx="192087" cy="333375"/>
          </a:xfrm>
          <a:prstGeom prst="rect">
            <a:avLst/>
          </a:prstGeom>
          <a:solidFill>
            <a:srgbClr val="3366FF"/>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62" name="Rectangle 234"/>
          <p:cNvSpPr>
            <a:spLocks noChangeArrowheads="1"/>
          </p:cNvSpPr>
          <p:nvPr/>
        </p:nvSpPr>
        <p:spPr bwMode="auto">
          <a:xfrm rot="-10800000">
            <a:off x="6765925" y="1743075"/>
            <a:ext cx="50800" cy="18097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63" name="Group 235"/>
          <p:cNvGrpSpPr>
            <a:grpSpLocks/>
          </p:cNvGrpSpPr>
          <p:nvPr/>
        </p:nvGrpSpPr>
        <p:grpSpPr bwMode="auto">
          <a:xfrm>
            <a:off x="6523038" y="1473200"/>
            <a:ext cx="560387" cy="333375"/>
            <a:chOff x="2330" y="1034"/>
            <a:chExt cx="353" cy="210"/>
          </a:xfrm>
        </p:grpSpPr>
        <p:sp>
          <p:nvSpPr>
            <p:cNvPr id="227564" name="Rectangle 236"/>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5" name="Rectangle 237"/>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66" name="Rectangle 238"/>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567" name="AutoShape 239"/>
          <p:cNvSpPr>
            <a:spLocks/>
          </p:cNvSpPr>
          <p:nvPr/>
        </p:nvSpPr>
        <p:spPr bwMode="auto">
          <a:xfrm rot="-10800000" flipH="1" flipV="1">
            <a:off x="6313488" y="1617663"/>
            <a:ext cx="133350" cy="306387"/>
          </a:xfrm>
          <a:prstGeom prst="leftBracket">
            <a:avLst>
              <a:gd name="adj" fmla="val 0"/>
            </a:avLst>
          </a:prstGeom>
          <a:solidFill>
            <a:srgbClr val="FF66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68" name="AutoShape 240"/>
          <p:cNvSpPr>
            <a:spLocks/>
          </p:cNvSpPr>
          <p:nvPr/>
        </p:nvSpPr>
        <p:spPr bwMode="auto">
          <a:xfrm rot="-10800000" flipH="1" flipV="1">
            <a:off x="6369050" y="1679575"/>
            <a:ext cx="79375" cy="2460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69" name="Line 241"/>
          <p:cNvSpPr>
            <a:spLocks noChangeShapeType="1"/>
          </p:cNvSpPr>
          <p:nvPr/>
        </p:nvSpPr>
        <p:spPr bwMode="auto">
          <a:xfrm rot="10800000" flipV="1">
            <a:off x="6678613" y="1741488"/>
            <a:ext cx="23495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70" name="Line 242"/>
          <p:cNvSpPr>
            <a:spLocks noChangeShapeType="1"/>
          </p:cNvSpPr>
          <p:nvPr/>
        </p:nvSpPr>
        <p:spPr bwMode="auto">
          <a:xfrm rot="10800000" flipV="1">
            <a:off x="6677025" y="1538288"/>
            <a:ext cx="236538"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571" name="AutoShape 243"/>
          <p:cNvSpPr>
            <a:spLocks noChangeArrowheads="1"/>
          </p:cNvSpPr>
          <p:nvPr/>
        </p:nvSpPr>
        <p:spPr bwMode="auto">
          <a:xfrm rot="10800000" flipH="1" flipV="1">
            <a:off x="6632575" y="1506538"/>
            <a:ext cx="50800" cy="50800"/>
          </a:xfrm>
          <a:prstGeom prst="rtTriangle">
            <a:avLst/>
          </a:prstGeom>
          <a:solidFill>
            <a:srgbClr val="33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2" name="AutoShape 244"/>
          <p:cNvSpPr>
            <a:spLocks noChangeArrowheads="1"/>
          </p:cNvSpPr>
          <p:nvPr/>
        </p:nvSpPr>
        <p:spPr bwMode="auto">
          <a:xfrm rot="10800000" flipH="1">
            <a:off x="6632575" y="1722438"/>
            <a:ext cx="50800" cy="50800"/>
          </a:xfrm>
          <a:prstGeom prst="rtTriangle">
            <a:avLst/>
          </a:prstGeom>
          <a:solidFill>
            <a:srgbClr val="3366FF"/>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3" name="AutoShape 245"/>
          <p:cNvSpPr>
            <a:spLocks/>
          </p:cNvSpPr>
          <p:nvPr/>
        </p:nvSpPr>
        <p:spPr bwMode="auto">
          <a:xfrm flipH="1">
            <a:off x="7146925" y="1614488"/>
            <a:ext cx="133350" cy="311150"/>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4" name="AutoShape 246"/>
          <p:cNvSpPr>
            <a:spLocks/>
          </p:cNvSpPr>
          <p:nvPr/>
        </p:nvSpPr>
        <p:spPr bwMode="auto">
          <a:xfrm flipH="1">
            <a:off x="7143750" y="1674813"/>
            <a:ext cx="79375" cy="2492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5" name="Rectangle 247"/>
          <p:cNvSpPr>
            <a:spLocks noChangeArrowheads="1"/>
          </p:cNvSpPr>
          <p:nvPr/>
        </p:nvSpPr>
        <p:spPr bwMode="auto">
          <a:xfrm flipH="1">
            <a:off x="5310188" y="3822700"/>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6" name="Rectangle 248"/>
          <p:cNvSpPr>
            <a:spLocks noChangeArrowheads="1"/>
          </p:cNvSpPr>
          <p:nvPr/>
        </p:nvSpPr>
        <p:spPr bwMode="auto">
          <a:xfrm rot="5400000" flipH="1" flipV="1">
            <a:off x="5503069" y="3979069"/>
            <a:ext cx="263525" cy="477837"/>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7" name="Rectangle 249"/>
          <p:cNvSpPr>
            <a:spLocks noChangeArrowheads="1"/>
          </p:cNvSpPr>
          <p:nvPr/>
        </p:nvSpPr>
        <p:spPr bwMode="auto">
          <a:xfrm rot="5400000" flipH="1">
            <a:off x="5322888" y="4183063"/>
            <a:ext cx="60325" cy="85725"/>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78" name="AutoShape 250"/>
          <p:cNvSpPr>
            <a:spLocks/>
          </p:cNvSpPr>
          <p:nvPr/>
        </p:nvSpPr>
        <p:spPr bwMode="auto">
          <a:xfrm rot="5400000" flipH="1" flipV="1">
            <a:off x="5726906" y="4229894"/>
            <a:ext cx="157163" cy="409575"/>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79" name="AutoShape 251"/>
          <p:cNvSpPr>
            <a:spLocks/>
          </p:cNvSpPr>
          <p:nvPr/>
        </p:nvSpPr>
        <p:spPr bwMode="auto">
          <a:xfrm rot="5400000" flipH="1" flipV="1">
            <a:off x="5791994" y="42267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0" name="AutoShape 252"/>
          <p:cNvSpPr>
            <a:spLocks/>
          </p:cNvSpPr>
          <p:nvPr/>
        </p:nvSpPr>
        <p:spPr bwMode="auto">
          <a:xfrm rot="5400000" flipV="1">
            <a:off x="5726907" y="3796506"/>
            <a:ext cx="157162" cy="409575"/>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1" name="AutoShape 253"/>
          <p:cNvSpPr>
            <a:spLocks/>
          </p:cNvSpPr>
          <p:nvPr/>
        </p:nvSpPr>
        <p:spPr bwMode="auto">
          <a:xfrm rot="5400000" flipV="1">
            <a:off x="5791993" y="38600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3" name="Rectangle 255"/>
          <p:cNvSpPr>
            <a:spLocks noChangeArrowheads="1"/>
          </p:cNvSpPr>
          <p:nvPr/>
        </p:nvSpPr>
        <p:spPr bwMode="auto">
          <a:xfrm flipH="1">
            <a:off x="5419725" y="417353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584" name="Group 256"/>
          <p:cNvGrpSpPr>
            <a:grpSpLocks/>
          </p:cNvGrpSpPr>
          <p:nvPr/>
        </p:nvGrpSpPr>
        <p:grpSpPr bwMode="auto">
          <a:xfrm>
            <a:off x="5427663" y="4043363"/>
            <a:ext cx="395287" cy="352425"/>
            <a:chOff x="1698" y="2546"/>
            <a:chExt cx="249" cy="222"/>
          </a:xfrm>
        </p:grpSpPr>
        <p:sp>
          <p:nvSpPr>
            <p:cNvPr id="227585" name="AutoShape 257"/>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6" name="AutoShape 258"/>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7" name="AutoShape 259"/>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8" name="AutoShape 260"/>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89" name="AutoShape 261"/>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0" name="AutoShape 262"/>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1" name="AutoShape 263"/>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2" name="AutoShape 264"/>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3" name="AutoShape 265"/>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4" name="AutoShape 266"/>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595" name="Oval 267"/>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6" name="Rectangle 268"/>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597" name="Rectangle 269"/>
          <p:cNvSpPr>
            <a:spLocks noChangeArrowheads="1"/>
          </p:cNvSpPr>
          <p:nvPr/>
        </p:nvSpPr>
        <p:spPr bwMode="auto">
          <a:xfrm rot="10800000" flipV="1">
            <a:off x="4187825" y="1446213"/>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8" name="AutoShape 270"/>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599" name="AutoShape 271"/>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0" name="Rectangle 272"/>
          <p:cNvSpPr>
            <a:spLocks noChangeArrowheads="1"/>
          </p:cNvSpPr>
          <p:nvPr/>
        </p:nvSpPr>
        <p:spPr bwMode="auto">
          <a:xfrm rot="-10800000" flipH="1" flipV="1">
            <a:off x="3730625" y="1446213"/>
            <a:ext cx="227013"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1" name="AutoShape 273"/>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2" name="AutoShape 274"/>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3" name="AutoShape 275"/>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4" name="AutoShape 276"/>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5" name="AutoShape 277"/>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6" name="AutoShape 278"/>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7" name="Rectangle 279"/>
          <p:cNvSpPr>
            <a:spLocks noChangeArrowheads="1"/>
          </p:cNvSpPr>
          <p:nvPr/>
        </p:nvSpPr>
        <p:spPr bwMode="auto">
          <a:xfrm rot="5400000" flipV="1">
            <a:off x="3967957"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08" name="Rectangle 280"/>
          <p:cNvSpPr>
            <a:spLocks noChangeArrowheads="1"/>
          </p:cNvSpPr>
          <p:nvPr/>
        </p:nvSpPr>
        <p:spPr bwMode="auto">
          <a:xfrm rot="-10800000">
            <a:off x="4043363"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7609" name="Group 281"/>
          <p:cNvGrpSpPr>
            <a:grpSpLocks/>
          </p:cNvGrpSpPr>
          <p:nvPr/>
        </p:nvGrpSpPr>
        <p:grpSpPr bwMode="auto">
          <a:xfrm>
            <a:off x="3778250" y="1477963"/>
            <a:ext cx="560388" cy="333375"/>
            <a:chOff x="2330" y="1034"/>
            <a:chExt cx="353" cy="210"/>
          </a:xfrm>
        </p:grpSpPr>
        <p:sp>
          <p:nvSpPr>
            <p:cNvPr id="227610" name="Rectangle 282"/>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1" name="Rectangle 283"/>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12" name="Rectangle 284"/>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13" name="AutoShape 285"/>
          <p:cNvSpPr>
            <a:spLocks/>
          </p:cNvSpPr>
          <p:nvPr/>
        </p:nvSpPr>
        <p:spPr bwMode="auto">
          <a:xfrm rot="-10800000" flipH="1" flipV="1">
            <a:off x="3590925"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14" name="AutoShape 286"/>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15" name="Line 287"/>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16" name="Line 288"/>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17" name="AutoShape 289"/>
          <p:cNvSpPr>
            <a:spLocks noChangeArrowheads="1"/>
          </p:cNvSpPr>
          <p:nvPr/>
        </p:nvSpPr>
        <p:spPr bwMode="auto">
          <a:xfrm rot="10800000" flipV="1">
            <a:off x="4179888"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18" name="AutoShape 290"/>
          <p:cNvSpPr>
            <a:spLocks noChangeArrowheads="1"/>
          </p:cNvSpPr>
          <p:nvPr/>
        </p:nvSpPr>
        <p:spPr bwMode="auto">
          <a:xfrm rot="-10800000">
            <a:off x="4179888"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19" name="AutoShape 291"/>
          <p:cNvSpPr>
            <a:spLocks/>
          </p:cNvSpPr>
          <p:nvPr/>
        </p:nvSpPr>
        <p:spPr bwMode="auto">
          <a:xfrm flipH="1">
            <a:off x="4424363" y="1619250"/>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20" name="AutoShape 292"/>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621" name="Group 293"/>
          <p:cNvGrpSpPr>
            <a:grpSpLocks/>
          </p:cNvGrpSpPr>
          <p:nvPr/>
        </p:nvGrpSpPr>
        <p:grpSpPr bwMode="auto">
          <a:xfrm>
            <a:off x="5408613" y="2571750"/>
            <a:ext cx="319087" cy="450850"/>
            <a:chOff x="2579" y="1900"/>
            <a:chExt cx="201" cy="284"/>
          </a:xfrm>
        </p:grpSpPr>
        <p:sp>
          <p:nvSpPr>
            <p:cNvPr id="227622" name="Rectangle 294"/>
            <p:cNvSpPr>
              <a:spLocks noChangeArrowheads="1"/>
            </p:cNvSpPr>
            <p:nvPr/>
          </p:nvSpPr>
          <p:spPr bwMode="auto">
            <a:xfrm rot="5400000" flipV="1">
              <a:off x="2566" y="1969"/>
              <a:ext cx="228" cy="201"/>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23" name="Rectangle 295"/>
            <p:cNvSpPr>
              <a:spLocks noChangeArrowheads="1"/>
            </p:cNvSpPr>
            <p:nvPr/>
          </p:nvSpPr>
          <p:spPr bwMode="auto">
            <a:xfrm rot="5400000" flipV="1">
              <a:off x="2636" y="1843"/>
              <a:ext cx="88" cy="201"/>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7624" name="Group 296"/>
          <p:cNvGrpSpPr>
            <a:grpSpLocks/>
          </p:cNvGrpSpPr>
          <p:nvPr/>
        </p:nvGrpSpPr>
        <p:grpSpPr bwMode="auto">
          <a:xfrm rot="5400000" flipV="1">
            <a:off x="5208588" y="2568575"/>
            <a:ext cx="725488" cy="280987"/>
            <a:chOff x="2508" y="1200"/>
            <a:chExt cx="554" cy="214"/>
          </a:xfrm>
        </p:grpSpPr>
        <p:sp>
          <p:nvSpPr>
            <p:cNvPr id="227625" name="Rectangle 297"/>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26" name="Rectangle 298"/>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27" name="Rectangle 299"/>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7628" name="Rectangle 300"/>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7629" name="Line 301"/>
          <p:cNvSpPr>
            <a:spLocks noChangeShapeType="1"/>
          </p:cNvSpPr>
          <p:nvPr/>
        </p:nvSpPr>
        <p:spPr bwMode="auto">
          <a:xfrm rot="10800000" flipH="1" flipV="1">
            <a:off x="2738438" y="4117975"/>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7630" name="Group 302"/>
          <p:cNvGrpSpPr>
            <a:grpSpLocks/>
          </p:cNvGrpSpPr>
          <p:nvPr/>
        </p:nvGrpSpPr>
        <p:grpSpPr bwMode="auto">
          <a:xfrm flipV="1">
            <a:off x="2695575" y="4041775"/>
            <a:ext cx="395288" cy="352425"/>
            <a:chOff x="1698" y="2546"/>
            <a:chExt cx="249" cy="222"/>
          </a:xfrm>
        </p:grpSpPr>
        <p:sp>
          <p:nvSpPr>
            <p:cNvPr id="227631" name="AutoShape 303"/>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2" name="AutoShape 304"/>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3" name="AutoShape 305"/>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4" name="AutoShape 306"/>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5" name="AutoShape 307"/>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6" name="AutoShape 308"/>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7" name="AutoShape 309"/>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8" name="AutoShape 310"/>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39" name="AutoShape 311"/>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7640" name="AutoShape 312"/>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7641" name="Rectangle 313"/>
          <p:cNvSpPr>
            <a:spLocks noChangeArrowheads="1"/>
          </p:cNvSpPr>
          <p:nvPr/>
        </p:nvSpPr>
        <p:spPr bwMode="auto">
          <a:xfrm flipH="1" flipV="1">
            <a:off x="2687638" y="4138613"/>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rot="10800000"/>
          <a:lstStyle/>
          <a:p>
            <a:pPr algn="r"/>
            <a:endParaRPr lang="en-US"/>
          </a:p>
        </p:txBody>
      </p:sp>
      <p:sp>
        <p:nvSpPr>
          <p:cNvPr id="227642" name="Text Box 314"/>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
        <p:nvSpPr>
          <p:cNvPr id="227643" name="Text Box 315"/>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7644" name="AutoShape 316"/>
          <p:cNvSpPr>
            <a:spLocks noChangeArrowheads="1"/>
          </p:cNvSpPr>
          <p:nvPr/>
        </p:nvSpPr>
        <p:spPr bwMode="auto">
          <a:xfrm>
            <a:off x="6215063"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7645" name="Group 317"/>
          <p:cNvGrpSpPr>
            <a:grpSpLocks/>
          </p:cNvGrpSpPr>
          <p:nvPr/>
        </p:nvGrpSpPr>
        <p:grpSpPr bwMode="auto">
          <a:xfrm rot="-5400000" flipH="1" flipV="1">
            <a:off x="5130800" y="2705101"/>
            <a:ext cx="65087" cy="125412"/>
            <a:chOff x="2904" y="1200"/>
            <a:chExt cx="50" cy="96"/>
          </a:xfrm>
        </p:grpSpPr>
        <p:sp>
          <p:nvSpPr>
            <p:cNvPr id="227646" name="Line 318"/>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47" name="Line 319"/>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7648" name="Line 320"/>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7649" name="Oval 321"/>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23" name="Slide Number Placeholder 3"/>
          <p:cNvSpPr>
            <a:spLocks noGrp="1"/>
          </p:cNvSpPr>
          <p:nvPr>
            <p:ph type="sldNum" sz="quarter" idx="12"/>
          </p:nvPr>
        </p:nvSpPr>
        <p:spPr/>
        <p:txBody>
          <a:bodyPr/>
          <a:lstStyle/>
          <a:p>
            <a:fld id="{29D7D68C-5063-DE4A-90BF-CF9DA7C66812}" type="slidenum">
              <a:rPr lang="en-US"/>
              <a:pPr/>
              <a:t>161</a:t>
            </a:fld>
            <a:endParaRPr lang="en-US"/>
          </a:p>
        </p:txBody>
      </p:sp>
      <p:sp>
        <p:nvSpPr>
          <p:cNvPr id="228354" name="Rectangle 2"/>
          <p:cNvSpPr>
            <a:spLocks noChangeArrowheads="1"/>
          </p:cNvSpPr>
          <p:nvPr/>
        </p:nvSpPr>
        <p:spPr bwMode="auto">
          <a:xfrm>
            <a:off x="533400" y="317500"/>
            <a:ext cx="8153400" cy="5254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SEQUENCER</a:t>
            </a:r>
            <a:r>
              <a:rPr lang="ja-JP" altLang="en-US" sz="4000">
                <a:solidFill>
                  <a:schemeClr val="tx2"/>
                </a:solidFill>
                <a:latin typeface="Arial"/>
              </a:rPr>
              <a:t>”</a:t>
            </a:r>
            <a:r>
              <a:rPr lang="en-US" sz="4000">
                <a:solidFill>
                  <a:schemeClr val="tx2"/>
                </a:solidFill>
              </a:rPr>
              <a:t> Assembly </a:t>
            </a:r>
            <a:endParaRPr lang="en-US" sz="4400">
              <a:solidFill>
                <a:schemeClr val="tx2"/>
              </a:solidFill>
            </a:endParaRPr>
          </a:p>
        </p:txBody>
      </p:sp>
      <p:sp>
        <p:nvSpPr>
          <p:cNvPr id="228355" name="Text Box 3"/>
          <p:cNvSpPr txBox="1">
            <a:spLocks noChangeArrowheads="1"/>
          </p:cNvSpPr>
          <p:nvPr/>
        </p:nvSpPr>
        <p:spPr bwMode="auto">
          <a:xfrm>
            <a:off x="1912938" y="5789613"/>
            <a:ext cx="564515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At Rest Air On</a:t>
            </a:r>
          </a:p>
        </p:txBody>
      </p:sp>
      <p:sp>
        <p:nvSpPr>
          <p:cNvPr id="228356" name="Text Box 4"/>
          <p:cNvSpPr txBox="1">
            <a:spLocks noChangeArrowheads="1"/>
          </p:cNvSpPr>
          <p:nvPr/>
        </p:nvSpPr>
        <p:spPr bwMode="auto">
          <a:xfrm>
            <a:off x="114300" y="3670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8357" name="Text Box 5"/>
          <p:cNvSpPr txBox="1">
            <a:spLocks noChangeArrowheads="1"/>
          </p:cNvSpPr>
          <p:nvPr/>
        </p:nvSpPr>
        <p:spPr bwMode="auto">
          <a:xfrm>
            <a:off x="7981950" y="4191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28358" name="Text Box 6"/>
          <p:cNvSpPr txBox="1">
            <a:spLocks noChangeArrowheads="1"/>
          </p:cNvSpPr>
          <p:nvPr/>
        </p:nvSpPr>
        <p:spPr bwMode="auto">
          <a:xfrm>
            <a:off x="809625" y="1981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or Start  </a:t>
            </a:r>
          </a:p>
        </p:txBody>
      </p:sp>
      <p:sp>
        <p:nvSpPr>
          <p:cNvPr id="228359" name="Text Box 7"/>
          <p:cNvSpPr txBox="1">
            <a:spLocks noChangeArrowheads="1"/>
          </p:cNvSpPr>
          <p:nvPr/>
        </p:nvSpPr>
        <p:spPr bwMode="auto">
          <a:xfrm>
            <a:off x="584200" y="44069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in Progress   </a:t>
            </a:r>
          </a:p>
        </p:txBody>
      </p:sp>
      <p:sp>
        <p:nvSpPr>
          <p:cNvPr id="228360" name="Text Box 8"/>
          <p:cNvSpPr txBox="1">
            <a:spLocks noChangeArrowheads="1"/>
          </p:cNvSpPr>
          <p:nvPr/>
        </p:nvSpPr>
        <p:spPr bwMode="auto">
          <a:xfrm>
            <a:off x="7981950" y="23622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28361" name="Rectangle 9"/>
          <p:cNvSpPr>
            <a:spLocks noChangeArrowheads="1"/>
          </p:cNvSpPr>
          <p:nvPr/>
        </p:nvSpPr>
        <p:spPr bwMode="auto">
          <a:xfrm>
            <a:off x="1425575" y="1938338"/>
            <a:ext cx="563563"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2" name="Line 10"/>
          <p:cNvSpPr>
            <a:spLocks noChangeShapeType="1"/>
          </p:cNvSpPr>
          <p:nvPr/>
        </p:nvSpPr>
        <p:spPr bwMode="auto">
          <a:xfrm rot="5400000" flipH="1">
            <a:off x="1874838"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3" name="Line 11"/>
          <p:cNvSpPr>
            <a:spLocks noChangeShapeType="1"/>
          </p:cNvSpPr>
          <p:nvPr/>
        </p:nvSpPr>
        <p:spPr bwMode="auto">
          <a:xfrm rot="5400000" flipH="1">
            <a:off x="1875632" y="3486944"/>
            <a:ext cx="0" cy="2111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4" name="Oval 12"/>
          <p:cNvSpPr>
            <a:spLocks noChangeArrowheads="1"/>
          </p:cNvSpPr>
          <p:nvPr/>
        </p:nvSpPr>
        <p:spPr bwMode="auto">
          <a:xfrm>
            <a:off x="1549400" y="25574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5" name="Oval 13"/>
          <p:cNvSpPr>
            <a:spLocks noChangeArrowheads="1"/>
          </p:cNvSpPr>
          <p:nvPr/>
        </p:nvSpPr>
        <p:spPr bwMode="auto">
          <a:xfrm>
            <a:off x="1562100" y="3478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6" name="Line 14"/>
          <p:cNvSpPr>
            <a:spLocks noChangeShapeType="1"/>
          </p:cNvSpPr>
          <p:nvPr/>
        </p:nvSpPr>
        <p:spPr bwMode="auto">
          <a:xfrm rot="5400000" flipH="1">
            <a:off x="1871663" y="41116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67" name="Oval 15"/>
          <p:cNvSpPr>
            <a:spLocks noChangeArrowheads="1"/>
          </p:cNvSpPr>
          <p:nvPr/>
        </p:nvSpPr>
        <p:spPr bwMode="auto">
          <a:xfrm>
            <a:off x="1541463" y="41132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68" name="Text Box 16"/>
          <p:cNvSpPr txBox="1">
            <a:spLocks noChangeArrowheads="1"/>
          </p:cNvSpPr>
          <p:nvPr/>
        </p:nvSpPr>
        <p:spPr bwMode="auto">
          <a:xfrm>
            <a:off x="7924800" y="3427413"/>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Supply </a:t>
            </a:r>
          </a:p>
        </p:txBody>
      </p:sp>
      <p:sp>
        <p:nvSpPr>
          <p:cNvPr id="228369" name="Text Box 17"/>
          <p:cNvSpPr txBox="1">
            <a:spLocks noChangeArrowheads="1"/>
          </p:cNvSpPr>
          <p:nvPr/>
        </p:nvSpPr>
        <p:spPr bwMode="auto">
          <a:xfrm>
            <a:off x="2400300" y="1636713"/>
            <a:ext cx="10318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8370" name="Rectangle 18"/>
          <p:cNvSpPr>
            <a:spLocks noChangeArrowheads="1"/>
          </p:cNvSpPr>
          <p:nvPr/>
        </p:nvSpPr>
        <p:spPr bwMode="auto">
          <a:xfrm>
            <a:off x="1993900"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71" name="Line 19"/>
          <p:cNvSpPr>
            <a:spLocks noChangeShapeType="1"/>
          </p:cNvSpPr>
          <p:nvPr/>
        </p:nvSpPr>
        <p:spPr bwMode="auto">
          <a:xfrm rot="5400000" flipH="1">
            <a:off x="2364582" y="2845593"/>
            <a:ext cx="0" cy="303213"/>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72" name="Line 20"/>
          <p:cNvSpPr>
            <a:spLocks noChangeShapeType="1"/>
          </p:cNvSpPr>
          <p:nvPr/>
        </p:nvSpPr>
        <p:spPr bwMode="auto">
          <a:xfrm rot="5400000" flipH="1">
            <a:off x="3867944" y="2183606"/>
            <a:ext cx="0" cy="13795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73" name="Rectangle 21"/>
          <p:cNvSpPr>
            <a:spLocks noChangeArrowheads="1"/>
          </p:cNvSpPr>
          <p:nvPr/>
        </p:nvSpPr>
        <p:spPr bwMode="auto">
          <a:xfrm flipH="1">
            <a:off x="2500313"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74" name="Rectangle 22"/>
          <p:cNvSpPr>
            <a:spLocks noChangeArrowheads="1"/>
          </p:cNvSpPr>
          <p:nvPr/>
        </p:nvSpPr>
        <p:spPr bwMode="auto">
          <a:xfrm rot="5400000" flipV="1">
            <a:off x="2663032" y="2674144"/>
            <a:ext cx="361950" cy="319087"/>
          </a:xfrm>
          <a:prstGeom prst="rect">
            <a:avLst/>
          </a:prstGeom>
          <a:solidFill>
            <a:schemeClr val="bg1"/>
          </a:solidFill>
          <a:ln w="19050">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75" name="Rectangle 23"/>
          <p:cNvSpPr>
            <a:spLocks noChangeArrowheads="1"/>
          </p:cNvSpPr>
          <p:nvPr/>
        </p:nvSpPr>
        <p:spPr bwMode="auto">
          <a:xfrm rot="5400000" flipH="1">
            <a:off x="3066256" y="2778919"/>
            <a:ext cx="61913" cy="187325"/>
          </a:xfrm>
          <a:prstGeom prst="rect">
            <a:avLst/>
          </a:prstGeom>
          <a:solidFill>
            <a:schemeClr val="bg1"/>
          </a:solidFill>
          <a:ln w="1587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76" name="Rectangle 24"/>
          <p:cNvSpPr>
            <a:spLocks noChangeArrowheads="1"/>
          </p:cNvSpPr>
          <p:nvPr/>
        </p:nvSpPr>
        <p:spPr bwMode="auto">
          <a:xfrm rot="5400000" flipH="1">
            <a:off x="2561432" y="2896394"/>
            <a:ext cx="63500" cy="179387"/>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77" name="Rectangle 25"/>
          <p:cNvSpPr>
            <a:spLocks noChangeArrowheads="1"/>
          </p:cNvSpPr>
          <p:nvPr/>
        </p:nvSpPr>
        <p:spPr bwMode="auto">
          <a:xfrm rot="5400000" flipH="1">
            <a:off x="2559844" y="2678907"/>
            <a:ext cx="63500" cy="182562"/>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78" name="Rectangle 26"/>
          <p:cNvSpPr>
            <a:spLocks noChangeArrowheads="1"/>
          </p:cNvSpPr>
          <p:nvPr/>
        </p:nvSpPr>
        <p:spPr bwMode="auto">
          <a:xfrm rot="5400000" flipV="1">
            <a:off x="2730500"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79" name="AutoShape 27"/>
          <p:cNvSpPr>
            <a:spLocks/>
          </p:cNvSpPr>
          <p:nvPr/>
        </p:nvSpPr>
        <p:spPr bwMode="auto">
          <a:xfrm rot="-5400000" flipH="1" flipV="1">
            <a:off x="2610644" y="2050256"/>
            <a:ext cx="165100" cy="3825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80" name="AutoShape 28"/>
          <p:cNvSpPr>
            <a:spLocks/>
          </p:cNvSpPr>
          <p:nvPr/>
        </p:nvSpPr>
        <p:spPr bwMode="auto">
          <a:xfrm rot="-5400000" flipH="1" flipV="1">
            <a:off x="2609850"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381" name="Group 29"/>
          <p:cNvGrpSpPr>
            <a:grpSpLocks/>
          </p:cNvGrpSpPr>
          <p:nvPr/>
        </p:nvGrpSpPr>
        <p:grpSpPr bwMode="auto">
          <a:xfrm rot="-5400000" flipH="1" flipV="1">
            <a:off x="2401888" y="2705100"/>
            <a:ext cx="65087" cy="125413"/>
            <a:chOff x="2904" y="1200"/>
            <a:chExt cx="50" cy="96"/>
          </a:xfrm>
        </p:grpSpPr>
        <p:sp>
          <p:nvSpPr>
            <p:cNvPr id="228382" name="Line 30"/>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3" name="Line 31"/>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4" name="Line 32"/>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385" name="Rectangle 33"/>
          <p:cNvSpPr>
            <a:spLocks noChangeArrowheads="1"/>
          </p:cNvSpPr>
          <p:nvPr/>
        </p:nvSpPr>
        <p:spPr bwMode="auto">
          <a:xfrm rot="5400000" flipV="1">
            <a:off x="2761457" y="2937669"/>
            <a:ext cx="1651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86" name="AutoShape 34"/>
          <p:cNvSpPr>
            <a:spLocks/>
          </p:cNvSpPr>
          <p:nvPr/>
        </p:nvSpPr>
        <p:spPr bwMode="auto">
          <a:xfrm rot="16200000" flipV="1">
            <a:off x="2618581" y="3074195"/>
            <a:ext cx="149225" cy="37941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87" name="AutoShape 35"/>
          <p:cNvSpPr>
            <a:spLocks/>
          </p:cNvSpPr>
          <p:nvPr/>
        </p:nvSpPr>
        <p:spPr bwMode="auto">
          <a:xfrm rot="16200000" flipV="1">
            <a:off x="2610644" y="3069432"/>
            <a:ext cx="98425" cy="3127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388" name="Line 36"/>
          <p:cNvSpPr>
            <a:spLocks noChangeShapeType="1"/>
          </p:cNvSpPr>
          <p:nvPr/>
        </p:nvSpPr>
        <p:spPr bwMode="auto">
          <a:xfrm>
            <a:off x="1993900"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89" name="Line 37"/>
          <p:cNvSpPr>
            <a:spLocks noChangeShapeType="1"/>
          </p:cNvSpPr>
          <p:nvPr/>
        </p:nvSpPr>
        <p:spPr bwMode="auto">
          <a:xfrm rot="10800000" flipH="1">
            <a:off x="2212975"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0" name="Line 38"/>
          <p:cNvSpPr>
            <a:spLocks noChangeShapeType="1"/>
          </p:cNvSpPr>
          <p:nvPr/>
        </p:nvSpPr>
        <p:spPr bwMode="auto">
          <a:xfrm rot="5400000" flipH="1">
            <a:off x="2286000"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391" name="Group 39"/>
          <p:cNvGrpSpPr>
            <a:grpSpLocks/>
          </p:cNvGrpSpPr>
          <p:nvPr/>
        </p:nvGrpSpPr>
        <p:grpSpPr bwMode="auto">
          <a:xfrm>
            <a:off x="2360613" y="3459163"/>
            <a:ext cx="115887" cy="266700"/>
            <a:chOff x="0" y="0"/>
            <a:chExt cx="20000" cy="19999"/>
          </a:xfrm>
        </p:grpSpPr>
        <p:sp>
          <p:nvSpPr>
            <p:cNvPr id="228392" name="Arc 4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93" name="Arc 4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394" name="Oval 42"/>
          <p:cNvSpPr>
            <a:spLocks noChangeArrowheads="1"/>
          </p:cNvSpPr>
          <p:nvPr/>
        </p:nvSpPr>
        <p:spPr bwMode="auto">
          <a:xfrm>
            <a:off x="2149475"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395" name="Line 43"/>
          <p:cNvSpPr>
            <a:spLocks noChangeShapeType="1"/>
          </p:cNvSpPr>
          <p:nvPr/>
        </p:nvSpPr>
        <p:spPr bwMode="auto">
          <a:xfrm rot="5400000" flipH="1">
            <a:off x="4294188"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6" name="Line 44"/>
          <p:cNvSpPr>
            <a:spLocks noChangeShapeType="1"/>
          </p:cNvSpPr>
          <p:nvPr/>
        </p:nvSpPr>
        <p:spPr bwMode="auto">
          <a:xfrm rot="5400000" flipH="1">
            <a:off x="2924175"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7" name="Line 45"/>
          <p:cNvSpPr>
            <a:spLocks noChangeShapeType="1"/>
          </p:cNvSpPr>
          <p:nvPr/>
        </p:nvSpPr>
        <p:spPr bwMode="auto">
          <a:xfrm rot="10800000" flipH="1">
            <a:off x="3905250"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398" name="Line 46"/>
          <p:cNvSpPr>
            <a:spLocks noChangeShapeType="1"/>
          </p:cNvSpPr>
          <p:nvPr/>
        </p:nvSpPr>
        <p:spPr bwMode="auto">
          <a:xfrm rot="10800000" flipH="1">
            <a:off x="2373313"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399" name="Group 47"/>
          <p:cNvGrpSpPr>
            <a:grpSpLocks/>
          </p:cNvGrpSpPr>
          <p:nvPr/>
        </p:nvGrpSpPr>
        <p:grpSpPr bwMode="auto">
          <a:xfrm>
            <a:off x="2373313" y="4084638"/>
            <a:ext cx="115887" cy="266700"/>
            <a:chOff x="0" y="0"/>
            <a:chExt cx="20000" cy="19999"/>
          </a:xfrm>
        </p:grpSpPr>
        <p:sp>
          <p:nvSpPr>
            <p:cNvPr id="228400" name="Arc 4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01" name="Arc 4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02" name="Line 50"/>
          <p:cNvSpPr>
            <a:spLocks noChangeShapeType="1"/>
          </p:cNvSpPr>
          <p:nvPr/>
        </p:nvSpPr>
        <p:spPr bwMode="auto">
          <a:xfrm rot="10800000" flipH="1">
            <a:off x="2371725" y="3709988"/>
            <a:ext cx="1588"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3" name="Line 51"/>
          <p:cNvSpPr>
            <a:spLocks noChangeShapeType="1"/>
          </p:cNvSpPr>
          <p:nvPr/>
        </p:nvSpPr>
        <p:spPr bwMode="auto">
          <a:xfrm rot="10800000" flipH="1">
            <a:off x="2374900"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4" name="Line 52"/>
          <p:cNvSpPr>
            <a:spLocks noChangeShapeType="1"/>
          </p:cNvSpPr>
          <p:nvPr/>
        </p:nvSpPr>
        <p:spPr bwMode="auto">
          <a:xfrm rot="5400000" flipH="1">
            <a:off x="2430463"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5" name="Line 53"/>
          <p:cNvSpPr>
            <a:spLocks noChangeShapeType="1"/>
          </p:cNvSpPr>
          <p:nvPr/>
        </p:nvSpPr>
        <p:spPr bwMode="auto">
          <a:xfrm rot="10800000" flipH="1">
            <a:off x="3400425" y="1931988"/>
            <a:ext cx="0" cy="15271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06" name="Line 54"/>
          <p:cNvSpPr>
            <a:spLocks noChangeShapeType="1"/>
          </p:cNvSpPr>
          <p:nvPr/>
        </p:nvSpPr>
        <p:spPr bwMode="auto">
          <a:xfrm rot="10800000" flipH="1">
            <a:off x="3611563" y="4591050"/>
            <a:ext cx="0" cy="3508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07" name="Group 55"/>
          <p:cNvGrpSpPr>
            <a:grpSpLocks/>
          </p:cNvGrpSpPr>
          <p:nvPr/>
        </p:nvGrpSpPr>
        <p:grpSpPr bwMode="auto">
          <a:xfrm>
            <a:off x="3387725" y="3459163"/>
            <a:ext cx="115888" cy="266700"/>
            <a:chOff x="0" y="0"/>
            <a:chExt cx="20000" cy="19999"/>
          </a:xfrm>
        </p:grpSpPr>
        <p:sp>
          <p:nvSpPr>
            <p:cNvPr id="228408" name="Arc 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09" name="Arc 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10" name="Oval 58"/>
          <p:cNvSpPr>
            <a:spLocks noChangeArrowheads="1"/>
          </p:cNvSpPr>
          <p:nvPr/>
        </p:nvSpPr>
        <p:spPr bwMode="auto">
          <a:xfrm>
            <a:off x="3336925"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11" name="Line 59"/>
          <p:cNvSpPr>
            <a:spLocks noChangeShapeType="1"/>
          </p:cNvSpPr>
          <p:nvPr/>
        </p:nvSpPr>
        <p:spPr bwMode="auto">
          <a:xfrm rot="5400000" flipH="1">
            <a:off x="3591719" y="4171157"/>
            <a:ext cx="0" cy="6270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2" name="Line 60"/>
          <p:cNvSpPr>
            <a:spLocks noChangeShapeType="1"/>
          </p:cNvSpPr>
          <p:nvPr/>
        </p:nvSpPr>
        <p:spPr bwMode="auto">
          <a:xfrm rot="10800000" flipH="1">
            <a:off x="3400425"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3" name="Line 61"/>
          <p:cNvSpPr>
            <a:spLocks noChangeShapeType="1"/>
          </p:cNvSpPr>
          <p:nvPr/>
        </p:nvSpPr>
        <p:spPr bwMode="auto">
          <a:xfrm rot="16200000" flipH="1">
            <a:off x="3344863"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4" name="Line 62"/>
          <p:cNvSpPr>
            <a:spLocks noChangeShapeType="1"/>
          </p:cNvSpPr>
          <p:nvPr/>
        </p:nvSpPr>
        <p:spPr bwMode="auto">
          <a:xfrm rot="10800000" flipH="1">
            <a:off x="4545013" y="2803525"/>
            <a:ext cx="0" cy="793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5" name="Line 63"/>
          <p:cNvSpPr>
            <a:spLocks noChangeShapeType="1"/>
          </p:cNvSpPr>
          <p:nvPr/>
        </p:nvSpPr>
        <p:spPr bwMode="auto">
          <a:xfrm rot="10800000" flipH="1">
            <a:off x="4532313"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6" name="Line 64"/>
          <p:cNvSpPr>
            <a:spLocks noChangeShapeType="1"/>
          </p:cNvSpPr>
          <p:nvPr/>
        </p:nvSpPr>
        <p:spPr bwMode="auto">
          <a:xfrm rot="5400000" flipH="1">
            <a:off x="4377532" y="2359819"/>
            <a:ext cx="0" cy="636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7" name="Line 65"/>
          <p:cNvSpPr>
            <a:spLocks noChangeShapeType="1"/>
          </p:cNvSpPr>
          <p:nvPr/>
        </p:nvSpPr>
        <p:spPr bwMode="auto">
          <a:xfrm rot="5400000" flipH="1">
            <a:off x="2098676" y="25558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8" name="Line 66"/>
          <p:cNvSpPr>
            <a:spLocks noChangeShapeType="1"/>
          </p:cNvSpPr>
          <p:nvPr/>
        </p:nvSpPr>
        <p:spPr bwMode="auto">
          <a:xfrm rot="10800000" flipH="1">
            <a:off x="2195513" y="21796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19" name="Line 67"/>
          <p:cNvSpPr>
            <a:spLocks noChangeShapeType="1"/>
          </p:cNvSpPr>
          <p:nvPr/>
        </p:nvSpPr>
        <p:spPr bwMode="auto">
          <a:xfrm rot="5400000" flipH="1">
            <a:off x="2351088"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20" name="Group 68"/>
          <p:cNvGrpSpPr>
            <a:grpSpLocks/>
          </p:cNvGrpSpPr>
          <p:nvPr/>
        </p:nvGrpSpPr>
        <p:grpSpPr bwMode="auto">
          <a:xfrm>
            <a:off x="3600450" y="3459163"/>
            <a:ext cx="115888" cy="266700"/>
            <a:chOff x="0" y="0"/>
            <a:chExt cx="20000" cy="19999"/>
          </a:xfrm>
        </p:grpSpPr>
        <p:sp>
          <p:nvSpPr>
            <p:cNvPr id="228421" name="Arc 6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22" name="Arc 7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23" name="Line 71"/>
          <p:cNvSpPr>
            <a:spLocks noChangeShapeType="1"/>
          </p:cNvSpPr>
          <p:nvPr/>
        </p:nvSpPr>
        <p:spPr bwMode="auto">
          <a:xfrm rot="10800000" flipH="1">
            <a:off x="3616325" y="3005138"/>
            <a:ext cx="0" cy="473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24" name="Line 72"/>
          <p:cNvSpPr>
            <a:spLocks noChangeShapeType="1"/>
          </p:cNvSpPr>
          <p:nvPr/>
        </p:nvSpPr>
        <p:spPr bwMode="auto">
          <a:xfrm rot="10800000" flipH="1">
            <a:off x="3614738" y="3721100"/>
            <a:ext cx="0" cy="6302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25" name="Group 73"/>
          <p:cNvGrpSpPr>
            <a:grpSpLocks/>
          </p:cNvGrpSpPr>
          <p:nvPr/>
        </p:nvGrpSpPr>
        <p:grpSpPr bwMode="auto">
          <a:xfrm>
            <a:off x="3603625" y="4333875"/>
            <a:ext cx="115888" cy="266700"/>
            <a:chOff x="0" y="0"/>
            <a:chExt cx="20000" cy="19999"/>
          </a:xfrm>
        </p:grpSpPr>
        <p:sp>
          <p:nvSpPr>
            <p:cNvPr id="228426" name="Arc 7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27" name="Arc 7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428" name="Group 76"/>
          <p:cNvGrpSpPr>
            <a:grpSpLocks/>
          </p:cNvGrpSpPr>
          <p:nvPr/>
        </p:nvGrpSpPr>
        <p:grpSpPr bwMode="auto">
          <a:xfrm rot="-5400000">
            <a:off x="3552031" y="4560094"/>
            <a:ext cx="115888" cy="266700"/>
            <a:chOff x="0" y="0"/>
            <a:chExt cx="20000" cy="19999"/>
          </a:xfrm>
        </p:grpSpPr>
        <p:sp>
          <p:nvSpPr>
            <p:cNvPr id="228429" name="Arc 7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0" name="Arc 7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31" name="Line 79"/>
          <p:cNvSpPr>
            <a:spLocks noChangeShapeType="1"/>
          </p:cNvSpPr>
          <p:nvPr/>
        </p:nvSpPr>
        <p:spPr bwMode="auto">
          <a:xfrm rot="5400000" flipH="1">
            <a:off x="3824288"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32" name="Rectangle 80"/>
          <p:cNvSpPr>
            <a:spLocks noChangeArrowheads="1"/>
          </p:cNvSpPr>
          <p:nvPr/>
        </p:nvSpPr>
        <p:spPr bwMode="auto">
          <a:xfrm flipH="1" flipV="1">
            <a:off x="2578100" y="3843338"/>
            <a:ext cx="706438"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3" name="Rectangle 81"/>
          <p:cNvSpPr>
            <a:spLocks noChangeArrowheads="1"/>
          </p:cNvSpPr>
          <p:nvPr/>
        </p:nvSpPr>
        <p:spPr bwMode="auto">
          <a:xfrm rot="16200000" flipH="1">
            <a:off x="2770981" y="3980657"/>
            <a:ext cx="263525" cy="47783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34" name="Rectangle 82"/>
          <p:cNvSpPr>
            <a:spLocks noChangeArrowheads="1"/>
          </p:cNvSpPr>
          <p:nvPr/>
        </p:nvSpPr>
        <p:spPr bwMode="auto">
          <a:xfrm rot="-5400000" flipH="1" flipV="1">
            <a:off x="2590800" y="4168775"/>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35" name="AutoShape 83"/>
          <p:cNvSpPr>
            <a:spLocks/>
          </p:cNvSpPr>
          <p:nvPr/>
        </p:nvSpPr>
        <p:spPr bwMode="auto">
          <a:xfrm rot="16200000" flipH="1">
            <a:off x="2994819" y="3798094"/>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36" name="AutoShape 84"/>
          <p:cNvSpPr>
            <a:spLocks/>
          </p:cNvSpPr>
          <p:nvPr/>
        </p:nvSpPr>
        <p:spPr bwMode="auto">
          <a:xfrm rot="16200000" flipH="1">
            <a:off x="3059907" y="3861594"/>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37" name="AutoShape 85"/>
          <p:cNvSpPr>
            <a:spLocks/>
          </p:cNvSpPr>
          <p:nvPr/>
        </p:nvSpPr>
        <p:spPr bwMode="auto">
          <a:xfrm rot="-5400000">
            <a:off x="2994820" y="4231481"/>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38" name="AutoShape 86"/>
          <p:cNvSpPr>
            <a:spLocks/>
          </p:cNvSpPr>
          <p:nvPr/>
        </p:nvSpPr>
        <p:spPr bwMode="auto">
          <a:xfrm rot="-5400000">
            <a:off x="3059906" y="42283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39" name="Line 87"/>
          <p:cNvSpPr>
            <a:spLocks noChangeShapeType="1"/>
          </p:cNvSpPr>
          <p:nvPr/>
        </p:nvSpPr>
        <p:spPr bwMode="auto">
          <a:xfrm rot="10800000" flipH="1">
            <a:off x="4071938"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40" name="Group 88"/>
          <p:cNvGrpSpPr>
            <a:grpSpLocks/>
          </p:cNvGrpSpPr>
          <p:nvPr/>
        </p:nvGrpSpPr>
        <p:grpSpPr bwMode="auto">
          <a:xfrm>
            <a:off x="4532313" y="2544763"/>
            <a:ext cx="115887" cy="266700"/>
            <a:chOff x="0" y="0"/>
            <a:chExt cx="20000" cy="19999"/>
          </a:xfrm>
        </p:grpSpPr>
        <p:sp>
          <p:nvSpPr>
            <p:cNvPr id="228441" name="Arc 8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2" name="Arc 9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443" name="Group 91"/>
          <p:cNvGrpSpPr>
            <a:grpSpLocks/>
          </p:cNvGrpSpPr>
          <p:nvPr/>
        </p:nvGrpSpPr>
        <p:grpSpPr bwMode="auto">
          <a:xfrm>
            <a:off x="3603625" y="2738438"/>
            <a:ext cx="115888" cy="266700"/>
            <a:chOff x="0" y="0"/>
            <a:chExt cx="20000" cy="19999"/>
          </a:xfrm>
        </p:grpSpPr>
        <p:sp>
          <p:nvSpPr>
            <p:cNvPr id="228444" name="Arc 9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45" name="Arc 9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46" name="Line 94"/>
          <p:cNvSpPr>
            <a:spLocks noChangeShapeType="1"/>
          </p:cNvSpPr>
          <p:nvPr/>
        </p:nvSpPr>
        <p:spPr bwMode="auto">
          <a:xfrm rot="10800000" flipH="1">
            <a:off x="3616325" y="1943100"/>
            <a:ext cx="0" cy="80803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47" name="Group 95"/>
          <p:cNvGrpSpPr>
            <a:grpSpLocks/>
          </p:cNvGrpSpPr>
          <p:nvPr/>
        </p:nvGrpSpPr>
        <p:grpSpPr bwMode="auto">
          <a:xfrm>
            <a:off x="379413" y="5105400"/>
            <a:ext cx="2017712" cy="1498600"/>
            <a:chOff x="4072" y="400"/>
            <a:chExt cx="1271" cy="944"/>
          </a:xfrm>
        </p:grpSpPr>
        <p:sp>
          <p:nvSpPr>
            <p:cNvPr id="228448" name="Text Box 96"/>
            <p:cNvSpPr txBox="1">
              <a:spLocks noChangeArrowheads="1"/>
            </p:cNvSpPr>
            <p:nvPr/>
          </p:nvSpPr>
          <p:spPr bwMode="auto">
            <a:xfrm>
              <a:off x="4072" y="1152"/>
              <a:ext cx="127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sp>
          <p:nvSpPr>
            <p:cNvPr id="228449" name="Text Box 97"/>
            <p:cNvSpPr txBox="1">
              <a:spLocks noChangeArrowheads="1"/>
            </p:cNvSpPr>
            <p:nvPr/>
          </p:nvSpPr>
          <p:spPr bwMode="auto">
            <a:xfrm>
              <a:off x="4271" y="1009"/>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a:t>
              </a:r>
            </a:p>
          </p:txBody>
        </p:sp>
        <p:grpSp>
          <p:nvGrpSpPr>
            <p:cNvPr id="228450" name="Group 98"/>
            <p:cNvGrpSpPr>
              <a:grpSpLocks/>
            </p:cNvGrpSpPr>
            <p:nvPr/>
          </p:nvGrpSpPr>
          <p:grpSpPr bwMode="auto">
            <a:xfrm rot="-5400000">
              <a:off x="4330" y="667"/>
              <a:ext cx="614" cy="272"/>
              <a:chOff x="582" y="1272"/>
              <a:chExt cx="706" cy="313"/>
            </a:xfrm>
          </p:grpSpPr>
          <p:sp>
            <p:nvSpPr>
              <p:cNvPr id="228451" name="Rectangle 99"/>
              <p:cNvSpPr>
                <a:spLocks noChangeArrowheads="1"/>
              </p:cNvSpPr>
              <p:nvPr/>
            </p:nvSpPr>
            <p:spPr bwMode="auto">
              <a:xfrm>
                <a:off x="678" y="1272"/>
                <a:ext cx="514" cy="313"/>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2" name="Line 100"/>
              <p:cNvSpPr>
                <a:spLocks noChangeShapeType="1"/>
              </p:cNvSpPr>
              <p:nvPr/>
            </p:nvSpPr>
            <p:spPr bwMode="auto">
              <a:xfrm>
                <a:off x="681" y="1278"/>
                <a:ext cx="503" cy="29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3" name="Line 101"/>
              <p:cNvSpPr>
                <a:spLocks noChangeShapeType="1"/>
              </p:cNvSpPr>
              <p:nvPr/>
            </p:nvSpPr>
            <p:spPr bwMode="auto">
              <a:xfrm flipH="1">
                <a:off x="58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54" name="Line 102"/>
              <p:cNvSpPr>
                <a:spLocks noChangeShapeType="1"/>
              </p:cNvSpPr>
              <p:nvPr/>
            </p:nvSpPr>
            <p:spPr bwMode="auto">
              <a:xfrm flipH="1">
                <a:off x="1192" y="1429"/>
                <a:ext cx="9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55" name="Text Box 103"/>
            <p:cNvSpPr txBox="1">
              <a:spLocks noChangeArrowheads="1"/>
            </p:cNvSpPr>
            <p:nvPr/>
          </p:nvSpPr>
          <p:spPr bwMode="auto">
            <a:xfrm>
              <a:off x="4167" y="400"/>
              <a:ext cx="501"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169863" algn="l"/>
                </a:tabLst>
                <a:defRPr sz="2400">
                  <a:solidFill>
                    <a:schemeClr val="tx1"/>
                  </a:solidFill>
                  <a:latin typeface="Times New Roman" charset="0"/>
                  <a:ea typeface="ＭＳ Ｐゴシック" charset="0"/>
                </a:defRPr>
              </a:lvl1pPr>
              <a:lvl2pPr>
                <a:tabLst>
                  <a:tab pos="169863" algn="l"/>
                </a:tabLst>
                <a:defRPr sz="2400">
                  <a:solidFill>
                    <a:schemeClr val="tx1"/>
                  </a:solidFill>
                  <a:latin typeface="Times New Roman" charset="0"/>
                  <a:ea typeface="ＭＳ Ｐゴシック" charset="0"/>
                </a:defRPr>
              </a:lvl2pPr>
              <a:lvl3pPr>
                <a:tabLst>
                  <a:tab pos="169863" algn="l"/>
                </a:tabLst>
                <a:defRPr sz="2400">
                  <a:solidFill>
                    <a:schemeClr val="tx1"/>
                  </a:solidFill>
                  <a:latin typeface="Times New Roman" charset="0"/>
                  <a:ea typeface="ＭＳ Ｐゴシック" charset="0"/>
                </a:defRPr>
              </a:lvl3pPr>
              <a:lvl4pPr>
                <a:tabLst>
                  <a:tab pos="169863" algn="l"/>
                </a:tabLst>
                <a:defRPr sz="2400">
                  <a:solidFill>
                    <a:schemeClr val="tx1"/>
                  </a:solidFill>
                  <a:latin typeface="Times New Roman" charset="0"/>
                  <a:ea typeface="ＭＳ Ｐゴシック" charset="0"/>
                </a:defRPr>
              </a:lvl4pPr>
              <a:lvl5pPr>
                <a:tabLst>
                  <a:tab pos="169863" algn="l"/>
                </a:tabLst>
                <a:defRPr sz="2400">
                  <a:solidFill>
                    <a:schemeClr val="tx1"/>
                  </a:solidFill>
                  <a:latin typeface="Times New Roman" charset="0"/>
                  <a:ea typeface="ＭＳ Ｐゴシック" charset="0"/>
                </a:defRPr>
              </a:lvl5pPr>
              <a:lvl6pPr fontAlgn="base">
                <a:spcBef>
                  <a:spcPct val="0"/>
                </a:spcBef>
                <a:spcAft>
                  <a:spcPct val="0"/>
                </a:spcAft>
                <a:tabLst>
                  <a:tab pos="169863" algn="l"/>
                </a:tabLst>
                <a:defRPr sz="2400">
                  <a:solidFill>
                    <a:schemeClr val="tx1"/>
                  </a:solidFill>
                  <a:latin typeface="Times New Roman" charset="0"/>
                  <a:ea typeface="ＭＳ Ｐゴシック" charset="0"/>
                </a:defRPr>
              </a:lvl6pPr>
              <a:lvl7pPr fontAlgn="base">
                <a:spcBef>
                  <a:spcPct val="0"/>
                </a:spcBef>
                <a:spcAft>
                  <a:spcPct val="0"/>
                </a:spcAft>
                <a:tabLst>
                  <a:tab pos="169863" algn="l"/>
                </a:tabLst>
                <a:defRPr sz="2400">
                  <a:solidFill>
                    <a:schemeClr val="tx1"/>
                  </a:solidFill>
                  <a:latin typeface="Times New Roman" charset="0"/>
                  <a:ea typeface="ＭＳ Ｐゴシック" charset="0"/>
                </a:defRPr>
              </a:lvl7pPr>
              <a:lvl8pPr fontAlgn="base">
                <a:spcBef>
                  <a:spcPct val="0"/>
                </a:spcBef>
                <a:spcAft>
                  <a:spcPct val="0"/>
                </a:spcAft>
                <a:tabLst>
                  <a:tab pos="169863" algn="l"/>
                </a:tabLst>
                <a:defRPr sz="2400">
                  <a:solidFill>
                    <a:schemeClr val="tx1"/>
                  </a:solidFill>
                  <a:latin typeface="Times New Roman" charset="0"/>
                  <a:ea typeface="ＭＳ Ｐゴシック" charset="0"/>
                </a:defRPr>
              </a:lvl8pPr>
              <a:lvl9pPr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t>
              </a:r>
            </a:p>
          </p:txBody>
        </p:sp>
      </p:grpSp>
      <p:sp>
        <p:nvSpPr>
          <p:cNvPr id="228456" name="Text Box 104"/>
          <p:cNvSpPr txBox="1">
            <a:spLocks noChangeArrowheads="1"/>
          </p:cNvSpPr>
          <p:nvPr/>
        </p:nvSpPr>
        <p:spPr bwMode="auto">
          <a:xfrm>
            <a:off x="5167313" y="1636713"/>
            <a:ext cx="10445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Output A- </a:t>
            </a:r>
          </a:p>
        </p:txBody>
      </p:sp>
      <p:sp>
        <p:nvSpPr>
          <p:cNvPr id="228457" name="Rectangle 105"/>
          <p:cNvSpPr>
            <a:spLocks noChangeArrowheads="1"/>
          </p:cNvSpPr>
          <p:nvPr/>
        </p:nvSpPr>
        <p:spPr bwMode="auto">
          <a:xfrm>
            <a:off x="4710113" y="1938338"/>
            <a:ext cx="2698750"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58" name="Line 106"/>
          <p:cNvSpPr>
            <a:spLocks noChangeShapeType="1"/>
          </p:cNvSpPr>
          <p:nvPr/>
        </p:nvSpPr>
        <p:spPr bwMode="auto">
          <a:xfrm rot="5400000" flipH="1">
            <a:off x="5093494" y="2845594"/>
            <a:ext cx="0" cy="30321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59" name="Line 107"/>
          <p:cNvSpPr>
            <a:spLocks noChangeShapeType="1"/>
          </p:cNvSpPr>
          <p:nvPr/>
        </p:nvSpPr>
        <p:spPr bwMode="auto">
          <a:xfrm rot="5400000" flipH="1">
            <a:off x="6596857" y="2183606"/>
            <a:ext cx="0" cy="137953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60" name="Rectangle 108"/>
          <p:cNvSpPr>
            <a:spLocks noChangeArrowheads="1"/>
          </p:cNvSpPr>
          <p:nvPr/>
        </p:nvSpPr>
        <p:spPr bwMode="auto">
          <a:xfrm flipH="1">
            <a:off x="5229225" y="2092325"/>
            <a:ext cx="692150" cy="131921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1" name="Rectangle 109"/>
          <p:cNvSpPr>
            <a:spLocks noChangeArrowheads="1"/>
          </p:cNvSpPr>
          <p:nvPr/>
        </p:nvSpPr>
        <p:spPr bwMode="auto">
          <a:xfrm rot="5400000" flipH="1">
            <a:off x="5795169" y="2778919"/>
            <a:ext cx="61913" cy="1873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2" name="Rectangle 110"/>
          <p:cNvSpPr>
            <a:spLocks noChangeArrowheads="1"/>
          </p:cNvSpPr>
          <p:nvPr/>
        </p:nvSpPr>
        <p:spPr bwMode="auto">
          <a:xfrm rot="5400000" flipH="1">
            <a:off x="5290344" y="2896394"/>
            <a:ext cx="63500" cy="1793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3" name="Rectangle 111"/>
          <p:cNvSpPr>
            <a:spLocks noChangeArrowheads="1"/>
          </p:cNvSpPr>
          <p:nvPr/>
        </p:nvSpPr>
        <p:spPr bwMode="auto">
          <a:xfrm rot="5400000" flipH="1">
            <a:off x="5288757" y="2678906"/>
            <a:ext cx="63500" cy="18256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64" name="Rectangle 112"/>
          <p:cNvSpPr>
            <a:spLocks noChangeArrowheads="1"/>
          </p:cNvSpPr>
          <p:nvPr/>
        </p:nvSpPr>
        <p:spPr bwMode="auto">
          <a:xfrm rot="5400000" flipV="1">
            <a:off x="5459413" y="2354263"/>
            <a:ext cx="228600" cy="177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65" name="AutoShape 113"/>
          <p:cNvSpPr>
            <a:spLocks/>
          </p:cNvSpPr>
          <p:nvPr/>
        </p:nvSpPr>
        <p:spPr bwMode="auto">
          <a:xfrm rot="-5400000" flipH="1" flipV="1">
            <a:off x="5339557" y="2050256"/>
            <a:ext cx="165100" cy="38258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66" name="AutoShape 114"/>
          <p:cNvSpPr>
            <a:spLocks/>
          </p:cNvSpPr>
          <p:nvPr/>
        </p:nvSpPr>
        <p:spPr bwMode="auto">
          <a:xfrm rot="-5400000" flipH="1" flipV="1">
            <a:off x="5338763" y="2120900"/>
            <a:ext cx="98425" cy="314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67" name="Rectangle 115"/>
          <p:cNvSpPr>
            <a:spLocks noChangeArrowheads="1"/>
          </p:cNvSpPr>
          <p:nvPr/>
        </p:nvSpPr>
        <p:spPr bwMode="auto">
          <a:xfrm rot="5400000" flipV="1">
            <a:off x="5476875" y="2924175"/>
            <a:ext cx="192088" cy="3190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68" name="AutoShape 116"/>
          <p:cNvSpPr>
            <a:spLocks/>
          </p:cNvSpPr>
          <p:nvPr/>
        </p:nvSpPr>
        <p:spPr bwMode="auto">
          <a:xfrm rot="16200000" flipV="1">
            <a:off x="5347494" y="3074194"/>
            <a:ext cx="149225" cy="379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69" name="AutoShape 117"/>
          <p:cNvSpPr>
            <a:spLocks/>
          </p:cNvSpPr>
          <p:nvPr/>
        </p:nvSpPr>
        <p:spPr bwMode="auto">
          <a:xfrm rot="16200000" flipV="1">
            <a:off x="5339556" y="3069432"/>
            <a:ext cx="98425" cy="3127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470" name="Line 118"/>
          <p:cNvSpPr>
            <a:spLocks noChangeShapeType="1"/>
          </p:cNvSpPr>
          <p:nvPr/>
        </p:nvSpPr>
        <p:spPr bwMode="auto">
          <a:xfrm>
            <a:off x="4722813" y="3592513"/>
            <a:ext cx="27019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71" name="Line 119"/>
          <p:cNvSpPr>
            <a:spLocks noChangeShapeType="1"/>
          </p:cNvSpPr>
          <p:nvPr/>
        </p:nvSpPr>
        <p:spPr bwMode="auto">
          <a:xfrm rot="10800000" flipH="1">
            <a:off x="4941888" y="2982913"/>
            <a:ext cx="0" cy="5762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72" name="Line 120"/>
          <p:cNvSpPr>
            <a:spLocks noChangeShapeType="1"/>
          </p:cNvSpPr>
          <p:nvPr/>
        </p:nvSpPr>
        <p:spPr bwMode="auto">
          <a:xfrm rot="5400000" flipH="1">
            <a:off x="5014913" y="3924300"/>
            <a:ext cx="0" cy="5842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73" name="Group 121"/>
          <p:cNvGrpSpPr>
            <a:grpSpLocks/>
          </p:cNvGrpSpPr>
          <p:nvPr/>
        </p:nvGrpSpPr>
        <p:grpSpPr bwMode="auto">
          <a:xfrm>
            <a:off x="5089525" y="3459163"/>
            <a:ext cx="115888" cy="266700"/>
            <a:chOff x="0" y="0"/>
            <a:chExt cx="20000" cy="19999"/>
          </a:xfrm>
        </p:grpSpPr>
        <p:sp>
          <p:nvSpPr>
            <p:cNvPr id="228474" name="Arc 122"/>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5" name="Arc 123"/>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76" name="Oval 124"/>
          <p:cNvSpPr>
            <a:spLocks noChangeArrowheads="1"/>
          </p:cNvSpPr>
          <p:nvPr/>
        </p:nvSpPr>
        <p:spPr bwMode="auto">
          <a:xfrm>
            <a:off x="4878388" y="3532188"/>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77" name="Line 125"/>
          <p:cNvSpPr>
            <a:spLocks noChangeShapeType="1"/>
          </p:cNvSpPr>
          <p:nvPr/>
        </p:nvSpPr>
        <p:spPr bwMode="auto">
          <a:xfrm rot="5400000" flipH="1">
            <a:off x="7023101" y="3817937"/>
            <a:ext cx="0" cy="8032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78" name="Line 126"/>
          <p:cNvSpPr>
            <a:spLocks noChangeShapeType="1"/>
          </p:cNvSpPr>
          <p:nvPr/>
        </p:nvSpPr>
        <p:spPr bwMode="auto">
          <a:xfrm rot="5400000" flipH="1">
            <a:off x="5653088" y="4183063"/>
            <a:ext cx="0" cy="11049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79" name="Line 127"/>
          <p:cNvSpPr>
            <a:spLocks noChangeShapeType="1"/>
          </p:cNvSpPr>
          <p:nvPr/>
        </p:nvSpPr>
        <p:spPr bwMode="auto">
          <a:xfrm rot="10800000" flipH="1">
            <a:off x="6634163" y="4214813"/>
            <a:ext cx="0" cy="520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80" name="Line 128"/>
          <p:cNvSpPr>
            <a:spLocks noChangeShapeType="1"/>
          </p:cNvSpPr>
          <p:nvPr/>
        </p:nvSpPr>
        <p:spPr bwMode="auto">
          <a:xfrm rot="10800000" flipH="1">
            <a:off x="5102225" y="4344988"/>
            <a:ext cx="0" cy="3905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81" name="Group 129"/>
          <p:cNvGrpSpPr>
            <a:grpSpLocks/>
          </p:cNvGrpSpPr>
          <p:nvPr/>
        </p:nvGrpSpPr>
        <p:grpSpPr bwMode="auto">
          <a:xfrm>
            <a:off x="5102225" y="4084638"/>
            <a:ext cx="115888" cy="266700"/>
            <a:chOff x="0" y="0"/>
            <a:chExt cx="20000" cy="19999"/>
          </a:xfrm>
        </p:grpSpPr>
        <p:sp>
          <p:nvSpPr>
            <p:cNvPr id="228482" name="Arc 130"/>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83" name="Arc 131"/>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84" name="Line 132"/>
          <p:cNvSpPr>
            <a:spLocks noChangeShapeType="1"/>
          </p:cNvSpPr>
          <p:nvPr/>
        </p:nvSpPr>
        <p:spPr bwMode="auto">
          <a:xfrm rot="10800000" flipH="1">
            <a:off x="5100638" y="3709988"/>
            <a:ext cx="1587" cy="3937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85" name="Line 133"/>
          <p:cNvSpPr>
            <a:spLocks noChangeShapeType="1"/>
          </p:cNvSpPr>
          <p:nvPr/>
        </p:nvSpPr>
        <p:spPr bwMode="auto">
          <a:xfrm rot="10800000" flipH="1">
            <a:off x="5103813" y="3289300"/>
            <a:ext cx="0" cy="1698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86" name="Line 134"/>
          <p:cNvSpPr>
            <a:spLocks noChangeShapeType="1"/>
          </p:cNvSpPr>
          <p:nvPr/>
        </p:nvSpPr>
        <p:spPr bwMode="auto">
          <a:xfrm rot="5400000" flipH="1">
            <a:off x="5159376" y="3230562"/>
            <a:ext cx="0" cy="1428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87" name="Line 135"/>
          <p:cNvSpPr>
            <a:spLocks noChangeShapeType="1"/>
          </p:cNvSpPr>
          <p:nvPr/>
        </p:nvSpPr>
        <p:spPr bwMode="auto">
          <a:xfrm rot="10800000" flipH="1">
            <a:off x="6129338" y="1924050"/>
            <a:ext cx="0" cy="153511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88" name="Line 136"/>
          <p:cNvSpPr>
            <a:spLocks noChangeShapeType="1"/>
          </p:cNvSpPr>
          <p:nvPr/>
        </p:nvSpPr>
        <p:spPr bwMode="auto">
          <a:xfrm rot="10800000" flipH="1">
            <a:off x="6340475" y="4591050"/>
            <a:ext cx="0" cy="7953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489" name="Group 137"/>
          <p:cNvGrpSpPr>
            <a:grpSpLocks/>
          </p:cNvGrpSpPr>
          <p:nvPr/>
        </p:nvGrpSpPr>
        <p:grpSpPr bwMode="auto">
          <a:xfrm>
            <a:off x="6116638" y="3459163"/>
            <a:ext cx="115887" cy="266700"/>
            <a:chOff x="0" y="0"/>
            <a:chExt cx="20000" cy="19999"/>
          </a:xfrm>
        </p:grpSpPr>
        <p:sp>
          <p:nvSpPr>
            <p:cNvPr id="228490" name="Arc 138"/>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1" name="Arc 139"/>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492" name="Oval 140"/>
          <p:cNvSpPr>
            <a:spLocks noChangeArrowheads="1"/>
          </p:cNvSpPr>
          <p:nvPr/>
        </p:nvSpPr>
        <p:spPr bwMode="auto">
          <a:xfrm>
            <a:off x="6065838" y="2811463"/>
            <a:ext cx="127000" cy="128587"/>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493" name="Line 141"/>
          <p:cNvSpPr>
            <a:spLocks noChangeShapeType="1"/>
          </p:cNvSpPr>
          <p:nvPr/>
        </p:nvSpPr>
        <p:spPr bwMode="auto">
          <a:xfrm rot="5400000" flipH="1">
            <a:off x="6320632" y="4171156"/>
            <a:ext cx="0" cy="6270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4" name="Line 142"/>
          <p:cNvSpPr>
            <a:spLocks noChangeShapeType="1"/>
          </p:cNvSpPr>
          <p:nvPr/>
        </p:nvSpPr>
        <p:spPr bwMode="auto">
          <a:xfrm rot="10800000" flipH="1">
            <a:off x="6129338" y="3719513"/>
            <a:ext cx="0" cy="2508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5" name="Line 143"/>
          <p:cNvSpPr>
            <a:spLocks noChangeShapeType="1"/>
          </p:cNvSpPr>
          <p:nvPr/>
        </p:nvSpPr>
        <p:spPr bwMode="auto">
          <a:xfrm rot="16200000" flipH="1">
            <a:off x="6073776" y="3905250"/>
            <a:ext cx="0" cy="1111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6" name="Line 144"/>
          <p:cNvSpPr>
            <a:spLocks noChangeShapeType="1"/>
          </p:cNvSpPr>
          <p:nvPr/>
        </p:nvSpPr>
        <p:spPr bwMode="auto">
          <a:xfrm rot="10800000" flipH="1">
            <a:off x="7273925" y="2800350"/>
            <a:ext cx="0" cy="825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7" name="Line 145"/>
          <p:cNvSpPr>
            <a:spLocks noChangeShapeType="1"/>
          </p:cNvSpPr>
          <p:nvPr/>
        </p:nvSpPr>
        <p:spPr bwMode="auto">
          <a:xfrm rot="10800000" flipH="1">
            <a:off x="7261225" y="1941513"/>
            <a:ext cx="0" cy="61595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8" name="Line 146"/>
          <p:cNvSpPr>
            <a:spLocks noChangeShapeType="1"/>
          </p:cNvSpPr>
          <p:nvPr/>
        </p:nvSpPr>
        <p:spPr bwMode="auto">
          <a:xfrm rot="5400000" flipH="1">
            <a:off x="7106444" y="2359819"/>
            <a:ext cx="0" cy="636588"/>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499" name="Line 147"/>
          <p:cNvSpPr>
            <a:spLocks noChangeShapeType="1"/>
          </p:cNvSpPr>
          <p:nvPr/>
        </p:nvSpPr>
        <p:spPr bwMode="auto">
          <a:xfrm rot="5400000" flipH="1">
            <a:off x="4832351" y="25685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00" name="Line 148"/>
          <p:cNvSpPr>
            <a:spLocks noChangeShapeType="1"/>
          </p:cNvSpPr>
          <p:nvPr/>
        </p:nvSpPr>
        <p:spPr bwMode="auto">
          <a:xfrm rot="10800000" flipH="1">
            <a:off x="4929188" y="2192338"/>
            <a:ext cx="0" cy="4857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01" name="Line 149"/>
          <p:cNvSpPr>
            <a:spLocks noChangeShapeType="1"/>
          </p:cNvSpPr>
          <p:nvPr/>
        </p:nvSpPr>
        <p:spPr bwMode="auto">
          <a:xfrm rot="5400000" flipH="1">
            <a:off x="5080001" y="2058987"/>
            <a:ext cx="0" cy="2762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502" name="Group 150"/>
          <p:cNvGrpSpPr>
            <a:grpSpLocks/>
          </p:cNvGrpSpPr>
          <p:nvPr/>
        </p:nvGrpSpPr>
        <p:grpSpPr bwMode="auto">
          <a:xfrm>
            <a:off x="6329363" y="3459163"/>
            <a:ext cx="115887" cy="266700"/>
            <a:chOff x="0" y="0"/>
            <a:chExt cx="20000" cy="19999"/>
          </a:xfrm>
        </p:grpSpPr>
        <p:sp>
          <p:nvSpPr>
            <p:cNvPr id="228503" name="Arc 151"/>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04" name="Arc 152"/>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05" name="Line 153"/>
          <p:cNvSpPr>
            <a:spLocks noChangeShapeType="1"/>
          </p:cNvSpPr>
          <p:nvPr/>
        </p:nvSpPr>
        <p:spPr bwMode="auto">
          <a:xfrm rot="10800000" flipH="1">
            <a:off x="6345238" y="3005138"/>
            <a:ext cx="0" cy="473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06" name="Line 154"/>
          <p:cNvSpPr>
            <a:spLocks noChangeShapeType="1"/>
          </p:cNvSpPr>
          <p:nvPr/>
        </p:nvSpPr>
        <p:spPr bwMode="auto">
          <a:xfrm rot="10800000" flipH="1">
            <a:off x="6343650" y="3721100"/>
            <a:ext cx="0" cy="6302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507" name="Group 155"/>
          <p:cNvGrpSpPr>
            <a:grpSpLocks/>
          </p:cNvGrpSpPr>
          <p:nvPr/>
        </p:nvGrpSpPr>
        <p:grpSpPr bwMode="auto">
          <a:xfrm>
            <a:off x="6332538" y="4333875"/>
            <a:ext cx="115887" cy="266700"/>
            <a:chOff x="0" y="0"/>
            <a:chExt cx="20000" cy="19999"/>
          </a:xfrm>
        </p:grpSpPr>
        <p:sp>
          <p:nvSpPr>
            <p:cNvPr id="228508" name="Arc 156"/>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09" name="Arc 157"/>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10" name="Group 158"/>
          <p:cNvGrpSpPr>
            <a:grpSpLocks/>
          </p:cNvGrpSpPr>
          <p:nvPr/>
        </p:nvGrpSpPr>
        <p:grpSpPr bwMode="auto">
          <a:xfrm rot="-5400000">
            <a:off x="6280944" y="4560094"/>
            <a:ext cx="115888" cy="266700"/>
            <a:chOff x="0" y="0"/>
            <a:chExt cx="20000" cy="19999"/>
          </a:xfrm>
        </p:grpSpPr>
        <p:sp>
          <p:nvSpPr>
            <p:cNvPr id="228511" name="Arc 159"/>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12" name="Arc 160"/>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13" name="Line 161"/>
          <p:cNvSpPr>
            <a:spLocks noChangeShapeType="1"/>
          </p:cNvSpPr>
          <p:nvPr/>
        </p:nvSpPr>
        <p:spPr bwMode="auto">
          <a:xfrm rot="5400000" flipH="1">
            <a:off x="6553201" y="4641850"/>
            <a:ext cx="0" cy="18732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14" name="Line 162"/>
          <p:cNvSpPr>
            <a:spLocks noChangeShapeType="1"/>
          </p:cNvSpPr>
          <p:nvPr/>
        </p:nvSpPr>
        <p:spPr bwMode="auto">
          <a:xfrm rot="10800000" flipH="1">
            <a:off x="6800850" y="1941513"/>
            <a:ext cx="0" cy="73660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515" name="Group 163"/>
          <p:cNvGrpSpPr>
            <a:grpSpLocks/>
          </p:cNvGrpSpPr>
          <p:nvPr/>
        </p:nvGrpSpPr>
        <p:grpSpPr bwMode="auto">
          <a:xfrm>
            <a:off x="7261225" y="2544763"/>
            <a:ext cx="115888" cy="266700"/>
            <a:chOff x="0" y="0"/>
            <a:chExt cx="20000" cy="19999"/>
          </a:xfrm>
        </p:grpSpPr>
        <p:sp>
          <p:nvSpPr>
            <p:cNvPr id="228516" name="Arc 164"/>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17" name="Arc 165"/>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8518" name="Group 166"/>
          <p:cNvGrpSpPr>
            <a:grpSpLocks/>
          </p:cNvGrpSpPr>
          <p:nvPr/>
        </p:nvGrpSpPr>
        <p:grpSpPr bwMode="auto">
          <a:xfrm>
            <a:off x="6332538" y="2738438"/>
            <a:ext cx="115887" cy="266700"/>
            <a:chOff x="0" y="0"/>
            <a:chExt cx="20000" cy="19999"/>
          </a:xfrm>
        </p:grpSpPr>
        <p:sp>
          <p:nvSpPr>
            <p:cNvPr id="228519" name="Arc 167"/>
            <p:cNvSpPr>
              <a:spLocks/>
            </p:cNvSpPr>
            <p:nvPr/>
          </p:nvSpPr>
          <p:spPr bwMode="auto">
            <a:xfrm>
              <a:off x="0" y="0"/>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20" name="Arc 168"/>
            <p:cNvSpPr>
              <a:spLocks/>
            </p:cNvSpPr>
            <p:nvPr/>
          </p:nvSpPr>
          <p:spPr bwMode="auto">
            <a:xfrm flipV="1">
              <a:off x="0" y="9837"/>
              <a:ext cx="20000" cy="10162"/>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21" name="Line 169"/>
          <p:cNvSpPr>
            <a:spLocks noChangeShapeType="1"/>
          </p:cNvSpPr>
          <p:nvPr/>
        </p:nvSpPr>
        <p:spPr bwMode="auto">
          <a:xfrm rot="10800000" flipH="1">
            <a:off x="6345238" y="1943100"/>
            <a:ext cx="0" cy="8080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2" name="Rectangle 170"/>
          <p:cNvSpPr>
            <a:spLocks noChangeArrowheads="1"/>
          </p:cNvSpPr>
          <p:nvPr/>
        </p:nvSpPr>
        <p:spPr bwMode="auto">
          <a:xfrm flipH="1">
            <a:off x="7424738" y="1931988"/>
            <a:ext cx="563562" cy="2990850"/>
          </a:xfrm>
          <a:prstGeom prst="rect">
            <a:avLst/>
          </a:prstGeom>
          <a:solidFill>
            <a:srgbClr val="DDDDDD"/>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3" name="Line 171"/>
          <p:cNvSpPr>
            <a:spLocks noChangeShapeType="1"/>
          </p:cNvSpPr>
          <p:nvPr/>
        </p:nvSpPr>
        <p:spPr bwMode="auto">
          <a:xfrm rot="-5400000">
            <a:off x="7546976" y="256222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4" name="Line 172"/>
          <p:cNvSpPr>
            <a:spLocks noChangeShapeType="1"/>
          </p:cNvSpPr>
          <p:nvPr/>
        </p:nvSpPr>
        <p:spPr bwMode="auto">
          <a:xfrm rot="-5400000">
            <a:off x="7550944" y="3480594"/>
            <a:ext cx="0" cy="21113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5" name="Oval 173"/>
          <p:cNvSpPr>
            <a:spLocks noChangeArrowheads="1"/>
          </p:cNvSpPr>
          <p:nvPr/>
        </p:nvSpPr>
        <p:spPr bwMode="auto">
          <a:xfrm flipH="1">
            <a:off x="7648575" y="256381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6" name="Oval 174"/>
          <p:cNvSpPr>
            <a:spLocks noChangeArrowheads="1"/>
          </p:cNvSpPr>
          <p:nvPr/>
        </p:nvSpPr>
        <p:spPr bwMode="auto">
          <a:xfrm flipH="1">
            <a:off x="7635875" y="3471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7" name="Line 175"/>
          <p:cNvSpPr>
            <a:spLocks noChangeShapeType="1"/>
          </p:cNvSpPr>
          <p:nvPr/>
        </p:nvSpPr>
        <p:spPr bwMode="auto">
          <a:xfrm rot="-5400000">
            <a:off x="7554913" y="4105275"/>
            <a:ext cx="0" cy="219075"/>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28" name="Oval 176"/>
          <p:cNvSpPr>
            <a:spLocks noChangeArrowheads="1"/>
          </p:cNvSpPr>
          <p:nvPr/>
        </p:nvSpPr>
        <p:spPr bwMode="auto">
          <a:xfrm flipH="1">
            <a:off x="7656513" y="4106863"/>
            <a:ext cx="228600" cy="211137"/>
          </a:xfrm>
          <a:prstGeom prst="ellipse">
            <a:avLst/>
          </a:prstGeom>
          <a:solidFill>
            <a:schemeClr val="bg1"/>
          </a:solidFill>
          <a:ln w="25400">
            <a:solidFill>
              <a:srgbClr val="FFCC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29" name="Text Box 177"/>
          <p:cNvSpPr txBox="1">
            <a:spLocks noChangeArrowheads="1"/>
          </p:cNvSpPr>
          <p:nvPr/>
        </p:nvSpPr>
        <p:spPr bwMode="auto">
          <a:xfrm>
            <a:off x="1562100" y="148431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Memory  </a:t>
            </a:r>
          </a:p>
        </p:txBody>
      </p:sp>
      <p:sp>
        <p:nvSpPr>
          <p:cNvPr id="228530" name="Line 178"/>
          <p:cNvSpPr>
            <a:spLocks noChangeShapeType="1"/>
          </p:cNvSpPr>
          <p:nvPr/>
        </p:nvSpPr>
        <p:spPr bwMode="auto">
          <a:xfrm>
            <a:off x="2212975" y="1712913"/>
            <a:ext cx="303213" cy="379412"/>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1" name="Text Box 179"/>
          <p:cNvSpPr txBox="1">
            <a:spLocks noChangeArrowheads="1"/>
          </p:cNvSpPr>
          <p:nvPr/>
        </p:nvSpPr>
        <p:spPr bwMode="auto">
          <a:xfrm>
            <a:off x="3722688" y="838200"/>
            <a:ext cx="34401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AND or other module such as a TIME DELAY to modify start of next Sequencer   </a:t>
            </a:r>
          </a:p>
        </p:txBody>
      </p:sp>
      <p:sp>
        <p:nvSpPr>
          <p:cNvPr id="228532" name="Text Box 180"/>
          <p:cNvSpPr txBox="1">
            <a:spLocks noChangeArrowheads="1"/>
          </p:cNvSpPr>
          <p:nvPr/>
        </p:nvSpPr>
        <p:spPr bwMode="auto">
          <a:xfrm>
            <a:off x="1901825" y="5081588"/>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OR   </a:t>
            </a:r>
          </a:p>
        </p:txBody>
      </p:sp>
      <p:sp>
        <p:nvSpPr>
          <p:cNvPr id="228533" name="Line 181"/>
          <p:cNvSpPr>
            <a:spLocks noChangeShapeType="1"/>
          </p:cNvSpPr>
          <p:nvPr/>
        </p:nvSpPr>
        <p:spPr bwMode="auto">
          <a:xfrm flipV="1">
            <a:off x="2200275" y="4597400"/>
            <a:ext cx="430213" cy="612775"/>
          </a:xfrm>
          <a:prstGeom prst="line">
            <a:avLst/>
          </a:prstGeom>
          <a:noFill/>
          <a:ln w="222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4" name="AutoShape 182"/>
          <p:cNvSpPr>
            <a:spLocks noChangeArrowheads="1"/>
          </p:cNvSpPr>
          <p:nvPr/>
        </p:nvSpPr>
        <p:spPr bwMode="auto">
          <a:xfrm rot="5400000">
            <a:off x="286544" y="3475831"/>
            <a:ext cx="234950" cy="198438"/>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35" name="Line 183"/>
          <p:cNvSpPr>
            <a:spLocks noChangeShapeType="1"/>
          </p:cNvSpPr>
          <p:nvPr/>
        </p:nvSpPr>
        <p:spPr bwMode="auto">
          <a:xfrm rot="5400000" flipH="1">
            <a:off x="1081882" y="2990056"/>
            <a:ext cx="0" cy="1189037"/>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6" name="Line 184"/>
          <p:cNvSpPr>
            <a:spLocks noChangeShapeType="1"/>
          </p:cNvSpPr>
          <p:nvPr/>
        </p:nvSpPr>
        <p:spPr bwMode="auto">
          <a:xfrm flipH="1">
            <a:off x="7623175" y="3465513"/>
            <a:ext cx="228600" cy="214312"/>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7" name="Line 185"/>
          <p:cNvSpPr>
            <a:spLocks noChangeShapeType="1"/>
          </p:cNvSpPr>
          <p:nvPr/>
        </p:nvSpPr>
        <p:spPr bwMode="auto">
          <a:xfrm rot="5400000" flipH="1">
            <a:off x="7625557" y="3474243"/>
            <a:ext cx="228600" cy="214313"/>
          </a:xfrm>
          <a:prstGeom prst="line">
            <a:avLst/>
          </a:prstGeom>
          <a:noFill/>
          <a:ln w="254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8" name="Line 186"/>
          <p:cNvSpPr>
            <a:spLocks noChangeShapeType="1"/>
          </p:cNvSpPr>
          <p:nvPr/>
        </p:nvSpPr>
        <p:spPr bwMode="auto">
          <a:xfrm rot="5400000" flipH="1">
            <a:off x="8235157" y="2207419"/>
            <a:ext cx="0" cy="9032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39" name="Line 187"/>
          <p:cNvSpPr>
            <a:spLocks noChangeShapeType="1"/>
          </p:cNvSpPr>
          <p:nvPr/>
        </p:nvSpPr>
        <p:spPr bwMode="auto">
          <a:xfrm rot="5400000" flipH="1">
            <a:off x="8241507" y="3775869"/>
            <a:ext cx="0" cy="890587"/>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40" name="Line 188"/>
          <p:cNvSpPr>
            <a:spLocks noChangeShapeType="1"/>
          </p:cNvSpPr>
          <p:nvPr/>
        </p:nvSpPr>
        <p:spPr bwMode="auto">
          <a:xfrm rot="10800000" flipH="1">
            <a:off x="8686800" y="2659063"/>
            <a:ext cx="0" cy="156051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41" name="Line 189"/>
          <p:cNvSpPr>
            <a:spLocks noChangeShapeType="1"/>
          </p:cNvSpPr>
          <p:nvPr/>
        </p:nvSpPr>
        <p:spPr bwMode="auto">
          <a:xfrm rot="-5400000">
            <a:off x="975519" y="4102894"/>
            <a:ext cx="193675" cy="2174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2" name="Line 190"/>
          <p:cNvSpPr>
            <a:spLocks noChangeShapeType="1"/>
          </p:cNvSpPr>
          <p:nvPr/>
        </p:nvSpPr>
        <p:spPr bwMode="auto">
          <a:xfrm rot="-5400000">
            <a:off x="1435100" y="3997325"/>
            <a:ext cx="0" cy="4318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3" name="Line 191"/>
          <p:cNvSpPr>
            <a:spLocks noChangeShapeType="1"/>
          </p:cNvSpPr>
          <p:nvPr/>
        </p:nvSpPr>
        <p:spPr bwMode="auto">
          <a:xfrm rot="16200000" flipV="1">
            <a:off x="980281" y="4107657"/>
            <a:ext cx="193675" cy="2174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4" name="Line 192"/>
          <p:cNvSpPr>
            <a:spLocks noChangeShapeType="1"/>
          </p:cNvSpPr>
          <p:nvPr/>
        </p:nvSpPr>
        <p:spPr bwMode="auto">
          <a:xfrm>
            <a:off x="800100" y="2652713"/>
            <a:ext cx="846138" cy="158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5" name="Oval 193"/>
          <p:cNvSpPr>
            <a:spLocks noChangeArrowheads="1"/>
          </p:cNvSpPr>
          <p:nvPr/>
        </p:nvSpPr>
        <p:spPr bwMode="auto">
          <a:xfrm>
            <a:off x="657225" y="3533775"/>
            <a:ext cx="74613" cy="74613"/>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46" name="Line 194"/>
          <p:cNvSpPr>
            <a:spLocks noChangeShapeType="1"/>
          </p:cNvSpPr>
          <p:nvPr/>
        </p:nvSpPr>
        <p:spPr bwMode="auto">
          <a:xfrm rot="10800000" flipH="1">
            <a:off x="695325" y="3289300"/>
            <a:ext cx="0" cy="25400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47" name="Line 195"/>
          <p:cNvSpPr>
            <a:spLocks noChangeShapeType="1"/>
          </p:cNvSpPr>
          <p:nvPr/>
        </p:nvSpPr>
        <p:spPr bwMode="auto">
          <a:xfrm rot="16200000" flipH="1">
            <a:off x="534988" y="3146425"/>
            <a:ext cx="0" cy="3111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49" name="Oval 197"/>
          <p:cNvSpPr>
            <a:spLocks noChangeArrowheads="1"/>
          </p:cNvSpPr>
          <p:nvPr/>
        </p:nvSpPr>
        <p:spPr bwMode="auto">
          <a:xfrm rot="-5400000">
            <a:off x="926307" y="4066381"/>
            <a:ext cx="292100" cy="2936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0" name="Rectangle 198"/>
          <p:cNvSpPr>
            <a:spLocks noChangeArrowheads="1"/>
          </p:cNvSpPr>
          <p:nvPr/>
        </p:nvSpPr>
        <p:spPr bwMode="auto">
          <a:xfrm rot="5400000" flipV="1">
            <a:off x="2774157" y="2474119"/>
            <a:ext cx="139700" cy="3190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551" name="Group 199"/>
          <p:cNvGrpSpPr>
            <a:grpSpLocks/>
          </p:cNvGrpSpPr>
          <p:nvPr/>
        </p:nvGrpSpPr>
        <p:grpSpPr bwMode="auto">
          <a:xfrm rot="5400000" flipV="1">
            <a:off x="2479675" y="2568575"/>
            <a:ext cx="725488" cy="280988"/>
            <a:chOff x="2508" y="1200"/>
            <a:chExt cx="554" cy="214"/>
          </a:xfrm>
        </p:grpSpPr>
        <p:sp>
          <p:nvSpPr>
            <p:cNvPr id="228552" name="Rectangle 200"/>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3" name="Rectangle 201"/>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4" name="Rectangle 202"/>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5" name="Rectangle 203"/>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56" name="Line 204"/>
          <p:cNvSpPr>
            <a:spLocks noChangeShapeType="1"/>
          </p:cNvSpPr>
          <p:nvPr/>
        </p:nvSpPr>
        <p:spPr bwMode="auto">
          <a:xfrm flipH="1">
            <a:off x="601663" y="2803525"/>
            <a:ext cx="107950" cy="555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7" name="Line 205"/>
          <p:cNvSpPr>
            <a:spLocks noChangeShapeType="1"/>
          </p:cNvSpPr>
          <p:nvPr/>
        </p:nvSpPr>
        <p:spPr bwMode="auto">
          <a:xfrm flipH="1">
            <a:off x="609600" y="2913063"/>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8" name="Line 206"/>
          <p:cNvSpPr>
            <a:spLocks noChangeShapeType="1"/>
          </p:cNvSpPr>
          <p:nvPr/>
        </p:nvSpPr>
        <p:spPr bwMode="auto">
          <a:xfrm flipH="1" flipV="1">
            <a:off x="609600" y="2860675"/>
            <a:ext cx="106363" cy="539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59" name="Rectangle 207"/>
          <p:cNvSpPr>
            <a:spLocks noChangeArrowheads="1"/>
          </p:cNvSpPr>
          <p:nvPr/>
        </p:nvSpPr>
        <p:spPr bwMode="auto">
          <a:xfrm>
            <a:off x="525463" y="2559050"/>
            <a:ext cx="280987" cy="2428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0" name="Line 208"/>
          <p:cNvSpPr>
            <a:spLocks noChangeShapeType="1"/>
          </p:cNvSpPr>
          <p:nvPr/>
        </p:nvSpPr>
        <p:spPr bwMode="auto">
          <a:xfrm>
            <a:off x="533400" y="2625725"/>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1" name="Line 209"/>
          <p:cNvSpPr>
            <a:spLocks noChangeShapeType="1"/>
          </p:cNvSpPr>
          <p:nvPr/>
        </p:nvSpPr>
        <p:spPr bwMode="auto">
          <a:xfrm flipV="1">
            <a:off x="587375" y="2597150"/>
            <a:ext cx="1588" cy="5397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2" name="Rectangle 210"/>
          <p:cNvSpPr>
            <a:spLocks noChangeArrowheads="1"/>
          </p:cNvSpPr>
          <p:nvPr/>
        </p:nvSpPr>
        <p:spPr bwMode="auto">
          <a:xfrm>
            <a:off x="525463" y="2316163"/>
            <a:ext cx="280987" cy="242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3" name="Line 211"/>
          <p:cNvSpPr>
            <a:spLocks noChangeShapeType="1"/>
          </p:cNvSpPr>
          <p:nvPr/>
        </p:nvSpPr>
        <p:spPr bwMode="auto">
          <a:xfrm>
            <a:off x="533400" y="2482850"/>
            <a:ext cx="55563"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4" name="Line 212"/>
          <p:cNvSpPr>
            <a:spLocks noChangeShapeType="1"/>
          </p:cNvSpPr>
          <p:nvPr/>
        </p:nvSpPr>
        <p:spPr bwMode="auto">
          <a:xfrm flipV="1">
            <a:off x="587375" y="2455863"/>
            <a:ext cx="1588" cy="4921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5" name="Line 213"/>
          <p:cNvSpPr>
            <a:spLocks noChangeShapeType="1"/>
          </p:cNvSpPr>
          <p:nvPr/>
        </p:nvSpPr>
        <p:spPr bwMode="auto">
          <a:xfrm>
            <a:off x="533400" y="2343150"/>
            <a:ext cx="271463" cy="107950"/>
          </a:xfrm>
          <a:prstGeom prst="line">
            <a:avLst/>
          </a:prstGeom>
          <a:noFill/>
          <a:ln w="19050">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6" name="Line 214"/>
          <p:cNvSpPr>
            <a:spLocks noChangeShapeType="1"/>
          </p:cNvSpPr>
          <p:nvPr/>
        </p:nvSpPr>
        <p:spPr bwMode="auto">
          <a:xfrm flipV="1">
            <a:off x="533400" y="2665413"/>
            <a:ext cx="271463" cy="10953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7" name="Rectangle 215"/>
          <p:cNvSpPr>
            <a:spLocks noChangeArrowheads="1"/>
          </p:cNvSpPr>
          <p:nvPr/>
        </p:nvSpPr>
        <p:spPr bwMode="auto">
          <a:xfrm>
            <a:off x="582613" y="2205038"/>
            <a:ext cx="163512" cy="1079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8" name="Arc 216"/>
          <p:cNvSpPr>
            <a:spLocks/>
          </p:cNvSpPr>
          <p:nvPr/>
        </p:nvSpPr>
        <p:spPr bwMode="auto">
          <a:xfrm flipH="1">
            <a:off x="530225" y="2105025"/>
            <a:ext cx="138113"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69" name="Arc 217"/>
          <p:cNvSpPr>
            <a:spLocks/>
          </p:cNvSpPr>
          <p:nvPr/>
        </p:nvSpPr>
        <p:spPr bwMode="auto">
          <a:xfrm>
            <a:off x="666750" y="2105025"/>
            <a:ext cx="133350" cy="1079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0" name="Line 218"/>
          <p:cNvSpPr>
            <a:spLocks noChangeShapeType="1"/>
          </p:cNvSpPr>
          <p:nvPr/>
        </p:nvSpPr>
        <p:spPr bwMode="auto">
          <a:xfrm>
            <a:off x="5302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1" name="Line 219"/>
          <p:cNvSpPr>
            <a:spLocks noChangeShapeType="1"/>
          </p:cNvSpPr>
          <p:nvPr/>
        </p:nvSpPr>
        <p:spPr bwMode="auto">
          <a:xfrm>
            <a:off x="746125" y="2205038"/>
            <a:ext cx="5397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2" name="Line 220"/>
          <p:cNvSpPr>
            <a:spLocks noChangeShapeType="1"/>
          </p:cNvSpPr>
          <p:nvPr/>
        </p:nvSpPr>
        <p:spPr bwMode="auto">
          <a:xfrm rot="10800000" flipH="1">
            <a:off x="379413" y="2609850"/>
            <a:ext cx="0" cy="704850"/>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73" name="Line 221"/>
          <p:cNvSpPr>
            <a:spLocks noChangeShapeType="1"/>
          </p:cNvSpPr>
          <p:nvPr/>
        </p:nvSpPr>
        <p:spPr bwMode="auto">
          <a:xfrm rot="16200000" flipH="1">
            <a:off x="451644" y="2556669"/>
            <a:ext cx="0" cy="144462"/>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74" name="Rectangle 222"/>
          <p:cNvSpPr>
            <a:spLocks noChangeArrowheads="1"/>
          </p:cNvSpPr>
          <p:nvPr/>
        </p:nvSpPr>
        <p:spPr bwMode="auto">
          <a:xfrm rot="-5400000">
            <a:off x="6520657" y="1110456"/>
            <a:ext cx="558800" cy="1071563"/>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75" name="Rectangle 223"/>
          <p:cNvSpPr>
            <a:spLocks noChangeArrowheads="1"/>
          </p:cNvSpPr>
          <p:nvPr/>
        </p:nvSpPr>
        <p:spPr bwMode="auto">
          <a:xfrm rot="10800000" flipV="1">
            <a:off x="6910388" y="1441450"/>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76" name="AutoShape 224"/>
          <p:cNvSpPr>
            <a:spLocks noChangeArrowheads="1"/>
          </p:cNvSpPr>
          <p:nvPr/>
        </p:nvSpPr>
        <p:spPr bwMode="auto">
          <a:xfrm rot="8139014" flipV="1">
            <a:off x="6888163"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77" name="AutoShape 225"/>
          <p:cNvSpPr>
            <a:spLocks noChangeArrowheads="1"/>
          </p:cNvSpPr>
          <p:nvPr/>
        </p:nvSpPr>
        <p:spPr bwMode="auto">
          <a:xfrm rot="8139014" flipV="1">
            <a:off x="6888163"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78" name="Rectangle 226"/>
          <p:cNvSpPr>
            <a:spLocks noChangeArrowheads="1"/>
          </p:cNvSpPr>
          <p:nvPr/>
        </p:nvSpPr>
        <p:spPr bwMode="auto">
          <a:xfrm rot="-10800000" flipH="1" flipV="1">
            <a:off x="6453188" y="1441450"/>
            <a:ext cx="227012" cy="406400"/>
          </a:xfrm>
          <a:prstGeom prst="rect">
            <a:avLst/>
          </a:prstGeom>
          <a:solidFill>
            <a:srgbClr val="FF66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79" name="AutoShape 227"/>
          <p:cNvSpPr>
            <a:spLocks noChangeArrowheads="1"/>
          </p:cNvSpPr>
          <p:nvPr/>
        </p:nvSpPr>
        <p:spPr bwMode="auto">
          <a:xfrm rot="-8139014" flipH="1" flipV="1">
            <a:off x="6651625" y="14747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0" name="AutoShape 228"/>
          <p:cNvSpPr>
            <a:spLocks noChangeArrowheads="1"/>
          </p:cNvSpPr>
          <p:nvPr/>
        </p:nvSpPr>
        <p:spPr bwMode="auto">
          <a:xfrm rot="-8139014" flipH="1" flipV="1">
            <a:off x="6651625" y="1754188"/>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1" name="AutoShape 229"/>
          <p:cNvSpPr>
            <a:spLocks noChangeArrowheads="1"/>
          </p:cNvSpPr>
          <p:nvPr/>
        </p:nvSpPr>
        <p:spPr bwMode="auto">
          <a:xfrm rot="8139014" flipV="1">
            <a:off x="6877050"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2" name="AutoShape 230"/>
          <p:cNvSpPr>
            <a:spLocks noChangeArrowheads="1"/>
          </p:cNvSpPr>
          <p:nvPr/>
        </p:nvSpPr>
        <p:spPr bwMode="auto">
          <a:xfrm rot="8139014" flipV="1">
            <a:off x="6875463"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3" name="AutoShape 231"/>
          <p:cNvSpPr>
            <a:spLocks noChangeArrowheads="1"/>
          </p:cNvSpPr>
          <p:nvPr/>
        </p:nvSpPr>
        <p:spPr bwMode="auto">
          <a:xfrm rot="-8139014" flipH="1" flipV="1">
            <a:off x="6662738" y="17541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4" name="AutoShape 232"/>
          <p:cNvSpPr>
            <a:spLocks noChangeArrowheads="1"/>
          </p:cNvSpPr>
          <p:nvPr/>
        </p:nvSpPr>
        <p:spPr bwMode="auto">
          <a:xfrm rot="-8139014" flipH="1" flipV="1">
            <a:off x="6664325" y="1474788"/>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5" name="Rectangle 233"/>
          <p:cNvSpPr>
            <a:spLocks noChangeArrowheads="1"/>
          </p:cNvSpPr>
          <p:nvPr/>
        </p:nvSpPr>
        <p:spPr bwMode="auto">
          <a:xfrm rot="5400000" flipV="1">
            <a:off x="6690519" y="1473994"/>
            <a:ext cx="192087"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86" name="Rectangle 234"/>
          <p:cNvSpPr>
            <a:spLocks noChangeArrowheads="1"/>
          </p:cNvSpPr>
          <p:nvPr/>
        </p:nvSpPr>
        <p:spPr bwMode="auto">
          <a:xfrm rot="-10800000">
            <a:off x="6765925" y="1743075"/>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587" name="Group 235"/>
          <p:cNvGrpSpPr>
            <a:grpSpLocks/>
          </p:cNvGrpSpPr>
          <p:nvPr/>
        </p:nvGrpSpPr>
        <p:grpSpPr bwMode="auto">
          <a:xfrm>
            <a:off x="6523038" y="1473200"/>
            <a:ext cx="560387" cy="333375"/>
            <a:chOff x="2330" y="1034"/>
            <a:chExt cx="353" cy="210"/>
          </a:xfrm>
        </p:grpSpPr>
        <p:sp>
          <p:nvSpPr>
            <p:cNvPr id="228588" name="Rectangle 236"/>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89" name="Rectangle 237"/>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590" name="Rectangle 238"/>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591" name="AutoShape 239"/>
          <p:cNvSpPr>
            <a:spLocks/>
          </p:cNvSpPr>
          <p:nvPr/>
        </p:nvSpPr>
        <p:spPr bwMode="auto">
          <a:xfrm rot="-10800000" flipH="1" flipV="1">
            <a:off x="6313488" y="1617663"/>
            <a:ext cx="133350" cy="306387"/>
          </a:xfrm>
          <a:prstGeom prst="leftBracket">
            <a:avLst>
              <a:gd name="adj" fmla="val 0"/>
            </a:avLst>
          </a:prstGeom>
          <a:solidFill>
            <a:srgbClr val="FF66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2" name="AutoShape 240"/>
          <p:cNvSpPr>
            <a:spLocks/>
          </p:cNvSpPr>
          <p:nvPr/>
        </p:nvSpPr>
        <p:spPr bwMode="auto">
          <a:xfrm rot="-10800000" flipH="1" flipV="1">
            <a:off x="6369050" y="1679575"/>
            <a:ext cx="79375" cy="2460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3" name="Line 241"/>
          <p:cNvSpPr>
            <a:spLocks noChangeShapeType="1"/>
          </p:cNvSpPr>
          <p:nvPr/>
        </p:nvSpPr>
        <p:spPr bwMode="auto">
          <a:xfrm rot="10800000" flipV="1">
            <a:off x="6678613" y="1741488"/>
            <a:ext cx="23495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94" name="Line 242"/>
          <p:cNvSpPr>
            <a:spLocks noChangeShapeType="1"/>
          </p:cNvSpPr>
          <p:nvPr/>
        </p:nvSpPr>
        <p:spPr bwMode="auto">
          <a:xfrm rot="10800000" flipV="1">
            <a:off x="6677025" y="1538288"/>
            <a:ext cx="236538"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595" name="AutoShape 243"/>
          <p:cNvSpPr>
            <a:spLocks noChangeArrowheads="1"/>
          </p:cNvSpPr>
          <p:nvPr/>
        </p:nvSpPr>
        <p:spPr bwMode="auto">
          <a:xfrm rot="10800000" flipH="1" flipV="1">
            <a:off x="6632575" y="1506538"/>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6" name="AutoShape 244"/>
          <p:cNvSpPr>
            <a:spLocks noChangeArrowheads="1"/>
          </p:cNvSpPr>
          <p:nvPr/>
        </p:nvSpPr>
        <p:spPr bwMode="auto">
          <a:xfrm rot="10800000" flipH="1">
            <a:off x="6632575" y="1722438"/>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7" name="AutoShape 245"/>
          <p:cNvSpPr>
            <a:spLocks/>
          </p:cNvSpPr>
          <p:nvPr/>
        </p:nvSpPr>
        <p:spPr bwMode="auto">
          <a:xfrm flipH="1">
            <a:off x="7146925" y="1614488"/>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8" name="AutoShape 246"/>
          <p:cNvSpPr>
            <a:spLocks/>
          </p:cNvSpPr>
          <p:nvPr/>
        </p:nvSpPr>
        <p:spPr bwMode="auto">
          <a:xfrm flipH="1">
            <a:off x="7143750" y="1674813"/>
            <a:ext cx="79375" cy="2492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599" name="Rectangle 247"/>
          <p:cNvSpPr>
            <a:spLocks noChangeArrowheads="1"/>
          </p:cNvSpPr>
          <p:nvPr/>
        </p:nvSpPr>
        <p:spPr bwMode="auto">
          <a:xfrm flipH="1">
            <a:off x="5310188" y="3822700"/>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0" name="Rectangle 248"/>
          <p:cNvSpPr>
            <a:spLocks noChangeArrowheads="1"/>
          </p:cNvSpPr>
          <p:nvPr/>
        </p:nvSpPr>
        <p:spPr bwMode="auto">
          <a:xfrm rot="5400000" flipH="1" flipV="1">
            <a:off x="5503069" y="3979069"/>
            <a:ext cx="263525" cy="4778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1" name="Rectangle 249"/>
          <p:cNvSpPr>
            <a:spLocks noChangeArrowheads="1"/>
          </p:cNvSpPr>
          <p:nvPr/>
        </p:nvSpPr>
        <p:spPr bwMode="auto">
          <a:xfrm rot="5400000" flipH="1">
            <a:off x="5322888" y="4183063"/>
            <a:ext cx="60325" cy="8572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02" name="AutoShape 250"/>
          <p:cNvSpPr>
            <a:spLocks/>
          </p:cNvSpPr>
          <p:nvPr/>
        </p:nvSpPr>
        <p:spPr bwMode="auto">
          <a:xfrm rot="5400000" flipH="1" flipV="1">
            <a:off x="5726906" y="4229894"/>
            <a:ext cx="157163"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3" name="AutoShape 251"/>
          <p:cNvSpPr>
            <a:spLocks/>
          </p:cNvSpPr>
          <p:nvPr/>
        </p:nvSpPr>
        <p:spPr bwMode="auto">
          <a:xfrm rot="5400000" flipH="1" flipV="1">
            <a:off x="5791994" y="4226719"/>
            <a:ext cx="93662"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4" name="AutoShape 252"/>
          <p:cNvSpPr>
            <a:spLocks/>
          </p:cNvSpPr>
          <p:nvPr/>
        </p:nvSpPr>
        <p:spPr bwMode="auto">
          <a:xfrm rot="5400000" flipV="1">
            <a:off x="5726907" y="3796506"/>
            <a:ext cx="157162" cy="4095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5" name="AutoShape 253"/>
          <p:cNvSpPr>
            <a:spLocks/>
          </p:cNvSpPr>
          <p:nvPr/>
        </p:nvSpPr>
        <p:spPr bwMode="auto">
          <a:xfrm rot="5400000" flipV="1">
            <a:off x="5791993" y="3860007"/>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6" name="Rectangle 254"/>
          <p:cNvSpPr>
            <a:spLocks noChangeArrowheads="1"/>
          </p:cNvSpPr>
          <p:nvPr/>
        </p:nvSpPr>
        <p:spPr bwMode="auto">
          <a:xfrm flipH="1">
            <a:off x="5419725" y="4173538"/>
            <a:ext cx="430213"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07" name="Group 255"/>
          <p:cNvGrpSpPr>
            <a:grpSpLocks/>
          </p:cNvGrpSpPr>
          <p:nvPr/>
        </p:nvGrpSpPr>
        <p:grpSpPr bwMode="auto">
          <a:xfrm>
            <a:off x="5427663" y="4043363"/>
            <a:ext cx="395287" cy="352425"/>
            <a:chOff x="1698" y="2546"/>
            <a:chExt cx="249" cy="222"/>
          </a:xfrm>
        </p:grpSpPr>
        <p:sp>
          <p:nvSpPr>
            <p:cNvPr id="228608" name="AutoShape 256"/>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09" name="AutoShape 257"/>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0" name="AutoShape 258"/>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1" name="AutoShape 259"/>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2" name="AutoShape 260"/>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3" name="AutoShape 261"/>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4" name="AutoShape 262"/>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5" name="AutoShape 263"/>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6" name="AutoShape 264"/>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17" name="AutoShape 265"/>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618" name="Oval 266"/>
          <p:cNvSpPr>
            <a:spLocks noChangeArrowheads="1"/>
          </p:cNvSpPr>
          <p:nvPr/>
        </p:nvSpPr>
        <p:spPr bwMode="auto">
          <a:xfrm>
            <a:off x="3841750"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19" name="Rectangle 267"/>
          <p:cNvSpPr>
            <a:spLocks noChangeArrowheads="1"/>
          </p:cNvSpPr>
          <p:nvPr/>
        </p:nvSpPr>
        <p:spPr bwMode="auto">
          <a:xfrm rot="-5400000">
            <a:off x="3798094" y="1115219"/>
            <a:ext cx="558800" cy="1071562"/>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20" name="Rectangle 268"/>
          <p:cNvSpPr>
            <a:spLocks noChangeArrowheads="1"/>
          </p:cNvSpPr>
          <p:nvPr/>
        </p:nvSpPr>
        <p:spPr bwMode="auto">
          <a:xfrm rot="10800000" flipV="1">
            <a:off x="4187825" y="1446213"/>
            <a:ext cx="228600"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1" name="AutoShape 269"/>
          <p:cNvSpPr>
            <a:spLocks noChangeArrowheads="1"/>
          </p:cNvSpPr>
          <p:nvPr/>
        </p:nvSpPr>
        <p:spPr bwMode="auto">
          <a:xfrm rot="8139014" flipV="1">
            <a:off x="4165600"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2" name="AutoShape 270"/>
          <p:cNvSpPr>
            <a:spLocks noChangeArrowheads="1"/>
          </p:cNvSpPr>
          <p:nvPr/>
        </p:nvSpPr>
        <p:spPr bwMode="auto">
          <a:xfrm rot="8139014" flipV="1">
            <a:off x="4165600"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3" name="Rectangle 271"/>
          <p:cNvSpPr>
            <a:spLocks noChangeArrowheads="1"/>
          </p:cNvSpPr>
          <p:nvPr/>
        </p:nvSpPr>
        <p:spPr bwMode="auto">
          <a:xfrm rot="-10800000" flipH="1" flipV="1">
            <a:off x="3730625" y="1446213"/>
            <a:ext cx="227013" cy="4064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4" name="AutoShape 272"/>
          <p:cNvSpPr>
            <a:spLocks noChangeArrowheads="1"/>
          </p:cNvSpPr>
          <p:nvPr/>
        </p:nvSpPr>
        <p:spPr bwMode="auto">
          <a:xfrm rot="-8139014" flipH="1" flipV="1">
            <a:off x="3929063" y="14795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5" name="AutoShape 273"/>
          <p:cNvSpPr>
            <a:spLocks noChangeArrowheads="1"/>
          </p:cNvSpPr>
          <p:nvPr/>
        </p:nvSpPr>
        <p:spPr bwMode="auto">
          <a:xfrm rot="-8139014" flipH="1" flipV="1">
            <a:off x="3929063" y="1758950"/>
            <a:ext cx="50800" cy="508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6" name="AutoShape 274"/>
          <p:cNvSpPr>
            <a:spLocks noChangeArrowheads="1"/>
          </p:cNvSpPr>
          <p:nvPr/>
        </p:nvSpPr>
        <p:spPr bwMode="auto">
          <a:xfrm rot="8139014" flipV="1">
            <a:off x="4154488"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7" name="AutoShape 275"/>
          <p:cNvSpPr>
            <a:spLocks noChangeArrowheads="1"/>
          </p:cNvSpPr>
          <p:nvPr/>
        </p:nvSpPr>
        <p:spPr bwMode="auto">
          <a:xfrm rot="8139014" flipV="1">
            <a:off x="4152900"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8" name="AutoShape 276"/>
          <p:cNvSpPr>
            <a:spLocks noChangeArrowheads="1"/>
          </p:cNvSpPr>
          <p:nvPr/>
        </p:nvSpPr>
        <p:spPr bwMode="auto">
          <a:xfrm rot="-8139014" flipH="1" flipV="1">
            <a:off x="3940175" y="17589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29" name="AutoShape 277"/>
          <p:cNvSpPr>
            <a:spLocks noChangeArrowheads="1"/>
          </p:cNvSpPr>
          <p:nvPr/>
        </p:nvSpPr>
        <p:spPr bwMode="auto">
          <a:xfrm rot="-8139014" flipH="1" flipV="1">
            <a:off x="3941763" y="1479550"/>
            <a:ext cx="50800" cy="508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30" name="Rectangle 278"/>
          <p:cNvSpPr>
            <a:spLocks noChangeArrowheads="1"/>
          </p:cNvSpPr>
          <p:nvPr/>
        </p:nvSpPr>
        <p:spPr bwMode="auto">
          <a:xfrm rot="5400000" flipV="1">
            <a:off x="3967957" y="1478756"/>
            <a:ext cx="192088" cy="3333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31" name="Rectangle 279"/>
          <p:cNvSpPr>
            <a:spLocks noChangeArrowheads="1"/>
          </p:cNvSpPr>
          <p:nvPr/>
        </p:nvSpPr>
        <p:spPr bwMode="auto">
          <a:xfrm rot="-10800000">
            <a:off x="4043363" y="1747838"/>
            <a:ext cx="50800" cy="180975"/>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8632" name="Group 280"/>
          <p:cNvGrpSpPr>
            <a:grpSpLocks/>
          </p:cNvGrpSpPr>
          <p:nvPr/>
        </p:nvGrpSpPr>
        <p:grpSpPr bwMode="auto">
          <a:xfrm>
            <a:off x="3778250" y="1477963"/>
            <a:ext cx="560388" cy="333375"/>
            <a:chOff x="2330" y="1034"/>
            <a:chExt cx="353" cy="210"/>
          </a:xfrm>
        </p:grpSpPr>
        <p:sp>
          <p:nvSpPr>
            <p:cNvPr id="228633" name="Rectangle 281"/>
            <p:cNvSpPr>
              <a:spLocks noChangeArrowheads="1"/>
            </p:cNvSpPr>
            <p:nvPr/>
          </p:nvSpPr>
          <p:spPr bwMode="auto">
            <a:xfrm rot="-5400000">
              <a:off x="2258" y="1106"/>
              <a:ext cx="210" cy="65"/>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4" name="Rectangle 282"/>
            <p:cNvSpPr>
              <a:spLocks noChangeArrowheads="1"/>
            </p:cNvSpPr>
            <p:nvPr/>
          </p:nvSpPr>
          <p:spPr bwMode="auto">
            <a:xfrm rot="-5400000">
              <a:off x="2464" y="1026"/>
              <a:ext cx="89" cy="22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35" name="Rectangle 283"/>
            <p:cNvSpPr>
              <a:spLocks noChangeArrowheads="1"/>
            </p:cNvSpPr>
            <p:nvPr/>
          </p:nvSpPr>
          <p:spPr bwMode="auto">
            <a:xfrm rot="-5400000">
              <a:off x="2547" y="1107"/>
              <a:ext cx="210" cy="63"/>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36" name="AutoShape 284"/>
          <p:cNvSpPr>
            <a:spLocks/>
          </p:cNvSpPr>
          <p:nvPr/>
        </p:nvSpPr>
        <p:spPr bwMode="auto">
          <a:xfrm rot="-10800000" flipH="1" flipV="1">
            <a:off x="3590925" y="1622425"/>
            <a:ext cx="133350" cy="3063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37" name="AutoShape 285"/>
          <p:cNvSpPr>
            <a:spLocks/>
          </p:cNvSpPr>
          <p:nvPr/>
        </p:nvSpPr>
        <p:spPr bwMode="auto">
          <a:xfrm rot="-10800000" flipH="1" flipV="1">
            <a:off x="3646488" y="1684338"/>
            <a:ext cx="79375" cy="2460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38" name="Line 286"/>
          <p:cNvSpPr>
            <a:spLocks noChangeShapeType="1"/>
          </p:cNvSpPr>
          <p:nvPr/>
        </p:nvSpPr>
        <p:spPr bwMode="auto">
          <a:xfrm rot="10800000" flipV="1">
            <a:off x="3956050" y="1746250"/>
            <a:ext cx="2349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39" name="Line 287"/>
          <p:cNvSpPr>
            <a:spLocks noChangeShapeType="1"/>
          </p:cNvSpPr>
          <p:nvPr/>
        </p:nvSpPr>
        <p:spPr bwMode="auto">
          <a:xfrm rot="10800000" flipV="1">
            <a:off x="3954463" y="1543050"/>
            <a:ext cx="236537"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40" name="AutoShape 288"/>
          <p:cNvSpPr>
            <a:spLocks noChangeArrowheads="1"/>
          </p:cNvSpPr>
          <p:nvPr/>
        </p:nvSpPr>
        <p:spPr bwMode="auto">
          <a:xfrm rot="10800000" flipV="1">
            <a:off x="4179888" y="15113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41" name="AutoShape 289"/>
          <p:cNvSpPr>
            <a:spLocks noChangeArrowheads="1"/>
          </p:cNvSpPr>
          <p:nvPr/>
        </p:nvSpPr>
        <p:spPr bwMode="auto">
          <a:xfrm rot="-10800000">
            <a:off x="4179888" y="1727200"/>
            <a:ext cx="50800" cy="50800"/>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42" name="AutoShape 290"/>
          <p:cNvSpPr>
            <a:spLocks/>
          </p:cNvSpPr>
          <p:nvPr/>
        </p:nvSpPr>
        <p:spPr bwMode="auto">
          <a:xfrm flipH="1">
            <a:off x="4424363" y="1619250"/>
            <a:ext cx="133350" cy="3111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43" name="AutoShape 291"/>
          <p:cNvSpPr>
            <a:spLocks/>
          </p:cNvSpPr>
          <p:nvPr/>
        </p:nvSpPr>
        <p:spPr bwMode="auto">
          <a:xfrm flipH="1">
            <a:off x="4421188" y="1679575"/>
            <a:ext cx="79375" cy="2492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644" name="Group 292"/>
          <p:cNvGrpSpPr>
            <a:grpSpLocks/>
          </p:cNvGrpSpPr>
          <p:nvPr/>
        </p:nvGrpSpPr>
        <p:grpSpPr bwMode="auto">
          <a:xfrm>
            <a:off x="5408613" y="2571750"/>
            <a:ext cx="319087" cy="450850"/>
            <a:chOff x="2579" y="1900"/>
            <a:chExt cx="201" cy="284"/>
          </a:xfrm>
        </p:grpSpPr>
        <p:sp>
          <p:nvSpPr>
            <p:cNvPr id="228645" name="Rectangle 293"/>
            <p:cNvSpPr>
              <a:spLocks noChangeArrowheads="1"/>
            </p:cNvSpPr>
            <p:nvPr/>
          </p:nvSpPr>
          <p:spPr bwMode="auto">
            <a:xfrm rot="5400000" flipV="1">
              <a:off x="2566" y="1969"/>
              <a:ext cx="228" cy="2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46" name="Rectangle 294"/>
            <p:cNvSpPr>
              <a:spLocks noChangeArrowheads="1"/>
            </p:cNvSpPr>
            <p:nvPr/>
          </p:nvSpPr>
          <p:spPr bwMode="auto">
            <a:xfrm rot="5400000" flipV="1">
              <a:off x="2636" y="1843"/>
              <a:ext cx="88" cy="2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28647" name="Group 295"/>
          <p:cNvGrpSpPr>
            <a:grpSpLocks/>
          </p:cNvGrpSpPr>
          <p:nvPr/>
        </p:nvGrpSpPr>
        <p:grpSpPr bwMode="auto">
          <a:xfrm rot="5400000" flipV="1">
            <a:off x="5208588" y="2568575"/>
            <a:ext cx="725488" cy="280987"/>
            <a:chOff x="2508" y="1200"/>
            <a:chExt cx="554" cy="214"/>
          </a:xfrm>
        </p:grpSpPr>
        <p:sp>
          <p:nvSpPr>
            <p:cNvPr id="228648" name="Rectangle 296"/>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49" name="Rectangle 297"/>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0" name="Rectangle 298"/>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51" name="Rectangle 299"/>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8652" name="Line 300"/>
          <p:cNvSpPr>
            <a:spLocks noChangeShapeType="1"/>
          </p:cNvSpPr>
          <p:nvPr/>
        </p:nvSpPr>
        <p:spPr bwMode="auto">
          <a:xfrm rot="10800000" flipH="1" flipV="1">
            <a:off x="2738438" y="4117975"/>
            <a:ext cx="292100" cy="0"/>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28653" name="Group 301"/>
          <p:cNvGrpSpPr>
            <a:grpSpLocks/>
          </p:cNvGrpSpPr>
          <p:nvPr/>
        </p:nvGrpSpPr>
        <p:grpSpPr bwMode="auto">
          <a:xfrm flipV="1">
            <a:off x="2695575" y="4041775"/>
            <a:ext cx="395288" cy="352425"/>
            <a:chOff x="1698" y="2546"/>
            <a:chExt cx="249" cy="222"/>
          </a:xfrm>
        </p:grpSpPr>
        <p:sp>
          <p:nvSpPr>
            <p:cNvPr id="228654" name="AutoShape 302"/>
            <p:cNvSpPr>
              <a:spLocks noChangeArrowheads="1"/>
            </p:cNvSpPr>
            <p:nvPr/>
          </p:nvSpPr>
          <p:spPr bwMode="auto">
            <a:xfrm rot="8060986" flipH="1" flipV="1">
              <a:off x="1704"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55" name="AutoShape 303"/>
            <p:cNvSpPr>
              <a:spLocks noChangeArrowheads="1"/>
            </p:cNvSpPr>
            <p:nvPr/>
          </p:nvSpPr>
          <p:spPr bwMode="auto">
            <a:xfrm rot="8060986" flipH="1" flipV="1">
              <a:off x="1910" y="2556"/>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56" name="AutoShape 304"/>
            <p:cNvSpPr>
              <a:spLocks noChangeArrowheads="1"/>
            </p:cNvSpPr>
            <p:nvPr/>
          </p:nvSpPr>
          <p:spPr bwMode="auto">
            <a:xfrm rot="2739014" flipV="1">
              <a:off x="1698" y="2721"/>
              <a:ext cx="37" cy="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57" name="AutoShape 305"/>
            <p:cNvSpPr>
              <a:spLocks noChangeArrowheads="1"/>
            </p:cNvSpPr>
            <p:nvPr/>
          </p:nvSpPr>
          <p:spPr bwMode="auto">
            <a:xfrm rot="2739014" flipV="1">
              <a:off x="1905" y="2721"/>
              <a:ext cx="37" cy="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58" name="AutoShape 306"/>
            <p:cNvSpPr>
              <a:spLocks noChangeArrowheads="1"/>
            </p:cNvSpPr>
            <p:nvPr/>
          </p:nvSpPr>
          <p:spPr bwMode="auto">
            <a:xfrm rot="8060986" flipH="1" flipV="1">
              <a:off x="1704" y="2548"/>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59" name="AutoShape 307"/>
            <p:cNvSpPr>
              <a:spLocks noChangeArrowheads="1"/>
            </p:cNvSpPr>
            <p:nvPr/>
          </p:nvSpPr>
          <p:spPr bwMode="auto">
            <a:xfrm rot="8060986" flipH="1" flipV="1">
              <a:off x="1910" y="2546"/>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60" name="AutoShape 308"/>
            <p:cNvSpPr>
              <a:spLocks noChangeArrowheads="1"/>
            </p:cNvSpPr>
            <p:nvPr/>
          </p:nvSpPr>
          <p:spPr bwMode="auto">
            <a:xfrm rot="2739014" flipV="1">
              <a:off x="1906"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61" name="AutoShape 309"/>
            <p:cNvSpPr>
              <a:spLocks noChangeArrowheads="1"/>
            </p:cNvSpPr>
            <p:nvPr/>
          </p:nvSpPr>
          <p:spPr bwMode="auto">
            <a:xfrm rot="2739014" flipV="1">
              <a:off x="1699" y="2731"/>
              <a:ext cx="37"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62" name="AutoShape 310"/>
            <p:cNvSpPr>
              <a:spLocks noChangeArrowheads="1"/>
            </p:cNvSpPr>
            <p:nvPr/>
          </p:nvSpPr>
          <p:spPr bwMode="auto">
            <a:xfrm rot="13539014" flipH="1">
              <a:off x="1698" y="2729"/>
              <a:ext cx="38" cy="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63" name="AutoShape 311"/>
            <p:cNvSpPr>
              <a:spLocks noChangeArrowheads="1"/>
            </p:cNvSpPr>
            <p:nvPr/>
          </p:nvSpPr>
          <p:spPr bwMode="auto">
            <a:xfrm rot="13539014" flipH="1">
              <a:off x="1905" y="2729"/>
              <a:ext cx="38" cy="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8664" name="Rectangle 312"/>
          <p:cNvSpPr>
            <a:spLocks noChangeArrowheads="1"/>
          </p:cNvSpPr>
          <p:nvPr/>
        </p:nvSpPr>
        <p:spPr bwMode="auto">
          <a:xfrm flipH="1" flipV="1">
            <a:off x="2687638" y="4138613"/>
            <a:ext cx="430212" cy="125412"/>
          </a:xfrm>
          <a:prstGeom prst="rect">
            <a:avLst/>
          </a:prstGeom>
          <a:gradFill rotWithShape="0">
            <a:gsLst>
              <a:gs pos="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rot="10800000"/>
          <a:lstStyle/>
          <a:p>
            <a:pPr algn="r"/>
            <a:endParaRPr lang="en-US"/>
          </a:p>
        </p:txBody>
      </p:sp>
      <p:sp>
        <p:nvSpPr>
          <p:cNvPr id="228665" name="Text Box 313"/>
          <p:cNvSpPr txBox="1">
            <a:spLocks noChangeArrowheads="1"/>
          </p:cNvSpPr>
          <p:nvPr/>
        </p:nvSpPr>
        <p:spPr bwMode="auto">
          <a:xfrm>
            <a:off x="5334000" y="4941888"/>
            <a:ext cx="12620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LVA0</a:t>
            </a:r>
          </a:p>
        </p:txBody>
      </p:sp>
      <p:sp>
        <p:nvSpPr>
          <p:cNvPr id="228666" name="Text Box 314"/>
          <p:cNvSpPr txBox="1">
            <a:spLocks noChangeArrowheads="1"/>
          </p:cNvSpPr>
          <p:nvPr/>
        </p:nvSpPr>
        <p:spPr bwMode="auto">
          <a:xfrm>
            <a:off x="2566988" y="4941888"/>
            <a:ext cx="12731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Input LVA1  </a:t>
            </a:r>
          </a:p>
        </p:txBody>
      </p:sp>
      <p:sp>
        <p:nvSpPr>
          <p:cNvPr id="228667" name="AutoShape 315"/>
          <p:cNvSpPr>
            <a:spLocks noChangeArrowheads="1"/>
          </p:cNvSpPr>
          <p:nvPr/>
        </p:nvSpPr>
        <p:spPr bwMode="auto">
          <a:xfrm>
            <a:off x="6215063" y="5287963"/>
            <a:ext cx="234950" cy="198437"/>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8668" name="Group 316"/>
          <p:cNvGrpSpPr>
            <a:grpSpLocks/>
          </p:cNvGrpSpPr>
          <p:nvPr/>
        </p:nvGrpSpPr>
        <p:grpSpPr bwMode="auto">
          <a:xfrm rot="-5400000" flipH="1" flipV="1">
            <a:off x="5130800" y="2705101"/>
            <a:ext cx="65087" cy="125412"/>
            <a:chOff x="2904" y="1200"/>
            <a:chExt cx="50" cy="96"/>
          </a:xfrm>
        </p:grpSpPr>
        <p:sp>
          <p:nvSpPr>
            <p:cNvPr id="228669" name="Line 317"/>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70" name="Line 318"/>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28671" name="Line 319"/>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28672" name="Oval 320"/>
          <p:cNvSpPr>
            <a:spLocks noChangeArrowheads="1"/>
          </p:cNvSpPr>
          <p:nvPr/>
        </p:nvSpPr>
        <p:spPr bwMode="auto">
          <a:xfrm>
            <a:off x="6570663" y="4416425"/>
            <a:ext cx="127000" cy="128588"/>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8673" name="AutoShape 321">
            <a:hlinkClick r:id="rId2" action="ppaction://hlinksldjump" highlightClick="1"/>
          </p:cNvPr>
          <p:cNvSpPr>
            <a:spLocks noChangeArrowheads="1"/>
          </p:cNvSpPr>
          <p:nvPr/>
        </p:nvSpPr>
        <p:spPr bwMode="auto">
          <a:xfrm>
            <a:off x="8496300" y="603885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8674" name="AutoShape 322">
            <a:hlinkClick r:id="rId3" action="ppaction://hlinksldjump" highlightClick="1"/>
          </p:cNvPr>
          <p:cNvSpPr>
            <a:spLocks noChangeArrowheads="1"/>
          </p:cNvSpPr>
          <p:nvPr/>
        </p:nvSpPr>
        <p:spPr bwMode="auto">
          <a:xfrm>
            <a:off x="8480425" y="55626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6" name="Slide Number Placeholder 3"/>
          <p:cNvSpPr>
            <a:spLocks noGrp="1"/>
          </p:cNvSpPr>
          <p:nvPr>
            <p:ph type="sldNum" sz="quarter" idx="12"/>
          </p:nvPr>
        </p:nvSpPr>
        <p:spPr/>
        <p:txBody>
          <a:bodyPr/>
          <a:lstStyle/>
          <a:p>
            <a:fld id="{9B550E07-521E-A249-B311-05FDB02F9C19}" type="slidenum">
              <a:rPr lang="en-US"/>
              <a:pPr/>
              <a:t>162</a:t>
            </a:fld>
            <a:endParaRPr lang="en-US"/>
          </a:p>
        </p:txBody>
      </p:sp>
      <p:sp>
        <p:nvSpPr>
          <p:cNvPr id="229378"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29379"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	At Rest Air On</a:t>
            </a:r>
          </a:p>
        </p:txBody>
      </p:sp>
      <p:sp>
        <p:nvSpPr>
          <p:cNvPr id="229697" name="Line 321"/>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5" name="Rectangle 329"/>
          <p:cNvSpPr>
            <a:spLocks noChangeArrowheads="1"/>
          </p:cNvSpPr>
          <p:nvPr/>
        </p:nvSpPr>
        <p:spPr bwMode="auto">
          <a:xfrm rot="5400000">
            <a:off x="697707" y="13073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6" name="Rectangle 330"/>
          <p:cNvSpPr>
            <a:spLocks noChangeArrowheads="1"/>
          </p:cNvSpPr>
          <p:nvPr/>
        </p:nvSpPr>
        <p:spPr bwMode="auto">
          <a:xfrm rot="5400000">
            <a:off x="1035051" y="11096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07" name="Group 331"/>
          <p:cNvGrpSpPr>
            <a:grpSpLocks/>
          </p:cNvGrpSpPr>
          <p:nvPr/>
        </p:nvGrpSpPr>
        <p:grpSpPr bwMode="auto">
          <a:xfrm>
            <a:off x="604838" y="1404938"/>
            <a:ext cx="1363662" cy="415925"/>
            <a:chOff x="437" y="1012"/>
            <a:chExt cx="859" cy="262"/>
          </a:xfrm>
        </p:grpSpPr>
        <p:sp>
          <p:nvSpPr>
            <p:cNvPr id="229708" name="Rectangle 33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09" name="Rectangle 33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0" name="Rectangle 33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1" name="Rectangle 33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2" name="Line 33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3" name="AutoShape 33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180" name="Group 804"/>
          <p:cNvGrpSpPr>
            <a:grpSpLocks/>
          </p:cNvGrpSpPr>
          <p:nvPr/>
        </p:nvGrpSpPr>
        <p:grpSpPr bwMode="auto">
          <a:xfrm flipH="1">
            <a:off x="1771650" y="785813"/>
            <a:ext cx="190500" cy="681037"/>
            <a:chOff x="1264" y="687"/>
            <a:chExt cx="120" cy="429"/>
          </a:xfrm>
        </p:grpSpPr>
        <p:sp>
          <p:nvSpPr>
            <p:cNvPr id="229714" name="Rectangle 338"/>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5" name="Rectangle 339"/>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16" name="Group 340"/>
            <p:cNvGrpSpPr>
              <a:grpSpLocks/>
            </p:cNvGrpSpPr>
            <p:nvPr/>
          </p:nvGrpSpPr>
          <p:grpSpPr bwMode="auto">
            <a:xfrm rot="5400000" flipH="1">
              <a:off x="1258" y="907"/>
              <a:ext cx="49" cy="36"/>
              <a:chOff x="2834" y="1154"/>
              <a:chExt cx="49" cy="36"/>
            </a:xfrm>
          </p:grpSpPr>
          <p:sp>
            <p:nvSpPr>
              <p:cNvPr id="229717"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18"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19" name="Line 343"/>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0" name="Line 344"/>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1" name="Line 345"/>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2" name="Line 346"/>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3" name="Line 347"/>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24" name="Group 348"/>
            <p:cNvGrpSpPr>
              <a:grpSpLocks/>
            </p:cNvGrpSpPr>
            <p:nvPr/>
          </p:nvGrpSpPr>
          <p:grpSpPr bwMode="auto">
            <a:xfrm rot="5400000" flipH="1">
              <a:off x="1273" y="1031"/>
              <a:ext cx="100" cy="70"/>
              <a:chOff x="2619" y="1091"/>
              <a:chExt cx="100" cy="70"/>
            </a:xfrm>
          </p:grpSpPr>
          <p:sp>
            <p:nvSpPr>
              <p:cNvPr id="229725" name="Oval 3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6" name="Line 3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27" name="Line 3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728" name="Group 352"/>
            <p:cNvGrpSpPr>
              <a:grpSpLocks/>
            </p:cNvGrpSpPr>
            <p:nvPr/>
          </p:nvGrpSpPr>
          <p:grpSpPr bwMode="auto">
            <a:xfrm rot="5400000" flipH="1">
              <a:off x="1258" y="836"/>
              <a:ext cx="49" cy="36"/>
              <a:chOff x="2834" y="1154"/>
              <a:chExt cx="49" cy="36"/>
            </a:xfrm>
          </p:grpSpPr>
          <p:sp>
            <p:nvSpPr>
              <p:cNvPr id="229729" name="Line 3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0" name="Line 3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29731" name="Group 355"/>
          <p:cNvGrpSpPr>
            <a:grpSpLocks/>
          </p:cNvGrpSpPr>
          <p:nvPr/>
        </p:nvGrpSpPr>
        <p:grpSpPr bwMode="auto">
          <a:xfrm rot="5400000" flipH="1">
            <a:off x="2536825" y="1089026"/>
            <a:ext cx="681037" cy="188912"/>
            <a:chOff x="2621" y="712"/>
            <a:chExt cx="429" cy="119"/>
          </a:xfrm>
        </p:grpSpPr>
        <p:sp>
          <p:nvSpPr>
            <p:cNvPr id="229732" name="Rectangle 35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3" name="Rectangle 35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34" name="Group 358"/>
            <p:cNvGrpSpPr>
              <a:grpSpLocks/>
            </p:cNvGrpSpPr>
            <p:nvPr/>
          </p:nvGrpSpPr>
          <p:grpSpPr bwMode="auto">
            <a:xfrm>
              <a:off x="2788" y="795"/>
              <a:ext cx="49" cy="36"/>
              <a:chOff x="2834" y="1154"/>
              <a:chExt cx="49" cy="36"/>
            </a:xfrm>
          </p:grpSpPr>
          <p:sp>
            <p:nvSpPr>
              <p:cNvPr id="229735" name="Line 35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6" name="Line 36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37" name="Line 36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8" name="Line 36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39" name="Line 36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0" name="Line 36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1" name="Line 36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42" name="Group 366"/>
            <p:cNvGrpSpPr>
              <a:grpSpLocks/>
            </p:cNvGrpSpPr>
            <p:nvPr/>
          </p:nvGrpSpPr>
          <p:grpSpPr bwMode="auto">
            <a:xfrm>
              <a:off x="2621" y="738"/>
              <a:ext cx="100" cy="70"/>
              <a:chOff x="2619" y="1091"/>
              <a:chExt cx="100" cy="70"/>
            </a:xfrm>
          </p:grpSpPr>
          <p:sp>
            <p:nvSpPr>
              <p:cNvPr id="229743" name="Oval 36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4" name="Line 36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5" name="Line 36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746" name="Group 370"/>
            <p:cNvGrpSpPr>
              <a:grpSpLocks/>
            </p:cNvGrpSpPr>
            <p:nvPr/>
          </p:nvGrpSpPr>
          <p:grpSpPr bwMode="auto">
            <a:xfrm>
              <a:off x="2859" y="795"/>
              <a:ext cx="49" cy="36"/>
              <a:chOff x="2834" y="1154"/>
              <a:chExt cx="49" cy="36"/>
            </a:xfrm>
          </p:grpSpPr>
          <p:sp>
            <p:nvSpPr>
              <p:cNvPr id="229747" name="Line 37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48" name="Line 37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9749" name="Line 373"/>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0" name="Line 374"/>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1" name="Line 375"/>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2" name="Rectangle 376"/>
          <p:cNvSpPr>
            <a:spLocks noChangeArrowheads="1"/>
          </p:cNvSpPr>
          <p:nvPr/>
        </p:nvSpPr>
        <p:spPr bwMode="auto">
          <a:xfrm>
            <a:off x="752475"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3" name="Rectangle 377"/>
          <p:cNvSpPr>
            <a:spLocks noChangeArrowheads="1"/>
          </p:cNvSpPr>
          <p:nvPr/>
        </p:nvSpPr>
        <p:spPr bwMode="auto">
          <a:xfrm>
            <a:off x="120173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4" name="Line 378"/>
          <p:cNvSpPr>
            <a:spLocks noChangeShapeType="1"/>
          </p:cNvSpPr>
          <p:nvPr/>
        </p:nvSpPr>
        <p:spPr bwMode="auto">
          <a:xfrm flipH="1" flipV="1">
            <a:off x="9048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5" name="Line 379"/>
          <p:cNvSpPr>
            <a:spLocks noChangeShapeType="1"/>
          </p:cNvSpPr>
          <p:nvPr/>
        </p:nvSpPr>
        <p:spPr bwMode="auto">
          <a:xfrm>
            <a:off x="105410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56" name="Group 380"/>
          <p:cNvGrpSpPr>
            <a:grpSpLocks/>
          </p:cNvGrpSpPr>
          <p:nvPr/>
        </p:nvGrpSpPr>
        <p:grpSpPr bwMode="auto">
          <a:xfrm>
            <a:off x="792163" y="2474913"/>
            <a:ext cx="74612" cy="69850"/>
            <a:chOff x="1875" y="2013"/>
            <a:chExt cx="47" cy="44"/>
          </a:xfrm>
        </p:grpSpPr>
        <p:sp>
          <p:nvSpPr>
            <p:cNvPr id="229757" name="Line 3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58" name="Line 3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59" name="Rectangle 383"/>
          <p:cNvSpPr>
            <a:spLocks noChangeArrowheads="1"/>
          </p:cNvSpPr>
          <p:nvPr/>
        </p:nvSpPr>
        <p:spPr bwMode="auto">
          <a:xfrm>
            <a:off x="60483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760" name="Group 384"/>
          <p:cNvGrpSpPr>
            <a:grpSpLocks/>
          </p:cNvGrpSpPr>
          <p:nvPr/>
        </p:nvGrpSpPr>
        <p:grpSpPr bwMode="auto">
          <a:xfrm>
            <a:off x="1206500" y="2544763"/>
            <a:ext cx="141288" cy="360362"/>
            <a:chOff x="1852" y="2057"/>
            <a:chExt cx="89" cy="227"/>
          </a:xfrm>
        </p:grpSpPr>
        <p:grpSp>
          <p:nvGrpSpPr>
            <p:cNvPr id="229761" name="Group 385"/>
            <p:cNvGrpSpPr>
              <a:grpSpLocks/>
            </p:cNvGrpSpPr>
            <p:nvPr/>
          </p:nvGrpSpPr>
          <p:grpSpPr bwMode="auto">
            <a:xfrm>
              <a:off x="1878" y="2259"/>
              <a:ext cx="35" cy="25"/>
              <a:chOff x="0" y="0"/>
              <a:chExt cx="20000" cy="19734"/>
            </a:xfrm>
          </p:grpSpPr>
          <p:sp>
            <p:nvSpPr>
              <p:cNvPr id="229762" name="Line 3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3" name="Line 3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4" name="Line 3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65" name="Rectangle 3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6" name="Line 3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7" name="Line 3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8" name="Line 3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69" name="Line 3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0" name="Line 3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771" name="Group 395"/>
          <p:cNvGrpSpPr>
            <a:grpSpLocks/>
          </p:cNvGrpSpPr>
          <p:nvPr/>
        </p:nvGrpSpPr>
        <p:grpSpPr bwMode="auto">
          <a:xfrm>
            <a:off x="1498600" y="2544763"/>
            <a:ext cx="142875" cy="349250"/>
            <a:chOff x="2036" y="2057"/>
            <a:chExt cx="90" cy="220"/>
          </a:xfrm>
        </p:grpSpPr>
        <p:grpSp>
          <p:nvGrpSpPr>
            <p:cNvPr id="229772" name="Group 396"/>
            <p:cNvGrpSpPr>
              <a:grpSpLocks/>
            </p:cNvGrpSpPr>
            <p:nvPr/>
          </p:nvGrpSpPr>
          <p:grpSpPr bwMode="auto">
            <a:xfrm>
              <a:off x="2062" y="2252"/>
              <a:ext cx="35" cy="25"/>
              <a:chOff x="0" y="0"/>
              <a:chExt cx="20000" cy="20208"/>
            </a:xfrm>
          </p:grpSpPr>
          <p:sp>
            <p:nvSpPr>
              <p:cNvPr id="229773" name="Line 3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4" name="Line 3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5" name="Line 3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76" name="Rectangle 4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7" name="Line 4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8" name="Line 4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79" name="Line 4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0" name="Line 4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1" name="Line 4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782" name="AutoShape 406"/>
          <p:cNvSpPr>
            <a:spLocks noChangeArrowheads="1"/>
          </p:cNvSpPr>
          <p:nvPr/>
        </p:nvSpPr>
        <p:spPr bwMode="auto">
          <a:xfrm rot="5400000">
            <a:off x="627857" y="2377281"/>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783" name="Rectangle 407"/>
          <p:cNvSpPr>
            <a:spLocks noChangeArrowheads="1"/>
          </p:cNvSpPr>
          <p:nvPr/>
        </p:nvSpPr>
        <p:spPr bwMode="auto">
          <a:xfrm flipH="1">
            <a:off x="1654175"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4" name="AutoShape 408"/>
          <p:cNvSpPr>
            <a:spLocks noChangeArrowheads="1"/>
          </p:cNvSpPr>
          <p:nvPr/>
        </p:nvSpPr>
        <p:spPr bwMode="auto">
          <a:xfrm rot="16200000" flipH="1">
            <a:off x="1677194"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785" name="Line 409"/>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6" name="Line 410"/>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7" name="Line 411"/>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8" name="Line 412"/>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89" name="Line 413"/>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0" name="Line 414"/>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1" name="Line 415"/>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2" name="Line 416"/>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3" name="Rectangle 417"/>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4" name="Oval 418"/>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5" name="Line 419"/>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6" name="Line 420"/>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7" name="Line 421"/>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8" name="Line 422"/>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799" name="Line 423"/>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0" name="Line 424"/>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1" name="Line 425"/>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2" name="Line 426"/>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3" name="Line 427"/>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4" name="Line 428"/>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5" name="Line 429"/>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6" name="Line 430"/>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7" name="Line 431"/>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8" name="Line 432"/>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09" name="Line 433"/>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0" name="Line 434"/>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1" name="Oval 435"/>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3" name="Line 43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4" name="Line 438"/>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5" name="Line 439"/>
          <p:cNvSpPr>
            <a:spLocks noChangeShapeType="1"/>
          </p:cNvSpPr>
          <p:nvPr/>
        </p:nvSpPr>
        <p:spPr bwMode="auto">
          <a:xfrm>
            <a:off x="4070350" y="768350"/>
            <a:ext cx="10350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6" name="Line 440"/>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7" name="Line 44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8" name="Line 442"/>
          <p:cNvSpPr>
            <a:spLocks noChangeShapeType="1"/>
          </p:cNvSpPr>
          <p:nvPr/>
        </p:nvSpPr>
        <p:spPr bwMode="auto">
          <a:xfrm flipH="1" flipV="1">
            <a:off x="408781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19" name="Rectangle 443"/>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20" name="Group 444"/>
          <p:cNvGrpSpPr>
            <a:grpSpLocks/>
          </p:cNvGrpSpPr>
          <p:nvPr/>
        </p:nvGrpSpPr>
        <p:grpSpPr bwMode="auto">
          <a:xfrm>
            <a:off x="3492500" y="2178050"/>
            <a:ext cx="74613" cy="69850"/>
            <a:chOff x="1781" y="2013"/>
            <a:chExt cx="47" cy="44"/>
          </a:xfrm>
        </p:grpSpPr>
        <p:sp>
          <p:nvSpPr>
            <p:cNvPr id="229821" name="Line 44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22" name="Line 44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23" name="Rectangle 447"/>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24" name="Line 448"/>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25" name="Line 449"/>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26" name="Group 450"/>
          <p:cNvGrpSpPr>
            <a:grpSpLocks/>
          </p:cNvGrpSpPr>
          <p:nvPr/>
        </p:nvGrpSpPr>
        <p:grpSpPr bwMode="auto">
          <a:xfrm>
            <a:off x="4229100" y="2178050"/>
            <a:ext cx="74613" cy="69850"/>
            <a:chOff x="1875" y="2013"/>
            <a:chExt cx="47" cy="44"/>
          </a:xfrm>
        </p:grpSpPr>
        <p:sp>
          <p:nvSpPr>
            <p:cNvPr id="229827" name="Line 45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28" name="Line 45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29" name="Rectangle 453"/>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30" name="Group 454"/>
          <p:cNvGrpSpPr>
            <a:grpSpLocks/>
          </p:cNvGrpSpPr>
          <p:nvPr/>
        </p:nvGrpSpPr>
        <p:grpSpPr bwMode="auto">
          <a:xfrm>
            <a:off x="3919538" y="2247900"/>
            <a:ext cx="141287" cy="360363"/>
            <a:chOff x="1852" y="2057"/>
            <a:chExt cx="89" cy="227"/>
          </a:xfrm>
        </p:grpSpPr>
        <p:grpSp>
          <p:nvGrpSpPr>
            <p:cNvPr id="229831" name="Group 455"/>
            <p:cNvGrpSpPr>
              <a:grpSpLocks/>
            </p:cNvGrpSpPr>
            <p:nvPr/>
          </p:nvGrpSpPr>
          <p:grpSpPr bwMode="auto">
            <a:xfrm>
              <a:off x="1878" y="2259"/>
              <a:ext cx="35" cy="25"/>
              <a:chOff x="0" y="0"/>
              <a:chExt cx="20000" cy="19734"/>
            </a:xfrm>
          </p:grpSpPr>
          <p:sp>
            <p:nvSpPr>
              <p:cNvPr id="229832" name="Line 45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3" name="Line 45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4" name="Line 45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35" name="Rectangle 45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6" name="Line 46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7" name="Line 46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8" name="Line 46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39" name="Line 46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0" name="Line 46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841" name="Group 465"/>
          <p:cNvGrpSpPr>
            <a:grpSpLocks/>
          </p:cNvGrpSpPr>
          <p:nvPr/>
        </p:nvGrpSpPr>
        <p:grpSpPr bwMode="auto">
          <a:xfrm>
            <a:off x="4211638" y="2247900"/>
            <a:ext cx="142875" cy="349250"/>
            <a:chOff x="2036" y="2057"/>
            <a:chExt cx="90" cy="220"/>
          </a:xfrm>
        </p:grpSpPr>
        <p:grpSp>
          <p:nvGrpSpPr>
            <p:cNvPr id="229842" name="Group 466"/>
            <p:cNvGrpSpPr>
              <a:grpSpLocks/>
            </p:cNvGrpSpPr>
            <p:nvPr/>
          </p:nvGrpSpPr>
          <p:grpSpPr bwMode="auto">
            <a:xfrm>
              <a:off x="2062" y="2252"/>
              <a:ext cx="35" cy="25"/>
              <a:chOff x="0" y="0"/>
              <a:chExt cx="20000" cy="20208"/>
            </a:xfrm>
          </p:grpSpPr>
          <p:sp>
            <p:nvSpPr>
              <p:cNvPr id="229843" name="Line 46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4" name="Line 46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5" name="Line 46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46" name="Rectangle 47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7" name="Line 47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8" name="Line 47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49" name="Line 47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0" name="Line 47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1" name="Line 47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52" name="Rectangle 476"/>
          <p:cNvSpPr>
            <a:spLocks noChangeArrowheads="1"/>
          </p:cNvSpPr>
          <p:nvPr/>
        </p:nvSpPr>
        <p:spPr bwMode="auto">
          <a:xfrm flipV="1">
            <a:off x="5105400" y="723900"/>
            <a:ext cx="455613"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3" name="Rectangle 477"/>
          <p:cNvSpPr>
            <a:spLocks noChangeArrowheads="1"/>
          </p:cNvSpPr>
          <p:nvPr/>
        </p:nvSpPr>
        <p:spPr bwMode="auto">
          <a:xfrm flipV="1">
            <a:off x="5105400" y="865188"/>
            <a:ext cx="455613" cy="588962"/>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54" name="Group 478"/>
          <p:cNvGrpSpPr>
            <a:grpSpLocks/>
          </p:cNvGrpSpPr>
          <p:nvPr/>
        </p:nvGrpSpPr>
        <p:grpSpPr bwMode="auto">
          <a:xfrm flipV="1">
            <a:off x="5119688" y="728663"/>
            <a:ext cx="415925" cy="936625"/>
            <a:chOff x="2440" y="1064"/>
            <a:chExt cx="262" cy="590"/>
          </a:xfrm>
        </p:grpSpPr>
        <p:sp>
          <p:nvSpPr>
            <p:cNvPr id="229855" name="Rectangle 47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6" name="Rectangle 48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7" name="Rectangle 48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8" name="Rectangle 48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59" name="Line 48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60" name="AutoShape 48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29861" name="AutoShape 485"/>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29862" name="Rectangle 486"/>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63" name="AutoShape 487"/>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29864" name="Group 488"/>
          <p:cNvGrpSpPr>
            <a:grpSpLocks/>
          </p:cNvGrpSpPr>
          <p:nvPr/>
        </p:nvGrpSpPr>
        <p:grpSpPr bwMode="auto">
          <a:xfrm flipV="1">
            <a:off x="5400675" y="1995488"/>
            <a:ext cx="681038" cy="188912"/>
            <a:chOff x="2621" y="712"/>
            <a:chExt cx="429" cy="119"/>
          </a:xfrm>
        </p:grpSpPr>
        <p:sp>
          <p:nvSpPr>
            <p:cNvPr id="229865" name="Rectangle 489"/>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66" name="Rectangle 490"/>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67" name="Group 491"/>
            <p:cNvGrpSpPr>
              <a:grpSpLocks/>
            </p:cNvGrpSpPr>
            <p:nvPr/>
          </p:nvGrpSpPr>
          <p:grpSpPr bwMode="auto">
            <a:xfrm>
              <a:off x="2788" y="795"/>
              <a:ext cx="49" cy="36"/>
              <a:chOff x="2834" y="1154"/>
              <a:chExt cx="49" cy="36"/>
            </a:xfrm>
          </p:grpSpPr>
          <p:sp>
            <p:nvSpPr>
              <p:cNvPr id="229868" name="Line 4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69" name="Line 4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70" name="Line 494"/>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1" name="Line 495"/>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2" name="Line 496"/>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3" name="Line 497"/>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4" name="Line 498"/>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75" name="Group 499"/>
            <p:cNvGrpSpPr>
              <a:grpSpLocks/>
            </p:cNvGrpSpPr>
            <p:nvPr/>
          </p:nvGrpSpPr>
          <p:grpSpPr bwMode="auto">
            <a:xfrm>
              <a:off x="2621" y="738"/>
              <a:ext cx="100" cy="70"/>
              <a:chOff x="2619" y="1091"/>
              <a:chExt cx="100" cy="70"/>
            </a:xfrm>
          </p:grpSpPr>
          <p:sp>
            <p:nvSpPr>
              <p:cNvPr id="229876" name="Oval 50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7" name="Line 50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78" name="Line 50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29879" name="Group 503"/>
            <p:cNvGrpSpPr>
              <a:grpSpLocks/>
            </p:cNvGrpSpPr>
            <p:nvPr/>
          </p:nvGrpSpPr>
          <p:grpSpPr bwMode="auto">
            <a:xfrm>
              <a:off x="2859" y="795"/>
              <a:ext cx="49" cy="36"/>
              <a:chOff x="2834" y="1154"/>
              <a:chExt cx="49" cy="36"/>
            </a:xfrm>
          </p:grpSpPr>
          <p:sp>
            <p:nvSpPr>
              <p:cNvPr id="229880" name="Line 50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81" name="Line 50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29883" name="Group 507"/>
          <p:cNvGrpSpPr>
            <a:grpSpLocks/>
          </p:cNvGrpSpPr>
          <p:nvPr/>
        </p:nvGrpSpPr>
        <p:grpSpPr bwMode="auto">
          <a:xfrm flipH="1">
            <a:off x="2606675" y="5341938"/>
            <a:ext cx="288925" cy="1058862"/>
            <a:chOff x="414" y="2846"/>
            <a:chExt cx="182" cy="667"/>
          </a:xfrm>
        </p:grpSpPr>
        <p:grpSp>
          <p:nvGrpSpPr>
            <p:cNvPr id="229884" name="Group 508"/>
            <p:cNvGrpSpPr>
              <a:grpSpLocks/>
            </p:cNvGrpSpPr>
            <p:nvPr/>
          </p:nvGrpSpPr>
          <p:grpSpPr bwMode="auto">
            <a:xfrm>
              <a:off x="417" y="3213"/>
              <a:ext cx="41" cy="54"/>
              <a:chOff x="419" y="3223"/>
              <a:chExt cx="41" cy="54"/>
            </a:xfrm>
          </p:grpSpPr>
          <p:sp>
            <p:nvSpPr>
              <p:cNvPr id="229885" name="Line 50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86" name="Line 51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887" name="Line 51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88" name="Line 51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89" name="Line 51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0" name="Rectangle 51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1" name="Rectangle 51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2" name="Line 51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3" name="Line 51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4" name="Rectangle 51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5" name="Arc 51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6" name="Arc 52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7" name="Line 52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898" name="Line 52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899" name="Group 523"/>
            <p:cNvGrpSpPr>
              <a:grpSpLocks/>
            </p:cNvGrpSpPr>
            <p:nvPr/>
          </p:nvGrpSpPr>
          <p:grpSpPr bwMode="auto">
            <a:xfrm>
              <a:off x="416" y="3126"/>
              <a:ext cx="41" cy="54"/>
              <a:chOff x="419" y="3223"/>
              <a:chExt cx="41" cy="54"/>
            </a:xfrm>
          </p:grpSpPr>
          <p:sp>
            <p:nvSpPr>
              <p:cNvPr id="229900" name="Line 52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01" name="Line 52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29902" name="Group 526"/>
          <p:cNvGrpSpPr>
            <a:grpSpLocks/>
          </p:cNvGrpSpPr>
          <p:nvPr/>
        </p:nvGrpSpPr>
        <p:grpSpPr bwMode="auto">
          <a:xfrm>
            <a:off x="625475" y="5330825"/>
            <a:ext cx="288925" cy="1058863"/>
            <a:chOff x="414" y="2846"/>
            <a:chExt cx="182" cy="667"/>
          </a:xfrm>
        </p:grpSpPr>
        <p:grpSp>
          <p:nvGrpSpPr>
            <p:cNvPr id="229903" name="Group 527"/>
            <p:cNvGrpSpPr>
              <a:grpSpLocks/>
            </p:cNvGrpSpPr>
            <p:nvPr/>
          </p:nvGrpSpPr>
          <p:grpSpPr bwMode="auto">
            <a:xfrm>
              <a:off x="417" y="3213"/>
              <a:ext cx="41" cy="54"/>
              <a:chOff x="419" y="3223"/>
              <a:chExt cx="41" cy="54"/>
            </a:xfrm>
          </p:grpSpPr>
          <p:sp>
            <p:nvSpPr>
              <p:cNvPr id="229904" name="Line 52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05" name="Line 52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29906" name="Line 53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07" name="Line 53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08" name="Line 53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09" name="Rectangle 53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0" name="Rectangle 53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1" name="Line 53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2" name="Line 53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3" name="Rectangle 53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4" name="Arc 53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5" name="Arc 53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6" name="Line 54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17" name="Line 54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29918" name="Group 542"/>
            <p:cNvGrpSpPr>
              <a:grpSpLocks/>
            </p:cNvGrpSpPr>
            <p:nvPr/>
          </p:nvGrpSpPr>
          <p:grpSpPr bwMode="auto">
            <a:xfrm>
              <a:off x="416" y="3126"/>
              <a:ext cx="41" cy="54"/>
              <a:chOff x="419" y="3223"/>
              <a:chExt cx="41" cy="54"/>
            </a:xfrm>
          </p:grpSpPr>
          <p:sp>
            <p:nvSpPr>
              <p:cNvPr id="229919" name="Line 54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20" name="Line 54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29921" name="Line 545"/>
          <p:cNvSpPr>
            <a:spLocks noChangeShapeType="1"/>
          </p:cNvSpPr>
          <p:nvPr/>
        </p:nvSpPr>
        <p:spPr bwMode="auto">
          <a:xfrm flipH="1">
            <a:off x="5737225" y="1231900"/>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74" name="Line 59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75" name="Line 59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76" name="Line 600"/>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77" name="Text Box 60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29978" name="Text Box 60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29979" name="Line 603"/>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0" name="Line 604"/>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1" name="Line 605"/>
          <p:cNvSpPr>
            <a:spLocks noChangeShapeType="1"/>
          </p:cNvSpPr>
          <p:nvPr/>
        </p:nvSpPr>
        <p:spPr bwMode="auto">
          <a:xfrm>
            <a:off x="1792288"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2" name="Line 606"/>
          <p:cNvSpPr>
            <a:spLocks noChangeShapeType="1"/>
          </p:cNvSpPr>
          <p:nvPr/>
        </p:nvSpPr>
        <p:spPr bwMode="auto">
          <a:xfrm flipH="1">
            <a:off x="450850"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4" name="Line 608"/>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8" name="Line 612"/>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89" name="Line 613"/>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0" name="Rectangle 614"/>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1" name="Line 615"/>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2" name="Line 616"/>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3" name="Line 617"/>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4" name="Line 618"/>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5" name="Line 619"/>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7" name="Line 621"/>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29998" name="Line 622"/>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02" name="Line 62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05" name="Line 629"/>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18" name="Text Box 642"/>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CYLB Extend B+ CYLB Retract B- CYLB Extend B+ CYLB Retract B- CYLA Retract A-</a:t>
            </a:r>
          </a:p>
        </p:txBody>
      </p:sp>
      <p:sp>
        <p:nvSpPr>
          <p:cNvPr id="230019" name="AutoShape 643"/>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023" name="Text Box 647"/>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0024" name="Oval 648"/>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30" name="Line 654"/>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35" name="Line 659"/>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36" name="Line 660"/>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40" name="Line 664"/>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41" name="Line 665"/>
          <p:cNvSpPr>
            <a:spLocks noChangeShapeType="1"/>
          </p:cNvSpPr>
          <p:nvPr/>
        </p:nvSpPr>
        <p:spPr bwMode="auto">
          <a:xfrm flipH="1">
            <a:off x="399732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42" name="Line 666"/>
          <p:cNvSpPr>
            <a:spLocks noChangeShapeType="1"/>
          </p:cNvSpPr>
          <p:nvPr/>
        </p:nvSpPr>
        <p:spPr bwMode="auto">
          <a:xfrm flipV="1">
            <a:off x="1431925"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43" name="Line 667"/>
          <p:cNvSpPr>
            <a:spLocks noChangeShapeType="1"/>
          </p:cNvSpPr>
          <p:nvPr/>
        </p:nvSpPr>
        <p:spPr bwMode="auto">
          <a:xfrm flipH="1">
            <a:off x="1281113"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044" name="Group 668"/>
          <p:cNvGrpSpPr>
            <a:grpSpLocks/>
          </p:cNvGrpSpPr>
          <p:nvPr/>
        </p:nvGrpSpPr>
        <p:grpSpPr bwMode="auto">
          <a:xfrm>
            <a:off x="1544638" y="2471738"/>
            <a:ext cx="74612" cy="69850"/>
            <a:chOff x="1781" y="2013"/>
            <a:chExt cx="47" cy="44"/>
          </a:xfrm>
        </p:grpSpPr>
        <p:sp>
          <p:nvSpPr>
            <p:cNvPr id="230045" name="Line 66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46" name="Line 67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066" name="Oval 690"/>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69" name="Line 693"/>
          <p:cNvSpPr>
            <a:spLocks noChangeShapeType="1"/>
          </p:cNvSpPr>
          <p:nvPr/>
        </p:nvSpPr>
        <p:spPr bwMode="auto">
          <a:xfrm flipH="1">
            <a:off x="1955800" y="1257300"/>
            <a:ext cx="3556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70" name="Line 694"/>
          <p:cNvSpPr>
            <a:spLocks noChangeShapeType="1"/>
          </p:cNvSpPr>
          <p:nvPr/>
        </p:nvSpPr>
        <p:spPr bwMode="auto">
          <a:xfrm>
            <a:off x="5672138"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071" name="Group 695"/>
          <p:cNvGrpSpPr>
            <a:grpSpLocks/>
          </p:cNvGrpSpPr>
          <p:nvPr/>
        </p:nvGrpSpPr>
        <p:grpSpPr bwMode="auto">
          <a:xfrm rot="5400000">
            <a:off x="3285331" y="4418807"/>
            <a:ext cx="84137" cy="177800"/>
            <a:chOff x="0" y="0"/>
            <a:chExt cx="20000" cy="20000"/>
          </a:xfrm>
        </p:grpSpPr>
        <p:sp>
          <p:nvSpPr>
            <p:cNvPr id="230072" name="Arc 69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73" name="Arc 69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075" name="Group 699"/>
          <p:cNvGrpSpPr>
            <a:grpSpLocks/>
          </p:cNvGrpSpPr>
          <p:nvPr/>
        </p:nvGrpSpPr>
        <p:grpSpPr bwMode="auto">
          <a:xfrm flipH="1">
            <a:off x="4978400" y="3932238"/>
            <a:ext cx="74613" cy="171450"/>
            <a:chOff x="0" y="0"/>
            <a:chExt cx="20000" cy="20000"/>
          </a:xfrm>
        </p:grpSpPr>
        <p:sp>
          <p:nvSpPr>
            <p:cNvPr id="230076" name="Arc 7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77" name="Arc 7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078" name="Line 702"/>
          <p:cNvSpPr>
            <a:spLocks noChangeShapeType="1"/>
          </p:cNvSpPr>
          <p:nvPr/>
        </p:nvSpPr>
        <p:spPr bwMode="auto">
          <a:xfrm flipH="1">
            <a:off x="5657850" y="1830388"/>
            <a:ext cx="379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79" name="Line 70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80" name="Line 704"/>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85" name="Line 709"/>
          <p:cNvSpPr>
            <a:spLocks noChangeShapeType="1"/>
          </p:cNvSpPr>
          <p:nvPr/>
        </p:nvSpPr>
        <p:spPr bwMode="auto">
          <a:xfrm rot="5400000" flipH="1">
            <a:off x="4174331" y="4639469"/>
            <a:ext cx="2873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08" name="AutoShape 732"/>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113" name="Text Box 737"/>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30114" name="Text Box 738"/>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0115" name="Text Box 739"/>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grpSp>
        <p:nvGrpSpPr>
          <p:cNvPr id="230182" name="Group 806"/>
          <p:cNvGrpSpPr>
            <a:grpSpLocks/>
          </p:cNvGrpSpPr>
          <p:nvPr/>
        </p:nvGrpSpPr>
        <p:grpSpPr bwMode="auto">
          <a:xfrm rot="16200000" flipV="1">
            <a:off x="5706269" y="1215231"/>
            <a:ext cx="190500" cy="681038"/>
            <a:chOff x="1264" y="687"/>
            <a:chExt cx="120" cy="429"/>
          </a:xfrm>
        </p:grpSpPr>
        <p:sp>
          <p:nvSpPr>
            <p:cNvPr id="230183" name="Rectangle 807"/>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84" name="Rectangle 808"/>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185" name="Group 809"/>
            <p:cNvGrpSpPr>
              <a:grpSpLocks/>
            </p:cNvGrpSpPr>
            <p:nvPr/>
          </p:nvGrpSpPr>
          <p:grpSpPr bwMode="auto">
            <a:xfrm rot="5400000" flipH="1">
              <a:off x="1258" y="907"/>
              <a:ext cx="49" cy="36"/>
              <a:chOff x="2834" y="1154"/>
              <a:chExt cx="49" cy="36"/>
            </a:xfrm>
          </p:grpSpPr>
          <p:sp>
            <p:nvSpPr>
              <p:cNvPr id="230186" name="Line 81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87" name="Line 81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188" name="Line 812"/>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89" name="Line 813"/>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0" name="Line 814"/>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1" name="Line 815"/>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2" name="Line 816"/>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193" name="Group 817"/>
            <p:cNvGrpSpPr>
              <a:grpSpLocks/>
            </p:cNvGrpSpPr>
            <p:nvPr/>
          </p:nvGrpSpPr>
          <p:grpSpPr bwMode="auto">
            <a:xfrm rot="5400000" flipH="1">
              <a:off x="1273" y="1031"/>
              <a:ext cx="100" cy="70"/>
              <a:chOff x="2619" y="1091"/>
              <a:chExt cx="100" cy="70"/>
            </a:xfrm>
          </p:grpSpPr>
          <p:sp>
            <p:nvSpPr>
              <p:cNvPr id="230194" name="Oval 81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5" name="Line 81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6" name="Line 82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197" name="Group 821"/>
            <p:cNvGrpSpPr>
              <a:grpSpLocks/>
            </p:cNvGrpSpPr>
            <p:nvPr/>
          </p:nvGrpSpPr>
          <p:grpSpPr bwMode="auto">
            <a:xfrm rot="5400000" flipH="1">
              <a:off x="1258" y="836"/>
              <a:ext cx="49" cy="36"/>
              <a:chOff x="2834" y="1154"/>
              <a:chExt cx="49" cy="36"/>
            </a:xfrm>
          </p:grpSpPr>
          <p:sp>
            <p:nvSpPr>
              <p:cNvPr id="230198" name="Line 82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199" name="Line 82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0200" name="Line 82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13" name="Oval 637"/>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303" name="Group 927"/>
          <p:cNvGrpSpPr>
            <a:grpSpLocks/>
          </p:cNvGrpSpPr>
          <p:nvPr/>
        </p:nvGrpSpPr>
        <p:grpSpPr bwMode="auto">
          <a:xfrm rot="5400000">
            <a:off x="2184400" y="992188"/>
            <a:ext cx="282575" cy="171450"/>
            <a:chOff x="936" y="744"/>
            <a:chExt cx="178" cy="108"/>
          </a:xfrm>
        </p:grpSpPr>
        <p:sp>
          <p:nvSpPr>
            <p:cNvPr id="230068" name="Line 69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01" name="AutoShape 82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204" name="Group 828"/>
          <p:cNvGrpSpPr>
            <a:grpSpLocks/>
          </p:cNvGrpSpPr>
          <p:nvPr/>
        </p:nvGrpSpPr>
        <p:grpSpPr bwMode="auto">
          <a:xfrm rot="-10800000">
            <a:off x="2897188" y="5880100"/>
            <a:ext cx="311150" cy="212725"/>
            <a:chOff x="1783" y="2458"/>
            <a:chExt cx="196" cy="134"/>
          </a:xfrm>
        </p:grpSpPr>
        <p:sp>
          <p:nvSpPr>
            <p:cNvPr id="230202" name="Line 826"/>
            <p:cNvSpPr>
              <a:spLocks noChangeShapeType="1"/>
            </p:cNvSpPr>
            <p:nvPr/>
          </p:nvSpPr>
          <p:spPr bwMode="auto">
            <a:xfrm flipH="1" flipV="1">
              <a:off x="1868" y="2527"/>
              <a:ext cx="111" cy="0"/>
            </a:xfrm>
            <a:prstGeom prst="line">
              <a:avLst/>
            </a:prstGeom>
            <a:noFill/>
            <a:ln w="25400">
              <a:solidFill>
                <a:srgbClr val="99CC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03" name="AutoShape 82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99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205" name="Group 829"/>
          <p:cNvGrpSpPr>
            <a:grpSpLocks/>
          </p:cNvGrpSpPr>
          <p:nvPr/>
        </p:nvGrpSpPr>
        <p:grpSpPr bwMode="auto">
          <a:xfrm flipH="1">
            <a:off x="5891213" y="1720850"/>
            <a:ext cx="311150" cy="212725"/>
            <a:chOff x="1783" y="2458"/>
            <a:chExt cx="196" cy="134"/>
          </a:xfrm>
        </p:grpSpPr>
        <p:sp>
          <p:nvSpPr>
            <p:cNvPr id="230206" name="Line 830"/>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07" name="AutoShape 831"/>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208" name="Text Box 83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LVA0</a:t>
            </a:r>
          </a:p>
        </p:txBody>
      </p:sp>
      <p:grpSp>
        <p:nvGrpSpPr>
          <p:cNvPr id="230209" name="Group 833"/>
          <p:cNvGrpSpPr>
            <a:grpSpLocks/>
          </p:cNvGrpSpPr>
          <p:nvPr/>
        </p:nvGrpSpPr>
        <p:grpSpPr bwMode="auto">
          <a:xfrm rot="10800000" flipH="1">
            <a:off x="320675" y="5851525"/>
            <a:ext cx="311150" cy="212725"/>
            <a:chOff x="1783" y="2458"/>
            <a:chExt cx="196" cy="134"/>
          </a:xfrm>
        </p:grpSpPr>
        <p:sp>
          <p:nvSpPr>
            <p:cNvPr id="230210" name="Line 83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11" name="AutoShape 83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212" name="Line 83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29" name="Rectangle 853"/>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0" name="Line 854"/>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1" name="Line 855"/>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2" name="Line 856"/>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4" name="Rectangle 85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5" name="Line 85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6" name="Line 86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7" name="Line 86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39" name="Rectangle 86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0" name="Line 86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1" name="Line 865"/>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2" name="Line 86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4" name="Rectangle 868"/>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5" name="Line 869"/>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6" name="Line 870"/>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7" name="Line 871"/>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49" name="Rectangle 87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50" name="Oval 87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51" name="Oval 87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52" name="Oval 87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59" name="Rectangle 883"/>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0" name="Line 884"/>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1" name="Line 885"/>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2" name="Line 886"/>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4" name="Rectangle 8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5" name="Line 8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6" name="Line 890"/>
          <p:cNvSpPr>
            <a:spLocks noChangeShapeType="1"/>
          </p:cNvSpPr>
          <p:nvPr/>
        </p:nvSpPr>
        <p:spPr bwMode="auto">
          <a:xfrm rot="16200000" flipH="1">
            <a:off x="42489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67" name="Line 8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283" name="Group 907"/>
          <p:cNvGrpSpPr>
            <a:grpSpLocks/>
          </p:cNvGrpSpPr>
          <p:nvPr/>
        </p:nvGrpSpPr>
        <p:grpSpPr bwMode="auto">
          <a:xfrm>
            <a:off x="1385888" y="3957638"/>
            <a:ext cx="131762" cy="133350"/>
            <a:chOff x="873" y="2493"/>
            <a:chExt cx="83" cy="84"/>
          </a:xfrm>
        </p:grpSpPr>
        <p:sp>
          <p:nvSpPr>
            <p:cNvPr id="230269" name="Line 8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70" name="Line 8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276" name="Line 900"/>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284" name="Group 908"/>
          <p:cNvGrpSpPr>
            <a:grpSpLocks/>
          </p:cNvGrpSpPr>
          <p:nvPr/>
        </p:nvGrpSpPr>
        <p:grpSpPr bwMode="auto">
          <a:xfrm>
            <a:off x="976313" y="4151313"/>
            <a:ext cx="481012" cy="242887"/>
            <a:chOff x="615" y="2307"/>
            <a:chExt cx="303" cy="153"/>
          </a:xfrm>
        </p:grpSpPr>
        <p:sp>
          <p:nvSpPr>
            <p:cNvPr id="230278" name="Oval 902"/>
            <p:cNvSpPr>
              <a:spLocks noChangeArrowheads="1"/>
            </p:cNvSpPr>
            <p:nvPr/>
          </p:nvSpPr>
          <p:spPr bwMode="auto">
            <a:xfrm rot="-5400000">
              <a:off x="617" y="2305"/>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79" name="Line 903"/>
            <p:cNvSpPr>
              <a:spLocks noChangeShapeType="1"/>
            </p:cNvSpPr>
            <p:nvPr/>
          </p:nvSpPr>
          <p:spPr bwMode="auto">
            <a:xfrm rot="16200000" flipV="1">
              <a:off x="641" y="2335"/>
              <a:ext cx="102" cy="95"/>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80" name="Line 904"/>
            <p:cNvSpPr>
              <a:spLocks noChangeShapeType="1"/>
            </p:cNvSpPr>
            <p:nvPr/>
          </p:nvSpPr>
          <p:spPr bwMode="auto">
            <a:xfrm rot="-5400000">
              <a:off x="638" y="2319"/>
              <a:ext cx="102" cy="124"/>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81" name="Line 905"/>
            <p:cNvSpPr>
              <a:spLocks noChangeShapeType="1"/>
            </p:cNvSpPr>
            <p:nvPr/>
          </p:nvSpPr>
          <p:spPr bwMode="auto">
            <a:xfrm rot="-5400000">
              <a:off x="849" y="2319"/>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288" name="Rectangle 91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89" name="Oval 91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0" name="Oval 91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1" name="Oval 91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2" name="Line 91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037" name="Line 661"/>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74" name="Line 89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75" name="Line 89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3" name="Line 917"/>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4" name="Text Box 918"/>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LVA1																		 </a:t>
            </a:r>
            <a:r>
              <a:rPr lang="en-US" sz="1400">
                <a:solidFill>
                  <a:srgbClr val="FF6600"/>
                </a:solidFill>
                <a:latin typeface="Tahoma" charset="0"/>
              </a:rPr>
              <a:t>LVA0</a:t>
            </a:r>
            <a:r>
              <a:rPr lang="en-US" sz="1400">
                <a:latin typeface="Tahoma" charset="0"/>
              </a:rPr>
              <a:t> 						LVB1     							</a:t>
            </a:r>
            <a:r>
              <a:rPr lang="en-US" sz="1400">
                <a:solidFill>
                  <a:srgbClr val="FF9900"/>
                </a:solidFill>
                <a:latin typeface="Tahoma" charset="0"/>
              </a:rPr>
              <a:t>	 </a:t>
            </a:r>
            <a:r>
              <a:rPr lang="en-US" sz="1400">
                <a:solidFill>
                  <a:srgbClr val="FF6600"/>
                </a:solidFill>
                <a:latin typeface="Tahoma" charset="0"/>
              </a:rPr>
              <a:t>LVB0</a:t>
            </a:r>
          </a:p>
        </p:txBody>
      </p:sp>
      <p:sp>
        <p:nvSpPr>
          <p:cNvPr id="230295" name="Line 919"/>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6" name="Line 920"/>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7" name="Line 921"/>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298" name="Text Box 92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B-     B+     B-      A-</a:t>
            </a:r>
          </a:p>
        </p:txBody>
      </p:sp>
      <p:sp>
        <p:nvSpPr>
          <p:cNvPr id="230299" name="Text Box 923"/>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0300" name="Text Box 924"/>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0301" name="Text Box 925"/>
          <p:cNvSpPr txBox="1">
            <a:spLocks noChangeArrowheads="1"/>
          </p:cNvSpPr>
          <p:nvPr/>
        </p:nvSpPr>
        <p:spPr bwMode="auto">
          <a:xfrm>
            <a:off x="276225"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0302" name="Text Box 926"/>
          <p:cNvSpPr txBox="1">
            <a:spLocks noChangeArrowheads="1"/>
          </p:cNvSpPr>
          <p:nvPr/>
        </p:nvSpPr>
        <p:spPr bwMode="auto">
          <a:xfrm>
            <a:off x="2397125"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29999" name="Oval 623"/>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311" name="Group 935"/>
          <p:cNvGrpSpPr>
            <a:grpSpLocks/>
          </p:cNvGrpSpPr>
          <p:nvPr/>
        </p:nvGrpSpPr>
        <p:grpSpPr bwMode="auto">
          <a:xfrm rot="-5400000">
            <a:off x="1923256" y="2105819"/>
            <a:ext cx="515938" cy="571500"/>
            <a:chOff x="1211" y="1494"/>
            <a:chExt cx="325" cy="360"/>
          </a:xfrm>
        </p:grpSpPr>
        <p:sp>
          <p:nvSpPr>
            <p:cNvPr id="230307" name="Rectangle 931"/>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308" name="Line 932"/>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309" name="Line 933"/>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310" name="Line 934"/>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0312" name="Group 936"/>
          <p:cNvGrpSpPr>
            <a:grpSpLocks/>
          </p:cNvGrpSpPr>
          <p:nvPr/>
        </p:nvGrpSpPr>
        <p:grpSpPr bwMode="auto">
          <a:xfrm>
            <a:off x="187325" y="2547938"/>
            <a:ext cx="515938" cy="571500"/>
            <a:chOff x="1211" y="1494"/>
            <a:chExt cx="325" cy="360"/>
          </a:xfrm>
        </p:grpSpPr>
        <p:sp>
          <p:nvSpPr>
            <p:cNvPr id="230313" name="Rectangle 93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314" name="Line 93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315" name="Line 93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316" name="Line 94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317" name="Line 941"/>
          <p:cNvSpPr>
            <a:spLocks noChangeShapeType="1"/>
          </p:cNvSpPr>
          <p:nvPr/>
        </p:nvSpPr>
        <p:spPr bwMode="auto">
          <a:xfrm rot="16200000" flipV="1">
            <a:off x="334963"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18" name="Line 942"/>
          <p:cNvSpPr>
            <a:spLocks noChangeShapeType="1"/>
          </p:cNvSpPr>
          <p:nvPr/>
        </p:nvSpPr>
        <p:spPr bwMode="auto">
          <a:xfrm flipH="1">
            <a:off x="1566863" y="1193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19" name="Line 943"/>
          <p:cNvSpPr>
            <a:spLocks noChangeShapeType="1"/>
          </p:cNvSpPr>
          <p:nvPr/>
        </p:nvSpPr>
        <p:spPr bwMode="auto">
          <a:xfrm flipH="1">
            <a:off x="2311400" y="1219200"/>
            <a:ext cx="4587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20" name="Oval 944"/>
          <p:cNvSpPr>
            <a:spLocks noChangeArrowheads="1"/>
          </p:cNvSpPr>
          <p:nvPr/>
        </p:nvSpPr>
        <p:spPr bwMode="auto">
          <a:xfrm>
            <a:off x="2305050" y="12112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21" name="Text Box 945"/>
          <p:cNvSpPr txBox="1">
            <a:spLocks noChangeArrowheads="1"/>
          </p:cNvSpPr>
          <p:nvPr/>
        </p:nvSpPr>
        <p:spPr bwMode="auto">
          <a:xfrm>
            <a:off x="6015038" y="3643313"/>
            <a:ext cx="2976562" cy="179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Sequencer circuits are simple to design even when they include immediate reversing of actuators. All that is required is a Sequence of Events to determine the number of Sequencers and what other devices such as AND and OR</a:t>
            </a:r>
            <a:r>
              <a:rPr lang="ja-JP" altLang="en-US" sz="1400">
                <a:latin typeface="Arial"/>
              </a:rPr>
              <a:t>’</a:t>
            </a:r>
            <a:r>
              <a:rPr lang="en-US" sz="1400"/>
              <a:t>s might be necessary.</a:t>
            </a:r>
          </a:p>
        </p:txBody>
      </p:sp>
      <p:grpSp>
        <p:nvGrpSpPr>
          <p:cNvPr id="230325" name="Group 949"/>
          <p:cNvGrpSpPr>
            <a:grpSpLocks/>
          </p:cNvGrpSpPr>
          <p:nvPr/>
        </p:nvGrpSpPr>
        <p:grpSpPr bwMode="auto">
          <a:xfrm>
            <a:off x="4687888" y="1397000"/>
            <a:ext cx="212725" cy="336550"/>
            <a:chOff x="2913" y="984"/>
            <a:chExt cx="134" cy="212"/>
          </a:xfrm>
        </p:grpSpPr>
        <p:sp>
          <p:nvSpPr>
            <p:cNvPr id="230323" name="Line 947"/>
            <p:cNvSpPr>
              <a:spLocks noChangeShapeType="1"/>
            </p:cNvSpPr>
            <p:nvPr/>
          </p:nvSpPr>
          <p:spPr bwMode="auto">
            <a:xfrm rot="-16200000" flipH="1" flipV="1">
              <a:off x="2922" y="1040"/>
              <a:ext cx="111" cy="0"/>
            </a:xfrm>
            <a:prstGeom prst="line">
              <a:avLst/>
            </a:prstGeom>
            <a:noFill/>
            <a:ln w="25400">
              <a:solidFill>
                <a:srgbClr val="99CC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24" name="AutoShape 948"/>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99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326" name="Oval 950"/>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327" name="Text Box 951"/>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0328" name="Line 952"/>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Slide Number Placeholder 3"/>
          <p:cNvSpPr>
            <a:spLocks noGrp="1"/>
          </p:cNvSpPr>
          <p:nvPr>
            <p:ph type="sldNum" sz="quarter" idx="12"/>
          </p:nvPr>
        </p:nvSpPr>
        <p:spPr/>
        <p:txBody>
          <a:bodyPr/>
          <a:lstStyle/>
          <a:p>
            <a:fld id="{82D50362-0F29-1446-A63D-1C6212371ECF}" type="slidenum">
              <a:rPr lang="en-US"/>
              <a:pPr/>
              <a:t>163</a:t>
            </a:fld>
            <a:endParaRPr lang="en-US"/>
          </a:p>
        </p:txBody>
      </p:sp>
      <p:sp>
        <p:nvSpPr>
          <p:cNvPr id="230402"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0403"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CYLA Extending </a:t>
            </a:r>
          </a:p>
        </p:txBody>
      </p:sp>
      <p:sp>
        <p:nvSpPr>
          <p:cNvPr id="230404"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05" name="Rectangle 5"/>
          <p:cNvSpPr>
            <a:spLocks noChangeArrowheads="1"/>
          </p:cNvSpPr>
          <p:nvPr/>
        </p:nvSpPr>
        <p:spPr bwMode="auto">
          <a:xfrm rot="5400000">
            <a:off x="697707" y="13073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06" name="Rectangle 6"/>
          <p:cNvSpPr>
            <a:spLocks noChangeArrowheads="1"/>
          </p:cNvSpPr>
          <p:nvPr/>
        </p:nvSpPr>
        <p:spPr bwMode="auto">
          <a:xfrm rot="5400000">
            <a:off x="1035051" y="11096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07" name="Group 7"/>
          <p:cNvGrpSpPr>
            <a:grpSpLocks/>
          </p:cNvGrpSpPr>
          <p:nvPr/>
        </p:nvGrpSpPr>
        <p:grpSpPr bwMode="auto">
          <a:xfrm>
            <a:off x="604838" y="1404938"/>
            <a:ext cx="1363662" cy="415925"/>
            <a:chOff x="437" y="1012"/>
            <a:chExt cx="859" cy="262"/>
          </a:xfrm>
        </p:grpSpPr>
        <p:sp>
          <p:nvSpPr>
            <p:cNvPr id="230408"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09"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0"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1"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2"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3"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414" name="Group 14"/>
          <p:cNvGrpSpPr>
            <a:grpSpLocks/>
          </p:cNvGrpSpPr>
          <p:nvPr/>
        </p:nvGrpSpPr>
        <p:grpSpPr bwMode="auto">
          <a:xfrm flipH="1">
            <a:off x="1771650" y="785813"/>
            <a:ext cx="190500" cy="681037"/>
            <a:chOff x="1264" y="687"/>
            <a:chExt cx="120" cy="429"/>
          </a:xfrm>
        </p:grpSpPr>
        <p:sp>
          <p:nvSpPr>
            <p:cNvPr id="230415" name="Rectangle 15"/>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6" name="Rectangle 16"/>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17" name="Group 17"/>
            <p:cNvGrpSpPr>
              <a:grpSpLocks/>
            </p:cNvGrpSpPr>
            <p:nvPr/>
          </p:nvGrpSpPr>
          <p:grpSpPr bwMode="auto">
            <a:xfrm rot="5400000" flipH="1">
              <a:off x="1258" y="907"/>
              <a:ext cx="49" cy="36"/>
              <a:chOff x="2834" y="1154"/>
              <a:chExt cx="49" cy="36"/>
            </a:xfrm>
          </p:grpSpPr>
          <p:sp>
            <p:nvSpPr>
              <p:cNvPr id="230418"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19"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20" name="Line 20"/>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1" name="Line 21"/>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2" name="Line 22"/>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3" name="Line 23"/>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4" name="Line 24"/>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25" name="Group 25"/>
            <p:cNvGrpSpPr>
              <a:grpSpLocks/>
            </p:cNvGrpSpPr>
            <p:nvPr/>
          </p:nvGrpSpPr>
          <p:grpSpPr bwMode="auto">
            <a:xfrm rot="5400000" flipH="1">
              <a:off x="1273" y="1031"/>
              <a:ext cx="100" cy="70"/>
              <a:chOff x="2619" y="1091"/>
              <a:chExt cx="100" cy="70"/>
            </a:xfrm>
          </p:grpSpPr>
          <p:sp>
            <p:nvSpPr>
              <p:cNvPr id="230426"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7"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28"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429" name="Group 29"/>
            <p:cNvGrpSpPr>
              <a:grpSpLocks/>
            </p:cNvGrpSpPr>
            <p:nvPr/>
          </p:nvGrpSpPr>
          <p:grpSpPr bwMode="auto">
            <a:xfrm rot="5400000" flipH="1">
              <a:off x="1258" y="836"/>
              <a:ext cx="49" cy="36"/>
              <a:chOff x="2834" y="1154"/>
              <a:chExt cx="49" cy="36"/>
            </a:xfrm>
          </p:grpSpPr>
          <p:sp>
            <p:nvSpPr>
              <p:cNvPr id="230430"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31"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0432" name="Group 32"/>
          <p:cNvGrpSpPr>
            <a:grpSpLocks/>
          </p:cNvGrpSpPr>
          <p:nvPr/>
        </p:nvGrpSpPr>
        <p:grpSpPr bwMode="auto">
          <a:xfrm rot="5400000" flipH="1">
            <a:off x="2536825" y="1089026"/>
            <a:ext cx="681037" cy="188912"/>
            <a:chOff x="2621" y="712"/>
            <a:chExt cx="429" cy="119"/>
          </a:xfrm>
        </p:grpSpPr>
        <p:sp>
          <p:nvSpPr>
            <p:cNvPr id="230433" name="Rectangle 3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34" name="Rectangle 3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35" name="Group 35"/>
            <p:cNvGrpSpPr>
              <a:grpSpLocks/>
            </p:cNvGrpSpPr>
            <p:nvPr/>
          </p:nvGrpSpPr>
          <p:grpSpPr bwMode="auto">
            <a:xfrm>
              <a:off x="2788" y="795"/>
              <a:ext cx="49" cy="36"/>
              <a:chOff x="2834" y="1154"/>
              <a:chExt cx="49" cy="36"/>
            </a:xfrm>
          </p:grpSpPr>
          <p:sp>
            <p:nvSpPr>
              <p:cNvPr id="230436"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37"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38" name="Line 3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39" name="Line 3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0" name="Line 4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1" name="Line 4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2" name="Line 4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43" name="Group 43"/>
            <p:cNvGrpSpPr>
              <a:grpSpLocks/>
            </p:cNvGrpSpPr>
            <p:nvPr/>
          </p:nvGrpSpPr>
          <p:grpSpPr bwMode="auto">
            <a:xfrm>
              <a:off x="2621" y="738"/>
              <a:ext cx="100" cy="70"/>
              <a:chOff x="2619" y="1091"/>
              <a:chExt cx="100" cy="70"/>
            </a:xfrm>
          </p:grpSpPr>
          <p:sp>
            <p:nvSpPr>
              <p:cNvPr id="230444" name="Oval 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5" name="Line 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6" name="Line 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447" name="Group 47"/>
            <p:cNvGrpSpPr>
              <a:grpSpLocks/>
            </p:cNvGrpSpPr>
            <p:nvPr/>
          </p:nvGrpSpPr>
          <p:grpSpPr bwMode="auto">
            <a:xfrm>
              <a:off x="2859" y="795"/>
              <a:ext cx="49" cy="36"/>
              <a:chOff x="2834" y="1154"/>
              <a:chExt cx="49" cy="36"/>
            </a:xfrm>
          </p:grpSpPr>
          <p:sp>
            <p:nvSpPr>
              <p:cNvPr id="230448" name="Line 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49" name="Line 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0450" name="Line 50"/>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1" name="Line 51"/>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2" name="Line 52"/>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3" name="Rectangle 53"/>
          <p:cNvSpPr>
            <a:spLocks noChangeArrowheads="1"/>
          </p:cNvSpPr>
          <p:nvPr/>
        </p:nvSpPr>
        <p:spPr bwMode="auto">
          <a:xfrm>
            <a:off x="752475"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4" name="Rectangle 54"/>
          <p:cNvSpPr>
            <a:spLocks noChangeArrowheads="1"/>
          </p:cNvSpPr>
          <p:nvPr/>
        </p:nvSpPr>
        <p:spPr bwMode="auto">
          <a:xfrm>
            <a:off x="120173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5" name="Line 55"/>
          <p:cNvSpPr>
            <a:spLocks noChangeShapeType="1"/>
          </p:cNvSpPr>
          <p:nvPr/>
        </p:nvSpPr>
        <p:spPr bwMode="auto">
          <a:xfrm flipH="1" flipV="1">
            <a:off x="9048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6" name="Line 56"/>
          <p:cNvSpPr>
            <a:spLocks noChangeShapeType="1"/>
          </p:cNvSpPr>
          <p:nvPr/>
        </p:nvSpPr>
        <p:spPr bwMode="auto">
          <a:xfrm>
            <a:off x="105410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57" name="Group 57"/>
          <p:cNvGrpSpPr>
            <a:grpSpLocks/>
          </p:cNvGrpSpPr>
          <p:nvPr/>
        </p:nvGrpSpPr>
        <p:grpSpPr bwMode="auto">
          <a:xfrm>
            <a:off x="792163" y="2474913"/>
            <a:ext cx="74612" cy="69850"/>
            <a:chOff x="1875" y="2013"/>
            <a:chExt cx="47" cy="44"/>
          </a:xfrm>
        </p:grpSpPr>
        <p:sp>
          <p:nvSpPr>
            <p:cNvPr id="230458" name="Line 5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59" name="Line 5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60" name="Rectangle 60"/>
          <p:cNvSpPr>
            <a:spLocks noChangeArrowheads="1"/>
          </p:cNvSpPr>
          <p:nvPr/>
        </p:nvSpPr>
        <p:spPr bwMode="auto">
          <a:xfrm>
            <a:off x="60483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461" name="Group 61"/>
          <p:cNvGrpSpPr>
            <a:grpSpLocks/>
          </p:cNvGrpSpPr>
          <p:nvPr/>
        </p:nvGrpSpPr>
        <p:grpSpPr bwMode="auto">
          <a:xfrm>
            <a:off x="1206500" y="2544763"/>
            <a:ext cx="141288" cy="360362"/>
            <a:chOff x="1852" y="2057"/>
            <a:chExt cx="89" cy="227"/>
          </a:xfrm>
        </p:grpSpPr>
        <p:grpSp>
          <p:nvGrpSpPr>
            <p:cNvPr id="230462" name="Group 62"/>
            <p:cNvGrpSpPr>
              <a:grpSpLocks/>
            </p:cNvGrpSpPr>
            <p:nvPr/>
          </p:nvGrpSpPr>
          <p:grpSpPr bwMode="auto">
            <a:xfrm>
              <a:off x="1878" y="2259"/>
              <a:ext cx="35" cy="25"/>
              <a:chOff x="0" y="0"/>
              <a:chExt cx="20000" cy="19734"/>
            </a:xfrm>
          </p:grpSpPr>
          <p:sp>
            <p:nvSpPr>
              <p:cNvPr id="230463" name="Line 6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64" name="Line 6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65" name="Line 6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66" name="Rectangle 6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67" name="Line 6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68" name="Line 6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69" name="Line 6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0" name="Line 7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1" name="Line 7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472" name="Group 72"/>
          <p:cNvGrpSpPr>
            <a:grpSpLocks/>
          </p:cNvGrpSpPr>
          <p:nvPr/>
        </p:nvGrpSpPr>
        <p:grpSpPr bwMode="auto">
          <a:xfrm>
            <a:off x="1498600" y="2544763"/>
            <a:ext cx="142875" cy="349250"/>
            <a:chOff x="2036" y="2057"/>
            <a:chExt cx="90" cy="220"/>
          </a:xfrm>
        </p:grpSpPr>
        <p:grpSp>
          <p:nvGrpSpPr>
            <p:cNvPr id="230473" name="Group 73"/>
            <p:cNvGrpSpPr>
              <a:grpSpLocks/>
            </p:cNvGrpSpPr>
            <p:nvPr/>
          </p:nvGrpSpPr>
          <p:grpSpPr bwMode="auto">
            <a:xfrm>
              <a:off x="2062" y="2252"/>
              <a:ext cx="35" cy="25"/>
              <a:chOff x="0" y="0"/>
              <a:chExt cx="20000" cy="20208"/>
            </a:xfrm>
          </p:grpSpPr>
          <p:sp>
            <p:nvSpPr>
              <p:cNvPr id="230474" name="Line 7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5" name="Line 7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6" name="Line 7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77" name="Rectangle 7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8" name="Line 7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79" name="Line 7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0" name="Line 8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1" name="Line 8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2" name="Line 8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483" name="AutoShape 83"/>
          <p:cNvSpPr>
            <a:spLocks noChangeArrowheads="1"/>
          </p:cNvSpPr>
          <p:nvPr/>
        </p:nvSpPr>
        <p:spPr bwMode="auto">
          <a:xfrm rot="5400000">
            <a:off x="627857" y="2377281"/>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84" name="Rectangle 84"/>
          <p:cNvSpPr>
            <a:spLocks noChangeArrowheads="1"/>
          </p:cNvSpPr>
          <p:nvPr/>
        </p:nvSpPr>
        <p:spPr bwMode="auto">
          <a:xfrm flipH="1">
            <a:off x="1654175"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5" name="AutoShape 85"/>
          <p:cNvSpPr>
            <a:spLocks noChangeArrowheads="1"/>
          </p:cNvSpPr>
          <p:nvPr/>
        </p:nvSpPr>
        <p:spPr bwMode="auto">
          <a:xfrm rot="16200000" flipH="1">
            <a:off x="1677194"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486" name="Line 86"/>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7" name="Line 87"/>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8" name="Line 8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89" name="Line 89"/>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0" name="Line 90"/>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1" name="Line 91"/>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2" name="Line 92"/>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3" name="Line 93"/>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4" name="Rectangle 94"/>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5" name="Oval 95"/>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6" name="Line 96"/>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7" name="Line 97"/>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8" name="Line 98"/>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499" name="Line 99"/>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0" name="Line 100"/>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1" name="Line 101"/>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2" name="Line 102"/>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3" name="Line 103"/>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4" name="Line 104"/>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5" name="Line 105"/>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6" name="Line 106"/>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7" name="Line 107"/>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8" name="Line 108"/>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09" name="Line 109"/>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0" name="Line 110"/>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1" name="Line 111"/>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2" name="Oval 112"/>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3" name="Line 113"/>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4" name="Line 114"/>
          <p:cNvSpPr>
            <a:spLocks noChangeShapeType="1"/>
          </p:cNvSpPr>
          <p:nvPr/>
        </p:nvSpPr>
        <p:spPr bwMode="auto">
          <a:xfrm>
            <a:off x="4222750" y="1398588"/>
            <a:ext cx="8778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5" name="Line 115"/>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6" name="Line 116"/>
          <p:cNvSpPr>
            <a:spLocks noChangeShapeType="1"/>
          </p:cNvSpPr>
          <p:nvPr/>
        </p:nvSpPr>
        <p:spPr bwMode="auto">
          <a:xfrm flipV="1">
            <a:off x="422275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7" name="Line 117"/>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8" name="Line 118"/>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19" name="Rectangle 119"/>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20" name="Group 120"/>
          <p:cNvGrpSpPr>
            <a:grpSpLocks/>
          </p:cNvGrpSpPr>
          <p:nvPr/>
        </p:nvGrpSpPr>
        <p:grpSpPr bwMode="auto">
          <a:xfrm>
            <a:off x="3943350" y="2178050"/>
            <a:ext cx="74613" cy="69850"/>
            <a:chOff x="1781" y="2013"/>
            <a:chExt cx="47" cy="44"/>
          </a:xfrm>
        </p:grpSpPr>
        <p:sp>
          <p:nvSpPr>
            <p:cNvPr id="230521" name="Line 1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2" name="Line 1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23" name="Rectangle 123"/>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4" name="Line 124"/>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5" name="Line 125"/>
          <p:cNvSpPr>
            <a:spLocks noChangeShapeType="1"/>
          </p:cNvSpPr>
          <p:nvPr/>
        </p:nvSpPr>
        <p:spPr bwMode="auto">
          <a:xfrm>
            <a:off x="4210050" y="19891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26" name="Group 126"/>
          <p:cNvGrpSpPr>
            <a:grpSpLocks/>
          </p:cNvGrpSpPr>
          <p:nvPr/>
        </p:nvGrpSpPr>
        <p:grpSpPr bwMode="auto">
          <a:xfrm>
            <a:off x="4679950" y="2178050"/>
            <a:ext cx="74613" cy="69850"/>
            <a:chOff x="1875" y="2013"/>
            <a:chExt cx="47" cy="44"/>
          </a:xfrm>
        </p:grpSpPr>
        <p:sp>
          <p:nvSpPr>
            <p:cNvPr id="230527" name="Line 12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28" name="Line 12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29" name="Rectangle 129"/>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30" name="Group 130"/>
          <p:cNvGrpSpPr>
            <a:grpSpLocks/>
          </p:cNvGrpSpPr>
          <p:nvPr/>
        </p:nvGrpSpPr>
        <p:grpSpPr bwMode="auto">
          <a:xfrm>
            <a:off x="3919538" y="2247900"/>
            <a:ext cx="141287" cy="360363"/>
            <a:chOff x="1852" y="2057"/>
            <a:chExt cx="89" cy="227"/>
          </a:xfrm>
        </p:grpSpPr>
        <p:grpSp>
          <p:nvGrpSpPr>
            <p:cNvPr id="230531" name="Group 131"/>
            <p:cNvGrpSpPr>
              <a:grpSpLocks/>
            </p:cNvGrpSpPr>
            <p:nvPr/>
          </p:nvGrpSpPr>
          <p:grpSpPr bwMode="auto">
            <a:xfrm>
              <a:off x="1878" y="2259"/>
              <a:ext cx="35" cy="25"/>
              <a:chOff x="0" y="0"/>
              <a:chExt cx="20000" cy="19734"/>
            </a:xfrm>
          </p:grpSpPr>
          <p:sp>
            <p:nvSpPr>
              <p:cNvPr id="230532" name="Line 13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3" name="Line 13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4" name="Line 13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35" name="Rectangle 13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6" name="Line 13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7" name="Line 13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8" name="Line 13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39" name="Line 13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0" name="Line 14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541" name="Group 141"/>
          <p:cNvGrpSpPr>
            <a:grpSpLocks/>
          </p:cNvGrpSpPr>
          <p:nvPr/>
        </p:nvGrpSpPr>
        <p:grpSpPr bwMode="auto">
          <a:xfrm>
            <a:off x="4211638" y="2247900"/>
            <a:ext cx="142875" cy="349250"/>
            <a:chOff x="2036" y="2057"/>
            <a:chExt cx="90" cy="220"/>
          </a:xfrm>
        </p:grpSpPr>
        <p:grpSp>
          <p:nvGrpSpPr>
            <p:cNvPr id="230542" name="Group 142"/>
            <p:cNvGrpSpPr>
              <a:grpSpLocks/>
            </p:cNvGrpSpPr>
            <p:nvPr/>
          </p:nvGrpSpPr>
          <p:grpSpPr bwMode="auto">
            <a:xfrm>
              <a:off x="2062" y="2252"/>
              <a:ext cx="35" cy="25"/>
              <a:chOff x="0" y="0"/>
              <a:chExt cx="20000" cy="20208"/>
            </a:xfrm>
          </p:grpSpPr>
          <p:sp>
            <p:nvSpPr>
              <p:cNvPr id="230543" name="Line 14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4" name="Line 14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5" name="Line 14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46" name="Rectangle 14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7" name="Line 14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8" name="Line 14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49" name="Line 14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0" name="Line 15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1" name="Line 15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52" name="Rectangle 152"/>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3" name="Rectangle 153"/>
          <p:cNvSpPr>
            <a:spLocks noChangeArrowheads="1"/>
          </p:cNvSpPr>
          <p:nvPr/>
        </p:nvSpPr>
        <p:spPr bwMode="auto">
          <a:xfrm flipV="1">
            <a:off x="5105400" y="936625"/>
            <a:ext cx="455613" cy="51752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54" name="Group 154"/>
          <p:cNvGrpSpPr>
            <a:grpSpLocks/>
          </p:cNvGrpSpPr>
          <p:nvPr/>
        </p:nvGrpSpPr>
        <p:grpSpPr bwMode="auto">
          <a:xfrm flipV="1">
            <a:off x="5119688" y="815975"/>
            <a:ext cx="415925" cy="936625"/>
            <a:chOff x="2440" y="1064"/>
            <a:chExt cx="262" cy="590"/>
          </a:xfrm>
        </p:grpSpPr>
        <p:sp>
          <p:nvSpPr>
            <p:cNvPr id="230555" name="Rectangle 155"/>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6" name="Rectangle 156"/>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7" name="Rectangle 157"/>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8" name="Rectangle 158"/>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59" name="Line 159"/>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0" name="AutoShape 160"/>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561" name="AutoShape 161"/>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562" name="Rectangle 162"/>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3" name="AutoShape 163"/>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0564" name="Group 164"/>
          <p:cNvGrpSpPr>
            <a:grpSpLocks/>
          </p:cNvGrpSpPr>
          <p:nvPr/>
        </p:nvGrpSpPr>
        <p:grpSpPr bwMode="auto">
          <a:xfrm flipV="1">
            <a:off x="5400675" y="1995488"/>
            <a:ext cx="681038" cy="188912"/>
            <a:chOff x="2621" y="712"/>
            <a:chExt cx="429" cy="119"/>
          </a:xfrm>
        </p:grpSpPr>
        <p:sp>
          <p:nvSpPr>
            <p:cNvPr id="230565" name="Rectangle 16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6" name="Rectangle 16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67" name="Group 167"/>
            <p:cNvGrpSpPr>
              <a:grpSpLocks/>
            </p:cNvGrpSpPr>
            <p:nvPr/>
          </p:nvGrpSpPr>
          <p:grpSpPr bwMode="auto">
            <a:xfrm>
              <a:off x="2788" y="795"/>
              <a:ext cx="49" cy="36"/>
              <a:chOff x="2834" y="1154"/>
              <a:chExt cx="49" cy="36"/>
            </a:xfrm>
          </p:grpSpPr>
          <p:sp>
            <p:nvSpPr>
              <p:cNvPr id="230568" name="Line 1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69" name="Line 1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70" name="Line 17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1" name="Line 17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2" name="Line 17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3" name="Line 17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4" name="Line 17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75" name="Group 175"/>
            <p:cNvGrpSpPr>
              <a:grpSpLocks/>
            </p:cNvGrpSpPr>
            <p:nvPr/>
          </p:nvGrpSpPr>
          <p:grpSpPr bwMode="auto">
            <a:xfrm>
              <a:off x="2621" y="738"/>
              <a:ext cx="100" cy="70"/>
              <a:chOff x="2619" y="1091"/>
              <a:chExt cx="100" cy="70"/>
            </a:xfrm>
          </p:grpSpPr>
          <p:sp>
            <p:nvSpPr>
              <p:cNvPr id="230576" name="Oval 17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7" name="Line 17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78" name="Line 17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579" name="Group 179"/>
            <p:cNvGrpSpPr>
              <a:grpSpLocks/>
            </p:cNvGrpSpPr>
            <p:nvPr/>
          </p:nvGrpSpPr>
          <p:grpSpPr bwMode="auto">
            <a:xfrm>
              <a:off x="2859" y="795"/>
              <a:ext cx="49" cy="36"/>
              <a:chOff x="2834" y="1154"/>
              <a:chExt cx="49" cy="36"/>
            </a:xfrm>
          </p:grpSpPr>
          <p:sp>
            <p:nvSpPr>
              <p:cNvPr id="230580"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1"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0583" name="Group 183"/>
          <p:cNvGrpSpPr>
            <a:grpSpLocks/>
          </p:cNvGrpSpPr>
          <p:nvPr/>
        </p:nvGrpSpPr>
        <p:grpSpPr bwMode="auto">
          <a:xfrm flipH="1">
            <a:off x="2825750" y="6216650"/>
            <a:ext cx="65088" cy="85725"/>
            <a:chOff x="419" y="3223"/>
            <a:chExt cx="41" cy="54"/>
          </a:xfrm>
        </p:grpSpPr>
        <p:sp>
          <p:nvSpPr>
            <p:cNvPr id="230584" name="Line 18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5" name="Line 18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586" name="Line 186"/>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7" name="Line 187"/>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8" name="Line 188"/>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89" name="Rectangle 189"/>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0" name="Rectangle 190"/>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1" name="Line 191"/>
          <p:cNvSpPr>
            <a:spLocks noChangeShapeType="1"/>
          </p:cNvSpPr>
          <p:nvPr/>
        </p:nvSpPr>
        <p:spPr bwMode="auto">
          <a:xfrm flipH="1">
            <a:off x="2609850" y="5949950"/>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2" name="Line 192"/>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3" name="Rectangle 193"/>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4" name="Arc 194"/>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5" name="Arc 195"/>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6" name="Line 196"/>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597" name="Line 197"/>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598" name="Group 198"/>
          <p:cNvGrpSpPr>
            <a:grpSpLocks/>
          </p:cNvGrpSpPr>
          <p:nvPr/>
        </p:nvGrpSpPr>
        <p:grpSpPr bwMode="auto">
          <a:xfrm flipH="1">
            <a:off x="2827338" y="6078538"/>
            <a:ext cx="65087" cy="85725"/>
            <a:chOff x="419" y="3223"/>
            <a:chExt cx="41" cy="54"/>
          </a:xfrm>
        </p:grpSpPr>
        <p:sp>
          <p:nvSpPr>
            <p:cNvPr id="230599" name="Line 19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0" name="Line 20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02" name="Group 202"/>
          <p:cNvGrpSpPr>
            <a:grpSpLocks/>
          </p:cNvGrpSpPr>
          <p:nvPr/>
        </p:nvGrpSpPr>
        <p:grpSpPr bwMode="auto">
          <a:xfrm>
            <a:off x="630238" y="6205538"/>
            <a:ext cx="65087" cy="85725"/>
            <a:chOff x="419" y="3223"/>
            <a:chExt cx="41" cy="54"/>
          </a:xfrm>
        </p:grpSpPr>
        <p:sp>
          <p:nvSpPr>
            <p:cNvPr id="230603" name="Line 20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4" name="Line 20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05" name="Line 205"/>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6" name="Line 206"/>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7" name="Line 207"/>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8" name="Rectangle 208"/>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09" name="Rectangle 209"/>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0" name="Line 210"/>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1" name="Line 211"/>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2" name="Rectangle 212"/>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3" name="Arc 213"/>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4" name="Arc 214"/>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5" name="Line 215"/>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6" name="Line 216"/>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17" name="Group 217"/>
          <p:cNvGrpSpPr>
            <a:grpSpLocks/>
          </p:cNvGrpSpPr>
          <p:nvPr/>
        </p:nvGrpSpPr>
        <p:grpSpPr bwMode="auto">
          <a:xfrm>
            <a:off x="628650" y="6067425"/>
            <a:ext cx="65088" cy="85725"/>
            <a:chOff x="419" y="3223"/>
            <a:chExt cx="41" cy="54"/>
          </a:xfrm>
        </p:grpSpPr>
        <p:sp>
          <p:nvSpPr>
            <p:cNvPr id="230618" name="Line 21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19" name="Line 21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20" name="Line 220"/>
          <p:cNvSpPr>
            <a:spLocks noChangeShapeType="1"/>
          </p:cNvSpPr>
          <p:nvPr/>
        </p:nvSpPr>
        <p:spPr bwMode="auto">
          <a:xfrm flipH="1">
            <a:off x="5867400" y="1231900"/>
            <a:ext cx="0" cy="209550"/>
          </a:xfrm>
          <a:prstGeom prst="line">
            <a:avLst/>
          </a:prstGeom>
          <a:noFill/>
          <a:ln w="25400">
            <a:solidFill>
              <a:schemeClr val="hlink"/>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1" name="Line 22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2" name="Line 22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3" name="Line 223"/>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4" name="Text Box 22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0625" name="Text Box 225"/>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0626" name="Line 226"/>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7" name="Line 227"/>
          <p:cNvSpPr>
            <a:spLocks noChangeShapeType="1"/>
          </p:cNvSpPr>
          <p:nvPr/>
        </p:nvSpPr>
        <p:spPr bwMode="auto">
          <a:xfrm flipH="1">
            <a:off x="3543300" y="2117725"/>
            <a:ext cx="2095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8" name="Line 228"/>
          <p:cNvSpPr>
            <a:spLocks noChangeShapeType="1"/>
          </p:cNvSpPr>
          <p:nvPr/>
        </p:nvSpPr>
        <p:spPr bwMode="auto">
          <a:xfrm>
            <a:off x="1792288"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29" name="Line 229"/>
          <p:cNvSpPr>
            <a:spLocks noChangeShapeType="1"/>
          </p:cNvSpPr>
          <p:nvPr/>
        </p:nvSpPr>
        <p:spPr bwMode="auto">
          <a:xfrm flipH="1">
            <a:off x="450850"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0" name="Line 23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1" name="Line 231"/>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2" name="Line 232"/>
          <p:cNvSpPr>
            <a:spLocks noChangeShapeType="1"/>
          </p:cNvSpPr>
          <p:nvPr/>
        </p:nvSpPr>
        <p:spPr bwMode="auto">
          <a:xfrm rot="5400000" flipH="1">
            <a:off x="1177132" y="5555456"/>
            <a:ext cx="487362" cy="3175"/>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3" name="Rectangle 23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4" name="Line 234"/>
          <p:cNvSpPr>
            <a:spLocks noChangeShapeType="1"/>
          </p:cNvSpPr>
          <p:nvPr/>
        </p:nvSpPr>
        <p:spPr bwMode="auto">
          <a:xfrm rot="-5400000">
            <a:off x="1427956" y="5918994"/>
            <a:ext cx="2365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5" name="Line 23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6" name="Line 23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7" name="Line 23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8" name="Line 23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39" name="Line 239"/>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0" name="Line 240"/>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1" name="Line 24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2" name="Line 242"/>
          <p:cNvSpPr>
            <a:spLocks noChangeShapeType="1"/>
          </p:cNvSpPr>
          <p:nvPr/>
        </p:nvSpPr>
        <p:spPr bwMode="auto">
          <a:xfrm>
            <a:off x="666750" y="3784600"/>
            <a:ext cx="0" cy="12827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3" name="Text Box 24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6600"/>
                </a:solidFill>
              </a:rPr>
              <a:t>CYLA Extend A+</a:t>
            </a:r>
            <a:r>
              <a:rPr lang="en-US" sz="1400"/>
              <a:t> CYLB Extend B+ CYLB Retract B- CYLB Extend B+ CYLB Retract B- CYLA Retract A-</a:t>
            </a:r>
          </a:p>
        </p:txBody>
      </p:sp>
      <p:sp>
        <p:nvSpPr>
          <p:cNvPr id="230644" name="AutoShape 24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645" name="Text Box 24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0646" name="Oval 24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7" name="Line 24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8" name="Line 248"/>
          <p:cNvSpPr>
            <a:spLocks noChangeShapeType="1"/>
          </p:cNvSpPr>
          <p:nvPr/>
        </p:nvSpPr>
        <p:spPr bwMode="auto">
          <a:xfrm flipH="1">
            <a:off x="684213" y="5064125"/>
            <a:ext cx="7381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49" name="Line 249"/>
          <p:cNvSpPr>
            <a:spLocks noChangeShapeType="1"/>
          </p:cNvSpPr>
          <p:nvPr/>
        </p:nvSpPr>
        <p:spPr bwMode="auto">
          <a:xfrm>
            <a:off x="1422400" y="5064125"/>
            <a:ext cx="0" cy="290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0" name="Line 25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1" name="Line 25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2" name="Line 252"/>
          <p:cNvSpPr>
            <a:spLocks noChangeShapeType="1"/>
          </p:cNvSpPr>
          <p:nvPr/>
        </p:nvSpPr>
        <p:spPr bwMode="auto">
          <a:xfrm flipV="1">
            <a:off x="1431925"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3" name="Line 253"/>
          <p:cNvSpPr>
            <a:spLocks noChangeShapeType="1"/>
          </p:cNvSpPr>
          <p:nvPr/>
        </p:nvSpPr>
        <p:spPr bwMode="auto">
          <a:xfrm flipH="1">
            <a:off x="1281113"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54" name="Group 254"/>
          <p:cNvGrpSpPr>
            <a:grpSpLocks/>
          </p:cNvGrpSpPr>
          <p:nvPr/>
        </p:nvGrpSpPr>
        <p:grpSpPr bwMode="auto">
          <a:xfrm>
            <a:off x="1544638" y="2471738"/>
            <a:ext cx="74612" cy="69850"/>
            <a:chOff x="1781" y="2013"/>
            <a:chExt cx="47" cy="44"/>
          </a:xfrm>
        </p:grpSpPr>
        <p:sp>
          <p:nvSpPr>
            <p:cNvPr id="230655" name="Line 25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6" name="Line 25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57" name="Oval 25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59" name="Line 25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60" name="Group 260"/>
          <p:cNvGrpSpPr>
            <a:grpSpLocks/>
          </p:cNvGrpSpPr>
          <p:nvPr/>
        </p:nvGrpSpPr>
        <p:grpSpPr bwMode="auto">
          <a:xfrm rot="5400000">
            <a:off x="3285331" y="4418807"/>
            <a:ext cx="84137" cy="177800"/>
            <a:chOff x="0" y="0"/>
            <a:chExt cx="20000" cy="20000"/>
          </a:xfrm>
        </p:grpSpPr>
        <p:sp>
          <p:nvSpPr>
            <p:cNvPr id="230661" name="Arc 26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2" name="Arc 26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63" name="Group 263"/>
          <p:cNvGrpSpPr>
            <a:grpSpLocks/>
          </p:cNvGrpSpPr>
          <p:nvPr/>
        </p:nvGrpSpPr>
        <p:grpSpPr bwMode="auto">
          <a:xfrm flipH="1">
            <a:off x="4978400" y="3932238"/>
            <a:ext cx="74613" cy="171450"/>
            <a:chOff x="0" y="0"/>
            <a:chExt cx="20000" cy="20000"/>
          </a:xfrm>
        </p:grpSpPr>
        <p:sp>
          <p:nvSpPr>
            <p:cNvPr id="230664" name="Arc 26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5" name="Arc 26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66" name="Line 266"/>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7" name="Line 267"/>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8" name="Line 268"/>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69" name="Line 269"/>
          <p:cNvSpPr>
            <a:spLocks noChangeShapeType="1"/>
          </p:cNvSpPr>
          <p:nvPr/>
        </p:nvSpPr>
        <p:spPr bwMode="auto">
          <a:xfrm rot="5400000" flipH="1">
            <a:off x="4174331" y="4639469"/>
            <a:ext cx="287338" cy="0"/>
          </a:xfrm>
          <a:prstGeom prst="line">
            <a:avLst/>
          </a:prstGeom>
          <a:noFill/>
          <a:ln w="25400">
            <a:solidFill>
              <a:schemeClr val="hlink"/>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0" name="AutoShape 270"/>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671" name="Text Box 271"/>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30672" name="Text Box 272"/>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0673" name="Text Box 273"/>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30675" name="Rectangle 275"/>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6" name="Rectangle 276"/>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77" name="Group 277"/>
          <p:cNvGrpSpPr>
            <a:grpSpLocks/>
          </p:cNvGrpSpPr>
          <p:nvPr/>
        </p:nvGrpSpPr>
        <p:grpSpPr bwMode="auto">
          <a:xfrm rot="-10800000" flipH="1" flipV="1">
            <a:off x="5673725" y="1590675"/>
            <a:ext cx="77788" cy="57150"/>
            <a:chOff x="2834" y="1154"/>
            <a:chExt cx="49" cy="36"/>
          </a:xfrm>
        </p:grpSpPr>
        <p:sp>
          <p:nvSpPr>
            <p:cNvPr id="230678" name="Line 2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79" name="Line 2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80" name="Line 280"/>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1" name="Line 281"/>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2" name="Line 282"/>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3" name="Line 283"/>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4" name="Line 284"/>
          <p:cNvSpPr>
            <a:spLocks noChangeShapeType="1"/>
          </p:cNvSpPr>
          <p:nvPr/>
        </p:nvSpPr>
        <p:spPr bwMode="auto">
          <a:xfrm rot="-10800000">
            <a:off x="5856288" y="1458913"/>
            <a:ext cx="85725" cy="184150"/>
          </a:xfrm>
          <a:prstGeom prst="line">
            <a:avLst/>
          </a:prstGeom>
          <a:noFill/>
          <a:ln w="19050">
            <a:solidFill>
              <a:schemeClr val="hlink"/>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85" name="Group 285"/>
          <p:cNvGrpSpPr>
            <a:grpSpLocks/>
          </p:cNvGrpSpPr>
          <p:nvPr/>
        </p:nvGrpSpPr>
        <p:grpSpPr bwMode="auto">
          <a:xfrm rot="-10800000" flipH="1" flipV="1">
            <a:off x="5408613" y="1500188"/>
            <a:ext cx="158750" cy="111125"/>
            <a:chOff x="2619" y="1091"/>
            <a:chExt cx="100" cy="70"/>
          </a:xfrm>
        </p:grpSpPr>
        <p:sp>
          <p:nvSpPr>
            <p:cNvPr id="230686" name="Oval 28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7" name="Line 28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88" name="Line 28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0689" name="Group 289"/>
          <p:cNvGrpSpPr>
            <a:grpSpLocks/>
          </p:cNvGrpSpPr>
          <p:nvPr/>
        </p:nvGrpSpPr>
        <p:grpSpPr bwMode="auto">
          <a:xfrm rot="-10800000" flipH="1" flipV="1">
            <a:off x="5786438" y="1590675"/>
            <a:ext cx="77787" cy="57150"/>
            <a:chOff x="2834" y="1154"/>
            <a:chExt cx="49" cy="36"/>
          </a:xfrm>
        </p:grpSpPr>
        <p:sp>
          <p:nvSpPr>
            <p:cNvPr id="230690" name="Line 29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1" name="Line 29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692" name="Line 292"/>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3" name="Oval 293"/>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694" name="Group 294"/>
          <p:cNvGrpSpPr>
            <a:grpSpLocks/>
          </p:cNvGrpSpPr>
          <p:nvPr/>
        </p:nvGrpSpPr>
        <p:grpSpPr bwMode="auto">
          <a:xfrm rot="5400000">
            <a:off x="2184400" y="992188"/>
            <a:ext cx="282575" cy="171450"/>
            <a:chOff x="936" y="744"/>
            <a:chExt cx="178" cy="108"/>
          </a:xfrm>
        </p:grpSpPr>
        <p:sp>
          <p:nvSpPr>
            <p:cNvPr id="230695" name="Line 29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6" name="AutoShape 29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697" name="Group 297"/>
          <p:cNvGrpSpPr>
            <a:grpSpLocks/>
          </p:cNvGrpSpPr>
          <p:nvPr/>
        </p:nvGrpSpPr>
        <p:grpSpPr bwMode="auto">
          <a:xfrm rot="-10800000">
            <a:off x="2897188" y="5854700"/>
            <a:ext cx="311150" cy="212725"/>
            <a:chOff x="1783" y="2458"/>
            <a:chExt cx="196" cy="134"/>
          </a:xfrm>
        </p:grpSpPr>
        <p:sp>
          <p:nvSpPr>
            <p:cNvPr id="230698" name="Line 298"/>
            <p:cNvSpPr>
              <a:spLocks noChangeShapeType="1"/>
            </p:cNvSpPr>
            <p:nvPr/>
          </p:nvSpPr>
          <p:spPr bwMode="auto">
            <a:xfrm flipH="1" flipV="1">
              <a:off x="1868" y="2527"/>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699" name="AutoShape 2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0700" name="Group 300"/>
          <p:cNvGrpSpPr>
            <a:grpSpLocks/>
          </p:cNvGrpSpPr>
          <p:nvPr/>
        </p:nvGrpSpPr>
        <p:grpSpPr bwMode="auto">
          <a:xfrm flipH="1">
            <a:off x="5891213" y="1720850"/>
            <a:ext cx="311150" cy="212725"/>
            <a:chOff x="1783" y="2458"/>
            <a:chExt cx="196" cy="134"/>
          </a:xfrm>
        </p:grpSpPr>
        <p:sp>
          <p:nvSpPr>
            <p:cNvPr id="230701" name="Line 30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2" name="AutoShape 30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703" name="Text Box 303"/>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chemeClr val="hlink"/>
                </a:solidFill>
              </a:rPr>
              <a:t>LVA0</a:t>
            </a:r>
          </a:p>
        </p:txBody>
      </p:sp>
      <p:grpSp>
        <p:nvGrpSpPr>
          <p:cNvPr id="230704" name="Group 304"/>
          <p:cNvGrpSpPr>
            <a:grpSpLocks/>
          </p:cNvGrpSpPr>
          <p:nvPr/>
        </p:nvGrpSpPr>
        <p:grpSpPr bwMode="auto">
          <a:xfrm rot="10800000" flipH="1">
            <a:off x="320675" y="5851525"/>
            <a:ext cx="311150" cy="212725"/>
            <a:chOff x="1783" y="2458"/>
            <a:chExt cx="196" cy="134"/>
          </a:xfrm>
        </p:grpSpPr>
        <p:sp>
          <p:nvSpPr>
            <p:cNvPr id="230705" name="Line 305"/>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6" name="AutoShape 30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707" name="Line 307"/>
          <p:cNvSpPr>
            <a:spLocks noChangeShapeType="1"/>
          </p:cNvSpPr>
          <p:nvPr/>
        </p:nvSpPr>
        <p:spPr bwMode="auto">
          <a:xfrm flipH="1">
            <a:off x="1560513" y="6037263"/>
            <a:ext cx="10541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8" name="Rectangle 308"/>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09" name="Line 309"/>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0" name="Line 310"/>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1" name="Line 311"/>
          <p:cNvSpPr>
            <a:spLocks noChangeShapeType="1"/>
          </p:cNvSpPr>
          <p:nvPr/>
        </p:nvSpPr>
        <p:spPr bwMode="auto">
          <a:xfrm rot="16200000" flipH="1">
            <a:off x="17740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2" name="Rectangle 312"/>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3" name="Line 313"/>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4" name="Line 314"/>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5" name="Line 315"/>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6" name="Rectangle 316"/>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7" name="Line 317"/>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8" name="Line 318"/>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19" name="Line 319"/>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0" name="Rectangle 320"/>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1" name="Line 321"/>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2" name="Line 322"/>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3" name="Line 323"/>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4" name="Rectangle 324"/>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5" name="Oval 325"/>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6" name="Oval 326"/>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7" name="Oval 327"/>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8" name="Rectangle 328"/>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29" name="Line 329"/>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0" name="Line 330"/>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1" name="Line 331"/>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2" name="Rectangle 332"/>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3" name="Line 333"/>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4" name="Line 334"/>
          <p:cNvSpPr>
            <a:spLocks noChangeShapeType="1"/>
          </p:cNvSpPr>
          <p:nvPr/>
        </p:nvSpPr>
        <p:spPr bwMode="auto">
          <a:xfrm rot="16200000" flipH="1">
            <a:off x="4248944" y="4507707"/>
            <a:ext cx="147637" cy="0"/>
          </a:xfrm>
          <a:prstGeom prst="line">
            <a:avLst/>
          </a:prstGeom>
          <a:noFill/>
          <a:ln w="25400">
            <a:solidFill>
              <a:schemeClr val="hlink"/>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5" name="Line 335"/>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736" name="Group 336"/>
          <p:cNvGrpSpPr>
            <a:grpSpLocks/>
          </p:cNvGrpSpPr>
          <p:nvPr/>
        </p:nvGrpSpPr>
        <p:grpSpPr bwMode="auto">
          <a:xfrm>
            <a:off x="1385888" y="3957638"/>
            <a:ext cx="131762" cy="133350"/>
            <a:chOff x="873" y="2493"/>
            <a:chExt cx="83" cy="84"/>
          </a:xfrm>
        </p:grpSpPr>
        <p:sp>
          <p:nvSpPr>
            <p:cNvPr id="230737" name="Line 337"/>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38" name="Line 338"/>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739" name="Line 339"/>
          <p:cNvSpPr>
            <a:spLocks noChangeShapeType="1"/>
          </p:cNvSpPr>
          <p:nvPr/>
        </p:nvSpPr>
        <p:spPr bwMode="auto">
          <a:xfrm rot="5400000" flipH="1">
            <a:off x="1053307" y="3385343"/>
            <a:ext cx="0" cy="798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787" name="Group 387"/>
          <p:cNvGrpSpPr>
            <a:grpSpLocks/>
          </p:cNvGrpSpPr>
          <p:nvPr/>
        </p:nvGrpSpPr>
        <p:grpSpPr bwMode="auto">
          <a:xfrm>
            <a:off x="976313" y="4151313"/>
            <a:ext cx="481012" cy="242887"/>
            <a:chOff x="615" y="2615"/>
            <a:chExt cx="303" cy="153"/>
          </a:xfrm>
        </p:grpSpPr>
        <p:sp>
          <p:nvSpPr>
            <p:cNvPr id="230741" name="Oval 34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2" name="Line 34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3" name="Line 34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4" name="Line 34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0745" name="Rectangle 345"/>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6" name="Oval 346"/>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7" name="Oval 347"/>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8" name="Oval 348"/>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49" name="Line 349"/>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0" name="Line 350"/>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1" name="Line 351"/>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2" name="Line 352"/>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3" name="Line 353"/>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4" name="Text Box 354"/>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LVA1																	</a:t>
            </a:r>
            <a:r>
              <a:rPr lang="en-US" sz="1400">
                <a:solidFill>
                  <a:schemeClr val="hlink"/>
                </a:solidFill>
                <a:latin typeface="Tahoma" charset="0"/>
              </a:rPr>
              <a:t>	 LVA0</a:t>
            </a:r>
            <a:r>
              <a:rPr lang="en-US" sz="1400">
                <a:latin typeface="Tahoma" charset="0"/>
              </a:rPr>
              <a:t> 						LVB1     							</a:t>
            </a:r>
            <a:r>
              <a:rPr lang="en-US" sz="1400">
                <a:solidFill>
                  <a:srgbClr val="FF6600"/>
                </a:solidFill>
                <a:latin typeface="Tahoma" charset="0"/>
              </a:rPr>
              <a:t>	 LVB0</a:t>
            </a:r>
          </a:p>
        </p:txBody>
      </p:sp>
      <p:sp>
        <p:nvSpPr>
          <p:cNvPr id="230755" name="Line 355"/>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6" name="Line 356"/>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7" name="Line 357"/>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58" name="Text Box 358"/>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r>
              <a:rPr lang="en-US" sz="1400"/>
              <a:t>     B+     B-     B+     B-      A-</a:t>
            </a:r>
          </a:p>
        </p:txBody>
      </p:sp>
      <p:sp>
        <p:nvSpPr>
          <p:cNvPr id="230759" name="Text Box 359"/>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p>
        </p:txBody>
      </p:sp>
      <p:sp>
        <p:nvSpPr>
          <p:cNvPr id="230760" name="Text Box 360"/>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0761" name="Text Box 361"/>
          <p:cNvSpPr txBox="1">
            <a:spLocks noChangeArrowheads="1"/>
          </p:cNvSpPr>
          <p:nvPr/>
        </p:nvSpPr>
        <p:spPr bwMode="auto">
          <a:xfrm>
            <a:off x="276225"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0762" name="Text Box 362"/>
          <p:cNvSpPr txBox="1">
            <a:spLocks noChangeArrowheads="1"/>
          </p:cNvSpPr>
          <p:nvPr/>
        </p:nvSpPr>
        <p:spPr bwMode="auto">
          <a:xfrm>
            <a:off x="2397125"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0763" name="Oval 363"/>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0764" name="Group 364"/>
          <p:cNvGrpSpPr>
            <a:grpSpLocks/>
          </p:cNvGrpSpPr>
          <p:nvPr/>
        </p:nvGrpSpPr>
        <p:grpSpPr bwMode="auto">
          <a:xfrm rot="-5400000">
            <a:off x="1923256" y="2105819"/>
            <a:ext cx="515938" cy="571500"/>
            <a:chOff x="1211" y="1494"/>
            <a:chExt cx="325" cy="360"/>
          </a:xfrm>
        </p:grpSpPr>
        <p:sp>
          <p:nvSpPr>
            <p:cNvPr id="230765" name="Rectangle 365"/>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766" name="Line 366"/>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67" name="Line 367"/>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68" name="Line 368"/>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0769" name="Group 369"/>
          <p:cNvGrpSpPr>
            <a:grpSpLocks/>
          </p:cNvGrpSpPr>
          <p:nvPr/>
        </p:nvGrpSpPr>
        <p:grpSpPr bwMode="auto">
          <a:xfrm>
            <a:off x="187325" y="2547938"/>
            <a:ext cx="515938" cy="571500"/>
            <a:chOff x="1211" y="1494"/>
            <a:chExt cx="325" cy="360"/>
          </a:xfrm>
        </p:grpSpPr>
        <p:sp>
          <p:nvSpPr>
            <p:cNvPr id="230770" name="Rectangle 370"/>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0771" name="Line 371"/>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72" name="Line 372"/>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0773" name="Line 373"/>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0774" name="Line 374"/>
          <p:cNvSpPr>
            <a:spLocks noChangeShapeType="1"/>
          </p:cNvSpPr>
          <p:nvPr/>
        </p:nvSpPr>
        <p:spPr bwMode="auto">
          <a:xfrm rot="16200000" flipV="1">
            <a:off x="334963"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5" name="Line 375"/>
          <p:cNvSpPr>
            <a:spLocks noChangeShapeType="1"/>
          </p:cNvSpPr>
          <p:nvPr/>
        </p:nvSpPr>
        <p:spPr bwMode="auto">
          <a:xfrm flipH="1">
            <a:off x="1566863" y="1193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6" name="Line 376"/>
          <p:cNvSpPr>
            <a:spLocks noChangeShapeType="1"/>
          </p:cNvSpPr>
          <p:nvPr/>
        </p:nvSpPr>
        <p:spPr bwMode="auto">
          <a:xfrm flipH="1">
            <a:off x="2311400" y="1219200"/>
            <a:ext cx="4587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78" name="Text Box 378"/>
          <p:cNvSpPr txBox="1">
            <a:spLocks noChangeArrowheads="1"/>
          </p:cNvSpPr>
          <p:nvPr/>
        </p:nvSpPr>
        <p:spPr bwMode="auto">
          <a:xfrm>
            <a:off x="6015038" y="3505200"/>
            <a:ext cx="2976562" cy="21129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Depressing both Palm Buttons at the same time sends a signal through through Anti Tie Down Unit to the Sequencer start Input and immediately gives an </a:t>
            </a:r>
            <a:r>
              <a:rPr lang="en-US" sz="1400">
                <a:solidFill>
                  <a:srgbClr val="FF6600"/>
                </a:solidFill>
              </a:rPr>
              <a:t>A+</a:t>
            </a:r>
            <a:r>
              <a:rPr lang="en-US" sz="1400"/>
              <a:t> Output. CYLA starts extending and leaves LVA0 and exhaust</a:t>
            </a:r>
            <a:r>
              <a:rPr lang="ja-JP" altLang="en-US" sz="1400">
                <a:latin typeface="Arial"/>
              </a:rPr>
              <a:t>’</a:t>
            </a:r>
            <a:r>
              <a:rPr lang="en-US" sz="1400"/>
              <a:t>s its Output to atmosphere.</a:t>
            </a:r>
          </a:p>
          <a:p>
            <a:pPr>
              <a:spcBef>
                <a:spcPct val="50000"/>
              </a:spcBef>
            </a:pPr>
            <a:r>
              <a:rPr lang="en-US" sz="1400"/>
              <a:t>A+ Output stays on---</a:t>
            </a:r>
          </a:p>
        </p:txBody>
      </p:sp>
      <p:grpSp>
        <p:nvGrpSpPr>
          <p:cNvPr id="230779" name="Group 379"/>
          <p:cNvGrpSpPr>
            <a:grpSpLocks/>
          </p:cNvGrpSpPr>
          <p:nvPr/>
        </p:nvGrpSpPr>
        <p:grpSpPr bwMode="auto">
          <a:xfrm>
            <a:off x="4687888" y="1397000"/>
            <a:ext cx="212725" cy="336550"/>
            <a:chOff x="2913" y="984"/>
            <a:chExt cx="134" cy="212"/>
          </a:xfrm>
        </p:grpSpPr>
        <p:sp>
          <p:nvSpPr>
            <p:cNvPr id="230780" name="Line 380"/>
            <p:cNvSpPr>
              <a:spLocks noChangeShapeType="1"/>
            </p:cNvSpPr>
            <p:nvPr/>
          </p:nvSpPr>
          <p:spPr bwMode="auto">
            <a:xfrm rot="-16200000" flipH="1" flipV="1">
              <a:off x="2922" y="1040"/>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1" name="AutoShape 3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0782" name="Oval 3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3" name="Text Box 3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0784" name="Line 384"/>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5" name="Line 385"/>
          <p:cNvSpPr>
            <a:spLocks noChangeShapeType="1"/>
          </p:cNvSpPr>
          <p:nvPr/>
        </p:nvSpPr>
        <p:spPr bwMode="auto">
          <a:xfrm flipH="1">
            <a:off x="1955800" y="1257300"/>
            <a:ext cx="3556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0786" name="Oval 386"/>
          <p:cNvSpPr>
            <a:spLocks noChangeArrowheads="1"/>
          </p:cNvSpPr>
          <p:nvPr/>
        </p:nvSpPr>
        <p:spPr bwMode="auto">
          <a:xfrm>
            <a:off x="2305050" y="12112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1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Slide Number Placeholder 3"/>
          <p:cNvSpPr>
            <a:spLocks noGrp="1"/>
          </p:cNvSpPr>
          <p:nvPr>
            <p:ph type="sldNum" sz="quarter" idx="12"/>
          </p:nvPr>
        </p:nvSpPr>
        <p:spPr/>
        <p:txBody>
          <a:bodyPr/>
          <a:lstStyle/>
          <a:p>
            <a:fld id="{90012E79-25D1-8D4A-B84D-069D7E92C4D0}" type="slidenum">
              <a:rPr lang="en-US"/>
              <a:pPr/>
              <a:t>164</a:t>
            </a:fld>
            <a:endParaRPr lang="en-US"/>
          </a:p>
        </p:txBody>
      </p:sp>
      <p:sp>
        <p:nvSpPr>
          <p:cNvPr id="231426"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1427"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CYLA Extending </a:t>
            </a:r>
          </a:p>
        </p:txBody>
      </p:sp>
      <p:sp>
        <p:nvSpPr>
          <p:cNvPr id="231428"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29" name="Rectangle 5"/>
          <p:cNvSpPr>
            <a:spLocks noChangeArrowheads="1"/>
          </p:cNvSpPr>
          <p:nvPr/>
        </p:nvSpPr>
        <p:spPr bwMode="auto">
          <a:xfrm rot="5400000">
            <a:off x="697707" y="13073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0" name="Rectangle 6"/>
          <p:cNvSpPr>
            <a:spLocks noChangeArrowheads="1"/>
          </p:cNvSpPr>
          <p:nvPr/>
        </p:nvSpPr>
        <p:spPr bwMode="auto">
          <a:xfrm rot="5400000">
            <a:off x="1035051" y="11096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31" name="Group 7"/>
          <p:cNvGrpSpPr>
            <a:grpSpLocks/>
          </p:cNvGrpSpPr>
          <p:nvPr/>
        </p:nvGrpSpPr>
        <p:grpSpPr bwMode="auto">
          <a:xfrm>
            <a:off x="604838" y="1404938"/>
            <a:ext cx="1363662" cy="415925"/>
            <a:chOff x="437" y="1012"/>
            <a:chExt cx="859" cy="262"/>
          </a:xfrm>
        </p:grpSpPr>
        <p:sp>
          <p:nvSpPr>
            <p:cNvPr id="231432"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3"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4"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5"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6"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37"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1438" name="Group 14"/>
          <p:cNvGrpSpPr>
            <a:grpSpLocks/>
          </p:cNvGrpSpPr>
          <p:nvPr/>
        </p:nvGrpSpPr>
        <p:grpSpPr bwMode="auto">
          <a:xfrm flipH="1">
            <a:off x="1771650" y="785813"/>
            <a:ext cx="190500" cy="681037"/>
            <a:chOff x="1264" y="687"/>
            <a:chExt cx="120" cy="429"/>
          </a:xfrm>
        </p:grpSpPr>
        <p:sp>
          <p:nvSpPr>
            <p:cNvPr id="231439" name="Rectangle 15"/>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0" name="Rectangle 16"/>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41" name="Group 17"/>
            <p:cNvGrpSpPr>
              <a:grpSpLocks/>
            </p:cNvGrpSpPr>
            <p:nvPr/>
          </p:nvGrpSpPr>
          <p:grpSpPr bwMode="auto">
            <a:xfrm rot="5400000" flipH="1">
              <a:off x="1258" y="907"/>
              <a:ext cx="49" cy="36"/>
              <a:chOff x="2834" y="1154"/>
              <a:chExt cx="49" cy="36"/>
            </a:xfrm>
          </p:grpSpPr>
          <p:sp>
            <p:nvSpPr>
              <p:cNvPr id="231442"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3"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444" name="Line 20"/>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5" name="Line 21"/>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6" name="Line 22"/>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7" name="Line 23"/>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48" name="Line 24"/>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49" name="Group 25"/>
            <p:cNvGrpSpPr>
              <a:grpSpLocks/>
            </p:cNvGrpSpPr>
            <p:nvPr/>
          </p:nvGrpSpPr>
          <p:grpSpPr bwMode="auto">
            <a:xfrm rot="5400000" flipH="1">
              <a:off x="1273" y="1031"/>
              <a:ext cx="100" cy="70"/>
              <a:chOff x="2619" y="1091"/>
              <a:chExt cx="100" cy="70"/>
            </a:xfrm>
          </p:grpSpPr>
          <p:sp>
            <p:nvSpPr>
              <p:cNvPr id="231450"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51"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52"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453" name="Group 29"/>
            <p:cNvGrpSpPr>
              <a:grpSpLocks/>
            </p:cNvGrpSpPr>
            <p:nvPr/>
          </p:nvGrpSpPr>
          <p:grpSpPr bwMode="auto">
            <a:xfrm rot="5400000" flipH="1">
              <a:off x="1258" y="836"/>
              <a:ext cx="49" cy="36"/>
              <a:chOff x="2834" y="1154"/>
              <a:chExt cx="49" cy="36"/>
            </a:xfrm>
          </p:grpSpPr>
          <p:sp>
            <p:nvSpPr>
              <p:cNvPr id="231454"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55"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1456" name="Group 32"/>
          <p:cNvGrpSpPr>
            <a:grpSpLocks/>
          </p:cNvGrpSpPr>
          <p:nvPr/>
        </p:nvGrpSpPr>
        <p:grpSpPr bwMode="auto">
          <a:xfrm rot="5400000" flipH="1">
            <a:off x="2536825" y="1089026"/>
            <a:ext cx="681037" cy="188912"/>
            <a:chOff x="2621" y="712"/>
            <a:chExt cx="429" cy="119"/>
          </a:xfrm>
        </p:grpSpPr>
        <p:sp>
          <p:nvSpPr>
            <p:cNvPr id="231457" name="Rectangle 3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58" name="Rectangle 3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59" name="Group 35"/>
            <p:cNvGrpSpPr>
              <a:grpSpLocks/>
            </p:cNvGrpSpPr>
            <p:nvPr/>
          </p:nvGrpSpPr>
          <p:grpSpPr bwMode="auto">
            <a:xfrm>
              <a:off x="2788" y="795"/>
              <a:ext cx="49" cy="36"/>
              <a:chOff x="2834" y="1154"/>
              <a:chExt cx="49" cy="36"/>
            </a:xfrm>
          </p:grpSpPr>
          <p:sp>
            <p:nvSpPr>
              <p:cNvPr id="231460"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1"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462" name="Line 3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3" name="Line 3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4" name="Line 4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5" name="Line 4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6" name="Line 4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67" name="Group 43"/>
            <p:cNvGrpSpPr>
              <a:grpSpLocks/>
            </p:cNvGrpSpPr>
            <p:nvPr/>
          </p:nvGrpSpPr>
          <p:grpSpPr bwMode="auto">
            <a:xfrm>
              <a:off x="2621" y="738"/>
              <a:ext cx="100" cy="70"/>
              <a:chOff x="2619" y="1091"/>
              <a:chExt cx="100" cy="70"/>
            </a:xfrm>
          </p:grpSpPr>
          <p:sp>
            <p:nvSpPr>
              <p:cNvPr id="231468" name="Oval 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69" name="Line 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0" name="Line 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471" name="Group 47"/>
            <p:cNvGrpSpPr>
              <a:grpSpLocks/>
            </p:cNvGrpSpPr>
            <p:nvPr/>
          </p:nvGrpSpPr>
          <p:grpSpPr bwMode="auto">
            <a:xfrm>
              <a:off x="2859" y="795"/>
              <a:ext cx="49" cy="36"/>
              <a:chOff x="2834" y="1154"/>
              <a:chExt cx="49" cy="36"/>
            </a:xfrm>
          </p:grpSpPr>
          <p:sp>
            <p:nvSpPr>
              <p:cNvPr id="231472" name="Line 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3" name="Line 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1474" name="Line 50"/>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5" name="Line 51"/>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6" name="Line 52"/>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7" name="Rectangle 53"/>
          <p:cNvSpPr>
            <a:spLocks noChangeArrowheads="1"/>
          </p:cNvSpPr>
          <p:nvPr/>
        </p:nvSpPr>
        <p:spPr bwMode="auto">
          <a:xfrm>
            <a:off x="752475"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8" name="Rectangle 54"/>
          <p:cNvSpPr>
            <a:spLocks noChangeArrowheads="1"/>
          </p:cNvSpPr>
          <p:nvPr/>
        </p:nvSpPr>
        <p:spPr bwMode="auto">
          <a:xfrm>
            <a:off x="120173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79" name="Line 55"/>
          <p:cNvSpPr>
            <a:spLocks noChangeShapeType="1"/>
          </p:cNvSpPr>
          <p:nvPr/>
        </p:nvSpPr>
        <p:spPr bwMode="auto">
          <a:xfrm flipH="1" flipV="1">
            <a:off x="9048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80" name="Line 56"/>
          <p:cNvSpPr>
            <a:spLocks noChangeShapeType="1"/>
          </p:cNvSpPr>
          <p:nvPr/>
        </p:nvSpPr>
        <p:spPr bwMode="auto">
          <a:xfrm>
            <a:off x="105410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81" name="Group 57"/>
          <p:cNvGrpSpPr>
            <a:grpSpLocks/>
          </p:cNvGrpSpPr>
          <p:nvPr/>
        </p:nvGrpSpPr>
        <p:grpSpPr bwMode="auto">
          <a:xfrm>
            <a:off x="792163" y="2474913"/>
            <a:ext cx="74612" cy="69850"/>
            <a:chOff x="1875" y="2013"/>
            <a:chExt cx="47" cy="44"/>
          </a:xfrm>
        </p:grpSpPr>
        <p:sp>
          <p:nvSpPr>
            <p:cNvPr id="231482" name="Line 5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83" name="Line 5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484" name="Rectangle 60"/>
          <p:cNvSpPr>
            <a:spLocks noChangeArrowheads="1"/>
          </p:cNvSpPr>
          <p:nvPr/>
        </p:nvSpPr>
        <p:spPr bwMode="auto">
          <a:xfrm>
            <a:off x="60483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485" name="Group 61"/>
          <p:cNvGrpSpPr>
            <a:grpSpLocks/>
          </p:cNvGrpSpPr>
          <p:nvPr/>
        </p:nvGrpSpPr>
        <p:grpSpPr bwMode="auto">
          <a:xfrm>
            <a:off x="1206500" y="2544763"/>
            <a:ext cx="141288" cy="360362"/>
            <a:chOff x="1852" y="2057"/>
            <a:chExt cx="89" cy="227"/>
          </a:xfrm>
        </p:grpSpPr>
        <p:grpSp>
          <p:nvGrpSpPr>
            <p:cNvPr id="231486" name="Group 62"/>
            <p:cNvGrpSpPr>
              <a:grpSpLocks/>
            </p:cNvGrpSpPr>
            <p:nvPr/>
          </p:nvGrpSpPr>
          <p:grpSpPr bwMode="auto">
            <a:xfrm>
              <a:off x="1878" y="2259"/>
              <a:ext cx="35" cy="25"/>
              <a:chOff x="0" y="0"/>
              <a:chExt cx="20000" cy="19734"/>
            </a:xfrm>
          </p:grpSpPr>
          <p:sp>
            <p:nvSpPr>
              <p:cNvPr id="231487" name="Line 6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88" name="Line 6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89" name="Line 6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490" name="Rectangle 6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1" name="Line 6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2" name="Line 6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3" name="Line 6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4" name="Line 7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5" name="Line 7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496" name="Group 72"/>
          <p:cNvGrpSpPr>
            <a:grpSpLocks/>
          </p:cNvGrpSpPr>
          <p:nvPr/>
        </p:nvGrpSpPr>
        <p:grpSpPr bwMode="auto">
          <a:xfrm>
            <a:off x="1498600" y="2544763"/>
            <a:ext cx="142875" cy="349250"/>
            <a:chOff x="2036" y="2057"/>
            <a:chExt cx="90" cy="220"/>
          </a:xfrm>
        </p:grpSpPr>
        <p:grpSp>
          <p:nvGrpSpPr>
            <p:cNvPr id="231497" name="Group 73"/>
            <p:cNvGrpSpPr>
              <a:grpSpLocks/>
            </p:cNvGrpSpPr>
            <p:nvPr/>
          </p:nvGrpSpPr>
          <p:grpSpPr bwMode="auto">
            <a:xfrm>
              <a:off x="2062" y="2252"/>
              <a:ext cx="35" cy="25"/>
              <a:chOff x="0" y="0"/>
              <a:chExt cx="20000" cy="20208"/>
            </a:xfrm>
          </p:grpSpPr>
          <p:sp>
            <p:nvSpPr>
              <p:cNvPr id="231498" name="Line 7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499" name="Line 7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0" name="Line 7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01" name="Rectangle 7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2" name="Line 7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3" name="Line 7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4" name="Line 8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5" name="Line 8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6" name="Line 8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07" name="AutoShape 83"/>
          <p:cNvSpPr>
            <a:spLocks noChangeArrowheads="1"/>
          </p:cNvSpPr>
          <p:nvPr/>
        </p:nvSpPr>
        <p:spPr bwMode="auto">
          <a:xfrm rot="5400000">
            <a:off x="627857" y="2377281"/>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08" name="Rectangle 84"/>
          <p:cNvSpPr>
            <a:spLocks noChangeArrowheads="1"/>
          </p:cNvSpPr>
          <p:nvPr/>
        </p:nvSpPr>
        <p:spPr bwMode="auto">
          <a:xfrm flipH="1">
            <a:off x="1654175"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09" name="AutoShape 85"/>
          <p:cNvSpPr>
            <a:spLocks noChangeArrowheads="1"/>
          </p:cNvSpPr>
          <p:nvPr/>
        </p:nvSpPr>
        <p:spPr bwMode="auto">
          <a:xfrm rot="16200000" flipH="1">
            <a:off x="1677194"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10" name="Line 86"/>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1" name="Line 87"/>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2" name="Line 8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3" name="Line 89"/>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4" name="Line 90"/>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5" name="Line 91"/>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6" name="Line 92"/>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7" name="Line 93"/>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8" name="Rectangle 94"/>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19" name="Oval 95"/>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0" name="Line 96"/>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1" name="Line 97"/>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2" name="Line 98"/>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3" name="Line 99"/>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4" name="Line 100"/>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5" name="Line 101"/>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6" name="Line 102"/>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7" name="Line 103"/>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8" name="Line 104"/>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29" name="Line 105"/>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0" name="Line 106"/>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1" name="Line 107"/>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2" name="Line 108"/>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3" name="Line 109"/>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4" name="Line 110"/>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5" name="Line 111"/>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6" name="Oval 112"/>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7" name="Line 113"/>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8" name="Line 114"/>
          <p:cNvSpPr>
            <a:spLocks noChangeShapeType="1"/>
          </p:cNvSpPr>
          <p:nvPr/>
        </p:nvSpPr>
        <p:spPr bwMode="auto">
          <a:xfrm>
            <a:off x="4222750" y="1398588"/>
            <a:ext cx="8778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39" name="Line 115"/>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0" name="Line 116"/>
          <p:cNvSpPr>
            <a:spLocks noChangeShapeType="1"/>
          </p:cNvSpPr>
          <p:nvPr/>
        </p:nvSpPr>
        <p:spPr bwMode="auto">
          <a:xfrm flipV="1">
            <a:off x="422275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1" name="Line 117"/>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2" name="Line 118"/>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3" name="Rectangle 119"/>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44" name="Group 120"/>
          <p:cNvGrpSpPr>
            <a:grpSpLocks/>
          </p:cNvGrpSpPr>
          <p:nvPr/>
        </p:nvGrpSpPr>
        <p:grpSpPr bwMode="auto">
          <a:xfrm>
            <a:off x="3943350" y="2178050"/>
            <a:ext cx="74613" cy="69850"/>
            <a:chOff x="1781" y="2013"/>
            <a:chExt cx="47" cy="44"/>
          </a:xfrm>
        </p:grpSpPr>
        <p:sp>
          <p:nvSpPr>
            <p:cNvPr id="231545" name="Line 1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6" name="Line 1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47" name="Rectangle 123"/>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8" name="Line 124"/>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49" name="Line 125"/>
          <p:cNvSpPr>
            <a:spLocks noChangeShapeType="1"/>
          </p:cNvSpPr>
          <p:nvPr/>
        </p:nvSpPr>
        <p:spPr bwMode="auto">
          <a:xfrm>
            <a:off x="4210050" y="19891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50" name="Group 126"/>
          <p:cNvGrpSpPr>
            <a:grpSpLocks/>
          </p:cNvGrpSpPr>
          <p:nvPr/>
        </p:nvGrpSpPr>
        <p:grpSpPr bwMode="auto">
          <a:xfrm>
            <a:off x="4679950" y="2178050"/>
            <a:ext cx="74613" cy="69850"/>
            <a:chOff x="1875" y="2013"/>
            <a:chExt cx="47" cy="44"/>
          </a:xfrm>
        </p:grpSpPr>
        <p:sp>
          <p:nvSpPr>
            <p:cNvPr id="231551" name="Line 12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2" name="Line 12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53" name="Rectangle 129"/>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54" name="Group 130"/>
          <p:cNvGrpSpPr>
            <a:grpSpLocks/>
          </p:cNvGrpSpPr>
          <p:nvPr/>
        </p:nvGrpSpPr>
        <p:grpSpPr bwMode="auto">
          <a:xfrm>
            <a:off x="3919538" y="2247900"/>
            <a:ext cx="141287" cy="360363"/>
            <a:chOff x="1852" y="2057"/>
            <a:chExt cx="89" cy="227"/>
          </a:xfrm>
        </p:grpSpPr>
        <p:grpSp>
          <p:nvGrpSpPr>
            <p:cNvPr id="231555" name="Group 131"/>
            <p:cNvGrpSpPr>
              <a:grpSpLocks/>
            </p:cNvGrpSpPr>
            <p:nvPr/>
          </p:nvGrpSpPr>
          <p:grpSpPr bwMode="auto">
            <a:xfrm>
              <a:off x="1878" y="2259"/>
              <a:ext cx="35" cy="25"/>
              <a:chOff x="0" y="0"/>
              <a:chExt cx="20000" cy="19734"/>
            </a:xfrm>
          </p:grpSpPr>
          <p:sp>
            <p:nvSpPr>
              <p:cNvPr id="231556" name="Line 13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7" name="Line 13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58" name="Line 13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59" name="Rectangle 13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0" name="Line 13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1" name="Line 13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2" name="Line 13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3" name="Line 13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4" name="Line 14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565" name="Group 141"/>
          <p:cNvGrpSpPr>
            <a:grpSpLocks/>
          </p:cNvGrpSpPr>
          <p:nvPr/>
        </p:nvGrpSpPr>
        <p:grpSpPr bwMode="auto">
          <a:xfrm>
            <a:off x="4211638" y="2247900"/>
            <a:ext cx="142875" cy="349250"/>
            <a:chOff x="2036" y="2057"/>
            <a:chExt cx="90" cy="220"/>
          </a:xfrm>
        </p:grpSpPr>
        <p:grpSp>
          <p:nvGrpSpPr>
            <p:cNvPr id="231566" name="Group 142"/>
            <p:cNvGrpSpPr>
              <a:grpSpLocks/>
            </p:cNvGrpSpPr>
            <p:nvPr/>
          </p:nvGrpSpPr>
          <p:grpSpPr bwMode="auto">
            <a:xfrm>
              <a:off x="2062" y="2252"/>
              <a:ext cx="35" cy="25"/>
              <a:chOff x="0" y="0"/>
              <a:chExt cx="20000" cy="20208"/>
            </a:xfrm>
          </p:grpSpPr>
          <p:sp>
            <p:nvSpPr>
              <p:cNvPr id="231567" name="Line 14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8" name="Line 14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69" name="Line 14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70" name="Rectangle 14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1" name="Line 14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2" name="Line 14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3" name="Line 14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4" name="Line 15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5" name="Line 15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76" name="Rectangle 152"/>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77" name="Rectangle 153"/>
          <p:cNvSpPr>
            <a:spLocks noChangeArrowheads="1"/>
          </p:cNvSpPr>
          <p:nvPr/>
        </p:nvSpPr>
        <p:spPr bwMode="auto">
          <a:xfrm flipV="1">
            <a:off x="5105400" y="1019175"/>
            <a:ext cx="455613" cy="4349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78" name="Group 154"/>
          <p:cNvGrpSpPr>
            <a:grpSpLocks/>
          </p:cNvGrpSpPr>
          <p:nvPr/>
        </p:nvGrpSpPr>
        <p:grpSpPr bwMode="auto">
          <a:xfrm flipV="1">
            <a:off x="5119688" y="892175"/>
            <a:ext cx="415925" cy="936625"/>
            <a:chOff x="2440" y="1064"/>
            <a:chExt cx="262" cy="590"/>
          </a:xfrm>
        </p:grpSpPr>
        <p:sp>
          <p:nvSpPr>
            <p:cNvPr id="231579" name="Rectangle 155"/>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0" name="Rectangle 156"/>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1" name="Rectangle 157"/>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2" name="Rectangle 158"/>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3" name="Line 159"/>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4" name="AutoShape 160"/>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585" name="AutoShape 161"/>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586" name="Rectangle 162"/>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87" name="AutoShape 163"/>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1588" name="Group 164"/>
          <p:cNvGrpSpPr>
            <a:grpSpLocks/>
          </p:cNvGrpSpPr>
          <p:nvPr/>
        </p:nvGrpSpPr>
        <p:grpSpPr bwMode="auto">
          <a:xfrm flipV="1">
            <a:off x="5400675" y="1995488"/>
            <a:ext cx="681038" cy="188912"/>
            <a:chOff x="2621" y="712"/>
            <a:chExt cx="429" cy="119"/>
          </a:xfrm>
        </p:grpSpPr>
        <p:sp>
          <p:nvSpPr>
            <p:cNvPr id="231589" name="Rectangle 16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0" name="Rectangle 16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91" name="Group 167"/>
            <p:cNvGrpSpPr>
              <a:grpSpLocks/>
            </p:cNvGrpSpPr>
            <p:nvPr/>
          </p:nvGrpSpPr>
          <p:grpSpPr bwMode="auto">
            <a:xfrm>
              <a:off x="2788" y="795"/>
              <a:ext cx="49" cy="36"/>
              <a:chOff x="2834" y="1154"/>
              <a:chExt cx="49" cy="36"/>
            </a:xfrm>
          </p:grpSpPr>
          <p:sp>
            <p:nvSpPr>
              <p:cNvPr id="231592" name="Line 1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3" name="Line 1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594" name="Line 17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5" name="Line 17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6" name="Line 17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7" name="Line 17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598" name="Line 17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599" name="Group 175"/>
            <p:cNvGrpSpPr>
              <a:grpSpLocks/>
            </p:cNvGrpSpPr>
            <p:nvPr/>
          </p:nvGrpSpPr>
          <p:grpSpPr bwMode="auto">
            <a:xfrm>
              <a:off x="2621" y="738"/>
              <a:ext cx="100" cy="70"/>
              <a:chOff x="2619" y="1091"/>
              <a:chExt cx="100" cy="70"/>
            </a:xfrm>
          </p:grpSpPr>
          <p:sp>
            <p:nvSpPr>
              <p:cNvPr id="231600" name="Oval 17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1" name="Line 17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2" name="Line 17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03" name="Group 179"/>
            <p:cNvGrpSpPr>
              <a:grpSpLocks/>
            </p:cNvGrpSpPr>
            <p:nvPr/>
          </p:nvGrpSpPr>
          <p:grpSpPr bwMode="auto">
            <a:xfrm>
              <a:off x="2859" y="795"/>
              <a:ext cx="49" cy="36"/>
              <a:chOff x="2834" y="1154"/>
              <a:chExt cx="49" cy="36"/>
            </a:xfrm>
          </p:grpSpPr>
          <p:sp>
            <p:nvSpPr>
              <p:cNvPr id="231604"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5"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1606" name="Group 182"/>
          <p:cNvGrpSpPr>
            <a:grpSpLocks/>
          </p:cNvGrpSpPr>
          <p:nvPr/>
        </p:nvGrpSpPr>
        <p:grpSpPr bwMode="auto">
          <a:xfrm flipH="1">
            <a:off x="2825750" y="6216650"/>
            <a:ext cx="65088" cy="85725"/>
            <a:chOff x="419" y="3223"/>
            <a:chExt cx="41" cy="54"/>
          </a:xfrm>
        </p:grpSpPr>
        <p:sp>
          <p:nvSpPr>
            <p:cNvPr id="231607"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08"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09" name="Line 185"/>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0" name="Line 186"/>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1" name="Line 187"/>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2" name="Rectangle 188"/>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3" name="Rectangle 189"/>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4" name="Line 190"/>
          <p:cNvSpPr>
            <a:spLocks noChangeShapeType="1"/>
          </p:cNvSpPr>
          <p:nvPr/>
        </p:nvSpPr>
        <p:spPr bwMode="auto">
          <a:xfrm flipH="1">
            <a:off x="2609850" y="5949950"/>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5" name="Line 191"/>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6" name="Rectangle 192"/>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7" name="Arc 193"/>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8" name="Arc 194"/>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19" name="Line 195"/>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0" name="Line 196"/>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21" name="Group 197"/>
          <p:cNvGrpSpPr>
            <a:grpSpLocks/>
          </p:cNvGrpSpPr>
          <p:nvPr/>
        </p:nvGrpSpPr>
        <p:grpSpPr bwMode="auto">
          <a:xfrm flipH="1">
            <a:off x="2827338" y="6078538"/>
            <a:ext cx="65087" cy="85725"/>
            <a:chOff x="419" y="3223"/>
            <a:chExt cx="41" cy="54"/>
          </a:xfrm>
        </p:grpSpPr>
        <p:sp>
          <p:nvSpPr>
            <p:cNvPr id="231622" name="Line 19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3" name="Line 19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24" name="Group 200"/>
          <p:cNvGrpSpPr>
            <a:grpSpLocks/>
          </p:cNvGrpSpPr>
          <p:nvPr/>
        </p:nvGrpSpPr>
        <p:grpSpPr bwMode="auto">
          <a:xfrm>
            <a:off x="630238" y="6205538"/>
            <a:ext cx="65087" cy="85725"/>
            <a:chOff x="419" y="3223"/>
            <a:chExt cx="41" cy="54"/>
          </a:xfrm>
        </p:grpSpPr>
        <p:sp>
          <p:nvSpPr>
            <p:cNvPr id="231625"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6"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27" name="Line 203"/>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8" name="Line 204"/>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29" name="Line 205"/>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0" name="Rectangle 206"/>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1" name="Rectangle 207"/>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2" name="Line 208"/>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3" name="Line 209"/>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4" name="Rectangle 210"/>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5" name="Arc 211"/>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6" name="Arc 212"/>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7" name="Line 213"/>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38" name="Line 214"/>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39" name="Group 215"/>
          <p:cNvGrpSpPr>
            <a:grpSpLocks/>
          </p:cNvGrpSpPr>
          <p:nvPr/>
        </p:nvGrpSpPr>
        <p:grpSpPr bwMode="auto">
          <a:xfrm>
            <a:off x="628650" y="6067425"/>
            <a:ext cx="65088" cy="85725"/>
            <a:chOff x="419" y="3223"/>
            <a:chExt cx="41" cy="54"/>
          </a:xfrm>
        </p:grpSpPr>
        <p:sp>
          <p:nvSpPr>
            <p:cNvPr id="231640" name="Line 21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1" name="Line 21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42" name="Line 218"/>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3" name="Line 219"/>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4" name="Line 220"/>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5" name="Line 221"/>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6" name="Text Box 22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1647" name="Text Box 223"/>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1648" name="Line 224"/>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49" name="Line 225"/>
          <p:cNvSpPr>
            <a:spLocks noChangeShapeType="1"/>
          </p:cNvSpPr>
          <p:nvPr/>
        </p:nvSpPr>
        <p:spPr bwMode="auto">
          <a:xfrm flipH="1">
            <a:off x="3543300" y="2117725"/>
            <a:ext cx="2095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0" name="Line 226"/>
          <p:cNvSpPr>
            <a:spLocks noChangeShapeType="1"/>
          </p:cNvSpPr>
          <p:nvPr/>
        </p:nvSpPr>
        <p:spPr bwMode="auto">
          <a:xfrm>
            <a:off x="1792288"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1" name="Line 227"/>
          <p:cNvSpPr>
            <a:spLocks noChangeShapeType="1"/>
          </p:cNvSpPr>
          <p:nvPr/>
        </p:nvSpPr>
        <p:spPr bwMode="auto">
          <a:xfrm flipH="1">
            <a:off x="450850"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2" name="Line 228"/>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3" name="Line 229"/>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4" name="Line 230"/>
          <p:cNvSpPr>
            <a:spLocks noChangeShapeType="1"/>
          </p:cNvSpPr>
          <p:nvPr/>
        </p:nvSpPr>
        <p:spPr bwMode="auto">
          <a:xfrm rot="5400000" flipH="1">
            <a:off x="1177132" y="5555456"/>
            <a:ext cx="487362" cy="3175"/>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5" name="Rectangle 231"/>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6" name="Line 232"/>
          <p:cNvSpPr>
            <a:spLocks noChangeShapeType="1"/>
          </p:cNvSpPr>
          <p:nvPr/>
        </p:nvSpPr>
        <p:spPr bwMode="auto">
          <a:xfrm rot="-5400000">
            <a:off x="1427956" y="5918994"/>
            <a:ext cx="2365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7" name="Line 233"/>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8" name="Line 234"/>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59" name="Line 235"/>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0" name="Line 236"/>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1" name="Line 237"/>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2" name="Line 238"/>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3" name="Line 239"/>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4" name="Line 240"/>
          <p:cNvSpPr>
            <a:spLocks noChangeShapeType="1"/>
          </p:cNvSpPr>
          <p:nvPr/>
        </p:nvSpPr>
        <p:spPr bwMode="auto">
          <a:xfrm>
            <a:off x="666750" y="3784600"/>
            <a:ext cx="0" cy="12827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5" name="Text Box 241"/>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6600"/>
                </a:solidFill>
              </a:rPr>
              <a:t>CYLA Extend A+</a:t>
            </a:r>
            <a:r>
              <a:rPr lang="en-US" sz="1400"/>
              <a:t> CYLB Extend B+ CYLB Retract B- CYLB Extend B+ CYLB Retract B- CYLA Retract A-</a:t>
            </a:r>
          </a:p>
        </p:txBody>
      </p:sp>
      <p:sp>
        <p:nvSpPr>
          <p:cNvPr id="231666" name="AutoShape 24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67" name="Text Box 243"/>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1668" name="Oval 244"/>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69" name="Line 245"/>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0" name="Line 246"/>
          <p:cNvSpPr>
            <a:spLocks noChangeShapeType="1"/>
          </p:cNvSpPr>
          <p:nvPr/>
        </p:nvSpPr>
        <p:spPr bwMode="auto">
          <a:xfrm flipH="1">
            <a:off x="684213" y="5064125"/>
            <a:ext cx="7381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1" name="Line 247"/>
          <p:cNvSpPr>
            <a:spLocks noChangeShapeType="1"/>
          </p:cNvSpPr>
          <p:nvPr/>
        </p:nvSpPr>
        <p:spPr bwMode="auto">
          <a:xfrm>
            <a:off x="1422400" y="5064125"/>
            <a:ext cx="0" cy="290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2" name="Line 248"/>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3" name="Line 249"/>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4" name="Line 250"/>
          <p:cNvSpPr>
            <a:spLocks noChangeShapeType="1"/>
          </p:cNvSpPr>
          <p:nvPr/>
        </p:nvSpPr>
        <p:spPr bwMode="auto">
          <a:xfrm flipV="1">
            <a:off x="1431925"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5" name="Line 251"/>
          <p:cNvSpPr>
            <a:spLocks noChangeShapeType="1"/>
          </p:cNvSpPr>
          <p:nvPr/>
        </p:nvSpPr>
        <p:spPr bwMode="auto">
          <a:xfrm flipH="1">
            <a:off x="1281113"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76" name="Group 252"/>
          <p:cNvGrpSpPr>
            <a:grpSpLocks/>
          </p:cNvGrpSpPr>
          <p:nvPr/>
        </p:nvGrpSpPr>
        <p:grpSpPr bwMode="auto">
          <a:xfrm>
            <a:off x="1544638" y="2471738"/>
            <a:ext cx="74612" cy="69850"/>
            <a:chOff x="1781" y="2013"/>
            <a:chExt cx="47" cy="44"/>
          </a:xfrm>
        </p:grpSpPr>
        <p:sp>
          <p:nvSpPr>
            <p:cNvPr id="231677" name="Line 25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78" name="Line 25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79" name="Oval 25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1" name="Line 257"/>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82" name="Group 258"/>
          <p:cNvGrpSpPr>
            <a:grpSpLocks/>
          </p:cNvGrpSpPr>
          <p:nvPr/>
        </p:nvGrpSpPr>
        <p:grpSpPr bwMode="auto">
          <a:xfrm rot="5400000">
            <a:off x="3285331" y="4418807"/>
            <a:ext cx="84137" cy="177800"/>
            <a:chOff x="0" y="0"/>
            <a:chExt cx="20000" cy="20000"/>
          </a:xfrm>
        </p:grpSpPr>
        <p:sp>
          <p:nvSpPr>
            <p:cNvPr id="231683" name="Arc 2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4" name="Arc 2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685" name="Group 261"/>
          <p:cNvGrpSpPr>
            <a:grpSpLocks/>
          </p:cNvGrpSpPr>
          <p:nvPr/>
        </p:nvGrpSpPr>
        <p:grpSpPr bwMode="auto">
          <a:xfrm flipH="1">
            <a:off x="4978400" y="3932238"/>
            <a:ext cx="74613" cy="171450"/>
            <a:chOff x="0" y="0"/>
            <a:chExt cx="20000" cy="20000"/>
          </a:xfrm>
        </p:grpSpPr>
        <p:sp>
          <p:nvSpPr>
            <p:cNvPr id="231686" name="Arc 26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7" name="Arc 26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688"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89" name="Line 265"/>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0" name="Line 266"/>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1" name="Line 267"/>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2" name="AutoShape 268"/>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693" name="Text Box 2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31694" name="Text Box 27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1695" name="Text Box 27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31696" name="Rectangle 272"/>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697" name="Rectangle 273"/>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698" name="Group 274"/>
          <p:cNvGrpSpPr>
            <a:grpSpLocks/>
          </p:cNvGrpSpPr>
          <p:nvPr/>
        </p:nvGrpSpPr>
        <p:grpSpPr bwMode="auto">
          <a:xfrm rot="-10800000" flipH="1" flipV="1">
            <a:off x="5673725" y="1590675"/>
            <a:ext cx="77788" cy="57150"/>
            <a:chOff x="2834" y="1154"/>
            <a:chExt cx="49" cy="36"/>
          </a:xfrm>
        </p:grpSpPr>
        <p:sp>
          <p:nvSpPr>
            <p:cNvPr id="231699" name="Line 2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0" name="Line 2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01" name="Line 277"/>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2" name="Line 278"/>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3" name="Line 279"/>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4" name="Line 280"/>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5" name="Line 281"/>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706" name="Group 282"/>
          <p:cNvGrpSpPr>
            <a:grpSpLocks/>
          </p:cNvGrpSpPr>
          <p:nvPr/>
        </p:nvGrpSpPr>
        <p:grpSpPr bwMode="auto">
          <a:xfrm rot="-10800000" flipH="1" flipV="1">
            <a:off x="5408613" y="1500188"/>
            <a:ext cx="158750" cy="111125"/>
            <a:chOff x="2619" y="1091"/>
            <a:chExt cx="100" cy="70"/>
          </a:xfrm>
        </p:grpSpPr>
        <p:sp>
          <p:nvSpPr>
            <p:cNvPr id="231707" name="Oval 2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8" name="Line 2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09" name="Line 2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1710" name="Group 286"/>
          <p:cNvGrpSpPr>
            <a:grpSpLocks/>
          </p:cNvGrpSpPr>
          <p:nvPr/>
        </p:nvGrpSpPr>
        <p:grpSpPr bwMode="auto">
          <a:xfrm rot="-10800000" flipH="1" flipV="1">
            <a:off x="5786438" y="1590675"/>
            <a:ext cx="77787" cy="57150"/>
            <a:chOff x="2834" y="1154"/>
            <a:chExt cx="49" cy="36"/>
          </a:xfrm>
        </p:grpSpPr>
        <p:sp>
          <p:nvSpPr>
            <p:cNvPr id="231711" name="Line 2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2" name="Line 2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13" name="Line 289"/>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4" name="Oval 290"/>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715" name="Group 291"/>
          <p:cNvGrpSpPr>
            <a:grpSpLocks/>
          </p:cNvGrpSpPr>
          <p:nvPr/>
        </p:nvGrpSpPr>
        <p:grpSpPr bwMode="auto">
          <a:xfrm rot="5400000">
            <a:off x="2184400" y="992188"/>
            <a:ext cx="282575" cy="171450"/>
            <a:chOff x="936" y="744"/>
            <a:chExt cx="178" cy="108"/>
          </a:xfrm>
        </p:grpSpPr>
        <p:sp>
          <p:nvSpPr>
            <p:cNvPr id="231716" name="Line 29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17" name="AutoShape 29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1718" name="Group 294"/>
          <p:cNvGrpSpPr>
            <a:grpSpLocks/>
          </p:cNvGrpSpPr>
          <p:nvPr/>
        </p:nvGrpSpPr>
        <p:grpSpPr bwMode="auto">
          <a:xfrm rot="-10800000">
            <a:off x="2897188" y="5854700"/>
            <a:ext cx="311150" cy="212725"/>
            <a:chOff x="1783" y="2458"/>
            <a:chExt cx="196" cy="134"/>
          </a:xfrm>
        </p:grpSpPr>
        <p:sp>
          <p:nvSpPr>
            <p:cNvPr id="231719" name="Line 295"/>
            <p:cNvSpPr>
              <a:spLocks noChangeShapeType="1"/>
            </p:cNvSpPr>
            <p:nvPr/>
          </p:nvSpPr>
          <p:spPr bwMode="auto">
            <a:xfrm flipH="1" flipV="1">
              <a:off x="1868" y="2527"/>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0" name="AutoShape 29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1721" name="Group 297"/>
          <p:cNvGrpSpPr>
            <a:grpSpLocks/>
          </p:cNvGrpSpPr>
          <p:nvPr/>
        </p:nvGrpSpPr>
        <p:grpSpPr bwMode="auto">
          <a:xfrm flipH="1">
            <a:off x="5891213" y="1720850"/>
            <a:ext cx="311150" cy="212725"/>
            <a:chOff x="1783" y="2458"/>
            <a:chExt cx="196" cy="134"/>
          </a:xfrm>
        </p:grpSpPr>
        <p:sp>
          <p:nvSpPr>
            <p:cNvPr id="231722" name="Line 298"/>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3" name="AutoShape 2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724" name="Text Box 3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1725" name="Group 301"/>
          <p:cNvGrpSpPr>
            <a:grpSpLocks/>
          </p:cNvGrpSpPr>
          <p:nvPr/>
        </p:nvGrpSpPr>
        <p:grpSpPr bwMode="auto">
          <a:xfrm rot="10800000" flipH="1">
            <a:off x="320675" y="5851525"/>
            <a:ext cx="311150" cy="212725"/>
            <a:chOff x="1783" y="2458"/>
            <a:chExt cx="196" cy="134"/>
          </a:xfrm>
        </p:grpSpPr>
        <p:sp>
          <p:nvSpPr>
            <p:cNvPr id="231726" name="Line 3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7" name="AutoShape 3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728" name="Line 304"/>
          <p:cNvSpPr>
            <a:spLocks noChangeShapeType="1"/>
          </p:cNvSpPr>
          <p:nvPr/>
        </p:nvSpPr>
        <p:spPr bwMode="auto">
          <a:xfrm flipH="1">
            <a:off x="1560513" y="6037263"/>
            <a:ext cx="10541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29" name="Rectangle 3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0" name="Line 3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1" name="Line 307"/>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2" name="Line 308"/>
          <p:cNvSpPr>
            <a:spLocks noChangeShapeType="1"/>
          </p:cNvSpPr>
          <p:nvPr/>
        </p:nvSpPr>
        <p:spPr bwMode="auto">
          <a:xfrm rot="16200000" flipH="1">
            <a:off x="17740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3" name="Rectangle 3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4" name="Line 3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5" name="Line 3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6" name="Line 3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7" name="Rectangle 3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8" name="Line 3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39" name="Line 315"/>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0" name="Line 3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1" name="Rectangle 3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2" name="Line 3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3" name="Line 3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4" name="Line 32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5" name="Rectangle 3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6" name="Oval 3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7" name="Oval 3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8" name="Oval 3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49" name="Rectangle 3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0" name="Line 3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1" name="Line 327"/>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2" name="Line 3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3" name="Rectangle 3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4" name="Line 3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5" name="Line 3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6" name="Line 3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757" name="Group 333"/>
          <p:cNvGrpSpPr>
            <a:grpSpLocks/>
          </p:cNvGrpSpPr>
          <p:nvPr/>
        </p:nvGrpSpPr>
        <p:grpSpPr bwMode="auto">
          <a:xfrm>
            <a:off x="1385888" y="3957638"/>
            <a:ext cx="131762" cy="133350"/>
            <a:chOff x="873" y="2493"/>
            <a:chExt cx="83" cy="84"/>
          </a:xfrm>
        </p:grpSpPr>
        <p:sp>
          <p:nvSpPr>
            <p:cNvPr id="231758" name="Line 3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59" name="Line 3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1760" name="Line 336"/>
          <p:cNvSpPr>
            <a:spLocks noChangeShapeType="1"/>
          </p:cNvSpPr>
          <p:nvPr/>
        </p:nvSpPr>
        <p:spPr bwMode="auto">
          <a:xfrm rot="5400000" flipH="1">
            <a:off x="1053307" y="3385343"/>
            <a:ext cx="0" cy="798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6" name="Rectangle 3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7" name="Oval 3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8" name="Oval 3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69" name="Oval 3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0" name="Line 3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1" name="Line 3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2" name="Line 3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3" name="Line 3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4" name="Line 3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5" name="Text Box 351"/>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LVA1																	</a:t>
            </a:r>
            <a:r>
              <a:rPr lang="en-US" sz="1400">
                <a:solidFill>
                  <a:schemeClr val="hlink"/>
                </a:solidFill>
                <a:latin typeface="Tahoma" charset="0"/>
              </a:rPr>
              <a:t>	 </a:t>
            </a:r>
            <a:r>
              <a:rPr lang="en-US" sz="1400">
                <a:latin typeface="Tahoma" charset="0"/>
              </a:rPr>
              <a:t>LVA0 						LVB1     							</a:t>
            </a:r>
            <a:r>
              <a:rPr lang="en-US" sz="1400">
                <a:solidFill>
                  <a:srgbClr val="FF6600"/>
                </a:solidFill>
                <a:latin typeface="Tahoma" charset="0"/>
              </a:rPr>
              <a:t>	 LVB0</a:t>
            </a:r>
          </a:p>
        </p:txBody>
      </p:sp>
      <p:sp>
        <p:nvSpPr>
          <p:cNvPr id="231776" name="Line 3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7" name="Line 353"/>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8" name="Line 354"/>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79" name="Text Box 355"/>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r>
              <a:rPr lang="en-US" sz="1400"/>
              <a:t>     B+     B-     B+     B-      A-</a:t>
            </a:r>
          </a:p>
        </p:txBody>
      </p:sp>
      <p:sp>
        <p:nvSpPr>
          <p:cNvPr id="231780" name="Text Box 356"/>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p>
        </p:txBody>
      </p:sp>
      <p:sp>
        <p:nvSpPr>
          <p:cNvPr id="231781" name="Text Box 357"/>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1782" name="Text Box 358"/>
          <p:cNvSpPr txBox="1">
            <a:spLocks noChangeArrowheads="1"/>
          </p:cNvSpPr>
          <p:nvPr/>
        </p:nvSpPr>
        <p:spPr bwMode="auto">
          <a:xfrm>
            <a:off x="276225"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1783" name="Text Box 359"/>
          <p:cNvSpPr txBox="1">
            <a:spLocks noChangeArrowheads="1"/>
          </p:cNvSpPr>
          <p:nvPr/>
        </p:nvSpPr>
        <p:spPr bwMode="auto">
          <a:xfrm>
            <a:off x="2397125"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1784" name="Oval 360"/>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785" name="Group 361"/>
          <p:cNvGrpSpPr>
            <a:grpSpLocks/>
          </p:cNvGrpSpPr>
          <p:nvPr/>
        </p:nvGrpSpPr>
        <p:grpSpPr bwMode="auto">
          <a:xfrm rot="-5400000">
            <a:off x="1923256" y="2105819"/>
            <a:ext cx="515938" cy="571500"/>
            <a:chOff x="1211" y="1494"/>
            <a:chExt cx="325" cy="360"/>
          </a:xfrm>
        </p:grpSpPr>
        <p:sp>
          <p:nvSpPr>
            <p:cNvPr id="231786" name="Rectangle 362"/>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787" name="Line 363"/>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88" name="Line 364"/>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89" name="Line 365"/>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1790" name="Group 366"/>
          <p:cNvGrpSpPr>
            <a:grpSpLocks/>
          </p:cNvGrpSpPr>
          <p:nvPr/>
        </p:nvGrpSpPr>
        <p:grpSpPr bwMode="auto">
          <a:xfrm>
            <a:off x="187325" y="2547938"/>
            <a:ext cx="515938" cy="571500"/>
            <a:chOff x="1211" y="1494"/>
            <a:chExt cx="325" cy="360"/>
          </a:xfrm>
        </p:grpSpPr>
        <p:sp>
          <p:nvSpPr>
            <p:cNvPr id="231791" name="Rectangle 36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1792" name="Line 36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93" name="Line 36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1794" name="Line 37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1795" name="Line 371"/>
          <p:cNvSpPr>
            <a:spLocks noChangeShapeType="1"/>
          </p:cNvSpPr>
          <p:nvPr/>
        </p:nvSpPr>
        <p:spPr bwMode="auto">
          <a:xfrm rot="16200000" flipV="1">
            <a:off x="334963"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6" name="Line 372"/>
          <p:cNvSpPr>
            <a:spLocks noChangeShapeType="1"/>
          </p:cNvSpPr>
          <p:nvPr/>
        </p:nvSpPr>
        <p:spPr bwMode="auto">
          <a:xfrm flipH="1">
            <a:off x="1566863" y="1193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7" name="Line 373"/>
          <p:cNvSpPr>
            <a:spLocks noChangeShapeType="1"/>
          </p:cNvSpPr>
          <p:nvPr/>
        </p:nvSpPr>
        <p:spPr bwMode="auto">
          <a:xfrm flipH="1">
            <a:off x="2311400" y="1219200"/>
            <a:ext cx="4587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799" name="Text Box 375"/>
          <p:cNvSpPr txBox="1">
            <a:spLocks noChangeArrowheads="1"/>
          </p:cNvSpPr>
          <p:nvPr/>
        </p:nvSpPr>
        <p:spPr bwMode="auto">
          <a:xfrm>
            <a:off x="6015038" y="3995738"/>
            <a:ext cx="2976562" cy="12620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A+</a:t>
            </a:r>
            <a:r>
              <a:rPr lang="en-US" sz="1400"/>
              <a:t> Output stays on for the complete extend stroke of CYLA so even if the valve is slow in shifting it will always shift if possible.</a:t>
            </a:r>
          </a:p>
          <a:p>
            <a:pPr>
              <a:spcBef>
                <a:spcPct val="50000"/>
              </a:spcBef>
            </a:pPr>
            <a:r>
              <a:rPr lang="en-US" sz="1400"/>
              <a:t>CYLA continues extending until it -- </a:t>
            </a:r>
          </a:p>
        </p:txBody>
      </p:sp>
      <p:grpSp>
        <p:nvGrpSpPr>
          <p:cNvPr id="231800" name="Group 376"/>
          <p:cNvGrpSpPr>
            <a:grpSpLocks/>
          </p:cNvGrpSpPr>
          <p:nvPr/>
        </p:nvGrpSpPr>
        <p:grpSpPr bwMode="auto">
          <a:xfrm>
            <a:off x="4687888" y="1397000"/>
            <a:ext cx="212725" cy="336550"/>
            <a:chOff x="2913" y="984"/>
            <a:chExt cx="134" cy="212"/>
          </a:xfrm>
        </p:grpSpPr>
        <p:sp>
          <p:nvSpPr>
            <p:cNvPr id="231801" name="Line 377"/>
            <p:cNvSpPr>
              <a:spLocks noChangeShapeType="1"/>
            </p:cNvSpPr>
            <p:nvPr/>
          </p:nvSpPr>
          <p:spPr bwMode="auto">
            <a:xfrm rot="-16200000" flipH="1" flipV="1">
              <a:off x="2922" y="1040"/>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2" name="AutoShape 378"/>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1803" name="Oval 379"/>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4" name="Text Box 380"/>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1805" name="Line 381"/>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6" name="Line 382"/>
          <p:cNvSpPr>
            <a:spLocks noChangeShapeType="1"/>
          </p:cNvSpPr>
          <p:nvPr/>
        </p:nvSpPr>
        <p:spPr bwMode="auto">
          <a:xfrm flipH="1">
            <a:off x="1955800" y="1257300"/>
            <a:ext cx="3556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07" name="Oval 383"/>
          <p:cNvSpPr>
            <a:spLocks noChangeArrowheads="1"/>
          </p:cNvSpPr>
          <p:nvPr/>
        </p:nvSpPr>
        <p:spPr bwMode="auto">
          <a:xfrm>
            <a:off x="2305050" y="12112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1808" name="Group 384"/>
          <p:cNvGrpSpPr>
            <a:grpSpLocks/>
          </p:cNvGrpSpPr>
          <p:nvPr/>
        </p:nvGrpSpPr>
        <p:grpSpPr bwMode="auto">
          <a:xfrm>
            <a:off x="976313" y="4151313"/>
            <a:ext cx="481012" cy="242887"/>
            <a:chOff x="615" y="2615"/>
            <a:chExt cx="303" cy="153"/>
          </a:xfrm>
        </p:grpSpPr>
        <p:sp>
          <p:nvSpPr>
            <p:cNvPr id="231809" name="Oval 385"/>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0" name="Line 386"/>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1" name="Line 387"/>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1812" name="Line 388"/>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iming>
    <p:tnLst>
      <p:par>
        <p:cTn xmlns:p14="http://schemas.microsoft.com/office/powerpoint/2010/main" id="1" dur="indefinite" restart="never" nodeType="tmRoot"/>
      </p:par>
    </p:tnLst>
  </p:timing>
</p:sld>
</file>

<file path=ppt/slides/slide1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Slide Number Placeholder 3"/>
          <p:cNvSpPr>
            <a:spLocks noGrp="1"/>
          </p:cNvSpPr>
          <p:nvPr>
            <p:ph type="sldNum" sz="quarter" idx="12"/>
          </p:nvPr>
        </p:nvSpPr>
        <p:spPr/>
        <p:txBody>
          <a:bodyPr/>
          <a:lstStyle/>
          <a:p>
            <a:fld id="{B633E63D-71E8-7A41-B4D2-4F44607825DA}" type="slidenum">
              <a:rPr lang="en-US"/>
              <a:pPr/>
              <a:t>165</a:t>
            </a:fld>
            <a:endParaRPr lang="en-US"/>
          </a:p>
        </p:txBody>
      </p:sp>
      <p:sp>
        <p:nvSpPr>
          <p:cNvPr id="232450"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2451"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CYLA Extending </a:t>
            </a:r>
          </a:p>
        </p:txBody>
      </p:sp>
      <p:sp>
        <p:nvSpPr>
          <p:cNvPr id="232452"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3" name="Rectangle 5"/>
          <p:cNvSpPr>
            <a:spLocks noChangeArrowheads="1"/>
          </p:cNvSpPr>
          <p:nvPr/>
        </p:nvSpPr>
        <p:spPr bwMode="auto">
          <a:xfrm rot="5400000">
            <a:off x="697707" y="13073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4" name="Rectangle 6"/>
          <p:cNvSpPr>
            <a:spLocks noChangeArrowheads="1"/>
          </p:cNvSpPr>
          <p:nvPr/>
        </p:nvSpPr>
        <p:spPr bwMode="auto">
          <a:xfrm rot="5400000">
            <a:off x="1035051" y="11096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455" name="Group 7"/>
          <p:cNvGrpSpPr>
            <a:grpSpLocks/>
          </p:cNvGrpSpPr>
          <p:nvPr/>
        </p:nvGrpSpPr>
        <p:grpSpPr bwMode="auto">
          <a:xfrm>
            <a:off x="604838" y="1404938"/>
            <a:ext cx="1363662" cy="415925"/>
            <a:chOff x="437" y="1012"/>
            <a:chExt cx="859" cy="262"/>
          </a:xfrm>
        </p:grpSpPr>
        <p:sp>
          <p:nvSpPr>
            <p:cNvPr id="232456"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7"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8"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59"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60"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61"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2462" name="Group 14"/>
          <p:cNvGrpSpPr>
            <a:grpSpLocks/>
          </p:cNvGrpSpPr>
          <p:nvPr/>
        </p:nvGrpSpPr>
        <p:grpSpPr bwMode="auto">
          <a:xfrm flipH="1">
            <a:off x="1771650" y="785813"/>
            <a:ext cx="190500" cy="681037"/>
            <a:chOff x="1264" y="687"/>
            <a:chExt cx="120" cy="429"/>
          </a:xfrm>
        </p:grpSpPr>
        <p:sp>
          <p:nvSpPr>
            <p:cNvPr id="232463" name="Rectangle 15"/>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64" name="Rectangle 16"/>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465" name="Group 17"/>
            <p:cNvGrpSpPr>
              <a:grpSpLocks/>
            </p:cNvGrpSpPr>
            <p:nvPr/>
          </p:nvGrpSpPr>
          <p:grpSpPr bwMode="auto">
            <a:xfrm rot="5400000" flipH="1">
              <a:off x="1258" y="907"/>
              <a:ext cx="49" cy="36"/>
              <a:chOff x="2834" y="1154"/>
              <a:chExt cx="49" cy="36"/>
            </a:xfrm>
          </p:grpSpPr>
          <p:sp>
            <p:nvSpPr>
              <p:cNvPr id="232466"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67"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468" name="Line 20"/>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69" name="Line 21"/>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0" name="Line 22"/>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1" name="Line 23"/>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2" name="Line 24"/>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473" name="Group 25"/>
            <p:cNvGrpSpPr>
              <a:grpSpLocks/>
            </p:cNvGrpSpPr>
            <p:nvPr/>
          </p:nvGrpSpPr>
          <p:grpSpPr bwMode="auto">
            <a:xfrm rot="5400000" flipH="1">
              <a:off x="1273" y="1031"/>
              <a:ext cx="100" cy="70"/>
              <a:chOff x="2619" y="1091"/>
              <a:chExt cx="100" cy="70"/>
            </a:xfrm>
          </p:grpSpPr>
          <p:sp>
            <p:nvSpPr>
              <p:cNvPr id="232474"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5"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6"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477" name="Group 29"/>
            <p:cNvGrpSpPr>
              <a:grpSpLocks/>
            </p:cNvGrpSpPr>
            <p:nvPr/>
          </p:nvGrpSpPr>
          <p:grpSpPr bwMode="auto">
            <a:xfrm rot="5400000" flipH="1">
              <a:off x="1258" y="836"/>
              <a:ext cx="49" cy="36"/>
              <a:chOff x="2834" y="1154"/>
              <a:chExt cx="49" cy="36"/>
            </a:xfrm>
          </p:grpSpPr>
          <p:sp>
            <p:nvSpPr>
              <p:cNvPr id="232478"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79"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2480" name="Group 32"/>
          <p:cNvGrpSpPr>
            <a:grpSpLocks/>
          </p:cNvGrpSpPr>
          <p:nvPr/>
        </p:nvGrpSpPr>
        <p:grpSpPr bwMode="auto">
          <a:xfrm rot="5400000" flipH="1">
            <a:off x="2536825" y="1089026"/>
            <a:ext cx="681037" cy="188912"/>
            <a:chOff x="2621" y="712"/>
            <a:chExt cx="429" cy="119"/>
          </a:xfrm>
        </p:grpSpPr>
        <p:sp>
          <p:nvSpPr>
            <p:cNvPr id="232481" name="Rectangle 3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82" name="Rectangle 3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483" name="Group 35"/>
            <p:cNvGrpSpPr>
              <a:grpSpLocks/>
            </p:cNvGrpSpPr>
            <p:nvPr/>
          </p:nvGrpSpPr>
          <p:grpSpPr bwMode="auto">
            <a:xfrm>
              <a:off x="2788" y="795"/>
              <a:ext cx="49" cy="36"/>
              <a:chOff x="2834" y="1154"/>
              <a:chExt cx="49" cy="36"/>
            </a:xfrm>
          </p:grpSpPr>
          <p:sp>
            <p:nvSpPr>
              <p:cNvPr id="232484"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85"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486" name="Line 3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87" name="Line 3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88" name="Line 4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89" name="Line 4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90" name="Line 4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491" name="Group 43"/>
            <p:cNvGrpSpPr>
              <a:grpSpLocks/>
            </p:cNvGrpSpPr>
            <p:nvPr/>
          </p:nvGrpSpPr>
          <p:grpSpPr bwMode="auto">
            <a:xfrm>
              <a:off x="2621" y="738"/>
              <a:ext cx="100" cy="70"/>
              <a:chOff x="2619" y="1091"/>
              <a:chExt cx="100" cy="70"/>
            </a:xfrm>
          </p:grpSpPr>
          <p:sp>
            <p:nvSpPr>
              <p:cNvPr id="232492" name="Oval 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93" name="Line 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94" name="Line 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495" name="Group 47"/>
            <p:cNvGrpSpPr>
              <a:grpSpLocks/>
            </p:cNvGrpSpPr>
            <p:nvPr/>
          </p:nvGrpSpPr>
          <p:grpSpPr bwMode="auto">
            <a:xfrm>
              <a:off x="2859" y="795"/>
              <a:ext cx="49" cy="36"/>
              <a:chOff x="2834" y="1154"/>
              <a:chExt cx="49" cy="36"/>
            </a:xfrm>
          </p:grpSpPr>
          <p:sp>
            <p:nvSpPr>
              <p:cNvPr id="232496" name="Line 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97" name="Line 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2498" name="Line 50"/>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499" name="Line 51"/>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0" name="Line 52"/>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1" name="Rectangle 53"/>
          <p:cNvSpPr>
            <a:spLocks noChangeArrowheads="1"/>
          </p:cNvSpPr>
          <p:nvPr/>
        </p:nvSpPr>
        <p:spPr bwMode="auto">
          <a:xfrm>
            <a:off x="752475"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2" name="Rectangle 54"/>
          <p:cNvSpPr>
            <a:spLocks noChangeArrowheads="1"/>
          </p:cNvSpPr>
          <p:nvPr/>
        </p:nvSpPr>
        <p:spPr bwMode="auto">
          <a:xfrm>
            <a:off x="120173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3" name="Line 55"/>
          <p:cNvSpPr>
            <a:spLocks noChangeShapeType="1"/>
          </p:cNvSpPr>
          <p:nvPr/>
        </p:nvSpPr>
        <p:spPr bwMode="auto">
          <a:xfrm flipH="1" flipV="1">
            <a:off x="9048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4" name="Line 56"/>
          <p:cNvSpPr>
            <a:spLocks noChangeShapeType="1"/>
          </p:cNvSpPr>
          <p:nvPr/>
        </p:nvSpPr>
        <p:spPr bwMode="auto">
          <a:xfrm>
            <a:off x="105410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05" name="Group 57"/>
          <p:cNvGrpSpPr>
            <a:grpSpLocks/>
          </p:cNvGrpSpPr>
          <p:nvPr/>
        </p:nvGrpSpPr>
        <p:grpSpPr bwMode="auto">
          <a:xfrm>
            <a:off x="792163" y="2474913"/>
            <a:ext cx="74612" cy="69850"/>
            <a:chOff x="1875" y="2013"/>
            <a:chExt cx="47" cy="44"/>
          </a:xfrm>
        </p:grpSpPr>
        <p:sp>
          <p:nvSpPr>
            <p:cNvPr id="232506" name="Line 5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07" name="Line 5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08" name="Rectangle 60"/>
          <p:cNvSpPr>
            <a:spLocks noChangeArrowheads="1"/>
          </p:cNvSpPr>
          <p:nvPr/>
        </p:nvSpPr>
        <p:spPr bwMode="auto">
          <a:xfrm>
            <a:off x="60483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09" name="Group 61"/>
          <p:cNvGrpSpPr>
            <a:grpSpLocks/>
          </p:cNvGrpSpPr>
          <p:nvPr/>
        </p:nvGrpSpPr>
        <p:grpSpPr bwMode="auto">
          <a:xfrm>
            <a:off x="1206500" y="2544763"/>
            <a:ext cx="141288" cy="360362"/>
            <a:chOff x="1852" y="2057"/>
            <a:chExt cx="89" cy="227"/>
          </a:xfrm>
        </p:grpSpPr>
        <p:grpSp>
          <p:nvGrpSpPr>
            <p:cNvPr id="232510" name="Group 62"/>
            <p:cNvGrpSpPr>
              <a:grpSpLocks/>
            </p:cNvGrpSpPr>
            <p:nvPr/>
          </p:nvGrpSpPr>
          <p:grpSpPr bwMode="auto">
            <a:xfrm>
              <a:off x="1878" y="2259"/>
              <a:ext cx="35" cy="25"/>
              <a:chOff x="0" y="0"/>
              <a:chExt cx="20000" cy="19734"/>
            </a:xfrm>
          </p:grpSpPr>
          <p:sp>
            <p:nvSpPr>
              <p:cNvPr id="232511" name="Line 6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2" name="Line 6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3" name="Line 6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14" name="Rectangle 6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5" name="Line 6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6" name="Line 6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7" name="Line 6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8" name="Line 7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19" name="Line 7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520" name="Group 72"/>
          <p:cNvGrpSpPr>
            <a:grpSpLocks/>
          </p:cNvGrpSpPr>
          <p:nvPr/>
        </p:nvGrpSpPr>
        <p:grpSpPr bwMode="auto">
          <a:xfrm>
            <a:off x="1498600" y="2544763"/>
            <a:ext cx="142875" cy="349250"/>
            <a:chOff x="2036" y="2057"/>
            <a:chExt cx="90" cy="220"/>
          </a:xfrm>
        </p:grpSpPr>
        <p:grpSp>
          <p:nvGrpSpPr>
            <p:cNvPr id="232521" name="Group 73"/>
            <p:cNvGrpSpPr>
              <a:grpSpLocks/>
            </p:cNvGrpSpPr>
            <p:nvPr/>
          </p:nvGrpSpPr>
          <p:grpSpPr bwMode="auto">
            <a:xfrm>
              <a:off x="2062" y="2252"/>
              <a:ext cx="35" cy="25"/>
              <a:chOff x="0" y="0"/>
              <a:chExt cx="20000" cy="20208"/>
            </a:xfrm>
          </p:grpSpPr>
          <p:sp>
            <p:nvSpPr>
              <p:cNvPr id="232522" name="Line 7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3" name="Line 7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4" name="Line 7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25" name="Rectangle 7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6" name="Line 7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7" name="Line 7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8" name="Line 8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29" name="Line 8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0" name="Line 8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31" name="AutoShape 83"/>
          <p:cNvSpPr>
            <a:spLocks noChangeArrowheads="1"/>
          </p:cNvSpPr>
          <p:nvPr/>
        </p:nvSpPr>
        <p:spPr bwMode="auto">
          <a:xfrm rot="5400000">
            <a:off x="627857" y="2377281"/>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32" name="Rectangle 84"/>
          <p:cNvSpPr>
            <a:spLocks noChangeArrowheads="1"/>
          </p:cNvSpPr>
          <p:nvPr/>
        </p:nvSpPr>
        <p:spPr bwMode="auto">
          <a:xfrm flipH="1">
            <a:off x="1654175"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3" name="AutoShape 85"/>
          <p:cNvSpPr>
            <a:spLocks noChangeArrowheads="1"/>
          </p:cNvSpPr>
          <p:nvPr/>
        </p:nvSpPr>
        <p:spPr bwMode="auto">
          <a:xfrm rot="16200000" flipH="1">
            <a:off x="1677194"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534" name="Line 86"/>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5" name="Line 87"/>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6" name="Line 8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7" name="Line 89"/>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8" name="Line 90"/>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39" name="Line 91"/>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0" name="Line 92"/>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1" name="Line 93"/>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2" name="Rectangle 94"/>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3" name="Oval 95"/>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4" name="Line 96"/>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5" name="Line 97"/>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6" name="Line 98"/>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7" name="Line 99"/>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8" name="Line 100"/>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49" name="Line 101"/>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0" name="Line 102"/>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1" name="Line 103"/>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2" name="Line 104"/>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3" name="Line 105"/>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4" name="Line 106"/>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5" name="Line 107"/>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6" name="Line 108"/>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7" name="Line 109"/>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8" name="Line 110"/>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59" name="Line 111"/>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0" name="Oval 112"/>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1" name="Line 113"/>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2" name="Line 114"/>
          <p:cNvSpPr>
            <a:spLocks noChangeShapeType="1"/>
          </p:cNvSpPr>
          <p:nvPr/>
        </p:nvSpPr>
        <p:spPr bwMode="auto">
          <a:xfrm>
            <a:off x="4222750" y="1398588"/>
            <a:ext cx="8778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3" name="Line 115"/>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4" name="Line 116"/>
          <p:cNvSpPr>
            <a:spLocks noChangeShapeType="1"/>
          </p:cNvSpPr>
          <p:nvPr/>
        </p:nvSpPr>
        <p:spPr bwMode="auto">
          <a:xfrm flipV="1">
            <a:off x="422275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5" name="Line 117"/>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6" name="Line 118"/>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67" name="Rectangle 119"/>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68" name="Group 120"/>
          <p:cNvGrpSpPr>
            <a:grpSpLocks/>
          </p:cNvGrpSpPr>
          <p:nvPr/>
        </p:nvGrpSpPr>
        <p:grpSpPr bwMode="auto">
          <a:xfrm>
            <a:off x="3943350" y="2178050"/>
            <a:ext cx="74613" cy="69850"/>
            <a:chOff x="1781" y="2013"/>
            <a:chExt cx="47" cy="44"/>
          </a:xfrm>
        </p:grpSpPr>
        <p:sp>
          <p:nvSpPr>
            <p:cNvPr id="232569" name="Line 1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0" name="Line 1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71" name="Rectangle 123"/>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2" name="Line 124"/>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3" name="Line 125"/>
          <p:cNvSpPr>
            <a:spLocks noChangeShapeType="1"/>
          </p:cNvSpPr>
          <p:nvPr/>
        </p:nvSpPr>
        <p:spPr bwMode="auto">
          <a:xfrm>
            <a:off x="4210050" y="19891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74" name="Group 126"/>
          <p:cNvGrpSpPr>
            <a:grpSpLocks/>
          </p:cNvGrpSpPr>
          <p:nvPr/>
        </p:nvGrpSpPr>
        <p:grpSpPr bwMode="auto">
          <a:xfrm>
            <a:off x="4679950" y="2178050"/>
            <a:ext cx="74613" cy="69850"/>
            <a:chOff x="1875" y="2013"/>
            <a:chExt cx="47" cy="44"/>
          </a:xfrm>
        </p:grpSpPr>
        <p:sp>
          <p:nvSpPr>
            <p:cNvPr id="232575" name="Line 12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76" name="Line 12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77" name="Rectangle 129"/>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578" name="Group 130"/>
          <p:cNvGrpSpPr>
            <a:grpSpLocks/>
          </p:cNvGrpSpPr>
          <p:nvPr/>
        </p:nvGrpSpPr>
        <p:grpSpPr bwMode="auto">
          <a:xfrm>
            <a:off x="3919538" y="2247900"/>
            <a:ext cx="141287" cy="360363"/>
            <a:chOff x="1852" y="2057"/>
            <a:chExt cx="89" cy="227"/>
          </a:xfrm>
        </p:grpSpPr>
        <p:grpSp>
          <p:nvGrpSpPr>
            <p:cNvPr id="232579" name="Group 131"/>
            <p:cNvGrpSpPr>
              <a:grpSpLocks/>
            </p:cNvGrpSpPr>
            <p:nvPr/>
          </p:nvGrpSpPr>
          <p:grpSpPr bwMode="auto">
            <a:xfrm>
              <a:off x="1878" y="2259"/>
              <a:ext cx="35" cy="25"/>
              <a:chOff x="0" y="0"/>
              <a:chExt cx="20000" cy="19734"/>
            </a:xfrm>
          </p:grpSpPr>
          <p:sp>
            <p:nvSpPr>
              <p:cNvPr id="232580" name="Line 13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1" name="Line 13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2" name="Line 13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83" name="Rectangle 13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4" name="Line 13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5" name="Line 13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6" name="Line 13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7" name="Line 13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88" name="Line 14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589" name="Group 141"/>
          <p:cNvGrpSpPr>
            <a:grpSpLocks/>
          </p:cNvGrpSpPr>
          <p:nvPr/>
        </p:nvGrpSpPr>
        <p:grpSpPr bwMode="auto">
          <a:xfrm>
            <a:off x="4211638" y="2247900"/>
            <a:ext cx="142875" cy="349250"/>
            <a:chOff x="2036" y="2057"/>
            <a:chExt cx="90" cy="220"/>
          </a:xfrm>
        </p:grpSpPr>
        <p:grpSp>
          <p:nvGrpSpPr>
            <p:cNvPr id="232590" name="Group 142"/>
            <p:cNvGrpSpPr>
              <a:grpSpLocks/>
            </p:cNvGrpSpPr>
            <p:nvPr/>
          </p:nvGrpSpPr>
          <p:grpSpPr bwMode="auto">
            <a:xfrm>
              <a:off x="2062" y="2252"/>
              <a:ext cx="35" cy="25"/>
              <a:chOff x="0" y="0"/>
              <a:chExt cx="20000" cy="20208"/>
            </a:xfrm>
          </p:grpSpPr>
          <p:sp>
            <p:nvSpPr>
              <p:cNvPr id="232591" name="Line 14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2" name="Line 14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3" name="Line 14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594" name="Rectangle 14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5" name="Line 14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6" name="Line 14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7" name="Line 14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8" name="Line 15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599" name="Line 15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00" name="Rectangle 152"/>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1" name="Rectangle 153"/>
          <p:cNvSpPr>
            <a:spLocks noChangeArrowheads="1"/>
          </p:cNvSpPr>
          <p:nvPr/>
        </p:nvSpPr>
        <p:spPr bwMode="auto">
          <a:xfrm flipV="1">
            <a:off x="5105400" y="1104900"/>
            <a:ext cx="455613" cy="3492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02" name="Group 154"/>
          <p:cNvGrpSpPr>
            <a:grpSpLocks/>
          </p:cNvGrpSpPr>
          <p:nvPr/>
        </p:nvGrpSpPr>
        <p:grpSpPr bwMode="auto">
          <a:xfrm flipV="1">
            <a:off x="5119688" y="968375"/>
            <a:ext cx="415925" cy="936625"/>
            <a:chOff x="2440" y="1064"/>
            <a:chExt cx="262" cy="590"/>
          </a:xfrm>
        </p:grpSpPr>
        <p:sp>
          <p:nvSpPr>
            <p:cNvPr id="232603" name="Rectangle 155"/>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4" name="Rectangle 156"/>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5" name="Rectangle 157"/>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6" name="Rectangle 158"/>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7" name="Line 159"/>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08" name="AutoShape 160"/>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609" name="AutoShape 161"/>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10" name="Rectangle 162"/>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11" name="AutoShape 163"/>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2612" name="Group 164"/>
          <p:cNvGrpSpPr>
            <a:grpSpLocks/>
          </p:cNvGrpSpPr>
          <p:nvPr/>
        </p:nvGrpSpPr>
        <p:grpSpPr bwMode="auto">
          <a:xfrm flipV="1">
            <a:off x="5400675" y="1995488"/>
            <a:ext cx="681038" cy="188912"/>
            <a:chOff x="2621" y="712"/>
            <a:chExt cx="429" cy="119"/>
          </a:xfrm>
        </p:grpSpPr>
        <p:sp>
          <p:nvSpPr>
            <p:cNvPr id="232613" name="Rectangle 16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14" name="Rectangle 16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15" name="Group 167"/>
            <p:cNvGrpSpPr>
              <a:grpSpLocks/>
            </p:cNvGrpSpPr>
            <p:nvPr/>
          </p:nvGrpSpPr>
          <p:grpSpPr bwMode="auto">
            <a:xfrm>
              <a:off x="2788" y="795"/>
              <a:ext cx="49" cy="36"/>
              <a:chOff x="2834" y="1154"/>
              <a:chExt cx="49" cy="36"/>
            </a:xfrm>
          </p:grpSpPr>
          <p:sp>
            <p:nvSpPr>
              <p:cNvPr id="232616" name="Line 1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17" name="Line 1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18" name="Line 17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19" name="Line 17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0" name="Line 17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1" name="Line 17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2" name="Line 17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23" name="Group 175"/>
            <p:cNvGrpSpPr>
              <a:grpSpLocks/>
            </p:cNvGrpSpPr>
            <p:nvPr/>
          </p:nvGrpSpPr>
          <p:grpSpPr bwMode="auto">
            <a:xfrm>
              <a:off x="2621" y="738"/>
              <a:ext cx="100" cy="70"/>
              <a:chOff x="2619" y="1091"/>
              <a:chExt cx="100" cy="70"/>
            </a:xfrm>
          </p:grpSpPr>
          <p:sp>
            <p:nvSpPr>
              <p:cNvPr id="232624" name="Oval 17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5" name="Line 17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6" name="Line 17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27" name="Group 179"/>
            <p:cNvGrpSpPr>
              <a:grpSpLocks/>
            </p:cNvGrpSpPr>
            <p:nvPr/>
          </p:nvGrpSpPr>
          <p:grpSpPr bwMode="auto">
            <a:xfrm>
              <a:off x="2859" y="795"/>
              <a:ext cx="49" cy="36"/>
              <a:chOff x="2834" y="1154"/>
              <a:chExt cx="49" cy="36"/>
            </a:xfrm>
          </p:grpSpPr>
          <p:sp>
            <p:nvSpPr>
              <p:cNvPr id="232628"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29"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2630" name="Group 182"/>
          <p:cNvGrpSpPr>
            <a:grpSpLocks/>
          </p:cNvGrpSpPr>
          <p:nvPr/>
        </p:nvGrpSpPr>
        <p:grpSpPr bwMode="auto">
          <a:xfrm flipH="1">
            <a:off x="2825750" y="6216650"/>
            <a:ext cx="65088" cy="85725"/>
            <a:chOff x="419" y="3223"/>
            <a:chExt cx="41" cy="54"/>
          </a:xfrm>
        </p:grpSpPr>
        <p:sp>
          <p:nvSpPr>
            <p:cNvPr id="232631"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2"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33" name="Line 185"/>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4" name="Line 186"/>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5" name="Line 187"/>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6" name="Rectangle 188"/>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7" name="Rectangle 189"/>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8" name="Line 190"/>
          <p:cNvSpPr>
            <a:spLocks noChangeShapeType="1"/>
          </p:cNvSpPr>
          <p:nvPr/>
        </p:nvSpPr>
        <p:spPr bwMode="auto">
          <a:xfrm flipH="1">
            <a:off x="2609850" y="5949950"/>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39" name="Line 191"/>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0" name="Rectangle 192"/>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1" name="Arc 193"/>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2" name="Arc 194"/>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3" name="Line 195"/>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4" name="Line 196"/>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45" name="Group 197"/>
          <p:cNvGrpSpPr>
            <a:grpSpLocks/>
          </p:cNvGrpSpPr>
          <p:nvPr/>
        </p:nvGrpSpPr>
        <p:grpSpPr bwMode="auto">
          <a:xfrm flipH="1">
            <a:off x="2827338" y="6078538"/>
            <a:ext cx="65087" cy="85725"/>
            <a:chOff x="419" y="3223"/>
            <a:chExt cx="41" cy="54"/>
          </a:xfrm>
        </p:grpSpPr>
        <p:sp>
          <p:nvSpPr>
            <p:cNvPr id="232646" name="Line 19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47" name="Line 19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648" name="Group 200"/>
          <p:cNvGrpSpPr>
            <a:grpSpLocks/>
          </p:cNvGrpSpPr>
          <p:nvPr/>
        </p:nvGrpSpPr>
        <p:grpSpPr bwMode="auto">
          <a:xfrm>
            <a:off x="630238" y="6205538"/>
            <a:ext cx="65087" cy="85725"/>
            <a:chOff x="419" y="3223"/>
            <a:chExt cx="41" cy="54"/>
          </a:xfrm>
        </p:grpSpPr>
        <p:sp>
          <p:nvSpPr>
            <p:cNvPr id="232649"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0"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51" name="Line 203"/>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2" name="Line 204"/>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3" name="Line 205"/>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4" name="Rectangle 206"/>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5" name="Rectangle 207"/>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6" name="Line 208"/>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7" name="Line 209"/>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8" name="Rectangle 210"/>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59" name="Arc 211"/>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0" name="Arc 212"/>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1" name="Line 213"/>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2" name="Line 214"/>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663" name="Group 215"/>
          <p:cNvGrpSpPr>
            <a:grpSpLocks/>
          </p:cNvGrpSpPr>
          <p:nvPr/>
        </p:nvGrpSpPr>
        <p:grpSpPr bwMode="auto">
          <a:xfrm>
            <a:off x="628650" y="6067425"/>
            <a:ext cx="65088" cy="85725"/>
            <a:chOff x="419" y="3223"/>
            <a:chExt cx="41" cy="54"/>
          </a:xfrm>
        </p:grpSpPr>
        <p:sp>
          <p:nvSpPr>
            <p:cNvPr id="232664" name="Line 21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5" name="Line 21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666" name="Line 218"/>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7" name="Line 219"/>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8" name="Line 220"/>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69" name="Line 221"/>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0" name="Text Box 22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2671" name="Text Box 223"/>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2672" name="Line 224"/>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3" name="Line 225"/>
          <p:cNvSpPr>
            <a:spLocks noChangeShapeType="1"/>
          </p:cNvSpPr>
          <p:nvPr/>
        </p:nvSpPr>
        <p:spPr bwMode="auto">
          <a:xfrm flipH="1">
            <a:off x="3543300" y="2117725"/>
            <a:ext cx="2095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4" name="Line 226"/>
          <p:cNvSpPr>
            <a:spLocks noChangeShapeType="1"/>
          </p:cNvSpPr>
          <p:nvPr/>
        </p:nvSpPr>
        <p:spPr bwMode="auto">
          <a:xfrm>
            <a:off x="1792288"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5" name="Line 227"/>
          <p:cNvSpPr>
            <a:spLocks noChangeShapeType="1"/>
          </p:cNvSpPr>
          <p:nvPr/>
        </p:nvSpPr>
        <p:spPr bwMode="auto">
          <a:xfrm flipH="1">
            <a:off x="450850"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6" name="Line 228"/>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7" name="Line 229"/>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8" name="Line 230"/>
          <p:cNvSpPr>
            <a:spLocks noChangeShapeType="1"/>
          </p:cNvSpPr>
          <p:nvPr/>
        </p:nvSpPr>
        <p:spPr bwMode="auto">
          <a:xfrm rot="5400000" flipH="1">
            <a:off x="1177132" y="5555456"/>
            <a:ext cx="487362" cy="3175"/>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79" name="Rectangle 231"/>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0" name="Line 232"/>
          <p:cNvSpPr>
            <a:spLocks noChangeShapeType="1"/>
          </p:cNvSpPr>
          <p:nvPr/>
        </p:nvSpPr>
        <p:spPr bwMode="auto">
          <a:xfrm rot="-5400000">
            <a:off x="1427956" y="5918994"/>
            <a:ext cx="2365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1" name="Line 233"/>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2" name="Line 234"/>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3" name="Line 235"/>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4" name="Line 236"/>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5" name="Line 237"/>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6" name="Line 238"/>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7" name="Line 239"/>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8" name="Line 240"/>
          <p:cNvSpPr>
            <a:spLocks noChangeShapeType="1"/>
          </p:cNvSpPr>
          <p:nvPr/>
        </p:nvSpPr>
        <p:spPr bwMode="auto">
          <a:xfrm>
            <a:off x="666750" y="3784600"/>
            <a:ext cx="0" cy="12827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89" name="Text Box 241"/>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6600"/>
                </a:solidFill>
              </a:rPr>
              <a:t>CYLA Extend A+</a:t>
            </a:r>
            <a:r>
              <a:rPr lang="en-US" sz="1400"/>
              <a:t> CYLB Extend B+ CYLB Retract B- CYLB Extend B+ CYLB Retract B- CYLA Retract A-</a:t>
            </a:r>
          </a:p>
        </p:txBody>
      </p:sp>
      <p:sp>
        <p:nvSpPr>
          <p:cNvPr id="232690" name="AutoShape 24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691" name="Text Box 243"/>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2692" name="Oval 244"/>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3" name="Line 245"/>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4" name="Line 246"/>
          <p:cNvSpPr>
            <a:spLocks noChangeShapeType="1"/>
          </p:cNvSpPr>
          <p:nvPr/>
        </p:nvSpPr>
        <p:spPr bwMode="auto">
          <a:xfrm flipH="1">
            <a:off x="684213" y="5064125"/>
            <a:ext cx="7381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5" name="Line 247"/>
          <p:cNvSpPr>
            <a:spLocks noChangeShapeType="1"/>
          </p:cNvSpPr>
          <p:nvPr/>
        </p:nvSpPr>
        <p:spPr bwMode="auto">
          <a:xfrm>
            <a:off x="1422400" y="5064125"/>
            <a:ext cx="0" cy="290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6" name="Line 248"/>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7" name="Line 249"/>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8" name="Line 250"/>
          <p:cNvSpPr>
            <a:spLocks noChangeShapeType="1"/>
          </p:cNvSpPr>
          <p:nvPr/>
        </p:nvSpPr>
        <p:spPr bwMode="auto">
          <a:xfrm flipV="1">
            <a:off x="1431925"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699" name="Line 251"/>
          <p:cNvSpPr>
            <a:spLocks noChangeShapeType="1"/>
          </p:cNvSpPr>
          <p:nvPr/>
        </p:nvSpPr>
        <p:spPr bwMode="auto">
          <a:xfrm flipH="1">
            <a:off x="1281113"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00" name="Group 252"/>
          <p:cNvGrpSpPr>
            <a:grpSpLocks/>
          </p:cNvGrpSpPr>
          <p:nvPr/>
        </p:nvGrpSpPr>
        <p:grpSpPr bwMode="auto">
          <a:xfrm>
            <a:off x="1544638" y="2471738"/>
            <a:ext cx="74612" cy="69850"/>
            <a:chOff x="1781" y="2013"/>
            <a:chExt cx="47" cy="44"/>
          </a:xfrm>
        </p:grpSpPr>
        <p:sp>
          <p:nvSpPr>
            <p:cNvPr id="232701" name="Line 25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2" name="Line 25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03" name="Oval 25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5" name="Line 257"/>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06" name="Group 258"/>
          <p:cNvGrpSpPr>
            <a:grpSpLocks/>
          </p:cNvGrpSpPr>
          <p:nvPr/>
        </p:nvGrpSpPr>
        <p:grpSpPr bwMode="auto">
          <a:xfrm rot="5400000">
            <a:off x="3285331" y="4418807"/>
            <a:ext cx="84137" cy="177800"/>
            <a:chOff x="0" y="0"/>
            <a:chExt cx="20000" cy="20000"/>
          </a:xfrm>
        </p:grpSpPr>
        <p:sp>
          <p:nvSpPr>
            <p:cNvPr id="232707" name="Arc 2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08" name="Arc 2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709" name="Group 261"/>
          <p:cNvGrpSpPr>
            <a:grpSpLocks/>
          </p:cNvGrpSpPr>
          <p:nvPr/>
        </p:nvGrpSpPr>
        <p:grpSpPr bwMode="auto">
          <a:xfrm flipH="1">
            <a:off x="4978400" y="3932238"/>
            <a:ext cx="74613" cy="171450"/>
            <a:chOff x="0" y="0"/>
            <a:chExt cx="20000" cy="20000"/>
          </a:xfrm>
        </p:grpSpPr>
        <p:sp>
          <p:nvSpPr>
            <p:cNvPr id="232710" name="Arc 26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1" name="Arc 26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12"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3" name="Line 265"/>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4" name="Line 266"/>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5" name="Line 267"/>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16" name="AutoShape 268"/>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717" name="Text Box 2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32718" name="Text Box 27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2719" name="Text Box 27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32720" name="Rectangle 272"/>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1" name="Rectangle 273"/>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22" name="Group 274"/>
          <p:cNvGrpSpPr>
            <a:grpSpLocks/>
          </p:cNvGrpSpPr>
          <p:nvPr/>
        </p:nvGrpSpPr>
        <p:grpSpPr bwMode="auto">
          <a:xfrm rot="-10800000" flipH="1" flipV="1">
            <a:off x="5673725" y="1590675"/>
            <a:ext cx="77788" cy="57150"/>
            <a:chOff x="2834" y="1154"/>
            <a:chExt cx="49" cy="36"/>
          </a:xfrm>
        </p:grpSpPr>
        <p:sp>
          <p:nvSpPr>
            <p:cNvPr id="232723" name="Line 2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4" name="Line 2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25" name="Line 277"/>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6" name="Line 278"/>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7" name="Line 279"/>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8" name="Line 280"/>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29" name="Line 281"/>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30" name="Group 282"/>
          <p:cNvGrpSpPr>
            <a:grpSpLocks/>
          </p:cNvGrpSpPr>
          <p:nvPr/>
        </p:nvGrpSpPr>
        <p:grpSpPr bwMode="auto">
          <a:xfrm rot="-10800000" flipH="1" flipV="1">
            <a:off x="5408613" y="1500188"/>
            <a:ext cx="158750" cy="111125"/>
            <a:chOff x="2619" y="1091"/>
            <a:chExt cx="100" cy="70"/>
          </a:xfrm>
        </p:grpSpPr>
        <p:sp>
          <p:nvSpPr>
            <p:cNvPr id="232731" name="Oval 2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2" name="Line 2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3" name="Line 2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2734" name="Group 286"/>
          <p:cNvGrpSpPr>
            <a:grpSpLocks/>
          </p:cNvGrpSpPr>
          <p:nvPr/>
        </p:nvGrpSpPr>
        <p:grpSpPr bwMode="auto">
          <a:xfrm rot="-10800000" flipH="1" flipV="1">
            <a:off x="5786438" y="1590675"/>
            <a:ext cx="77787" cy="57150"/>
            <a:chOff x="2834" y="1154"/>
            <a:chExt cx="49" cy="36"/>
          </a:xfrm>
        </p:grpSpPr>
        <p:sp>
          <p:nvSpPr>
            <p:cNvPr id="232735" name="Line 2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6" name="Line 2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37" name="Line 289"/>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38" name="Oval 290"/>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39" name="Group 291"/>
          <p:cNvGrpSpPr>
            <a:grpSpLocks/>
          </p:cNvGrpSpPr>
          <p:nvPr/>
        </p:nvGrpSpPr>
        <p:grpSpPr bwMode="auto">
          <a:xfrm rot="5400000">
            <a:off x="2184400" y="992188"/>
            <a:ext cx="282575" cy="171450"/>
            <a:chOff x="936" y="744"/>
            <a:chExt cx="178" cy="108"/>
          </a:xfrm>
        </p:grpSpPr>
        <p:sp>
          <p:nvSpPr>
            <p:cNvPr id="232740" name="Line 29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1" name="AutoShape 29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2742" name="Group 294"/>
          <p:cNvGrpSpPr>
            <a:grpSpLocks/>
          </p:cNvGrpSpPr>
          <p:nvPr/>
        </p:nvGrpSpPr>
        <p:grpSpPr bwMode="auto">
          <a:xfrm rot="-10800000">
            <a:off x="2897188" y="5854700"/>
            <a:ext cx="311150" cy="212725"/>
            <a:chOff x="1783" y="2458"/>
            <a:chExt cx="196" cy="134"/>
          </a:xfrm>
        </p:grpSpPr>
        <p:sp>
          <p:nvSpPr>
            <p:cNvPr id="232743" name="Line 295"/>
            <p:cNvSpPr>
              <a:spLocks noChangeShapeType="1"/>
            </p:cNvSpPr>
            <p:nvPr/>
          </p:nvSpPr>
          <p:spPr bwMode="auto">
            <a:xfrm flipH="1" flipV="1">
              <a:off x="1868" y="2527"/>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4" name="AutoShape 29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2745" name="Group 297"/>
          <p:cNvGrpSpPr>
            <a:grpSpLocks/>
          </p:cNvGrpSpPr>
          <p:nvPr/>
        </p:nvGrpSpPr>
        <p:grpSpPr bwMode="auto">
          <a:xfrm flipH="1">
            <a:off x="5891213" y="1720850"/>
            <a:ext cx="311150" cy="212725"/>
            <a:chOff x="1783" y="2458"/>
            <a:chExt cx="196" cy="134"/>
          </a:xfrm>
        </p:grpSpPr>
        <p:sp>
          <p:nvSpPr>
            <p:cNvPr id="232746" name="Line 298"/>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47" name="AutoShape 2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748" name="Text Box 3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2749" name="Group 301"/>
          <p:cNvGrpSpPr>
            <a:grpSpLocks/>
          </p:cNvGrpSpPr>
          <p:nvPr/>
        </p:nvGrpSpPr>
        <p:grpSpPr bwMode="auto">
          <a:xfrm rot="10800000" flipH="1">
            <a:off x="320675" y="5851525"/>
            <a:ext cx="311150" cy="212725"/>
            <a:chOff x="1783" y="2458"/>
            <a:chExt cx="196" cy="134"/>
          </a:xfrm>
        </p:grpSpPr>
        <p:sp>
          <p:nvSpPr>
            <p:cNvPr id="232750" name="Line 3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1" name="AutoShape 3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752" name="Line 304"/>
          <p:cNvSpPr>
            <a:spLocks noChangeShapeType="1"/>
          </p:cNvSpPr>
          <p:nvPr/>
        </p:nvSpPr>
        <p:spPr bwMode="auto">
          <a:xfrm flipH="1">
            <a:off x="1560513" y="6037263"/>
            <a:ext cx="10541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3" name="Rectangle 3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4" name="Line 3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5" name="Line 307"/>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6" name="Line 308"/>
          <p:cNvSpPr>
            <a:spLocks noChangeShapeType="1"/>
          </p:cNvSpPr>
          <p:nvPr/>
        </p:nvSpPr>
        <p:spPr bwMode="auto">
          <a:xfrm rot="16200000" flipH="1">
            <a:off x="17740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7" name="Rectangle 3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8" name="Line 3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59" name="Line 3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0" name="Line 3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1" name="Rectangle 3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2" name="Line 3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3" name="Line 315"/>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4" name="Line 3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5" name="Rectangle 3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6" name="Line 3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7" name="Line 3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8" name="Line 32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69" name="Rectangle 3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0" name="Oval 3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1" name="Oval 3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2" name="Oval 3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3" name="Rectangle 3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4" name="Line 3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5" name="Line 327"/>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6" name="Line 3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7" name="Rectangle 3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8" name="Line 3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79" name="Line 3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0" name="Line 3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781" name="Group 333"/>
          <p:cNvGrpSpPr>
            <a:grpSpLocks/>
          </p:cNvGrpSpPr>
          <p:nvPr/>
        </p:nvGrpSpPr>
        <p:grpSpPr bwMode="auto">
          <a:xfrm>
            <a:off x="1385888" y="3957638"/>
            <a:ext cx="131762" cy="133350"/>
            <a:chOff x="873" y="2493"/>
            <a:chExt cx="83" cy="84"/>
          </a:xfrm>
        </p:grpSpPr>
        <p:sp>
          <p:nvSpPr>
            <p:cNvPr id="232782" name="Line 3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83" name="Line 3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2784" name="Line 336"/>
          <p:cNvSpPr>
            <a:spLocks noChangeShapeType="1"/>
          </p:cNvSpPr>
          <p:nvPr/>
        </p:nvSpPr>
        <p:spPr bwMode="auto">
          <a:xfrm rot="5400000" flipH="1">
            <a:off x="1053307" y="3385343"/>
            <a:ext cx="0" cy="798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0" name="Rectangle 3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1" name="Oval 3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2" name="Oval 3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3" name="Oval 3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4" name="Line 3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5" name="Line 3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6" name="Line 3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7" name="Line 3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8" name="Line 3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799" name="Text Box 351"/>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LVA1																	</a:t>
            </a:r>
            <a:r>
              <a:rPr lang="en-US" sz="1400">
                <a:solidFill>
                  <a:schemeClr val="hlink"/>
                </a:solidFill>
                <a:latin typeface="Tahoma" charset="0"/>
              </a:rPr>
              <a:t>	 </a:t>
            </a:r>
            <a:r>
              <a:rPr lang="en-US" sz="1400">
                <a:latin typeface="Tahoma" charset="0"/>
              </a:rPr>
              <a:t>LVA0 						LVB1     							</a:t>
            </a:r>
            <a:r>
              <a:rPr lang="en-US" sz="1400">
                <a:solidFill>
                  <a:srgbClr val="FF6600"/>
                </a:solidFill>
                <a:latin typeface="Tahoma" charset="0"/>
              </a:rPr>
              <a:t>	 LVB0</a:t>
            </a:r>
          </a:p>
        </p:txBody>
      </p:sp>
      <p:sp>
        <p:nvSpPr>
          <p:cNvPr id="232800" name="Line 3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1" name="Line 353"/>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2" name="Line 354"/>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03" name="Text Box 355"/>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r>
              <a:rPr lang="en-US" sz="1400"/>
              <a:t>     B+     B-     B+     B-      A-</a:t>
            </a:r>
          </a:p>
        </p:txBody>
      </p:sp>
      <p:sp>
        <p:nvSpPr>
          <p:cNvPr id="232804" name="Text Box 356"/>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p>
        </p:txBody>
      </p:sp>
      <p:sp>
        <p:nvSpPr>
          <p:cNvPr id="232805" name="Text Box 357"/>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2806" name="Text Box 358"/>
          <p:cNvSpPr txBox="1">
            <a:spLocks noChangeArrowheads="1"/>
          </p:cNvSpPr>
          <p:nvPr/>
        </p:nvSpPr>
        <p:spPr bwMode="auto">
          <a:xfrm>
            <a:off x="276225"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2807" name="Text Box 359"/>
          <p:cNvSpPr txBox="1">
            <a:spLocks noChangeArrowheads="1"/>
          </p:cNvSpPr>
          <p:nvPr/>
        </p:nvSpPr>
        <p:spPr bwMode="auto">
          <a:xfrm>
            <a:off x="2397125"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2808" name="Oval 360"/>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809" name="Group 361"/>
          <p:cNvGrpSpPr>
            <a:grpSpLocks/>
          </p:cNvGrpSpPr>
          <p:nvPr/>
        </p:nvGrpSpPr>
        <p:grpSpPr bwMode="auto">
          <a:xfrm rot="-5400000">
            <a:off x="1923256" y="2105819"/>
            <a:ext cx="515938" cy="571500"/>
            <a:chOff x="1211" y="1494"/>
            <a:chExt cx="325" cy="360"/>
          </a:xfrm>
        </p:grpSpPr>
        <p:sp>
          <p:nvSpPr>
            <p:cNvPr id="232810" name="Rectangle 362"/>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11" name="Line 363"/>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2" name="Line 364"/>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3" name="Line 365"/>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2814" name="Group 366"/>
          <p:cNvGrpSpPr>
            <a:grpSpLocks/>
          </p:cNvGrpSpPr>
          <p:nvPr/>
        </p:nvGrpSpPr>
        <p:grpSpPr bwMode="auto">
          <a:xfrm>
            <a:off x="187325" y="2547938"/>
            <a:ext cx="515938" cy="571500"/>
            <a:chOff x="1211" y="1494"/>
            <a:chExt cx="325" cy="360"/>
          </a:xfrm>
        </p:grpSpPr>
        <p:sp>
          <p:nvSpPr>
            <p:cNvPr id="232815" name="Rectangle 36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2816" name="Line 36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7" name="Line 36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2818" name="Line 37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2819" name="Line 371"/>
          <p:cNvSpPr>
            <a:spLocks noChangeShapeType="1"/>
          </p:cNvSpPr>
          <p:nvPr/>
        </p:nvSpPr>
        <p:spPr bwMode="auto">
          <a:xfrm rot="16200000" flipV="1">
            <a:off x="334963"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0" name="Line 372"/>
          <p:cNvSpPr>
            <a:spLocks noChangeShapeType="1"/>
          </p:cNvSpPr>
          <p:nvPr/>
        </p:nvSpPr>
        <p:spPr bwMode="auto">
          <a:xfrm flipH="1">
            <a:off x="1566863" y="1193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1" name="Line 373"/>
          <p:cNvSpPr>
            <a:spLocks noChangeShapeType="1"/>
          </p:cNvSpPr>
          <p:nvPr/>
        </p:nvSpPr>
        <p:spPr bwMode="auto">
          <a:xfrm flipH="1">
            <a:off x="2311400" y="1219200"/>
            <a:ext cx="4587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3" name="Text Box 375"/>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extending until it makes LVA1. </a:t>
            </a:r>
          </a:p>
        </p:txBody>
      </p:sp>
      <p:grpSp>
        <p:nvGrpSpPr>
          <p:cNvPr id="232824" name="Group 376"/>
          <p:cNvGrpSpPr>
            <a:grpSpLocks/>
          </p:cNvGrpSpPr>
          <p:nvPr/>
        </p:nvGrpSpPr>
        <p:grpSpPr bwMode="auto">
          <a:xfrm>
            <a:off x="4687888" y="1397000"/>
            <a:ext cx="212725" cy="336550"/>
            <a:chOff x="2913" y="984"/>
            <a:chExt cx="134" cy="212"/>
          </a:xfrm>
        </p:grpSpPr>
        <p:sp>
          <p:nvSpPr>
            <p:cNvPr id="232825" name="Line 377"/>
            <p:cNvSpPr>
              <a:spLocks noChangeShapeType="1"/>
            </p:cNvSpPr>
            <p:nvPr/>
          </p:nvSpPr>
          <p:spPr bwMode="auto">
            <a:xfrm rot="-16200000" flipH="1" flipV="1">
              <a:off x="2922" y="1040"/>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6" name="AutoShape 378"/>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2827" name="Oval 379"/>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28" name="Text Box 380"/>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2829" name="Line 381"/>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0" name="Line 382"/>
          <p:cNvSpPr>
            <a:spLocks noChangeShapeType="1"/>
          </p:cNvSpPr>
          <p:nvPr/>
        </p:nvSpPr>
        <p:spPr bwMode="auto">
          <a:xfrm flipH="1">
            <a:off x="1955800" y="1257300"/>
            <a:ext cx="3556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1" name="Oval 383"/>
          <p:cNvSpPr>
            <a:spLocks noChangeArrowheads="1"/>
          </p:cNvSpPr>
          <p:nvPr/>
        </p:nvSpPr>
        <p:spPr bwMode="auto">
          <a:xfrm>
            <a:off x="2305050" y="12112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2832" name="Group 384"/>
          <p:cNvGrpSpPr>
            <a:grpSpLocks/>
          </p:cNvGrpSpPr>
          <p:nvPr/>
        </p:nvGrpSpPr>
        <p:grpSpPr bwMode="auto">
          <a:xfrm>
            <a:off x="976313" y="4151313"/>
            <a:ext cx="481012" cy="242887"/>
            <a:chOff x="615" y="2615"/>
            <a:chExt cx="303" cy="153"/>
          </a:xfrm>
        </p:grpSpPr>
        <p:sp>
          <p:nvSpPr>
            <p:cNvPr id="232833" name="Oval 385"/>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4" name="Line 386"/>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5" name="Line 387"/>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2836" name="Line 388"/>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Slide Number Placeholder 3"/>
          <p:cNvSpPr>
            <a:spLocks noGrp="1"/>
          </p:cNvSpPr>
          <p:nvPr>
            <p:ph type="sldNum" sz="quarter" idx="12"/>
          </p:nvPr>
        </p:nvSpPr>
        <p:spPr/>
        <p:txBody>
          <a:bodyPr/>
          <a:lstStyle/>
          <a:p>
            <a:fld id="{2565EDC8-FF3F-324D-83BA-C62996ADD5F6}" type="slidenum">
              <a:rPr lang="en-US"/>
              <a:pPr/>
              <a:t>166</a:t>
            </a:fld>
            <a:endParaRPr lang="en-US"/>
          </a:p>
        </p:txBody>
      </p:sp>
      <p:sp>
        <p:nvSpPr>
          <p:cNvPr id="233474"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3475"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CYLA Extending </a:t>
            </a:r>
          </a:p>
        </p:txBody>
      </p:sp>
      <p:sp>
        <p:nvSpPr>
          <p:cNvPr id="233476"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77" name="Rectangle 5"/>
          <p:cNvSpPr>
            <a:spLocks noChangeArrowheads="1"/>
          </p:cNvSpPr>
          <p:nvPr/>
        </p:nvSpPr>
        <p:spPr bwMode="auto">
          <a:xfrm rot="5400000">
            <a:off x="697707" y="13073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78" name="Rectangle 6"/>
          <p:cNvSpPr>
            <a:spLocks noChangeArrowheads="1"/>
          </p:cNvSpPr>
          <p:nvPr/>
        </p:nvSpPr>
        <p:spPr bwMode="auto">
          <a:xfrm rot="5400000">
            <a:off x="1035051" y="11096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479" name="Group 7"/>
          <p:cNvGrpSpPr>
            <a:grpSpLocks/>
          </p:cNvGrpSpPr>
          <p:nvPr/>
        </p:nvGrpSpPr>
        <p:grpSpPr bwMode="auto">
          <a:xfrm>
            <a:off x="604838" y="1404938"/>
            <a:ext cx="1363662" cy="415925"/>
            <a:chOff x="437" y="1012"/>
            <a:chExt cx="859" cy="262"/>
          </a:xfrm>
        </p:grpSpPr>
        <p:sp>
          <p:nvSpPr>
            <p:cNvPr id="233480"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1"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2"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3"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4"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5"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3486" name="Group 14"/>
          <p:cNvGrpSpPr>
            <a:grpSpLocks/>
          </p:cNvGrpSpPr>
          <p:nvPr/>
        </p:nvGrpSpPr>
        <p:grpSpPr bwMode="auto">
          <a:xfrm flipH="1">
            <a:off x="1771650" y="785813"/>
            <a:ext cx="190500" cy="681037"/>
            <a:chOff x="1264" y="687"/>
            <a:chExt cx="120" cy="429"/>
          </a:xfrm>
        </p:grpSpPr>
        <p:sp>
          <p:nvSpPr>
            <p:cNvPr id="233487" name="Rectangle 15"/>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88" name="Rectangle 16"/>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489" name="Group 17"/>
            <p:cNvGrpSpPr>
              <a:grpSpLocks/>
            </p:cNvGrpSpPr>
            <p:nvPr/>
          </p:nvGrpSpPr>
          <p:grpSpPr bwMode="auto">
            <a:xfrm rot="5400000" flipH="1">
              <a:off x="1258" y="907"/>
              <a:ext cx="49" cy="36"/>
              <a:chOff x="2834" y="1154"/>
              <a:chExt cx="49" cy="36"/>
            </a:xfrm>
          </p:grpSpPr>
          <p:sp>
            <p:nvSpPr>
              <p:cNvPr id="233490"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1"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492" name="Line 20"/>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3" name="Line 21"/>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4" name="Line 22"/>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5" name="Line 23"/>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6" name="Line 24"/>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497" name="Group 25"/>
            <p:cNvGrpSpPr>
              <a:grpSpLocks/>
            </p:cNvGrpSpPr>
            <p:nvPr/>
          </p:nvGrpSpPr>
          <p:grpSpPr bwMode="auto">
            <a:xfrm rot="5400000" flipH="1">
              <a:off x="1273" y="1031"/>
              <a:ext cx="100" cy="70"/>
              <a:chOff x="2619" y="1091"/>
              <a:chExt cx="100" cy="70"/>
            </a:xfrm>
          </p:grpSpPr>
          <p:sp>
            <p:nvSpPr>
              <p:cNvPr id="233498"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499"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00"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501" name="Group 29"/>
            <p:cNvGrpSpPr>
              <a:grpSpLocks/>
            </p:cNvGrpSpPr>
            <p:nvPr/>
          </p:nvGrpSpPr>
          <p:grpSpPr bwMode="auto">
            <a:xfrm rot="5400000" flipH="1">
              <a:off x="1258" y="836"/>
              <a:ext cx="49" cy="36"/>
              <a:chOff x="2834" y="1154"/>
              <a:chExt cx="49" cy="36"/>
            </a:xfrm>
          </p:grpSpPr>
          <p:sp>
            <p:nvSpPr>
              <p:cNvPr id="233502"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03"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3504" name="Group 32"/>
          <p:cNvGrpSpPr>
            <a:grpSpLocks/>
          </p:cNvGrpSpPr>
          <p:nvPr/>
        </p:nvGrpSpPr>
        <p:grpSpPr bwMode="auto">
          <a:xfrm rot="5400000" flipH="1">
            <a:off x="2536825" y="1089026"/>
            <a:ext cx="681037" cy="188912"/>
            <a:chOff x="2621" y="712"/>
            <a:chExt cx="429" cy="119"/>
          </a:xfrm>
        </p:grpSpPr>
        <p:sp>
          <p:nvSpPr>
            <p:cNvPr id="233505" name="Rectangle 3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06" name="Rectangle 3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07" name="Group 35"/>
            <p:cNvGrpSpPr>
              <a:grpSpLocks/>
            </p:cNvGrpSpPr>
            <p:nvPr/>
          </p:nvGrpSpPr>
          <p:grpSpPr bwMode="auto">
            <a:xfrm>
              <a:off x="2788" y="795"/>
              <a:ext cx="49" cy="36"/>
              <a:chOff x="2834" y="1154"/>
              <a:chExt cx="49" cy="36"/>
            </a:xfrm>
          </p:grpSpPr>
          <p:sp>
            <p:nvSpPr>
              <p:cNvPr id="233508"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09"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10" name="Line 3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1" name="Line 3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2" name="Line 4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3" name="Line 4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4" name="Line 4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15" name="Group 43"/>
            <p:cNvGrpSpPr>
              <a:grpSpLocks/>
            </p:cNvGrpSpPr>
            <p:nvPr/>
          </p:nvGrpSpPr>
          <p:grpSpPr bwMode="auto">
            <a:xfrm>
              <a:off x="2621" y="738"/>
              <a:ext cx="100" cy="70"/>
              <a:chOff x="2619" y="1091"/>
              <a:chExt cx="100" cy="70"/>
            </a:xfrm>
          </p:grpSpPr>
          <p:sp>
            <p:nvSpPr>
              <p:cNvPr id="233516" name="Oval 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7" name="Line 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18" name="Line 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519" name="Group 47"/>
            <p:cNvGrpSpPr>
              <a:grpSpLocks/>
            </p:cNvGrpSpPr>
            <p:nvPr/>
          </p:nvGrpSpPr>
          <p:grpSpPr bwMode="auto">
            <a:xfrm>
              <a:off x="2859" y="795"/>
              <a:ext cx="49" cy="36"/>
              <a:chOff x="2834" y="1154"/>
              <a:chExt cx="49" cy="36"/>
            </a:xfrm>
          </p:grpSpPr>
          <p:sp>
            <p:nvSpPr>
              <p:cNvPr id="233520" name="Line 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1" name="Line 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3522" name="Line 50"/>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3" name="Line 51"/>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4" name="Line 52"/>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5" name="Rectangle 53"/>
          <p:cNvSpPr>
            <a:spLocks noChangeArrowheads="1"/>
          </p:cNvSpPr>
          <p:nvPr/>
        </p:nvSpPr>
        <p:spPr bwMode="auto">
          <a:xfrm>
            <a:off x="752475"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6" name="Rectangle 54"/>
          <p:cNvSpPr>
            <a:spLocks noChangeArrowheads="1"/>
          </p:cNvSpPr>
          <p:nvPr/>
        </p:nvSpPr>
        <p:spPr bwMode="auto">
          <a:xfrm>
            <a:off x="120173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7" name="Line 55"/>
          <p:cNvSpPr>
            <a:spLocks noChangeShapeType="1"/>
          </p:cNvSpPr>
          <p:nvPr/>
        </p:nvSpPr>
        <p:spPr bwMode="auto">
          <a:xfrm flipH="1" flipV="1">
            <a:off x="9048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28" name="Line 56"/>
          <p:cNvSpPr>
            <a:spLocks noChangeShapeType="1"/>
          </p:cNvSpPr>
          <p:nvPr/>
        </p:nvSpPr>
        <p:spPr bwMode="auto">
          <a:xfrm>
            <a:off x="105410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29" name="Group 57"/>
          <p:cNvGrpSpPr>
            <a:grpSpLocks/>
          </p:cNvGrpSpPr>
          <p:nvPr/>
        </p:nvGrpSpPr>
        <p:grpSpPr bwMode="auto">
          <a:xfrm>
            <a:off x="792163" y="2474913"/>
            <a:ext cx="74612" cy="69850"/>
            <a:chOff x="1875" y="2013"/>
            <a:chExt cx="47" cy="44"/>
          </a:xfrm>
        </p:grpSpPr>
        <p:sp>
          <p:nvSpPr>
            <p:cNvPr id="233530" name="Line 5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31" name="Line 5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32" name="Rectangle 60"/>
          <p:cNvSpPr>
            <a:spLocks noChangeArrowheads="1"/>
          </p:cNvSpPr>
          <p:nvPr/>
        </p:nvSpPr>
        <p:spPr bwMode="auto">
          <a:xfrm>
            <a:off x="60483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33" name="Group 61"/>
          <p:cNvGrpSpPr>
            <a:grpSpLocks/>
          </p:cNvGrpSpPr>
          <p:nvPr/>
        </p:nvGrpSpPr>
        <p:grpSpPr bwMode="auto">
          <a:xfrm>
            <a:off x="1206500" y="2544763"/>
            <a:ext cx="141288" cy="360362"/>
            <a:chOff x="1852" y="2057"/>
            <a:chExt cx="89" cy="227"/>
          </a:xfrm>
        </p:grpSpPr>
        <p:grpSp>
          <p:nvGrpSpPr>
            <p:cNvPr id="233534" name="Group 62"/>
            <p:cNvGrpSpPr>
              <a:grpSpLocks/>
            </p:cNvGrpSpPr>
            <p:nvPr/>
          </p:nvGrpSpPr>
          <p:grpSpPr bwMode="auto">
            <a:xfrm>
              <a:off x="1878" y="2259"/>
              <a:ext cx="35" cy="25"/>
              <a:chOff x="0" y="0"/>
              <a:chExt cx="20000" cy="19734"/>
            </a:xfrm>
          </p:grpSpPr>
          <p:sp>
            <p:nvSpPr>
              <p:cNvPr id="233535" name="Line 6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36" name="Line 6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37" name="Line 6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38" name="Rectangle 6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39" name="Line 6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0" name="Line 6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1" name="Line 6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2" name="Line 7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3" name="Line 7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544" name="Group 72"/>
          <p:cNvGrpSpPr>
            <a:grpSpLocks/>
          </p:cNvGrpSpPr>
          <p:nvPr/>
        </p:nvGrpSpPr>
        <p:grpSpPr bwMode="auto">
          <a:xfrm>
            <a:off x="1498600" y="2544763"/>
            <a:ext cx="142875" cy="349250"/>
            <a:chOff x="2036" y="2057"/>
            <a:chExt cx="90" cy="220"/>
          </a:xfrm>
        </p:grpSpPr>
        <p:grpSp>
          <p:nvGrpSpPr>
            <p:cNvPr id="233545" name="Group 73"/>
            <p:cNvGrpSpPr>
              <a:grpSpLocks/>
            </p:cNvGrpSpPr>
            <p:nvPr/>
          </p:nvGrpSpPr>
          <p:grpSpPr bwMode="auto">
            <a:xfrm>
              <a:off x="2062" y="2252"/>
              <a:ext cx="35" cy="25"/>
              <a:chOff x="0" y="0"/>
              <a:chExt cx="20000" cy="20208"/>
            </a:xfrm>
          </p:grpSpPr>
          <p:sp>
            <p:nvSpPr>
              <p:cNvPr id="233546" name="Line 7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7" name="Line 7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48" name="Line 7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49" name="Rectangle 7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0" name="Line 7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1" name="Line 7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2" name="Line 8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3" name="Line 8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4" name="Line 8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55" name="AutoShape 83"/>
          <p:cNvSpPr>
            <a:spLocks noChangeArrowheads="1"/>
          </p:cNvSpPr>
          <p:nvPr/>
        </p:nvSpPr>
        <p:spPr bwMode="auto">
          <a:xfrm rot="5400000">
            <a:off x="627857" y="2377281"/>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56" name="Rectangle 84"/>
          <p:cNvSpPr>
            <a:spLocks noChangeArrowheads="1"/>
          </p:cNvSpPr>
          <p:nvPr/>
        </p:nvSpPr>
        <p:spPr bwMode="auto">
          <a:xfrm flipH="1">
            <a:off x="1654175"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7" name="AutoShape 85"/>
          <p:cNvSpPr>
            <a:spLocks noChangeArrowheads="1"/>
          </p:cNvSpPr>
          <p:nvPr/>
        </p:nvSpPr>
        <p:spPr bwMode="auto">
          <a:xfrm rot="16200000" flipH="1">
            <a:off x="1677194"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558" name="Line 86"/>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59" name="Line 87"/>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0" name="Line 8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1" name="Line 89"/>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2" name="Line 90"/>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3" name="Line 91"/>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4" name="Line 92"/>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5" name="Line 93"/>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6" name="Rectangle 94"/>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7" name="Oval 95"/>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8" name="Line 96"/>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69" name="Line 97"/>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0" name="Line 98"/>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1" name="Line 99"/>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2" name="Line 100"/>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3" name="Line 101"/>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4" name="Line 102"/>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5" name="Line 103"/>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6" name="Line 104"/>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7" name="Line 105"/>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8" name="Line 106"/>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79" name="Line 107"/>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0" name="Line 108"/>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1" name="Line 109"/>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2" name="Line 110"/>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3" name="Line 111"/>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4" name="Oval 112"/>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5" name="Line 113"/>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6" name="Line 114"/>
          <p:cNvSpPr>
            <a:spLocks noChangeShapeType="1"/>
          </p:cNvSpPr>
          <p:nvPr/>
        </p:nvSpPr>
        <p:spPr bwMode="auto">
          <a:xfrm>
            <a:off x="4222750" y="1398588"/>
            <a:ext cx="8778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7" name="Line 115"/>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8" name="Line 116"/>
          <p:cNvSpPr>
            <a:spLocks noChangeShapeType="1"/>
          </p:cNvSpPr>
          <p:nvPr/>
        </p:nvSpPr>
        <p:spPr bwMode="auto">
          <a:xfrm flipV="1">
            <a:off x="422275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89" name="Line 117"/>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0" name="Line 118"/>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1" name="Rectangle 119"/>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92" name="Group 120"/>
          <p:cNvGrpSpPr>
            <a:grpSpLocks/>
          </p:cNvGrpSpPr>
          <p:nvPr/>
        </p:nvGrpSpPr>
        <p:grpSpPr bwMode="auto">
          <a:xfrm>
            <a:off x="3943350" y="2178050"/>
            <a:ext cx="74613" cy="69850"/>
            <a:chOff x="1781" y="2013"/>
            <a:chExt cx="47" cy="44"/>
          </a:xfrm>
        </p:grpSpPr>
        <p:sp>
          <p:nvSpPr>
            <p:cNvPr id="233593" name="Line 1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4" name="Line 1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595" name="Rectangle 123"/>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6" name="Line 124"/>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597" name="Line 125"/>
          <p:cNvSpPr>
            <a:spLocks noChangeShapeType="1"/>
          </p:cNvSpPr>
          <p:nvPr/>
        </p:nvSpPr>
        <p:spPr bwMode="auto">
          <a:xfrm>
            <a:off x="4210050" y="19891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598" name="Group 126"/>
          <p:cNvGrpSpPr>
            <a:grpSpLocks/>
          </p:cNvGrpSpPr>
          <p:nvPr/>
        </p:nvGrpSpPr>
        <p:grpSpPr bwMode="auto">
          <a:xfrm>
            <a:off x="4679950" y="2178050"/>
            <a:ext cx="74613" cy="69850"/>
            <a:chOff x="1875" y="2013"/>
            <a:chExt cx="47" cy="44"/>
          </a:xfrm>
        </p:grpSpPr>
        <p:sp>
          <p:nvSpPr>
            <p:cNvPr id="233599" name="Line 12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0" name="Line 12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01" name="Rectangle 129"/>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02" name="Group 130"/>
          <p:cNvGrpSpPr>
            <a:grpSpLocks/>
          </p:cNvGrpSpPr>
          <p:nvPr/>
        </p:nvGrpSpPr>
        <p:grpSpPr bwMode="auto">
          <a:xfrm>
            <a:off x="3919538" y="2247900"/>
            <a:ext cx="141287" cy="360363"/>
            <a:chOff x="1852" y="2057"/>
            <a:chExt cx="89" cy="227"/>
          </a:xfrm>
        </p:grpSpPr>
        <p:grpSp>
          <p:nvGrpSpPr>
            <p:cNvPr id="233603" name="Group 131"/>
            <p:cNvGrpSpPr>
              <a:grpSpLocks/>
            </p:cNvGrpSpPr>
            <p:nvPr/>
          </p:nvGrpSpPr>
          <p:grpSpPr bwMode="auto">
            <a:xfrm>
              <a:off x="1878" y="2259"/>
              <a:ext cx="35" cy="25"/>
              <a:chOff x="0" y="0"/>
              <a:chExt cx="20000" cy="19734"/>
            </a:xfrm>
          </p:grpSpPr>
          <p:sp>
            <p:nvSpPr>
              <p:cNvPr id="233604" name="Line 13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5" name="Line 13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6" name="Line 13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07" name="Rectangle 13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8" name="Line 13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09" name="Line 13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0" name="Line 13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1" name="Line 13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2" name="Line 14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13" name="Group 141"/>
          <p:cNvGrpSpPr>
            <a:grpSpLocks/>
          </p:cNvGrpSpPr>
          <p:nvPr/>
        </p:nvGrpSpPr>
        <p:grpSpPr bwMode="auto">
          <a:xfrm>
            <a:off x="4211638" y="2247900"/>
            <a:ext cx="142875" cy="349250"/>
            <a:chOff x="2036" y="2057"/>
            <a:chExt cx="90" cy="220"/>
          </a:xfrm>
        </p:grpSpPr>
        <p:grpSp>
          <p:nvGrpSpPr>
            <p:cNvPr id="233614" name="Group 142"/>
            <p:cNvGrpSpPr>
              <a:grpSpLocks/>
            </p:cNvGrpSpPr>
            <p:nvPr/>
          </p:nvGrpSpPr>
          <p:grpSpPr bwMode="auto">
            <a:xfrm>
              <a:off x="2062" y="2252"/>
              <a:ext cx="35" cy="25"/>
              <a:chOff x="0" y="0"/>
              <a:chExt cx="20000" cy="20208"/>
            </a:xfrm>
          </p:grpSpPr>
          <p:sp>
            <p:nvSpPr>
              <p:cNvPr id="233615" name="Line 14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6" name="Line 14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7" name="Line 14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18" name="Rectangle 14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19" name="Line 14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0" name="Line 14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1" name="Line 14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2" name="Line 15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3" name="Line 15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24" name="Rectangle 152"/>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5" name="Rectangle 153"/>
          <p:cNvSpPr>
            <a:spLocks noChangeArrowheads="1"/>
          </p:cNvSpPr>
          <p:nvPr/>
        </p:nvSpPr>
        <p:spPr bwMode="auto">
          <a:xfrm flipV="1">
            <a:off x="5105400" y="1181100"/>
            <a:ext cx="455613" cy="2730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26" name="Group 154"/>
          <p:cNvGrpSpPr>
            <a:grpSpLocks/>
          </p:cNvGrpSpPr>
          <p:nvPr/>
        </p:nvGrpSpPr>
        <p:grpSpPr bwMode="auto">
          <a:xfrm flipV="1">
            <a:off x="5119688" y="1044575"/>
            <a:ext cx="415925" cy="936625"/>
            <a:chOff x="2440" y="1064"/>
            <a:chExt cx="262" cy="590"/>
          </a:xfrm>
        </p:grpSpPr>
        <p:sp>
          <p:nvSpPr>
            <p:cNvPr id="233627" name="Rectangle 155"/>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8" name="Rectangle 156"/>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29" name="Rectangle 157"/>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0" name="Rectangle 158"/>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1" name="Line 159"/>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2" name="AutoShape 160"/>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633" name="AutoShape 161"/>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634" name="Rectangle 162"/>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5" name="AutoShape 163"/>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3636" name="Group 164"/>
          <p:cNvGrpSpPr>
            <a:grpSpLocks/>
          </p:cNvGrpSpPr>
          <p:nvPr/>
        </p:nvGrpSpPr>
        <p:grpSpPr bwMode="auto">
          <a:xfrm flipV="1">
            <a:off x="5400675" y="1995488"/>
            <a:ext cx="681038" cy="188912"/>
            <a:chOff x="2621" y="712"/>
            <a:chExt cx="429" cy="119"/>
          </a:xfrm>
        </p:grpSpPr>
        <p:sp>
          <p:nvSpPr>
            <p:cNvPr id="233637" name="Rectangle 16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38" name="Rectangle 16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39" name="Group 167"/>
            <p:cNvGrpSpPr>
              <a:grpSpLocks/>
            </p:cNvGrpSpPr>
            <p:nvPr/>
          </p:nvGrpSpPr>
          <p:grpSpPr bwMode="auto">
            <a:xfrm>
              <a:off x="2788" y="795"/>
              <a:ext cx="49" cy="36"/>
              <a:chOff x="2834" y="1154"/>
              <a:chExt cx="49" cy="36"/>
            </a:xfrm>
          </p:grpSpPr>
          <p:sp>
            <p:nvSpPr>
              <p:cNvPr id="233640" name="Line 1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1" name="Line 1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42" name="Line 17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3" name="Line 17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4" name="Line 17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5" name="Line 17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6" name="Line 17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47" name="Group 175"/>
            <p:cNvGrpSpPr>
              <a:grpSpLocks/>
            </p:cNvGrpSpPr>
            <p:nvPr/>
          </p:nvGrpSpPr>
          <p:grpSpPr bwMode="auto">
            <a:xfrm>
              <a:off x="2621" y="738"/>
              <a:ext cx="100" cy="70"/>
              <a:chOff x="2619" y="1091"/>
              <a:chExt cx="100" cy="70"/>
            </a:xfrm>
          </p:grpSpPr>
          <p:sp>
            <p:nvSpPr>
              <p:cNvPr id="233648" name="Oval 17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49" name="Line 17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0" name="Line 17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51" name="Group 179"/>
            <p:cNvGrpSpPr>
              <a:grpSpLocks/>
            </p:cNvGrpSpPr>
            <p:nvPr/>
          </p:nvGrpSpPr>
          <p:grpSpPr bwMode="auto">
            <a:xfrm>
              <a:off x="2859" y="795"/>
              <a:ext cx="49" cy="36"/>
              <a:chOff x="2834" y="1154"/>
              <a:chExt cx="49" cy="36"/>
            </a:xfrm>
          </p:grpSpPr>
          <p:sp>
            <p:nvSpPr>
              <p:cNvPr id="233652"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3"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3654" name="Group 182"/>
          <p:cNvGrpSpPr>
            <a:grpSpLocks/>
          </p:cNvGrpSpPr>
          <p:nvPr/>
        </p:nvGrpSpPr>
        <p:grpSpPr bwMode="auto">
          <a:xfrm flipH="1">
            <a:off x="2825750" y="6216650"/>
            <a:ext cx="65088" cy="85725"/>
            <a:chOff x="419" y="3223"/>
            <a:chExt cx="41" cy="54"/>
          </a:xfrm>
        </p:grpSpPr>
        <p:sp>
          <p:nvSpPr>
            <p:cNvPr id="233655"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6"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57" name="Line 185"/>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8" name="Line 186"/>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59" name="Line 187"/>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0" name="Rectangle 188"/>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1" name="Rectangle 189"/>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2" name="Line 190"/>
          <p:cNvSpPr>
            <a:spLocks noChangeShapeType="1"/>
          </p:cNvSpPr>
          <p:nvPr/>
        </p:nvSpPr>
        <p:spPr bwMode="auto">
          <a:xfrm flipH="1">
            <a:off x="2609850" y="5949950"/>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3" name="Line 191"/>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4" name="Rectangle 192"/>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5" name="Arc 193"/>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6" name="Arc 194"/>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7" name="Line 195"/>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68" name="Line 196"/>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69" name="Group 197"/>
          <p:cNvGrpSpPr>
            <a:grpSpLocks/>
          </p:cNvGrpSpPr>
          <p:nvPr/>
        </p:nvGrpSpPr>
        <p:grpSpPr bwMode="auto">
          <a:xfrm flipH="1">
            <a:off x="2827338" y="6078538"/>
            <a:ext cx="65087" cy="85725"/>
            <a:chOff x="419" y="3223"/>
            <a:chExt cx="41" cy="54"/>
          </a:xfrm>
        </p:grpSpPr>
        <p:sp>
          <p:nvSpPr>
            <p:cNvPr id="233670" name="Line 19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1" name="Line 19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672" name="Group 200"/>
          <p:cNvGrpSpPr>
            <a:grpSpLocks/>
          </p:cNvGrpSpPr>
          <p:nvPr/>
        </p:nvGrpSpPr>
        <p:grpSpPr bwMode="auto">
          <a:xfrm>
            <a:off x="630238" y="6205538"/>
            <a:ext cx="65087" cy="85725"/>
            <a:chOff x="419" y="3223"/>
            <a:chExt cx="41" cy="54"/>
          </a:xfrm>
        </p:grpSpPr>
        <p:sp>
          <p:nvSpPr>
            <p:cNvPr id="233673"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4"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75" name="Line 203"/>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6" name="Line 204"/>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7" name="Line 205"/>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8" name="Rectangle 206"/>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79" name="Rectangle 207"/>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0" name="Line 208"/>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1" name="Line 209"/>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2" name="Rectangle 210"/>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3" name="Arc 211"/>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4" name="Arc 212"/>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5" name="Line 213"/>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6" name="Line 214"/>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687" name="Group 215"/>
          <p:cNvGrpSpPr>
            <a:grpSpLocks/>
          </p:cNvGrpSpPr>
          <p:nvPr/>
        </p:nvGrpSpPr>
        <p:grpSpPr bwMode="auto">
          <a:xfrm>
            <a:off x="628650" y="6067425"/>
            <a:ext cx="65088" cy="85725"/>
            <a:chOff x="419" y="3223"/>
            <a:chExt cx="41" cy="54"/>
          </a:xfrm>
        </p:grpSpPr>
        <p:sp>
          <p:nvSpPr>
            <p:cNvPr id="233688" name="Line 21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89" name="Line 21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690" name="Line 218"/>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1" name="Line 219"/>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2" name="Line 220"/>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3" name="Line 221"/>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4" name="Text Box 22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3695" name="Text Box 223"/>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3696" name="Line 224"/>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7" name="Line 225"/>
          <p:cNvSpPr>
            <a:spLocks noChangeShapeType="1"/>
          </p:cNvSpPr>
          <p:nvPr/>
        </p:nvSpPr>
        <p:spPr bwMode="auto">
          <a:xfrm flipH="1">
            <a:off x="3543300" y="2117725"/>
            <a:ext cx="2095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8" name="Line 226"/>
          <p:cNvSpPr>
            <a:spLocks noChangeShapeType="1"/>
          </p:cNvSpPr>
          <p:nvPr/>
        </p:nvSpPr>
        <p:spPr bwMode="auto">
          <a:xfrm>
            <a:off x="1792288"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699" name="Line 227"/>
          <p:cNvSpPr>
            <a:spLocks noChangeShapeType="1"/>
          </p:cNvSpPr>
          <p:nvPr/>
        </p:nvSpPr>
        <p:spPr bwMode="auto">
          <a:xfrm flipH="1">
            <a:off x="450850"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0" name="Line 228"/>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1" name="Line 229"/>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2" name="Line 230"/>
          <p:cNvSpPr>
            <a:spLocks noChangeShapeType="1"/>
          </p:cNvSpPr>
          <p:nvPr/>
        </p:nvSpPr>
        <p:spPr bwMode="auto">
          <a:xfrm rot="5400000" flipH="1">
            <a:off x="1177132" y="5555456"/>
            <a:ext cx="487362" cy="3175"/>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3" name="Rectangle 231"/>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4" name="Line 232"/>
          <p:cNvSpPr>
            <a:spLocks noChangeShapeType="1"/>
          </p:cNvSpPr>
          <p:nvPr/>
        </p:nvSpPr>
        <p:spPr bwMode="auto">
          <a:xfrm rot="-5400000">
            <a:off x="1427956" y="5918994"/>
            <a:ext cx="2365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5" name="Line 233"/>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6" name="Line 234"/>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7" name="Line 235"/>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8" name="Line 236"/>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09" name="Line 237"/>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0" name="Line 238"/>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1" name="Line 239"/>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2" name="Line 240"/>
          <p:cNvSpPr>
            <a:spLocks noChangeShapeType="1"/>
          </p:cNvSpPr>
          <p:nvPr/>
        </p:nvSpPr>
        <p:spPr bwMode="auto">
          <a:xfrm>
            <a:off x="666750" y="3784600"/>
            <a:ext cx="0" cy="12827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3" name="Text Box 241"/>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6600"/>
                </a:solidFill>
              </a:rPr>
              <a:t>CYLA Extend A+</a:t>
            </a:r>
            <a:r>
              <a:rPr lang="en-US" sz="1400"/>
              <a:t> CYLB Extend B+ CYLB Retract B- CYLB Extend B+ CYLB Retract B- CYLA Retract A-</a:t>
            </a:r>
          </a:p>
        </p:txBody>
      </p:sp>
      <p:sp>
        <p:nvSpPr>
          <p:cNvPr id="233714" name="AutoShape 24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715" name="Text Box 243"/>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3716" name="Oval 244"/>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7" name="Line 245"/>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8" name="Line 246"/>
          <p:cNvSpPr>
            <a:spLocks noChangeShapeType="1"/>
          </p:cNvSpPr>
          <p:nvPr/>
        </p:nvSpPr>
        <p:spPr bwMode="auto">
          <a:xfrm flipH="1">
            <a:off x="684213" y="5064125"/>
            <a:ext cx="7381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19" name="Line 247"/>
          <p:cNvSpPr>
            <a:spLocks noChangeShapeType="1"/>
          </p:cNvSpPr>
          <p:nvPr/>
        </p:nvSpPr>
        <p:spPr bwMode="auto">
          <a:xfrm>
            <a:off x="1422400" y="5064125"/>
            <a:ext cx="0" cy="290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0" name="Line 248"/>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1" name="Line 249"/>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2" name="Line 250"/>
          <p:cNvSpPr>
            <a:spLocks noChangeShapeType="1"/>
          </p:cNvSpPr>
          <p:nvPr/>
        </p:nvSpPr>
        <p:spPr bwMode="auto">
          <a:xfrm flipV="1">
            <a:off x="1431925"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3" name="Line 251"/>
          <p:cNvSpPr>
            <a:spLocks noChangeShapeType="1"/>
          </p:cNvSpPr>
          <p:nvPr/>
        </p:nvSpPr>
        <p:spPr bwMode="auto">
          <a:xfrm flipH="1">
            <a:off x="1281113"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24" name="Group 252"/>
          <p:cNvGrpSpPr>
            <a:grpSpLocks/>
          </p:cNvGrpSpPr>
          <p:nvPr/>
        </p:nvGrpSpPr>
        <p:grpSpPr bwMode="auto">
          <a:xfrm>
            <a:off x="1544638" y="2471738"/>
            <a:ext cx="74612" cy="69850"/>
            <a:chOff x="1781" y="2013"/>
            <a:chExt cx="47" cy="44"/>
          </a:xfrm>
        </p:grpSpPr>
        <p:sp>
          <p:nvSpPr>
            <p:cNvPr id="233725" name="Line 25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6" name="Line 25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27" name="Oval 25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29" name="Line 257"/>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30" name="Group 258"/>
          <p:cNvGrpSpPr>
            <a:grpSpLocks/>
          </p:cNvGrpSpPr>
          <p:nvPr/>
        </p:nvGrpSpPr>
        <p:grpSpPr bwMode="auto">
          <a:xfrm rot="5400000">
            <a:off x="3285331" y="4418807"/>
            <a:ext cx="84137" cy="177800"/>
            <a:chOff x="0" y="0"/>
            <a:chExt cx="20000" cy="20000"/>
          </a:xfrm>
        </p:grpSpPr>
        <p:sp>
          <p:nvSpPr>
            <p:cNvPr id="233731" name="Arc 2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2" name="Arc 2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733" name="Group 261"/>
          <p:cNvGrpSpPr>
            <a:grpSpLocks/>
          </p:cNvGrpSpPr>
          <p:nvPr/>
        </p:nvGrpSpPr>
        <p:grpSpPr bwMode="auto">
          <a:xfrm flipH="1">
            <a:off x="4978400" y="3932238"/>
            <a:ext cx="74613" cy="171450"/>
            <a:chOff x="0" y="0"/>
            <a:chExt cx="20000" cy="20000"/>
          </a:xfrm>
        </p:grpSpPr>
        <p:sp>
          <p:nvSpPr>
            <p:cNvPr id="233734" name="Arc 26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5" name="Arc 26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36"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7" name="Line 265"/>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8" name="Line 266"/>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39" name="Line 267"/>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0" name="AutoShape 268"/>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741" name="Text Box 2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33742" name="Text Box 27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3743" name="Text Box 27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33744" name="Rectangle 272"/>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5" name="Rectangle 273"/>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46" name="Group 274"/>
          <p:cNvGrpSpPr>
            <a:grpSpLocks/>
          </p:cNvGrpSpPr>
          <p:nvPr/>
        </p:nvGrpSpPr>
        <p:grpSpPr bwMode="auto">
          <a:xfrm rot="-10800000" flipH="1" flipV="1">
            <a:off x="5673725" y="1590675"/>
            <a:ext cx="77788" cy="57150"/>
            <a:chOff x="2834" y="1154"/>
            <a:chExt cx="49" cy="36"/>
          </a:xfrm>
        </p:grpSpPr>
        <p:sp>
          <p:nvSpPr>
            <p:cNvPr id="233747" name="Line 2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48" name="Line 2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49" name="Line 277"/>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0" name="Line 278"/>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1" name="Line 279"/>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2" name="Line 280"/>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3" name="Line 281"/>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54" name="Group 282"/>
          <p:cNvGrpSpPr>
            <a:grpSpLocks/>
          </p:cNvGrpSpPr>
          <p:nvPr/>
        </p:nvGrpSpPr>
        <p:grpSpPr bwMode="auto">
          <a:xfrm rot="-10800000" flipH="1" flipV="1">
            <a:off x="5408613" y="1500188"/>
            <a:ext cx="158750" cy="111125"/>
            <a:chOff x="2619" y="1091"/>
            <a:chExt cx="100" cy="70"/>
          </a:xfrm>
        </p:grpSpPr>
        <p:sp>
          <p:nvSpPr>
            <p:cNvPr id="233755" name="Oval 2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6" name="Line 2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57" name="Line 2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3758" name="Group 286"/>
          <p:cNvGrpSpPr>
            <a:grpSpLocks/>
          </p:cNvGrpSpPr>
          <p:nvPr/>
        </p:nvGrpSpPr>
        <p:grpSpPr bwMode="auto">
          <a:xfrm rot="-10800000" flipH="1" flipV="1">
            <a:off x="5786438" y="1590675"/>
            <a:ext cx="77787" cy="57150"/>
            <a:chOff x="2834" y="1154"/>
            <a:chExt cx="49" cy="36"/>
          </a:xfrm>
        </p:grpSpPr>
        <p:sp>
          <p:nvSpPr>
            <p:cNvPr id="233759" name="Line 2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0" name="Line 2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761" name="Line 289"/>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2" name="Oval 290"/>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763" name="Group 291"/>
          <p:cNvGrpSpPr>
            <a:grpSpLocks/>
          </p:cNvGrpSpPr>
          <p:nvPr/>
        </p:nvGrpSpPr>
        <p:grpSpPr bwMode="auto">
          <a:xfrm rot="5400000">
            <a:off x="2184400" y="992188"/>
            <a:ext cx="282575" cy="171450"/>
            <a:chOff x="936" y="744"/>
            <a:chExt cx="178" cy="108"/>
          </a:xfrm>
        </p:grpSpPr>
        <p:sp>
          <p:nvSpPr>
            <p:cNvPr id="233764" name="Line 29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5" name="AutoShape 29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3766" name="Group 294"/>
          <p:cNvGrpSpPr>
            <a:grpSpLocks/>
          </p:cNvGrpSpPr>
          <p:nvPr/>
        </p:nvGrpSpPr>
        <p:grpSpPr bwMode="auto">
          <a:xfrm rot="-10800000">
            <a:off x="2897188" y="5854700"/>
            <a:ext cx="311150" cy="212725"/>
            <a:chOff x="1783" y="2458"/>
            <a:chExt cx="196" cy="134"/>
          </a:xfrm>
        </p:grpSpPr>
        <p:sp>
          <p:nvSpPr>
            <p:cNvPr id="233767" name="Line 295"/>
            <p:cNvSpPr>
              <a:spLocks noChangeShapeType="1"/>
            </p:cNvSpPr>
            <p:nvPr/>
          </p:nvSpPr>
          <p:spPr bwMode="auto">
            <a:xfrm flipH="1" flipV="1">
              <a:off x="1868" y="2527"/>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68" name="AutoShape 29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3769" name="Group 297"/>
          <p:cNvGrpSpPr>
            <a:grpSpLocks/>
          </p:cNvGrpSpPr>
          <p:nvPr/>
        </p:nvGrpSpPr>
        <p:grpSpPr bwMode="auto">
          <a:xfrm flipH="1">
            <a:off x="5891213" y="1720850"/>
            <a:ext cx="311150" cy="212725"/>
            <a:chOff x="1783" y="2458"/>
            <a:chExt cx="196" cy="134"/>
          </a:xfrm>
        </p:grpSpPr>
        <p:sp>
          <p:nvSpPr>
            <p:cNvPr id="233770" name="Line 298"/>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1" name="AutoShape 2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772" name="Text Box 3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3773" name="Group 301"/>
          <p:cNvGrpSpPr>
            <a:grpSpLocks/>
          </p:cNvGrpSpPr>
          <p:nvPr/>
        </p:nvGrpSpPr>
        <p:grpSpPr bwMode="auto">
          <a:xfrm rot="10800000" flipH="1">
            <a:off x="320675" y="5851525"/>
            <a:ext cx="311150" cy="212725"/>
            <a:chOff x="1783" y="2458"/>
            <a:chExt cx="196" cy="134"/>
          </a:xfrm>
        </p:grpSpPr>
        <p:sp>
          <p:nvSpPr>
            <p:cNvPr id="233774" name="Line 3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5" name="AutoShape 3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776" name="Line 304"/>
          <p:cNvSpPr>
            <a:spLocks noChangeShapeType="1"/>
          </p:cNvSpPr>
          <p:nvPr/>
        </p:nvSpPr>
        <p:spPr bwMode="auto">
          <a:xfrm flipH="1">
            <a:off x="1560513" y="6037263"/>
            <a:ext cx="10541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7" name="Rectangle 3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8" name="Line 3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79" name="Line 307"/>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0" name="Line 308"/>
          <p:cNvSpPr>
            <a:spLocks noChangeShapeType="1"/>
          </p:cNvSpPr>
          <p:nvPr/>
        </p:nvSpPr>
        <p:spPr bwMode="auto">
          <a:xfrm rot="16200000" flipH="1">
            <a:off x="17740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1" name="Rectangle 3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2" name="Line 3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3" name="Line 3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4" name="Line 3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5" name="Rectangle 3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6" name="Line 3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7" name="Line 315"/>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8" name="Line 3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89" name="Rectangle 3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0" name="Line 3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1" name="Line 3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2" name="Line 32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3" name="Rectangle 3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4" name="Oval 3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5" name="Oval 3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6" name="Oval 3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7" name="Rectangle 3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8" name="Line 3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799" name="Line 327"/>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0" name="Line 3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1" name="Rectangle 3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2" name="Line 3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3" name="Line 3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4" name="Line 3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805" name="Group 333"/>
          <p:cNvGrpSpPr>
            <a:grpSpLocks/>
          </p:cNvGrpSpPr>
          <p:nvPr/>
        </p:nvGrpSpPr>
        <p:grpSpPr bwMode="auto">
          <a:xfrm>
            <a:off x="1385888" y="3957638"/>
            <a:ext cx="131762" cy="133350"/>
            <a:chOff x="873" y="2493"/>
            <a:chExt cx="83" cy="84"/>
          </a:xfrm>
        </p:grpSpPr>
        <p:sp>
          <p:nvSpPr>
            <p:cNvPr id="233806" name="Line 3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07" name="Line 3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3808" name="Line 336"/>
          <p:cNvSpPr>
            <a:spLocks noChangeShapeType="1"/>
          </p:cNvSpPr>
          <p:nvPr/>
        </p:nvSpPr>
        <p:spPr bwMode="auto">
          <a:xfrm rot="5400000" flipH="1">
            <a:off x="1053307" y="3385343"/>
            <a:ext cx="0" cy="798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4" name="Rectangle 3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5" name="Oval 3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6" name="Oval 3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7" name="Oval 3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8" name="Line 3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19" name="Line 3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0" name="Line 3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1" name="Line 3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2" name="Line 3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3" name="Text Box 351"/>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LVA1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FF6600"/>
                </a:solidFill>
                <a:latin typeface="Tahoma" charset="0"/>
              </a:rPr>
              <a:t>	 LVB0</a:t>
            </a:r>
          </a:p>
        </p:txBody>
      </p:sp>
      <p:sp>
        <p:nvSpPr>
          <p:cNvPr id="233824" name="Line 3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5" name="Line 353"/>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6" name="Line 354"/>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27" name="Text Box 355"/>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r>
              <a:rPr lang="en-US" sz="1400"/>
              <a:t>     B+     B-     B+     B-      A-</a:t>
            </a:r>
          </a:p>
        </p:txBody>
      </p:sp>
      <p:sp>
        <p:nvSpPr>
          <p:cNvPr id="233828" name="Text Box 356"/>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p>
        </p:txBody>
      </p:sp>
      <p:sp>
        <p:nvSpPr>
          <p:cNvPr id="233829" name="Text Box 357"/>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3830" name="Text Box 358"/>
          <p:cNvSpPr txBox="1">
            <a:spLocks noChangeArrowheads="1"/>
          </p:cNvSpPr>
          <p:nvPr/>
        </p:nvSpPr>
        <p:spPr bwMode="auto">
          <a:xfrm>
            <a:off x="276225"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3831" name="Text Box 359"/>
          <p:cNvSpPr txBox="1">
            <a:spLocks noChangeArrowheads="1"/>
          </p:cNvSpPr>
          <p:nvPr/>
        </p:nvSpPr>
        <p:spPr bwMode="auto">
          <a:xfrm>
            <a:off x="2397125"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3832" name="Oval 360"/>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833" name="Group 361"/>
          <p:cNvGrpSpPr>
            <a:grpSpLocks/>
          </p:cNvGrpSpPr>
          <p:nvPr/>
        </p:nvGrpSpPr>
        <p:grpSpPr bwMode="auto">
          <a:xfrm rot="-5400000">
            <a:off x="1923256" y="2105819"/>
            <a:ext cx="515938" cy="571500"/>
            <a:chOff x="1211" y="1494"/>
            <a:chExt cx="325" cy="360"/>
          </a:xfrm>
        </p:grpSpPr>
        <p:sp>
          <p:nvSpPr>
            <p:cNvPr id="233834" name="Rectangle 362"/>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35" name="Line 363"/>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36" name="Line 364"/>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37" name="Line 365"/>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33838" name="Group 366"/>
          <p:cNvGrpSpPr>
            <a:grpSpLocks/>
          </p:cNvGrpSpPr>
          <p:nvPr/>
        </p:nvGrpSpPr>
        <p:grpSpPr bwMode="auto">
          <a:xfrm>
            <a:off x="187325" y="2547938"/>
            <a:ext cx="515938" cy="571500"/>
            <a:chOff x="1211" y="1494"/>
            <a:chExt cx="325" cy="360"/>
          </a:xfrm>
        </p:grpSpPr>
        <p:sp>
          <p:nvSpPr>
            <p:cNvPr id="233839" name="Rectangle 36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3840" name="Line 36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41" name="Line 36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3842" name="Line 37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3843" name="Line 371"/>
          <p:cNvSpPr>
            <a:spLocks noChangeShapeType="1"/>
          </p:cNvSpPr>
          <p:nvPr/>
        </p:nvSpPr>
        <p:spPr bwMode="auto">
          <a:xfrm rot="16200000" flipV="1">
            <a:off x="334963"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4" name="Line 372"/>
          <p:cNvSpPr>
            <a:spLocks noChangeShapeType="1"/>
          </p:cNvSpPr>
          <p:nvPr/>
        </p:nvSpPr>
        <p:spPr bwMode="auto">
          <a:xfrm flipH="1">
            <a:off x="1566863" y="1193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5" name="Line 373"/>
          <p:cNvSpPr>
            <a:spLocks noChangeShapeType="1"/>
          </p:cNvSpPr>
          <p:nvPr/>
        </p:nvSpPr>
        <p:spPr bwMode="auto">
          <a:xfrm flipH="1">
            <a:off x="2311400" y="1219200"/>
            <a:ext cx="4587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47" name="Text Box 375"/>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extending until it makes LVA1. </a:t>
            </a:r>
          </a:p>
        </p:txBody>
      </p:sp>
      <p:grpSp>
        <p:nvGrpSpPr>
          <p:cNvPr id="233848" name="Group 376"/>
          <p:cNvGrpSpPr>
            <a:grpSpLocks/>
          </p:cNvGrpSpPr>
          <p:nvPr/>
        </p:nvGrpSpPr>
        <p:grpSpPr bwMode="auto">
          <a:xfrm>
            <a:off x="4687888" y="1397000"/>
            <a:ext cx="212725" cy="336550"/>
            <a:chOff x="2913" y="984"/>
            <a:chExt cx="134" cy="212"/>
          </a:xfrm>
        </p:grpSpPr>
        <p:sp>
          <p:nvSpPr>
            <p:cNvPr id="233849" name="Line 377"/>
            <p:cNvSpPr>
              <a:spLocks noChangeShapeType="1"/>
            </p:cNvSpPr>
            <p:nvPr/>
          </p:nvSpPr>
          <p:spPr bwMode="auto">
            <a:xfrm rot="-16200000" flipH="1" flipV="1">
              <a:off x="2922" y="1040"/>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0" name="AutoShape 378"/>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3851" name="Oval 379"/>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2" name="Text Box 380"/>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3853" name="Line 381"/>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4" name="Line 382"/>
          <p:cNvSpPr>
            <a:spLocks noChangeShapeType="1"/>
          </p:cNvSpPr>
          <p:nvPr/>
        </p:nvSpPr>
        <p:spPr bwMode="auto">
          <a:xfrm flipH="1">
            <a:off x="1955800" y="1257300"/>
            <a:ext cx="3556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5" name="Oval 383"/>
          <p:cNvSpPr>
            <a:spLocks noChangeArrowheads="1"/>
          </p:cNvSpPr>
          <p:nvPr/>
        </p:nvSpPr>
        <p:spPr bwMode="auto">
          <a:xfrm>
            <a:off x="2305050" y="12112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3856" name="Group 384"/>
          <p:cNvGrpSpPr>
            <a:grpSpLocks/>
          </p:cNvGrpSpPr>
          <p:nvPr/>
        </p:nvGrpSpPr>
        <p:grpSpPr bwMode="auto">
          <a:xfrm>
            <a:off x="976313" y="4151313"/>
            <a:ext cx="481012" cy="242887"/>
            <a:chOff x="615" y="2615"/>
            <a:chExt cx="303" cy="153"/>
          </a:xfrm>
        </p:grpSpPr>
        <p:sp>
          <p:nvSpPr>
            <p:cNvPr id="233857" name="Oval 385"/>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8" name="Line 386"/>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59" name="Line 387"/>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3860" name="Line 388"/>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68FD29EF-C608-0749-823F-249885E9C5DE}" type="slidenum">
              <a:rPr lang="en-US"/>
              <a:pPr/>
              <a:t>167</a:t>
            </a:fld>
            <a:endParaRPr lang="en-US"/>
          </a:p>
        </p:txBody>
      </p:sp>
      <p:sp>
        <p:nvSpPr>
          <p:cNvPr id="234498"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4499"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CYLA Extending </a:t>
            </a:r>
          </a:p>
        </p:txBody>
      </p:sp>
      <p:sp>
        <p:nvSpPr>
          <p:cNvPr id="234500"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1" name="Rectangle 5"/>
          <p:cNvSpPr>
            <a:spLocks noChangeArrowheads="1"/>
          </p:cNvSpPr>
          <p:nvPr/>
        </p:nvSpPr>
        <p:spPr bwMode="auto">
          <a:xfrm rot="5400000">
            <a:off x="697707" y="13073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2" name="Rectangle 6"/>
          <p:cNvSpPr>
            <a:spLocks noChangeArrowheads="1"/>
          </p:cNvSpPr>
          <p:nvPr/>
        </p:nvSpPr>
        <p:spPr bwMode="auto">
          <a:xfrm rot="5400000">
            <a:off x="1084263" y="1158875"/>
            <a:ext cx="455612" cy="9223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03" name="Group 7"/>
          <p:cNvGrpSpPr>
            <a:grpSpLocks/>
          </p:cNvGrpSpPr>
          <p:nvPr/>
        </p:nvGrpSpPr>
        <p:grpSpPr bwMode="auto">
          <a:xfrm>
            <a:off x="693738" y="1404938"/>
            <a:ext cx="1363662" cy="415925"/>
            <a:chOff x="437" y="1012"/>
            <a:chExt cx="859" cy="262"/>
          </a:xfrm>
        </p:grpSpPr>
        <p:sp>
          <p:nvSpPr>
            <p:cNvPr id="234504"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5"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6"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7"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8"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09"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511"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12"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13" name="Group 17"/>
          <p:cNvGrpSpPr>
            <a:grpSpLocks/>
          </p:cNvGrpSpPr>
          <p:nvPr/>
        </p:nvGrpSpPr>
        <p:grpSpPr bwMode="auto">
          <a:xfrm rot="-5400000">
            <a:off x="1893094" y="1185069"/>
            <a:ext cx="77788" cy="57150"/>
            <a:chOff x="2834" y="1154"/>
            <a:chExt cx="49" cy="36"/>
          </a:xfrm>
        </p:grpSpPr>
        <p:sp>
          <p:nvSpPr>
            <p:cNvPr id="234514"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15"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16"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17"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18"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19"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20"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21" name="Group 25"/>
          <p:cNvGrpSpPr>
            <a:grpSpLocks/>
          </p:cNvGrpSpPr>
          <p:nvPr/>
        </p:nvGrpSpPr>
        <p:grpSpPr bwMode="auto">
          <a:xfrm rot="-5400000">
            <a:off x="1789113" y="1382712"/>
            <a:ext cx="158750" cy="111125"/>
            <a:chOff x="2619" y="1091"/>
            <a:chExt cx="100" cy="70"/>
          </a:xfrm>
        </p:grpSpPr>
        <p:sp>
          <p:nvSpPr>
            <p:cNvPr id="234522"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23"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24"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525" name="Group 29"/>
          <p:cNvGrpSpPr>
            <a:grpSpLocks/>
          </p:cNvGrpSpPr>
          <p:nvPr/>
        </p:nvGrpSpPr>
        <p:grpSpPr bwMode="auto">
          <a:xfrm rot="-5400000">
            <a:off x="1893094" y="1072357"/>
            <a:ext cx="77787" cy="57150"/>
            <a:chOff x="2834" y="1154"/>
            <a:chExt cx="49" cy="36"/>
          </a:xfrm>
        </p:grpSpPr>
        <p:sp>
          <p:nvSpPr>
            <p:cNvPr id="234526"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27"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528" name="Group 32"/>
          <p:cNvGrpSpPr>
            <a:grpSpLocks/>
          </p:cNvGrpSpPr>
          <p:nvPr/>
        </p:nvGrpSpPr>
        <p:grpSpPr bwMode="auto">
          <a:xfrm rot="5400000" flipH="1">
            <a:off x="2536825" y="1089026"/>
            <a:ext cx="681037" cy="188912"/>
            <a:chOff x="2621" y="712"/>
            <a:chExt cx="429" cy="119"/>
          </a:xfrm>
        </p:grpSpPr>
        <p:sp>
          <p:nvSpPr>
            <p:cNvPr id="234529" name="Rectangle 3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0" name="Rectangle 3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31" name="Group 35"/>
            <p:cNvGrpSpPr>
              <a:grpSpLocks/>
            </p:cNvGrpSpPr>
            <p:nvPr/>
          </p:nvGrpSpPr>
          <p:grpSpPr bwMode="auto">
            <a:xfrm>
              <a:off x="2788" y="795"/>
              <a:ext cx="49" cy="36"/>
              <a:chOff x="2834" y="1154"/>
              <a:chExt cx="49" cy="36"/>
            </a:xfrm>
          </p:grpSpPr>
          <p:sp>
            <p:nvSpPr>
              <p:cNvPr id="234532"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3"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34" name="Line 3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5" name="Line 3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6" name="Line 4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7" name="Line 4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38" name="Line 4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39" name="Group 43"/>
            <p:cNvGrpSpPr>
              <a:grpSpLocks/>
            </p:cNvGrpSpPr>
            <p:nvPr/>
          </p:nvGrpSpPr>
          <p:grpSpPr bwMode="auto">
            <a:xfrm>
              <a:off x="2621" y="738"/>
              <a:ext cx="100" cy="70"/>
              <a:chOff x="2619" y="1091"/>
              <a:chExt cx="100" cy="70"/>
            </a:xfrm>
          </p:grpSpPr>
          <p:sp>
            <p:nvSpPr>
              <p:cNvPr id="234540" name="Oval 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1" name="Line 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2" name="Line 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543" name="Group 47"/>
            <p:cNvGrpSpPr>
              <a:grpSpLocks/>
            </p:cNvGrpSpPr>
            <p:nvPr/>
          </p:nvGrpSpPr>
          <p:grpSpPr bwMode="auto">
            <a:xfrm>
              <a:off x="2859" y="795"/>
              <a:ext cx="49" cy="36"/>
              <a:chOff x="2834" y="1154"/>
              <a:chExt cx="49" cy="36"/>
            </a:xfrm>
          </p:grpSpPr>
          <p:sp>
            <p:nvSpPr>
              <p:cNvPr id="234544" name="Line 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5" name="Line 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4546" name="Line 50"/>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7" name="Line 51"/>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8" name="Line 52"/>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49" name="Rectangle 53"/>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50" name="Rectangle 54"/>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51" name="Line 55"/>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52" name="Line 56"/>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53" name="Group 57"/>
          <p:cNvGrpSpPr>
            <a:grpSpLocks/>
          </p:cNvGrpSpPr>
          <p:nvPr/>
        </p:nvGrpSpPr>
        <p:grpSpPr bwMode="auto">
          <a:xfrm>
            <a:off x="1235075" y="2474913"/>
            <a:ext cx="74613" cy="69850"/>
            <a:chOff x="1875" y="2013"/>
            <a:chExt cx="47" cy="44"/>
          </a:xfrm>
        </p:grpSpPr>
        <p:sp>
          <p:nvSpPr>
            <p:cNvPr id="234554" name="Line 5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55" name="Line 5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56" name="Rectangle 60"/>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557" name="Group 61"/>
          <p:cNvGrpSpPr>
            <a:grpSpLocks/>
          </p:cNvGrpSpPr>
          <p:nvPr/>
        </p:nvGrpSpPr>
        <p:grpSpPr bwMode="auto">
          <a:xfrm>
            <a:off x="1206500" y="2544763"/>
            <a:ext cx="141288" cy="360362"/>
            <a:chOff x="1852" y="2057"/>
            <a:chExt cx="89" cy="227"/>
          </a:xfrm>
        </p:grpSpPr>
        <p:grpSp>
          <p:nvGrpSpPr>
            <p:cNvPr id="234558" name="Group 62"/>
            <p:cNvGrpSpPr>
              <a:grpSpLocks/>
            </p:cNvGrpSpPr>
            <p:nvPr/>
          </p:nvGrpSpPr>
          <p:grpSpPr bwMode="auto">
            <a:xfrm>
              <a:off x="1878" y="2259"/>
              <a:ext cx="35" cy="25"/>
              <a:chOff x="0" y="0"/>
              <a:chExt cx="20000" cy="19734"/>
            </a:xfrm>
          </p:grpSpPr>
          <p:sp>
            <p:nvSpPr>
              <p:cNvPr id="234559" name="Line 6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0" name="Line 6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1" name="Line 6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62" name="Rectangle 6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3" name="Line 6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4" name="Line 6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5" name="Line 6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6" name="Line 7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67" name="Line 7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568" name="Group 72"/>
          <p:cNvGrpSpPr>
            <a:grpSpLocks/>
          </p:cNvGrpSpPr>
          <p:nvPr/>
        </p:nvGrpSpPr>
        <p:grpSpPr bwMode="auto">
          <a:xfrm>
            <a:off x="1498600" y="2544763"/>
            <a:ext cx="142875" cy="349250"/>
            <a:chOff x="2036" y="2057"/>
            <a:chExt cx="90" cy="220"/>
          </a:xfrm>
        </p:grpSpPr>
        <p:grpSp>
          <p:nvGrpSpPr>
            <p:cNvPr id="234569" name="Group 73"/>
            <p:cNvGrpSpPr>
              <a:grpSpLocks/>
            </p:cNvGrpSpPr>
            <p:nvPr/>
          </p:nvGrpSpPr>
          <p:grpSpPr bwMode="auto">
            <a:xfrm>
              <a:off x="2062" y="2252"/>
              <a:ext cx="35" cy="25"/>
              <a:chOff x="0" y="0"/>
              <a:chExt cx="20000" cy="20208"/>
            </a:xfrm>
          </p:grpSpPr>
          <p:sp>
            <p:nvSpPr>
              <p:cNvPr id="234570" name="Line 7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1" name="Line 7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2" name="Line 7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73" name="Rectangle 7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4" name="Line 7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5" name="Line 7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6" name="Line 8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7" name="Line 8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78" name="Line 8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579" name="AutoShape 83"/>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80" name="Rectangle 84"/>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1" name="AutoShape 85"/>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582" name="Line 86"/>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3" name="Line 87"/>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4" name="Line 8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5" name="Line 89"/>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6" name="Line 90"/>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7" name="Line 91"/>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8" name="Line 92"/>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89" name="Line 93"/>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0" name="Rectangle 94"/>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1" name="Oval 95"/>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2" name="Line 96"/>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3" name="Line 97"/>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4" name="Line 98"/>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5" name="Line 99"/>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6" name="Line 100"/>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7" name="Line 101"/>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8" name="Line 102"/>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599" name="Line 103"/>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0" name="Line 104"/>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1" name="Line 105"/>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2" name="Line 106"/>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3" name="Line 107"/>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4" name="Line 108"/>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5" name="Line 109"/>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6" name="Line 110"/>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7" name="Line 111"/>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8" name="Oval 112"/>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09" name="Line 113"/>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0" name="Line 114"/>
          <p:cNvSpPr>
            <a:spLocks noChangeShapeType="1"/>
          </p:cNvSpPr>
          <p:nvPr/>
        </p:nvSpPr>
        <p:spPr bwMode="auto">
          <a:xfrm>
            <a:off x="4222750" y="1398588"/>
            <a:ext cx="8778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1" name="Line 115"/>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2" name="Line 116"/>
          <p:cNvSpPr>
            <a:spLocks noChangeShapeType="1"/>
          </p:cNvSpPr>
          <p:nvPr/>
        </p:nvSpPr>
        <p:spPr bwMode="auto">
          <a:xfrm flipV="1">
            <a:off x="422275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3" name="Line 117"/>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4" name="Line 118"/>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5" name="Rectangle 119"/>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16" name="Group 120"/>
          <p:cNvGrpSpPr>
            <a:grpSpLocks/>
          </p:cNvGrpSpPr>
          <p:nvPr/>
        </p:nvGrpSpPr>
        <p:grpSpPr bwMode="auto">
          <a:xfrm>
            <a:off x="3943350" y="2178050"/>
            <a:ext cx="74613" cy="69850"/>
            <a:chOff x="1781" y="2013"/>
            <a:chExt cx="47" cy="44"/>
          </a:xfrm>
        </p:grpSpPr>
        <p:sp>
          <p:nvSpPr>
            <p:cNvPr id="234617" name="Line 1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18" name="Line 1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19" name="Rectangle 123"/>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0" name="Line 124"/>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1" name="Line 125"/>
          <p:cNvSpPr>
            <a:spLocks noChangeShapeType="1"/>
          </p:cNvSpPr>
          <p:nvPr/>
        </p:nvSpPr>
        <p:spPr bwMode="auto">
          <a:xfrm>
            <a:off x="4210050" y="19891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22" name="Group 126"/>
          <p:cNvGrpSpPr>
            <a:grpSpLocks/>
          </p:cNvGrpSpPr>
          <p:nvPr/>
        </p:nvGrpSpPr>
        <p:grpSpPr bwMode="auto">
          <a:xfrm>
            <a:off x="4679950" y="2178050"/>
            <a:ext cx="74613" cy="69850"/>
            <a:chOff x="1875" y="2013"/>
            <a:chExt cx="47" cy="44"/>
          </a:xfrm>
        </p:grpSpPr>
        <p:sp>
          <p:nvSpPr>
            <p:cNvPr id="234623" name="Line 12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4" name="Line 12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25" name="Rectangle 129"/>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26" name="Group 130"/>
          <p:cNvGrpSpPr>
            <a:grpSpLocks/>
          </p:cNvGrpSpPr>
          <p:nvPr/>
        </p:nvGrpSpPr>
        <p:grpSpPr bwMode="auto">
          <a:xfrm>
            <a:off x="3919538" y="2247900"/>
            <a:ext cx="141287" cy="360363"/>
            <a:chOff x="1852" y="2057"/>
            <a:chExt cx="89" cy="227"/>
          </a:xfrm>
        </p:grpSpPr>
        <p:grpSp>
          <p:nvGrpSpPr>
            <p:cNvPr id="234627" name="Group 131"/>
            <p:cNvGrpSpPr>
              <a:grpSpLocks/>
            </p:cNvGrpSpPr>
            <p:nvPr/>
          </p:nvGrpSpPr>
          <p:grpSpPr bwMode="auto">
            <a:xfrm>
              <a:off x="1878" y="2259"/>
              <a:ext cx="35" cy="25"/>
              <a:chOff x="0" y="0"/>
              <a:chExt cx="20000" cy="19734"/>
            </a:xfrm>
          </p:grpSpPr>
          <p:sp>
            <p:nvSpPr>
              <p:cNvPr id="234628" name="Line 13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29" name="Line 13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0" name="Line 13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31" name="Rectangle 13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2" name="Line 13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3" name="Line 13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4" name="Line 13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5" name="Line 13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36" name="Line 14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637" name="Group 141"/>
          <p:cNvGrpSpPr>
            <a:grpSpLocks/>
          </p:cNvGrpSpPr>
          <p:nvPr/>
        </p:nvGrpSpPr>
        <p:grpSpPr bwMode="auto">
          <a:xfrm>
            <a:off x="4211638" y="2247900"/>
            <a:ext cx="142875" cy="349250"/>
            <a:chOff x="2036" y="2057"/>
            <a:chExt cx="90" cy="220"/>
          </a:xfrm>
        </p:grpSpPr>
        <p:grpSp>
          <p:nvGrpSpPr>
            <p:cNvPr id="234638" name="Group 142"/>
            <p:cNvGrpSpPr>
              <a:grpSpLocks/>
            </p:cNvGrpSpPr>
            <p:nvPr/>
          </p:nvGrpSpPr>
          <p:grpSpPr bwMode="auto">
            <a:xfrm>
              <a:off x="2062" y="2252"/>
              <a:ext cx="35" cy="25"/>
              <a:chOff x="0" y="0"/>
              <a:chExt cx="20000" cy="20208"/>
            </a:xfrm>
          </p:grpSpPr>
          <p:sp>
            <p:nvSpPr>
              <p:cNvPr id="234639" name="Line 14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0" name="Line 14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1" name="Line 14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42" name="Rectangle 14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3" name="Line 14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4" name="Line 14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5" name="Line 14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6" name="Line 15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7" name="Line 15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48" name="Rectangle 152"/>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49" name="Rectangle 153"/>
          <p:cNvSpPr>
            <a:spLocks noChangeArrowheads="1"/>
          </p:cNvSpPr>
          <p:nvPr/>
        </p:nvSpPr>
        <p:spPr bwMode="auto">
          <a:xfrm flipV="1">
            <a:off x="5105400" y="1239838"/>
            <a:ext cx="455613" cy="214312"/>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50" name="Group 154"/>
          <p:cNvGrpSpPr>
            <a:grpSpLocks/>
          </p:cNvGrpSpPr>
          <p:nvPr/>
        </p:nvGrpSpPr>
        <p:grpSpPr bwMode="auto">
          <a:xfrm flipV="1">
            <a:off x="5119688" y="1133475"/>
            <a:ext cx="415925" cy="936625"/>
            <a:chOff x="2440" y="1064"/>
            <a:chExt cx="262" cy="590"/>
          </a:xfrm>
        </p:grpSpPr>
        <p:sp>
          <p:nvSpPr>
            <p:cNvPr id="234651" name="Rectangle 155"/>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2" name="Rectangle 156"/>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3" name="Rectangle 157"/>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4" name="Rectangle 158"/>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5" name="Line 159"/>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6" name="AutoShape 160"/>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657" name="AutoShape 161"/>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58" name="Rectangle 162"/>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59" name="AutoShape 163"/>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661" name="Rectangle 16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2" name="Rectangle 16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63" name="Group 167"/>
          <p:cNvGrpSpPr>
            <a:grpSpLocks/>
          </p:cNvGrpSpPr>
          <p:nvPr/>
        </p:nvGrpSpPr>
        <p:grpSpPr bwMode="auto">
          <a:xfrm flipV="1">
            <a:off x="5756275" y="1995488"/>
            <a:ext cx="77788" cy="57150"/>
            <a:chOff x="2834" y="1154"/>
            <a:chExt cx="49" cy="36"/>
          </a:xfrm>
        </p:grpSpPr>
        <p:sp>
          <p:nvSpPr>
            <p:cNvPr id="234664" name="Line 1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5" name="Line 1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66" name="Line 17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7" name="Line 17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8" name="Line 17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69" name="Line 17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0" name="Line 17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71" name="Group 175"/>
          <p:cNvGrpSpPr>
            <a:grpSpLocks/>
          </p:cNvGrpSpPr>
          <p:nvPr/>
        </p:nvGrpSpPr>
        <p:grpSpPr bwMode="auto">
          <a:xfrm flipV="1">
            <a:off x="5491163" y="2032000"/>
            <a:ext cx="158750" cy="111125"/>
            <a:chOff x="2619" y="1091"/>
            <a:chExt cx="100" cy="70"/>
          </a:xfrm>
        </p:grpSpPr>
        <p:sp>
          <p:nvSpPr>
            <p:cNvPr id="234672" name="Oval 17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3" name="Line 17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4" name="Line 17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675" name="Group 179"/>
          <p:cNvGrpSpPr>
            <a:grpSpLocks/>
          </p:cNvGrpSpPr>
          <p:nvPr/>
        </p:nvGrpSpPr>
        <p:grpSpPr bwMode="auto">
          <a:xfrm flipV="1">
            <a:off x="5868988" y="1995488"/>
            <a:ext cx="77787" cy="57150"/>
            <a:chOff x="2834" y="1154"/>
            <a:chExt cx="49" cy="36"/>
          </a:xfrm>
        </p:grpSpPr>
        <p:sp>
          <p:nvSpPr>
            <p:cNvPr id="234676"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77"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678" name="Group 182"/>
          <p:cNvGrpSpPr>
            <a:grpSpLocks/>
          </p:cNvGrpSpPr>
          <p:nvPr/>
        </p:nvGrpSpPr>
        <p:grpSpPr bwMode="auto">
          <a:xfrm flipH="1">
            <a:off x="2825750" y="6216650"/>
            <a:ext cx="65088" cy="85725"/>
            <a:chOff x="419" y="3223"/>
            <a:chExt cx="41" cy="54"/>
          </a:xfrm>
        </p:grpSpPr>
        <p:sp>
          <p:nvSpPr>
            <p:cNvPr id="234679"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0"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81" name="Line 185"/>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2" name="Line 186"/>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3" name="Line 187"/>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4" name="Rectangle 188"/>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5" name="Rectangle 189"/>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6" name="Line 190"/>
          <p:cNvSpPr>
            <a:spLocks noChangeShapeType="1"/>
          </p:cNvSpPr>
          <p:nvPr/>
        </p:nvSpPr>
        <p:spPr bwMode="auto">
          <a:xfrm flipH="1">
            <a:off x="2609850" y="5949950"/>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7" name="Line 191"/>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8" name="Rectangle 192"/>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89" name="Arc 193"/>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0" name="Arc 194"/>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1" name="Line 195"/>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2" name="Line 196"/>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693" name="Group 197"/>
          <p:cNvGrpSpPr>
            <a:grpSpLocks/>
          </p:cNvGrpSpPr>
          <p:nvPr/>
        </p:nvGrpSpPr>
        <p:grpSpPr bwMode="auto">
          <a:xfrm flipH="1">
            <a:off x="2827338" y="6078538"/>
            <a:ext cx="65087" cy="85725"/>
            <a:chOff x="419" y="3223"/>
            <a:chExt cx="41" cy="54"/>
          </a:xfrm>
        </p:grpSpPr>
        <p:sp>
          <p:nvSpPr>
            <p:cNvPr id="234694" name="Line 19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5" name="Line 19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696" name="Group 200"/>
          <p:cNvGrpSpPr>
            <a:grpSpLocks/>
          </p:cNvGrpSpPr>
          <p:nvPr/>
        </p:nvGrpSpPr>
        <p:grpSpPr bwMode="auto">
          <a:xfrm>
            <a:off x="630238" y="6205538"/>
            <a:ext cx="65087" cy="85725"/>
            <a:chOff x="419" y="3223"/>
            <a:chExt cx="41" cy="54"/>
          </a:xfrm>
        </p:grpSpPr>
        <p:sp>
          <p:nvSpPr>
            <p:cNvPr id="234697"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698"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699" name="Line 203"/>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0" name="Line 204"/>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1" name="Line 205"/>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2" name="Rectangle 206"/>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3" name="Rectangle 207"/>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4" name="Line 208"/>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5" name="Line 209"/>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6" name="Rectangle 210"/>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7" name="Arc 211"/>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8" name="Arc 212"/>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09" name="Line 213"/>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0" name="Line 214"/>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11" name="Group 215"/>
          <p:cNvGrpSpPr>
            <a:grpSpLocks/>
          </p:cNvGrpSpPr>
          <p:nvPr/>
        </p:nvGrpSpPr>
        <p:grpSpPr bwMode="auto">
          <a:xfrm>
            <a:off x="628650" y="6067425"/>
            <a:ext cx="65088" cy="85725"/>
            <a:chOff x="419" y="3223"/>
            <a:chExt cx="41" cy="54"/>
          </a:xfrm>
        </p:grpSpPr>
        <p:sp>
          <p:nvSpPr>
            <p:cNvPr id="234712" name="Line 21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3" name="Line 21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14" name="Line 218"/>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5" name="Line 219"/>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6" name="Line 220"/>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7" name="Line 221"/>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18" name="Text Box 22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4719" name="Text Box 223"/>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4720" name="Line 224"/>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1" name="Line 225"/>
          <p:cNvSpPr>
            <a:spLocks noChangeShapeType="1"/>
          </p:cNvSpPr>
          <p:nvPr/>
        </p:nvSpPr>
        <p:spPr bwMode="auto">
          <a:xfrm flipH="1">
            <a:off x="3543300" y="2117725"/>
            <a:ext cx="2095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2" name="Line 226"/>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3" name="Line 227"/>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4" name="Line 228"/>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5" name="Line 229"/>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6" name="Line 230"/>
          <p:cNvSpPr>
            <a:spLocks noChangeShapeType="1"/>
          </p:cNvSpPr>
          <p:nvPr/>
        </p:nvSpPr>
        <p:spPr bwMode="auto">
          <a:xfrm rot="5400000" flipH="1">
            <a:off x="1177132" y="5555456"/>
            <a:ext cx="487362" cy="3175"/>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7" name="Rectangle 231"/>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8" name="Line 232"/>
          <p:cNvSpPr>
            <a:spLocks noChangeShapeType="1"/>
          </p:cNvSpPr>
          <p:nvPr/>
        </p:nvSpPr>
        <p:spPr bwMode="auto">
          <a:xfrm rot="-5400000">
            <a:off x="1427956" y="5918994"/>
            <a:ext cx="2365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29" name="Line 233"/>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0" name="Line 234"/>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1" name="Line 235"/>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2" name="Line 236"/>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3" name="Line 237"/>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4" name="Line 238"/>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5" name="Line 239"/>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6" name="Line 240"/>
          <p:cNvSpPr>
            <a:spLocks noChangeShapeType="1"/>
          </p:cNvSpPr>
          <p:nvPr/>
        </p:nvSpPr>
        <p:spPr bwMode="auto">
          <a:xfrm>
            <a:off x="666750" y="3784600"/>
            <a:ext cx="0" cy="12827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37" name="Text Box 241"/>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6600"/>
                </a:solidFill>
              </a:rPr>
              <a:t>CYLA Extend A+</a:t>
            </a:r>
            <a:r>
              <a:rPr lang="en-US" sz="1400"/>
              <a:t> </a:t>
            </a:r>
            <a:r>
              <a:rPr lang="en-US" sz="1400">
                <a:solidFill>
                  <a:srgbClr val="FF6600"/>
                </a:solidFill>
              </a:rPr>
              <a:t>CYLB Extend B+</a:t>
            </a:r>
            <a:r>
              <a:rPr lang="en-US" sz="1400"/>
              <a:t> CYLB Retract B- CYLB Extend B+ CYLB Retract B- CYLA Retract A-</a:t>
            </a:r>
          </a:p>
        </p:txBody>
      </p:sp>
      <p:sp>
        <p:nvSpPr>
          <p:cNvPr id="234738" name="AutoShape 24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739" name="Text Box 243"/>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4740" name="Oval 244"/>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1" name="Line 245"/>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2" name="Line 246"/>
          <p:cNvSpPr>
            <a:spLocks noChangeShapeType="1"/>
          </p:cNvSpPr>
          <p:nvPr/>
        </p:nvSpPr>
        <p:spPr bwMode="auto">
          <a:xfrm flipH="1">
            <a:off x="684213" y="5064125"/>
            <a:ext cx="7381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3" name="Line 247"/>
          <p:cNvSpPr>
            <a:spLocks noChangeShapeType="1"/>
          </p:cNvSpPr>
          <p:nvPr/>
        </p:nvSpPr>
        <p:spPr bwMode="auto">
          <a:xfrm>
            <a:off x="1422400" y="5064125"/>
            <a:ext cx="0" cy="290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4" name="Line 248"/>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5" name="Line 249"/>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6" name="Line 250"/>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47" name="Line 251"/>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48" name="Group 252"/>
          <p:cNvGrpSpPr>
            <a:grpSpLocks/>
          </p:cNvGrpSpPr>
          <p:nvPr/>
        </p:nvGrpSpPr>
        <p:grpSpPr bwMode="auto">
          <a:xfrm>
            <a:off x="1987550" y="2471738"/>
            <a:ext cx="74613" cy="69850"/>
            <a:chOff x="1781" y="2013"/>
            <a:chExt cx="47" cy="44"/>
          </a:xfrm>
        </p:grpSpPr>
        <p:sp>
          <p:nvSpPr>
            <p:cNvPr id="234749" name="Line 25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0" name="Line 25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51" name="Oval 25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2" name="Line 256"/>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3" name="Line 257"/>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54" name="Group 258"/>
          <p:cNvGrpSpPr>
            <a:grpSpLocks/>
          </p:cNvGrpSpPr>
          <p:nvPr/>
        </p:nvGrpSpPr>
        <p:grpSpPr bwMode="auto">
          <a:xfrm rot="5400000">
            <a:off x="3285331" y="4418807"/>
            <a:ext cx="84137" cy="177800"/>
            <a:chOff x="0" y="0"/>
            <a:chExt cx="20000" cy="20000"/>
          </a:xfrm>
        </p:grpSpPr>
        <p:sp>
          <p:nvSpPr>
            <p:cNvPr id="234755" name="Arc 2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6" name="Arc 2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57" name="Group 261"/>
          <p:cNvGrpSpPr>
            <a:grpSpLocks/>
          </p:cNvGrpSpPr>
          <p:nvPr/>
        </p:nvGrpSpPr>
        <p:grpSpPr bwMode="auto">
          <a:xfrm flipH="1">
            <a:off x="4978400" y="3932238"/>
            <a:ext cx="74613" cy="171450"/>
            <a:chOff x="0" y="0"/>
            <a:chExt cx="20000" cy="20000"/>
          </a:xfrm>
        </p:grpSpPr>
        <p:sp>
          <p:nvSpPr>
            <p:cNvPr id="234758" name="Arc 26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59" name="Arc 26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61" name="Line 265"/>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2" name="Line 266"/>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3" name="Line 267"/>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4" name="AutoShape 268"/>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765" name="Text Box 2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4766" name="Text Box 27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4767" name="Text Box 27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4768" name="Rectangle 272"/>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9" name="Rectangle 273"/>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70" name="Group 274"/>
          <p:cNvGrpSpPr>
            <a:grpSpLocks/>
          </p:cNvGrpSpPr>
          <p:nvPr/>
        </p:nvGrpSpPr>
        <p:grpSpPr bwMode="auto">
          <a:xfrm rot="-10800000" flipH="1" flipV="1">
            <a:off x="5673725" y="1590675"/>
            <a:ext cx="77788" cy="57150"/>
            <a:chOff x="2834" y="1154"/>
            <a:chExt cx="49" cy="36"/>
          </a:xfrm>
        </p:grpSpPr>
        <p:sp>
          <p:nvSpPr>
            <p:cNvPr id="234771" name="Line 2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2" name="Line 2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73" name="Line 277"/>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4" name="Line 278"/>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5" name="Line 279"/>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6" name="Line 280"/>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77" name="Line 281"/>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78" name="Group 282"/>
          <p:cNvGrpSpPr>
            <a:grpSpLocks/>
          </p:cNvGrpSpPr>
          <p:nvPr/>
        </p:nvGrpSpPr>
        <p:grpSpPr bwMode="auto">
          <a:xfrm rot="-10800000" flipH="1" flipV="1">
            <a:off x="5408613" y="1500188"/>
            <a:ext cx="158750" cy="111125"/>
            <a:chOff x="2619" y="1091"/>
            <a:chExt cx="100" cy="70"/>
          </a:xfrm>
        </p:grpSpPr>
        <p:sp>
          <p:nvSpPr>
            <p:cNvPr id="234779" name="Oval 2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0" name="Line 2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1" name="Line 2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4782" name="Group 286"/>
          <p:cNvGrpSpPr>
            <a:grpSpLocks/>
          </p:cNvGrpSpPr>
          <p:nvPr/>
        </p:nvGrpSpPr>
        <p:grpSpPr bwMode="auto">
          <a:xfrm rot="-10800000" flipH="1" flipV="1">
            <a:off x="5786438" y="1590675"/>
            <a:ext cx="77787" cy="57150"/>
            <a:chOff x="2834" y="1154"/>
            <a:chExt cx="49" cy="36"/>
          </a:xfrm>
        </p:grpSpPr>
        <p:sp>
          <p:nvSpPr>
            <p:cNvPr id="234783" name="Line 2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4" name="Line 2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785" name="Line 289"/>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787" name="Group 291"/>
          <p:cNvGrpSpPr>
            <a:grpSpLocks/>
          </p:cNvGrpSpPr>
          <p:nvPr/>
        </p:nvGrpSpPr>
        <p:grpSpPr bwMode="auto">
          <a:xfrm rot="5400000">
            <a:off x="2184400" y="992188"/>
            <a:ext cx="282575" cy="171450"/>
            <a:chOff x="936" y="744"/>
            <a:chExt cx="178" cy="108"/>
          </a:xfrm>
        </p:grpSpPr>
        <p:sp>
          <p:nvSpPr>
            <p:cNvPr id="234788" name="Line 29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9" name="AutoShape 29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4790" name="Group 294"/>
          <p:cNvGrpSpPr>
            <a:grpSpLocks/>
          </p:cNvGrpSpPr>
          <p:nvPr/>
        </p:nvGrpSpPr>
        <p:grpSpPr bwMode="auto">
          <a:xfrm rot="-10800000">
            <a:off x="2897188" y="5854700"/>
            <a:ext cx="311150" cy="212725"/>
            <a:chOff x="1783" y="2458"/>
            <a:chExt cx="196" cy="134"/>
          </a:xfrm>
        </p:grpSpPr>
        <p:sp>
          <p:nvSpPr>
            <p:cNvPr id="234791" name="Line 295"/>
            <p:cNvSpPr>
              <a:spLocks noChangeShapeType="1"/>
            </p:cNvSpPr>
            <p:nvPr/>
          </p:nvSpPr>
          <p:spPr bwMode="auto">
            <a:xfrm flipH="1" flipV="1">
              <a:off x="1868" y="2527"/>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2" name="AutoShape 29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794" name="Line 2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5" name="AutoShape 2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796" name="Text Box 3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4797" name="Group 301"/>
          <p:cNvGrpSpPr>
            <a:grpSpLocks/>
          </p:cNvGrpSpPr>
          <p:nvPr/>
        </p:nvGrpSpPr>
        <p:grpSpPr bwMode="auto">
          <a:xfrm rot="10800000" flipH="1">
            <a:off x="320675" y="5851525"/>
            <a:ext cx="311150" cy="212725"/>
            <a:chOff x="1783" y="2458"/>
            <a:chExt cx="196" cy="134"/>
          </a:xfrm>
        </p:grpSpPr>
        <p:sp>
          <p:nvSpPr>
            <p:cNvPr id="234798" name="Line 3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99" name="AutoShape 3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800" name="Line 304"/>
          <p:cNvSpPr>
            <a:spLocks noChangeShapeType="1"/>
          </p:cNvSpPr>
          <p:nvPr/>
        </p:nvSpPr>
        <p:spPr bwMode="auto">
          <a:xfrm flipH="1">
            <a:off x="1560513" y="6037263"/>
            <a:ext cx="10541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1" name="Rectangle 3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2" name="Line 3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3" name="Line 3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4" name="Line 308"/>
          <p:cNvSpPr>
            <a:spLocks noChangeShapeType="1"/>
          </p:cNvSpPr>
          <p:nvPr/>
        </p:nvSpPr>
        <p:spPr bwMode="auto">
          <a:xfrm rot="16200000" flipH="1">
            <a:off x="17740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5" name="Rectangle 3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6" name="Line 3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7" name="Line 3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8" name="Line 312"/>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09" name="Rectangle 3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0" name="Line 3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1" name="Line 3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2" name="Line 3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3" name="Rectangle 3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4" name="Line 3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5" name="Line 3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6" name="Line 32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7" name="Rectangle 3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8" name="Oval 3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19" name="Oval 3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0" name="Oval 3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1" name="Rectangle 3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2" name="Line 3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3" name="Line 3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4" name="Line 3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5" name="Rectangle 3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6" name="Line 3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7" name="Line 3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28" name="Line 3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829" name="Group 333"/>
          <p:cNvGrpSpPr>
            <a:grpSpLocks/>
          </p:cNvGrpSpPr>
          <p:nvPr/>
        </p:nvGrpSpPr>
        <p:grpSpPr bwMode="auto">
          <a:xfrm>
            <a:off x="1385888" y="3957638"/>
            <a:ext cx="131762" cy="133350"/>
            <a:chOff x="873" y="2493"/>
            <a:chExt cx="83" cy="84"/>
          </a:xfrm>
        </p:grpSpPr>
        <p:sp>
          <p:nvSpPr>
            <p:cNvPr id="234830" name="Line 3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1" name="Line 3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4832" name="Line 336"/>
          <p:cNvSpPr>
            <a:spLocks noChangeShapeType="1"/>
          </p:cNvSpPr>
          <p:nvPr/>
        </p:nvSpPr>
        <p:spPr bwMode="auto">
          <a:xfrm rot="5400000" flipH="1">
            <a:off x="1053307" y="3385343"/>
            <a:ext cx="0" cy="7985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8" name="Rectangle 3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39" name="Oval 3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0" name="Oval 3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1" name="Oval 3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2" name="Line 3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3" name="Line 3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4" name="Line 3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5" name="Line 3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6" name="Line 3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7" name="Text Box 351"/>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000000"/>
                </a:solidFill>
                <a:latin typeface="Tahoma" charset="0"/>
              </a:rPr>
              <a:t>	 LVB0</a:t>
            </a:r>
          </a:p>
        </p:txBody>
      </p:sp>
      <p:sp>
        <p:nvSpPr>
          <p:cNvPr id="234848" name="Line 3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49" name="Line 3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0" name="Line 3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51" name="Text Box 355"/>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r>
              <a:rPr lang="en-US" sz="1400"/>
              <a:t>     </a:t>
            </a:r>
            <a:r>
              <a:rPr lang="en-US" sz="1400">
                <a:solidFill>
                  <a:srgbClr val="FF6600"/>
                </a:solidFill>
              </a:rPr>
              <a:t>B+</a:t>
            </a:r>
            <a:r>
              <a:rPr lang="en-US" sz="1400"/>
              <a:t>     B-     B+     B-      A-</a:t>
            </a:r>
          </a:p>
        </p:txBody>
      </p:sp>
      <p:sp>
        <p:nvSpPr>
          <p:cNvPr id="234852" name="Text Box 356"/>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9900"/>
                </a:solidFill>
              </a:rPr>
              <a:t>A+</a:t>
            </a:r>
          </a:p>
        </p:txBody>
      </p:sp>
      <p:sp>
        <p:nvSpPr>
          <p:cNvPr id="234853" name="Text Box 357"/>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4854" name="Text Box 358"/>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4855" name="Text Box 359"/>
          <p:cNvSpPr txBox="1">
            <a:spLocks noChangeArrowheads="1"/>
          </p:cNvSpPr>
          <p:nvPr/>
        </p:nvSpPr>
        <p:spPr bwMode="auto">
          <a:xfrm>
            <a:off x="28400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4856" name="Oval 360"/>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857" name="Group 361"/>
          <p:cNvGrpSpPr>
            <a:grpSpLocks/>
          </p:cNvGrpSpPr>
          <p:nvPr/>
        </p:nvGrpSpPr>
        <p:grpSpPr bwMode="auto">
          <a:xfrm rot="-5400000">
            <a:off x="2366169" y="2105819"/>
            <a:ext cx="515938" cy="571500"/>
            <a:chOff x="1211" y="1494"/>
            <a:chExt cx="325" cy="360"/>
          </a:xfrm>
        </p:grpSpPr>
        <p:sp>
          <p:nvSpPr>
            <p:cNvPr id="234858" name="Rectangle 362"/>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859" name="Line 363"/>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0" name="Line 364"/>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1" name="Line 365"/>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4863" name="Rectangle 367"/>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4864" name="Line 368"/>
          <p:cNvSpPr>
            <a:spLocks noChangeShapeType="1"/>
          </p:cNvSpPr>
          <p:nvPr/>
        </p:nvSpPr>
        <p:spPr bwMode="auto">
          <a:xfrm flipV="1">
            <a:off x="727075" y="2914650"/>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5" name="Line 369"/>
          <p:cNvSpPr>
            <a:spLocks noChangeShapeType="1"/>
          </p:cNvSpPr>
          <p:nvPr/>
        </p:nvSpPr>
        <p:spPr bwMode="auto">
          <a:xfrm flipV="1">
            <a:off x="1038225"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6" name="Line 370"/>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4867" name="Line 371"/>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8" name="Line 372"/>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69" name="Line 373"/>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0" name="Oval 374"/>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1" name="Text Box 375"/>
          <p:cNvSpPr txBox="1">
            <a:spLocks noChangeArrowheads="1"/>
          </p:cNvSpPr>
          <p:nvPr/>
        </p:nvSpPr>
        <p:spPr bwMode="auto">
          <a:xfrm>
            <a:off x="6015038" y="3733800"/>
            <a:ext cx="2976562" cy="190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CYLA fully extends it shifts LVA1 and sends a signal to the first Sequencer Module to show the action is complete and cause the second Sequencer Module to give Output B+. </a:t>
            </a:r>
          </a:p>
          <a:p>
            <a:pPr>
              <a:spcBef>
                <a:spcPct val="50000"/>
              </a:spcBef>
            </a:pPr>
            <a:r>
              <a:rPr lang="en-US" sz="1400"/>
              <a:t>CYLB starts extending as the second part of the sequence. </a:t>
            </a:r>
          </a:p>
        </p:txBody>
      </p:sp>
      <p:grpSp>
        <p:nvGrpSpPr>
          <p:cNvPr id="234872" name="Group 376"/>
          <p:cNvGrpSpPr>
            <a:grpSpLocks/>
          </p:cNvGrpSpPr>
          <p:nvPr/>
        </p:nvGrpSpPr>
        <p:grpSpPr bwMode="auto">
          <a:xfrm>
            <a:off x="4687888" y="1397000"/>
            <a:ext cx="212725" cy="336550"/>
            <a:chOff x="2913" y="984"/>
            <a:chExt cx="134" cy="212"/>
          </a:xfrm>
        </p:grpSpPr>
        <p:sp>
          <p:nvSpPr>
            <p:cNvPr id="234873" name="Line 377"/>
            <p:cNvSpPr>
              <a:spLocks noChangeShapeType="1"/>
            </p:cNvSpPr>
            <p:nvPr/>
          </p:nvSpPr>
          <p:spPr bwMode="auto">
            <a:xfrm rot="-16200000" flipH="1" flipV="1">
              <a:off x="2922" y="1040"/>
              <a:ext cx="111"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4" name="AutoShape 378"/>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4875" name="Oval 379"/>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6" name="Text Box 380"/>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4877" name="Line 381"/>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60"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786" name="Oval 290"/>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78" name="Line 382"/>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4879" name="Group 383"/>
          <p:cNvGrpSpPr>
            <a:grpSpLocks/>
          </p:cNvGrpSpPr>
          <p:nvPr/>
        </p:nvGrpSpPr>
        <p:grpSpPr bwMode="auto">
          <a:xfrm>
            <a:off x="976313" y="4151313"/>
            <a:ext cx="481012" cy="242887"/>
            <a:chOff x="615" y="2615"/>
            <a:chExt cx="303" cy="153"/>
          </a:xfrm>
        </p:grpSpPr>
        <p:sp>
          <p:nvSpPr>
            <p:cNvPr id="234880" name="Oval 384"/>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1" name="Line 385"/>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2" name="Line 386"/>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4883" name="Line 387"/>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4E3B0D84-8932-E140-81F5-E40DF95E91BA}" type="slidenum">
              <a:rPr lang="en-US"/>
              <a:pPr/>
              <a:t>168</a:t>
            </a:fld>
            <a:endParaRPr lang="en-US"/>
          </a:p>
        </p:txBody>
      </p:sp>
      <p:sp>
        <p:nvSpPr>
          <p:cNvPr id="235522"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5523"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Both Palm Buttons Depressed CYLB Extending </a:t>
            </a:r>
          </a:p>
        </p:txBody>
      </p:sp>
      <p:sp>
        <p:nvSpPr>
          <p:cNvPr id="235524"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25" name="Rectangle 5"/>
          <p:cNvSpPr>
            <a:spLocks noChangeArrowheads="1"/>
          </p:cNvSpPr>
          <p:nvPr/>
        </p:nvSpPr>
        <p:spPr bwMode="auto">
          <a:xfrm rot="5400000">
            <a:off x="697707" y="13073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26" name="Rectangle 6"/>
          <p:cNvSpPr>
            <a:spLocks noChangeArrowheads="1"/>
          </p:cNvSpPr>
          <p:nvPr/>
        </p:nvSpPr>
        <p:spPr bwMode="auto">
          <a:xfrm rot="5400000">
            <a:off x="1155701" y="1230312"/>
            <a:ext cx="455612" cy="7794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27" name="Group 7"/>
          <p:cNvGrpSpPr>
            <a:grpSpLocks/>
          </p:cNvGrpSpPr>
          <p:nvPr/>
        </p:nvGrpSpPr>
        <p:grpSpPr bwMode="auto">
          <a:xfrm>
            <a:off x="846138" y="1404938"/>
            <a:ext cx="1363662" cy="415925"/>
            <a:chOff x="437" y="1012"/>
            <a:chExt cx="859" cy="262"/>
          </a:xfrm>
        </p:grpSpPr>
        <p:sp>
          <p:nvSpPr>
            <p:cNvPr id="235528"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29"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0"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1"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2"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3"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534" name="Rectangle 1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5" name="Rectangle 1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36" name="Group 16"/>
          <p:cNvGrpSpPr>
            <a:grpSpLocks/>
          </p:cNvGrpSpPr>
          <p:nvPr/>
        </p:nvGrpSpPr>
        <p:grpSpPr bwMode="auto">
          <a:xfrm rot="-5400000">
            <a:off x="1893094" y="1185069"/>
            <a:ext cx="77788" cy="57150"/>
            <a:chOff x="2834" y="1154"/>
            <a:chExt cx="49" cy="36"/>
          </a:xfrm>
        </p:grpSpPr>
        <p:sp>
          <p:nvSpPr>
            <p:cNvPr id="235537" name="Line 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38" name="Line 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539" name="Line 1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0" name="Line 2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1" name="Line 2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2" name="Line 2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3" name="Line 2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44" name="Group 24"/>
          <p:cNvGrpSpPr>
            <a:grpSpLocks/>
          </p:cNvGrpSpPr>
          <p:nvPr/>
        </p:nvGrpSpPr>
        <p:grpSpPr bwMode="auto">
          <a:xfrm rot="-5400000">
            <a:off x="1789113" y="1382712"/>
            <a:ext cx="158750" cy="111125"/>
            <a:chOff x="2619" y="1091"/>
            <a:chExt cx="100" cy="70"/>
          </a:xfrm>
        </p:grpSpPr>
        <p:sp>
          <p:nvSpPr>
            <p:cNvPr id="235545" name="Oval 2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6" name="Line 2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47" name="Line 2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548" name="Group 28"/>
          <p:cNvGrpSpPr>
            <a:grpSpLocks/>
          </p:cNvGrpSpPr>
          <p:nvPr/>
        </p:nvGrpSpPr>
        <p:grpSpPr bwMode="auto">
          <a:xfrm rot="-5400000">
            <a:off x="1893094" y="1072357"/>
            <a:ext cx="77787" cy="57150"/>
            <a:chOff x="2834" y="1154"/>
            <a:chExt cx="49" cy="36"/>
          </a:xfrm>
        </p:grpSpPr>
        <p:sp>
          <p:nvSpPr>
            <p:cNvPr id="235549" name="Line 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50" name="Line 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551" name="Group 31"/>
          <p:cNvGrpSpPr>
            <a:grpSpLocks/>
          </p:cNvGrpSpPr>
          <p:nvPr/>
        </p:nvGrpSpPr>
        <p:grpSpPr bwMode="auto">
          <a:xfrm rot="5400000" flipH="1">
            <a:off x="2536825" y="1089026"/>
            <a:ext cx="681037" cy="188912"/>
            <a:chOff x="2621" y="712"/>
            <a:chExt cx="429" cy="119"/>
          </a:xfrm>
        </p:grpSpPr>
        <p:sp>
          <p:nvSpPr>
            <p:cNvPr id="235552" name="Rectangle 3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53" name="Rectangle 3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54" name="Group 34"/>
            <p:cNvGrpSpPr>
              <a:grpSpLocks/>
            </p:cNvGrpSpPr>
            <p:nvPr/>
          </p:nvGrpSpPr>
          <p:grpSpPr bwMode="auto">
            <a:xfrm>
              <a:off x="2788" y="795"/>
              <a:ext cx="49" cy="36"/>
              <a:chOff x="2834" y="1154"/>
              <a:chExt cx="49" cy="36"/>
            </a:xfrm>
          </p:grpSpPr>
          <p:sp>
            <p:nvSpPr>
              <p:cNvPr id="235555" name="Line 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56" name="Line 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557" name="Line 3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58" name="Line 3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59" name="Line 3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60" name="Line 4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61" name="Line 4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62" name="Group 42"/>
            <p:cNvGrpSpPr>
              <a:grpSpLocks/>
            </p:cNvGrpSpPr>
            <p:nvPr/>
          </p:nvGrpSpPr>
          <p:grpSpPr bwMode="auto">
            <a:xfrm>
              <a:off x="2621" y="738"/>
              <a:ext cx="100" cy="70"/>
              <a:chOff x="2619" y="1091"/>
              <a:chExt cx="100" cy="70"/>
            </a:xfrm>
          </p:grpSpPr>
          <p:sp>
            <p:nvSpPr>
              <p:cNvPr id="235563" name="Oval 4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64" name="Line 4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65" name="Line 4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566" name="Group 46"/>
            <p:cNvGrpSpPr>
              <a:grpSpLocks/>
            </p:cNvGrpSpPr>
            <p:nvPr/>
          </p:nvGrpSpPr>
          <p:grpSpPr bwMode="auto">
            <a:xfrm>
              <a:off x="2859" y="795"/>
              <a:ext cx="49" cy="36"/>
              <a:chOff x="2834" y="1154"/>
              <a:chExt cx="49" cy="36"/>
            </a:xfrm>
          </p:grpSpPr>
          <p:sp>
            <p:nvSpPr>
              <p:cNvPr id="235567" name="Line 4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68" name="Line 4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5569" name="Line 49"/>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0"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1" name="Line 51"/>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2" name="Rectangle 52"/>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3" name="Rectangle 53"/>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4" name="Line 54"/>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5" name="Line 55"/>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76" name="Group 56"/>
          <p:cNvGrpSpPr>
            <a:grpSpLocks/>
          </p:cNvGrpSpPr>
          <p:nvPr/>
        </p:nvGrpSpPr>
        <p:grpSpPr bwMode="auto">
          <a:xfrm>
            <a:off x="1235075" y="2474913"/>
            <a:ext cx="74613" cy="69850"/>
            <a:chOff x="1875" y="2013"/>
            <a:chExt cx="47" cy="44"/>
          </a:xfrm>
        </p:grpSpPr>
        <p:sp>
          <p:nvSpPr>
            <p:cNvPr id="235577" name="Line 5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78" name="Line 5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579" name="Rectangle 59"/>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580" name="Group 60"/>
          <p:cNvGrpSpPr>
            <a:grpSpLocks/>
          </p:cNvGrpSpPr>
          <p:nvPr/>
        </p:nvGrpSpPr>
        <p:grpSpPr bwMode="auto">
          <a:xfrm>
            <a:off x="1206500" y="2544763"/>
            <a:ext cx="141288" cy="360362"/>
            <a:chOff x="1852" y="2057"/>
            <a:chExt cx="89" cy="227"/>
          </a:xfrm>
        </p:grpSpPr>
        <p:grpSp>
          <p:nvGrpSpPr>
            <p:cNvPr id="235581" name="Group 61"/>
            <p:cNvGrpSpPr>
              <a:grpSpLocks/>
            </p:cNvGrpSpPr>
            <p:nvPr/>
          </p:nvGrpSpPr>
          <p:grpSpPr bwMode="auto">
            <a:xfrm>
              <a:off x="1878" y="2259"/>
              <a:ext cx="35" cy="25"/>
              <a:chOff x="0" y="0"/>
              <a:chExt cx="20000" cy="19734"/>
            </a:xfrm>
          </p:grpSpPr>
          <p:sp>
            <p:nvSpPr>
              <p:cNvPr id="235582"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3"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4"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585"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6"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7"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8"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89"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0"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591" name="Group 71"/>
          <p:cNvGrpSpPr>
            <a:grpSpLocks/>
          </p:cNvGrpSpPr>
          <p:nvPr/>
        </p:nvGrpSpPr>
        <p:grpSpPr bwMode="auto">
          <a:xfrm>
            <a:off x="1498600" y="2544763"/>
            <a:ext cx="142875" cy="349250"/>
            <a:chOff x="2036" y="2057"/>
            <a:chExt cx="90" cy="220"/>
          </a:xfrm>
        </p:grpSpPr>
        <p:grpSp>
          <p:nvGrpSpPr>
            <p:cNvPr id="235592" name="Group 72"/>
            <p:cNvGrpSpPr>
              <a:grpSpLocks/>
            </p:cNvGrpSpPr>
            <p:nvPr/>
          </p:nvGrpSpPr>
          <p:grpSpPr bwMode="auto">
            <a:xfrm>
              <a:off x="2062" y="2252"/>
              <a:ext cx="35" cy="25"/>
              <a:chOff x="0" y="0"/>
              <a:chExt cx="20000" cy="20208"/>
            </a:xfrm>
          </p:grpSpPr>
          <p:sp>
            <p:nvSpPr>
              <p:cNvPr id="235593"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4"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5"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596"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7"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8"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599"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0"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1"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02" name="AutoShape 82"/>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03" name="Rectangle 83"/>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4" name="AutoShape 84"/>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05" name="Line 85"/>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6" name="Line 86"/>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7"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8"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09"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0"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1"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2"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3"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4"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5"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6"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7"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8"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19"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0"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1"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2"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3"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4"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5"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6"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7"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8"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29"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0"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1"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2"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3"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4"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5"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6"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7"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38"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39" name="Group 119"/>
          <p:cNvGrpSpPr>
            <a:grpSpLocks/>
          </p:cNvGrpSpPr>
          <p:nvPr/>
        </p:nvGrpSpPr>
        <p:grpSpPr bwMode="auto">
          <a:xfrm>
            <a:off x="3943350" y="2178050"/>
            <a:ext cx="74613" cy="69850"/>
            <a:chOff x="1781" y="2013"/>
            <a:chExt cx="47" cy="44"/>
          </a:xfrm>
        </p:grpSpPr>
        <p:sp>
          <p:nvSpPr>
            <p:cNvPr id="235640"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1"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42"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3"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4"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45" name="Group 125"/>
          <p:cNvGrpSpPr>
            <a:grpSpLocks/>
          </p:cNvGrpSpPr>
          <p:nvPr/>
        </p:nvGrpSpPr>
        <p:grpSpPr bwMode="auto">
          <a:xfrm>
            <a:off x="4679950" y="2178050"/>
            <a:ext cx="74613" cy="69850"/>
            <a:chOff x="1875" y="2013"/>
            <a:chExt cx="47" cy="44"/>
          </a:xfrm>
        </p:grpSpPr>
        <p:sp>
          <p:nvSpPr>
            <p:cNvPr id="235646"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47"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48"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49" name="Group 129"/>
          <p:cNvGrpSpPr>
            <a:grpSpLocks/>
          </p:cNvGrpSpPr>
          <p:nvPr/>
        </p:nvGrpSpPr>
        <p:grpSpPr bwMode="auto">
          <a:xfrm>
            <a:off x="3919538" y="2247900"/>
            <a:ext cx="141287" cy="360363"/>
            <a:chOff x="1852" y="2057"/>
            <a:chExt cx="89" cy="227"/>
          </a:xfrm>
        </p:grpSpPr>
        <p:grpSp>
          <p:nvGrpSpPr>
            <p:cNvPr id="235650" name="Group 130"/>
            <p:cNvGrpSpPr>
              <a:grpSpLocks/>
            </p:cNvGrpSpPr>
            <p:nvPr/>
          </p:nvGrpSpPr>
          <p:grpSpPr bwMode="auto">
            <a:xfrm>
              <a:off x="1878" y="2259"/>
              <a:ext cx="35" cy="25"/>
              <a:chOff x="0" y="0"/>
              <a:chExt cx="20000" cy="19734"/>
            </a:xfrm>
          </p:grpSpPr>
          <p:sp>
            <p:nvSpPr>
              <p:cNvPr id="235651"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2"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3"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54"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5"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6"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7"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8"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59"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660" name="Group 140"/>
          <p:cNvGrpSpPr>
            <a:grpSpLocks/>
          </p:cNvGrpSpPr>
          <p:nvPr/>
        </p:nvGrpSpPr>
        <p:grpSpPr bwMode="auto">
          <a:xfrm>
            <a:off x="4211638" y="2247900"/>
            <a:ext cx="142875" cy="349250"/>
            <a:chOff x="2036" y="2057"/>
            <a:chExt cx="90" cy="220"/>
          </a:xfrm>
        </p:grpSpPr>
        <p:grpSp>
          <p:nvGrpSpPr>
            <p:cNvPr id="235661" name="Group 141"/>
            <p:cNvGrpSpPr>
              <a:grpSpLocks/>
            </p:cNvGrpSpPr>
            <p:nvPr/>
          </p:nvGrpSpPr>
          <p:grpSpPr bwMode="auto">
            <a:xfrm>
              <a:off x="2062" y="2252"/>
              <a:ext cx="35" cy="25"/>
              <a:chOff x="0" y="0"/>
              <a:chExt cx="20000" cy="20208"/>
            </a:xfrm>
          </p:grpSpPr>
          <p:sp>
            <p:nvSpPr>
              <p:cNvPr id="235662"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3"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4"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65"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6"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7"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8"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69"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0"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71"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2"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73" name="Group 153"/>
          <p:cNvGrpSpPr>
            <a:grpSpLocks/>
          </p:cNvGrpSpPr>
          <p:nvPr/>
        </p:nvGrpSpPr>
        <p:grpSpPr bwMode="auto">
          <a:xfrm flipV="1">
            <a:off x="5119688" y="1133475"/>
            <a:ext cx="415925" cy="936625"/>
            <a:chOff x="2440" y="1064"/>
            <a:chExt cx="262" cy="590"/>
          </a:xfrm>
        </p:grpSpPr>
        <p:sp>
          <p:nvSpPr>
            <p:cNvPr id="235674"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5"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6"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7"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8"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79"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680"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81"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82"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683"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84"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85" name="Group 165"/>
          <p:cNvGrpSpPr>
            <a:grpSpLocks/>
          </p:cNvGrpSpPr>
          <p:nvPr/>
        </p:nvGrpSpPr>
        <p:grpSpPr bwMode="auto">
          <a:xfrm flipV="1">
            <a:off x="5756275" y="1995488"/>
            <a:ext cx="77788" cy="57150"/>
            <a:chOff x="2834" y="1154"/>
            <a:chExt cx="49" cy="36"/>
          </a:xfrm>
        </p:grpSpPr>
        <p:sp>
          <p:nvSpPr>
            <p:cNvPr id="235686"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87"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688"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89"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0"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1"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2"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693" name="Group 173"/>
          <p:cNvGrpSpPr>
            <a:grpSpLocks/>
          </p:cNvGrpSpPr>
          <p:nvPr/>
        </p:nvGrpSpPr>
        <p:grpSpPr bwMode="auto">
          <a:xfrm flipV="1">
            <a:off x="5491163" y="2032000"/>
            <a:ext cx="158750" cy="111125"/>
            <a:chOff x="2619" y="1091"/>
            <a:chExt cx="100" cy="70"/>
          </a:xfrm>
        </p:grpSpPr>
        <p:sp>
          <p:nvSpPr>
            <p:cNvPr id="235694"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5"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6"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697" name="Group 177"/>
          <p:cNvGrpSpPr>
            <a:grpSpLocks/>
          </p:cNvGrpSpPr>
          <p:nvPr/>
        </p:nvGrpSpPr>
        <p:grpSpPr bwMode="auto">
          <a:xfrm flipV="1">
            <a:off x="5868988" y="1995488"/>
            <a:ext cx="77787" cy="57150"/>
            <a:chOff x="2834" y="1154"/>
            <a:chExt cx="49" cy="36"/>
          </a:xfrm>
        </p:grpSpPr>
        <p:sp>
          <p:nvSpPr>
            <p:cNvPr id="235698"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9"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00" name="Group 180"/>
          <p:cNvGrpSpPr>
            <a:grpSpLocks/>
          </p:cNvGrpSpPr>
          <p:nvPr/>
        </p:nvGrpSpPr>
        <p:grpSpPr bwMode="auto">
          <a:xfrm flipH="1">
            <a:off x="2825750" y="6216650"/>
            <a:ext cx="65088" cy="85725"/>
            <a:chOff x="419" y="3223"/>
            <a:chExt cx="41" cy="54"/>
          </a:xfrm>
        </p:grpSpPr>
        <p:sp>
          <p:nvSpPr>
            <p:cNvPr id="235701" name="Line 18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2" name="Line 18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03" name="Line 183"/>
          <p:cNvSpPr>
            <a:spLocks noChangeShapeType="1"/>
          </p:cNvSpPr>
          <p:nvPr/>
        </p:nvSpPr>
        <p:spPr bwMode="auto">
          <a:xfrm>
            <a:off x="2706688" y="6492875"/>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4" name="Line 184"/>
          <p:cNvSpPr>
            <a:spLocks noChangeShapeType="1"/>
          </p:cNvSpPr>
          <p:nvPr/>
        </p:nvSpPr>
        <p:spPr bwMode="auto">
          <a:xfrm>
            <a:off x="2700338" y="66262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5" name="Line 185"/>
          <p:cNvSpPr>
            <a:spLocks noChangeShapeType="1"/>
          </p:cNvSpPr>
          <p:nvPr/>
        </p:nvSpPr>
        <p:spPr bwMode="auto">
          <a:xfrm flipV="1">
            <a:off x="2700338" y="6562725"/>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6" name="Rectangle 186"/>
          <p:cNvSpPr>
            <a:spLocks noChangeArrowheads="1"/>
          </p:cNvSpPr>
          <p:nvPr/>
        </p:nvSpPr>
        <p:spPr bwMode="auto">
          <a:xfrm flipH="1">
            <a:off x="2606675" y="619125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7" name="Rectangle 187"/>
          <p:cNvSpPr>
            <a:spLocks noChangeArrowheads="1"/>
          </p:cNvSpPr>
          <p:nvPr/>
        </p:nvSpPr>
        <p:spPr bwMode="auto">
          <a:xfrm flipH="1">
            <a:off x="2606675" y="5892800"/>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8" name="Line 188"/>
          <p:cNvSpPr>
            <a:spLocks noChangeShapeType="1"/>
          </p:cNvSpPr>
          <p:nvPr/>
        </p:nvSpPr>
        <p:spPr bwMode="auto">
          <a:xfrm flipH="1">
            <a:off x="2609850" y="5949950"/>
            <a:ext cx="277813" cy="10953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9" name="Line 189"/>
          <p:cNvSpPr>
            <a:spLocks noChangeShapeType="1"/>
          </p:cNvSpPr>
          <p:nvPr/>
        </p:nvSpPr>
        <p:spPr bwMode="auto">
          <a:xfrm flipH="1" flipV="1">
            <a:off x="2609850" y="6323013"/>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0" name="Rectangle 190"/>
          <p:cNvSpPr>
            <a:spLocks noChangeArrowheads="1"/>
          </p:cNvSpPr>
          <p:nvPr/>
        </p:nvSpPr>
        <p:spPr bwMode="auto">
          <a:xfrm flipH="1">
            <a:off x="2670175" y="5757863"/>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1" name="Arc 191"/>
          <p:cNvSpPr>
            <a:spLocks/>
          </p:cNvSpPr>
          <p:nvPr/>
        </p:nvSpPr>
        <p:spPr bwMode="auto">
          <a:xfrm>
            <a:off x="2749550" y="5634038"/>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2" name="Arc 192"/>
          <p:cNvSpPr>
            <a:spLocks/>
          </p:cNvSpPr>
          <p:nvPr/>
        </p:nvSpPr>
        <p:spPr bwMode="auto">
          <a:xfrm flipH="1">
            <a:off x="2614613" y="56340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3" name="Line 193"/>
          <p:cNvSpPr>
            <a:spLocks noChangeShapeType="1"/>
          </p:cNvSpPr>
          <p:nvPr/>
        </p:nvSpPr>
        <p:spPr bwMode="auto">
          <a:xfrm flipH="1">
            <a:off x="2835275" y="5757863"/>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4" name="Line 194"/>
          <p:cNvSpPr>
            <a:spLocks noChangeShapeType="1"/>
          </p:cNvSpPr>
          <p:nvPr/>
        </p:nvSpPr>
        <p:spPr bwMode="auto">
          <a:xfrm flipH="1">
            <a:off x="2614613" y="5757863"/>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15" name="Group 195"/>
          <p:cNvGrpSpPr>
            <a:grpSpLocks/>
          </p:cNvGrpSpPr>
          <p:nvPr/>
        </p:nvGrpSpPr>
        <p:grpSpPr bwMode="auto">
          <a:xfrm flipH="1">
            <a:off x="2827338" y="6078538"/>
            <a:ext cx="65087" cy="85725"/>
            <a:chOff x="419" y="3223"/>
            <a:chExt cx="41" cy="54"/>
          </a:xfrm>
        </p:grpSpPr>
        <p:sp>
          <p:nvSpPr>
            <p:cNvPr id="235716" name="Line 19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7" name="Line 19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18" name="Group 198"/>
          <p:cNvGrpSpPr>
            <a:grpSpLocks/>
          </p:cNvGrpSpPr>
          <p:nvPr/>
        </p:nvGrpSpPr>
        <p:grpSpPr bwMode="auto">
          <a:xfrm>
            <a:off x="630238" y="6205538"/>
            <a:ext cx="65087" cy="85725"/>
            <a:chOff x="419" y="3223"/>
            <a:chExt cx="41" cy="54"/>
          </a:xfrm>
        </p:grpSpPr>
        <p:sp>
          <p:nvSpPr>
            <p:cNvPr id="235719" name="Line 19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0" name="Line 20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21" name="Line 201"/>
          <p:cNvSpPr>
            <a:spLocks noChangeShapeType="1"/>
          </p:cNvSpPr>
          <p:nvPr/>
        </p:nvSpPr>
        <p:spPr bwMode="auto">
          <a:xfrm flipH="1">
            <a:off x="703263" y="6481763"/>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2" name="Line 202"/>
          <p:cNvSpPr>
            <a:spLocks noChangeShapeType="1"/>
          </p:cNvSpPr>
          <p:nvPr/>
        </p:nvSpPr>
        <p:spPr bwMode="auto">
          <a:xfrm flipH="1">
            <a:off x="711200" y="66151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3" name="Line 203"/>
          <p:cNvSpPr>
            <a:spLocks noChangeShapeType="1"/>
          </p:cNvSpPr>
          <p:nvPr/>
        </p:nvSpPr>
        <p:spPr bwMode="auto">
          <a:xfrm flipH="1" flipV="1">
            <a:off x="711200" y="6551613"/>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4" name="Rectangle 204"/>
          <p:cNvSpPr>
            <a:spLocks noChangeArrowheads="1"/>
          </p:cNvSpPr>
          <p:nvPr/>
        </p:nvSpPr>
        <p:spPr bwMode="auto">
          <a:xfrm>
            <a:off x="625475" y="618013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5" name="Rectangle 205"/>
          <p:cNvSpPr>
            <a:spLocks noChangeArrowheads="1"/>
          </p:cNvSpPr>
          <p:nvPr/>
        </p:nvSpPr>
        <p:spPr bwMode="auto">
          <a:xfrm>
            <a:off x="625475" y="5881688"/>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6" name="Line 206"/>
          <p:cNvSpPr>
            <a:spLocks noChangeShapeType="1"/>
          </p:cNvSpPr>
          <p:nvPr/>
        </p:nvSpPr>
        <p:spPr bwMode="auto">
          <a:xfrm>
            <a:off x="633413" y="5938838"/>
            <a:ext cx="277812"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7" name="Line 207"/>
          <p:cNvSpPr>
            <a:spLocks noChangeShapeType="1"/>
          </p:cNvSpPr>
          <p:nvPr/>
        </p:nvSpPr>
        <p:spPr bwMode="auto">
          <a:xfrm flipV="1">
            <a:off x="625475" y="6311900"/>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8" name="Rectangle 208"/>
          <p:cNvSpPr>
            <a:spLocks noChangeArrowheads="1"/>
          </p:cNvSpPr>
          <p:nvPr/>
        </p:nvSpPr>
        <p:spPr bwMode="auto">
          <a:xfrm>
            <a:off x="684213" y="5746750"/>
            <a:ext cx="166687"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9" name="Arc 209"/>
          <p:cNvSpPr>
            <a:spLocks/>
          </p:cNvSpPr>
          <p:nvPr/>
        </p:nvSpPr>
        <p:spPr bwMode="auto">
          <a:xfrm flipH="1">
            <a:off x="630238" y="5622925"/>
            <a:ext cx="141287"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0" name="Arc 210"/>
          <p:cNvSpPr>
            <a:spLocks/>
          </p:cNvSpPr>
          <p:nvPr/>
        </p:nvSpPr>
        <p:spPr bwMode="auto">
          <a:xfrm>
            <a:off x="769938" y="5622925"/>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1" name="Line 211"/>
          <p:cNvSpPr>
            <a:spLocks noChangeShapeType="1"/>
          </p:cNvSpPr>
          <p:nvPr/>
        </p:nvSpPr>
        <p:spPr bwMode="auto">
          <a:xfrm>
            <a:off x="630238" y="5746750"/>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2" name="Line 212"/>
          <p:cNvSpPr>
            <a:spLocks noChangeShapeType="1"/>
          </p:cNvSpPr>
          <p:nvPr/>
        </p:nvSpPr>
        <p:spPr bwMode="auto">
          <a:xfrm>
            <a:off x="850900" y="5746750"/>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33" name="Group 213"/>
          <p:cNvGrpSpPr>
            <a:grpSpLocks/>
          </p:cNvGrpSpPr>
          <p:nvPr/>
        </p:nvGrpSpPr>
        <p:grpSpPr bwMode="auto">
          <a:xfrm>
            <a:off x="628650" y="6067425"/>
            <a:ext cx="65088" cy="85725"/>
            <a:chOff x="419" y="3223"/>
            <a:chExt cx="41" cy="54"/>
          </a:xfrm>
        </p:grpSpPr>
        <p:sp>
          <p:nvSpPr>
            <p:cNvPr id="235734" name="Line 21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5" name="Line 21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36" name="Line 216"/>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7" name="Line 217"/>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8" name="Line 218"/>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39" name="Line 219"/>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0" name="Text Box 220"/>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5741" name="Text Box 221"/>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5742" name="Line 222"/>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3" name="Line 223"/>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4" name="Line 224"/>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5" name="Line 225"/>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6" name="Line 226"/>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7" name="Line 227"/>
          <p:cNvSpPr>
            <a:spLocks noChangeShapeType="1"/>
          </p:cNvSpPr>
          <p:nvPr/>
        </p:nvSpPr>
        <p:spPr bwMode="auto">
          <a:xfrm rot="16200000" flipV="1">
            <a:off x="1195388" y="5911850"/>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8" name="Line 228"/>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9" name="Rectangle 229"/>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0" name="Line 230"/>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1" name="Line 231"/>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2" name="Line 232"/>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3" name="Line 233"/>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4" name="Line 234"/>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5" name="Line 235"/>
          <p:cNvSpPr>
            <a:spLocks noChangeShapeType="1"/>
          </p:cNvSpPr>
          <p:nvPr/>
        </p:nvSpPr>
        <p:spPr bwMode="auto">
          <a:xfrm flipH="1">
            <a:off x="911225" y="6030913"/>
            <a:ext cx="3635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6" name="Line 236"/>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7" name="Line 237"/>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8" name="Line 238"/>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9" name="Text Box 239"/>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6600"/>
                </a:solidFill>
              </a:rPr>
              <a:t>CYLB Extend B+</a:t>
            </a:r>
            <a:r>
              <a:rPr lang="en-US" sz="1400"/>
              <a:t> CYLB Retract B- CYLB Extend B+ CYLB Retract B- CYLA Retract A-</a:t>
            </a:r>
          </a:p>
        </p:txBody>
      </p:sp>
      <p:sp>
        <p:nvSpPr>
          <p:cNvPr id="235760" name="AutoShape 24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761" name="Text Box 241"/>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5762" name="Oval 242"/>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3" name="Line 243"/>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4" name="Line 244"/>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5" name="Line 245"/>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6" name="Line 246"/>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7" name="Line 247"/>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8" name="Line 24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69" name="Line 24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70" name="Group 250"/>
          <p:cNvGrpSpPr>
            <a:grpSpLocks/>
          </p:cNvGrpSpPr>
          <p:nvPr/>
        </p:nvGrpSpPr>
        <p:grpSpPr bwMode="auto">
          <a:xfrm>
            <a:off x="1987550" y="2471738"/>
            <a:ext cx="74613" cy="69850"/>
            <a:chOff x="1781" y="2013"/>
            <a:chExt cx="47" cy="44"/>
          </a:xfrm>
        </p:grpSpPr>
        <p:sp>
          <p:nvSpPr>
            <p:cNvPr id="235771" name="Line 25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2" name="Line 25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73" name="Oval 253"/>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4" name="Line 254"/>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5" name="Line 255"/>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76" name="Group 256"/>
          <p:cNvGrpSpPr>
            <a:grpSpLocks/>
          </p:cNvGrpSpPr>
          <p:nvPr/>
        </p:nvGrpSpPr>
        <p:grpSpPr bwMode="auto">
          <a:xfrm rot="5400000">
            <a:off x="3285331" y="4418807"/>
            <a:ext cx="84137" cy="177800"/>
            <a:chOff x="0" y="0"/>
            <a:chExt cx="20000" cy="20000"/>
          </a:xfrm>
        </p:grpSpPr>
        <p:sp>
          <p:nvSpPr>
            <p:cNvPr id="235777" name="Arc 25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78" name="Arc 25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779" name="Group 259"/>
          <p:cNvGrpSpPr>
            <a:grpSpLocks/>
          </p:cNvGrpSpPr>
          <p:nvPr/>
        </p:nvGrpSpPr>
        <p:grpSpPr bwMode="auto">
          <a:xfrm flipH="1">
            <a:off x="4978400" y="3932238"/>
            <a:ext cx="74613" cy="171450"/>
            <a:chOff x="0" y="0"/>
            <a:chExt cx="20000" cy="20000"/>
          </a:xfrm>
        </p:grpSpPr>
        <p:sp>
          <p:nvSpPr>
            <p:cNvPr id="235780" name="Arc 26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1" name="Arc 26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82" name="Line 262"/>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3" name="Line 26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4" name="Line 26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5" name="AutoShape 26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786" name="Text Box 26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5787" name="Text Box 267"/>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5788" name="Text Box 268"/>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5789" name="Rectangle 26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0" name="Rectangle 27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91" name="Group 271"/>
          <p:cNvGrpSpPr>
            <a:grpSpLocks/>
          </p:cNvGrpSpPr>
          <p:nvPr/>
        </p:nvGrpSpPr>
        <p:grpSpPr bwMode="auto">
          <a:xfrm rot="-10800000" flipH="1" flipV="1">
            <a:off x="5673725" y="1590675"/>
            <a:ext cx="77788" cy="57150"/>
            <a:chOff x="2834" y="1154"/>
            <a:chExt cx="49" cy="36"/>
          </a:xfrm>
        </p:grpSpPr>
        <p:sp>
          <p:nvSpPr>
            <p:cNvPr id="235792" name="Line 27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3" name="Line 27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794" name="Line 27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5" name="Line 27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6" name="Line 27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7" name="Line 27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8" name="Line 27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99" name="Group 279"/>
          <p:cNvGrpSpPr>
            <a:grpSpLocks/>
          </p:cNvGrpSpPr>
          <p:nvPr/>
        </p:nvGrpSpPr>
        <p:grpSpPr bwMode="auto">
          <a:xfrm rot="-10800000" flipH="1" flipV="1">
            <a:off x="5408613" y="1500188"/>
            <a:ext cx="158750" cy="111125"/>
            <a:chOff x="2619" y="1091"/>
            <a:chExt cx="100" cy="70"/>
          </a:xfrm>
        </p:grpSpPr>
        <p:sp>
          <p:nvSpPr>
            <p:cNvPr id="235800" name="Oval 28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1" name="Line 28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2" name="Line 28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5803" name="Group 283"/>
          <p:cNvGrpSpPr>
            <a:grpSpLocks/>
          </p:cNvGrpSpPr>
          <p:nvPr/>
        </p:nvGrpSpPr>
        <p:grpSpPr bwMode="auto">
          <a:xfrm rot="-10800000" flipH="1" flipV="1">
            <a:off x="5786438" y="1590675"/>
            <a:ext cx="77787" cy="57150"/>
            <a:chOff x="2834" y="1154"/>
            <a:chExt cx="49" cy="36"/>
          </a:xfrm>
        </p:grpSpPr>
        <p:sp>
          <p:nvSpPr>
            <p:cNvPr id="235804" name="Line 28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5" name="Line 28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806" name="Line 28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07" name="Group 287"/>
          <p:cNvGrpSpPr>
            <a:grpSpLocks/>
          </p:cNvGrpSpPr>
          <p:nvPr/>
        </p:nvGrpSpPr>
        <p:grpSpPr bwMode="auto">
          <a:xfrm rot="5400000">
            <a:off x="2184400" y="992188"/>
            <a:ext cx="282575" cy="171450"/>
            <a:chOff x="936" y="744"/>
            <a:chExt cx="178" cy="108"/>
          </a:xfrm>
        </p:grpSpPr>
        <p:sp>
          <p:nvSpPr>
            <p:cNvPr id="235808" name="Line 288"/>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09" name="AutoShape 289"/>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5810" name="Group 290"/>
          <p:cNvGrpSpPr>
            <a:grpSpLocks/>
          </p:cNvGrpSpPr>
          <p:nvPr/>
        </p:nvGrpSpPr>
        <p:grpSpPr bwMode="auto">
          <a:xfrm rot="-10800000">
            <a:off x="2897188" y="5854700"/>
            <a:ext cx="311150" cy="212725"/>
            <a:chOff x="1783" y="2458"/>
            <a:chExt cx="196" cy="134"/>
          </a:xfrm>
        </p:grpSpPr>
        <p:sp>
          <p:nvSpPr>
            <p:cNvPr id="235811" name="Line 291"/>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2" name="AutoShape 29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813" name="Line 293"/>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4" name="AutoShape 294"/>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815" name="Text Box 295"/>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5816" name="Group 296"/>
          <p:cNvGrpSpPr>
            <a:grpSpLocks/>
          </p:cNvGrpSpPr>
          <p:nvPr/>
        </p:nvGrpSpPr>
        <p:grpSpPr bwMode="auto">
          <a:xfrm rot="10800000" flipH="1">
            <a:off x="320675" y="5851525"/>
            <a:ext cx="311150" cy="212725"/>
            <a:chOff x="1783" y="2458"/>
            <a:chExt cx="196" cy="134"/>
          </a:xfrm>
        </p:grpSpPr>
        <p:sp>
          <p:nvSpPr>
            <p:cNvPr id="235817" name="Line 297"/>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18" name="AutoShape 298"/>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819" name="Line 299"/>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0" name="Rectangle 300"/>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1" name="Line 301"/>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2" name="Line 302"/>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3" name="Line 303"/>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4" name="Rectangle 304"/>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5" name="Line 305"/>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6" name="Line 306"/>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7" name="Line 307"/>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8" name="Rectangle 308"/>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9" name="Line 309"/>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0" name="Line 310"/>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1" name="Line 311"/>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2" name="Rectangle 312"/>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3" name="Line 313"/>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4" name="Line 314"/>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5" name="Line 315"/>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6" name="Rectangle 316"/>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7" name="Oval 317"/>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8" name="Oval 318"/>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39" name="Oval 319"/>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0" name="Rectangle 320"/>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1" name="Line 321"/>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2" name="Line 322"/>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3" name="Line 323"/>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4" name="Rectangle 324"/>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5" name="Line 325"/>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6" name="Line 326"/>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47" name="Line 327"/>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48" name="Group 328"/>
          <p:cNvGrpSpPr>
            <a:grpSpLocks/>
          </p:cNvGrpSpPr>
          <p:nvPr/>
        </p:nvGrpSpPr>
        <p:grpSpPr bwMode="auto">
          <a:xfrm>
            <a:off x="1385888" y="3957638"/>
            <a:ext cx="131762" cy="133350"/>
            <a:chOff x="873" y="2493"/>
            <a:chExt cx="83" cy="84"/>
          </a:xfrm>
        </p:grpSpPr>
        <p:sp>
          <p:nvSpPr>
            <p:cNvPr id="235849" name="Line 329"/>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0" name="Line 330"/>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851" name="Line 331"/>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7" name="Rectangle 337"/>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8" name="Oval 338"/>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59" name="Oval 339"/>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0" name="Oval 340"/>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1" name="Line 341"/>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2" name="Line 342"/>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3" name="Line 343"/>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4" name="Line 344"/>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5" name="Line 345"/>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6" name="Text Box 346"/>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000000"/>
                </a:solidFill>
                <a:latin typeface="Tahoma" charset="0"/>
              </a:rPr>
              <a:t>	 LVB0</a:t>
            </a:r>
          </a:p>
        </p:txBody>
      </p:sp>
      <p:sp>
        <p:nvSpPr>
          <p:cNvPr id="235867" name="Line 347"/>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8" name="Line 348"/>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69" name="Line 349"/>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70" name="Text Box 350"/>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a:t>
            </a:r>
            <a:r>
              <a:rPr lang="en-US" sz="1400">
                <a:solidFill>
                  <a:srgbClr val="FF6600"/>
                </a:solidFill>
              </a:rPr>
              <a:t>B+</a:t>
            </a:r>
            <a:r>
              <a:rPr lang="en-US" sz="1400"/>
              <a:t>     B-     B+     B-      A-</a:t>
            </a:r>
          </a:p>
        </p:txBody>
      </p:sp>
      <p:sp>
        <p:nvSpPr>
          <p:cNvPr id="235871" name="Text Box 351"/>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35872" name="Text Box 352"/>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5873" name="Text Box 35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5874" name="Text Box 354"/>
          <p:cNvSpPr txBox="1">
            <a:spLocks noChangeArrowheads="1"/>
          </p:cNvSpPr>
          <p:nvPr/>
        </p:nvSpPr>
        <p:spPr bwMode="auto">
          <a:xfrm>
            <a:off x="28400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5875" name="Oval 355"/>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76" name="Group 356"/>
          <p:cNvGrpSpPr>
            <a:grpSpLocks/>
          </p:cNvGrpSpPr>
          <p:nvPr/>
        </p:nvGrpSpPr>
        <p:grpSpPr bwMode="auto">
          <a:xfrm rot="-5400000">
            <a:off x="2366169" y="2105819"/>
            <a:ext cx="515938" cy="571500"/>
            <a:chOff x="1211" y="1494"/>
            <a:chExt cx="325" cy="360"/>
          </a:xfrm>
        </p:grpSpPr>
        <p:sp>
          <p:nvSpPr>
            <p:cNvPr id="235877" name="Rectangle 35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878" name="Line 35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79" name="Line 35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0" name="Line 36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5881" name="Rectangle 361"/>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5882" name="Line 362"/>
          <p:cNvSpPr>
            <a:spLocks noChangeShapeType="1"/>
          </p:cNvSpPr>
          <p:nvPr/>
        </p:nvSpPr>
        <p:spPr bwMode="auto">
          <a:xfrm flipV="1">
            <a:off x="727075" y="2914650"/>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3" name="Line 363"/>
          <p:cNvSpPr>
            <a:spLocks noChangeShapeType="1"/>
          </p:cNvSpPr>
          <p:nvPr/>
        </p:nvSpPr>
        <p:spPr bwMode="auto">
          <a:xfrm flipV="1">
            <a:off x="1038225"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4" name="Line 364"/>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5885" name="Line 365"/>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6" name="Line 366"/>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7" name="Line 36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8" name="Oval 36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89" name="Text Box 369"/>
          <p:cNvSpPr txBox="1">
            <a:spLocks noChangeArrowheads="1"/>
          </p:cNvSpPr>
          <p:nvPr/>
        </p:nvSpPr>
        <p:spPr bwMode="auto">
          <a:xfrm>
            <a:off x="6015038" y="3352800"/>
            <a:ext cx="2976562" cy="2644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starts extending as the second part of the sequence. </a:t>
            </a:r>
          </a:p>
          <a:p>
            <a:pPr>
              <a:spcBef>
                <a:spcPct val="50000"/>
              </a:spcBef>
            </a:pPr>
            <a:r>
              <a:rPr lang="en-US" sz="1400"/>
              <a:t>A+ signal is dropped even though LVA1 is still made. The Output of LVA1 is blocked by an AND element in the Sequencer Module. </a:t>
            </a:r>
          </a:p>
          <a:p>
            <a:pPr>
              <a:spcBef>
                <a:spcPct val="50000"/>
              </a:spcBef>
            </a:pPr>
            <a:r>
              <a:rPr lang="en-US" sz="1400"/>
              <a:t>Input pressure to the right Palm Button is lost when CYLA is fully extended so the Anti-Tie Down unit loses its Output even if the valves are held shifted.</a:t>
            </a:r>
          </a:p>
        </p:txBody>
      </p:sp>
      <p:grpSp>
        <p:nvGrpSpPr>
          <p:cNvPr id="235890" name="Group 370"/>
          <p:cNvGrpSpPr>
            <a:grpSpLocks/>
          </p:cNvGrpSpPr>
          <p:nvPr/>
        </p:nvGrpSpPr>
        <p:grpSpPr bwMode="auto">
          <a:xfrm>
            <a:off x="4687888" y="1397000"/>
            <a:ext cx="212725" cy="336550"/>
            <a:chOff x="2913" y="984"/>
            <a:chExt cx="134" cy="212"/>
          </a:xfrm>
        </p:grpSpPr>
        <p:sp>
          <p:nvSpPr>
            <p:cNvPr id="235891" name="Line 371"/>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2" name="AutoShape 372"/>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5893" name="Oval 373"/>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4" name="Text Box 374"/>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5895" name="Line 375"/>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6" name="Line 376"/>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7" name="Oval 377"/>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98"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99" name="Group 379"/>
          <p:cNvGrpSpPr>
            <a:grpSpLocks/>
          </p:cNvGrpSpPr>
          <p:nvPr/>
        </p:nvGrpSpPr>
        <p:grpSpPr bwMode="auto">
          <a:xfrm>
            <a:off x="976313" y="4151313"/>
            <a:ext cx="481012" cy="242887"/>
            <a:chOff x="615" y="2615"/>
            <a:chExt cx="303" cy="153"/>
          </a:xfrm>
        </p:grpSpPr>
        <p:sp>
          <p:nvSpPr>
            <p:cNvPr id="235900" name="Oval 38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1" name="Line 38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2" name="Line 38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903" name="Line 38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 name="Slide Number Placeholder 3"/>
          <p:cNvSpPr>
            <a:spLocks noGrp="1"/>
          </p:cNvSpPr>
          <p:nvPr>
            <p:ph type="sldNum" sz="quarter" idx="12"/>
          </p:nvPr>
        </p:nvSpPr>
        <p:spPr/>
        <p:txBody>
          <a:bodyPr/>
          <a:lstStyle/>
          <a:p>
            <a:fld id="{DB172C91-9BE6-D84A-A005-FC7E2AA3E40E}" type="slidenum">
              <a:rPr lang="en-US"/>
              <a:pPr/>
              <a:t>169</a:t>
            </a:fld>
            <a:endParaRPr lang="en-US"/>
          </a:p>
        </p:txBody>
      </p:sp>
      <p:sp>
        <p:nvSpPr>
          <p:cNvPr id="236546"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6547"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36548"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49" name="Rectangle 5"/>
          <p:cNvSpPr>
            <a:spLocks noChangeArrowheads="1"/>
          </p:cNvSpPr>
          <p:nvPr/>
        </p:nvSpPr>
        <p:spPr bwMode="auto">
          <a:xfrm rot="5400000">
            <a:off x="697707" y="13073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0" name="Rectangle 6"/>
          <p:cNvSpPr>
            <a:spLocks noChangeArrowheads="1"/>
          </p:cNvSpPr>
          <p:nvPr/>
        </p:nvSpPr>
        <p:spPr bwMode="auto">
          <a:xfrm rot="5400000">
            <a:off x="1231901" y="1306512"/>
            <a:ext cx="455612" cy="6270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551" name="Group 7"/>
          <p:cNvGrpSpPr>
            <a:grpSpLocks/>
          </p:cNvGrpSpPr>
          <p:nvPr/>
        </p:nvGrpSpPr>
        <p:grpSpPr bwMode="auto">
          <a:xfrm>
            <a:off x="998538" y="1404938"/>
            <a:ext cx="1363662" cy="415925"/>
            <a:chOff x="437" y="1012"/>
            <a:chExt cx="859" cy="262"/>
          </a:xfrm>
        </p:grpSpPr>
        <p:sp>
          <p:nvSpPr>
            <p:cNvPr id="236552"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3"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4"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5"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6"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7"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558" name="Rectangle 1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59" name="Rectangle 1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560" name="Group 16"/>
          <p:cNvGrpSpPr>
            <a:grpSpLocks/>
          </p:cNvGrpSpPr>
          <p:nvPr/>
        </p:nvGrpSpPr>
        <p:grpSpPr bwMode="auto">
          <a:xfrm rot="-5400000">
            <a:off x="1893094" y="1185069"/>
            <a:ext cx="77788" cy="57150"/>
            <a:chOff x="2834" y="1154"/>
            <a:chExt cx="49" cy="36"/>
          </a:xfrm>
        </p:grpSpPr>
        <p:sp>
          <p:nvSpPr>
            <p:cNvPr id="236561" name="Line 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62" name="Line 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563" name="Line 1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64" name="Line 2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65" name="Line 2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66" name="Line 2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67" name="Line 2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568" name="Group 24"/>
          <p:cNvGrpSpPr>
            <a:grpSpLocks/>
          </p:cNvGrpSpPr>
          <p:nvPr/>
        </p:nvGrpSpPr>
        <p:grpSpPr bwMode="auto">
          <a:xfrm rot="-5400000">
            <a:off x="1789113" y="1382712"/>
            <a:ext cx="158750" cy="111125"/>
            <a:chOff x="2619" y="1091"/>
            <a:chExt cx="100" cy="70"/>
          </a:xfrm>
        </p:grpSpPr>
        <p:sp>
          <p:nvSpPr>
            <p:cNvPr id="236569" name="Oval 2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70" name="Line 2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71" name="Line 2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572" name="Group 28"/>
          <p:cNvGrpSpPr>
            <a:grpSpLocks/>
          </p:cNvGrpSpPr>
          <p:nvPr/>
        </p:nvGrpSpPr>
        <p:grpSpPr bwMode="auto">
          <a:xfrm rot="-5400000">
            <a:off x="1893094" y="1072357"/>
            <a:ext cx="77787" cy="57150"/>
            <a:chOff x="2834" y="1154"/>
            <a:chExt cx="49" cy="36"/>
          </a:xfrm>
        </p:grpSpPr>
        <p:sp>
          <p:nvSpPr>
            <p:cNvPr id="236573" name="Line 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74" name="Line 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575" name="Group 31"/>
          <p:cNvGrpSpPr>
            <a:grpSpLocks/>
          </p:cNvGrpSpPr>
          <p:nvPr/>
        </p:nvGrpSpPr>
        <p:grpSpPr bwMode="auto">
          <a:xfrm rot="5400000" flipH="1">
            <a:off x="2536825" y="1089026"/>
            <a:ext cx="681037" cy="188912"/>
            <a:chOff x="2621" y="712"/>
            <a:chExt cx="429" cy="119"/>
          </a:xfrm>
        </p:grpSpPr>
        <p:sp>
          <p:nvSpPr>
            <p:cNvPr id="236576" name="Rectangle 3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77" name="Rectangle 3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578" name="Group 34"/>
            <p:cNvGrpSpPr>
              <a:grpSpLocks/>
            </p:cNvGrpSpPr>
            <p:nvPr/>
          </p:nvGrpSpPr>
          <p:grpSpPr bwMode="auto">
            <a:xfrm>
              <a:off x="2788" y="795"/>
              <a:ext cx="49" cy="36"/>
              <a:chOff x="2834" y="1154"/>
              <a:chExt cx="49" cy="36"/>
            </a:xfrm>
          </p:grpSpPr>
          <p:sp>
            <p:nvSpPr>
              <p:cNvPr id="236579" name="Line 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0" name="Line 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581" name="Line 3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2" name="Line 3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3" name="Line 3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4" name="Line 4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5" name="Line 4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586" name="Group 42"/>
            <p:cNvGrpSpPr>
              <a:grpSpLocks/>
            </p:cNvGrpSpPr>
            <p:nvPr/>
          </p:nvGrpSpPr>
          <p:grpSpPr bwMode="auto">
            <a:xfrm>
              <a:off x="2621" y="738"/>
              <a:ext cx="100" cy="70"/>
              <a:chOff x="2619" y="1091"/>
              <a:chExt cx="100" cy="70"/>
            </a:xfrm>
          </p:grpSpPr>
          <p:sp>
            <p:nvSpPr>
              <p:cNvPr id="236587" name="Oval 4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8" name="Line 4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89" name="Line 4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590" name="Group 46"/>
            <p:cNvGrpSpPr>
              <a:grpSpLocks/>
            </p:cNvGrpSpPr>
            <p:nvPr/>
          </p:nvGrpSpPr>
          <p:grpSpPr bwMode="auto">
            <a:xfrm>
              <a:off x="2859" y="795"/>
              <a:ext cx="49" cy="36"/>
              <a:chOff x="2834" y="1154"/>
              <a:chExt cx="49" cy="36"/>
            </a:xfrm>
          </p:grpSpPr>
          <p:sp>
            <p:nvSpPr>
              <p:cNvPr id="236591" name="Line 4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2" name="Line 4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6593" name="Line 49"/>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4"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5" name="Line 51"/>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6" name="Rectangle 52"/>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7" name="Rectangle 53"/>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8" name="Line 54"/>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599" name="Line 55"/>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00" name="Group 56"/>
          <p:cNvGrpSpPr>
            <a:grpSpLocks/>
          </p:cNvGrpSpPr>
          <p:nvPr/>
        </p:nvGrpSpPr>
        <p:grpSpPr bwMode="auto">
          <a:xfrm>
            <a:off x="1235075" y="2474913"/>
            <a:ext cx="74613" cy="69850"/>
            <a:chOff x="1875" y="2013"/>
            <a:chExt cx="47" cy="44"/>
          </a:xfrm>
        </p:grpSpPr>
        <p:sp>
          <p:nvSpPr>
            <p:cNvPr id="236601" name="Line 5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02" name="Line 5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03" name="Rectangle 59"/>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04" name="Group 60"/>
          <p:cNvGrpSpPr>
            <a:grpSpLocks/>
          </p:cNvGrpSpPr>
          <p:nvPr/>
        </p:nvGrpSpPr>
        <p:grpSpPr bwMode="auto">
          <a:xfrm>
            <a:off x="1206500" y="2544763"/>
            <a:ext cx="141288" cy="360362"/>
            <a:chOff x="1852" y="2057"/>
            <a:chExt cx="89" cy="227"/>
          </a:xfrm>
        </p:grpSpPr>
        <p:grpSp>
          <p:nvGrpSpPr>
            <p:cNvPr id="236605" name="Group 61"/>
            <p:cNvGrpSpPr>
              <a:grpSpLocks/>
            </p:cNvGrpSpPr>
            <p:nvPr/>
          </p:nvGrpSpPr>
          <p:grpSpPr bwMode="auto">
            <a:xfrm>
              <a:off x="1878" y="2259"/>
              <a:ext cx="35" cy="25"/>
              <a:chOff x="0" y="0"/>
              <a:chExt cx="20000" cy="19734"/>
            </a:xfrm>
          </p:grpSpPr>
          <p:sp>
            <p:nvSpPr>
              <p:cNvPr id="236606"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07"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08"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09"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0"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1"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2"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3"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4"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615" name="Group 71"/>
          <p:cNvGrpSpPr>
            <a:grpSpLocks/>
          </p:cNvGrpSpPr>
          <p:nvPr/>
        </p:nvGrpSpPr>
        <p:grpSpPr bwMode="auto">
          <a:xfrm>
            <a:off x="1498600" y="2544763"/>
            <a:ext cx="142875" cy="349250"/>
            <a:chOff x="2036" y="2057"/>
            <a:chExt cx="90" cy="220"/>
          </a:xfrm>
        </p:grpSpPr>
        <p:grpSp>
          <p:nvGrpSpPr>
            <p:cNvPr id="236616" name="Group 72"/>
            <p:cNvGrpSpPr>
              <a:grpSpLocks/>
            </p:cNvGrpSpPr>
            <p:nvPr/>
          </p:nvGrpSpPr>
          <p:grpSpPr bwMode="auto">
            <a:xfrm>
              <a:off x="2062" y="2252"/>
              <a:ext cx="35" cy="25"/>
              <a:chOff x="0" y="0"/>
              <a:chExt cx="20000" cy="20208"/>
            </a:xfrm>
          </p:grpSpPr>
          <p:sp>
            <p:nvSpPr>
              <p:cNvPr id="236617"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8"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19"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20"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1"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2"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3"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4"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5"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26" name="AutoShape 82"/>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27" name="Rectangle 83"/>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28" name="AutoShape 84"/>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629" name="Line 85"/>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0" name="Line 86"/>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1"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2"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3"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4"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5"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6"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7"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8"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39"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0"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1"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2"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3"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4"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5"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6"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7"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8"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49"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0"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1"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2"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3"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4"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5"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6"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7"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8"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59"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0"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1"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2"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63" name="Group 119"/>
          <p:cNvGrpSpPr>
            <a:grpSpLocks/>
          </p:cNvGrpSpPr>
          <p:nvPr/>
        </p:nvGrpSpPr>
        <p:grpSpPr bwMode="auto">
          <a:xfrm>
            <a:off x="3943350" y="2178050"/>
            <a:ext cx="74613" cy="69850"/>
            <a:chOff x="1781" y="2013"/>
            <a:chExt cx="47" cy="44"/>
          </a:xfrm>
        </p:grpSpPr>
        <p:sp>
          <p:nvSpPr>
            <p:cNvPr id="236664"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5"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66"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7"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68"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69" name="Group 125"/>
          <p:cNvGrpSpPr>
            <a:grpSpLocks/>
          </p:cNvGrpSpPr>
          <p:nvPr/>
        </p:nvGrpSpPr>
        <p:grpSpPr bwMode="auto">
          <a:xfrm>
            <a:off x="4679950" y="2178050"/>
            <a:ext cx="74613" cy="69850"/>
            <a:chOff x="1875" y="2013"/>
            <a:chExt cx="47" cy="44"/>
          </a:xfrm>
        </p:grpSpPr>
        <p:sp>
          <p:nvSpPr>
            <p:cNvPr id="236670"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1"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72"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73" name="Group 129"/>
          <p:cNvGrpSpPr>
            <a:grpSpLocks/>
          </p:cNvGrpSpPr>
          <p:nvPr/>
        </p:nvGrpSpPr>
        <p:grpSpPr bwMode="auto">
          <a:xfrm>
            <a:off x="3919538" y="2247900"/>
            <a:ext cx="141287" cy="360363"/>
            <a:chOff x="1852" y="2057"/>
            <a:chExt cx="89" cy="227"/>
          </a:xfrm>
        </p:grpSpPr>
        <p:grpSp>
          <p:nvGrpSpPr>
            <p:cNvPr id="236674" name="Group 130"/>
            <p:cNvGrpSpPr>
              <a:grpSpLocks/>
            </p:cNvGrpSpPr>
            <p:nvPr/>
          </p:nvGrpSpPr>
          <p:grpSpPr bwMode="auto">
            <a:xfrm>
              <a:off x="1878" y="2259"/>
              <a:ext cx="35" cy="25"/>
              <a:chOff x="0" y="0"/>
              <a:chExt cx="20000" cy="19734"/>
            </a:xfrm>
          </p:grpSpPr>
          <p:sp>
            <p:nvSpPr>
              <p:cNvPr id="236675"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6"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7"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78"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79"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0"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1"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2"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3"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684" name="Group 140"/>
          <p:cNvGrpSpPr>
            <a:grpSpLocks/>
          </p:cNvGrpSpPr>
          <p:nvPr/>
        </p:nvGrpSpPr>
        <p:grpSpPr bwMode="auto">
          <a:xfrm>
            <a:off x="4211638" y="2247900"/>
            <a:ext cx="142875" cy="349250"/>
            <a:chOff x="2036" y="2057"/>
            <a:chExt cx="90" cy="220"/>
          </a:xfrm>
        </p:grpSpPr>
        <p:grpSp>
          <p:nvGrpSpPr>
            <p:cNvPr id="236685" name="Group 141"/>
            <p:cNvGrpSpPr>
              <a:grpSpLocks/>
            </p:cNvGrpSpPr>
            <p:nvPr/>
          </p:nvGrpSpPr>
          <p:grpSpPr bwMode="auto">
            <a:xfrm>
              <a:off x="2062" y="2252"/>
              <a:ext cx="35" cy="25"/>
              <a:chOff x="0" y="0"/>
              <a:chExt cx="20000" cy="20208"/>
            </a:xfrm>
          </p:grpSpPr>
          <p:sp>
            <p:nvSpPr>
              <p:cNvPr id="236686"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7"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88"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89"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0"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1"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2"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3"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4"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695"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6"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697" name="Group 153"/>
          <p:cNvGrpSpPr>
            <a:grpSpLocks/>
          </p:cNvGrpSpPr>
          <p:nvPr/>
        </p:nvGrpSpPr>
        <p:grpSpPr bwMode="auto">
          <a:xfrm flipV="1">
            <a:off x="5119688" y="1133475"/>
            <a:ext cx="415925" cy="936625"/>
            <a:chOff x="2440" y="1064"/>
            <a:chExt cx="262" cy="590"/>
          </a:xfrm>
        </p:grpSpPr>
        <p:sp>
          <p:nvSpPr>
            <p:cNvPr id="236698"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699"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0"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1"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2"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3"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704"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05"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6"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07"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08"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09" name="Group 165"/>
          <p:cNvGrpSpPr>
            <a:grpSpLocks/>
          </p:cNvGrpSpPr>
          <p:nvPr/>
        </p:nvGrpSpPr>
        <p:grpSpPr bwMode="auto">
          <a:xfrm flipV="1">
            <a:off x="5756275" y="1995488"/>
            <a:ext cx="77788" cy="57150"/>
            <a:chOff x="2834" y="1154"/>
            <a:chExt cx="49" cy="36"/>
          </a:xfrm>
        </p:grpSpPr>
        <p:sp>
          <p:nvSpPr>
            <p:cNvPr id="236710"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1"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12"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3"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4"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5"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6"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17" name="Group 173"/>
          <p:cNvGrpSpPr>
            <a:grpSpLocks/>
          </p:cNvGrpSpPr>
          <p:nvPr/>
        </p:nvGrpSpPr>
        <p:grpSpPr bwMode="auto">
          <a:xfrm flipV="1">
            <a:off x="5491163" y="2032000"/>
            <a:ext cx="158750" cy="111125"/>
            <a:chOff x="2619" y="1091"/>
            <a:chExt cx="100" cy="70"/>
          </a:xfrm>
        </p:grpSpPr>
        <p:sp>
          <p:nvSpPr>
            <p:cNvPr id="236718"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19"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20"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721" name="Group 177"/>
          <p:cNvGrpSpPr>
            <a:grpSpLocks/>
          </p:cNvGrpSpPr>
          <p:nvPr/>
        </p:nvGrpSpPr>
        <p:grpSpPr bwMode="auto">
          <a:xfrm flipV="1">
            <a:off x="5868988" y="1995488"/>
            <a:ext cx="77787" cy="57150"/>
            <a:chOff x="2834" y="1154"/>
            <a:chExt cx="49" cy="36"/>
          </a:xfrm>
        </p:grpSpPr>
        <p:sp>
          <p:nvSpPr>
            <p:cNvPr id="236722"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23"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60" name="Line 216"/>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1" name="Line 217"/>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2" name="Line 218"/>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3" name="Line 219"/>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4" name="Text Box 220"/>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6765" name="Text Box 221"/>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6766" name="Line 222"/>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7" name="Line 223"/>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8" name="Line 224"/>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69" name="Line 225"/>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0" name="Line 226"/>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1" name="Line 227"/>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2" name="Line 228"/>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3" name="Rectangle 229"/>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4" name="Line 230"/>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5" name="Line 231"/>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6" name="Line 232"/>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7" name="Line 233"/>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8" name="Line 234"/>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79" name="Line 235"/>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0" name="Line 236"/>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1" name="Line 237"/>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2" name="Line 238"/>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3" name="Text Box 239"/>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6600"/>
                </a:solidFill>
              </a:rPr>
              <a:t>CYLB Extend B+</a:t>
            </a:r>
            <a:r>
              <a:rPr lang="en-US" sz="1400"/>
              <a:t> CYLB Retract B- CYLB Extend B+ CYLB Retract B- CYLA Retract A-</a:t>
            </a:r>
          </a:p>
        </p:txBody>
      </p:sp>
      <p:sp>
        <p:nvSpPr>
          <p:cNvPr id="236784" name="AutoShape 24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785" name="Text Box 241"/>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6786" name="Oval 242"/>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7" name="Line 243"/>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8" name="Line 244"/>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89" name="Line 245"/>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0" name="Line 246"/>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1" name="Line 247"/>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2" name="Line 24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3" name="Line 24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794" name="Group 250"/>
          <p:cNvGrpSpPr>
            <a:grpSpLocks/>
          </p:cNvGrpSpPr>
          <p:nvPr/>
        </p:nvGrpSpPr>
        <p:grpSpPr bwMode="auto">
          <a:xfrm>
            <a:off x="1987550" y="2471738"/>
            <a:ext cx="74613" cy="69850"/>
            <a:chOff x="1781" y="2013"/>
            <a:chExt cx="47" cy="44"/>
          </a:xfrm>
        </p:grpSpPr>
        <p:sp>
          <p:nvSpPr>
            <p:cNvPr id="236795" name="Line 25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6" name="Line 25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797" name="Oval 253"/>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8" name="Line 254"/>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799" name="Line 255"/>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00" name="Group 256"/>
          <p:cNvGrpSpPr>
            <a:grpSpLocks/>
          </p:cNvGrpSpPr>
          <p:nvPr/>
        </p:nvGrpSpPr>
        <p:grpSpPr bwMode="auto">
          <a:xfrm rot="5400000">
            <a:off x="3285331" y="4418807"/>
            <a:ext cx="84137" cy="177800"/>
            <a:chOff x="0" y="0"/>
            <a:chExt cx="20000" cy="20000"/>
          </a:xfrm>
        </p:grpSpPr>
        <p:sp>
          <p:nvSpPr>
            <p:cNvPr id="236801" name="Arc 25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2" name="Arc 25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803" name="Group 259"/>
          <p:cNvGrpSpPr>
            <a:grpSpLocks/>
          </p:cNvGrpSpPr>
          <p:nvPr/>
        </p:nvGrpSpPr>
        <p:grpSpPr bwMode="auto">
          <a:xfrm flipH="1">
            <a:off x="4978400" y="3932238"/>
            <a:ext cx="74613" cy="171450"/>
            <a:chOff x="0" y="0"/>
            <a:chExt cx="20000" cy="20000"/>
          </a:xfrm>
        </p:grpSpPr>
        <p:sp>
          <p:nvSpPr>
            <p:cNvPr id="236804" name="Arc 26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5" name="Arc 26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06" name="Line 262"/>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7" name="Line 26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8" name="Line 26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09" name="AutoShape 26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810" name="Text Box 26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6811" name="Text Box 267"/>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6812" name="Text Box 268"/>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6813" name="Rectangle 26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4" name="Rectangle 27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15" name="Group 271"/>
          <p:cNvGrpSpPr>
            <a:grpSpLocks/>
          </p:cNvGrpSpPr>
          <p:nvPr/>
        </p:nvGrpSpPr>
        <p:grpSpPr bwMode="auto">
          <a:xfrm rot="-10800000" flipH="1" flipV="1">
            <a:off x="5673725" y="1590675"/>
            <a:ext cx="77788" cy="57150"/>
            <a:chOff x="2834" y="1154"/>
            <a:chExt cx="49" cy="36"/>
          </a:xfrm>
        </p:grpSpPr>
        <p:sp>
          <p:nvSpPr>
            <p:cNvPr id="236816" name="Line 27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7" name="Line 27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18" name="Line 27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19" name="Line 27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0" name="Line 27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1" name="Line 27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2" name="Line 27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23" name="Group 279"/>
          <p:cNvGrpSpPr>
            <a:grpSpLocks/>
          </p:cNvGrpSpPr>
          <p:nvPr/>
        </p:nvGrpSpPr>
        <p:grpSpPr bwMode="auto">
          <a:xfrm rot="-10800000" flipH="1" flipV="1">
            <a:off x="5408613" y="1500188"/>
            <a:ext cx="158750" cy="111125"/>
            <a:chOff x="2619" y="1091"/>
            <a:chExt cx="100" cy="70"/>
          </a:xfrm>
        </p:grpSpPr>
        <p:sp>
          <p:nvSpPr>
            <p:cNvPr id="236824" name="Oval 28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5" name="Line 28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6" name="Line 28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6827" name="Group 283"/>
          <p:cNvGrpSpPr>
            <a:grpSpLocks/>
          </p:cNvGrpSpPr>
          <p:nvPr/>
        </p:nvGrpSpPr>
        <p:grpSpPr bwMode="auto">
          <a:xfrm rot="-10800000" flipH="1" flipV="1">
            <a:off x="5786438" y="1590675"/>
            <a:ext cx="77787" cy="57150"/>
            <a:chOff x="2834" y="1154"/>
            <a:chExt cx="49" cy="36"/>
          </a:xfrm>
        </p:grpSpPr>
        <p:sp>
          <p:nvSpPr>
            <p:cNvPr id="236828" name="Line 28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29" name="Line 28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30" name="Line 28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31" name="Group 287"/>
          <p:cNvGrpSpPr>
            <a:grpSpLocks/>
          </p:cNvGrpSpPr>
          <p:nvPr/>
        </p:nvGrpSpPr>
        <p:grpSpPr bwMode="auto">
          <a:xfrm rot="5400000">
            <a:off x="2184400" y="992188"/>
            <a:ext cx="282575" cy="171450"/>
            <a:chOff x="936" y="744"/>
            <a:chExt cx="178" cy="108"/>
          </a:xfrm>
        </p:grpSpPr>
        <p:sp>
          <p:nvSpPr>
            <p:cNvPr id="236832" name="Line 288"/>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3" name="AutoShape 289"/>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6834" name="Group 290"/>
          <p:cNvGrpSpPr>
            <a:grpSpLocks/>
          </p:cNvGrpSpPr>
          <p:nvPr/>
        </p:nvGrpSpPr>
        <p:grpSpPr bwMode="auto">
          <a:xfrm rot="-10800000">
            <a:off x="2897188" y="5854700"/>
            <a:ext cx="311150" cy="212725"/>
            <a:chOff x="1783" y="2458"/>
            <a:chExt cx="196" cy="134"/>
          </a:xfrm>
        </p:grpSpPr>
        <p:sp>
          <p:nvSpPr>
            <p:cNvPr id="236835" name="Line 291"/>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6" name="AutoShape 29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837" name="Line 293"/>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38" name="AutoShape 294"/>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839" name="Text Box 295"/>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6840" name="Group 296"/>
          <p:cNvGrpSpPr>
            <a:grpSpLocks/>
          </p:cNvGrpSpPr>
          <p:nvPr/>
        </p:nvGrpSpPr>
        <p:grpSpPr bwMode="auto">
          <a:xfrm rot="10800000" flipH="1">
            <a:off x="320675" y="5851525"/>
            <a:ext cx="311150" cy="212725"/>
            <a:chOff x="1783" y="2458"/>
            <a:chExt cx="196" cy="134"/>
          </a:xfrm>
        </p:grpSpPr>
        <p:sp>
          <p:nvSpPr>
            <p:cNvPr id="236841" name="Line 297"/>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2" name="AutoShape 298"/>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843" name="Line 299"/>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4" name="Rectangle 300"/>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5" name="Line 301"/>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6" name="Line 302"/>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7" name="Line 303"/>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8" name="Rectangle 304"/>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49" name="Line 305"/>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0" name="Line 306"/>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1" name="Line 307"/>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2" name="Rectangle 308"/>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3" name="Line 309"/>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4" name="Line 310"/>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5" name="Line 311"/>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6" name="Rectangle 312"/>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7" name="Line 313"/>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8" name="Line 314"/>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59" name="Line 315"/>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0" name="Rectangle 316"/>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1" name="Oval 317"/>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2" name="Oval 318"/>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3" name="Oval 319"/>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4" name="Rectangle 320"/>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5" name="Line 321"/>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6" name="Line 322"/>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7" name="Line 323"/>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8" name="Rectangle 324"/>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69" name="Line 325"/>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0" name="Line 326"/>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1" name="Line 327"/>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872" name="Group 328"/>
          <p:cNvGrpSpPr>
            <a:grpSpLocks/>
          </p:cNvGrpSpPr>
          <p:nvPr/>
        </p:nvGrpSpPr>
        <p:grpSpPr bwMode="auto">
          <a:xfrm>
            <a:off x="1385888" y="3957638"/>
            <a:ext cx="131762" cy="133350"/>
            <a:chOff x="873" y="2493"/>
            <a:chExt cx="83" cy="84"/>
          </a:xfrm>
        </p:grpSpPr>
        <p:sp>
          <p:nvSpPr>
            <p:cNvPr id="236873" name="Line 329"/>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74" name="Line 330"/>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875" name="Line 331"/>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1" name="Rectangle 337"/>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2" name="Oval 338"/>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3" name="Oval 339"/>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4" name="Oval 340"/>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5" name="Line 341"/>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6" name="Line 342"/>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7" name="Line 343"/>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8" name="Line 344"/>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89" name="Line 345"/>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0" name="Text Box 346"/>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000000"/>
                </a:solidFill>
                <a:latin typeface="Tahoma" charset="0"/>
              </a:rPr>
              <a:t>	 LVB0</a:t>
            </a:r>
          </a:p>
        </p:txBody>
      </p:sp>
      <p:sp>
        <p:nvSpPr>
          <p:cNvPr id="236891" name="Line 347"/>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2" name="Line 348"/>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3" name="Line 349"/>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894" name="Text Box 350"/>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a:t>
            </a:r>
            <a:r>
              <a:rPr lang="en-US" sz="1400">
                <a:solidFill>
                  <a:srgbClr val="FF6600"/>
                </a:solidFill>
              </a:rPr>
              <a:t>B+</a:t>
            </a:r>
            <a:r>
              <a:rPr lang="en-US" sz="1400"/>
              <a:t>     B-     B+     B-      A-</a:t>
            </a:r>
          </a:p>
        </p:txBody>
      </p:sp>
      <p:sp>
        <p:nvSpPr>
          <p:cNvPr id="236895" name="Text Box 351"/>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36896" name="Text Box 352"/>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6897" name="Text Box 35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6898" name="Text Box 354"/>
          <p:cNvSpPr txBox="1">
            <a:spLocks noChangeArrowheads="1"/>
          </p:cNvSpPr>
          <p:nvPr/>
        </p:nvSpPr>
        <p:spPr bwMode="auto">
          <a:xfrm>
            <a:off x="28400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6899" name="Oval 355"/>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900" name="Group 356"/>
          <p:cNvGrpSpPr>
            <a:grpSpLocks/>
          </p:cNvGrpSpPr>
          <p:nvPr/>
        </p:nvGrpSpPr>
        <p:grpSpPr bwMode="auto">
          <a:xfrm rot="-5400000">
            <a:off x="2366169" y="2105819"/>
            <a:ext cx="515938" cy="571500"/>
            <a:chOff x="1211" y="1494"/>
            <a:chExt cx="325" cy="360"/>
          </a:xfrm>
        </p:grpSpPr>
        <p:sp>
          <p:nvSpPr>
            <p:cNvPr id="236901" name="Rectangle 357"/>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02" name="Line 358"/>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3" name="Line 359"/>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4" name="Line 360"/>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6905" name="Rectangle 361"/>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6906" name="Line 362"/>
          <p:cNvSpPr>
            <a:spLocks noChangeShapeType="1"/>
          </p:cNvSpPr>
          <p:nvPr/>
        </p:nvSpPr>
        <p:spPr bwMode="auto">
          <a:xfrm flipV="1">
            <a:off x="727075" y="2914650"/>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7" name="Line 363"/>
          <p:cNvSpPr>
            <a:spLocks noChangeShapeType="1"/>
          </p:cNvSpPr>
          <p:nvPr/>
        </p:nvSpPr>
        <p:spPr bwMode="auto">
          <a:xfrm flipV="1">
            <a:off x="1038225"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8" name="Line 364"/>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6909" name="Line 365"/>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0" name="Line 366"/>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1" name="Line 36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2" name="Oval 36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3" name="Text Box 369"/>
          <p:cNvSpPr txBox="1">
            <a:spLocks noChangeArrowheads="1"/>
          </p:cNvSpPr>
          <p:nvPr/>
        </p:nvSpPr>
        <p:spPr bwMode="auto">
          <a:xfrm>
            <a:off x="6015038" y="3962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 it --</a:t>
            </a:r>
          </a:p>
        </p:txBody>
      </p:sp>
      <p:grpSp>
        <p:nvGrpSpPr>
          <p:cNvPr id="236914" name="Group 370"/>
          <p:cNvGrpSpPr>
            <a:grpSpLocks/>
          </p:cNvGrpSpPr>
          <p:nvPr/>
        </p:nvGrpSpPr>
        <p:grpSpPr bwMode="auto">
          <a:xfrm>
            <a:off x="4687888" y="1397000"/>
            <a:ext cx="212725" cy="336550"/>
            <a:chOff x="2913" y="984"/>
            <a:chExt cx="134" cy="212"/>
          </a:xfrm>
        </p:grpSpPr>
        <p:sp>
          <p:nvSpPr>
            <p:cNvPr id="236915" name="Line 371"/>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6" name="AutoShape 372"/>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6917" name="Oval 373"/>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18" name="Text Box 374"/>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6919" name="Line 375"/>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0" name="Line 376"/>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1" name="Oval 377"/>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2"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923" name="Group 379"/>
          <p:cNvGrpSpPr>
            <a:grpSpLocks/>
          </p:cNvGrpSpPr>
          <p:nvPr/>
        </p:nvGrpSpPr>
        <p:grpSpPr bwMode="auto">
          <a:xfrm flipH="1">
            <a:off x="2606675" y="5341938"/>
            <a:ext cx="288925" cy="1058862"/>
            <a:chOff x="414" y="2846"/>
            <a:chExt cx="182" cy="667"/>
          </a:xfrm>
        </p:grpSpPr>
        <p:grpSp>
          <p:nvGrpSpPr>
            <p:cNvPr id="236924" name="Group 380"/>
            <p:cNvGrpSpPr>
              <a:grpSpLocks/>
            </p:cNvGrpSpPr>
            <p:nvPr/>
          </p:nvGrpSpPr>
          <p:grpSpPr bwMode="auto">
            <a:xfrm>
              <a:off x="417" y="3213"/>
              <a:ext cx="41" cy="54"/>
              <a:chOff x="419" y="3223"/>
              <a:chExt cx="41" cy="54"/>
            </a:xfrm>
          </p:grpSpPr>
          <p:sp>
            <p:nvSpPr>
              <p:cNvPr id="236925" name="Line 38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6" name="Line 38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927" name="Line 383"/>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8" name="Line 384"/>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29" name="Line 385"/>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0" name="Rectangle 386"/>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1" name="Rectangle 387"/>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2" name="Line 388"/>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3" name="Line 389"/>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4" name="Rectangle 390"/>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5" name="Arc 391"/>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6" name="Arc 392"/>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7" name="Line 393"/>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38" name="Line 394"/>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939" name="Group 395"/>
            <p:cNvGrpSpPr>
              <a:grpSpLocks/>
            </p:cNvGrpSpPr>
            <p:nvPr/>
          </p:nvGrpSpPr>
          <p:grpSpPr bwMode="auto">
            <a:xfrm>
              <a:off x="416" y="3126"/>
              <a:ext cx="41" cy="54"/>
              <a:chOff x="419" y="3223"/>
              <a:chExt cx="41" cy="54"/>
            </a:xfrm>
          </p:grpSpPr>
          <p:sp>
            <p:nvSpPr>
              <p:cNvPr id="236940" name="Line 39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1" name="Line 39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6942" name="Group 398"/>
          <p:cNvGrpSpPr>
            <a:grpSpLocks/>
          </p:cNvGrpSpPr>
          <p:nvPr/>
        </p:nvGrpSpPr>
        <p:grpSpPr bwMode="auto">
          <a:xfrm>
            <a:off x="625475" y="5330825"/>
            <a:ext cx="288925" cy="1058863"/>
            <a:chOff x="414" y="2846"/>
            <a:chExt cx="182" cy="667"/>
          </a:xfrm>
        </p:grpSpPr>
        <p:grpSp>
          <p:nvGrpSpPr>
            <p:cNvPr id="236943" name="Group 399"/>
            <p:cNvGrpSpPr>
              <a:grpSpLocks/>
            </p:cNvGrpSpPr>
            <p:nvPr/>
          </p:nvGrpSpPr>
          <p:grpSpPr bwMode="auto">
            <a:xfrm>
              <a:off x="417" y="3213"/>
              <a:ext cx="41" cy="54"/>
              <a:chOff x="419" y="3223"/>
              <a:chExt cx="41" cy="54"/>
            </a:xfrm>
          </p:grpSpPr>
          <p:sp>
            <p:nvSpPr>
              <p:cNvPr id="236944" name="Line 4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5" name="Line 4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946" name="Line 402"/>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7" name="Line 403"/>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8" name="Line 404"/>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49" name="Rectangle 405"/>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0" name="Rectangle 406"/>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1" name="Line 407"/>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2" name="Line 408"/>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3" name="Rectangle 409"/>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4" name="Arc 410"/>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5" name="Arc 411"/>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6" name="Line 412"/>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57" name="Line 413"/>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6958" name="Group 414"/>
            <p:cNvGrpSpPr>
              <a:grpSpLocks/>
            </p:cNvGrpSpPr>
            <p:nvPr/>
          </p:nvGrpSpPr>
          <p:grpSpPr bwMode="auto">
            <a:xfrm>
              <a:off x="416" y="3126"/>
              <a:ext cx="41" cy="54"/>
              <a:chOff x="419" y="3223"/>
              <a:chExt cx="41" cy="54"/>
            </a:xfrm>
          </p:grpSpPr>
          <p:sp>
            <p:nvSpPr>
              <p:cNvPr id="236959" name="Line 41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60" name="Line 41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6961" name="Group 417"/>
          <p:cNvGrpSpPr>
            <a:grpSpLocks/>
          </p:cNvGrpSpPr>
          <p:nvPr/>
        </p:nvGrpSpPr>
        <p:grpSpPr bwMode="auto">
          <a:xfrm>
            <a:off x="976313" y="4151313"/>
            <a:ext cx="481012" cy="242887"/>
            <a:chOff x="615" y="2615"/>
            <a:chExt cx="303" cy="153"/>
          </a:xfrm>
        </p:grpSpPr>
        <p:sp>
          <p:nvSpPr>
            <p:cNvPr id="236962" name="Oval 418"/>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63" name="Line 419"/>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64" name="Line 420"/>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965" name="Line 421"/>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9" name="Slide Number Placeholder 3"/>
          <p:cNvSpPr>
            <a:spLocks noGrp="1"/>
          </p:cNvSpPr>
          <p:nvPr>
            <p:ph type="sldNum" sz="quarter" idx="12"/>
          </p:nvPr>
        </p:nvSpPr>
        <p:spPr/>
        <p:txBody>
          <a:bodyPr/>
          <a:lstStyle/>
          <a:p>
            <a:fld id="{915AB612-A9AC-DD47-932E-0B293AE62431}" type="slidenum">
              <a:rPr lang="en-US"/>
              <a:pPr/>
              <a:t>17</a:t>
            </a:fld>
            <a:endParaRPr lang="en-US"/>
          </a:p>
        </p:txBody>
      </p:sp>
      <p:sp>
        <p:nvSpPr>
          <p:cNvPr id="76803" name="Line 3"/>
          <p:cNvSpPr>
            <a:spLocks noChangeShapeType="1"/>
          </p:cNvSpPr>
          <p:nvPr/>
        </p:nvSpPr>
        <p:spPr bwMode="auto">
          <a:xfrm rot="16200000" flipH="1">
            <a:off x="5231606" y="3823494"/>
            <a:ext cx="2809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04" name="AutoShape 4"/>
          <p:cNvSpPr>
            <a:spLocks noChangeArrowheads="1"/>
          </p:cNvSpPr>
          <p:nvPr/>
        </p:nvSpPr>
        <p:spPr bwMode="auto">
          <a:xfrm>
            <a:off x="5232400" y="39497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08" name="Text Box 8"/>
          <p:cNvSpPr txBox="1">
            <a:spLocks noChangeArrowheads="1"/>
          </p:cNvSpPr>
          <p:nvPr/>
        </p:nvSpPr>
        <p:spPr bwMode="auto">
          <a:xfrm>
            <a:off x="1346200" y="57150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76809" name="Text Box 9"/>
          <p:cNvSpPr txBox="1">
            <a:spLocks noChangeArrowheads="1"/>
          </p:cNvSpPr>
          <p:nvPr/>
        </p:nvSpPr>
        <p:spPr bwMode="auto">
          <a:xfrm>
            <a:off x="5041900" y="5956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76810" name="Text Box 10"/>
          <p:cNvSpPr txBox="1">
            <a:spLocks noChangeArrowheads="1"/>
          </p:cNvSpPr>
          <p:nvPr/>
        </p:nvSpPr>
        <p:spPr bwMode="auto">
          <a:xfrm>
            <a:off x="8115300" y="1143000"/>
            <a:ext cx="7604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76811" name="Text Box 11"/>
          <p:cNvSpPr txBox="1">
            <a:spLocks noChangeArrowheads="1"/>
          </p:cNvSpPr>
          <p:nvPr/>
        </p:nvSpPr>
        <p:spPr bwMode="auto">
          <a:xfrm>
            <a:off x="1346200" y="14732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76812" name="Text Box 12"/>
          <p:cNvSpPr txBox="1">
            <a:spLocks noChangeArrowheads="1"/>
          </p:cNvSpPr>
          <p:nvPr/>
        </p:nvSpPr>
        <p:spPr bwMode="auto">
          <a:xfrm>
            <a:off x="838200" y="25146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a:t>
            </a:r>
          </a:p>
        </p:txBody>
      </p:sp>
      <p:sp>
        <p:nvSpPr>
          <p:cNvPr id="76813" name="Text Box 13"/>
          <p:cNvSpPr txBox="1">
            <a:spLocks noChangeArrowheads="1"/>
          </p:cNvSpPr>
          <p:nvPr/>
        </p:nvSpPr>
        <p:spPr bwMode="auto">
          <a:xfrm>
            <a:off x="4548188" y="2286000"/>
            <a:ext cx="2081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Output</a:t>
            </a:r>
          </a:p>
        </p:txBody>
      </p:sp>
      <p:sp>
        <p:nvSpPr>
          <p:cNvPr id="76814" name="Text Box 14"/>
          <p:cNvSpPr txBox="1">
            <a:spLocks noChangeArrowheads="1"/>
          </p:cNvSpPr>
          <p:nvPr/>
        </p:nvSpPr>
        <p:spPr bwMode="auto">
          <a:xfrm>
            <a:off x="2743200" y="217805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A</a:t>
            </a:r>
            <a:r>
              <a:rPr lang="ja-JP" altLang="en-US" sz="1600">
                <a:latin typeface="Arial"/>
              </a:rPr>
              <a:t>”</a:t>
            </a:r>
            <a:r>
              <a:rPr lang="en-US" sz="1600"/>
              <a:t> only</a:t>
            </a:r>
            <a:r>
              <a:rPr lang="en-US" sz="1400"/>
              <a:t> </a:t>
            </a:r>
          </a:p>
        </p:txBody>
      </p:sp>
      <p:sp>
        <p:nvSpPr>
          <p:cNvPr id="76815" name="AutoShape 15"/>
          <p:cNvSpPr>
            <a:spLocks noChangeArrowheads="1"/>
          </p:cNvSpPr>
          <p:nvPr/>
        </p:nvSpPr>
        <p:spPr bwMode="auto">
          <a:xfrm>
            <a:off x="1058863" y="256540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16" name="Text Box 16"/>
          <p:cNvSpPr txBox="1">
            <a:spLocks noChangeArrowheads="1"/>
          </p:cNvSpPr>
          <p:nvPr/>
        </p:nvSpPr>
        <p:spPr bwMode="auto">
          <a:xfrm>
            <a:off x="4624388" y="3860800"/>
            <a:ext cx="208121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Output</a:t>
            </a:r>
          </a:p>
        </p:txBody>
      </p:sp>
      <p:sp>
        <p:nvSpPr>
          <p:cNvPr id="76817" name="AutoShape 17"/>
          <p:cNvSpPr>
            <a:spLocks noChangeArrowheads="1"/>
          </p:cNvSpPr>
          <p:nvPr/>
        </p:nvSpPr>
        <p:spPr bwMode="auto">
          <a:xfrm>
            <a:off x="4654550" y="2468563"/>
            <a:ext cx="266700" cy="198437"/>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18" name="Line 18"/>
          <p:cNvSpPr>
            <a:spLocks noChangeShapeType="1"/>
          </p:cNvSpPr>
          <p:nvPr/>
        </p:nvSpPr>
        <p:spPr bwMode="auto">
          <a:xfrm>
            <a:off x="4787900" y="2232025"/>
            <a:ext cx="0" cy="3048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819" name="Text Box 19"/>
          <p:cNvSpPr txBox="1">
            <a:spLocks noChangeArrowheads="1"/>
          </p:cNvSpPr>
          <p:nvPr/>
        </p:nvSpPr>
        <p:spPr bwMode="auto">
          <a:xfrm>
            <a:off x="2743200" y="320040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B</a:t>
            </a:r>
            <a:r>
              <a:rPr lang="ja-JP" altLang="en-US" sz="1600">
                <a:latin typeface="Arial"/>
              </a:rPr>
              <a:t>”</a:t>
            </a:r>
            <a:r>
              <a:rPr lang="en-US" sz="1600"/>
              <a:t> only</a:t>
            </a:r>
            <a:r>
              <a:rPr lang="en-US" sz="1400"/>
              <a:t> </a:t>
            </a:r>
          </a:p>
        </p:txBody>
      </p:sp>
      <p:sp>
        <p:nvSpPr>
          <p:cNvPr id="76820" name="Text Box 20"/>
          <p:cNvSpPr txBox="1">
            <a:spLocks noChangeArrowheads="1"/>
          </p:cNvSpPr>
          <p:nvPr/>
        </p:nvSpPr>
        <p:spPr bwMode="auto">
          <a:xfrm>
            <a:off x="4127500" y="5461000"/>
            <a:ext cx="28829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B     Output</a:t>
            </a:r>
          </a:p>
          <a:p>
            <a:pPr>
              <a:spcBef>
                <a:spcPct val="50000"/>
              </a:spcBef>
            </a:pPr>
            <a:r>
              <a:rPr lang="en-US" sz="1400"/>
              <a:t>  50 PSI   80 PSI </a:t>
            </a:r>
          </a:p>
        </p:txBody>
      </p:sp>
      <p:sp>
        <p:nvSpPr>
          <p:cNvPr id="76821" name="Text Box 21"/>
          <p:cNvSpPr txBox="1">
            <a:spLocks noChangeArrowheads="1"/>
          </p:cNvSpPr>
          <p:nvPr/>
        </p:nvSpPr>
        <p:spPr bwMode="auto">
          <a:xfrm>
            <a:off x="2743200" y="4648200"/>
            <a:ext cx="1752600"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     Input at</a:t>
            </a:r>
          </a:p>
          <a:p>
            <a:pPr>
              <a:spcBef>
                <a:spcPct val="50000"/>
              </a:spcBef>
            </a:pPr>
            <a:r>
              <a:rPr lang="en-US" sz="1600"/>
              <a:t>   </a:t>
            </a:r>
            <a:r>
              <a:rPr lang="ja-JP" altLang="en-US" sz="1600">
                <a:latin typeface="Arial"/>
              </a:rPr>
              <a:t>“</a:t>
            </a:r>
            <a:r>
              <a:rPr lang="en-US" sz="1600"/>
              <a:t>A</a:t>
            </a:r>
            <a:r>
              <a:rPr lang="ja-JP" altLang="en-US" sz="1600">
                <a:latin typeface="Arial"/>
              </a:rPr>
              <a:t>”</a:t>
            </a:r>
            <a:r>
              <a:rPr lang="en-US" sz="1600"/>
              <a:t> AND </a:t>
            </a:r>
            <a:r>
              <a:rPr lang="ja-JP" altLang="en-US" sz="1600">
                <a:latin typeface="Arial"/>
              </a:rPr>
              <a:t>“</a:t>
            </a:r>
            <a:r>
              <a:rPr lang="en-US" sz="1600"/>
              <a:t>B</a:t>
            </a:r>
            <a:r>
              <a:rPr lang="ja-JP" altLang="en-US" sz="1600">
                <a:latin typeface="Arial"/>
              </a:rPr>
              <a:t>”</a:t>
            </a:r>
            <a:r>
              <a:rPr lang="en-US" sz="1600"/>
              <a:t> </a:t>
            </a:r>
            <a:r>
              <a:rPr lang="en-US" sz="1400"/>
              <a:t> </a:t>
            </a:r>
          </a:p>
        </p:txBody>
      </p:sp>
      <p:sp>
        <p:nvSpPr>
          <p:cNvPr id="76822" name="Text Box 22"/>
          <p:cNvSpPr txBox="1">
            <a:spLocks noChangeArrowheads="1"/>
          </p:cNvSpPr>
          <p:nvPr/>
        </p:nvSpPr>
        <p:spPr bwMode="auto">
          <a:xfrm>
            <a:off x="558800" y="5130800"/>
            <a:ext cx="27940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a:t>
            </a:r>
          </a:p>
          <a:p>
            <a:pPr>
              <a:spcBef>
                <a:spcPct val="50000"/>
              </a:spcBef>
            </a:pPr>
            <a:r>
              <a:rPr lang="en-US" sz="1400">
                <a:latin typeface="Tahoma" charset="0"/>
              </a:rPr>
              <a:t>    50 PSI       				  80 PSI     </a:t>
            </a:r>
          </a:p>
        </p:txBody>
      </p:sp>
      <p:sp>
        <p:nvSpPr>
          <p:cNvPr id="76823" name="Text Box 23"/>
          <p:cNvSpPr txBox="1">
            <a:spLocks noChangeArrowheads="1"/>
          </p:cNvSpPr>
          <p:nvPr/>
        </p:nvSpPr>
        <p:spPr bwMode="auto">
          <a:xfrm>
            <a:off x="1155700" y="4114800"/>
            <a:ext cx="1092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Exhausting  </a:t>
            </a:r>
          </a:p>
        </p:txBody>
      </p:sp>
      <p:sp>
        <p:nvSpPr>
          <p:cNvPr id="76825" name="Line 25"/>
          <p:cNvSpPr>
            <a:spLocks noChangeShapeType="1"/>
          </p:cNvSpPr>
          <p:nvPr/>
        </p:nvSpPr>
        <p:spPr bwMode="auto">
          <a:xfrm rot="-5400000" flipH="1" flipV="1">
            <a:off x="2374106" y="3402807"/>
            <a:ext cx="1587" cy="43180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26" name="Text Box 26"/>
          <p:cNvSpPr txBox="1">
            <a:spLocks noChangeArrowheads="1"/>
          </p:cNvSpPr>
          <p:nvPr/>
        </p:nvSpPr>
        <p:spPr bwMode="auto">
          <a:xfrm>
            <a:off x="838200" y="3759200"/>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 </a:t>
            </a:r>
          </a:p>
        </p:txBody>
      </p:sp>
      <p:sp>
        <p:nvSpPr>
          <p:cNvPr id="76827" name="Line 27"/>
          <p:cNvSpPr>
            <a:spLocks noChangeShapeType="1"/>
          </p:cNvSpPr>
          <p:nvPr/>
        </p:nvSpPr>
        <p:spPr bwMode="auto">
          <a:xfrm rot="5400000" flipH="1">
            <a:off x="942975" y="356711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28" name="Line 28"/>
          <p:cNvSpPr>
            <a:spLocks noChangeShapeType="1"/>
          </p:cNvSpPr>
          <p:nvPr/>
        </p:nvSpPr>
        <p:spPr bwMode="auto">
          <a:xfrm rot="-5400000">
            <a:off x="1265238" y="32369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29" name="Line 29"/>
          <p:cNvSpPr>
            <a:spLocks noChangeShapeType="1"/>
          </p:cNvSpPr>
          <p:nvPr/>
        </p:nvSpPr>
        <p:spPr bwMode="auto">
          <a:xfrm rot="-5400000">
            <a:off x="2321719" y="3563144"/>
            <a:ext cx="506412"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0" name="Line 30"/>
          <p:cNvSpPr>
            <a:spLocks noChangeShapeType="1"/>
          </p:cNvSpPr>
          <p:nvPr/>
        </p:nvSpPr>
        <p:spPr bwMode="auto">
          <a:xfrm rot="16200000" flipV="1">
            <a:off x="2493963" y="3236912"/>
            <a:ext cx="0" cy="161925"/>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1" name="Line 31"/>
          <p:cNvSpPr>
            <a:spLocks noChangeShapeType="1"/>
          </p:cNvSpPr>
          <p:nvPr/>
        </p:nvSpPr>
        <p:spPr bwMode="auto">
          <a:xfrm rot="16200000" flipH="1">
            <a:off x="2116137" y="3570288"/>
            <a:ext cx="10477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2" name="Oval 32"/>
          <p:cNvSpPr>
            <a:spLocks noChangeArrowheads="1"/>
          </p:cNvSpPr>
          <p:nvPr/>
        </p:nvSpPr>
        <p:spPr bwMode="auto">
          <a:xfrm rot="-5400000">
            <a:off x="2555081" y="36012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3" name="Rectangle 33"/>
          <p:cNvSpPr>
            <a:spLocks noChangeArrowheads="1"/>
          </p:cNvSpPr>
          <p:nvPr/>
        </p:nvSpPr>
        <p:spPr bwMode="auto">
          <a:xfrm rot="-5400000">
            <a:off x="1493044" y="31281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4" name="Rectangle 34"/>
          <p:cNvSpPr>
            <a:spLocks noChangeArrowheads="1"/>
          </p:cNvSpPr>
          <p:nvPr/>
        </p:nvSpPr>
        <p:spPr bwMode="auto">
          <a:xfrm rot="-5400000">
            <a:off x="1863726" y="31289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35" name="Group 35"/>
          <p:cNvGrpSpPr>
            <a:grpSpLocks/>
          </p:cNvGrpSpPr>
          <p:nvPr/>
        </p:nvGrpSpPr>
        <p:grpSpPr bwMode="auto">
          <a:xfrm rot="-5400000">
            <a:off x="1903413" y="3416300"/>
            <a:ext cx="103187" cy="100013"/>
            <a:chOff x="3913" y="2593"/>
            <a:chExt cx="155" cy="151"/>
          </a:xfrm>
        </p:grpSpPr>
        <p:sp>
          <p:nvSpPr>
            <p:cNvPr id="76836" name="Line 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37" name="Line 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838" name="Line 38"/>
          <p:cNvSpPr>
            <a:spLocks noChangeShapeType="1"/>
          </p:cNvSpPr>
          <p:nvPr/>
        </p:nvSpPr>
        <p:spPr bwMode="auto">
          <a:xfrm rot="5400000" flipH="1">
            <a:off x="1992312" y="3043238"/>
            <a:ext cx="1238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39" name="Group 39"/>
          <p:cNvGrpSpPr>
            <a:grpSpLocks/>
          </p:cNvGrpSpPr>
          <p:nvPr/>
        </p:nvGrpSpPr>
        <p:grpSpPr bwMode="auto">
          <a:xfrm rot="-5400000">
            <a:off x="1727200" y="3421063"/>
            <a:ext cx="103188" cy="100012"/>
            <a:chOff x="3913" y="2593"/>
            <a:chExt cx="155" cy="151"/>
          </a:xfrm>
        </p:grpSpPr>
        <p:sp>
          <p:nvSpPr>
            <p:cNvPr id="76840" name="Line 4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41" name="Line 4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842" name="AutoShape 42"/>
          <p:cNvSpPr>
            <a:spLocks noChangeArrowheads="1"/>
          </p:cNvSpPr>
          <p:nvPr/>
        </p:nvSpPr>
        <p:spPr bwMode="auto">
          <a:xfrm>
            <a:off x="2444750" y="380365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43" name="Rectangle 43"/>
          <p:cNvSpPr>
            <a:spLocks noChangeArrowheads="1"/>
          </p:cNvSpPr>
          <p:nvPr/>
        </p:nvSpPr>
        <p:spPr bwMode="auto">
          <a:xfrm rot="5400000" flipH="1">
            <a:off x="2216150" y="32385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44" name="Text Box 44"/>
          <p:cNvSpPr txBox="1">
            <a:spLocks noChangeArrowheads="1"/>
          </p:cNvSpPr>
          <p:nvPr/>
        </p:nvSpPr>
        <p:spPr bwMode="auto">
          <a:xfrm>
            <a:off x="2743200" y="1143000"/>
            <a:ext cx="17526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Poppet area ratio is approximately 20:1 from </a:t>
            </a:r>
            <a:r>
              <a:rPr lang="ja-JP" altLang="en-US" sz="1400">
                <a:latin typeface="Arial"/>
              </a:rPr>
              <a:t>“</a:t>
            </a:r>
            <a:r>
              <a:rPr lang="en-US" sz="1400"/>
              <a:t>B</a:t>
            </a:r>
            <a:r>
              <a:rPr lang="ja-JP" altLang="en-US" sz="1400">
                <a:latin typeface="Arial"/>
              </a:rPr>
              <a:t>”</a:t>
            </a:r>
            <a:r>
              <a:rPr lang="en-US" sz="1400"/>
              <a:t> port side to diaphragm side</a:t>
            </a:r>
          </a:p>
        </p:txBody>
      </p:sp>
      <p:sp>
        <p:nvSpPr>
          <p:cNvPr id="76845" name="AutoShape 45"/>
          <p:cNvSpPr>
            <a:spLocks noChangeArrowheads="1"/>
          </p:cNvSpPr>
          <p:nvPr/>
        </p:nvSpPr>
        <p:spPr bwMode="auto">
          <a:xfrm flipH="1">
            <a:off x="990600" y="5221288"/>
            <a:ext cx="266700" cy="198437"/>
          </a:xfrm>
          <a:prstGeom prst="triangle">
            <a:avLst>
              <a:gd name="adj" fmla="val 50000"/>
            </a:avLst>
          </a:prstGeom>
          <a:noFill/>
          <a:ln w="38100">
            <a:solidFill>
              <a:schemeClr val="accent1"/>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46" name="Line 46"/>
          <p:cNvSpPr>
            <a:spLocks noChangeShapeType="1"/>
          </p:cNvSpPr>
          <p:nvPr/>
        </p:nvSpPr>
        <p:spPr bwMode="auto">
          <a:xfrm>
            <a:off x="1530350" y="4922838"/>
            <a:ext cx="1588" cy="298450"/>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47" name="Line 47"/>
          <p:cNvSpPr>
            <a:spLocks noChangeShapeType="1"/>
          </p:cNvSpPr>
          <p:nvPr/>
        </p:nvSpPr>
        <p:spPr bwMode="auto">
          <a:xfrm rot="5400000" flipH="1">
            <a:off x="873125" y="4989513"/>
            <a:ext cx="498475"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48" name="Line 48"/>
          <p:cNvSpPr>
            <a:spLocks noChangeShapeType="1"/>
          </p:cNvSpPr>
          <p:nvPr/>
        </p:nvSpPr>
        <p:spPr bwMode="auto">
          <a:xfrm rot="-5400000">
            <a:off x="1195388" y="4659312"/>
            <a:ext cx="0" cy="16192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49" name="Line 49"/>
          <p:cNvSpPr>
            <a:spLocks noChangeShapeType="1"/>
          </p:cNvSpPr>
          <p:nvPr/>
        </p:nvSpPr>
        <p:spPr bwMode="auto">
          <a:xfrm rot="-5400000">
            <a:off x="2251869" y="4998244"/>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50" name="Line 50"/>
          <p:cNvSpPr>
            <a:spLocks noChangeShapeType="1"/>
          </p:cNvSpPr>
          <p:nvPr/>
        </p:nvSpPr>
        <p:spPr bwMode="auto">
          <a:xfrm rot="16200000" flipV="1">
            <a:off x="2424113" y="4659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51" name="Rectangle 51"/>
          <p:cNvSpPr>
            <a:spLocks noChangeArrowheads="1"/>
          </p:cNvSpPr>
          <p:nvPr/>
        </p:nvSpPr>
        <p:spPr bwMode="auto">
          <a:xfrm rot="-5400000">
            <a:off x="1423194" y="4550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52" name="Line 52"/>
          <p:cNvSpPr>
            <a:spLocks noChangeShapeType="1"/>
          </p:cNvSpPr>
          <p:nvPr/>
        </p:nvSpPr>
        <p:spPr bwMode="auto">
          <a:xfrm rot="5400000">
            <a:off x="1389062" y="4675188"/>
            <a:ext cx="396875" cy="120650"/>
          </a:xfrm>
          <a:prstGeom prst="line">
            <a:avLst/>
          </a:prstGeom>
          <a:noFill/>
          <a:ln w="25400">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53" name="Rectangle 53"/>
          <p:cNvSpPr>
            <a:spLocks noChangeArrowheads="1"/>
          </p:cNvSpPr>
          <p:nvPr/>
        </p:nvSpPr>
        <p:spPr bwMode="auto">
          <a:xfrm rot="-5400000">
            <a:off x="1793876" y="4551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54" name="Group 54"/>
          <p:cNvGrpSpPr>
            <a:grpSpLocks/>
          </p:cNvGrpSpPr>
          <p:nvPr/>
        </p:nvGrpSpPr>
        <p:grpSpPr bwMode="auto">
          <a:xfrm rot="-5400000">
            <a:off x="1839913" y="4838700"/>
            <a:ext cx="103187" cy="100013"/>
            <a:chOff x="3913" y="2593"/>
            <a:chExt cx="155" cy="151"/>
          </a:xfrm>
        </p:grpSpPr>
        <p:sp>
          <p:nvSpPr>
            <p:cNvPr id="76855" name="Line 5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56" name="Line 5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857" name="Line 57"/>
          <p:cNvSpPr>
            <a:spLocks noChangeShapeType="1"/>
          </p:cNvSpPr>
          <p:nvPr/>
        </p:nvSpPr>
        <p:spPr bwMode="auto">
          <a:xfrm rot="5400000" flipH="1">
            <a:off x="1585912" y="4481513"/>
            <a:ext cx="123825"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58" name="Group 58"/>
          <p:cNvGrpSpPr>
            <a:grpSpLocks/>
          </p:cNvGrpSpPr>
          <p:nvPr/>
        </p:nvGrpSpPr>
        <p:grpSpPr bwMode="auto">
          <a:xfrm rot="-5400000">
            <a:off x="1682750" y="4843463"/>
            <a:ext cx="103188" cy="100012"/>
            <a:chOff x="3913" y="2593"/>
            <a:chExt cx="155" cy="151"/>
          </a:xfrm>
        </p:grpSpPr>
        <p:sp>
          <p:nvSpPr>
            <p:cNvPr id="76859" name="Line 5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0" name="Line 6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861" name="Line 61"/>
          <p:cNvSpPr>
            <a:spLocks noChangeShapeType="1"/>
          </p:cNvSpPr>
          <p:nvPr/>
        </p:nvSpPr>
        <p:spPr bwMode="auto">
          <a:xfrm rot="16200000" flipV="1">
            <a:off x="1849437" y="46720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2" name="AutoShape 62"/>
          <p:cNvSpPr>
            <a:spLocks noChangeArrowheads="1"/>
          </p:cNvSpPr>
          <p:nvPr/>
        </p:nvSpPr>
        <p:spPr bwMode="auto">
          <a:xfrm>
            <a:off x="2374900" y="5226050"/>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63" name="Rectangle 63"/>
          <p:cNvSpPr>
            <a:spLocks noChangeArrowheads="1"/>
          </p:cNvSpPr>
          <p:nvPr/>
        </p:nvSpPr>
        <p:spPr bwMode="auto">
          <a:xfrm rot="-5400000">
            <a:off x="1181893" y="4647407"/>
            <a:ext cx="328613"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4" name="Rectangle 64"/>
          <p:cNvSpPr>
            <a:spLocks noChangeArrowheads="1"/>
          </p:cNvSpPr>
          <p:nvPr/>
        </p:nvSpPr>
        <p:spPr bwMode="auto">
          <a:xfrm rot="5400000" flipH="1">
            <a:off x="2146300" y="46609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5" name="Line 65"/>
          <p:cNvSpPr>
            <a:spLocks noChangeShapeType="1"/>
          </p:cNvSpPr>
          <p:nvPr/>
        </p:nvSpPr>
        <p:spPr bwMode="auto">
          <a:xfrm rot="-5400000" flipH="1" flipV="1">
            <a:off x="2125662" y="4679951"/>
            <a:ext cx="3175" cy="7747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6" name="Line 66"/>
          <p:cNvSpPr>
            <a:spLocks noChangeShapeType="1"/>
          </p:cNvSpPr>
          <p:nvPr/>
        </p:nvSpPr>
        <p:spPr bwMode="auto">
          <a:xfrm rot="16200000" flipH="1">
            <a:off x="1687512" y="5019676"/>
            <a:ext cx="1047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7" name="Oval 67"/>
          <p:cNvSpPr>
            <a:spLocks noChangeArrowheads="1"/>
          </p:cNvSpPr>
          <p:nvPr/>
        </p:nvSpPr>
        <p:spPr bwMode="auto">
          <a:xfrm rot="-5400000">
            <a:off x="2488406" y="504269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8" name="Line 68"/>
          <p:cNvSpPr>
            <a:spLocks noChangeShapeType="1"/>
          </p:cNvSpPr>
          <p:nvPr/>
        </p:nvSpPr>
        <p:spPr bwMode="auto">
          <a:xfrm rot="5400000">
            <a:off x="1449387" y="325596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69" name="Line 69"/>
          <p:cNvSpPr>
            <a:spLocks noChangeShapeType="1"/>
          </p:cNvSpPr>
          <p:nvPr/>
        </p:nvSpPr>
        <p:spPr bwMode="auto">
          <a:xfrm rot="16200000" flipV="1">
            <a:off x="1909762" y="3246438"/>
            <a:ext cx="396875" cy="120650"/>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70" name="Group 70"/>
          <p:cNvGrpSpPr>
            <a:grpSpLocks/>
          </p:cNvGrpSpPr>
          <p:nvPr/>
        </p:nvGrpSpPr>
        <p:grpSpPr bwMode="auto">
          <a:xfrm>
            <a:off x="4673600" y="1168400"/>
            <a:ext cx="1295400" cy="1101725"/>
            <a:chOff x="2944" y="736"/>
            <a:chExt cx="816" cy="694"/>
          </a:xfrm>
        </p:grpSpPr>
        <p:sp>
          <p:nvSpPr>
            <p:cNvPr id="76871" name="Rectangle 71"/>
            <p:cNvSpPr>
              <a:spLocks noChangeArrowheads="1"/>
            </p:cNvSpPr>
            <p:nvPr/>
          </p:nvSpPr>
          <p:spPr bwMode="auto">
            <a:xfrm flipV="1">
              <a:off x="2944" y="736"/>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72" name="AutoShape 72"/>
            <p:cNvSpPr>
              <a:spLocks/>
            </p:cNvSpPr>
            <p:nvPr/>
          </p:nvSpPr>
          <p:spPr bwMode="auto">
            <a:xfrm rot="5400000">
              <a:off x="3132" y="640"/>
              <a:ext cx="96" cy="384"/>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73" name="AutoShape 73"/>
            <p:cNvSpPr>
              <a:spLocks/>
            </p:cNvSpPr>
            <p:nvPr/>
          </p:nvSpPr>
          <p:spPr bwMode="auto">
            <a:xfrm rot="5400000">
              <a:off x="3158" y="714"/>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74" name="Rectangle 74"/>
            <p:cNvSpPr>
              <a:spLocks noChangeArrowheads="1"/>
            </p:cNvSpPr>
            <p:nvPr/>
          </p:nvSpPr>
          <p:spPr bwMode="auto">
            <a:xfrm flipV="1">
              <a:off x="2944" y="891"/>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75" name="Rectangle 75"/>
            <p:cNvSpPr>
              <a:spLocks noChangeArrowheads="1"/>
            </p:cNvSpPr>
            <p:nvPr/>
          </p:nvSpPr>
          <p:spPr bwMode="auto">
            <a:xfrm rot="5400000">
              <a:off x="3255" y="716"/>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76" name="Rectangle 76"/>
            <p:cNvSpPr>
              <a:spLocks noChangeArrowheads="1"/>
            </p:cNvSpPr>
            <p:nvPr/>
          </p:nvSpPr>
          <p:spPr bwMode="auto">
            <a:xfrm rot="5400000" flipH="1">
              <a:off x="3259" y="1115"/>
              <a:ext cx="170" cy="32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77" name="Rectangle 77"/>
            <p:cNvSpPr>
              <a:spLocks noChangeArrowheads="1"/>
            </p:cNvSpPr>
            <p:nvPr/>
          </p:nvSpPr>
          <p:spPr bwMode="auto">
            <a:xfrm rot="10800000">
              <a:off x="3264" y="1074"/>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78" name="Rectangle 78"/>
            <p:cNvSpPr>
              <a:spLocks noChangeArrowheads="1"/>
            </p:cNvSpPr>
            <p:nvPr/>
          </p:nvSpPr>
          <p:spPr bwMode="auto">
            <a:xfrm rot="5400000" flipV="1">
              <a:off x="3568" y="962"/>
              <a:ext cx="48" cy="336"/>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879" name="Group 79"/>
            <p:cNvGrpSpPr>
              <a:grpSpLocks/>
            </p:cNvGrpSpPr>
            <p:nvPr/>
          </p:nvGrpSpPr>
          <p:grpSpPr bwMode="auto">
            <a:xfrm>
              <a:off x="3104" y="983"/>
              <a:ext cx="481" cy="337"/>
              <a:chOff x="3380" y="1014"/>
              <a:chExt cx="481" cy="337"/>
            </a:xfrm>
          </p:grpSpPr>
          <p:sp>
            <p:nvSpPr>
              <p:cNvPr id="76880" name="Rectangle 8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81" name="Rectangle 8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882" name="Rectangle 8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883" name="AutoShape 83"/>
            <p:cNvSpPr>
              <a:spLocks/>
            </p:cNvSpPr>
            <p:nvPr/>
          </p:nvSpPr>
          <p:spPr bwMode="auto">
            <a:xfrm rot="10800000" flipV="1">
              <a:off x="3503" y="1250"/>
              <a:ext cx="126" cy="18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84" name="AutoShape 84"/>
            <p:cNvSpPr>
              <a:spLocks/>
            </p:cNvSpPr>
            <p:nvPr/>
          </p:nvSpPr>
          <p:spPr bwMode="auto">
            <a:xfrm rot="10800000" flipV="1">
              <a:off x="3501" y="1305"/>
              <a:ext cx="75" cy="1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885" name="Group 85"/>
            <p:cNvGrpSpPr>
              <a:grpSpLocks/>
            </p:cNvGrpSpPr>
            <p:nvPr/>
          </p:nvGrpSpPr>
          <p:grpSpPr bwMode="auto">
            <a:xfrm>
              <a:off x="3206" y="1158"/>
              <a:ext cx="280" cy="236"/>
              <a:chOff x="3482" y="1024"/>
              <a:chExt cx="280" cy="236"/>
            </a:xfrm>
          </p:grpSpPr>
          <p:grpSp>
            <p:nvGrpSpPr>
              <p:cNvPr id="76886" name="Group 86"/>
              <p:cNvGrpSpPr>
                <a:grpSpLocks/>
              </p:cNvGrpSpPr>
              <p:nvPr/>
            </p:nvGrpSpPr>
            <p:grpSpPr bwMode="auto">
              <a:xfrm>
                <a:off x="3712" y="1202"/>
                <a:ext cx="50" cy="58"/>
                <a:chOff x="3726" y="878"/>
                <a:chExt cx="50" cy="58"/>
              </a:xfrm>
            </p:grpSpPr>
            <p:sp>
              <p:nvSpPr>
                <p:cNvPr id="76887" name="AutoShape 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88" name="AutoShape 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889" name="Group 89"/>
              <p:cNvGrpSpPr>
                <a:grpSpLocks/>
              </p:cNvGrpSpPr>
              <p:nvPr/>
            </p:nvGrpSpPr>
            <p:grpSpPr bwMode="auto">
              <a:xfrm>
                <a:off x="3484" y="1204"/>
                <a:ext cx="48" cy="56"/>
                <a:chOff x="3462" y="734"/>
                <a:chExt cx="48" cy="56"/>
              </a:xfrm>
            </p:grpSpPr>
            <p:sp>
              <p:nvSpPr>
                <p:cNvPr id="76890" name="AutoShape 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91" name="AutoShape 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892" name="Group 92"/>
              <p:cNvGrpSpPr>
                <a:grpSpLocks/>
              </p:cNvGrpSpPr>
              <p:nvPr/>
            </p:nvGrpSpPr>
            <p:grpSpPr bwMode="auto">
              <a:xfrm flipV="1">
                <a:off x="3710" y="1024"/>
                <a:ext cx="50" cy="58"/>
                <a:chOff x="3726" y="878"/>
                <a:chExt cx="50" cy="58"/>
              </a:xfrm>
            </p:grpSpPr>
            <p:sp>
              <p:nvSpPr>
                <p:cNvPr id="76893" name="AutoShape 9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94" name="AutoShape 9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895" name="Group 95"/>
              <p:cNvGrpSpPr>
                <a:grpSpLocks/>
              </p:cNvGrpSpPr>
              <p:nvPr/>
            </p:nvGrpSpPr>
            <p:grpSpPr bwMode="auto">
              <a:xfrm flipV="1">
                <a:off x="3482" y="1026"/>
                <a:ext cx="48" cy="56"/>
                <a:chOff x="3462" y="734"/>
                <a:chExt cx="48" cy="56"/>
              </a:xfrm>
            </p:grpSpPr>
            <p:sp>
              <p:nvSpPr>
                <p:cNvPr id="76896" name="AutoShape 9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897" name="AutoShape 9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898" name="Line 98"/>
            <p:cNvSpPr>
              <a:spLocks noChangeShapeType="1"/>
            </p:cNvSpPr>
            <p:nvPr/>
          </p:nvSpPr>
          <p:spPr bwMode="auto">
            <a:xfrm rot="5400000">
              <a:off x="3363" y="1127"/>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899" name="Rectangle 99"/>
            <p:cNvSpPr>
              <a:spLocks noChangeArrowheads="1"/>
            </p:cNvSpPr>
            <p:nvPr/>
          </p:nvSpPr>
          <p:spPr bwMode="auto">
            <a:xfrm rot="10800000" flipV="1">
              <a:off x="2988" y="889"/>
              <a:ext cx="53" cy="541"/>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00" name="Line 100"/>
            <p:cNvSpPr>
              <a:spLocks noChangeShapeType="1"/>
            </p:cNvSpPr>
            <p:nvPr/>
          </p:nvSpPr>
          <p:spPr bwMode="auto">
            <a:xfrm rot="5400000">
              <a:off x="3205" y="1131"/>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901" name="Rectangle 101"/>
            <p:cNvSpPr>
              <a:spLocks noChangeArrowheads="1"/>
            </p:cNvSpPr>
            <p:nvPr/>
          </p:nvSpPr>
          <p:spPr bwMode="auto">
            <a:xfrm rot="10800000" flipV="1">
              <a:off x="3324" y="1360"/>
              <a:ext cx="53" cy="7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902" name="Group 102"/>
            <p:cNvGrpSpPr>
              <a:grpSpLocks/>
            </p:cNvGrpSpPr>
            <p:nvPr/>
          </p:nvGrpSpPr>
          <p:grpSpPr bwMode="auto">
            <a:xfrm>
              <a:off x="3080" y="894"/>
              <a:ext cx="530" cy="78"/>
              <a:chOff x="3118" y="864"/>
              <a:chExt cx="530" cy="48"/>
            </a:xfrm>
          </p:grpSpPr>
          <p:sp>
            <p:nvSpPr>
              <p:cNvPr id="76903" name="Arc 10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04" name="Arc 10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905" name="Line 105"/>
          <p:cNvSpPr>
            <a:spLocks noChangeShapeType="1"/>
          </p:cNvSpPr>
          <p:nvPr/>
        </p:nvSpPr>
        <p:spPr bwMode="auto">
          <a:xfrm rot="16200000" flipH="1">
            <a:off x="5638006" y="3950494"/>
            <a:ext cx="2809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06" name="AutoShape 106"/>
          <p:cNvSpPr>
            <a:spLocks noChangeArrowheads="1"/>
          </p:cNvSpPr>
          <p:nvPr/>
        </p:nvSpPr>
        <p:spPr bwMode="auto">
          <a:xfrm flipV="1">
            <a:off x="5638800" y="40640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907" name="Group 107"/>
          <p:cNvGrpSpPr>
            <a:grpSpLocks/>
          </p:cNvGrpSpPr>
          <p:nvPr/>
        </p:nvGrpSpPr>
        <p:grpSpPr bwMode="auto">
          <a:xfrm>
            <a:off x="4724400" y="2743200"/>
            <a:ext cx="1295400" cy="1101725"/>
            <a:chOff x="2976" y="1728"/>
            <a:chExt cx="816" cy="694"/>
          </a:xfrm>
        </p:grpSpPr>
        <p:sp>
          <p:nvSpPr>
            <p:cNvPr id="76908" name="Rectangle 108"/>
            <p:cNvSpPr>
              <a:spLocks noChangeArrowheads="1"/>
            </p:cNvSpPr>
            <p:nvPr/>
          </p:nvSpPr>
          <p:spPr bwMode="auto">
            <a:xfrm flipV="1">
              <a:off x="2976" y="1728"/>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09" name="AutoShape 109"/>
            <p:cNvSpPr>
              <a:spLocks/>
            </p:cNvSpPr>
            <p:nvPr/>
          </p:nvSpPr>
          <p:spPr bwMode="auto">
            <a:xfrm rot="5400000">
              <a:off x="3164" y="1632"/>
              <a:ext cx="96" cy="384"/>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0" name="AutoShape 110"/>
            <p:cNvSpPr>
              <a:spLocks/>
            </p:cNvSpPr>
            <p:nvPr/>
          </p:nvSpPr>
          <p:spPr bwMode="auto">
            <a:xfrm rot="5400000">
              <a:off x="3190" y="1706"/>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1" name="Rectangle 111"/>
            <p:cNvSpPr>
              <a:spLocks noChangeArrowheads="1"/>
            </p:cNvSpPr>
            <p:nvPr/>
          </p:nvSpPr>
          <p:spPr bwMode="auto">
            <a:xfrm flipV="1">
              <a:off x="2976" y="1883"/>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12" name="Rectangle 112"/>
            <p:cNvSpPr>
              <a:spLocks noChangeArrowheads="1"/>
            </p:cNvSpPr>
            <p:nvPr/>
          </p:nvSpPr>
          <p:spPr bwMode="auto">
            <a:xfrm rot="5400000">
              <a:off x="3287" y="1708"/>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3" name="Rectangle 113"/>
            <p:cNvSpPr>
              <a:spLocks noChangeArrowheads="1"/>
            </p:cNvSpPr>
            <p:nvPr/>
          </p:nvSpPr>
          <p:spPr bwMode="auto">
            <a:xfrm rot="5400000" flipH="1">
              <a:off x="3291" y="2107"/>
              <a:ext cx="170" cy="32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4" name="Rectangle 114"/>
            <p:cNvSpPr>
              <a:spLocks noChangeArrowheads="1"/>
            </p:cNvSpPr>
            <p:nvPr/>
          </p:nvSpPr>
          <p:spPr bwMode="auto">
            <a:xfrm rot="5400000" flipV="1">
              <a:off x="3600" y="1954"/>
              <a:ext cx="48" cy="336"/>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15" name="AutoShape 115"/>
            <p:cNvSpPr>
              <a:spLocks/>
            </p:cNvSpPr>
            <p:nvPr/>
          </p:nvSpPr>
          <p:spPr bwMode="auto">
            <a:xfrm rot="10800000" flipV="1">
              <a:off x="3535" y="2242"/>
              <a:ext cx="126" cy="180"/>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6" name="AutoShape 116"/>
            <p:cNvSpPr>
              <a:spLocks/>
            </p:cNvSpPr>
            <p:nvPr/>
          </p:nvSpPr>
          <p:spPr bwMode="auto">
            <a:xfrm rot="10800000" flipV="1">
              <a:off x="3533" y="2297"/>
              <a:ext cx="75" cy="1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17" name="Rectangle 117"/>
            <p:cNvSpPr>
              <a:spLocks noChangeArrowheads="1"/>
            </p:cNvSpPr>
            <p:nvPr/>
          </p:nvSpPr>
          <p:spPr bwMode="auto">
            <a:xfrm rot="10800000" flipV="1">
              <a:off x="3020" y="1881"/>
              <a:ext cx="53" cy="54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18" name="Rectangle 118"/>
            <p:cNvSpPr>
              <a:spLocks noChangeArrowheads="1"/>
            </p:cNvSpPr>
            <p:nvPr/>
          </p:nvSpPr>
          <p:spPr bwMode="auto">
            <a:xfrm rot="10800000" flipV="1">
              <a:off x="3356" y="2350"/>
              <a:ext cx="53" cy="7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919" name="Group 119"/>
            <p:cNvGrpSpPr>
              <a:grpSpLocks/>
            </p:cNvGrpSpPr>
            <p:nvPr/>
          </p:nvGrpSpPr>
          <p:grpSpPr bwMode="auto">
            <a:xfrm>
              <a:off x="3114" y="1887"/>
              <a:ext cx="530" cy="47"/>
              <a:chOff x="3118" y="864"/>
              <a:chExt cx="530" cy="48"/>
            </a:xfrm>
          </p:grpSpPr>
          <p:sp>
            <p:nvSpPr>
              <p:cNvPr id="76920" name="Arc 12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21" name="Arc 12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6922" name="AutoShape 122"/>
            <p:cNvSpPr>
              <a:spLocks noChangeArrowheads="1"/>
            </p:cNvSpPr>
            <p:nvPr/>
          </p:nvSpPr>
          <p:spPr bwMode="auto">
            <a:xfrm rot="10800000" flipV="1">
              <a:off x="3244" y="2178"/>
              <a:ext cx="79"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23" name="AutoShape 123"/>
            <p:cNvSpPr>
              <a:spLocks noChangeArrowheads="1"/>
            </p:cNvSpPr>
            <p:nvPr/>
          </p:nvSpPr>
          <p:spPr bwMode="auto">
            <a:xfrm rot="-10800000" flipH="1" flipV="1">
              <a:off x="3430" y="2178"/>
              <a:ext cx="79"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924" name="Group 124"/>
            <p:cNvGrpSpPr>
              <a:grpSpLocks/>
            </p:cNvGrpSpPr>
            <p:nvPr/>
          </p:nvGrpSpPr>
          <p:grpSpPr bwMode="auto">
            <a:xfrm>
              <a:off x="3238" y="2150"/>
              <a:ext cx="280" cy="236"/>
              <a:chOff x="3482" y="1024"/>
              <a:chExt cx="280" cy="236"/>
            </a:xfrm>
          </p:grpSpPr>
          <p:grpSp>
            <p:nvGrpSpPr>
              <p:cNvPr id="76925" name="Group 125"/>
              <p:cNvGrpSpPr>
                <a:grpSpLocks/>
              </p:cNvGrpSpPr>
              <p:nvPr/>
            </p:nvGrpSpPr>
            <p:grpSpPr bwMode="auto">
              <a:xfrm>
                <a:off x="3712" y="1202"/>
                <a:ext cx="50" cy="58"/>
                <a:chOff x="3726" y="878"/>
                <a:chExt cx="50" cy="58"/>
              </a:xfrm>
            </p:grpSpPr>
            <p:sp>
              <p:nvSpPr>
                <p:cNvPr id="76926" name="AutoShape 12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27" name="AutoShape 12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28" name="Group 128"/>
              <p:cNvGrpSpPr>
                <a:grpSpLocks/>
              </p:cNvGrpSpPr>
              <p:nvPr/>
            </p:nvGrpSpPr>
            <p:grpSpPr bwMode="auto">
              <a:xfrm>
                <a:off x="3484" y="1204"/>
                <a:ext cx="48" cy="56"/>
                <a:chOff x="3462" y="734"/>
                <a:chExt cx="48" cy="56"/>
              </a:xfrm>
            </p:grpSpPr>
            <p:sp>
              <p:nvSpPr>
                <p:cNvPr id="76929" name="AutoShape 12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30" name="AutoShape 13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31" name="Group 131"/>
              <p:cNvGrpSpPr>
                <a:grpSpLocks/>
              </p:cNvGrpSpPr>
              <p:nvPr/>
            </p:nvGrpSpPr>
            <p:grpSpPr bwMode="auto">
              <a:xfrm flipV="1">
                <a:off x="3710" y="1024"/>
                <a:ext cx="50" cy="58"/>
                <a:chOff x="3726" y="878"/>
                <a:chExt cx="50" cy="58"/>
              </a:xfrm>
            </p:grpSpPr>
            <p:sp>
              <p:nvSpPr>
                <p:cNvPr id="76932" name="AutoShape 13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33" name="AutoShape 13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34" name="Group 134"/>
              <p:cNvGrpSpPr>
                <a:grpSpLocks/>
              </p:cNvGrpSpPr>
              <p:nvPr/>
            </p:nvGrpSpPr>
            <p:grpSpPr bwMode="auto">
              <a:xfrm flipV="1">
                <a:off x="3482" y="1026"/>
                <a:ext cx="48" cy="56"/>
                <a:chOff x="3462" y="734"/>
                <a:chExt cx="48" cy="56"/>
              </a:xfrm>
            </p:grpSpPr>
            <p:sp>
              <p:nvSpPr>
                <p:cNvPr id="76935" name="AutoShape 13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36" name="AutoShape 13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937" name="Rectangle 137"/>
            <p:cNvSpPr>
              <a:spLocks noChangeArrowheads="1"/>
            </p:cNvSpPr>
            <p:nvPr/>
          </p:nvSpPr>
          <p:spPr bwMode="auto">
            <a:xfrm rot="10800000">
              <a:off x="3296" y="2066"/>
              <a:ext cx="165" cy="110"/>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938" name="Group 138"/>
            <p:cNvGrpSpPr>
              <a:grpSpLocks/>
            </p:cNvGrpSpPr>
            <p:nvPr/>
          </p:nvGrpSpPr>
          <p:grpSpPr bwMode="auto">
            <a:xfrm>
              <a:off x="3136" y="1946"/>
              <a:ext cx="481" cy="337"/>
              <a:chOff x="3380" y="1014"/>
              <a:chExt cx="481" cy="337"/>
            </a:xfrm>
          </p:grpSpPr>
          <p:sp>
            <p:nvSpPr>
              <p:cNvPr id="76939" name="Rectangle 13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40" name="Rectangle 14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41" name="Rectangle 14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942" name="Line 142"/>
            <p:cNvSpPr>
              <a:spLocks noChangeShapeType="1"/>
            </p:cNvSpPr>
            <p:nvPr/>
          </p:nvSpPr>
          <p:spPr bwMode="auto">
            <a:xfrm rot="5400000">
              <a:off x="3395" y="2119"/>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943" name="Line 143"/>
            <p:cNvSpPr>
              <a:spLocks noChangeShapeType="1"/>
            </p:cNvSpPr>
            <p:nvPr/>
          </p:nvSpPr>
          <p:spPr bwMode="auto">
            <a:xfrm rot="5400000">
              <a:off x="3237" y="2123"/>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6944" name="Text Box 144"/>
          <p:cNvSpPr txBox="1">
            <a:spLocks noChangeArrowheads="1"/>
          </p:cNvSpPr>
          <p:nvPr/>
        </p:nvSpPr>
        <p:spPr bwMode="auto">
          <a:xfrm>
            <a:off x="5956300" y="14859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76945" name="Text Box 145"/>
          <p:cNvSpPr txBox="1">
            <a:spLocks noChangeArrowheads="1"/>
          </p:cNvSpPr>
          <p:nvPr/>
        </p:nvSpPr>
        <p:spPr bwMode="auto">
          <a:xfrm>
            <a:off x="6007100" y="30734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76947" name="Rectangle 147"/>
          <p:cNvSpPr>
            <a:spLocks noChangeArrowheads="1"/>
          </p:cNvSpPr>
          <p:nvPr/>
        </p:nvSpPr>
        <p:spPr bwMode="auto">
          <a:xfrm flipV="1">
            <a:off x="4724400" y="4381500"/>
            <a:ext cx="1295400" cy="2254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48" name="AutoShape 148"/>
          <p:cNvSpPr>
            <a:spLocks/>
          </p:cNvSpPr>
          <p:nvPr/>
        </p:nvSpPr>
        <p:spPr bwMode="auto">
          <a:xfrm rot="5400000">
            <a:off x="5022850" y="4229100"/>
            <a:ext cx="152400" cy="6096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49" name="AutoShape 149"/>
          <p:cNvSpPr>
            <a:spLocks/>
          </p:cNvSpPr>
          <p:nvPr/>
        </p:nvSpPr>
        <p:spPr bwMode="auto">
          <a:xfrm rot="5400000">
            <a:off x="5064125" y="4346575"/>
            <a:ext cx="76200"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50" name="Rectangle 150"/>
          <p:cNvSpPr>
            <a:spLocks noChangeArrowheads="1"/>
          </p:cNvSpPr>
          <p:nvPr/>
        </p:nvSpPr>
        <p:spPr bwMode="auto">
          <a:xfrm flipV="1">
            <a:off x="4724400" y="4627563"/>
            <a:ext cx="1295400" cy="8556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51" name="Rectangle 151"/>
          <p:cNvSpPr>
            <a:spLocks noChangeArrowheads="1"/>
          </p:cNvSpPr>
          <p:nvPr/>
        </p:nvSpPr>
        <p:spPr bwMode="auto">
          <a:xfrm rot="5400000">
            <a:off x="5218906" y="4348957"/>
            <a:ext cx="280987" cy="8382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52" name="Rectangle 152"/>
          <p:cNvSpPr>
            <a:spLocks noChangeArrowheads="1"/>
          </p:cNvSpPr>
          <p:nvPr/>
        </p:nvSpPr>
        <p:spPr bwMode="auto">
          <a:xfrm rot="5400000" flipH="1">
            <a:off x="5224462" y="4983163"/>
            <a:ext cx="269875" cy="50800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53" name="Rectangle 153"/>
          <p:cNvSpPr>
            <a:spLocks noChangeArrowheads="1"/>
          </p:cNvSpPr>
          <p:nvPr/>
        </p:nvSpPr>
        <p:spPr bwMode="auto">
          <a:xfrm rot="10800000">
            <a:off x="5232400" y="4918075"/>
            <a:ext cx="261938" cy="174625"/>
          </a:xfrm>
          <a:prstGeom prst="rect">
            <a:avLst/>
          </a:prstGeom>
          <a:solidFill>
            <a:srgbClr val="00FF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54" name="Rectangle 154"/>
          <p:cNvSpPr>
            <a:spLocks noChangeArrowheads="1"/>
          </p:cNvSpPr>
          <p:nvPr/>
        </p:nvSpPr>
        <p:spPr bwMode="auto">
          <a:xfrm rot="5400000" flipV="1">
            <a:off x="5715000" y="4740275"/>
            <a:ext cx="76200" cy="53340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955" name="Group 155"/>
          <p:cNvGrpSpPr>
            <a:grpSpLocks/>
          </p:cNvGrpSpPr>
          <p:nvPr/>
        </p:nvGrpSpPr>
        <p:grpSpPr bwMode="auto">
          <a:xfrm>
            <a:off x="4978400" y="4773613"/>
            <a:ext cx="763588" cy="534987"/>
            <a:chOff x="3380" y="1014"/>
            <a:chExt cx="481" cy="337"/>
          </a:xfrm>
        </p:grpSpPr>
        <p:sp>
          <p:nvSpPr>
            <p:cNvPr id="76956" name="Rectangle 15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57" name="Rectangle 15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58" name="Rectangle 15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959" name="AutoShape 159"/>
          <p:cNvSpPr>
            <a:spLocks/>
          </p:cNvSpPr>
          <p:nvPr/>
        </p:nvSpPr>
        <p:spPr bwMode="auto">
          <a:xfrm rot="10800000" flipV="1">
            <a:off x="5618163" y="5197475"/>
            <a:ext cx="200025" cy="285750"/>
          </a:xfrm>
          <a:prstGeom prst="leftBracket">
            <a:avLst>
              <a:gd name="adj" fmla="val 0"/>
            </a:avLst>
          </a:prstGeom>
          <a:solidFill>
            <a:srgbClr val="00FF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60" name="AutoShape 160"/>
          <p:cNvSpPr>
            <a:spLocks/>
          </p:cNvSpPr>
          <p:nvPr/>
        </p:nvSpPr>
        <p:spPr bwMode="auto">
          <a:xfrm rot="10800000" flipV="1">
            <a:off x="5614988" y="5284788"/>
            <a:ext cx="119062" cy="1952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61" name="Line 161"/>
          <p:cNvSpPr>
            <a:spLocks noChangeShapeType="1"/>
          </p:cNvSpPr>
          <p:nvPr/>
        </p:nvSpPr>
        <p:spPr bwMode="auto">
          <a:xfrm rot="5400000">
            <a:off x="5388769" y="5003006"/>
            <a:ext cx="1968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962" name="Rectangle 162"/>
          <p:cNvSpPr>
            <a:spLocks noChangeArrowheads="1"/>
          </p:cNvSpPr>
          <p:nvPr/>
        </p:nvSpPr>
        <p:spPr bwMode="auto">
          <a:xfrm rot="10800000" flipV="1">
            <a:off x="4794250" y="4624388"/>
            <a:ext cx="84138" cy="85883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63" name="Line 163"/>
          <p:cNvSpPr>
            <a:spLocks noChangeShapeType="1"/>
          </p:cNvSpPr>
          <p:nvPr/>
        </p:nvSpPr>
        <p:spPr bwMode="auto">
          <a:xfrm rot="5400000">
            <a:off x="5137944" y="5009356"/>
            <a:ext cx="19685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964" name="Rectangle 164"/>
          <p:cNvSpPr>
            <a:spLocks noChangeArrowheads="1"/>
          </p:cNvSpPr>
          <p:nvPr/>
        </p:nvSpPr>
        <p:spPr bwMode="auto">
          <a:xfrm rot="10800000" flipV="1">
            <a:off x="5327650" y="5372100"/>
            <a:ext cx="84138" cy="11112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965" name="Group 165"/>
          <p:cNvGrpSpPr>
            <a:grpSpLocks/>
          </p:cNvGrpSpPr>
          <p:nvPr/>
        </p:nvGrpSpPr>
        <p:grpSpPr bwMode="auto">
          <a:xfrm>
            <a:off x="4940300" y="4632325"/>
            <a:ext cx="841375" cy="123825"/>
            <a:chOff x="3118" y="864"/>
            <a:chExt cx="530" cy="48"/>
          </a:xfrm>
        </p:grpSpPr>
        <p:sp>
          <p:nvSpPr>
            <p:cNvPr id="76966" name="Arc 16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67" name="Arc 16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6968" name="Line 168"/>
          <p:cNvSpPr>
            <a:spLocks noChangeShapeType="1"/>
          </p:cNvSpPr>
          <p:nvPr/>
        </p:nvSpPr>
        <p:spPr bwMode="auto">
          <a:xfrm rot="16200000" flipH="1">
            <a:off x="5266531" y="5512594"/>
            <a:ext cx="204788"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69" name="AutoShape 169"/>
          <p:cNvSpPr>
            <a:spLocks noChangeArrowheads="1"/>
          </p:cNvSpPr>
          <p:nvPr/>
        </p:nvSpPr>
        <p:spPr bwMode="auto">
          <a:xfrm>
            <a:off x="5235575" y="5600700"/>
            <a:ext cx="266700" cy="19843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70" name="AutoShape 170"/>
          <p:cNvSpPr>
            <a:spLocks noChangeArrowheads="1"/>
          </p:cNvSpPr>
          <p:nvPr/>
        </p:nvSpPr>
        <p:spPr bwMode="auto">
          <a:xfrm>
            <a:off x="4718050" y="5595938"/>
            <a:ext cx="266700" cy="198437"/>
          </a:xfrm>
          <a:prstGeom prst="triangle">
            <a:avLst>
              <a:gd name="adj" fmla="val 50000"/>
            </a:avLst>
          </a:prstGeom>
          <a:noFill/>
          <a:ln>
            <a:noFill/>
          </a:ln>
          <a:effectLst/>
          <a:extLst>
            <a:ext uri="{909E8E84-426E-40dd-AFC4-6F175D3DCCD1}">
              <a14:hiddenFill xmlns:a14="http://schemas.microsoft.com/office/drawing/2010/main">
                <a:solidFill>
                  <a:srgbClr val="FF9900"/>
                </a:solidFill>
              </a14:hiddenFill>
            </a:ext>
            <a:ext uri="{91240B29-F687-4f45-9708-019B960494DF}">
              <a14:hiddenLine xmlns:a14="http://schemas.microsoft.com/office/drawing/2010/main" w="3810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71" name="Line 171"/>
          <p:cNvSpPr>
            <a:spLocks noChangeShapeType="1"/>
          </p:cNvSpPr>
          <p:nvPr/>
        </p:nvSpPr>
        <p:spPr bwMode="auto">
          <a:xfrm>
            <a:off x="4851400" y="5359400"/>
            <a:ext cx="0" cy="3048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972" name="Line 172"/>
          <p:cNvSpPr>
            <a:spLocks noChangeShapeType="1"/>
          </p:cNvSpPr>
          <p:nvPr/>
        </p:nvSpPr>
        <p:spPr bwMode="auto">
          <a:xfrm rot="16200000" flipH="1">
            <a:off x="5631656" y="5474494"/>
            <a:ext cx="280988" cy="0"/>
          </a:xfrm>
          <a:prstGeom prst="line">
            <a:avLst/>
          </a:prstGeom>
          <a:noFill/>
          <a:ln w="25400">
            <a:solidFill>
              <a:srgbClr val="00FF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973" name="AutoShape 173"/>
          <p:cNvSpPr>
            <a:spLocks noChangeArrowheads="1"/>
          </p:cNvSpPr>
          <p:nvPr/>
        </p:nvSpPr>
        <p:spPr bwMode="auto">
          <a:xfrm>
            <a:off x="5641975" y="5600700"/>
            <a:ext cx="266700" cy="198438"/>
          </a:xfrm>
          <a:prstGeom prst="triangle">
            <a:avLst>
              <a:gd name="adj" fmla="val 50000"/>
            </a:avLst>
          </a:prstGeom>
          <a:noFill/>
          <a:ln w="38100">
            <a:solidFill>
              <a:srgbClr val="00FF00"/>
            </a:solidFill>
            <a:miter lim="800000"/>
            <a:headEnd/>
            <a:tailEnd/>
          </a:ln>
          <a:effectLst/>
          <a:extLst>
            <a:ext uri="{909E8E84-426E-40dd-AFC4-6F175D3DCCD1}">
              <a14:hiddenFill xmlns:a14="http://schemas.microsoft.com/office/drawing/2010/main">
                <a:solidFill>
                  <a:srgbClr val="00FF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74" name="Line 174"/>
          <p:cNvSpPr>
            <a:spLocks noChangeShapeType="1"/>
          </p:cNvSpPr>
          <p:nvPr/>
        </p:nvSpPr>
        <p:spPr bwMode="auto">
          <a:xfrm>
            <a:off x="5181600" y="5340350"/>
            <a:ext cx="381000"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6975" name="Group 175"/>
          <p:cNvGrpSpPr>
            <a:grpSpLocks/>
          </p:cNvGrpSpPr>
          <p:nvPr/>
        </p:nvGrpSpPr>
        <p:grpSpPr bwMode="auto">
          <a:xfrm>
            <a:off x="5140325" y="5051425"/>
            <a:ext cx="444500" cy="374650"/>
            <a:chOff x="3482" y="1024"/>
            <a:chExt cx="280" cy="236"/>
          </a:xfrm>
        </p:grpSpPr>
        <p:grpSp>
          <p:nvGrpSpPr>
            <p:cNvPr id="76976" name="Group 176"/>
            <p:cNvGrpSpPr>
              <a:grpSpLocks/>
            </p:cNvGrpSpPr>
            <p:nvPr/>
          </p:nvGrpSpPr>
          <p:grpSpPr bwMode="auto">
            <a:xfrm>
              <a:off x="3712" y="1202"/>
              <a:ext cx="50" cy="58"/>
              <a:chOff x="3726" y="878"/>
              <a:chExt cx="50" cy="58"/>
            </a:xfrm>
          </p:grpSpPr>
          <p:sp>
            <p:nvSpPr>
              <p:cNvPr id="76977" name="AutoShape 17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78" name="AutoShape 17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79" name="Group 179"/>
            <p:cNvGrpSpPr>
              <a:grpSpLocks/>
            </p:cNvGrpSpPr>
            <p:nvPr/>
          </p:nvGrpSpPr>
          <p:grpSpPr bwMode="auto">
            <a:xfrm>
              <a:off x="3484" y="1204"/>
              <a:ext cx="48" cy="56"/>
              <a:chOff x="3462" y="734"/>
              <a:chExt cx="48" cy="56"/>
            </a:xfrm>
          </p:grpSpPr>
          <p:sp>
            <p:nvSpPr>
              <p:cNvPr id="76980" name="AutoShape 18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81" name="AutoShape 18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82" name="Group 182"/>
            <p:cNvGrpSpPr>
              <a:grpSpLocks/>
            </p:cNvGrpSpPr>
            <p:nvPr/>
          </p:nvGrpSpPr>
          <p:grpSpPr bwMode="auto">
            <a:xfrm flipV="1">
              <a:off x="3710" y="1024"/>
              <a:ext cx="50" cy="58"/>
              <a:chOff x="3726" y="878"/>
              <a:chExt cx="50" cy="58"/>
            </a:xfrm>
          </p:grpSpPr>
          <p:sp>
            <p:nvSpPr>
              <p:cNvPr id="76983" name="AutoShape 18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84" name="AutoShape 18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985" name="Group 185"/>
            <p:cNvGrpSpPr>
              <a:grpSpLocks/>
            </p:cNvGrpSpPr>
            <p:nvPr/>
          </p:nvGrpSpPr>
          <p:grpSpPr bwMode="auto">
            <a:xfrm flipV="1">
              <a:off x="3482" y="1026"/>
              <a:ext cx="48" cy="56"/>
              <a:chOff x="3462" y="734"/>
              <a:chExt cx="48" cy="56"/>
            </a:xfrm>
          </p:grpSpPr>
          <p:sp>
            <p:nvSpPr>
              <p:cNvPr id="76986" name="AutoShape 18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987" name="AutoShape 18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988" name="Text Box 188"/>
          <p:cNvSpPr txBox="1">
            <a:spLocks noChangeArrowheads="1"/>
          </p:cNvSpPr>
          <p:nvPr/>
        </p:nvSpPr>
        <p:spPr bwMode="auto">
          <a:xfrm>
            <a:off x="5994400" y="46863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76989" name="Text Box 189"/>
          <p:cNvSpPr txBox="1">
            <a:spLocks noChangeArrowheads="1"/>
          </p:cNvSpPr>
          <p:nvPr/>
        </p:nvSpPr>
        <p:spPr bwMode="auto">
          <a:xfrm>
            <a:off x="7239000" y="1879600"/>
            <a:ext cx="152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Supply or Input </a:t>
            </a:r>
          </a:p>
        </p:txBody>
      </p:sp>
      <p:sp>
        <p:nvSpPr>
          <p:cNvPr id="76990" name="Text Box 190"/>
          <p:cNvSpPr txBox="1">
            <a:spLocks noChangeArrowheads="1"/>
          </p:cNvSpPr>
          <p:nvPr/>
        </p:nvSpPr>
        <p:spPr bwMode="auto">
          <a:xfrm>
            <a:off x="7124700" y="12954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a:t>
            </a:r>
          </a:p>
        </p:txBody>
      </p:sp>
      <p:sp>
        <p:nvSpPr>
          <p:cNvPr id="76991" name="Text Box 191"/>
          <p:cNvSpPr txBox="1">
            <a:spLocks noChangeArrowheads="1"/>
          </p:cNvSpPr>
          <p:nvPr/>
        </p:nvSpPr>
        <p:spPr bwMode="auto">
          <a:xfrm>
            <a:off x="7886700" y="1752600"/>
            <a:ext cx="304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  </a:t>
            </a:r>
          </a:p>
        </p:txBody>
      </p:sp>
      <p:sp>
        <p:nvSpPr>
          <p:cNvPr id="77001" name="AutoShape 201"/>
          <p:cNvSpPr>
            <a:spLocks noChangeArrowheads="1"/>
          </p:cNvSpPr>
          <p:nvPr/>
        </p:nvSpPr>
        <p:spPr bwMode="auto">
          <a:xfrm rot="5400000">
            <a:off x="1239837" y="4675188"/>
            <a:ext cx="219075" cy="1143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02" name="AutoShape 202"/>
          <p:cNvSpPr>
            <a:spLocks noChangeArrowheads="1"/>
          </p:cNvSpPr>
          <p:nvPr/>
        </p:nvSpPr>
        <p:spPr bwMode="auto">
          <a:xfrm rot="16200000" flipH="1">
            <a:off x="2192337" y="4702176"/>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03" name="Rectangle 203"/>
          <p:cNvSpPr>
            <a:spLocks noChangeArrowheads="1"/>
          </p:cNvSpPr>
          <p:nvPr/>
        </p:nvSpPr>
        <p:spPr bwMode="auto">
          <a:xfrm rot="-5400000">
            <a:off x="1254919" y="3226594"/>
            <a:ext cx="328612"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04" name="AutoShape 204"/>
          <p:cNvSpPr>
            <a:spLocks noChangeArrowheads="1"/>
          </p:cNvSpPr>
          <p:nvPr/>
        </p:nvSpPr>
        <p:spPr bwMode="auto">
          <a:xfrm rot="5400000">
            <a:off x="1312862" y="3254376"/>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05" name="AutoShape 205"/>
          <p:cNvSpPr>
            <a:spLocks noChangeArrowheads="1"/>
          </p:cNvSpPr>
          <p:nvPr/>
        </p:nvSpPr>
        <p:spPr bwMode="auto">
          <a:xfrm rot="16200000" flipH="1">
            <a:off x="2265362" y="3281363"/>
            <a:ext cx="123825" cy="63500"/>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06" name="Line 206"/>
          <p:cNvSpPr>
            <a:spLocks noChangeShapeType="1"/>
          </p:cNvSpPr>
          <p:nvPr/>
        </p:nvSpPr>
        <p:spPr bwMode="auto">
          <a:xfrm rot="5400000" flipH="1">
            <a:off x="942975" y="2322513"/>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07" name="Line 207"/>
          <p:cNvSpPr>
            <a:spLocks noChangeShapeType="1"/>
          </p:cNvSpPr>
          <p:nvPr/>
        </p:nvSpPr>
        <p:spPr bwMode="auto">
          <a:xfrm rot="-5400000">
            <a:off x="2321719" y="23312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08" name="Line 208"/>
          <p:cNvSpPr>
            <a:spLocks noChangeShapeType="1"/>
          </p:cNvSpPr>
          <p:nvPr/>
        </p:nvSpPr>
        <p:spPr bwMode="auto">
          <a:xfrm rot="-5400000" flipH="1" flipV="1">
            <a:off x="2157412" y="1993901"/>
            <a:ext cx="3175" cy="762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09" name="Line 209"/>
          <p:cNvSpPr>
            <a:spLocks noChangeShapeType="1"/>
          </p:cNvSpPr>
          <p:nvPr/>
        </p:nvSpPr>
        <p:spPr bwMode="auto">
          <a:xfrm rot="-5400000">
            <a:off x="1265238" y="19923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0" name="Line 210"/>
          <p:cNvSpPr>
            <a:spLocks noChangeShapeType="1"/>
          </p:cNvSpPr>
          <p:nvPr/>
        </p:nvSpPr>
        <p:spPr bwMode="auto">
          <a:xfrm rot="16200000" flipV="1">
            <a:off x="2493963" y="19923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1" name="Line 211"/>
          <p:cNvSpPr>
            <a:spLocks noChangeShapeType="1"/>
          </p:cNvSpPr>
          <p:nvPr/>
        </p:nvSpPr>
        <p:spPr bwMode="auto">
          <a:xfrm rot="16200000" flipH="1">
            <a:off x="1719262" y="2325688"/>
            <a:ext cx="1047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2" name="Oval 212"/>
          <p:cNvSpPr>
            <a:spLocks noChangeArrowheads="1"/>
          </p:cNvSpPr>
          <p:nvPr/>
        </p:nvSpPr>
        <p:spPr bwMode="auto">
          <a:xfrm rot="-5400000">
            <a:off x="2555081" y="2356644"/>
            <a:ext cx="36513" cy="349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3" name="Rectangle 213"/>
          <p:cNvSpPr>
            <a:spLocks noChangeArrowheads="1"/>
          </p:cNvSpPr>
          <p:nvPr/>
        </p:nvSpPr>
        <p:spPr bwMode="auto">
          <a:xfrm rot="-5400000">
            <a:off x="1493044" y="18835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4" name="Rectangle 214"/>
          <p:cNvSpPr>
            <a:spLocks noChangeArrowheads="1"/>
          </p:cNvSpPr>
          <p:nvPr/>
        </p:nvSpPr>
        <p:spPr bwMode="auto">
          <a:xfrm rot="-5400000">
            <a:off x="1863726" y="18843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015" name="Group 215"/>
          <p:cNvGrpSpPr>
            <a:grpSpLocks/>
          </p:cNvGrpSpPr>
          <p:nvPr/>
        </p:nvGrpSpPr>
        <p:grpSpPr bwMode="auto">
          <a:xfrm rot="-5400000">
            <a:off x="1903413" y="2171700"/>
            <a:ext cx="103187" cy="100013"/>
            <a:chOff x="3913" y="2593"/>
            <a:chExt cx="155" cy="151"/>
          </a:xfrm>
        </p:grpSpPr>
        <p:sp>
          <p:nvSpPr>
            <p:cNvPr id="77016" name="Line 21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17" name="Line 21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018" name="Line 218"/>
          <p:cNvSpPr>
            <a:spLocks noChangeShapeType="1"/>
          </p:cNvSpPr>
          <p:nvPr/>
        </p:nvSpPr>
        <p:spPr bwMode="auto">
          <a:xfrm rot="5400000" flipH="1">
            <a:off x="1639887" y="1814513"/>
            <a:ext cx="123825"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019" name="Group 219"/>
          <p:cNvGrpSpPr>
            <a:grpSpLocks/>
          </p:cNvGrpSpPr>
          <p:nvPr/>
        </p:nvGrpSpPr>
        <p:grpSpPr bwMode="auto">
          <a:xfrm rot="-5400000">
            <a:off x="1727200" y="2176463"/>
            <a:ext cx="103188" cy="100012"/>
            <a:chOff x="3913" y="2593"/>
            <a:chExt cx="155" cy="151"/>
          </a:xfrm>
        </p:grpSpPr>
        <p:sp>
          <p:nvSpPr>
            <p:cNvPr id="77020" name="Line 22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1" name="Line 22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022" name="Rectangle 222"/>
          <p:cNvSpPr>
            <a:spLocks noChangeArrowheads="1"/>
          </p:cNvSpPr>
          <p:nvPr/>
        </p:nvSpPr>
        <p:spPr bwMode="auto">
          <a:xfrm rot="5400000" flipH="1">
            <a:off x="2216150" y="19939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3" name="Line 223"/>
          <p:cNvSpPr>
            <a:spLocks noChangeShapeType="1"/>
          </p:cNvSpPr>
          <p:nvPr/>
        </p:nvSpPr>
        <p:spPr bwMode="auto">
          <a:xfrm rot="5400000">
            <a:off x="1449387" y="2008188"/>
            <a:ext cx="396875" cy="120650"/>
          </a:xfrm>
          <a:prstGeom prst="line">
            <a:avLst/>
          </a:prstGeom>
          <a:noFill/>
          <a:ln w="25400">
            <a:solidFill>
              <a:srgbClr val="00FF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4" name="Line 224"/>
          <p:cNvSpPr>
            <a:spLocks noChangeShapeType="1"/>
          </p:cNvSpPr>
          <p:nvPr/>
        </p:nvSpPr>
        <p:spPr bwMode="auto">
          <a:xfrm rot="16200000" flipV="1">
            <a:off x="1909762" y="20050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5" name="Line 225"/>
          <p:cNvSpPr>
            <a:spLocks noChangeShapeType="1"/>
          </p:cNvSpPr>
          <p:nvPr/>
        </p:nvSpPr>
        <p:spPr bwMode="auto">
          <a:xfrm>
            <a:off x="1600200" y="2286000"/>
            <a:ext cx="1588" cy="298450"/>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6" name="Rectangle 226"/>
          <p:cNvSpPr>
            <a:spLocks noChangeArrowheads="1"/>
          </p:cNvSpPr>
          <p:nvPr/>
        </p:nvSpPr>
        <p:spPr bwMode="auto">
          <a:xfrm rot="-5400000">
            <a:off x="1254918" y="1983582"/>
            <a:ext cx="328613"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27" name="AutoShape 227"/>
          <p:cNvSpPr>
            <a:spLocks noChangeArrowheads="1"/>
          </p:cNvSpPr>
          <p:nvPr/>
        </p:nvSpPr>
        <p:spPr bwMode="auto">
          <a:xfrm rot="5400000">
            <a:off x="1312862" y="2011363"/>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28" name="AutoShape 228"/>
          <p:cNvSpPr>
            <a:spLocks noChangeArrowheads="1"/>
          </p:cNvSpPr>
          <p:nvPr/>
        </p:nvSpPr>
        <p:spPr bwMode="auto">
          <a:xfrm rot="16200000" flipH="1">
            <a:off x="2265362" y="2038351"/>
            <a:ext cx="123825" cy="635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029" name="Text Box 229"/>
          <p:cNvSpPr txBox="1">
            <a:spLocks noChangeArrowheads="1"/>
          </p:cNvSpPr>
          <p:nvPr/>
        </p:nvSpPr>
        <p:spPr bwMode="auto">
          <a:xfrm>
            <a:off x="6845300" y="3949700"/>
            <a:ext cx="2217738" cy="200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These elements are the same as a </a:t>
            </a:r>
            <a:r>
              <a:rPr lang="ja-JP" altLang="en-US" sz="1400">
                <a:latin typeface="Arial"/>
              </a:rPr>
              <a:t>“</a:t>
            </a:r>
            <a:r>
              <a:rPr lang="en-US" sz="1400"/>
              <a:t>NOT</a:t>
            </a:r>
            <a:r>
              <a:rPr lang="ja-JP" altLang="en-US" sz="1400">
                <a:latin typeface="Arial"/>
              </a:rPr>
              <a:t>”</a:t>
            </a:r>
            <a:r>
              <a:rPr lang="en-US" sz="1400"/>
              <a:t> element in function but have a higher ratio from </a:t>
            </a:r>
            <a:r>
              <a:rPr lang="ja-JP" altLang="en-US" sz="1400">
                <a:latin typeface="Arial"/>
              </a:rPr>
              <a:t>“</a:t>
            </a:r>
            <a:r>
              <a:rPr lang="en-US" sz="1400"/>
              <a:t>B</a:t>
            </a:r>
            <a:r>
              <a:rPr lang="ja-JP" altLang="en-US" sz="1400">
                <a:latin typeface="Arial"/>
              </a:rPr>
              <a:t>”</a:t>
            </a:r>
            <a:r>
              <a:rPr lang="en-US" sz="1400"/>
              <a:t> port side to to the diaphragm side. This means  a low pressure at </a:t>
            </a:r>
            <a:r>
              <a:rPr lang="ja-JP" altLang="en-US" sz="1400">
                <a:latin typeface="Arial"/>
              </a:rPr>
              <a:t>“</a:t>
            </a:r>
            <a:r>
              <a:rPr lang="en-US" sz="1400"/>
              <a:t>A</a:t>
            </a:r>
            <a:r>
              <a:rPr lang="ja-JP" altLang="en-US" sz="1400">
                <a:latin typeface="Arial"/>
              </a:rPr>
              <a:t>”</a:t>
            </a:r>
            <a:r>
              <a:rPr lang="en-US" sz="1400"/>
              <a:t> port can block a high pressure at </a:t>
            </a:r>
            <a:r>
              <a:rPr lang="ja-JP" altLang="en-US" sz="1400">
                <a:latin typeface="Arial"/>
              </a:rPr>
              <a:t>“</a:t>
            </a:r>
            <a:r>
              <a:rPr lang="en-US" sz="1400"/>
              <a:t>B</a:t>
            </a:r>
            <a:r>
              <a:rPr lang="ja-JP" altLang="en-US" sz="1400">
                <a:latin typeface="Arial"/>
              </a:rPr>
              <a:t>”</a:t>
            </a:r>
            <a:r>
              <a:rPr lang="en-US" sz="1400"/>
              <a:t> port.</a:t>
            </a:r>
          </a:p>
        </p:txBody>
      </p:sp>
      <p:sp>
        <p:nvSpPr>
          <p:cNvPr id="77030" name="Text Box 230"/>
          <p:cNvSpPr txBox="1">
            <a:spLocks noChangeArrowheads="1"/>
          </p:cNvSpPr>
          <p:nvPr/>
        </p:nvSpPr>
        <p:spPr bwMode="auto">
          <a:xfrm>
            <a:off x="7405688" y="2171700"/>
            <a:ext cx="141763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Manufacturers 		   Symbol  </a:t>
            </a:r>
          </a:p>
        </p:txBody>
      </p:sp>
      <p:grpSp>
        <p:nvGrpSpPr>
          <p:cNvPr id="77031" name="Group 231"/>
          <p:cNvGrpSpPr>
            <a:grpSpLocks/>
          </p:cNvGrpSpPr>
          <p:nvPr/>
        </p:nvGrpSpPr>
        <p:grpSpPr bwMode="auto">
          <a:xfrm>
            <a:off x="7339013" y="1143000"/>
            <a:ext cx="1006475" cy="827088"/>
            <a:chOff x="4623" y="720"/>
            <a:chExt cx="634" cy="521"/>
          </a:xfrm>
        </p:grpSpPr>
        <p:sp>
          <p:nvSpPr>
            <p:cNvPr id="77032" name="Line 232"/>
            <p:cNvSpPr>
              <a:spLocks noChangeShapeType="1"/>
            </p:cNvSpPr>
            <p:nvPr/>
          </p:nvSpPr>
          <p:spPr bwMode="auto">
            <a:xfrm>
              <a:off x="4623" y="91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33" name="Line 233"/>
            <p:cNvSpPr>
              <a:spLocks noChangeShapeType="1"/>
            </p:cNvSpPr>
            <p:nvPr/>
          </p:nvSpPr>
          <p:spPr bwMode="auto">
            <a:xfrm>
              <a:off x="5120" y="911"/>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34" name="Rectangle 234"/>
            <p:cNvSpPr>
              <a:spLocks noChangeArrowheads="1"/>
            </p:cNvSpPr>
            <p:nvPr/>
          </p:nvSpPr>
          <p:spPr bwMode="auto">
            <a:xfrm rot="-5400000">
              <a:off x="4752" y="736"/>
              <a:ext cx="384" cy="35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35" name="Line 235"/>
            <p:cNvSpPr>
              <a:spLocks noChangeShapeType="1"/>
            </p:cNvSpPr>
            <p:nvPr/>
          </p:nvSpPr>
          <p:spPr bwMode="auto">
            <a:xfrm rot="-5400000">
              <a:off x="4900" y="1172"/>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036" name="Line 236"/>
            <p:cNvSpPr>
              <a:spLocks noChangeShapeType="1"/>
            </p:cNvSpPr>
            <p:nvPr/>
          </p:nvSpPr>
          <p:spPr bwMode="auto">
            <a:xfrm flipV="1">
              <a:off x="4944"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7037" name="Rectangle 237"/>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77038" name="Text Box 238"/>
          <p:cNvSpPr txBox="1">
            <a:spLocks noChangeArrowheads="1"/>
          </p:cNvSpPr>
          <p:nvPr/>
        </p:nvSpPr>
        <p:spPr bwMode="auto">
          <a:xfrm>
            <a:off x="990600" y="61722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a:t>
            </a:r>
          </a:p>
        </p:txBody>
      </p:sp>
      <p:grpSp>
        <p:nvGrpSpPr>
          <p:cNvPr id="77039" name="Group 239"/>
          <p:cNvGrpSpPr>
            <a:grpSpLocks/>
          </p:cNvGrpSpPr>
          <p:nvPr/>
        </p:nvGrpSpPr>
        <p:grpSpPr bwMode="auto">
          <a:xfrm>
            <a:off x="6030913" y="4946650"/>
            <a:ext cx="128587" cy="107950"/>
            <a:chOff x="3360" y="1875"/>
            <a:chExt cx="81" cy="68"/>
          </a:xfrm>
        </p:grpSpPr>
        <p:sp>
          <p:nvSpPr>
            <p:cNvPr id="77040" name="Line 240"/>
            <p:cNvSpPr>
              <a:spLocks noChangeShapeType="1"/>
            </p:cNvSpPr>
            <p:nvPr/>
          </p:nvSpPr>
          <p:spPr bwMode="auto">
            <a:xfrm flipV="1">
              <a:off x="3360" y="1875"/>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041" name="Line 241"/>
            <p:cNvSpPr>
              <a:spLocks noChangeShapeType="1"/>
            </p:cNvSpPr>
            <p:nvPr/>
          </p:nvSpPr>
          <p:spPr bwMode="auto">
            <a:xfrm>
              <a:off x="3360" y="1911"/>
              <a:ext cx="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042" name="Line 242"/>
            <p:cNvSpPr>
              <a:spLocks noChangeShapeType="1"/>
            </p:cNvSpPr>
            <p:nvPr/>
          </p:nvSpPr>
          <p:spPr bwMode="auto">
            <a:xfrm>
              <a:off x="3360" y="1921"/>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Tree>
  </p:cSld>
  <p:clrMapOvr>
    <a:masterClrMapping/>
  </p:clrMapOvr>
  <p:timing>
    <p:tnLst>
      <p:par>
        <p:cTn xmlns:p14="http://schemas.microsoft.com/office/powerpoint/2010/main" id="1" dur="indefinite" restart="never" nodeType="tmRoot"/>
      </p:par>
    </p:tnLst>
  </p:timing>
</p:sld>
</file>

<file path=ppt/slides/slide1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 name="Slide Number Placeholder 3"/>
          <p:cNvSpPr>
            <a:spLocks noGrp="1"/>
          </p:cNvSpPr>
          <p:nvPr>
            <p:ph type="sldNum" sz="quarter" idx="12"/>
          </p:nvPr>
        </p:nvSpPr>
        <p:spPr/>
        <p:txBody>
          <a:bodyPr/>
          <a:lstStyle/>
          <a:p>
            <a:fld id="{DED30218-2F75-4342-A843-83C616057DC6}" type="slidenum">
              <a:rPr lang="en-US"/>
              <a:pPr/>
              <a:t>170</a:t>
            </a:fld>
            <a:endParaRPr lang="en-US"/>
          </a:p>
        </p:txBody>
      </p:sp>
      <p:sp>
        <p:nvSpPr>
          <p:cNvPr id="237570"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7571"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37572"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3" name="Rectangle 5"/>
          <p:cNvSpPr>
            <a:spLocks noChangeArrowheads="1"/>
          </p:cNvSpPr>
          <p:nvPr/>
        </p:nvSpPr>
        <p:spPr bwMode="auto">
          <a:xfrm rot="5400000">
            <a:off x="697707" y="13073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4" name="Rectangle 6"/>
          <p:cNvSpPr>
            <a:spLocks noChangeArrowheads="1"/>
          </p:cNvSpPr>
          <p:nvPr/>
        </p:nvSpPr>
        <p:spPr bwMode="auto">
          <a:xfrm rot="5400000">
            <a:off x="1310482" y="1385094"/>
            <a:ext cx="455612" cy="4699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575" name="Group 7"/>
          <p:cNvGrpSpPr>
            <a:grpSpLocks/>
          </p:cNvGrpSpPr>
          <p:nvPr/>
        </p:nvGrpSpPr>
        <p:grpSpPr bwMode="auto">
          <a:xfrm>
            <a:off x="1150938" y="1404938"/>
            <a:ext cx="1363662" cy="415925"/>
            <a:chOff x="437" y="1012"/>
            <a:chExt cx="859" cy="262"/>
          </a:xfrm>
        </p:grpSpPr>
        <p:sp>
          <p:nvSpPr>
            <p:cNvPr id="237576"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7"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8"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79"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0"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1"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582" name="Rectangle 1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3" name="Rectangle 1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584" name="Group 16"/>
          <p:cNvGrpSpPr>
            <a:grpSpLocks/>
          </p:cNvGrpSpPr>
          <p:nvPr/>
        </p:nvGrpSpPr>
        <p:grpSpPr bwMode="auto">
          <a:xfrm rot="-5400000">
            <a:off x="1893094" y="1185069"/>
            <a:ext cx="77788" cy="57150"/>
            <a:chOff x="2834" y="1154"/>
            <a:chExt cx="49" cy="36"/>
          </a:xfrm>
        </p:grpSpPr>
        <p:sp>
          <p:nvSpPr>
            <p:cNvPr id="237585" name="Line 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6" name="Line 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587" name="Line 1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8" name="Line 2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89" name="Line 2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90" name="Line 2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91" name="Line 2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592" name="Group 24"/>
          <p:cNvGrpSpPr>
            <a:grpSpLocks/>
          </p:cNvGrpSpPr>
          <p:nvPr/>
        </p:nvGrpSpPr>
        <p:grpSpPr bwMode="auto">
          <a:xfrm rot="-5400000">
            <a:off x="1789113" y="1382712"/>
            <a:ext cx="158750" cy="111125"/>
            <a:chOff x="2619" y="1091"/>
            <a:chExt cx="100" cy="70"/>
          </a:xfrm>
        </p:grpSpPr>
        <p:sp>
          <p:nvSpPr>
            <p:cNvPr id="237593" name="Oval 2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94" name="Line 2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95" name="Line 2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596" name="Group 28"/>
          <p:cNvGrpSpPr>
            <a:grpSpLocks/>
          </p:cNvGrpSpPr>
          <p:nvPr/>
        </p:nvGrpSpPr>
        <p:grpSpPr bwMode="auto">
          <a:xfrm rot="-5400000">
            <a:off x="1893094" y="1072357"/>
            <a:ext cx="77787" cy="57150"/>
            <a:chOff x="2834" y="1154"/>
            <a:chExt cx="49" cy="36"/>
          </a:xfrm>
        </p:grpSpPr>
        <p:sp>
          <p:nvSpPr>
            <p:cNvPr id="237597" name="Line 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598" name="Line 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599" name="Group 31"/>
          <p:cNvGrpSpPr>
            <a:grpSpLocks/>
          </p:cNvGrpSpPr>
          <p:nvPr/>
        </p:nvGrpSpPr>
        <p:grpSpPr bwMode="auto">
          <a:xfrm rot="5400000" flipH="1">
            <a:off x="2536825" y="1089026"/>
            <a:ext cx="681037" cy="188912"/>
            <a:chOff x="2621" y="712"/>
            <a:chExt cx="429" cy="119"/>
          </a:xfrm>
        </p:grpSpPr>
        <p:sp>
          <p:nvSpPr>
            <p:cNvPr id="237600" name="Rectangle 3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1" name="Rectangle 3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02" name="Group 34"/>
            <p:cNvGrpSpPr>
              <a:grpSpLocks/>
            </p:cNvGrpSpPr>
            <p:nvPr/>
          </p:nvGrpSpPr>
          <p:grpSpPr bwMode="auto">
            <a:xfrm>
              <a:off x="2788" y="795"/>
              <a:ext cx="49" cy="36"/>
              <a:chOff x="2834" y="1154"/>
              <a:chExt cx="49" cy="36"/>
            </a:xfrm>
          </p:grpSpPr>
          <p:sp>
            <p:nvSpPr>
              <p:cNvPr id="237603" name="Line 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4" name="Line 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05" name="Line 3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6" name="Line 3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7" name="Line 3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8" name="Line 4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09" name="Line 4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10" name="Group 42"/>
            <p:cNvGrpSpPr>
              <a:grpSpLocks/>
            </p:cNvGrpSpPr>
            <p:nvPr/>
          </p:nvGrpSpPr>
          <p:grpSpPr bwMode="auto">
            <a:xfrm>
              <a:off x="2621" y="738"/>
              <a:ext cx="100" cy="70"/>
              <a:chOff x="2619" y="1091"/>
              <a:chExt cx="100" cy="70"/>
            </a:xfrm>
          </p:grpSpPr>
          <p:sp>
            <p:nvSpPr>
              <p:cNvPr id="237611" name="Oval 4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12" name="Line 4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13" name="Line 4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614" name="Group 46"/>
            <p:cNvGrpSpPr>
              <a:grpSpLocks/>
            </p:cNvGrpSpPr>
            <p:nvPr/>
          </p:nvGrpSpPr>
          <p:grpSpPr bwMode="auto">
            <a:xfrm>
              <a:off x="2859" y="795"/>
              <a:ext cx="49" cy="36"/>
              <a:chOff x="2834" y="1154"/>
              <a:chExt cx="49" cy="36"/>
            </a:xfrm>
          </p:grpSpPr>
          <p:sp>
            <p:nvSpPr>
              <p:cNvPr id="237615" name="Line 4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16" name="Line 4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7617" name="Line 49"/>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18"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19" name="Line 51"/>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20" name="Rectangle 52"/>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21" name="Rectangle 53"/>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22" name="Line 54"/>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23" name="Line 55"/>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24" name="Group 56"/>
          <p:cNvGrpSpPr>
            <a:grpSpLocks/>
          </p:cNvGrpSpPr>
          <p:nvPr/>
        </p:nvGrpSpPr>
        <p:grpSpPr bwMode="auto">
          <a:xfrm>
            <a:off x="1235075" y="2474913"/>
            <a:ext cx="74613" cy="69850"/>
            <a:chOff x="1875" y="2013"/>
            <a:chExt cx="47" cy="44"/>
          </a:xfrm>
        </p:grpSpPr>
        <p:sp>
          <p:nvSpPr>
            <p:cNvPr id="237625" name="Line 5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26" name="Line 5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27" name="Rectangle 59"/>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28" name="Group 60"/>
          <p:cNvGrpSpPr>
            <a:grpSpLocks/>
          </p:cNvGrpSpPr>
          <p:nvPr/>
        </p:nvGrpSpPr>
        <p:grpSpPr bwMode="auto">
          <a:xfrm>
            <a:off x="1206500" y="2544763"/>
            <a:ext cx="141288" cy="360362"/>
            <a:chOff x="1852" y="2057"/>
            <a:chExt cx="89" cy="227"/>
          </a:xfrm>
        </p:grpSpPr>
        <p:grpSp>
          <p:nvGrpSpPr>
            <p:cNvPr id="237629" name="Group 61"/>
            <p:cNvGrpSpPr>
              <a:grpSpLocks/>
            </p:cNvGrpSpPr>
            <p:nvPr/>
          </p:nvGrpSpPr>
          <p:grpSpPr bwMode="auto">
            <a:xfrm>
              <a:off x="1878" y="2259"/>
              <a:ext cx="35" cy="25"/>
              <a:chOff x="0" y="0"/>
              <a:chExt cx="20000" cy="19734"/>
            </a:xfrm>
          </p:grpSpPr>
          <p:sp>
            <p:nvSpPr>
              <p:cNvPr id="237630"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1"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2"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33"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4"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5"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6"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7"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38"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639" name="Group 71"/>
          <p:cNvGrpSpPr>
            <a:grpSpLocks/>
          </p:cNvGrpSpPr>
          <p:nvPr/>
        </p:nvGrpSpPr>
        <p:grpSpPr bwMode="auto">
          <a:xfrm>
            <a:off x="1498600" y="2544763"/>
            <a:ext cx="142875" cy="349250"/>
            <a:chOff x="2036" y="2057"/>
            <a:chExt cx="90" cy="220"/>
          </a:xfrm>
        </p:grpSpPr>
        <p:grpSp>
          <p:nvGrpSpPr>
            <p:cNvPr id="237640" name="Group 72"/>
            <p:cNvGrpSpPr>
              <a:grpSpLocks/>
            </p:cNvGrpSpPr>
            <p:nvPr/>
          </p:nvGrpSpPr>
          <p:grpSpPr bwMode="auto">
            <a:xfrm>
              <a:off x="2062" y="2252"/>
              <a:ext cx="35" cy="25"/>
              <a:chOff x="0" y="0"/>
              <a:chExt cx="20000" cy="20208"/>
            </a:xfrm>
          </p:grpSpPr>
          <p:sp>
            <p:nvSpPr>
              <p:cNvPr id="237641"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2"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3"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44"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5"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6"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7"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8"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49"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50" name="AutoShape 82"/>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51" name="Rectangle 83"/>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2" name="AutoShape 84"/>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653" name="Line 85"/>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4" name="Line 86"/>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5"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6"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7"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8"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59"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0"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1"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2"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3"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4"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5"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6"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7"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8"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69"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0"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1"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2"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3"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4"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5"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6"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7"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8"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79"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0"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1"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2"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3"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4"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5"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6"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87" name="Group 119"/>
          <p:cNvGrpSpPr>
            <a:grpSpLocks/>
          </p:cNvGrpSpPr>
          <p:nvPr/>
        </p:nvGrpSpPr>
        <p:grpSpPr bwMode="auto">
          <a:xfrm>
            <a:off x="3943350" y="2178050"/>
            <a:ext cx="74613" cy="69850"/>
            <a:chOff x="1781" y="2013"/>
            <a:chExt cx="47" cy="44"/>
          </a:xfrm>
        </p:grpSpPr>
        <p:sp>
          <p:nvSpPr>
            <p:cNvPr id="237688"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9"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90"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1"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2"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93" name="Group 125"/>
          <p:cNvGrpSpPr>
            <a:grpSpLocks/>
          </p:cNvGrpSpPr>
          <p:nvPr/>
        </p:nvGrpSpPr>
        <p:grpSpPr bwMode="auto">
          <a:xfrm>
            <a:off x="4679950" y="2178050"/>
            <a:ext cx="74613" cy="69850"/>
            <a:chOff x="1875" y="2013"/>
            <a:chExt cx="47" cy="44"/>
          </a:xfrm>
        </p:grpSpPr>
        <p:sp>
          <p:nvSpPr>
            <p:cNvPr id="237694"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95"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696"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697" name="Group 129"/>
          <p:cNvGrpSpPr>
            <a:grpSpLocks/>
          </p:cNvGrpSpPr>
          <p:nvPr/>
        </p:nvGrpSpPr>
        <p:grpSpPr bwMode="auto">
          <a:xfrm>
            <a:off x="3919538" y="2247900"/>
            <a:ext cx="141287" cy="360363"/>
            <a:chOff x="1852" y="2057"/>
            <a:chExt cx="89" cy="227"/>
          </a:xfrm>
        </p:grpSpPr>
        <p:grpSp>
          <p:nvGrpSpPr>
            <p:cNvPr id="237698" name="Group 130"/>
            <p:cNvGrpSpPr>
              <a:grpSpLocks/>
            </p:cNvGrpSpPr>
            <p:nvPr/>
          </p:nvGrpSpPr>
          <p:grpSpPr bwMode="auto">
            <a:xfrm>
              <a:off x="1878" y="2259"/>
              <a:ext cx="35" cy="25"/>
              <a:chOff x="0" y="0"/>
              <a:chExt cx="20000" cy="19734"/>
            </a:xfrm>
          </p:grpSpPr>
          <p:sp>
            <p:nvSpPr>
              <p:cNvPr id="237699"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0"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1"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02"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3"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4"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5"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6"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07"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08" name="Group 140"/>
          <p:cNvGrpSpPr>
            <a:grpSpLocks/>
          </p:cNvGrpSpPr>
          <p:nvPr/>
        </p:nvGrpSpPr>
        <p:grpSpPr bwMode="auto">
          <a:xfrm>
            <a:off x="4211638" y="2247900"/>
            <a:ext cx="142875" cy="349250"/>
            <a:chOff x="2036" y="2057"/>
            <a:chExt cx="90" cy="220"/>
          </a:xfrm>
        </p:grpSpPr>
        <p:grpSp>
          <p:nvGrpSpPr>
            <p:cNvPr id="237709" name="Group 141"/>
            <p:cNvGrpSpPr>
              <a:grpSpLocks/>
            </p:cNvGrpSpPr>
            <p:nvPr/>
          </p:nvGrpSpPr>
          <p:grpSpPr bwMode="auto">
            <a:xfrm>
              <a:off x="2062" y="2252"/>
              <a:ext cx="35" cy="25"/>
              <a:chOff x="0" y="0"/>
              <a:chExt cx="20000" cy="20208"/>
            </a:xfrm>
          </p:grpSpPr>
          <p:sp>
            <p:nvSpPr>
              <p:cNvPr id="237710"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1"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2"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13"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4"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5"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6"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7"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18"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19"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0"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21" name="Group 153"/>
          <p:cNvGrpSpPr>
            <a:grpSpLocks/>
          </p:cNvGrpSpPr>
          <p:nvPr/>
        </p:nvGrpSpPr>
        <p:grpSpPr bwMode="auto">
          <a:xfrm flipV="1">
            <a:off x="5119688" y="1133475"/>
            <a:ext cx="415925" cy="936625"/>
            <a:chOff x="2440" y="1064"/>
            <a:chExt cx="262" cy="590"/>
          </a:xfrm>
        </p:grpSpPr>
        <p:sp>
          <p:nvSpPr>
            <p:cNvPr id="237722"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3"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4"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5"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6"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27"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728"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29"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0"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31"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2"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33" name="Group 165"/>
          <p:cNvGrpSpPr>
            <a:grpSpLocks/>
          </p:cNvGrpSpPr>
          <p:nvPr/>
        </p:nvGrpSpPr>
        <p:grpSpPr bwMode="auto">
          <a:xfrm flipV="1">
            <a:off x="5756275" y="1995488"/>
            <a:ext cx="77788" cy="57150"/>
            <a:chOff x="2834" y="1154"/>
            <a:chExt cx="49" cy="36"/>
          </a:xfrm>
        </p:grpSpPr>
        <p:sp>
          <p:nvSpPr>
            <p:cNvPr id="237734"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5"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36"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7"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8"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39"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0"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41" name="Group 173"/>
          <p:cNvGrpSpPr>
            <a:grpSpLocks/>
          </p:cNvGrpSpPr>
          <p:nvPr/>
        </p:nvGrpSpPr>
        <p:grpSpPr bwMode="auto">
          <a:xfrm flipV="1">
            <a:off x="5491163" y="2032000"/>
            <a:ext cx="158750" cy="111125"/>
            <a:chOff x="2619" y="1091"/>
            <a:chExt cx="100" cy="70"/>
          </a:xfrm>
        </p:grpSpPr>
        <p:sp>
          <p:nvSpPr>
            <p:cNvPr id="237742"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3"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4"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45" name="Group 177"/>
          <p:cNvGrpSpPr>
            <a:grpSpLocks/>
          </p:cNvGrpSpPr>
          <p:nvPr/>
        </p:nvGrpSpPr>
        <p:grpSpPr bwMode="auto">
          <a:xfrm flipV="1">
            <a:off x="5868988" y="1995488"/>
            <a:ext cx="77787" cy="57150"/>
            <a:chOff x="2834" y="1154"/>
            <a:chExt cx="49" cy="36"/>
          </a:xfrm>
        </p:grpSpPr>
        <p:sp>
          <p:nvSpPr>
            <p:cNvPr id="237746"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7"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48" name="Line 18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49" name="Line 181"/>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0" name="Line 182"/>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1" name="Line 183"/>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2" name="Text Box 18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7753" name="Text Box 185"/>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7754" name="Line 186"/>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5" name="Line 187"/>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6" name="Line 188"/>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7" name="Line 189"/>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8" name="Line 19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59" name="Line 19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0" name="Line 19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1" name="Rectangle 19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2" name="Line 19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3" name="Line 19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4" name="Line 19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5" name="Line 19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6" name="Line 19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7" name="Line 19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8" name="Line 20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69" name="Line 20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0" name="Line 20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1" name="Text Box 20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6600"/>
                </a:solidFill>
              </a:rPr>
              <a:t>CYLB Extend B+</a:t>
            </a:r>
            <a:r>
              <a:rPr lang="en-US" sz="1400"/>
              <a:t> CYLB Retract B- CYLB Extend B+ CYLB Retract B- CYLA Retract A-</a:t>
            </a:r>
          </a:p>
        </p:txBody>
      </p:sp>
      <p:sp>
        <p:nvSpPr>
          <p:cNvPr id="237772" name="AutoShape 20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73" name="Text Box 20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7774" name="Oval 20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5" name="Line 20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6" name="Line 20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7" name="Line 20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8" name="Line 21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79" name="Line 21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0" name="Line 212"/>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1" name="Line 213"/>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82" name="Group 214"/>
          <p:cNvGrpSpPr>
            <a:grpSpLocks/>
          </p:cNvGrpSpPr>
          <p:nvPr/>
        </p:nvGrpSpPr>
        <p:grpSpPr bwMode="auto">
          <a:xfrm>
            <a:off x="1987550" y="2471738"/>
            <a:ext cx="74613" cy="69850"/>
            <a:chOff x="1781" y="2013"/>
            <a:chExt cx="47" cy="44"/>
          </a:xfrm>
        </p:grpSpPr>
        <p:sp>
          <p:nvSpPr>
            <p:cNvPr id="237783" name="Line 21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4" name="Line 21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85" name="Oval 21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6" name="Line 218"/>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87" name="Line 21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788" name="Group 220"/>
          <p:cNvGrpSpPr>
            <a:grpSpLocks/>
          </p:cNvGrpSpPr>
          <p:nvPr/>
        </p:nvGrpSpPr>
        <p:grpSpPr bwMode="auto">
          <a:xfrm rot="5400000">
            <a:off x="3285331" y="4418807"/>
            <a:ext cx="84137" cy="177800"/>
            <a:chOff x="0" y="0"/>
            <a:chExt cx="20000" cy="20000"/>
          </a:xfrm>
        </p:grpSpPr>
        <p:sp>
          <p:nvSpPr>
            <p:cNvPr id="237789" name="Arc 2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0" name="Arc 2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791" name="Group 223"/>
          <p:cNvGrpSpPr>
            <a:grpSpLocks/>
          </p:cNvGrpSpPr>
          <p:nvPr/>
        </p:nvGrpSpPr>
        <p:grpSpPr bwMode="auto">
          <a:xfrm flipH="1">
            <a:off x="4978400" y="3932238"/>
            <a:ext cx="74613" cy="171450"/>
            <a:chOff x="0" y="0"/>
            <a:chExt cx="20000" cy="20000"/>
          </a:xfrm>
        </p:grpSpPr>
        <p:sp>
          <p:nvSpPr>
            <p:cNvPr id="237792" name="Arc 22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3" name="Arc 22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794" name="Line 226"/>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5" name="Line 227"/>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6" name="Line 228"/>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797" name="AutoShape 229"/>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798" name="Text Box 230"/>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7799" name="Text Box 231"/>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7800" name="Text Box 23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7801" name="Rectangle 233"/>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2" name="Rectangle 234"/>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03" name="Group 235"/>
          <p:cNvGrpSpPr>
            <a:grpSpLocks/>
          </p:cNvGrpSpPr>
          <p:nvPr/>
        </p:nvGrpSpPr>
        <p:grpSpPr bwMode="auto">
          <a:xfrm rot="-10800000" flipH="1" flipV="1">
            <a:off x="5673725" y="1590675"/>
            <a:ext cx="77788" cy="57150"/>
            <a:chOff x="2834" y="1154"/>
            <a:chExt cx="49" cy="36"/>
          </a:xfrm>
        </p:grpSpPr>
        <p:sp>
          <p:nvSpPr>
            <p:cNvPr id="237804"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5"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06" name="Line 238"/>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7" name="Line 239"/>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8" name="Line 240"/>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09" name="Line 241"/>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0" name="Line 242"/>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11" name="Group 243"/>
          <p:cNvGrpSpPr>
            <a:grpSpLocks/>
          </p:cNvGrpSpPr>
          <p:nvPr/>
        </p:nvGrpSpPr>
        <p:grpSpPr bwMode="auto">
          <a:xfrm rot="-10800000" flipH="1" flipV="1">
            <a:off x="5408613" y="1500188"/>
            <a:ext cx="158750" cy="111125"/>
            <a:chOff x="2619" y="1091"/>
            <a:chExt cx="100" cy="70"/>
          </a:xfrm>
        </p:grpSpPr>
        <p:sp>
          <p:nvSpPr>
            <p:cNvPr id="237812"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3"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4"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7815" name="Group 247"/>
          <p:cNvGrpSpPr>
            <a:grpSpLocks/>
          </p:cNvGrpSpPr>
          <p:nvPr/>
        </p:nvGrpSpPr>
        <p:grpSpPr bwMode="auto">
          <a:xfrm rot="-10800000" flipH="1" flipV="1">
            <a:off x="5786438" y="1590675"/>
            <a:ext cx="77787" cy="57150"/>
            <a:chOff x="2834" y="1154"/>
            <a:chExt cx="49" cy="36"/>
          </a:xfrm>
        </p:grpSpPr>
        <p:sp>
          <p:nvSpPr>
            <p:cNvPr id="237816"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17"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18" name="Line 250"/>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19" name="Group 251"/>
          <p:cNvGrpSpPr>
            <a:grpSpLocks/>
          </p:cNvGrpSpPr>
          <p:nvPr/>
        </p:nvGrpSpPr>
        <p:grpSpPr bwMode="auto">
          <a:xfrm rot="5400000">
            <a:off x="2184400" y="992188"/>
            <a:ext cx="282575" cy="171450"/>
            <a:chOff x="936" y="744"/>
            <a:chExt cx="178" cy="108"/>
          </a:xfrm>
        </p:grpSpPr>
        <p:sp>
          <p:nvSpPr>
            <p:cNvPr id="237820" name="Line 25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1" name="AutoShape 25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7822" name="Group 254"/>
          <p:cNvGrpSpPr>
            <a:grpSpLocks/>
          </p:cNvGrpSpPr>
          <p:nvPr/>
        </p:nvGrpSpPr>
        <p:grpSpPr bwMode="auto">
          <a:xfrm rot="-10800000">
            <a:off x="2897188" y="5854700"/>
            <a:ext cx="311150" cy="212725"/>
            <a:chOff x="1783" y="2458"/>
            <a:chExt cx="196" cy="134"/>
          </a:xfrm>
        </p:grpSpPr>
        <p:sp>
          <p:nvSpPr>
            <p:cNvPr id="237823" name="Line 25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4" name="AutoShape 25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825" name="Line 25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26" name="AutoShape 25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827" name="Text Box 25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7828" name="Group 260"/>
          <p:cNvGrpSpPr>
            <a:grpSpLocks/>
          </p:cNvGrpSpPr>
          <p:nvPr/>
        </p:nvGrpSpPr>
        <p:grpSpPr bwMode="auto">
          <a:xfrm rot="10800000" flipH="1">
            <a:off x="320675" y="5851525"/>
            <a:ext cx="311150" cy="212725"/>
            <a:chOff x="1783" y="2458"/>
            <a:chExt cx="196" cy="134"/>
          </a:xfrm>
        </p:grpSpPr>
        <p:sp>
          <p:nvSpPr>
            <p:cNvPr id="237829" name="Line 26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0" name="AutoShape 26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831" name="Line 26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2" name="Rectangle 26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3" name="Line 26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4" name="Line 26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5" name="Line 26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6" name="Rectangle 26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7" name="Line 26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8" name="Line 27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39" name="Line 271"/>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0" name="Rectangle 27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1" name="Line 27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2" name="Line 27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3" name="Line 27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4" name="Rectangle 27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5" name="Line 27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6" name="Line 27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7" name="Line 27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8" name="Rectangle 28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49" name="Oval 28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0" name="Oval 28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1" name="Oval 28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2" name="Rectangle 28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3" name="Line 28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4" name="Line 28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5" name="Line 28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6" name="Rectangle 2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7" name="Line 2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8" name="Line 29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59" name="Line 2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60" name="Group 292"/>
          <p:cNvGrpSpPr>
            <a:grpSpLocks/>
          </p:cNvGrpSpPr>
          <p:nvPr/>
        </p:nvGrpSpPr>
        <p:grpSpPr bwMode="auto">
          <a:xfrm>
            <a:off x="1385888" y="3957638"/>
            <a:ext cx="131762" cy="133350"/>
            <a:chOff x="873" y="2493"/>
            <a:chExt cx="83" cy="84"/>
          </a:xfrm>
        </p:grpSpPr>
        <p:sp>
          <p:nvSpPr>
            <p:cNvPr id="237861" name="Line 2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2" name="Line 2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863" name="Line 29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69" name="Rectangle 30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0" name="Oval 30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1" name="Oval 30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2" name="Oval 30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3" name="Line 30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4" name="Line 30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5" name="Line 30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6" name="Line 30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7" name="Line 30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8" name="Text Box 310"/>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000000"/>
                </a:solidFill>
                <a:latin typeface="Tahoma" charset="0"/>
              </a:rPr>
              <a:t>	 LVB0</a:t>
            </a:r>
          </a:p>
        </p:txBody>
      </p:sp>
      <p:sp>
        <p:nvSpPr>
          <p:cNvPr id="237879" name="Line 31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0" name="Line 31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1" name="Line 31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2" name="Text Box 31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a:t>
            </a:r>
            <a:r>
              <a:rPr lang="en-US" sz="1400">
                <a:solidFill>
                  <a:srgbClr val="FF6600"/>
                </a:solidFill>
              </a:rPr>
              <a:t>B+</a:t>
            </a:r>
            <a:r>
              <a:rPr lang="en-US" sz="1400"/>
              <a:t>     B-     B+     B-      A-</a:t>
            </a:r>
          </a:p>
        </p:txBody>
      </p:sp>
      <p:sp>
        <p:nvSpPr>
          <p:cNvPr id="237883" name="Text Box 31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37884" name="Text Box 31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7885" name="Text Box 317"/>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7886" name="Text Box 318"/>
          <p:cNvSpPr txBox="1">
            <a:spLocks noChangeArrowheads="1"/>
          </p:cNvSpPr>
          <p:nvPr/>
        </p:nvSpPr>
        <p:spPr bwMode="auto">
          <a:xfrm>
            <a:off x="28400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7887" name="Oval 31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888" name="Group 320"/>
          <p:cNvGrpSpPr>
            <a:grpSpLocks/>
          </p:cNvGrpSpPr>
          <p:nvPr/>
        </p:nvGrpSpPr>
        <p:grpSpPr bwMode="auto">
          <a:xfrm rot="-5400000">
            <a:off x="2366169" y="2105819"/>
            <a:ext cx="515938" cy="571500"/>
            <a:chOff x="1211" y="1494"/>
            <a:chExt cx="325" cy="360"/>
          </a:xfrm>
        </p:grpSpPr>
        <p:sp>
          <p:nvSpPr>
            <p:cNvPr id="237889" name="Rectangle 321"/>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890" name="Line 322"/>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91" name="Line 323"/>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92" name="Line 324"/>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7893" name="Rectangle 325"/>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7894" name="Line 326"/>
          <p:cNvSpPr>
            <a:spLocks noChangeShapeType="1"/>
          </p:cNvSpPr>
          <p:nvPr/>
        </p:nvSpPr>
        <p:spPr bwMode="auto">
          <a:xfrm flipV="1">
            <a:off x="727075" y="2914650"/>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95" name="Line 327"/>
          <p:cNvSpPr>
            <a:spLocks noChangeShapeType="1"/>
          </p:cNvSpPr>
          <p:nvPr/>
        </p:nvSpPr>
        <p:spPr bwMode="auto">
          <a:xfrm flipV="1">
            <a:off x="1038225"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96" name="Line 328"/>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7897" name="Line 329"/>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8" name="Line 330"/>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9" name="Line 331"/>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0" name="Oval 332"/>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1" name="Text Box 333"/>
          <p:cNvSpPr txBox="1">
            <a:spLocks noChangeArrowheads="1"/>
          </p:cNvSpPr>
          <p:nvPr/>
        </p:nvSpPr>
        <p:spPr bwMode="auto">
          <a:xfrm>
            <a:off x="6015038" y="3962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 it --</a:t>
            </a:r>
          </a:p>
        </p:txBody>
      </p:sp>
      <p:grpSp>
        <p:nvGrpSpPr>
          <p:cNvPr id="237902" name="Group 334"/>
          <p:cNvGrpSpPr>
            <a:grpSpLocks/>
          </p:cNvGrpSpPr>
          <p:nvPr/>
        </p:nvGrpSpPr>
        <p:grpSpPr bwMode="auto">
          <a:xfrm>
            <a:off x="4687888" y="1397000"/>
            <a:ext cx="212725" cy="336550"/>
            <a:chOff x="2913" y="984"/>
            <a:chExt cx="134" cy="212"/>
          </a:xfrm>
        </p:grpSpPr>
        <p:sp>
          <p:nvSpPr>
            <p:cNvPr id="237903" name="Line 335"/>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4" name="AutoShape 336"/>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7905" name="Oval 337"/>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6" name="Text Box 338"/>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7907" name="Line 339"/>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8" name="Line 340"/>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9" name="Oval 341"/>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0" name="Line 342"/>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911" name="Group 343"/>
          <p:cNvGrpSpPr>
            <a:grpSpLocks/>
          </p:cNvGrpSpPr>
          <p:nvPr/>
        </p:nvGrpSpPr>
        <p:grpSpPr bwMode="auto">
          <a:xfrm flipH="1">
            <a:off x="2606675" y="5341938"/>
            <a:ext cx="288925" cy="1058862"/>
            <a:chOff x="414" y="2846"/>
            <a:chExt cx="182" cy="667"/>
          </a:xfrm>
        </p:grpSpPr>
        <p:grpSp>
          <p:nvGrpSpPr>
            <p:cNvPr id="237912" name="Group 344"/>
            <p:cNvGrpSpPr>
              <a:grpSpLocks/>
            </p:cNvGrpSpPr>
            <p:nvPr/>
          </p:nvGrpSpPr>
          <p:grpSpPr bwMode="auto">
            <a:xfrm>
              <a:off x="417" y="3213"/>
              <a:ext cx="41" cy="54"/>
              <a:chOff x="419" y="3223"/>
              <a:chExt cx="41" cy="54"/>
            </a:xfrm>
          </p:grpSpPr>
          <p:sp>
            <p:nvSpPr>
              <p:cNvPr id="237913" name="Line 34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4" name="Line 34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915" name="Line 347"/>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6" name="Line 348"/>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7" name="Line 349"/>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8" name="Rectangle 350"/>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19" name="Rectangle 351"/>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0" name="Line 352"/>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1" name="Line 353"/>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2" name="Rectangle 354"/>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3" name="Arc 355"/>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4" name="Arc 356"/>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5" name="Line 357"/>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6" name="Line 358"/>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927" name="Group 359"/>
            <p:cNvGrpSpPr>
              <a:grpSpLocks/>
            </p:cNvGrpSpPr>
            <p:nvPr/>
          </p:nvGrpSpPr>
          <p:grpSpPr bwMode="auto">
            <a:xfrm>
              <a:off x="416" y="3126"/>
              <a:ext cx="41" cy="54"/>
              <a:chOff x="419" y="3223"/>
              <a:chExt cx="41" cy="54"/>
            </a:xfrm>
          </p:grpSpPr>
          <p:sp>
            <p:nvSpPr>
              <p:cNvPr id="237928" name="Line 36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29" name="Line 36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7930" name="Group 362"/>
          <p:cNvGrpSpPr>
            <a:grpSpLocks/>
          </p:cNvGrpSpPr>
          <p:nvPr/>
        </p:nvGrpSpPr>
        <p:grpSpPr bwMode="auto">
          <a:xfrm>
            <a:off x="625475" y="5330825"/>
            <a:ext cx="288925" cy="1058863"/>
            <a:chOff x="414" y="2846"/>
            <a:chExt cx="182" cy="667"/>
          </a:xfrm>
        </p:grpSpPr>
        <p:grpSp>
          <p:nvGrpSpPr>
            <p:cNvPr id="237931" name="Group 363"/>
            <p:cNvGrpSpPr>
              <a:grpSpLocks/>
            </p:cNvGrpSpPr>
            <p:nvPr/>
          </p:nvGrpSpPr>
          <p:grpSpPr bwMode="auto">
            <a:xfrm>
              <a:off x="417" y="3213"/>
              <a:ext cx="41" cy="54"/>
              <a:chOff x="419" y="3223"/>
              <a:chExt cx="41" cy="54"/>
            </a:xfrm>
          </p:grpSpPr>
          <p:sp>
            <p:nvSpPr>
              <p:cNvPr id="237932" name="Line 36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3" name="Line 36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934" name="Line 366"/>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5" name="Line 367"/>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6" name="Line 368"/>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7" name="Rectangle 369"/>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8" name="Rectangle 370"/>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9" name="Line 371"/>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0" name="Line 372"/>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1" name="Rectangle 373"/>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2" name="Arc 374"/>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3" name="Arc 375"/>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4" name="Line 376"/>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5" name="Line 377"/>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946" name="Group 378"/>
            <p:cNvGrpSpPr>
              <a:grpSpLocks/>
            </p:cNvGrpSpPr>
            <p:nvPr/>
          </p:nvGrpSpPr>
          <p:grpSpPr bwMode="auto">
            <a:xfrm>
              <a:off x="416" y="3126"/>
              <a:ext cx="41" cy="54"/>
              <a:chOff x="419" y="3223"/>
              <a:chExt cx="41" cy="54"/>
            </a:xfrm>
          </p:grpSpPr>
          <p:sp>
            <p:nvSpPr>
              <p:cNvPr id="237947" name="Line 37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48" name="Line 38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7949" name="Group 381"/>
          <p:cNvGrpSpPr>
            <a:grpSpLocks/>
          </p:cNvGrpSpPr>
          <p:nvPr/>
        </p:nvGrpSpPr>
        <p:grpSpPr bwMode="auto">
          <a:xfrm>
            <a:off x="976313" y="4151313"/>
            <a:ext cx="481012" cy="242887"/>
            <a:chOff x="615" y="2615"/>
            <a:chExt cx="303" cy="153"/>
          </a:xfrm>
        </p:grpSpPr>
        <p:sp>
          <p:nvSpPr>
            <p:cNvPr id="237950" name="Oval 382"/>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1" name="Line 383"/>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2" name="Line 384"/>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53" name="Line 385"/>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 name="Slide Number Placeholder 3"/>
          <p:cNvSpPr>
            <a:spLocks noGrp="1"/>
          </p:cNvSpPr>
          <p:nvPr>
            <p:ph type="sldNum" sz="quarter" idx="12"/>
          </p:nvPr>
        </p:nvSpPr>
        <p:spPr/>
        <p:txBody>
          <a:bodyPr/>
          <a:lstStyle/>
          <a:p>
            <a:fld id="{BF8AFC2A-3FBE-F74E-8C00-2B344B928672}" type="slidenum">
              <a:rPr lang="en-US"/>
              <a:pPr/>
              <a:t>171</a:t>
            </a:fld>
            <a:endParaRPr lang="en-US"/>
          </a:p>
        </p:txBody>
      </p:sp>
      <p:sp>
        <p:nvSpPr>
          <p:cNvPr id="238594"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8595"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38596"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597" name="Rectangle 5"/>
          <p:cNvSpPr>
            <a:spLocks noChangeArrowheads="1"/>
          </p:cNvSpPr>
          <p:nvPr/>
        </p:nvSpPr>
        <p:spPr bwMode="auto">
          <a:xfrm rot="5400000">
            <a:off x="901701" y="1103312"/>
            <a:ext cx="455612" cy="10334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598" name="Rectangle 6"/>
          <p:cNvSpPr>
            <a:spLocks noChangeArrowheads="1"/>
          </p:cNvSpPr>
          <p:nvPr/>
        </p:nvSpPr>
        <p:spPr bwMode="auto">
          <a:xfrm rot="5400000">
            <a:off x="1384301" y="1458912"/>
            <a:ext cx="455612" cy="322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599" name="Group 7"/>
          <p:cNvGrpSpPr>
            <a:grpSpLocks/>
          </p:cNvGrpSpPr>
          <p:nvPr/>
        </p:nvGrpSpPr>
        <p:grpSpPr bwMode="auto">
          <a:xfrm>
            <a:off x="1303338" y="1404938"/>
            <a:ext cx="1363662" cy="415925"/>
            <a:chOff x="437" y="1012"/>
            <a:chExt cx="859" cy="262"/>
          </a:xfrm>
        </p:grpSpPr>
        <p:sp>
          <p:nvSpPr>
            <p:cNvPr id="238600"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1"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2"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3"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4"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5"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606" name="Rectangle 1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07" name="Rectangle 1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08" name="Group 16"/>
          <p:cNvGrpSpPr>
            <a:grpSpLocks/>
          </p:cNvGrpSpPr>
          <p:nvPr/>
        </p:nvGrpSpPr>
        <p:grpSpPr bwMode="auto">
          <a:xfrm rot="-5400000">
            <a:off x="1893094" y="1185069"/>
            <a:ext cx="77788" cy="57150"/>
            <a:chOff x="2834" y="1154"/>
            <a:chExt cx="49" cy="36"/>
          </a:xfrm>
        </p:grpSpPr>
        <p:sp>
          <p:nvSpPr>
            <p:cNvPr id="238609" name="Line 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0" name="Line 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11" name="Line 1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2" name="Line 2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3" name="Line 2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4" name="Line 2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5" name="Line 2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16" name="Group 24"/>
          <p:cNvGrpSpPr>
            <a:grpSpLocks/>
          </p:cNvGrpSpPr>
          <p:nvPr/>
        </p:nvGrpSpPr>
        <p:grpSpPr bwMode="auto">
          <a:xfrm rot="-5400000">
            <a:off x="1789113" y="1382712"/>
            <a:ext cx="158750" cy="111125"/>
            <a:chOff x="2619" y="1091"/>
            <a:chExt cx="100" cy="70"/>
          </a:xfrm>
        </p:grpSpPr>
        <p:sp>
          <p:nvSpPr>
            <p:cNvPr id="238617" name="Oval 2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8" name="Line 2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9" name="Line 2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620" name="Group 28"/>
          <p:cNvGrpSpPr>
            <a:grpSpLocks/>
          </p:cNvGrpSpPr>
          <p:nvPr/>
        </p:nvGrpSpPr>
        <p:grpSpPr bwMode="auto">
          <a:xfrm rot="-5400000">
            <a:off x="1893094" y="1072357"/>
            <a:ext cx="77787" cy="57150"/>
            <a:chOff x="2834" y="1154"/>
            <a:chExt cx="49" cy="36"/>
          </a:xfrm>
        </p:grpSpPr>
        <p:sp>
          <p:nvSpPr>
            <p:cNvPr id="238621" name="Line 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22" name="Line 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623" name="Group 31"/>
          <p:cNvGrpSpPr>
            <a:grpSpLocks/>
          </p:cNvGrpSpPr>
          <p:nvPr/>
        </p:nvGrpSpPr>
        <p:grpSpPr bwMode="auto">
          <a:xfrm rot="5400000" flipH="1">
            <a:off x="2536825" y="1089026"/>
            <a:ext cx="681037" cy="188912"/>
            <a:chOff x="2621" y="712"/>
            <a:chExt cx="429" cy="119"/>
          </a:xfrm>
        </p:grpSpPr>
        <p:sp>
          <p:nvSpPr>
            <p:cNvPr id="238624" name="Rectangle 3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25" name="Rectangle 3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26" name="Group 34"/>
            <p:cNvGrpSpPr>
              <a:grpSpLocks/>
            </p:cNvGrpSpPr>
            <p:nvPr/>
          </p:nvGrpSpPr>
          <p:grpSpPr bwMode="auto">
            <a:xfrm>
              <a:off x="2788" y="795"/>
              <a:ext cx="49" cy="36"/>
              <a:chOff x="2834" y="1154"/>
              <a:chExt cx="49" cy="36"/>
            </a:xfrm>
          </p:grpSpPr>
          <p:sp>
            <p:nvSpPr>
              <p:cNvPr id="238627" name="Line 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28" name="Line 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29" name="Line 3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0" name="Line 3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1" name="Line 3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2" name="Line 4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3" name="Line 4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34" name="Group 42"/>
            <p:cNvGrpSpPr>
              <a:grpSpLocks/>
            </p:cNvGrpSpPr>
            <p:nvPr/>
          </p:nvGrpSpPr>
          <p:grpSpPr bwMode="auto">
            <a:xfrm>
              <a:off x="2621" y="738"/>
              <a:ext cx="100" cy="70"/>
              <a:chOff x="2619" y="1091"/>
              <a:chExt cx="100" cy="70"/>
            </a:xfrm>
          </p:grpSpPr>
          <p:sp>
            <p:nvSpPr>
              <p:cNvPr id="238635" name="Oval 4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6" name="Line 4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37" name="Line 4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638" name="Group 46"/>
            <p:cNvGrpSpPr>
              <a:grpSpLocks/>
            </p:cNvGrpSpPr>
            <p:nvPr/>
          </p:nvGrpSpPr>
          <p:grpSpPr bwMode="auto">
            <a:xfrm>
              <a:off x="2859" y="795"/>
              <a:ext cx="49" cy="36"/>
              <a:chOff x="2834" y="1154"/>
              <a:chExt cx="49" cy="36"/>
            </a:xfrm>
          </p:grpSpPr>
          <p:sp>
            <p:nvSpPr>
              <p:cNvPr id="238639" name="Line 4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0" name="Line 4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8641" name="Line 49"/>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2"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3" name="Line 51"/>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4" name="Rectangle 52"/>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5" name="Rectangle 53"/>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6" name="Line 54"/>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47" name="Line 55"/>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48" name="Group 56"/>
          <p:cNvGrpSpPr>
            <a:grpSpLocks/>
          </p:cNvGrpSpPr>
          <p:nvPr/>
        </p:nvGrpSpPr>
        <p:grpSpPr bwMode="auto">
          <a:xfrm>
            <a:off x="1235075" y="2474913"/>
            <a:ext cx="74613" cy="69850"/>
            <a:chOff x="1875" y="2013"/>
            <a:chExt cx="47" cy="44"/>
          </a:xfrm>
        </p:grpSpPr>
        <p:sp>
          <p:nvSpPr>
            <p:cNvPr id="238649" name="Line 5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50" name="Line 5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51" name="Rectangle 59"/>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652" name="Group 60"/>
          <p:cNvGrpSpPr>
            <a:grpSpLocks/>
          </p:cNvGrpSpPr>
          <p:nvPr/>
        </p:nvGrpSpPr>
        <p:grpSpPr bwMode="auto">
          <a:xfrm>
            <a:off x="1206500" y="2544763"/>
            <a:ext cx="141288" cy="360362"/>
            <a:chOff x="1852" y="2057"/>
            <a:chExt cx="89" cy="227"/>
          </a:xfrm>
        </p:grpSpPr>
        <p:grpSp>
          <p:nvGrpSpPr>
            <p:cNvPr id="238653" name="Group 61"/>
            <p:cNvGrpSpPr>
              <a:grpSpLocks/>
            </p:cNvGrpSpPr>
            <p:nvPr/>
          </p:nvGrpSpPr>
          <p:grpSpPr bwMode="auto">
            <a:xfrm>
              <a:off x="1878" y="2259"/>
              <a:ext cx="35" cy="25"/>
              <a:chOff x="0" y="0"/>
              <a:chExt cx="20000" cy="19734"/>
            </a:xfrm>
          </p:grpSpPr>
          <p:sp>
            <p:nvSpPr>
              <p:cNvPr id="238654"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55"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56"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57"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58"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59"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0"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1"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2"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663" name="Group 71"/>
          <p:cNvGrpSpPr>
            <a:grpSpLocks/>
          </p:cNvGrpSpPr>
          <p:nvPr/>
        </p:nvGrpSpPr>
        <p:grpSpPr bwMode="auto">
          <a:xfrm>
            <a:off x="1498600" y="2544763"/>
            <a:ext cx="142875" cy="349250"/>
            <a:chOff x="2036" y="2057"/>
            <a:chExt cx="90" cy="220"/>
          </a:xfrm>
        </p:grpSpPr>
        <p:grpSp>
          <p:nvGrpSpPr>
            <p:cNvPr id="238664" name="Group 72"/>
            <p:cNvGrpSpPr>
              <a:grpSpLocks/>
            </p:cNvGrpSpPr>
            <p:nvPr/>
          </p:nvGrpSpPr>
          <p:grpSpPr bwMode="auto">
            <a:xfrm>
              <a:off x="2062" y="2252"/>
              <a:ext cx="35" cy="25"/>
              <a:chOff x="0" y="0"/>
              <a:chExt cx="20000" cy="20208"/>
            </a:xfrm>
          </p:grpSpPr>
          <p:sp>
            <p:nvSpPr>
              <p:cNvPr id="238665"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6"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7"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68"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69"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0"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1"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2"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3"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674" name="AutoShape 82"/>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75" name="Rectangle 83"/>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6" name="AutoShape 84"/>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77" name="Line 85"/>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8" name="Line 86"/>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79"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0"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1"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2"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3"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4"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5"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6"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7"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8"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89"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0"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1"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2"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3"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4"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5"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6"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7"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8"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99"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0"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1"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2"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3"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4"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5"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6"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7"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8"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09"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0"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11" name="Group 119"/>
          <p:cNvGrpSpPr>
            <a:grpSpLocks/>
          </p:cNvGrpSpPr>
          <p:nvPr/>
        </p:nvGrpSpPr>
        <p:grpSpPr bwMode="auto">
          <a:xfrm>
            <a:off x="3943350" y="2178050"/>
            <a:ext cx="74613" cy="69850"/>
            <a:chOff x="1781" y="2013"/>
            <a:chExt cx="47" cy="44"/>
          </a:xfrm>
        </p:grpSpPr>
        <p:sp>
          <p:nvSpPr>
            <p:cNvPr id="238712"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3"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14"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5"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6"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17" name="Group 125"/>
          <p:cNvGrpSpPr>
            <a:grpSpLocks/>
          </p:cNvGrpSpPr>
          <p:nvPr/>
        </p:nvGrpSpPr>
        <p:grpSpPr bwMode="auto">
          <a:xfrm>
            <a:off x="4679950" y="2178050"/>
            <a:ext cx="74613" cy="69850"/>
            <a:chOff x="1875" y="2013"/>
            <a:chExt cx="47" cy="44"/>
          </a:xfrm>
        </p:grpSpPr>
        <p:sp>
          <p:nvSpPr>
            <p:cNvPr id="238718"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19"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20"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21" name="Group 129"/>
          <p:cNvGrpSpPr>
            <a:grpSpLocks/>
          </p:cNvGrpSpPr>
          <p:nvPr/>
        </p:nvGrpSpPr>
        <p:grpSpPr bwMode="auto">
          <a:xfrm>
            <a:off x="3919538" y="2247900"/>
            <a:ext cx="141287" cy="360363"/>
            <a:chOff x="1852" y="2057"/>
            <a:chExt cx="89" cy="227"/>
          </a:xfrm>
        </p:grpSpPr>
        <p:grpSp>
          <p:nvGrpSpPr>
            <p:cNvPr id="238722" name="Group 130"/>
            <p:cNvGrpSpPr>
              <a:grpSpLocks/>
            </p:cNvGrpSpPr>
            <p:nvPr/>
          </p:nvGrpSpPr>
          <p:grpSpPr bwMode="auto">
            <a:xfrm>
              <a:off x="1878" y="2259"/>
              <a:ext cx="35" cy="25"/>
              <a:chOff x="0" y="0"/>
              <a:chExt cx="20000" cy="19734"/>
            </a:xfrm>
          </p:grpSpPr>
          <p:sp>
            <p:nvSpPr>
              <p:cNvPr id="238723"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4"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5"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26"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7"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8"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9"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0"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1"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732" name="Group 140"/>
          <p:cNvGrpSpPr>
            <a:grpSpLocks/>
          </p:cNvGrpSpPr>
          <p:nvPr/>
        </p:nvGrpSpPr>
        <p:grpSpPr bwMode="auto">
          <a:xfrm>
            <a:off x="4211638" y="2247900"/>
            <a:ext cx="142875" cy="349250"/>
            <a:chOff x="2036" y="2057"/>
            <a:chExt cx="90" cy="220"/>
          </a:xfrm>
        </p:grpSpPr>
        <p:grpSp>
          <p:nvGrpSpPr>
            <p:cNvPr id="238733" name="Group 141"/>
            <p:cNvGrpSpPr>
              <a:grpSpLocks/>
            </p:cNvGrpSpPr>
            <p:nvPr/>
          </p:nvGrpSpPr>
          <p:grpSpPr bwMode="auto">
            <a:xfrm>
              <a:off x="2062" y="2252"/>
              <a:ext cx="35" cy="25"/>
              <a:chOff x="0" y="0"/>
              <a:chExt cx="20000" cy="20208"/>
            </a:xfrm>
          </p:grpSpPr>
          <p:sp>
            <p:nvSpPr>
              <p:cNvPr id="238734"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5"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6"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37"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8"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9"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0"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1"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2"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43"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4"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45" name="Group 153"/>
          <p:cNvGrpSpPr>
            <a:grpSpLocks/>
          </p:cNvGrpSpPr>
          <p:nvPr/>
        </p:nvGrpSpPr>
        <p:grpSpPr bwMode="auto">
          <a:xfrm flipV="1">
            <a:off x="5119688" y="1133475"/>
            <a:ext cx="415925" cy="936625"/>
            <a:chOff x="2440" y="1064"/>
            <a:chExt cx="262" cy="590"/>
          </a:xfrm>
        </p:grpSpPr>
        <p:sp>
          <p:nvSpPr>
            <p:cNvPr id="238746"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7"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8"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9"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0"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1"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752"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53"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4"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55"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6"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57" name="Group 165"/>
          <p:cNvGrpSpPr>
            <a:grpSpLocks/>
          </p:cNvGrpSpPr>
          <p:nvPr/>
        </p:nvGrpSpPr>
        <p:grpSpPr bwMode="auto">
          <a:xfrm flipV="1">
            <a:off x="5756275" y="1995488"/>
            <a:ext cx="77788" cy="57150"/>
            <a:chOff x="2834" y="1154"/>
            <a:chExt cx="49" cy="36"/>
          </a:xfrm>
        </p:grpSpPr>
        <p:sp>
          <p:nvSpPr>
            <p:cNvPr id="238758"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59"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60"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1"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2"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3"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4"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765" name="Group 173"/>
          <p:cNvGrpSpPr>
            <a:grpSpLocks/>
          </p:cNvGrpSpPr>
          <p:nvPr/>
        </p:nvGrpSpPr>
        <p:grpSpPr bwMode="auto">
          <a:xfrm flipV="1">
            <a:off x="5491163" y="2032000"/>
            <a:ext cx="158750" cy="111125"/>
            <a:chOff x="2619" y="1091"/>
            <a:chExt cx="100" cy="70"/>
          </a:xfrm>
        </p:grpSpPr>
        <p:sp>
          <p:nvSpPr>
            <p:cNvPr id="238766"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7"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68"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769" name="Group 177"/>
          <p:cNvGrpSpPr>
            <a:grpSpLocks/>
          </p:cNvGrpSpPr>
          <p:nvPr/>
        </p:nvGrpSpPr>
        <p:grpSpPr bwMode="auto">
          <a:xfrm flipV="1">
            <a:off x="5868988" y="1995488"/>
            <a:ext cx="77787" cy="57150"/>
            <a:chOff x="2834" y="1154"/>
            <a:chExt cx="49" cy="36"/>
          </a:xfrm>
        </p:grpSpPr>
        <p:sp>
          <p:nvSpPr>
            <p:cNvPr id="238770"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1"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772" name="Line 18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3" name="Line 181"/>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4" name="Line 182"/>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5" name="Line 183"/>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6" name="Text Box 18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8777" name="Text Box 185"/>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8778" name="Line 186"/>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79" name="Line 187"/>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0" name="Line 188"/>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1" name="Line 189"/>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2" name="Line 19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3" name="Line 19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4" name="Line 19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5" name="Rectangle 19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6" name="Line 19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7" name="Line 19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8" name="Line 19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89" name="Line 19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0" name="Line 19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1" name="Line 19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2" name="Line 20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3" name="Line 20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4" name="Line 20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5" name="Text Box 20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6600"/>
                </a:solidFill>
              </a:rPr>
              <a:t>CYLB Extend B+</a:t>
            </a:r>
            <a:r>
              <a:rPr lang="en-US" sz="1400"/>
              <a:t> CYLB Retract B- CYLB Extend B+ CYLB Retract B- CYLA Retract A-</a:t>
            </a:r>
          </a:p>
        </p:txBody>
      </p:sp>
      <p:sp>
        <p:nvSpPr>
          <p:cNvPr id="238796" name="AutoShape 20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97" name="Text Box 20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8798" name="Oval 20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99" name="Line 20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0" name="Line 20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1" name="Line 20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2" name="Line 21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3" name="Line 21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4" name="Line 212"/>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5" name="Line 213"/>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06" name="Group 214"/>
          <p:cNvGrpSpPr>
            <a:grpSpLocks/>
          </p:cNvGrpSpPr>
          <p:nvPr/>
        </p:nvGrpSpPr>
        <p:grpSpPr bwMode="auto">
          <a:xfrm>
            <a:off x="1987550" y="2471738"/>
            <a:ext cx="74613" cy="69850"/>
            <a:chOff x="1781" y="2013"/>
            <a:chExt cx="47" cy="44"/>
          </a:xfrm>
        </p:grpSpPr>
        <p:sp>
          <p:nvSpPr>
            <p:cNvPr id="238807" name="Line 21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08" name="Line 21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09" name="Oval 21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0" name="Line 218"/>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1" name="Line 21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12" name="Group 220"/>
          <p:cNvGrpSpPr>
            <a:grpSpLocks/>
          </p:cNvGrpSpPr>
          <p:nvPr/>
        </p:nvGrpSpPr>
        <p:grpSpPr bwMode="auto">
          <a:xfrm rot="5400000">
            <a:off x="3285331" y="4418807"/>
            <a:ext cx="84137" cy="177800"/>
            <a:chOff x="0" y="0"/>
            <a:chExt cx="20000" cy="20000"/>
          </a:xfrm>
        </p:grpSpPr>
        <p:sp>
          <p:nvSpPr>
            <p:cNvPr id="238813" name="Arc 2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4" name="Arc 2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15" name="Group 223"/>
          <p:cNvGrpSpPr>
            <a:grpSpLocks/>
          </p:cNvGrpSpPr>
          <p:nvPr/>
        </p:nvGrpSpPr>
        <p:grpSpPr bwMode="auto">
          <a:xfrm flipH="1">
            <a:off x="4978400" y="3932238"/>
            <a:ext cx="74613" cy="171450"/>
            <a:chOff x="0" y="0"/>
            <a:chExt cx="20000" cy="20000"/>
          </a:xfrm>
        </p:grpSpPr>
        <p:sp>
          <p:nvSpPr>
            <p:cNvPr id="238816" name="Arc 22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7" name="Arc 22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18" name="Line 226"/>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19" name="Line 227"/>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0" name="Line 228"/>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1" name="AutoShape 229"/>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822" name="Text Box 230"/>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8823" name="Text Box 231"/>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38824" name="Text Box 23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8825" name="Rectangle 233"/>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6" name="Rectangle 234"/>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27" name="Group 235"/>
          <p:cNvGrpSpPr>
            <a:grpSpLocks/>
          </p:cNvGrpSpPr>
          <p:nvPr/>
        </p:nvGrpSpPr>
        <p:grpSpPr bwMode="auto">
          <a:xfrm rot="-10800000" flipH="1" flipV="1">
            <a:off x="5673725" y="1590675"/>
            <a:ext cx="77788" cy="57150"/>
            <a:chOff x="2834" y="1154"/>
            <a:chExt cx="49" cy="36"/>
          </a:xfrm>
        </p:grpSpPr>
        <p:sp>
          <p:nvSpPr>
            <p:cNvPr id="238828"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29"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30" name="Line 238"/>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1" name="Line 239"/>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2" name="Line 240"/>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3" name="Line 241"/>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4" name="Line 242"/>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35" name="Group 243"/>
          <p:cNvGrpSpPr>
            <a:grpSpLocks/>
          </p:cNvGrpSpPr>
          <p:nvPr/>
        </p:nvGrpSpPr>
        <p:grpSpPr bwMode="auto">
          <a:xfrm rot="-10800000" flipH="1" flipV="1">
            <a:off x="5408613" y="1500188"/>
            <a:ext cx="158750" cy="111125"/>
            <a:chOff x="2619" y="1091"/>
            <a:chExt cx="100" cy="70"/>
          </a:xfrm>
        </p:grpSpPr>
        <p:sp>
          <p:nvSpPr>
            <p:cNvPr id="238836"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7"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38"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8839" name="Group 247"/>
          <p:cNvGrpSpPr>
            <a:grpSpLocks/>
          </p:cNvGrpSpPr>
          <p:nvPr/>
        </p:nvGrpSpPr>
        <p:grpSpPr bwMode="auto">
          <a:xfrm rot="-10800000" flipH="1" flipV="1">
            <a:off x="5786438" y="1590675"/>
            <a:ext cx="77787" cy="57150"/>
            <a:chOff x="2834" y="1154"/>
            <a:chExt cx="49" cy="36"/>
          </a:xfrm>
        </p:grpSpPr>
        <p:sp>
          <p:nvSpPr>
            <p:cNvPr id="238840"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1"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42" name="Line 250"/>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43" name="Group 251"/>
          <p:cNvGrpSpPr>
            <a:grpSpLocks/>
          </p:cNvGrpSpPr>
          <p:nvPr/>
        </p:nvGrpSpPr>
        <p:grpSpPr bwMode="auto">
          <a:xfrm rot="5400000">
            <a:off x="2184400" y="992188"/>
            <a:ext cx="282575" cy="171450"/>
            <a:chOff x="936" y="744"/>
            <a:chExt cx="178" cy="108"/>
          </a:xfrm>
        </p:grpSpPr>
        <p:sp>
          <p:nvSpPr>
            <p:cNvPr id="238844" name="Line 25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5" name="AutoShape 25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8846" name="Group 254"/>
          <p:cNvGrpSpPr>
            <a:grpSpLocks/>
          </p:cNvGrpSpPr>
          <p:nvPr/>
        </p:nvGrpSpPr>
        <p:grpSpPr bwMode="auto">
          <a:xfrm rot="-10800000">
            <a:off x="2897188" y="5854700"/>
            <a:ext cx="311150" cy="212725"/>
            <a:chOff x="1783" y="2458"/>
            <a:chExt cx="196" cy="134"/>
          </a:xfrm>
        </p:grpSpPr>
        <p:sp>
          <p:nvSpPr>
            <p:cNvPr id="238847" name="Line 25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48" name="AutoShape 25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849" name="Line 25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0" name="AutoShape 25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851" name="Text Box 25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8852" name="Group 260"/>
          <p:cNvGrpSpPr>
            <a:grpSpLocks/>
          </p:cNvGrpSpPr>
          <p:nvPr/>
        </p:nvGrpSpPr>
        <p:grpSpPr bwMode="auto">
          <a:xfrm rot="10800000" flipH="1">
            <a:off x="320675" y="5851525"/>
            <a:ext cx="311150" cy="212725"/>
            <a:chOff x="1783" y="2458"/>
            <a:chExt cx="196" cy="134"/>
          </a:xfrm>
        </p:grpSpPr>
        <p:sp>
          <p:nvSpPr>
            <p:cNvPr id="238853" name="Line 26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4" name="AutoShape 26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855" name="Line 26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6" name="Rectangle 26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7" name="Line 26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8" name="Line 26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59" name="Line 26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0" name="Rectangle 26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1" name="Line 26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2" name="Line 27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3" name="Line 271"/>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4" name="Rectangle 27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5" name="Line 27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6" name="Line 27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7" name="Line 27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8" name="Rectangle 27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69" name="Line 27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0" name="Line 27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1" name="Line 27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2" name="Rectangle 28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3" name="Oval 28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4" name="Oval 28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5" name="Oval 28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6" name="Rectangle 28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7" name="Line 28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8" name="Line 28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79" name="Line 28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0" name="Rectangle 2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1" name="Line 2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2" name="Line 29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3" name="Line 2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884" name="Group 292"/>
          <p:cNvGrpSpPr>
            <a:grpSpLocks/>
          </p:cNvGrpSpPr>
          <p:nvPr/>
        </p:nvGrpSpPr>
        <p:grpSpPr bwMode="auto">
          <a:xfrm>
            <a:off x="1385888" y="3957638"/>
            <a:ext cx="131762" cy="133350"/>
            <a:chOff x="873" y="2493"/>
            <a:chExt cx="83" cy="84"/>
          </a:xfrm>
        </p:grpSpPr>
        <p:sp>
          <p:nvSpPr>
            <p:cNvPr id="238885" name="Line 2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6" name="Line 2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87" name="Line 29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3" name="Rectangle 30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4" name="Oval 30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5" name="Oval 30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6" name="Oval 30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7" name="Line 30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8" name="Line 30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9" name="Line 30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0" name="Line 30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1" name="Line 30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2" name="Text Box 310"/>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LVB1     							</a:t>
            </a:r>
            <a:r>
              <a:rPr lang="en-US" sz="1400">
                <a:solidFill>
                  <a:srgbClr val="000000"/>
                </a:solidFill>
                <a:latin typeface="Tahoma" charset="0"/>
              </a:rPr>
              <a:t>	 LVB0</a:t>
            </a:r>
          </a:p>
        </p:txBody>
      </p:sp>
      <p:sp>
        <p:nvSpPr>
          <p:cNvPr id="238903" name="Line 31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4" name="Line 31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5" name="Line 31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6" name="Text Box 31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a:t>
            </a:r>
            <a:r>
              <a:rPr lang="en-US" sz="1400">
                <a:solidFill>
                  <a:srgbClr val="FF6600"/>
                </a:solidFill>
              </a:rPr>
              <a:t>B+</a:t>
            </a:r>
            <a:r>
              <a:rPr lang="en-US" sz="1400"/>
              <a:t>     B-     B+     B-      A-</a:t>
            </a:r>
          </a:p>
        </p:txBody>
      </p:sp>
      <p:sp>
        <p:nvSpPr>
          <p:cNvPr id="238907" name="Text Box 31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38908" name="Text Box 31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8909" name="Text Box 317"/>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8910" name="Text Box 318"/>
          <p:cNvSpPr txBox="1">
            <a:spLocks noChangeArrowheads="1"/>
          </p:cNvSpPr>
          <p:nvPr/>
        </p:nvSpPr>
        <p:spPr bwMode="auto">
          <a:xfrm>
            <a:off x="28400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B-</a:t>
            </a:r>
          </a:p>
        </p:txBody>
      </p:sp>
      <p:sp>
        <p:nvSpPr>
          <p:cNvPr id="238911" name="Oval 31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912" name="Group 320"/>
          <p:cNvGrpSpPr>
            <a:grpSpLocks/>
          </p:cNvGrpSpPr>
          <p:nvPr/>
        </p:nvGrpSpPr>
        <p:grpSpPr bwMode="auto">
          <a:xfrm rot="-5400000">
            <a:off x="2366169" y="2105819"/>
            <a:ext cx="515938" cy="571500"/>
            <a:chOff x="1211" y="1494"/>
            <a:chExt cx="325" cy="360"/>
          </a:xfrm>
        </p:grpSpPr>
        <p:sp>
          <p:nvSpPr>
            <p:cNvPr id="238913" name="Rectangle 321"/>
            <p:cNvSpPr>
              <a:spLocks noChangeArrowheads="1"/>
            </p:cNvSpPr>
            <p:nvPr/>
          </p:nvSpPr>
          <p:spPr bwMode="auto">
            <a:xfrm>
              <a:off x="1211" y="1632"/>
              <a:ext cx="325" cy="101"/>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14" name="Line 322"/>
            <p:cNvSpPr>
              <a:spLocks noChangeShapeType="1"/>
            </p:cNvSpPr>
            <p:nvPr/>
          </p:nvSpPr>
          <p:spPr bwMode="auto">
            <a:xfrm flipV="1">
              <a:off x="1272" y="1725"/>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15" name="Line 323"/>
            <p:cNvSpPr>
              <a:spLocks noChangeShapeType="1"/>
            </p:cNvSpPr>
            <p:nvPr/>
          </p:nvSpPr>
          <p:spPr bwMode="auto">
            <a:xfrm flipV="1">
              <a:off x="1468" y="1723"/>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16" name="Line 324"/>
            <p:cNvSpPr>
              <a:spLocks noChangeShapeType="1"/>
            </p:cNvSpPr>
            <p:nvPr/>
          </p:nvSpPr>
          <p:spPr bwMode="auto">
            <a:xfrm flipV="1">
              <a:off x="1364" y="1494"/>
              <a:ext cx="0" cy="129"/>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917" name="Rectangle 325"/>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918" name="Line 326"/>
          <p:cNvSpPr>
            <a:spLocks noChangeShapeType="1"/>
          </p:cNvSpPr>
          <p:nvPr/>
        </p:nvSpPr>
        <p:spPr bwMode="auto">
          <a:xfrm flipV="1">
            <a:off x="727075" y="2914650"/>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19" name="Line 327"/>
          <p:cNvSpPr>
            <a:spLocks noChangeShapeType="1"/>
          </p:cNvSpPr>
          <p:nvPr/>
        </p:nvSpPr>
        <p:spPr bwMode="auto">
          <a:xfrm flipV="1">
            <a:off x="1038225"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20" name="Line 328"/>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21" name="Line 329"/>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2" name="Line 330"/>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3" name="Line 331"/>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4" name="Oval 332"/>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5" name="Text Box 333"/>
          <p:cNvSpPr txBox="1">
            <a:spLocks noChangeArrowheads="1"/>
          </p:cNvSpPr>
          <p:nvPr/>
        </p:nvSpPr>
        <p:spPr bwMode="auto">
          <a:xfrm>
            <a:off x="6015038" y="3962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 it --</a:t>
            </a:r>
          </a:p>
        </p:txBody>
      </p:sp>
      <p:grpSp>
        <p:nvGrpSpPr>
          <p:cNvPr id="238926" name="Group 334"/>
          <p:cNvGrpSpPr>
            <a:grpSpLocks/>
          </p:cNvGrpSpPr>
          <p:nvPr/>
        </p:nvGrpSpPr>
        <p:grpSpPr bwMode="auto">
          <a:xfrm>
            <a:off x="4687888" y="1397000"/>
            <a:ext cx="212725" cy="336550"/>
            <a:chOff x="2913" y="984"/>
            <a:chExt cx="134" cy="212"/>
          </a:xfrm>
        </p:grpSpPr>
        <p:sp>
          <p:nvSpPr>
            <p:cNvPr id="238927" name="Line 335"/>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28" name="AutoShape 336"/>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8929" name="Oval 337"/>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0" name="Text Box 338"/>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8931" name="Line 339"/>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2" name="Line 340"/>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3" name="Oval 341"/>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4" name="Line 342"/>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935" name="Group 343"/>
          <p:cNvGrpSpPr>
            <a:grpSpLocks/>
          </p:cNvGrpSpPr>
          <p:nvPr/>
        </p:nvGrpSpPr>
        <p:grpSpPr bwMode="auto">
          <a:xfrm flipH="1">
            <a:off x="2606675" y="5341938"/>
            <a:ext cx="288925" cy="1058862"/>
            <a:chOff x="414" y="2846"/>
            <a:chExt cx="182" cy="667"/>
          </a:xfrm>
        </p:grpSpPr>
        <p:grpSp>
          <p:nvGrpSpPr>
            <p:cNvPr id="238936" name="Group 344"/>
            <p:cNvGrpSpPr>
              <a:grpSpLocks/>
            </p:cNvGrpSpPr>
            <p:nvPr/>
          </p:nvGrpSpPr>
          <p:grpSpPr bwMode="auto">
            <a:xfrm>
              <a:off x="417" y="3213"/>
              <a:ext cx="41" cy="54"/>
              <a:chOff x="419" y="3223"/>
              <a:chExt cx="41" cy="54"/>
            </a:xfrm>
          </p:grpSpPr>
          <p:sp>
            <p:nvSpPr>
              <p:cNvPr id="238937" name="Line 34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38" name="Line 34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939" name="Line 347"/>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0" name="Line 348"/>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1" name="Line 349"/>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2" name="Rectangle 350"/>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3" name="Rectangle 351"/>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4" name="Line 352"/>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5" name="Line 353"/>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6" name="Rectangle 354"/>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7" name="Arc 355"/>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8" name="Arc 356"/>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49" name="Line 357"/>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0" name="Line 358"/>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951" name="Group 359"/>
            <p:cNvGrpSpPr>
              <a:grpSpLocks/>
            </p:cNvGrpSpPr>
            <p:nvPr/>
          </p:nvGrpSpPr>
          <p:grpSpPr bwMode="auto">
            <a:xfrm>
              <a:off x="416" y="3126"/>
              <a:ext cx="41" cy="54"/>
              <a:chOff x="419" y="3223"/>
              <a:chExt cx="41" cy="54"/>
            </a:xfrm>
          </p:grpSpPr>
          <p:sp>
            <p:nvSpPr>
              <p:cNvPr id="238952" name="Line 36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3" name="Line 36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8954" name="Group 362"/>
          <p:cNvGrpSpPr>
            <a:grpSpLocks/>
          </p:cNvGrpSpPr>
          <p:nvPr/>
        </p:nvGrpSpPr>
        <p:grpSpPr bwMode="auto">
          <a:xfrm>
            <a:off x="625475" y="5330825"/>
            <a:ext cx="288925" cy="1058863"/>
            <a:chOff x="414" y="2846"/>
            <a:chExt cx="182" cy="667"/>
          </a:xfrm>
        </p:grpSpPr>
        <p:grpSp>
          <p:nvGrpSpPr>
            <p:cNvPr id="238955" name="Group 363"/>
            <p:cNvGrpSpPr>
              <a:grpSpLocks/>
            </p:cNvGrpSpPr>
            <p:nvPr/>
          </p:nvGrpSpPr>
          <p:grpSpPr bwMode="auto">
            <a:xfrm>
              <a:off x="417" y="3213"/>
              <a:ext cx="41" cy="54"/>
              <a:chOff x="419" y="3223"/>
              <a:chExt cx="41" cy="54"/>
            </a:xfrm>
          </p:grpSpPr>
          <p:sp>
            <p:nvSpPr>
              <p:cNvPr id="238956" name="Line 36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7" name="Line 36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958" name="Line 366"/>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59" name="Line 367"/>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0" name="Line 368"/>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1" name="Rectangle 369"/>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2" name="Rectangle 370"/>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3" name="Line 371"/>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4" name="Line 372"/>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5" name="Rectangle 373"/>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6" name="Arc 374"/>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7" name="Arc 375"/>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8" name="Line 376"/>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69" name="Line 377"/>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970" name="Group 378"/>
            <p:cNvGrpSpPr>
              <a:grpSpLocks/>
            </p:cNvGrpSpPr>
            <p:nvPr/>
          </p:nvGrpSpPr>
          <p:grpSpPr bwMode="auto">
            <a:xfrm>
              <a:off x="416" y="3126"/>
              <a:ext cx="41" cy="54"/>
              <a:chOff x="419" y="3223"/>
              <a:chExt cx="41" cy="54"/>
            </a:xfrm>
          </p:grpSpPr>
          <p:sp>
            <p:nvSpPr>
              <p:cNvPr id="238971" name="Line 37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2" name="Line 38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8973" name="Group 381"/>
          <p:cNvGrpSpPr>
            <a:grpSpLocks/>
          </p:cNvGrpSpPr>
          <p:nvPr/>
        </p:nvGrpSpPr>
        <p:grpSpPr bwMode="auto">
          <a:xfrm>
            <a:off x="976313" y="4151313"/>
            <a:ext cx="481012" cy="242887"/>
            <a:chOff x="615" y="2615"/>
            <a:chExt cx="303" cy="153"/>
          </a:xfrm>
        </p:grpSpPr>
        <p:sp>
          <p:nvSpPr>
            <p:cNvPr id="238974" name="Oval 382"/>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5" name="Line 383"/>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6" name="Line 384"/>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77" name="Line 385"/>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 name="Slide Number Placeholder 3"/>
          <p:cNvSpPr>
            <a:spLocks noGrp="1"/>
          </p:cNvSpPr>
          <p:nvPr>
            <p:ph type="sldNum" sz="quarter" idx="12"/>
          </p:nvPr>
        </p:nvSpPr>
        <p:spPr/>
        <p:txBody>
          <a:bodyPr/>
          <a:lstStyle/>
          <a:p>
            <a:fld id="{0C238A87-EBA3-8F40-8BAE-4A112BD49E62}" type="slidenum">
              <a:rPr lang="en-US"/>
              <a:pPr/>
              <a:t>172</a:t>
            </a:fld>
            <a:endParaRPr lang="en-US"/>
          </a:p>
        </p:txBody>
      </p:sp>
      <p:sp>
        <p:nvSpPr>
          <p:cNvPr id="239998" name="Line 382"/>
          <p:cNvSpPr>
            <a:spLocks noChangeShapeType="1"/>
          </p:cNvSpPr>
          <p:nvPr/>
        </p:nvSpPr>
        <p:spPr bwMode="auto">
          <a:xfrm>
            <a:off x="2119313" y="1203325"/>
            <a:ext cx="2905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18" name="Rectangle 2"/>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39619" name="Text Box 3"/>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39620" name="Line 4"/>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1" name="Rectangle 5"/>
          <p:cNvSpPr>
            <a:spLocks noChangeArrowheads="1"/>
          </p:cNvSpPr>
          <p:nvPr/>
        </p:nvSpPr>
        <p:spPr bwMode="auto">
          <a:xfrm rot="5400000">
            <a:off x="901701" y="1103312"/>
            <a:ext cx="455612" cy="10334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2" name="Rectangle 6"/>
          <p:cNvSpPr>
            <a:spLocks noChangeArrowheads="1"/>
          </p:cNvSpPr>
          <p:nvPr/>
        </p:nvSpPr>
        <p:spPr bwMode="auto">
          <a:xfrm rot="5400000">
            <a:off x="1473201" y="1547812"/>
            <a:ext cx="455612" cy="1444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23" name="Group 7"/>
          <p:cNvGrpSpPr>
            <a:grpSpLocks/>
          </p:cNvGrpSpPr>
          <p:nvPr/>
        </p:nvGrpSpPr>
        <p:grpSpPr bwMode="auto">
          <a:xfrm>
            <a:off x="1481138" y="1404938"/>
            <a:ext cx="1363662" cy="415925"/>
            <a:chOff x="437" y="1012"/>
            <a:chExt cx="859" cy="262"/>
          </a:xfrm>
        </p:grpSpPr>
        <p:sp>
          <p:nvSpPr>
            <p:cNvPr id="239624" name="Rectangle 8"/>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5" name="Rectangle 9"/>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6" name="Rectangle 10"/>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7" name="Rectangle 11"/>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8" name="Line 12"/>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29" name="AutoShape 13"/>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630" name="Rectangle 1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1" name="Rectangle 1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32" name="Group 16"/>
          <p:cNvGrpSpPr>
            <a:grpSpLocks/>
          </p:cNvGrpSpPr>
          <p:nvPr/>
        </p:nvGrpSpPr>
        <p:grpSpPr bwMode="auto">
          <a:xfrm rot="-5400000">
            <a:off x="1893094" y="1185069"/>
            <a:ext cx="77788" cy="57150"/>
            <a:chOff x="2834" y="1154"/>
            <a:chExt cx="49" cy="36"/>
          </a:xfrm>
        </p:grpSpPr>
        <p:sp>
          <p:nvSpPr>
            <p:cNvPr id="239633" name="Line 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4" name="Line 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35" name="Line 1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6" name="Line 2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7" name="Line 2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8" name="Line 2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39" name="Line 2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40" name="Group 24"/>
          <p:cNvGrpSpPr>
            <a:grpSpLocks/>
          </p:cNvGrpSpPr>
          <p:nvPr/>
        </p:nvGrpSpPr>
        <p:grpSpPr bwMode="auto">
          <a:xfrm rot="-5400000">
            <a:off x="1789113" y="1382712"/>
            <a:ext cx="158750" cy="111125"/>
            <a:chOff x="2619" y="1091"/>
            <a:chExt cx="100" cy="70"/>
          </a:xfrm>
        </p:grpSpPr>
        <p:sp>
          <p:nvSpPr>
            <p:cNvPr id="239641" name="Oval 2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42" name="Line 2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43" name="Line 2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644" name="Group 28"/>
          <p:cNvGrpSpPr>
            <a:grpSpLocks/>
          </p:cNvGrpSpPr>
          <p:nvPr/>
        </p:nvGrpSpPr>
        <p:grpSpPr bwMode="auto">
          <a:xfrm rot="-5400000">
            <a:off x="1893094" y="1072357"/>
            <a:ext cx="77787" cy="57150"/>
            <a:chOff x="2834" y="1154"/>
            <a:chExt cx="49" cy="36"/>
          </a:xfrm>
        </p:grpSpPr>
        <p:sp>
          <p:nvSpPr>
            <p:cNvPr id="239645" name="Line 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46" name="Line 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48" name="Rectangle 32"/>
          <p:cNvSpPr>
            <a:spLocks noChangeArrowheads="1"/>
          </p:cNvSpPr>
          <p:nvPr/>
        </p:nvSpPr>
        <p:spPr bwMode="auto">
          <a:xfrm rot="5400000" flipH="1">
            <a:off x="2778126" y="9191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49" name="Rectangle 33"/>
          <p:cNvSpPr>
            <a:spLocks noChangeArrowheads="1"/>
          </p:cNvSpPr>
          <p:nvPr/>
        </p:nvSpPr>
        <p:spPr bwMode="auto">
          <a:xfrm rot="5400000" flipH="1">
            <a:off x="2778125" y="11144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50" name="Group 34"/>
          <p:cNvGrpSpPr>
            <a:grpSpLocks/>
          </p:cNvGrpSpPr>
          <p:nvPr/>
        </p:nvGrpSpPr>
        <p:grpSpPr bwMode="auto">
          <a:xfrm rot="5400000" flipH="1">
            <a:off x="2772569" y="1139032"/>
            <a:ext cx="77787" cy="57150"/>
            <a:chOff x="2834" y="1154"/>
            <a:chExt cx="49" cy="36"/>
          </a:xfrm>
        </p:grpSpPr>
        <p:sp>
          <p:nvSpPr>
            <p:cNvPr id="239651" name="Line 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52" name="Line 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53" name="Line 37"/>
          <p:cNvSpPr>
            <a:spLocks noChangeShapeType="1"/>
          </p:cNvSpPr>
          <p:nvPr/>
        </p:nvSpPr>
        <p:spPr bwMode="auto">
          <a:xfrm rot="5400000" flipH="1">
            <a:off x="2847976" y="8524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54" name="Line 38"/>
          <p:cNvSpPr>
            <a:spLocks noChangeShapeType="1"/>
          </p:cNvSpPr>
          <p:nvPr/>
        </p:nvSpPr>
        <p:spPr bwMode="auto">
          <a:xfrm rot="5400000" flipH="1">
            <a:off x="2851944" y="775494"/>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55" name="Line 39"/>
          <p:cNvSpPr>
            <a:spLocks noChangeShapeType="1"/>
          </p:cNvSpPr>
          <p:nvPr/>
        </p:nvSpPr>
        <p:spPr bwMode="auto">
          <a:xfrm rot="5400000">
            <a:off x="2851944" y="8151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56" name="Line 40"/>
          <p:cNvSpPr>
            <a:spLocks noChangeShapeType="1"/>
          </p:cNvSpPr>
          <p:nvPr/>
        </p:nvSpPr>
        <p:spPr bwMode="auto">
          <a:xfrm rot="5400000" flipH="1" flipV="1">
            <a:off x="2836862" y="1149351"/>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57" name="Line 41"/>
          <p:cNvSpPr>
            <a:spLocks noChangeShapeType="1"/>
          </p:cNvSpPr>
          <p:nvPr/>
        </p:nvSpPr>
        <p:spPr bwMode="auto">
          <a:xfrm rot="5400000" flipV="1">
            <a:off x="2836862" y="889001"/>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58" name="Group 42"/>
          <p:cNvGrpSpPr>
            <a:grpSpLocks/>
          </p:cNvGrpSpPr>
          <p:nvPr/>
        </p:nvGrpSpPr>
        <p:grpSpPr bwMode="auto">
          <a:xfrm rot="5400000" flipH="1">
            <a:off x="2795588" y="1336675"/>
            <a:ext cx="158750" cy="111125"/>
            <a:chOff x="2619" y="1091"/>
            <a:chExt cx="100" cy="70"/>
          </a:xfrm>
        </p:grpSpPr>
        <p:sp>
          <p:nvSpPr>
            <p:cNvPr id="239659" name="Oval 4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0" name="Line 4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1" name="Line 4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662" name="Group 46"/>
          <p:cNvGrpSpPr>
            <a:grpSpLocks/>
          </p:cNvGrpSpPr>
          <p:nvPr/>
        </p:nvGrpSpPr>
        <p:grpSpPr bwMode="auto">
          <a:xfrm rot="5400000" flipH="1">
            <a:off x="2772569" y="1026319"/>
            <a:ext cx="77788" cy="57150"/>
            <a:chOff x="2834" y="1154"/>
            <a:chExt cx="49" cy="36"/>
          </a:xfrm>
        </p:grpSpPr>
        <p:sp>
          <p:nvSpPr>
            <p:cNvPr id="239663" name="Line 4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4" name="Line 4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65" name="Line 49"/>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6"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7" name="Line 51"/>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8" name="Rectangle 52"/>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9" name="Rectangle 53"/>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70" name="Line 54"/>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71" name="Line 55"/>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72" name="Group 56"/>
          <p:cNvGrpSpPr>
            <a:grpSpLocks/>
          </p:cNvGrpSpPr>
          <p:nvPr/>
        </p:nvGrpSpPr>
        <p:grpSpPr bwMode="auto">
          <a:xfrm>
            <a:off x="795338" y="2474913"/>
            <a:ext cx="74612" cy="69850"/>
            <a:chOff x="1875" y="2013"/>
            <a:chExt cx="47" cy="44"/>
          </a:xfrm>
        </p:grpSpPr>
        <p:sp>
          <p:nvSpPr>
            <p:cNvPr id="239673" name="Line 57"/>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74" name="Line 58"/>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75" name="Rectangle 59"/>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676" name="Group 60"/>
          <p:cNvGrpSpPr>
            <a:grpSpLocks/>
          </p:cNvGrpSpPr>
          <p:nvPr/>
        </p:nvGrpSpPr>
        <p:grpSpPr bwMode="auto">
          <a:xfrm>
            <a:off x="1206500" y="2544763"/>
            <a:ext cx="141288" cy="360362"/>
            <a:chOff x="1852" y="2057"/>
            <a:chExt cx="89" cy="227"/>
          </a:xfrm>
        </p:grpSpPr>
        <p:grpSp>
          <p:nvGrpSpPr>
            <p:cNvPr id="239677" name="Group 61"/>
            <p:cNvGrpSpPr>
              <a:grpSpLocks/>
            </p:cNvGrpSpPr>
            <p:nvPr/>
          </p:nvGrpSpPr>
          <p:grpSpPr bwMode="auto">
            <a:xfrm>
              <a:off x="1878" y="2259"/>
              <a:ext cx="35" cy="25"/>
              <a:chOff x="0" y="0"/>
              <a:chExt cx="20000" cy="19734"/>
            </a:xfrm>
          </p:grpSpPr>
          <p:sp>
            <p:nvSpPr>
              <p:cNvPr id="239678"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79"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0"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81"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2"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3"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4"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5"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86"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687" name="Group 71"/>
          <p:cNvGrpSpPr>
            <a:grpSpLocks/>
          </p:cNvGrpSpPr>
          <p:nvPr/>
        </p:nvGrpSpPr>
        <p:grpSpPr bwMode="auto">
          <a:xfrm>
            <a:off x="1498600" y="2544763"/>
            <a:ext cx="142875" cy="349250"/>
            <a:chOff x="2036" y="2057"/>
            <a:chExt cx="90" cy="220"/>
          </a:xfrm>
        </p:grpSpPr>
        <p:grpSp>
          <p:nvGrpSpPr>
            <p:cNvPr id="239688" name="Group 72"/>
            <p:cNvGrpSpPr>
              <a:grpSpLocks/>
            </p:cNvGrpSpPr>
            <p:nvPr/>
          </p:nvGrpSpPr>
          <p:grpSpPr bwMode="auto">
            <a:xfrm>
              <a:off x="2062" y="2252"/>
              <a:ext cx="35" cy="25"/>
              <a:chOff x="0" y="0"/>
              <a:chExt cx="20000" cy="20208"/>
            </a:xfrm>
          </p:grpSpPr>
          <p:sp>
            <p:nvSpPr>
              <p:cNvPr id="239689"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0"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1"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92"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3"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4"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5"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6"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97"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698" name="AutoShape 8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99" name="Rectangle 8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0" name="AutoShape 8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01" name="Line 85"/>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2" name="Line 86"/>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3"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4"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5"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6"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7"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8"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09"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0"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1"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2"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3"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4"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5"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6"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7"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8"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19"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0"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1"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2"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3"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4"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5"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6"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7"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8"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29"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0"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1"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2"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3"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4"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35" name="Group 119"/>
          <p:cNvGrpSpPr>
            <a:grpSpLocks/>
          </p:cNvGrpSpPr>
          <p:nvPr/>
        </p:nvGrpSpPr>
        <p:grpSpPr bwMode="auto">
          <a:xfrm>
            <a:off x="3943350" y="2178050"/>
            <a:ext cx="74613" cy="69850"/>
            <a:chOff x="1781" y="2013"/>
            <a:chExt cx="47" cy="44"/>
          </a:xfrm>
        </p:grpSpPr>
        <p:sp>
          <p:nvSpPr>
            <p:cNvPr id="239736"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7"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38"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39"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0"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41" name="Group 125"/>
          <p:cNvGrpSpPr>
            <a:grpSpLocks/>
          </p:cNvGrpSpPr>
          <p:nvPr/>
        </p:nvGrpSpPr>
        <p:grpSpPr bwMode="auto">
          <a:xfrm>
            <a:off x="4679950" y="2178050"/>
            <a:ext cx="74613" cy="69850"/>
            <a:chOff x="1875" y="2013"/>
            <a:chExt cx="47" cy="44"/>
          </a:xfrm>
        </p:grpSpPr>
        <p:sp>
          <p:nvSpPr>
            <p:cNvPr id="239742"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3"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44"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45" name="Group 129"/>
          <p:cNvGrpSpPr>
            <a:grpSpLocks/>
          </p:cNvGrpSpPr>
          <p:nvPr/>
        </p:nvGrpSpPr>
        <p:grpSpPr bwMode="auto">
          <a:xfrm>
            <a:off x="3919538" y="2247900"/>
            <a:ext cx="141287" cy="360363"/>
            <a:chOff x="1852" y="2057"/>
            <a:chExt cx="89" cy="227"/>
          </a:xfrm>
        </p:grpSpPr>
        <p:grpSp>
          <p:nvGrpSpPr>
            <p:cNvPr id="239746" name="Group 130"/>
            <p:cNvGrpSpPr>
              <a:grpSpLocks/>
            </p:cNvGrpSpPr>
            <p:nvPr/>
          </p:nvGrpSpPr>
          <p:grpSpPr bwMode="auto">
            <a:xfrm>
              <a:off x="1878" y="2259"/>
              <a:ext cx="35" cy="25"/>
              <a:chOff x="0" y="0"/>
              <a:chExt cx="20000" cy="19734"/>
            </a:xfrm>
          </p:grpSpPr>
          <p:sp>
            <p:nvSpPr>
              <p:cNvPr id="239747"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8"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49"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50"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1"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2"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3"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4"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5"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756" name="Group 140"/>
          <p:cNvGrpSpPr>
            <a:grpSpLocks/>
          </p:cNvGrpSpPr>
          <p:nvPr/>
        </p:nvGrpSpPr>
        <p:grpSpPr bwMode="auto">
          <a:xfrm>
            <a:off x="4211638" y="2247900"/>
            <a:ext cx="142875" cy="349250"/>
            <a:chOff x="2036" y="2057"/>
            <a:chExt cx="90" cy="220"/>
          </a:xfrm>
        </p:grpSpPr>
        <p:grpSp>
          <p:nvGrpSpPr>
            <p:cNvPr id="239757" name="Group 141"/>
            <p:cNvGrpSpPr>
              <a:grpSpLocks/>
            </p:cNvGrpSpPr>
            <p:nvPr/>
          </p:nvGrpSpPr>
          <p:grpSpPr bwMode="auto">
            <a:xfrm>
              <a:off x="2062" y="2252"/>
              <a:ext cx="35" cy="25"/>
              <a:chOff x="0" y="0"/>
              <a:chExt cx="20000" cy="20208"/>
            </a:xfrm>
          </p:grpSpPr>
          <p:sp>
            <p:nvSpPr>
              <p:cNvPr id="239758"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59"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0"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61"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2"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3"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4"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5"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6"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67"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68"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69" name="Group 153"/>
          <p:cNvGrpSpPr>
            <a:grpSpLocks/>
          </p:cNvGrpSpPr>
          <p:nvPr/>
        </p:nvGrpSpPr>
        <p:grpSpPr bwMode="auto">
          <a:xfrm flipV="1">
            <a:off x="5119688" y="1133475"/>
            <a:ext cx="415925" cy="936625"/>
            <a:chOff x="2440" y="1064"/>
            <a:chExt cx="262" cy="590"/>
          </a:xfrm>
        </p:grpSpPr>
        <p:sp>
          <p:nvSpPr>
            <p:cNvPr id="239770"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1"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2"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3"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4"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5"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776"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77"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78"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79"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0"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81" name="Group 165"/>
          <p:cNvGrpSpPr>
            <a:grpSpLocks/>
          </p:cNvGrpSpPr>
          <p:nvPr/>
        </p:nvGrpSpPr>
        <p:grpSpPr bwMode="auto">
          <a:xfrm flipV="1">
            <a:off x="5756275" y="1995488"/>
            <a:ext cx="77788" cy="57150"/>
            <a:chOff x="2834" y="1154"/>
            <a:chExt cx="49" cy="36"/>
          </a:xfrm>
        </p:grpSpPr>
        <p:sp>
          <p:nvSpPr>
            <p:cNvPr id="239782"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3"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84"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5"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6"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7"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88"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789" name="Group 173"/>
          <p:cNvGrpSpPr>
            <a:grpSpLocks/>
          </p:cNvGrpSpPr>
          <p:nvPr/>
        </p:nvGrpSpPr>
        <p:grpSpPr bwMode="auto">
          <a:xfrm flipV="1">
            <a:off x="5491163" y="2032000"/>
            <a:ext cx="158750" cy="111125"/>
            <a:chOff x="2619" y="1091"/>
            <a:chExt cx="100" cy="70"/>
          </a:xfrm>
        </p:grpSpPr>
        <p:sp>
          <p:nvSpPr>
            <p:cNvPr id="239790"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1"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2"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793" name="Group 177"/>
          <p:cNvGrpSpPr>
            <a:grpSpLocks/>
          </p:cNvGrpSpPr>
          <p:nvPr/>
        </p:nvGrpSpPr>
        <p:grpSpPr bwMode="auto">
          <a:xfrm flipV="1">
            <a:off x="5868988" y="1995488"/>
            <a:ext cx="77787" cy="57150"/>
            <a:chOff x="2834" y="1154"/>
            <a:chExt cx="49" cy="36"/>
          </a:xfrm>
        </p:grpSpPr>
        <p:sp>
          <p:nvSpPr>
            <p:cNvPr id="239794"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5"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796" name="Line 18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7" name="Line 18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8" name="Line 18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799" name="Line 183"/>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0" name="Text Box 18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39801" name="Text Box 185"/>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39802" name="Line 186"/>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3" name="Line 187"/>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4" name="Line 188"/>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5" name="Line 189"/>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6" name="Line 19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7" name="Line 19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8" name="Line 19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09" name="Rectangle 19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0" name="Line 19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1" name="Line 19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2" name="Line 19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3" name="Line 19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4" name="Line 19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5" name="Line 19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6" name="Line 20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7" name="Line 201"/>
          <p:cNvSpPr>
            <a:spLocks noChangeShapeType="1"/>
          </p:cNvSpPr>
          <p:nvPr/>
        </p:nvSpPr>
        <p:spPr bwMode="auto">
          <a:xfrm flipH="1">
            <a:off x="2311400" y="4673600"/>
            <a:ext cx="10334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8" name="Line 20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19" name="Text Box 20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6600"/>
                </a:solidFill>
              </a:rPr>
              <a:t>CYLB Extend B+</a:t>
            </a:r>
            <a:r>
              <a:rPr lang="en-US" sz="1400"/>
              <a:t> </a:t>
            </a:r>
            <a:r>
              <a:rPr lang="en-US" sz="1400">
                <a:solidFill>
                  <a:srgbClr val="FF6600"/>
                </a:solidFill>
              </a:rPr>
              <a:t>CYLB Retract B-</a:t>
            </a:r>
            <a:r>
              <a:rPr lang="en-US" sz="1400"/>
              <a:t> CYLB Extend B+ CYLB Retract B- CYLA Retract A-</a:t>
            </a:r>
          </a:p>
        </p:txBody>
      </p:sp>
      <p:sp>
        <p:nvSpPr>
          <p:cNvPr id="239820" name="AutoShape 20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821" name="Text Box 20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39822" name="Oval 20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3" name="Line 207"/>
          <p:cNvSpPr>
            <a:spLocks noChangeShapeType="1"/>
          </p:cNvSpPr>
          <p:nvPr/>
        </p:nvSpPr>
        <p:spPr bwMode="auto">
          <a:xfrm>
            <a:off x="2343150" y="4587875"/>
            <a:ext cx="0" cy="3079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4" name="Line 20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5" name="Line 20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6" name="Line 21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7" name="Line 21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8" name="Line 212"/>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29" name="Line 213"/>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30" name="Group 214"/>
          <p:cNvGrpSpPr>
            <a:grpSpLocks/>
          </p:cNvGrpSpPr>
          <p:nvPr/>
        </p:nvGrpSpPr>
        <p:grpSpPr bwMode="auto">
          <a:xfrm>
            <a:off x="1547813" y="2471738"/>
            <a:ext cx="74612" cy="69850"/>
            <a:chOff x="1781" y="2013"/>
            <a:chExt cx="47" cy="44"/>
          </a:xfrm>
        </p:grpSpPr>
        <p:sp>
          <p:nvSpPr>
            <p:cNvPr id="239831" name="Line 21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2" name="Line 21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33" name="Oval 21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4" name="Line 218"/>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5" name="Line 21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36" name="Group 220"/>
          <p:cNvGrpSpPr>
            <a:grpSpLocks/>
          </p:cNvGrpSpPr>
          <p:nvPr/>
        </p:nvGrpSpPr>
        <p:grpSpPr bwMode="auto">
          <a:xfrm rot="5400000">
            <a:off x="3285331" y="4418807"/>
            <a:ext cx="84137" cy="177800"/>
            <a:chOff x="0" y="0"/>
            <a:chExt cx="20000" cy="20000"/>
          </a:xfrm>
        </p:grpSpPr>
        <p:sp>
          <p:nvSpPr>
            <p:cNvPr id="239837" name="Arc 2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38" name="Arc 2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39" name="Group 223"/>
          <p:cNvGrpSpPr>
            <a:grpSpLocks/>
          </p:cNvGrpSpPr>
          <p:nvPr/>
        </p:nvGrpSpPr>
        <p:grpSpPr bwMode="auto">
          <a:xfrm flipH="1">
            <a:off x="4978400" y="3932238"/>
            <a:ext cx="74613" cy="171450"/>
            <a:chOff x="0" y="0"/>
            <a:chExt cx="20000" cy="20000"/>
          </a:xfrm>
        </p:grpSpPr>
        <p:sp>
          <p:nvSpPr>
            <p:cNvPr id="239840" name="Arc 22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1" name="Arc 22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42" name="Line 226"/>
          <p:cNvSpPr>
            <a:spLocks noChangeShapeType="1"/>
          </p:cNvSpPr>
          <p:nvPr/>
        </p:nvSpPr>
        <p:spPr bwMode="auto">
          <a:xfrm>
            <a:off x="2954338" y="1189038"/>
            <a:ext cx="2905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3" name="Line 227"/>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4" name="Line 228"/>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45" name="AutoShape 229"/>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846" name="Text Box 230"/>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39847" name="Text Box 231"/>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LVB1</a:t>
            </a:r>
          </a:p>
        </p:txBody>
      </p:sp>
      <p:sp>
        <p:nvSpPr>
          <p:cNvPr id="239848" name="Text Box 23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39849" name="Rectangle 233"/>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0" name="Rectangle 234"/>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51" name="Group 235"/>
          <p:cNvGrpSpPr>
            <a:grpSpLocks/>
          </p:cNvGrpSpPr>
          <p:nvPr/>
        </p:nvGrpSpPr>
        <p:grpSpPr bwMode="auto">
          <a:xfrm rot="-10800000" flipH="1" flipV="1">
            <a:off x="5673725" y="1590675"/>
            <a:ext cx="77788" cy="57150"/>
            <a:chOff x="2834" y="1154"/>
            <a:chExt cx="49" cy="36"/>
          </a:xfrm>
        </p:grpSpPr>
        <p:sp>
          <p:nvSpPr>
            <p:cNvPr id="239852"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3"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54" name="Line 238"/>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5" name="Line 239"/>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6" name="Line 240"/>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7" name="Line 241"/>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58" name="Line 242"/>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59" name="Group 243"/>
          <p:cNvGrpSpPr>
            <a:grpSpLocks/>
          </p:cNvGrpSpPr>
          <p:nvPr/>
        </p:nvGrpSpPr>
        <p:grpSpPr bwMode="auto">
          <a:xfrm rot="-10800000" flipH="1" flipV="1">
            <a:off x="5408613" y="1500188"/>
            <a:ext cx="158750" cy="111125"/>
            <a:chOff x="2619" y="1091"/>
            <a:chExt cx="100" cy="70"/>
          </a:xfrm>
        </p:grpSpPr>
        <p:sp>
          <p:nvSpPr>
            <p:cNvPr id="239860"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1"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2"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39863" name="Group 247"/>
          <p:cNvGrpSpPr>
            <a:grpSpLocks/>
          </p:cNvGrpSpPr>
          <p:nvPr/>
        </p:nvGrpSpPr>
        <p:grpSpPr bwMode="auto">
          <a:xfrm rot="-10800000" flipH="1" flipV="1">
            <a:off x="5786438" y="1590675"/>
            <a:ext cx="77787" cy="57150"/>
            <a:chOff x="2834" y="1154"/>
            <a:chExt cx="49" cy="36"/>
          </a:xfrm>
        </p:grpSpPr>
        <p:sp>
          <p:nvSpPr>
            <p:cNvPr id="239864"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5"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866" name="Line 250"/>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867" name="Group 251"/>
          <p:cNvGrpSpPr>
            <a:grpSpLocks/>
          </p:cNvGrpSpPr>
          <p:nvPr/>
        </p:nvGrpSpPr>
        <p:grpSpPr bwMode="auto">
          <a:xfrm rot="5400000">
            <a:off x="2184400" y="992188"/>
            <a:ext cx="282575" cy="171450"/>
            <a:chOff x="936" y="744"/>
            <a:chExt cx="178" cy="108"/>
          </a:xfrm>
        </p:grpSpPr>
        <p:sp>
          <p:nvSpPr>
            <p:cNvPr id="239868" name="Line 25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69" name="AutoShape 25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9870" name="Group 254"/>
          <p:cNvGrpSpPr>
            <a:grpSpLocks/>
          </p:cNvGrpSpPr>
          <p:nvPr/>
        </p:nvGrpSpPr>
        <p:grpSpPr bwMode="auto">
          <a:xfrm rot="-10800000">
            <a:off x="2897188" y="5854700"/>
            <a:ext cx="311150" cy="212725"/>
            <a:chOff x="1783" y="2458"/>
            <a:chExt cx="196" cy="134"/>
          </a:xfrm>
        </p:grpSpPr>
        <p:sp>
          <p:nvSpPr>
            <p:cNvPr id="239871" name="Line 25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2" name="AutoShape 25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873" name="Line 25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4" name="AutoShape 25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875" name="Text Box 25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39876" name="Group 260"/>
          <p:cNvGrpSpPr>
            <a:grpSpLocks/>
          </p:cNvGrpSpPr>
          <p:nvPr/>
        </p:nvGrpSpPr>
        <p:grpSpPr bwMode="auto">
          <a:xfrm rot="10800000" flipH="1">
            <a:off x="320675" y="5851525"/>
            <a:ext cx="311150" cy="212725"/>
            <a:chOff x="1783" y="2458"/>
            <a:chExt cx="196" cy="134"/>
          </a:xfrm>
        </p:grpSpPr>
        <p:sp>
          <p:nvSpPr>
            <p:cNvPr id="239877" name="Line 26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78" name="AutoShape 26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879" name="Line 26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0" name="Rectangle 26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1" name="Line 26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2" name="Line 26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3" name="Line 26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4" name="Rectangle 26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5" name="Line 26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6" name="Line 270"/>
          <p:cNvSpPr>
            <a:spLocks noChangeShapeType="1"/>
          </p:cNvSpPr>
          <p:nvPr/>
        </p:nvSpPr>
        <p:spPr bwMode="auto">
          <a:xfrm rot="16200000" flipH="1">
            <a:off x="22693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7" name="Line 271"/>
          <p:cNvSpPr>
            <a:spLocks noChangeShapeType="1"/>
          </p:cNvSpPr>
          <p:nvPr/>
        </p:nvSpPr>
        <p:spPr bwMode="auto">
          <a:xfrm rot="16200000" flipH="1">
            <a:off x="2269331"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8" name="Rectangle 27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89" name="Line 27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0" name="Line 27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1" name="Line 27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2" name="Rectangle 27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3" name="Line 27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4" name="Line 278"/>
          <p:cNvSpPr>
            <a:spLocks noChangeShapeType="1"/>
          </p:cNvSpPr>
          <p:nvPr/>
        </p:nvSpPr>
        <p:spPr bwMode="auto">
          <a:xfrm rot="16200000" flipH="1">
            <a:off x="3259138" y="4506913"/>
            <a:ext cx="147637"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5" name="Line 27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6" name="Rectangle 28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7" name="Oval 28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8" name="Oval 28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899" name="Oval 28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0" name="Rectangle 28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1" name="Line 28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2" name="Line 28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3" name="Line 28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4" name="Rectangle 2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5" name="Line 2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6" name="Line 29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07" name="Line 2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08" name="Group 292"/>
          <p:cNvGrpSpPr>
            <a:grpSpLocks/>
          </p:cNvGrpSpPr>
          <p:nvPr/>
        </p:nvGrpSpPr>
        <p:grpSpPr bwMode="auto">
          <a:xfrm>
            <a:off x="1385888" y="3957638"/>
            <a:ext cx="131762" cy="133350"/>
            <a:chOff x="873" y="2493"/>
            <a:chExt cx="83" cy="84"/>
          </a:xfrm>
        </p:grpSpPr>
        <p:sp>
          <p:nvSpPr>
            <p:cNvPr id="239909" name="Line 2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0" name="Line 2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11" name="Line 29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7" name="Rectangle 30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8" name="Oval 30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19" name="Oval 30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0" name="Oval 30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1" name="Line 30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2" name="Line 30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3" name="Line 30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4" name="Line 30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5" name="Line 30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6" name="Text Box 310"/>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39927" name="Line 311"/>
          <p:cNvSpPr>
            <a:spLocks noChangeShapeType="1"/>
          </p:cNvSpPr>
          <p:nvPr/>
        </p:nvSpPr>
        <p:spPr bwMode="auto">
          <a:xfrm>
            <a:off x="3332163" y="4586288"/>
            <a:ext cx="0" cy="73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8" name="Line 31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29" name="Line 31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0" name="Text Box 31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a:t>
            </a:r>
            <a:r>
              <a:rPr lang="en-US" sz="1400">
                <a:solidFill>
                  <a:srgbClr val="FF6600"/>
                </a:solidFill>
              </a:rPr>
              <a:t>B+</a:t>
            </a:r>
            <a:r>
              <a:rPr lang="en-US" sz="1400"/>
              <a:t>     </a:t>
            </a:r>
            <a:r>
              <a:rPr lang="en-US" sz="1400">
                <a:solidFill>
                  <a:srgbClr val="FF6600"/>
                </a:solidFill>
              </a:rPr>
              <a:t>B-</a:t>
            </a:r>
            <a:r>
              <a:rPr lang="en-US" sz="1400"/>
              <a:t>     B+     B-      A-</a:t>
            </a:r>
          </a:p>
        </p:txBody>
      </p:sp>
      <p:sp>
        <p:nvSpPr>
          <p:cNvPr id="239931" name="Text Box 31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39932" name="Text Box 31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39933" name="Text Box 317"/>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39934" name="Text Box 318"/>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39935" name="Oval 31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37" name="Rectangle 321"/>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938" name="Line 322"/>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39" name="Line 323"/>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0" name="Line 324"/>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1" name="Rectangle 325"/>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942" name="Line 326"/>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3" name="Line 327"/>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4" name="Line 328"/>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5" name="Line 329"/>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6" name="Line 330"/>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7" name="Line 331"/>
          <p:cNvSpPr>
            <a:spLocks noChangeShapeType="1"/>
          </p:cNvSpPr>
          <p:nvPr/>
        </p:nvSpPr>
        <p:spPr bwMode="auto">
          <a:xfrm flipH="1">
            <a:off x="2305050" y="1295400"/>
            <a:ext cx="465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9" name="Text Box 333"/>
          <p:cNvSpPr txBox="1">
            <a:spLocks noChangeArrowheads="1"/>
          </p:cNvSpPr>
          <p:nvPr/>
        </p:nvSpPr>
        <p:spPr bwMode="auto">
          <a:xfrm>
            <a:off x="6015038" y="3962400"/>
            <a:ext cx="2976562"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 it makes LVB1 which sends a signal to the second Sequencer Module to tell it the cylinder has completed its stroke. At the same time it causes the third Sequencer Module to send a signal to retract CYLB.</a:t>
            </a:r>
          </a:p>
        </p:txBody>
      </p:sp>
      <p:grpSp>
        <p:nvGrpSpPr>
          <p:cNvPr id="239950" name="Group 334"/>
          <p:cNvGrpSpPr>
            <a:grpSpLocks/>
          </p:cNvGrpSpPr>
          <p:nvPr/>
        </p:nvGrpSpPr>
        <p:grpSpPr bwMode="auto">
          <a:xfrm>
            <a:off x="4687888" y="1397000"/>
            <a:ext cx="212725" cy="336550"/>
            <a:chOff x="2913" y="984"/>
            <a:chExt cx="134" cy="212"/>
          </a:xfrm>
        </p:grpSpPr>
        <p:sp>
          <p:nvSpPr>
            <p:cNvPr id="239951" name="Line 335"/>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2" name="AutoShape 336"/>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39953" name="Oval 337"/>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4" name="Text Box 338"/>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39955" name="Line 339"/>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6" name="Line 340"/>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7" name="Oval 341"/>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58" name="Line 342"/>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59" name="Group 343"/>
          <p:cNvGrpSpPr>
            <a:grpSpLocks/>
          </p:cNvGrpSpPr>
          <p:nvPr/>
        </p:nvGrpSpPr>
        <p:grpSpPr bwMode="auto">
          <a:xfrm flipH="1">
            <a:off x="2606675" y="5341938"/>
            <a:ext cx="288925" cy="1058862"/>
            <a:chOff x="414" y="2846"/>
            <a:chExt cx="182" cy="667"/>
          </a:xfrm>
        </p:grpSpPr>
        <p:grpSp>
          <p:nvGrpSpPr>
            <p:cNvPr id="239960" name="Group 344"/>
            <p:cNvGrpSpPr>
              <a:grpSpLocks/>
            </p:cNvGrpSpPr>
            <p:nvPr/>
          </p:nvGrpSpPr>
          <p:grpSpPr bwMode="auto">
            <a:xfrm>
              <a:off x="417" y="3213"/>
              <a:ext cx="41" cy="54"/>
              <a:chOff x="419" y="3223"/>
              <a:chExt cx="41" cy="54"/>
            </a:xfrm>
          </p:grpSpPr>
          <p:sp>
            <p:nvSpPr>
              <p:cNvPr id="239961" name="Line 34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2" name="Line 34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63" name="Line 347"/>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4" name="Line 348"/>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5" name="Line 349"/>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6" name="Rectangle 350"/>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7" name="Rectangle 351"/>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8" name="Line 352"/>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9" name="Line 353"/>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0" name="Rectangle 354"/>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1" name="Arc 355"/>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2" name="Arc 356"/>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3" name="Line 357"/>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4" name="Line 358"/>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75" name="Group 359"/>
            <p:cNvGrpSpPr>
              <a:grpSpLocks/>
            </p:cNvGrpSpPr>
            <p:nvPr/>
          </p:nvGrpSpPr>
          <p:grpSpPr bwMode="auto">
            <a:xfrm>
              <a:off x="416" y="3126"/>
              <a:ext cx="41" cy="54"/>
              <a:chOff x="419" y="3223"/>
              <a:chExt cx="41" cy="54"/>
            </a:xfrm>
          </p:grpSpPr>
          <p:sp>
            <p:nvSpPr>
              <p:cNvPr id="239976" name="Line 36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7" name="Line 36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39978" name="Group 362"/>
          <p:cNvGrpSpPr>
            <a:grpSpLocks/>
          </p:cNvGrpSpPr>
          <p:nvPr/>
        </p:nvGrpSpPr>
        <p:grpSpPr bwMode="auto">
          <a:xfrm>
            <a:off x="625475" y="5330825"/>
            <a:ext cx="288925" cy="1058863"/>
            <a:chOff x="414" y="2846"/>
            <a:chExt cx="182" cy="667"/>
          </a:xfrm>
        </p:grpSpPr>
        <p:grpSp>
          <p:nvGrpSpPr>
            <p:cNvPr id="239979" name="Group 363"/>
            <p:cNvGrpSpPr>
              <a:grpSpLocks/>
            </p:cNvGrpSpPr>
            <p:nvPr/>
          </p:nvGrpSpPr>
          <p:grpSpPr bwMode="auto">
            <a:xfrm>
              <a:off x="417" y="3213"/>
              <a:ext cx="41" cy="54"/>
              <a:chOff x="419" y="3223"/>
              <a:chExt cx="41" cy="54"/>
            </a:xfrm>
          </p:grpSpPr>
          <p:sp>
            <p:nvSpPr>
              <p:cNvPr id="239980" name="Line 36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1" name="Line 36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982" name="Line 366"/>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3" name="Line 367"/>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4" name="Line 368"/>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5" name="Rectangle 369"/>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6" name="Rectangle 370"/>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7" name="Line 371"/>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8" name="Line 372"/>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89" name="Rectangle 373"/>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0" name="Arc 374"/>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1" name="Arc 375"/>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2" name="Line 376"/>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3" name="Line 377"/>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94" name="Group 378"/>
            <p:cNvGrpSpPr>
              <a:grpSpLocks/>
            </p:cNvGrpSpPr>
            <p:nvPr/>
          </p:nvGrpSpPr>
          <p:grpSpPr bwMode="auto">
            <a:xfrm>
              <a:off x="416" y="3126"/>
              <a:ext cx="41" cy="54"/>
              <a:chOff x="419" y="3223"/>
              <a:chExt cx="41" cy="54"/>
            </a:xfrm>
          </p:grpSpPr>
          <p:sp>
            <p:nvSpPr>
              <p:cNvPr id="239995" name="Line 37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96" name="Line 38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39997" name="Line 381"/>
          <p:cNvSpPr>
            <a:spLocks noChangeShapeType="1"/>
          </p:cNvSpPr>
          <p:nvPr/>
        </p:nvSpPr>
        <p:spPr bwMode="auto">
          <a:xfrm>
            <a:off x="2311400" y="1212850"/>
            <a:ext cx="0" cy="777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48" name="Oval 332"/>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99" name="Group 383"/>
          <p:cNvGrpSpPr>
            <a:grpSpLocks/>
          </p:cNvGrpSpPr>
          <p:nvPr/>
        </p:nvGrpSpPr>
        <p:grpSpPr bwMode="auto">
          <a:xfrm>
            <a:off x="976313" y="4151313"/>
            <a:ext cx="481012" cy="242887"/>
            <a:chOff x="615" y="2615"/>
            <a:chExt cx="303" cy="153"/>
          </a:xfrm>
        </p:grpSpPr>
        <p:sp>
          <p:nvSpPr>
            <p:cNvPr id="240000" name="Oval 384"/>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1" name="Line 385"/>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2" name="Line 386"/>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03" name="Line 387"/>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4A0C8EA5-4B7B-D042-A7A6-D279F4FBE44B}" type="slidenum">
              <a:rPr lang="en-US"/>
              <a:pPr/>
              <a:t>173</a:t>
            </a:fld>
            <a:endParaRPr lang="en-US"/>
          </a:p>
        </p:txBody>
      </p:sp>
      <p:sp>
        <p:nvSpPr>
          <p:cNvPr id="240950" name="Text Box 310"/>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40643"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0644"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0645"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46" name="Rectangle 6"/>
          <p:cNvSpPr>
            <a:spLocks noChangeArrowheads="1"/>
          </p:cNvSpPr>
          <p:nvPr/>
        </p:nvSpPr>
        <p:spPr bwMode="auto">
          <a:xfrm rot="5400000">
            <a:off x="901701" y="1103312"/>
            <a:ext cx="455612" cy="10334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47" name="Rectangle 7"/>
          <p:cNvSpPr>
            <a:spLocks noChangeArrowheads="1"/>
          </p:cNvSpPr>
          <p:nvPr/>
        </p:nvSpPr>
        <p:spPr bwMode="auto">
          <a:xfrm rot="5400000">
            <a:off x="1362076" y="1436687"/>
            <a:ext cx="455612" cy="36671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648" name="Group 8"/>
          <p:cNvGrpSpPr>
            <a:grpSpLocks/>
          </p:cNvGrpSpPr>
          <p:nvPr/>
        </p:nvGrpSpPr>
        <p:grpSpPr bwMode="auto">
          <a:xfrm>
            <a:off x="1295400" y="1404938"/>
            <a:ext cx="1363663" cy="415925"/>
            <a:chOff x="437" y="1012"/>
            <a:chExt cx="859" cy="262"/>
          </a:xfrm>
        </p:grpSpPr>
        <p:sp>
          <p:nvSpPr>
            <p:cNvPr id="240649"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0"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1"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2"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3"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4"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655"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6"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657" name="Group 17"/>
          <p:cNvGrpSpPr>
            <a:grpSpLocks/>
          </p:cNvGrpSpPr>
          <p:nvPr/>
        </p:nvGrpSpPr>
        <p:grpSpPr bwMode="auto">
          <a:xfrm rot="-5400000">
            <a:off x="1893094" y="1185069"/>
            <a:ext cx="77788" cy="57150"/>
            <a:chOff x="2834" y="1154"/>
            <a:chExt cx="49" cy="36"/>
          </a:xfrm>
        </p:grpSpPr>
        <p:sp>
          <p:nvSpPr>
            <p:cNvPr id="240658"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59"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660"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1"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2"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3"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4"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665" name="Group 25"/>
          <p:cNvGrpSpPr>
            <a:grpSpLocks/>
          </p:cNvGrpSpPr>
          <p:nvPr/>
        </p:nvGrpSpPr>
        <p:grpSpPr bwMode="auto">
          <a:xfrm rot="-5400000">
            <a:off x="1789113" y="1382712"/>
            <a:ext cx="158750" cy="111125"/>
            <a:chOff x="2619" y="1091"/>
            <a:chExt cx="100" cy="70"/>
          </a:xfrm>
        </p:grpSpPr>
        <p:sp>
          <p:nvSpPr>
            <p:cNvPr id="240666"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7"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68"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669" name="Group 29"/>
          <p:cNvGrpSpPr>
            <a:grpSpLocks/>
          </p:cNvGrpSpPr>
          <p:nvPr/>
        </p:nvGrpSpPr>
        <p:grpSpPr bwMode="auto">
          <a:xfrm rot="-5400000">
            <a:off x="1893094" y="1072357"/>
            <a:ext cx="77787" cy="57150"/>
            <a:chOff x="2834" y="1154"/>
            <a:chExt cx="49" cy="36"/>
          </a:xfrm>
        </p:grpSpPr>
        <p:sp>
          <p:nvSpPr>
            <p:cNvPr id="240670"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71"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689" name="Line 49"/>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90" name="Line 50"/>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691" name="Line 51"/>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00" name="Group 60"/>
          <p:cNvGrpSpPr>
            <a:grpSpLocks/>
          </p:cNvGrpSpPr>
          <p:nvPr/>
        </p:nvGrpSpPr>
        <p:grpSpPr bwMode="auto">
          <a:xfrm>
            <a:off x="1206500" y="2544763"/>
            <a:ext cx="141288" cy="360362"/>
            <a:chOff x="1852" y="2057"/>
            <a:chExt cx="89" cy="227"/>
          </a:xfrm>
        </p:grpSpPr>
        <p:grpSp>
          <p:nvGrpSpPr>
            <p:cNvPr id="240701" name="Group 61"/>
            <p:cNvGrpSpPr>
              <a:grpSpLocks/>
            </p:cNvGrpSpPr>
            <p:nvPr/>
          </p:nvGrpSpPr>
          <p:grpSpPr bwMode="auto">
            <a:xfrm>
              <a:off x="1878" y="2259"/>
              <a:ext cx="35" cy="25"/>
              <a:chOff x="0" y="0"/>
              <a:chExt cx="20000" cy="19734"/>
            </a:xfrm>
          </p:grpSpPr>
          <p:sp>
            <p:nvSpPr>
              <p:cNvPr id="240702" name="Line 6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3" name="Line 6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4" name="Line 6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05" name="Rectangle 6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6" name="Line 6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7" name="Line 6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8" name="Line 6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09" name="Line 6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0" name="Line 7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711" name="Group 71"/>
          <p:cNvGrpSpPr>
            <a:grpSpLocks/>
          </p:cNvGrpSpPr>
          <p:nvPr/>
        </p:nvGrpSpPr>
        <p:grpSpPr bwMode="auto">
          <a:xfrm>
            <a:off x="1498600" y="2544763"/>
            <a:ext cx="142875" cy="349250"/>
            <a:chOff x="2036" y="2057"/>
            <a:chExt cx="90" cy="220"/>
          </a:xfrm>
        </p:grpSpPr>
        <p:grpSp>
          <p:nvGrpSpPr>
            <p:cNvPr id="240712" name="Group 72"/>
            <p:cNvGrpSpPr>
              <a:grpSpLocks/>
            </p:cNvGrpSpPr>
            <p:nvPr/>
          </p:nvGrpSpPr>
          <p:grpSpPr bwMode="auto">
            <a:xfrm>
              <a:off x="2062" y="2252"/>
              <a:ext cx="35" cy="25"/>
              <a:chOff x="0" y="0"/>
              <a:chExt cx="20000" cy="20208"/>
            </a:xfrm>
          </p:grpSpPr>
          <p:sp>
            <p:nvSpPr>
              <p:cNvPr id="240713" name="Line 7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4" name="Line 7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5" name="Line 7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16" name="Rectangle 7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7" name="Line 7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8" name="Line 7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19" name="Line 7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0" name="Line 8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1" name="Line 8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25" name="Line 85"/>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6" name="Line 86"/>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7" name="Line 87"/>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8" name="Line 88"/>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29" name="Line 89"/>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0" name="Line 90"/>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1" name="Line 91"/>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2" name="Line 92"/>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3" name="Rectangle 93"/>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4" name="Oval 94"/>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5" name="Line 95"/>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6" name="Line 96"/>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7" name="Line 97"/>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8" name="Line 98"/>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39" name="Line 99"/>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0" name="Line 100"/>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1" name="Line 101"/>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2" name="Line 102"/>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3" name="Line 103"/>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4" name="Line 104"/>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5" name="Line 105"/>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6" name="Line 106"/>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7" name="Line 107"/>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8" name="Line 108"/>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49" name="Line 109"/>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0" name="Line 110"/>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1" name="Oval 111"/>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2" name="Line 11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3" name="Line 113"/>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4" name="Line 114"/>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5" name="Line 115"/>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6" name="Line 116"/>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7" name="Line 117"/>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58" name="Rectangle 118"/>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59" name="Group 119"/>
          <p:cNvGrpSpPr>
            <a:grpSpLocks/>
          </p:cNvGrpSpPr>
          <p:nvPr/>
        </p:nvGrpSpPr>
        <p:grpSpPr bwMode="auto">
          <a:xfrm>
            <a:off x="3943350" y="2178050"/>
            <a:ext cx="74613" cy="69850"/>
            <a:chOff x="1781" y="2013"/>
            <a:chExt cx="47" cy="44"/>
          </a:xfrm>
        </p:grpSpPr>
        <p:sp>
          <p:nvSpPr>
            <p:cNvPr id="240760" name="Line 1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1" name="Line 1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62" name="Rectangle 122"/>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3" name="Line 123"/>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4" name="Line 124"/>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65" name="Group 125"/>
          <p:cNvGrpSpPr>
            <a:grpSpLocks/>
          </p:cNvGrpSpPr>
          <p:nvPr/>
        </p:nvGrpSpPr>
        <p:grpSpPr bwMode="auto">
          <a:xfrm>
            <a:off x="4679950" y="2178050"/>
            <a:ext cx="74613" cy="69850"/>
            <a:chOff x="1875" y="2013"/>
            <a:chExt cx="47" cy="44"/>
          </a:xfrm>
        </p:grpSpPr>
        <p:sp>
          <p:nvSpPr>
            <p:cNvPr id="240766" name="Line 12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67" name="Line 12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68" name="Rectangle 128"/>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69" name="Group 129"/>
          <p:cNvGrpSpPr>
            <a:grpSpLocks/>
          </p:cNvGrpSpPr>
          <p:nvPr/>
        </p:nvGrpSpPr>
        <p:grpSpPr bwMode="auto">
          <a:xfrm>
            <a:off x="3919538" y="2247900"/>
            <a:ext cx="141287" cy="360363"/>
            <a:chOff x="1852" y="2057"/>
            <a:chExt cx="89" cy="227"/>
          </a:xfrm>
        </p:grpSpPr>
        <p:grpSp>
          <p:nvGrpSpPr>
            <p:cNvPr id="240770" name="Group 130"/>
            <p:cNvGrpSpPr>
              <a:grpSpLocks/>
            </p:cNvGrpSpPr>
            <p:nvPr/>
          </p:nvGrpSpPr>
          <p:grpSpPr bwMode="auto">
            <a:xfrm>
              <a:off x="1878" y="2259"/>
              <a:ext cx="35" cy="25"/>
              <a:chOff x="0" y="0"/>
              <a:chExt cx="20000" cy="19734"/>
            </a:xfrm>
          </p:grpSpPr>
          <p:sp>
            <p:nvSpPr>
              <p:cNvPr id="240771" name="Line 13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2" name="Line 13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3" name="Line 13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74" name="Rectangle 13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5" name="Line 13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6" name="Line 13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7" name="Line 13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8" name="Line 13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79" name="Line 13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780" name="Group 140"/>
          <p:cNvGrpSpPr>
            <a:grpSpLocks/>
          </p:cNvGrpSpPr>
          <p:nvPr/>
        </p:nvGrpSpPr>
        <p:grpSpPr bwMode="auto">
          <a:xfrm>
            <a:off x="4211638" y="2247900"/>
            <a:ext cx="142875" cy="349250"/>
            <a:chOff x="2036" y="2057"/>
            <a:chExt cx="90" cy="220"/>
          </a:xfrm>
        </p:grpSpPr>
        <p:grpSp>
          <p:nvGrpSpPr>
            <p:cNvPr id="240781" name="Group 141"/>
            <p:cNvGrpSpPr>
              <a:grpSpLocks/>
            </p:cNvGrpSpPr>
            <p:nvPr/>
          </p:nvGrpSpPr>
          <p:grpSpPr bwMode="auto">
            <a:xfrm>
              <a:off x="2062" y="2252"/>
              <a:ext cx="35" cy="25"/>
              <a:chOff x="0" y="0"/>
              <a:chExt cx="20000" cy="20208"/>
            </a:xfrm>
          </p:grpSpPr>
          <p:sp>
            <p:nvSpPr>
              <p:cNvPr id="240782" name="Line 14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3" name="Line 14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4" name="Line 14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85" name="Rectangle 14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6" name="Line 14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7" name="Line 14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8" name="Line 14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89" name="Line 14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0" name="Line 15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791" name="Rectangle 15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2" name="Rectangle 152"/>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793" name="Group 153"/>
          <p:cNvGrpSpPr>
            <a:grpSpLocks/>
          </p:cNvGrpSpPr>
          <p:nvPr/>
        </p:nvGrpSpPr>
        <p:grpSpPr bwMode="auto">
          <a:xfrm flipV="1">
            <a:off x="5119688" y="1133475"/>
            <a:ext cx="415925" cy="936625"/>
            <a:chOff x="2440" y="1064"/>
            <a:chExt cx="262" cy="590"/>
          </a:xfrm>
        </p:grpSpPr>
        <p:sp>
          <p:nvSpPr>
            <p:cNvPr id="240794" name="Rectangle 15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5" name="Rectangle 15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6" name="Rectangle 15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7" name="Rectangle 15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8" name="Line 15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799" name="AutoShape 15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800" name="AutoShape 160"/>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01" name="Rectangle 161"/>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02" name="AutoShape 162"/>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03" name="Rectangle 163"/>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04" name="Rectangle 164"/>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05" name="Group 165"/>
          <p:cNvGrpSpPr>
            <a:grpSpLocks/>
          </p:cNvGrpSpPr>
          <p:nvPr/>
        </p:nvGrpSpPr>
        <p:grpSpPr bwMode="auto">
          <a:xfrm flipV="1">
            <a:off x="5756275" y="1995488"/>
            <a:ext cx="77788" cy="57150"/>
            <a:chOff x="2834" y="1154"/>
            <a:chExt cx="49" cy="36"/>
          </a:xfrm>
        </p:grpSpPr>
        <p:sp>
          <p:nvSpPr>
            <p:cNvPr id="240806" name="Line 16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07" name="Line 16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08" name="Line 168"/>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09" name="Line 169"/>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0" name="Line 170"/>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1" name="Line 171"/>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2" name="Line 172"/>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13" name="Group 173"/>
          <p:cNvGrpSpPr>
            <a:grpSpLocks/>
          </p:cNvGrpSpPr>
          <p:nvPr/>
        </p:nvGrpSpPr>
        <p:grpSpPr bwMode="auto">
          <a:xfrm flipV="1">
            <a:off x="5491163" y="2032000"/>
            <a:ext cx="158750" cy="111125"/>
            <a:chOff x="2619" y="1091"/>
            <a:chExt cx="100" cy="70"/>
          </a:xfrm>
        </p:grpSpPr>
        <p:sp>
          <p:nvSpPr>
            <p:cNvPr id="240814" name="Oval 17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5" name="Line 17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6" name="Line 17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817" name="Group 177"/>
          <p:cNvGrpSpPr>
            <a:grpSpLocks/>
          </p:cNvGrpSpPr>
          <p:nvPr/>
        </p:nvGrpSpPr>
        <p:grpSpPr bwMode="auto">
          <a:xfrm flipV="1">
            <a:off x="5868988" y="1995488"/>
            <a:ext cx="77787" cy="57150"/>
            <a:chOff x="2834" y="1154"/>
            <a:chExt cx="49" cy="36"/>
          </a:xfrm>
        </p:grpSpPr>
        <p:sp>
          <p:nvSpPr>
            <p:cNvPr id="240818" name="Line 1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19" name="Line 1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20" name="Line 18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1" name="Line 18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2" name="Line 18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3" name="Line 183"/>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4" name="Text Box 18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0825" name="Text Box 185"/>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0826" name="Line 186"/>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27" name="Line 187"/>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0" name="Line 19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1" name="Line 19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2" name="Line 19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3" name="Rectangle 19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4" name="Line 19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5" name="Line 19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6" name="Line 19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7" name="Line 19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8" name="Line 19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39" name="Line 19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0" name="Line 20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1" name="Line 20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2" name="Line 20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3" name="Text Box 20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0844" name="AutoShape 20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45" name="Text Box 20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0846" name="Oval 20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7" name="Line 20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8" name="Line 20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49" name="Line 20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50" name="Line 21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51" name="Line 21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57" name="Oval 21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58" name="Line 218"/>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59" name="Line 21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60" name="Group 220"/>
          <p:cNvGrpSpPr>
            <a:grpSpLocks/>
          </p:cNvGrpSpPr>
          <p:nvPr/>
        </p:nvGrpSpPr>
        <p:grpSpPr bwMode="auto">
          <a:xfrm rot="5400000">
            <a:off x="3285331" y="4418807"/>
            <a:ext cx="84137" cy="177800"/>
            <a:chOff x="0" y="0"/>
            <a:chExt cx="20000" cy="20000"/>
          </a:xfrm>
        </p:grpSpPr>
        <p:sp>
          <p:nvSpPr>
            <p:cNvPr id="240861" name="Arc 2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62" name="Arc 2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863" name="Group 223"/>
          <p:cNvGrpSpPr>
            <a:grpSpLocks/>
          </p:cNvGrpSpPr>
          <p:nvPr/>
        </p:nvGrpSpPr>
        <p:grpSpPr bwMode="auto">
          <a:xfrm flipH="1">
            <a:off x="4978400" y="3932238"/>
            <a:ext cx="74613" cy="171450"/>
            <a:chOff x="0" y="0"/>
            <a:chExt cx="20000" cy="20000"/>
          </a:xfrm>
        </p:grpSpPr>
        <p:sp>
          <p:nvSpPr>
            <p:cNvPr id="240864" name="Arc 22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65" name="Arc 22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67" name="Line 227"/>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68" name="Line 228"/>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69" name="AutoShape 229"/>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70" name="Text Box 230"/>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0872" name="Text Box 23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0873" name="Rectangle 233"/>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74" name="Rectangle 234"/>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75" name="Group 235"/>
          <p:cNvGrpSpPr>
            <a:grpSpLocks/>
          </p:cNvGrpSpPr>
          <p:nvPr/>
        </p:nvGrpSpPr>
        <p:grpSpPr bwMode="auto">
          <a:xfrm rot="-10800000" flipH="1" flipV="1">
            <a:off x="5673725" y="1590675"/>
            <a:ext cx="77788" cy="57150"/>
            <a:chOff x="2834" y="1154"/>
            <a:chExt cx="49" cy="36"/>
          </a:xfrm>
        </p:grpSpPr>
        <p:sp>
          <p:nvSpPr>
            <p:cNvPr id="240876" name="Line 2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77" name="Line 2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78" name="Line 238"/>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79" name="Line 239"/>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0" name="Line 240"/>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1" name="Line 241"/>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2" name="Line 242"/>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83" name="Group 243"/>
          <p:cNvGrpSpPr>
            <a:grpSpLocks/>
          </p:cNvGrpSpPr>
          <p:nvPr/>
        </p:nvGrpSpPr>
        <p:grpSpPr bwMode="auto">
          <a:xfrm rot="-10800000" flipH="1" flipV="1">
            <a:off x="5408613" y="1500188"/>
            <a:ext cx="158750" cy="111125"/>
            <a:chOff x="2619" y="1091"/>
            <a:chExt cx="100" cy="70"/>
          </a:xfrm>
        </p:grpSpPr>
        <p:sp>
          <p:nvSpPr>
            <p:cNvPr id="240884" name="Oval 2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5" name="Line 2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6" name="Line 2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0887" name="Group 247"/>
          <p:cNvGrpSpPr>
            <a:grpSpLocks/>
          </p:cNvGrpSpPr>
          <p:nvPr/>
        </p:nvGrpSpPr>
        <p:grpSpPr bwMode="auto">
          <a:xfrm rot="-10800000" flipH="1" flipV="1">
            <a:off x="5786438" y="1590675"/>
            <a:ext cx="77787" cy="57150"/>
            <a:chOff x="2834" y="1154"/>
            <a:chExt cx="49" cy="36"/>
          </a:xfrm>
        </p:grpSpPr>
        <p:sp>
          <p:nvSpPr>
            <p:cNvPr id="240888" name="Line 2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89" name="Line 2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890" name="Line 250"/>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894" name="Group 254"/>
          <p:cNvGrpSpPr>
            <a:grpSpLocks/>
          </p:cNvGrpSpPr>
          <p:nvPr/>
        </p:nvGrpSpPr>
        <p:grpSpPr bwMode="auto">
          <a:xfrm rot="-10800000">
            <a:off x="2897188" y="5854700"/>
            <a:ext cx="311150" cy="212725"/>
            <a:chOff x="1783" y="2458"/>
            <a:chExt cx="196" cy="134"/>
          </a:xfrm>
        </p:grpSpPr>
        <p:sp>
          <p:nvSpPr>
            <p:cNvPr id="240895" name="Line 25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6" name="AutoShape 25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897" name="Line 25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898" name="AutoShape 25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899" name="Text Box 25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0900" name="Group 260"/>
          <p:cNvGrpSpPr>
            <a:grpSpLocks/>
          </p:cNvGrpSpPr>
          <p:nvPr/>
        </p:nvGrpSpPr>
        <p:grpSpPr bwMode="auto">
          <a:xfrm rot="10800000" flipH="1">
            <a:off x="320675" y="5851525"/>
            <a:ext cx="311150" cy="212725"/>
            <a:chOff x="1783" y="2458"/>
            <a:chExt cx="196" cy="134"/>
          </a:xfrm>
        </p:grpSpPr>
        <p:sp>
          <p:nvSpPr>
            <p:cNvPr id="240901" name="Line 26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2" name="AutoShape 26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903" name="Line 26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4" name="Rectangle 26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5" name="Line 26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6" name="Line 26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7" name="Line 26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8" name="Rectangle 26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09" name="Line 26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0" name="Line 27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1" name="Line 27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2" name="Rectangle 27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3" name="Line 27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4" name="Line 27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5" name="Line 27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6" name="Rectangle 27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7" name="Line 27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8" name="Line 27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19" name="Line 27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0" name="Rectangle 28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1" name="Oval 28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2" name="Oval 28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3" name="Oval 28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4" name="Rectangle 28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5" name="Line 28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6" name="Line 28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7" name="Line 28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8" name="Rectangle 2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29" name="Line 2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0" name="Line 29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1" name="Line 2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932" name="Group 292"/>
          <p:cNvGrpSpPr>
            <a:grpSpLocks/>
          </p:cNvGrpSpPr>
          <p:nvPr/>
        </p:nvGrpSpPr>
        <p:grpSpPr bwMode="auto">
          <a:xfrm>
            <a:off x="1385888" y="3957638"/>
            <a:ext cx="131762" cy="133350"/>
            <a:chOff x="873" y="2493"/>
            <a:chExt cx="83" cy="84"/>
          </a:xfrm>
        </p:grpSpPr>
        <p:sp>
          <p:nvSpPr>
            <p:cNvPr id="240933" name="Line 2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34" name="Line 2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35" name="Line 29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1" name="Rectangle 30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2" name="Oval 30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3" name="Oval 30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4" name="Oval 30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5" name="Line 30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6" name="Line 30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7" name="Line 30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8" name="Line 30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49" name="Line 30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1" name="Line 31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2" name="Line 31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3" name="Line 31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54" name="Text Box 31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B+     B-      A-</a:t>
            </a:r>
          </a:p>
        </p:txBody>
      </p:sp>
      <p:sp>
        <p:nvSpPr>
          <p:cNvPr id="240955" name="Text Box 31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0956" name="Text Box 31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0959" name="Oval 31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69" name="Line 329"/>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1" name="Text Box 331"/>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a:t>
            </a:r>
          </a:p>
        </p:txBody>
      </p:sp>
      <p:grpSp>
        <p:nvGrpSpPr>
          <p:cNvPr id="240972" name="Group 332"/>
          <p:cNvGrpSpPr>
            <a:grpSpLocks/>
          </p:cNvGrpSpPr>
          <p:nvPr/>
        </p:nvGrpSpPr>
        <p:grpSpPr bwMode="auto">
          <a:xfrm>
            <a:off x="4687888" y="1397000"/>
            <a:ext cx="212725" cy="336550"/>
            <a:chOff x="2913" y="984"/>
            <a:chExt cx="134" cy="212"/>
          </a:xfrm>
        </p:grpSpPr>
        <p:sp>
          <p:nvSpPr>
            <p:cNvPr id="240973" name="Line 333"/>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4" name="AutoShape 334"/>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0975" name="Oval 335"/>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6" name="Text Box 336"/>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0977" name="Line 337"/>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8" name="Line 338"/>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79" name="Oval 339"/>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981" name="Group 341"/>
          <p:cNvGrpSpPr>
            <a:grpSpLocks/>
          </p:cNvGrpSpPr>
          <p:nvPr/>
        </p:nvGrpSpPr>
        <p:grpSpPr bwMode="auto">
          <a:xfrm flipH="1">
            <a:off x="2606675" y="5341938"/>
            <a:ext cx="288925" cy="1058862"/>
            <a:chOff x="414" y="2846"/>
            <a:chExt cx="182" cy="667"/>
          </a:xfrm>
        </p:grpSpPr>
        <p:grpSp>
          <p:nvGrpSpPr>
            <p:cNvPr id="240982" name="Group 342"/>
            <p:cNvGrpSpPr>
              <a:grpSpLocks/>
            </p:cNvGrpSpPr>
            <p:nvPr/>
          </p:nvGrpSpPr>
          <p:grpSpPr bwMode="auto">
            <a:xfrm>
              <a:off x="417" y="3213"/>
              <a:ext cx="41" cy="54"/>
              <a:chOff x="419" y="3223"/>
              <a:chExt cx="41" cy="54"/>
            </a:xfrm>
          </p:grpSpPr>
          <p:sp>
            <p:nvSpPr>
              <p:cNvPr id="240983" name="Line 34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84" name="Line 34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985" name="Line 345"/>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86" name="Line 346"/>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87" name="Line 347"/>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88" name="Rectangle 348"/>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89" name="Rectangle 349"/>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0" name="Line 350"/>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1" name="Line 351"/>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2" name="Rectangle 352"/>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3" name="Arc 353"/>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4" name="Arc 354"/>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5" name="Line 355"/>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6" name="Line 356"/>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997" name="Group 357"/>
            <p:cNvGrpSpPr>
              <a:grpSpLocks/>
            </p:cNvGrpSpPr>
            <p:nvPr/>
          </p:nvGrpSpPr>
          <p:grpSpPr bwMode="auto">
            <a:xfrm>
              <a:off x="416" y="3126"/>
              <a:ext cx="41" cy="54"/>
              <a:chOff x="419" y="3223"/>
              <a:chExt cx="41" cy="54"/>
            </a:xfrm>
          </p:grpSpPr>
          <p:sp>
            <p:nvSpPr>
              <p:cNvPr id="240998" name="Line 35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999" name="Line 35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1000" name="Group 360"/>
          <p:cNvGrpSpPr>
            <a:grpSpLocks/>
          </p:cNvGrpSpPr>
          <p:nvPr/>
        </p:nvGrpSpPr>
        <p:grpSpPr bwMode="auto">
          <a:xfrm>
            <a:off x="625475" y="5330825"/>
            <a:ext cx="288925" cy="1058863"/>
            <a:chOff x="414" y="2846"/>
            <a:chExt cx="182" cy="667"/>
          </a:xfrm>
        </p:grpSpPr>
        <p:grpSp>
          <p:nvGrpSpPr>
            <p:cNvPr id="241001" name="Group 361"/>
            <p:cNvGrpSpPr>
              <a:grpSpLocks/>
            </p:cNvGrpSpPr>
            <p:nvPr/>
          </p:nvGrpSpPr>
          <p:grpSpPr bwMode="auto">
            <a:xfrm>
              <a:off x="417" y="3213"/>
              <a:ext cx="41" cy="54"/>
              <a:chOff x="419" y="3223"/>
              <a:chExt cx="41" cy="54"/>
            </a:xfrm>
          </p:grpSpPr>
          <p:sp>
            <p:nvSpPr>
              <p:cNvPr id="241002" name="Line 36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3" name="Line 36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004" name="Line 364"/>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5" name="Line 365"/>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6" name="Line 366"/>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7" name="Rectangle 367"/>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8" name="Rectangle 368"/>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09" name="Line 369"/>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0" name="Line 370"/>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1" name="Rectangle 371"/>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2" name="Arc 372"/>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3" name="Arc 373"/>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4" name="Line 374"/>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5" name="Line 375"/>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16" name="Group 376"/>
            <p:cNvGrpSpPr>
              <a:grpSpLocks/>
            </p:cNvGrpSpPr>
            <p:nvPr/>
          </p:nvGrpSpPr>
          <p:grpSpPr bwMode="auto">
            <a:xfrm>
              <a:off x="416" y="3126"/>
              <a:ext cx="41" cy="54"/>
              <a:chOff x="419" y="3223"/>
              <a:chExt cx="41" cy="54"/>
            </a:xfrm>
          </p:grpSpPr>
          <p:sp>
            <p:nvSpPr>
              <p:cNvPr id="241017" name="Line 37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18" name="Line 37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1021" name="Group 381"/>
          <p:cNvGrpSpPr>
            <a:grpSpLocks/>
          </p:cNvGrpSpPr>
          <p:nvPr/>
        </p:nvGrpSpPr>
        <p:grpSpPr bwMode="auto">
          <a:xfrm rot="5400000" flipH="1">
            <a:off x="2536825" y="1089026"/>
            <a:ext cx="681037" cy="188912"/>
            <a:chOff x="2621" y="712"/>
            <a:chExt cx="429" cy="119"/>
          </a:xfrm>
        </p:grpSpPr>
        <p:sp>
          <p:nvSpPr>
            <p:cNvPr id="241022" name="Rectangle 38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23" name="Rectangle 38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24" name="Group 384"/>
            <p:cNvGrpSpPr>
              <a:grpSpLocks/>
            </p:cNvGrpSpPr>
            <p:nvPr/>
          </p:nvGrpSpPr>
          <p:grpSpPr bwMode="auto">
            <a:xfrm>
              <a:off x="2788" y="795"/>
              <a:ext cx="49" cy="36"/>
              <a:chOff x="2834" y="1154"/>
              <a:chExt cx="49" cy="36"/>
            </a:xfrm>
          </p:grpSpPr>
          <p:sp>
            <p:nvSpPr>
              <p:cNvPr id="241025" name="Line 3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26" name="Line 3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027" name="Line 38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28" name="Line 38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29" name="Line 38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30" name="Line 39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31" name="Line 39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32" name="Group 392"/>
            <p:cNvGrpSpPr>
              <a:grpSpLocks/>
            </p:cNvGrpSpPr>
            <p:nvPr/>
          </p:nvGrpSpPr>
          <p:grpSpPr bwMode="auto">
            <a:xfrm>
              <a:off x="2621" y="738"/>
              <a:ext cx="100" cy="70"/>
              <a:chOff x="2619" y="1091"/>
              <a:chExt cx="100" cy="70"/>
            </a:xfrm>
          </p:grpSpPr>
          <p:sp>
            <p:nvSpPr>
              <p:cNvPr id="241033" name="Oval 39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34" name="Line 39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35" name="Line 39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036" name="Group 396"/>
            <p:cNvGrpSpPr>
              <a:grpSpLocks/>
            </p:cNvGrpSpPr>
            <p:nvPr/>
          </p:nvGrpSpPr>
          <p:grpSpPr bwMode="auto">
            <a:xfrm>
              <a:off x="2859" y="795"/>
              <a:ext cx="49" cy="36"/>
              <a:chOff x="2834" y="1154"/>
              <a:chExt cx="49" cy="36"/>
            </a:xfrm>
          </p:grpSpPr>
          <p:sp>
            <p:nvSpPr>
              <p:cNvPr id="241037" name="Line 39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38" name="Line 39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1039" name="Line 399"/>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0" name="Text Box 40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1041" name="Group 401"/>
          <p:cNvGrpSpPr>
            <a:grpSpLocks/>
          </p:cNvGrpSpPr>
          <p:nvPr/>
        </p:nvGrpSpPr>
        <p:grpSpPr bwMode="auto">
          <a:xfrm rot="5400000">
            <a:off x="2184400" y="992188"/>
            <a:ext cx="282575" cy="171450"/>
            <a:chOff x="936" y="744"/>
            <a:chExt cx="178" cy="108"/>
          </a:xfrm>
        </p:grpSpPr>
        <p:sp>
          <p:nvSpPr>
            <p:cNvPr id="241042" name="Line 40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3" name="AutoShape 40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044" name="Line 404"/>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5" name="Oval 405"/>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6" name="Line 406"/>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7" name="Rectangle 407"/>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8" name="Rectangle 408"/>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49" name="Line 409"/>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50" name="Line 410"/>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51" name="Group 411"/>
          <p:cNvGrpSpPr>
            <a:grpSpLocks/>
          </p:cNvGrpSpPr>
          <p:nvPr/>
        </p:nvGrpSpPr>
        <p:grpSpPr bwMode="auto">
          <a:xfrm>
            <a:off x="795338" y="2474913"/>
            <a:ext cx="74612" cy="69850"/>
            <a:chOff x="1875" y="2013"/>
            <a:chExt cx="47" cy="44"/>
          </a:xfrm>
        </p:grpSpPr>
        <p:sp>
          <p:nvSpPr>
            <p:cNvPr id="241052" name="Line 412"/>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53" name="Line 413"/>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054" name="Rectangle 414"/>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55" name="AutoShape 415"/>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056" name="Rectangle 416"/>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57" name="AutoShape 417"/>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058" name="Line 418"/>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59" name="Line 419"/>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60" name="Line 420"/>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61" name="Line 421"/>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62" name="Group 422"/>
          <p:cNvGrpSpPr>
            <a:grpSpLocks/>
          </p:cNvGrpSpPr>
          <p:nvPr/>
        </p:nvGrpSpPr>
        <p:grpSpPr bwMode="auto">
          <a:xfrm>
            <a:off x="1547813" y="2471738"/>
            <a:ext cx="74612" cy="69850"/>
            <a:chOff x="1781" y="2013"/>
            <a:chExt cx="47" cy="44"/>
          </a:xfrm>
        </p:grpSpPr>
        <p:sp>
          <p:nvSpPr>
            <p:cNvPr id="241063" name="Line 42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64" name="Line 42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065" name="Text Box 425"/>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1066" name="Text Box 426"/>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1067" name="Rectangle 427"/>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068" name="Line 428"/>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69" name="Line 429"/>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70" name="Line 430"/>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71" name="Rectangle 431"/>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072" name="Line 432"/>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73" name="Line 433"/>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74" name="Line 434"/>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1075" name="Line 435"/>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076" name="Group 436"/>
          <p:cNvGrpSpPr>
            <a:grpSpLocks/>
          </p:cNvGrpSpPr>
          <p:nvPr/>
        </p:nvGrpSpPr>
        <p:grpSpPr bwMode="auto">
          <a:xfrm>
            <a:off x="976313" y="4151313"/>
            <a:ext cx="481012" cy="242887"/>
            <a:chOff x="615" y="2615"/>
            <a:chExt cx="303" cy="153"/>
          </a:xfrm>
        </p:grpSpPr>
        <p:sp>
          <p:nvSpPr>
            <p:cNvPr id="241077" name="Oval 437"/>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78" name="Line 438"/>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79" name="Line 439"/>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080" name="Line 440"/>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D181E025-FBFD-E14D-AD9E-77C8D5AAA4B1}" type="slidenum">
              <a:rPr lang="en-US"/>
              <a:pPr/>
              <a:t>174</a:t>
            </a:fld>
            <a:endParaRPr lang="en-US"/>
          </a:p>
        </p:txBody>
      </p:sp>
      <p:sp>
        <p:nvSpPr>
          <p:cNvPr id="241666"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41667"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1668"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1669"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0" name="Rectangle 6"/>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1" name="Rectangle 7"/>
          <p:cNvSpPr>
            <a:spLocks noChangeArrowheads="1"/>
          </p:cNvSpPr>
          <p:nvPr/>
        </p:nvSpPr>
        <p:spPr bwMode="auto">
          <a:xfrm rot="5400000">
            <a:off x="1304132" y="1378744"/>
            <a:ext cx="455612" cy="482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672" name="Group 8"/>
          <p:cNvGrpSpPr>
            <a:grpSpLocks/>
          </p:cNvGrpSpPr>
          <p:nvPr/>
        </p:nvGrpSpPr>
        <p:grpSpPr bwMode="auto">
          <a:xfrm>
            <a:off x="1143000" y="1404938"/>
            <a:ext cx="1363663" cy="415925"/>
            <a:chOff x="437" y="1012"/>
            <a:chExt cx="859" cy="262"/>
          </a:xfrm>
        </p:grpSpPr>
        <p:sp>
          <p:nvSpPr>
            <p:cNvPr id="241673"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4"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5"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6"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7"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78"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679"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0"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681" name="Group 17"/>
          <p:cNvGrpSpPr>
            <a:grpSpLocks/>
          </p:cNvGrpSpPr>
          <p:nvPr/>
        </p:nvGrpSpPr>
        <p:grpSpPr bwMode="auto">
          <a:xfrm rot="-5400000">
            <a:off x="1893094" y="1185069"/>
            <a:ext cx="77788" cy="57150"/>
            <a:chOff x="2834" y="1154"/>
            <a:chExt cx="49" cy="36"/>
          </a:xfrm>
        </p:grpSpPr>
        <p:sp>
          <p:nvSpPr>
            <p:cNvPr id="241682"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3"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684"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5"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6"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7"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88"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689" name="Group 25"/>
          <p:cNvGrpSpPr>
            <a:grpSpLocks/>
          </p:cNvGrpSpPr>
          <p:nvPr/>
        </p:nvGrpSpPr>
        <p:grpSpPr bwMode="auto">
          <a:xfrm rot="-5400000">
            <a:off x="1789113" y="1382712"/>
            <a:ext cx="158750" cy="111125"/>
            <a:chOff x="2619" y="1091"/>
            <a:chExt cx="100" cy="70"/>
          </a:xfrm>
        </p:grpSpPr>
        <p:sp>
          <p:nvSpPr>
            <p:cNvPr id="241690"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91"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92"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693" name="Group 29"/>
          <p:cNvGrpSpPr>
            <a:grpSpLocks/>
          </p:cNvGrpSpPr>
          <p:nvPr/>
        </p:nvGrpSpPr>
        <p:grpSpPr bwMode="auto">
          <a:xfrm rot="-5400000">
            <a:off x="1893094" y="1072357"/>
            <a:ext cx="77787" cy="57150"/>
            <a:chOff x="2834" y="1154"/>
            <a:chExt cx="49" cy="36"/>
          </a:xfrm>
        </p:grpSpPr>
        <p:sp>
          <p:nvSpPr>
            <p:cNvPr id="241694"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95"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696" name="Line 32"/>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97" name="Line 3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698" name="Line 34"/>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699" name="Group 35"/>
          <p:cNvGrpSpPr>
            <a:grpSpLocks/>
          </p:cNvGrpSpPr>
          <p:nvPr/>
        </p:nvGrpSpPr>
        <p:grpSpPr bwMode="auto">
          <a:xfrm>
            <a:off x="1206500" y="2544763"/>
            <a:ext cx="141288" cy="360362"/>
            <a:chOff x="1852" y="2057"/>
            <a:chExt cx="89" cy="227"/>
          </a:xfrm>
        </p:grpSpPr>
        <p:grpSp>
          <p:nvGrpSpPr>
            <p:cNvPr id="241700" name="Group 36"/>
            <p:cNvGrpSpPr>
              <a:grpSpLocks/>
            </p:cNvGrpSpPr>
            <p:nvPr/>
          </p:nvGrpSpPr>
          <p:grpSpPr bwMode="auto">
            <a:xfrm>
              <a:off x="1878" y="2259"/>
              <a:ext cx="35" cy="25"/>
              <a:chOff x="0" y="0"/>
              <a:chExt cx="20000" cy="19734"/>
            </a:xfrm>
          </p:grpSpPr>
          <p:sp>
            <p:nvSpPr>
              <p:cNvPr id="241701" name="Line 3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2" name="Line 3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3" name="Line 3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04" name="Rectangle 4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5" name="Line 4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6" name="Line 4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7" name="Line 4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8" name="Line 4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09" name="Line 4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710" name="Group 46"/>
          <p:cNvGrpSpPr>
            <a:grpSpLocks/>
          </p:cNvGrpSpPr>
          <p:nvPr/>
        </p:nvGrpSpPr>
        <p:grpSpPr bwMode="auto">
          <a:xfrm>
            <a:off x="1498600" y="2544763"/>
            <a:ext cx="142875" cy="349250"/>
            <a:chOff x="2036" y="2057"/>
            <a:chExt cx="90" cy="220"/>
          </a:xfrm>
        </p:grpSpPr>
        <p:grpSp>
          <p:nvGrpSpPr>
            <p:cNvPr id="241711" name="Group 47"/>
            <p:cNvGrpSpPr>
              <a:grpSpLocks/>
            </p:cNvGrpSpPr>
            <p:nvPr/>
          </p:nvGrpSpPr>
          <p:grpSpPr bwMode="auto">
            <a:xfrm>
              <a:off x="2062" y="2252"/>
              <a:ext cx="35" cy="25"/>
              <a:chOff x="0" y="0"/>
              <a:chExt cx="20000" cy="20208"/>
            </a:xfrm>
          </p:grpSpPr>
          <p:sp>
            <p:nvSpPr>
              <p:cNvPr id="241712" name="Line 4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3" name="Line 4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4" name="Line 5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15" name="Rectangle 5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6" name="Line 5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7" name="Line 5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8" name="Line 5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19" name="Line 5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0" name="Line 5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21" name="Line 57"/>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2" name="Line 58"/>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3" name="Line 5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4" name="Line 6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5" name="Line 6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6" name="Line 6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7" name="Line 6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8" name="Line 6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29" name="Rectangle 6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0" name="Oval 6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1" name="Line 6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2" name="Line 6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3" name="Line 6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4" name="Line 7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5" name="Line 7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6" name="Line 7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7" name="Line 7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8" name="Line 7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39" name="Line 7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0" name="Line 7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1" name="Line 7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2" name="Line 7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3" name="Line 7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4" name="Line 8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5" name="Line 8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6" name="Line 8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7" name="Oval 8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8" name="Line 8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49" name="Line 85"/>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0" name="Line 86"/>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1" name="Line 87"/>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2" name="Line 88"/>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3" name="Line 89"/>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4" name="Rectangle 90"/>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55" name="Group 91"/>
          <p:cNvGrpSpPr>
            <a:grpSpLocks/>
          </p:cNvGrpSpPr>
          <p:nvPr/>
        </p:nvGrpSpPr>
        <p:grpSpPr bwMode="auto">
          <a:xfrm>
            <a:off x="3943350" y="2178050"/>
            <a:ext cx="74613" cy="69850"/>
            <a:chOff x="1781" y="2013"/>
            <a:chExt cx="47" cy="44"/>
          </a:xfrm>
        </p:grpSpPr>
        <p:sp>
          <p:nvSpPr>
            <p:cNvPr id="241756" name="Line 9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7" name="Line 9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58" name="Rectangle 94"/>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59" name="Line 95"/>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0" name="Line 96"/>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61" name="Group 97"/>
          <p:cNvGrpSpPr>
            <a:grpSpLocks/>
          </p:cNvGrpSpPr>
          <p:nvPr/>
        </p:nvGrpSpPr>
        <p:grpSpPr bwMode="auto">
          <a:xfrm>
            <a:off x="4679950" y="2178050"/>
            <a:ext cx="74613" cy="69850"/>
            <a:chOff x="1875" y="2013"/>
            <a:chExt cx="47" cy="44"/>
          </a:xfrm>
        </p:grpSpPr>
        <p:sp>
          <p:nvSpPr>
            <p:cNvPr id="241762" name="Line 9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3" name="Line 9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64" name="Rectangle 100"/>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65" name="Group 101"/>
          <p:cNvGrpSpPr>
            <a:grpSpLocks/>
          </p:cNvGrpSpPr>
          <p:nvPr/>
        </p:nvGrpSpPr>
        <p:grpSpPr bwMode="auto">
          <a:xfrm>
            <a:off x="3919538" y="2247900"/>
            <a:ext cx="141287" cy="360363"/>
            <a:chOff x="1852" y="2057"/>
            <a:chExt cx="89" cy="227"/>
          </a:xfrm>
        </p:grpSpPr>
        <p:grpSp>
          <p:nvGrpSpPr>
            <p:cNvPr id="241766" name="Group 102"/>
            <p:cNvGrpSpPr>
              <a:grpSpLocks/>
            </p:cNvGrpSpPr>
            <p:nvPr/>
          </p:nvGrpSpPr>
          <p:grpSpPr bwMode="auto">
            <a:xfrm>
              <a:off x="1878" y="2259"/>
              <a:ext cx="35" cy="25"/>
              <a:chOff x="0" y="0"/>
              <a:chExt cx="20000" cy="19734"/>
            </a:xfrm>
          </p:grpSpPr>
          <p:sp>
            <p:nvSpPr>
              <p:cNvPr id="241767" name="Line 10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8" name="Line 10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69" name="Line 10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70" name="Rectangle 10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1" name="Line 10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2" name="Line 10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3" name="Line 10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4" name="Line 11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5" name="Line 11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776" name="Group 112"/>
          <p:cNvGrpSpPr>
            <a:grpSpLocks/>
          </p:cNvGrpSpPr>
          <p:nvPr/>
        </p:nvGrpSpPr>
        <p:grpSpPr bwMode="auto">
          <a:xfrm>
            <a:off x="4211638" y="2247900"/>
            <a:ext cx="142875" cy="349250"/>
            <a:chOff x="2036" y="2057"/>
            <a:chExt cx="90" cy="220"/>
          </a:xfrm>
        </p:grpSpPr>
        <p:grpSp>
          <p:nvGrpSpPr>
            <p:cNvPr id="241777" name="Group 113"/>
            <p:cNvGrpSpPr>
              <a:grpSpLocks/>
            </p:cNvGrpSpPr>
            <p:nvPr/>
          </p:nvGrpSpPr>
          <p:grpSpPr bwMode="auto">
            <a:xfrm>
              <a:off x="2062" y="2252"/>
              <a:ext cx="35" cy="25"/>
              <a:chOff x="0" y="0"/>
              <a:chExt cx="20000" cy="20208"/>
            </a:xfrm>
          </p:grpSpPr>
          <p:sp>
            <p:nvSpPr>
              <p:cNvPr id="241778" name="Line 11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79" name="Line 11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0" name="Line 11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81" name="Rectangle 11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2" name="Line 11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3" name="Line 11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4" name="Line 12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5" name="Line 12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6" name="Line 12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787" name="Rectangle 123"/>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88" name="Rectangle 124"/>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789" name="Group 125"/>
          <p:cNvGrpSpPr>
            <a:grpSpLocks/>
          </p:cNvGrpSpPr>
          <p:nvPr/>
        </p:nvGrpSpPr>
        <p:grpSpPr bwMode="auto">
          <a:xfrm flipV="1">
            <a:off x="5119688" y="1133475"/>
            <a:ext cx="415925" cy="936625"/>
            <a:chOff x="2440" y="1064"/>
            <a:chExt cx="262" cy="590"/>
          </a:xfrm>
        </p:grpSpPr>
        <p:sp>
          <p:nvSpPr>
            <p:cNvPr id="241790" name="Rectangle 126"/>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1" name="Rectangle 127"/>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2" name="Rectangle 128"/>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3" name="Rectangle 129"/>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4" name="Line 130"/>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5" name="AutoShape 131"/>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796" name="AutoShape 132"/>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97" name="Rectangle 133"/>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798" name="AutoShape 134"/>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799" name="Rectangle 13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0" name="Rectangle 13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01" name="Group 137"/>
          <p:cNvGrpSpPr>
            <a:grpSpLocks/>
          </p:cNvGrpSpPr>
          <p:nvPr/>
        </p:nvGrpSpPr>
        <p:grpSpPr bwMode="auto">
          <a:xfrm flipV="1">
            <a:off x="5756275" y="1995488"/>
            <a:ext cx="77788" cy="57150"/>
            <a:chOff x="2834" y="1154"/>
            <a:chExt cx="49" cy="36"/>
          </a:xfrm>
        </p:grpSpPr>
        <p:sp>
          <p:nvSpPr>
            <p:cNvPr id="241802" name="Line 1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3" name="Line 1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04" name="Line 14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5" name="Line 14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6" name="Line 14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7" name="Line 14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08" name="Line 14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09" name="Group 145"/>
          <p:cNvGrpSpPr>
            <a:grpSpLocks/>
          </p:cNvGrpSpPr>
          <p:nvPr/>
        </p:nvGrpSpPr>
        <p:grpSpPr bwMode="auto">
          <a:xfrm flipV="1">
            <a:off x="5491163" y="2032000"/>
            <a:ext cx="158750" cy="111125"/>
            <a:chOff x="2619" y="1091"/>
            <a:chExt cx="100" cy="70"/>
          </a:xfrm>
        </p:grpSpPr>
        <p:sp>
          <p:nvSpPr>
            <p:cNvPr id="241810" name="Oval 1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1" name="Line 1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2" name="Line 1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813" name="Group 149"/>
          <p:cNvGrpSpPr>
            <a:grpSpLocks/>
          </p:cNvGrpSpPr>
          <p:nvPr/>
        </p:nvGrpSpPr>
        <p:grpSpPr bwMode="auto">
          <a:xfrm flipV="1">
            <a:off x="5868988" y="1995488"/>
            <a:ext cx="77787" cy="57150"/>
            <a:chOff x="2834" y="1154"/>
            <a:chExt cx="49" cy="36"/>
          </a:xfrm>
        </p:grpSpPr>
        <p:sp>
          <p:nvSpPr>
            <p:cNvPr id="241814" name="Line 1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5" name="Line 1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16" name="Line 152"/>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7" name="Line 153"/>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8" name="Line 154"/>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19" name="Line 155"/>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0" name="Text Box 156"/>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1821" name="Text Box 157"/>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1822" name="Line 158"/>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3" name="Line 159"/>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4" name="Line 16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5" name="Line 16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6" name="Line 16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7" name="Rectangle 16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8" name="Line 16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29" name="Line 16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0" name="Line 16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1" name="Line 16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2" name="Line 16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3" name="Line 16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4" name="Line 17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5" name="Line 17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6" name="Line 17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37" name="Text Box 17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1838" name="AutoShape 17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39" name="Text Box 17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1840" name="Oval 17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1" name="Line 17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2" name="Line 17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3" name="Line 17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4" name="Line 18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5" name="Line 18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6" name="Oval 182"/>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7" name="Line 183"/>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48" name="Line 184"/>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49" name="Group 185"/>
          <p:cNvGrpSpPr>
            <a:grpSpLocks/>
          </p:cNvGrpSpPr>
          <p:nvPr/>
        </p:nvGrpSpPr>
        <p:grpSpPr bwMode="auto">
          <a:xfrm rot="5400000">
            <a:off x="3285331" y="4418807"/>
            <a:ext cx="84137" cy="177800"/>
            <a:chOff x="0" y="0"/>
            <a:chExt cx="20000" cy="20000"/>
          </a:xfrm>
        </p:grpSpPr>
        <p:sp>
          <p:nvSpPr>
            <p:cNvPr id="241850" name="Arc 18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1" name="Arc 18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852" name="Group 188"/>
          <p:cNvGrpSpPr>
            <a:grpSpLocks/>
          </p:cNvGrpSpPr>
          <p:nvPr/>
        </p:nvGrpSpPr>
        <p:grpSpPr bwMode="auto">
          <a:xfrm flipH="1">
            <a:off x="4978400" y="3932238"/>
            <a:ext cx="74613" cy="171450"/>
            <a:chOff x="0" y="0"/>
            <a:chExt cx="20000" cy="20000"/>
          </a:xfrm>
        </p:grpSpPr>
        <p:sp>
          <p:nvSpPr>
            <p:cNvPr id="241853" name="Arc 1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4" name="Arc 1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55" name="Line 191"/>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6" name="Line 192"/>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57" name="AutoShape 193"/>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58" name="Text Box 194"/>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1859" name="Text Box 195"/>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1860" name="Rectangle 196"/>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1" name="Rectangle 197"/>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62" name="Group 198"/>
          <p:cNvGrpSpPr>
            <a:grpSpLocks/>
          </p:cNvGrpSpPr>
          <p:nvPr/>
        </p:nvGrpSpPr>
        <p:grpSpPr bwMode="auto">
          <a:xfrm rot="-10800000" flipH="1" flipV="1">
            <a:off x="5673725" y="1590675"/>
            <a:ext cx="77788" cy="57150"/>
            <a:chOff x="2834" y="1154"/>
            <a:chExt cx="49" cy="36"/>
          </a:xfrm>
        </p:grpSpPr>
        <p:sp>
          <p:nvSpPr>
            <p:cNvPr id="241863" name="Line 19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4" name="Line 20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65" name="Line 201"/>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6" name="Line 202"/>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7" name="Line 203"/>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8" name="Line 204"/>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69" name="Line 205"/>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70" name="Group 206"/>
          <p:cNvGrpSpPr>
            <a:grpSpLocks/>
          </p:cNvGrpSpPr>
          <p:nvPr/>
        </p:nvGrpSpPr>
        <p:grpSpPr bwMode="auto">
          <a:xfrm rot="-10800000" flipH="1" flipV="1">
            <a:off x="5408613" y="1500188"/>
            <a:ext cx="158750" cy="111125"/>
            <a:chOff x="2619" y="1091"/>
            <a:chExt cx="100" cy="70"/>
          </a:xfrm>
        </p:grpSpPr>
        <p:sp>
          <p:nvSpPr>
            <p:cNvPr id="241871" name="Oval 20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2" name="Line 20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3" name="Line 20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1874" name="Group 210"/>
          <p:cNvGrpSpPr>
            <a:grpSpLocks/>
          </p:cNvGrpSpPr>
          <p:nvPr/>
        </p:nvGrpSpPr>
        <p:grpSpPr bwMode="auto">
          <a:xfrm rot="-10800000" flipH="1" flipV="1">
            <a:off x="5786438" y="1590675"/>
            <a:ext cx="77787" cy="57150"/>
            <a:chOff x="2834" y="1154"/>
            <a:chExt cx="49" cy="36"/>
          </a:xfrm>
        </p:grpSpPr>
        <p:sp>
          <p:nvSpPr>
            <p:cNvPr id="241875" name="Line 21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76" name="Line 21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877" name="Line 213"/>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878" name="Group 214"/>
          <p:cNvGrpSpPr>
            <a:grpSpLocks/>
          </p:cNvGrpSpPr>
          <p:nvPr/>
        </p:nvGrpSpPr>
        <p:grpSpPr bwMode="auto">
          <a:xfrm rot="-10800000">
            <a:off x="2897188" y="5854700"/>
            <a:ext cx="311150" cy="212725"/>
            <a:chOff x="1783" y="2458"/>
            <a:chExt cx="196" cy="134"/>
          </a:xfrm>
        </p:grpSpPr>
        <p:sp>
          <p:nvSpPr>
            <p:cNvPr id="241879" name="Line 21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0" name="AutoShape 21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881" name="Line 21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2" name="AutoShape 21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1883" name="Text Box 21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1884" name="Group 220"/>
          <p:cNvGrpSpPr>
            <a:grpSpLocks/>
          </p:cNvGrpSpPr>
          <p:nvPr/>
        </p:nvGrpSpPr>
        <p:grpSpPr bwMode="auto">
          <a:xfrm rot="10800000" flipH="1">
            <a:off x="320675" y="5851525"/>
            <a:ext cx="311150" cy="212725"/>
            <a:chOff x="1783" y="2458"/>
            <a:chExt cx="196" cy="134"/>
          </a:xfrm>
        </p:grpSpPr>
        <p:sp>
          <p:nvSpPr>
            <p:cNvPr id="241885" name="Line 22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6" name="AutoShape 22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887" name="Line 22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8" name="Rectangle 22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89" name="Line 22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0" name="Line 22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1" name="Line 22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2" name="Rectangle 22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3" name="Line 22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4" name="Line 23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5" name="Line 23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6" name="Rectangle 23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7" name="Line 23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8" name="Line 23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899" name="Line 23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0" name="Rectangle 23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1" name="Line 23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2" name="Line 23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3" name="Line 23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4" name="Rectangle 24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5" name="Oval 24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6" name="Oval 24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7" name="Oval 24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8" name="Rectangle 24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09" name="Line 24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0" name="Line 24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1" name="Line 24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2" name="Rectangle 24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3" name="Line 24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4" name="Line 25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5" name="Line 25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16" name="Group 252"/>
          <p:cNvGrpSpPr>
            <a:grpSpLocks/>
          </p:cNvGrpSpPr>
          <p:nvPr/>
        </p:nvGrpSpPr>
        <p:grpSpPr bwMode="auto">
          <a:xfrm>
            <a:off x="1385888" y="3957638"/>
            <a:ext cx="131762" cy="133350"/>
            <a:chOff x="873" y="2493"/>
            <a:chExt cx="83" cy="84"/>
          </a:xfrm>
        </p:grpSpPr>
        <p:sp>
          <p:nvSpPr>
            <p:cNvPr id="241917" name="Line 25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18" name="Line 25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19" name="Line 25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5" name="Rectangle 26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6" name="Oval 26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7" name="Oval 26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8" name="Oval 26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29" name="Line 26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0" name="Line 26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1" name="Line 26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2" name="Line 26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3" name="Line 26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4" name="Line 270"/>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5" name="Line 271"/>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6" name="Line 272"/>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37" name="Text Box 273"/>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B+     B-      A-</a:t>
            </a:r>
          </a:p>
        </p:txBody>
      </p:sp>
      <p:sp>
        <p:nvSpPr>
          <p:cNvPr id="241938" name="Text Box 274"/>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1939" name="Text Box 275"/>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1940" name="Oval 276"/>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1" name="Line 277"/>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2" name="Text Box 278"/>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a:t>
            </a:r>
          </a:p>
        </p:txBody>
      </p:sp>
      <p:grpSp>
        <p:nvGrpSpPr>
          <p:cNvPr id="241943" name="Group 279"/>
          <p:cNvGrpSpPr>
            <a:grpSpLocks/>
          </p:cNvGrpSpPr>
          <p:nvPr/>
        </p:nvGrpSpPr>
        <p:grpSpPr bwMode="auto">
          <a:xfrm>
            <a:off x="4687888" y="1397000"/>
            <a:ext cx="212725" cy="336550"/>
            <a:chOff x="2913" y="984"/>
            <a:chExt cx="134" cy="212"/>
          </a:xfrm>
        </p:grpSpPr>
        <p:sp>
          <p:nvSpPr>
            <p:cNvPr id="241944" name="Line 28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5" name="AutoShape 2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1946" name="Oval 2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7" name="Text Box 2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1948" name="Line 28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49" name="Line 28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0" name="Oval 28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51" name="Group 287"/>
          <p:cNvGrpSpPr>
            <a:grpSpLocks/>
          </p:cNvGrpSpPr>
          <p:nvPr/>
        </p:nvGrpSpPr>
        <p:grpSpPr bwMode="auto">
          <a:xfrm flipH="1">
            <a:off x="2606675" y="5341938"/>
            <a:ext cx="288925" cy="1058862"/>
            <a:chOff x="414" y="2846"/>
            <a:chExt cx="182" cy="667"/>
          </a:xfrm>
        </p:grpSpPr>
        <p:grpSp>
          <p:nvGrpSpPr>
            <p:cNvPr id="241952" name="Group 288"/>
            <p:cNvGrpSpPr>
              <a:grpSpLocks/>
            </p:cNvGrpSpPr>
            <p:nvPr/>
          </p:nvGrpSpPr>
          <p:grpSpPr bwMode="auto">
            <a:xfrm>
              <a:off x="417" y="3213"/>
              <a:ext cx="41" cy="54"/>
              <a:chOff x="419" y="3223"/>
              <a:chExt cx="41" cy="54"/>
            </a:xfrm>
          </p:grpSpPr>
          <p:sp>
            <p:nvSpPr>
              <p:cNvPr id="241953"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4"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55" name="Line 29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6" name="Line 29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7" name="Line 29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8" name="Rectangle 29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59" name="Rectangle 29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0" name="Line 29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1" name="Line 29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2" name="Rectangle 29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3" name="Arc 29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4" name="Arc 30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5" name="Line 30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6" name="Line 30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67" name="Group 303"/>
            <p:cNvGrpSpPr>
              <a:grpSpLocks/>
            </p:cNvGrpSpPr>
            <p:nvPr/>
          </p:nvGrpSpPr>
          <p:grpSpPr bwMode="auto">
            <a:xfrm>
              <a:off x="416" y="3126"/>
              <a:ext cx="41" cy="54"/>
              <a:chOff x="419" y="3223"/>
              <a:chExt cx="41" cy="54"/>
            </a:xfrm>
          </p:grpSpPr>
          <p:sp>
            <p:nvSpPr>
              <p:cNvPr id="241968" name="Line 3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69" name="Line 3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1970" name="Group 306"/>
          <p:cNvGrpSpPr>
            <a:grpSpLocks/>
          </p:cNvGrpSpPr>
          <p:nvPr/>
        </p:nvGrpSpPr>
        <p:grpSpPr bwMode="auto">
          <a:xfrm>
            <a:off x="625475" y="5330825"/>
            <a:ext cx="288925" cy="1058863"/>
            <a:chOff x="414" y="2846"/>
            <a:chExt cx="182" cy="667"/>
          </a:xfrm>
        </p:grpSpPr>
        <p:grpSp>
          <p:nvGrpSpPr>
            <p:cNvPr id="241971" name="Group 307"/>
            <p:cNvGrpSpPr>
              <a:grpSpLocks/>
            </p:cNvGrpSpPr>
            <p:nvPr/>
          </p:nvGrpSpPr>
          <p:grpSpPr bwMode="auto">
            <a:xfrm>
              <a:off x="417" y="3213"/>
              <a:ext cx="41" cy="54"/>
              <a:chOff x="419" y="3223"/>
              <a:chExt cx="41" cy="54"/>
            </a:xfrm>
          </p:grpSpPr>
          <p:sp>
            <p:nvSpPr>
              <p:cNvPr id="241972"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3"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74" name="Line 31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5" name="Line 31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6" name="Line 31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7" name="Rectangle 31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8" name="Rectangle 31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79" name="Line 31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0" name="Line 31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1" name="Rectangle 31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2" name="Arc 31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3" name="Arc 31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4" name="Line 32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5" name="Line 32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86" name="Group 322"/>
            <p:cNvGrpSpPr>
              <a:grpSpLocks/>
            </p:cNvGrpSpPr>
            <p:nvPr/>
          </p:nvGrpSpPr>
          <p:grpSpPr bwMode="auto">
            <a:xfrm>
              <a:off x="416" y="3126"/>
              <a:ext cx="41" cy="54"/>
              <a:chOff x="419" y="3223"/>
              <a:chExt cx="41" cy="54"/>
            </a:xfrm>
          </p:grpSpPr>
          <p:sp>
            <p:nvSpPr>
              <p:cNvPr id="241987" name="Line 3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88" name="Line 3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1989" name="Group 325"/>
          <p:cNvGrpSpPr>
            <a:grpSpLocks/>
          </p:cNvGrpSpPr>
          <p:nvPr/>
        </p:nvGrpSpPr>
        <p:grpSpPr bwMode="auto">
          <a:xfrm rot="5400000" flipH="1">
            <a:off x="2536825" y="1089026"/>
            <a:ext cx="681037" cy="188912"/>
            <a:chOff x="2621" y="712"/>
            <a:chExt cx="429" cy="119"/>
          </a:xfrm>
        </p:grpSpPr>
        <p:sp>
          <p:nvSpPr>
            <p:cNvPr id="241990" name="Rectangle 32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1" name="Rectangle 32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1992" name="Group 328"/>
            <p:cNvGrpSpPr>
              <a:grpSpLocks/>
            </p:cNvGrpSpPr>
            <p:nvPr/>
          </p:nvGrpSpPr>
          <p:grpSpPr bwMode="auto">
            <a:xfrm>
              <a:off x="2788" y="795"/>
              <a:ext cx="49" cy="36"/>
              <a:chOff x="2834" y="1154"/>
              <a:chExt cx="49" cy="36"/>
            </a:xfrm>
          </p:grpSpPr>
          <p:sp>
            <p:nvSpPr>
              <p:cNvPr id="241993" name="Line 3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4" name="Line 3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1995" name="Line 33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6" name="Line 33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7" name="Line 33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8" name="Line 33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1999" name="Line 33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000" name="Group 336"/>
            <p:cNvGrpSpPr>
              <a:grpSpLocks/>
            </p:cNvGrpSpPr>
            <p:nvPr/>
          </p:nvGrpSpPr>
          <p:grpSpPr bwMode="auto">
            <a:xfrm>
              <a:off x="2621" y="738"/>
              <a:ext cx="100" cy="70"/>
              <a:chOff x="2619" y="1091"/>
              <a:chExt cx="100" cy="70"/>
            </a:xfrm>
          </p:grpSpPr>
          <p:sp>
            <p:nvSpPr>
              <p:cNvPr id="242001" name="Oval 33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2" name="Line 33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3" name="Line 33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004" name="Group 340"/>
            <p:cNvGrpSpPr>
              <a:grpSpLocks/>
            </p:cNvGrpSpPr>
            <p:nvPr/>
          </p:nvGrpSpPr>
          <p:grpSpPr bwMode="auto">
            <a:xfrm>
              <a:off x="2859" y="795"/>
              <a:ext cx="49" cy="36"/>
              <a:chOff x="2834" y="1154"/>
              <a:chExt cx="49" cy="36"/>
            </a:xfrm>
          </p:grpSpPr>
          <p:sp>
            <p:nvSpPr>
              <p:cNvPr id="242005"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6"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2007" name="Line 34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08" name="Text Box 34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2009" name="Group 345"/>
          <p:cNvGrpSpPr>
            <a:grpSpLocks/>
          </p:cNvGrpSpPr>
          <p:nvPr/>
        </p:nvGrpSpPr>
        <p:grpSpPr bwMode="auto">
          <a:xfrm rot="5400000">
            <a:off x="2184400" y="992188"/>
            <a:ext cx="282575" cy="171450"/>
            <a:chOff x="936" y="744"/>
            <a:chExt cx="178" cy="108"/>
          </a:xfrm>
        </p:grpSpPr>
        <p:sp>
          <p:nvSpPr>
            <p:cNvPr id="242010" name="Line 34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1" name="AutoShape 34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012" name="Line 348"/>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3" name="Oval 349"/>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4" name="Line 350"/>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5" name="Rectangle 351"/>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6" name="Rectangle 352"/>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7" name="Line 353"/>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18" name="Line 354"/>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019" name="Group 355"/>
          <p:cNvGrpSpPr>
            <a:grpSpLocks/>
          </p:cNvGrpSpPr>
          <p:nvPr/>
        </p:nvGrpSpPr>
        <p:grpSpPr bwMode="auto">
          <a:xfrm>
            <a:off x="795338" y="2474913"/>
            <a:ext cx="74612" cy="69850"/>
            <a:chOff x="1875" y="2013"/>
            <a:chExt cx="47" cy="44"/>
          </a:xfrm>
        </p:grpSpPr>
        <p:sp>
          <p:nvSpPr>
            <p:cNvPr id="242020" name="Line 35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1" name="Line 35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022" name="Rectangle 358"/>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3" name="AutoShape 359"/>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024" name="Rectangle 360"/>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5" name="AutoShape 361"/>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026" name="Line 362"/>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7" name="Line 363"/>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8" name="Line 364"/>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29" name="Line 365"/>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030" name="Group 366"/>
          <p:cNvGrpSpPr>
            <a:grpSpLocks/>
          </p:cNvGrpSpPr>
          <p:nvPr/>
        </p:nvGrpSpPr>
        <p:grpSpPr bwMode="auto">
          <a:xfrm>
            <a:off x="1547813" y="2471738"/>
            <a:ext cx="74612" cy="69850"/>
            <a:chOff x="1781" y="2013"/>
            <a:chExt cx="47" cy="44"/>
          </a:xfrm>
        </p:grpSpPr>
        <p:sp>
          <p:nvSpPr>
            <p:cNvPr id="242031" name="Line 36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32" name="Line 36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033" name="Text Box 369"/>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2034" name="Text Box 370"/>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2035" name="Rectangle 371"/>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036" name="Line 372"/>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37" name="Line 373"/>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38" name="Line 374"/>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39" name="Rectangle 375"/>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040" name="Line 376"/>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41" name="Line 377"/>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42" name="Line 378"/>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2043" name="Line 379"/>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044" name="Group 380"/>
          <p:cNvGrpSpPr>
            <a:grpSpLocks/>
          </p:cNvGrpSpPr>
          <p:nvPr/>
        </p:nvGrpSpPr>
        <p:grpSpPr bwMode="auto">
          <a:xfrm>
            <a:off x="976313" y="4151313"/>
            <a:ext cx="481012" cy="242887"/>
            <a:chOff x="615" y="2615"/>
            <a:chExt cx="303" cy="153"/>
          </a:xfrm>
        </p:grpSpPr>
        <p:sp>
          <p:nvSpPr>
            <p:cNvPr id="242045" name="Oval 38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6" name="Line 38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7" name="Line 38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048" name="Line 38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16D66B93-E068-D84C-9F22-1CF9C1261F89}" type="slidenum">
              <a:rPr lang="en-US"/>
              <a:pPr/>
              <a:t>175</a:t>
            </a:fld>
            <a:endParaRPr lang="en-US"/>
          </a:p>
        </p:txBody>
      </p:sp>
      <p:sp>
        <p:nvSpPr>
          <p:cNvPr id="242690"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42691"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2692"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2693"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94" name="Rectangle 6"/>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95" name="Rectangle 7"/>
          <p:cNvSpPr>
            <a:spLocks noChangeArrowheads="1"/>
          </p:cNvSpPr>
          <p:nvPr/>
        </p:nvSpPr>
        <p:spPr bwMode="auto">
          <a:xfrm rot="5400000">
            <a:off x="1227932" y="1302544"/>
            <a:ext cx="455612" cy="6350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696" name="Group 8"/>
          <p:cNvGrpSpPr>
            <a:grpSpLocks/>
          </p:cNvGrpSpPr>
          <p:nvPr/>
        </p:nvGrpSpPr>
        <p:grpSpPr bwMode="auto">
          <a:xfrm>
            <a:off x="990600" y="1404938"/>
            <a:ext cx="1363663" cy="415925"/>
            <a:chOff x="437" y="1012"/>
            <a:chExt cx="859" cy="262"/>
          </a:xfrm>
        </p:grpSpPr>
        <p:sp>
          <p:nvSpPr>
            <p:cNvPr id="242697"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98"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699"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0"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1"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2"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703"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4"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05" name="Group 17"/>
          <p:cNvGrpSpPr>
            <a:grpSpLocks/>
          </p:cNvGrpSpPr>
          <p:nvPr/>
        </p:nvGrpSpPr>
        <p:grpSpPr bwMode="auto">
          <a:xfrm rot="-5400000">
            <a:off x="1893094" y="1185069"/>
            <a:ext cx="77788" cy="57150"/>
            <a:chOff x="2834" y="1154"/>
            <a:chExt cx="49" cy="36"/>
          </a:xfrm>
        </p:grpSpPr>
        <p:sp>
          <p:nvSpPr>
            <p:cNvPr id="242706"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7"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08"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09"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0"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1"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2"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13" name="Group 25"/>
          <p:cNvGrpSpPr>
            <a:grpSpLocks/>
          </p:cNvGrpSpPr>
          <p:nvPr/>
        </p:nvGrpSpPr>
        <p:grpSpPr bwMode="auto">
          <a:xfrm rot="-5400000">
            <a:off x="1789113" y="1382712"/>
            <a:ext cx="158750" cy="111125"/>
            <a:chOff x="2619" y="1091"/>
            <a:chExt cx="100" cy="70"/>
          </a:xfrm>
        </p:grpSpPr>
        <p:sp>
          <p:nvSpPr>
            <p:cNvPr id="242714"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5"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6"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717" name="Group 29"/>
          <p:cNvGrpSpPr>
            <a:grpSpLocks/>
          </p:cNvGrpSpPr>
          <p:nvPr/>
        </p:nvGrpSpPr>
        <p:grpSpPr bwMode="auto">
          <a:xfrm rot="-5400000">
            <a:off x="1893094" y="1072357"/>
            <a:ext cx="77787" cy="57150"/>
            <a:chOff x="2834" y="1154"/>
            <a:chExt cx="49" cy="36"/>
          </a:xfrm>
        </p:grpSpPr>
        <p:sp>
          <p:nvSpPr>
            <p:cNvPr id="242718"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19"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20" name="Line 32"/>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21" name="Line 3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22" name="Line 34"/>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23" name="Group 35"/>
          <p:cNvGrpSpPr>
            <a:grpSpLocks/>
          </p:cNvGrpSpPr>
          <p:nvPr/>
        </p:nvGrpSpPr>
        <p:grpSpPr bwMode="auto">
          <a:xfrm>
            <a:off x="1206500" y="2544763"/>
            <a:ext cx="141288" cy="360362"/>
            <a:chOff x="1852" y="2057"/>
            <a:chExt cx="89" cy="227"/>
          </a:xfrm>
        </p:grpSpPr>
        <p:grpSp>
          <p:nvGrpSpPr>
            <p:cNvPr id="242724" name="Group 36"/>
            <p:cNvGrpSpPr>
              <a:grpSpLocks/>
            </p:cNvGrpSpPr>
            <p:nvPr/>
          </p:nvGrpSpPr>
          <p:grpSpPr bwMode="auto">
            <a:xfrm>
              <a:off x="1878" y="2259"/>
              <a:ext cx="35" cy="25"/>
              <a:chOff x="0" y="0"/>
              <a:chExt cx="20000" cy="19734"/>
            </a:xfrm>
          </p:grpSpPr>
          <p:sp>
            <p:nvSpPr>
              <p:cNvPr id="242725" name="Line 3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26" name="Line 3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27" name="Line 3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28" name="Rectangle 4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29" name="Line 4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0" name="Line 4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1" name="Line 4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2" name="Line 4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3" name="Line 4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734" name="Group 46"/>
          <p:cNvGrpSpPr>
            <a:grpSpLocks/>
          </p:cNvGrpSpPr>
          <p:nvPr/>
        </p:nvGrpSpPr>
        <p:grpSpPr bwMode="auto">
          <a:xfrm>
            <a:off x="1498600" y="2544763"/>
            <a:ext cx="142875" cy="349250"/>
            <a:chOff x="2036" y="2057"/>
            <a:chExt cx="90" cy="220"/>
          </a:xfrm>
        </p:grpSpPr>
        <p:grpSp>
          <p:nvGrpSpPr>
            <p:cNvPr id="242735" name="Group 47"/>
            <p:cNvGrpSpPr>
              <a:grpSpLocks/>
            </p:cNvGrpSpPr>
            <p:nvPr/>
          </p:nvGrpSpPr>
          <p:grpSpPr bwMode="auto">
            <a:xfrm>
              <a:off x="2062" y="2252"/>
              <a:ext cx="35" cy="25"/>
              <a:chOff x="0" y="0"/>
              <a:chExt cx="20000" cy="20208"/>
            </a:xfrm>
          </p:grpSpPr>
          <p:sp>
            <p:nvSpPr>
              <p:cNvPr id="242736" name="Line 4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7" name="Line 4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38" name="Line 5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39" name="Rectangle 5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0" name="Line 5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1" name="Line 5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2" name="Line 5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3" name="Line 5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4" name="Line 5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45" name="Line 57"/>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6" name="Line 58"/>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7" name="Line 5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8" name="Line 6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49" name="Line 6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0" name="Line 6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1" name="Line 6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2" name="Line 6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3" name="Rectangle 6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4" name="Oval 6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5" name="Line 6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6" name="Line 6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7" name="Line 6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8" name="Line 7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59" name="Line 7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0" name="Line 7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1" name="Line 7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2" name="Line 7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3" name="Line 7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4" name="Line 7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5" name="Line 7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6" name="Line 7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7" name="Line 7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8" name="Line 8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69" name="Line 8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0" name="Line 8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1" name="Oval 8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2" name="Line 8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3" name="Line 85"/>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4" name="Line 86"/>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5" name="Line 87"/>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6" name="Line 88"/>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7" name="Line 89"/>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78" name="Rectangle 90"/>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79" name="Group 91"/>
          <p:cNvGrpSpPr>
            <a:grpSpLocks/>
          </p:cNvGrpSpPr>
          <p:nvPr/>
        </p:nvGrpSpPr>
        <p:grpSpPr bwMode="auto">
          <a:xfrm>
            <a:off x="3943350" y="2178050"/>
            <a:ext cx="74613" cy="69850"/>
            <a:chOff x="1781" y="2013"/>
            <a:chExt cx="47" cy="44"/>
          </a:xfrm>
        </p:grpSpPr>
        <p:sp>
          <p:nvSpPr>
            <p:cNvPr id="242780" name="Line 9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1" name="Line 9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82" name="Rectangle 94"/>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3" name="Line 95"/>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4" name="Line 96"/>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85" name="Group 97"/>
          <p:cNvGrpSpPr>
            <a:grpSpLocks/>
          </p:cNvGrpSpPr>
          <p:nvPr/>
        </p:nvGrpSpPr>
        <p:grpSpPr bwMode="auto">
          <a:xfrm>
            <a:off x="4679950" y="2178050"/>
            <a:ext cx="74613" cy="69850"/>
            <a:chOff x="1875" y="2013"/>
            <a:chExt cx="47" cy="44"/>
          </a:xfrm>
        </p:grpSpPr>
        <p:sp>
          <p:nvSpPr>
            <p:cNvPr id="242786" name="Line 9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87" name="Line 9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88" name="Rectangle 100"/>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789" name="Group 101"/>
          <p:cNvGrpSpPr>
            <a:grpSpLocks/>
          </p:cNvGrpSpPr>
          <p:nvPr/>
        </p:nvGrpSpPr>
        <p:grpSpPr bwMode="auto">
          <a:xfrm>
            <a:off x="3919538" y="2247900"/>
            <a:ext cx="141287" cy="360363"/>
            <a:chOff x="1852" y="2057"/>
            <a:chExt cx="89" cy="227"/>
          </a:xfrm>
        </p:grpSpPr>
        <p:grpSp>
          <p:nvGrpSpPr>
            <p:cNvPr id="242790" name="Group 102"/>
            <p:cNvGrpSpPr>
              <a:grpSpLocks/>
            </p:cNvGrpSpPr>
            <p:nvPr/>
          </p:nvGrpSpPr>
          <p:grpSpPr bwMode="auto">
            <a:xfrm>
              <a:off x="1878" y="2259"/>
              <a:ext cx="35" cy="25"/>
              <a:chOff x="0" y="0"/>
              <a:chExt cx="20000" cy="19734"/>
            </a:xfrm>
          </p:grpSpPr>
          <p:sp>
            <p:nvSpPr>
              <p:cNvPr id="242791" name="Line 10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2" name="Line 10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3" name="Line 10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794" name="Rectangle 10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5" name="Line 10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6" name="Line 10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7" name="Line 10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8" name="Line 11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799" name="Line 11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00" name="Group 112"/>
          <p:cNvGrpSpPr>
            <a:grpSpLocks/>
          </p:cNvGrpSpPr>
          <p:nvPr/>
        </p:nvGrpSpPr>
        <p:grpSpPr bwMode="auto">
          <a:xfrm>
            <a:off x="4211638" y="2247900"/>
            <a:ext cx="142875" cy="349250"/>
            <a:chOff x="2036" y="2057"/>
            <a:chExt cx="90" cy="220"/>
          </a:xfrm>
        </p:grpSpPr>
        <p:grpSp>
          <p:nvGrpSpPr>
            <p:cNvPr id="242801" name="Group 113"/>
            <p:cNvGrpSpPr>
              <a:grpSpLocks/>
            </p:cNvGrpSpPr>
            <p:nvPr/>
          </p:nvGrpSpPr>
          <p:grpSpPr bwMode="auto">
            <a:xfrm>
              <a:off x="2062" y="2252"/>
              <a:ext cx="35" cy="25"/>
              <a:chOff x="0" y="0"/>
              <a:chExt cx="20000" cy="20208"/>
            </a:xfrm>
          </p:grpSpPr>
          <p:sp>
            <p:nvSpPr>
              <p:cNvPr id="242802" name="Line 11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3" name="Line 11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4" name="Line 11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05" name="Rectangle 11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6" name="Line 11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7" name="Line 11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8" name="Line 12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09" name="Line 12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0" name="Line 12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11" name="Rectangle 123"/>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2" name="Rectangle 124"/>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13" name="Group 125"/>
          <p:cNvGrpSpPr>
            <a:grpSpLocks/>
          </p:cNvGrpSpPr>
          <p:nvPr/>
        </p:nvGrpSpPr>
        <p:grpSpPr bwMode="auto">
          <a:xfrm flipV="1">
            <a:off x="5119688" y="1133475"/>
            <a:ext cx="415925" cy="936625"/>
            <a:chOff x="2440" y="1064"/>
            <a:chExt cx="262" cy="590"/>
          </a:xfrm>
        </p:grpSpPr>
        <p:sp>
          <p:nvSpPr>
            <p:cNvPr id="242814" name="Rectangle 126"/>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5" name="Rectangle 127"/>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6" name="Rectangle 128"/>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7" name="Rectangle 129"/>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8" name="Line 130"/>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19" name="AutoShape 131"/>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820" name="AutoShape 132"/>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21" name="Rectangle 133"/>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2" name="AutoShape 134"/>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23" name="Rectangle 13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4" name="Rectangle 13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25" name="Group 137"/>
          <p:cNvGrpSpPr>
            <a:grpSpLocks/>
          </p:cNvGrpSpPr>
          <p:nvPr/>
        </p:nvGrpSpPr>
        <p:grpSpPr bwMode="auto">
          <a:xfrm flipV="1">
            <a:off x="5756275" y="1995488"/>
            <a:ext cx="77788" cy="57150"/>
            <a:chOff x="2834" y="1154"/>
            <a:chExt cx="49" cy="36"/>
          </a:xfrm>
        </p:grpSpPr>
        <p:sp>
          <p:nvSpPr>
            <p:cNvPr id="242826" name="Line 1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7" name="Line 1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28" name="Line 14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29" name="Line 14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0" name="Line 14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1" name="Line 14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2" name="Line 14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33" name="Group 145"/>
          <p:cNvGrpSpPr>
            <a:grpSpLocks/>
          </p:cNvGrpSpPr>
          <p:nvPr/>
        </p:nvGrpSpPr>
        <p:grpSpPr bwMode="auto">
          <a:xfrm flipV="1">
            <a:off x="5491163" y="2032000"/>
            <a:ext cx="158750" cy="111125"/>
            <a:chOff x="2619" y="1091"/>
            <a:chExt cx="100" cy="70"/>
          </a:xfrm>
        </p:grpSpPr>
        <p:sp>
          <p:nvSpPr>
            <p:cNvPr id="242834" name="Oval 1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5" name="Line 1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6" name="Line 1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37" name="Group 149"/>
          <p:cNvGrpSpPr>
            <a:grpSpLocks/>
          </p:cNvGrpSpPr>
          <p:nvPr/>
        </p:nvGrpSpPr>
        <p:grpSpPr bwMode="auto">
          <a:xfrm flipV="1">
            <a:off x="5868988" y="1995488"/>
            <a:ext cx="77787" cy="57150"/>
            <a:chOff x="2834" y="1154"/>
            <a:chExt cx="49" cy="36"/>
          </a:xfrm>
        </p:grpSpPr>
        <p:sp>
          <p:nvSpPr>
            <p:cNvPr id="242838" name="Line 1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39" name="Line 1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40" name="Line 152"/>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1" name="Line 153"/>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2" name="Line 154"/>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3" name="Line 155"/>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4" name="Text Box 156"/>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2845" name="Text Box 157"/>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2846" name="Line 158"/>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7" name="Line 159"/>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8" name="Line 16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49" name="Line 16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0" name="Line 16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1" name="Rectangle 16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2" name="Line 16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3" name="Line 16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4" name="Line 16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5" name="Line 16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6" name="Line 16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7" name="Line 16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8" name="Line 17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59" name="Line 17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0" name="Line 17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1" name="Text Box 17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2862" name="AutoShape 17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63" name="Text Box 17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2864" name="Oval 17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5" name="Line 17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6" name="Line 17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7" name="Line 17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8" name="Line 18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69" name="Line 18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0" name="Oval 182"/>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1" name="Line 183"/>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2" name="Line 184"/>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73" name="Group 185"/>
          <p:cNvGrpSpPr>
            <a:grpSpLocks/>
          </p:cNvGrpSpPr>
          <p:nvPr/>
        </p:nvGrpSpPr>
        <p:grpSpPr bwMode="auto">
          <a:xfrm rot="5400000">
            <a:off x="3285331" y="4418807"/>
            <a:ext cx="84137" cy="177800"/>
            <a:chOff x="0" y="0"/>
            <a:chExt cx="20000" cy="20000"/>
          </a:xfrm>
        </p:grpSpPr>
        <p:sp>
          <p:nvSpPr>
            <p:cNvPr id="242874" name="Arc 18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5" name="Arc 18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76" name="Group 188"/>
          <p:cNvGrpSpPr>
            <a:grpSpLocks/>
          </p:cNvGrpSpPr>
          <p:nvPr/>
        </p:nvGrpSpPr>
        <p:grpSpPr bwMode="auto">
          <a:xfrm flipH="1">
            <a:off x="4978400" y="3932238"/>
            <a:ext cx="74613" cy="171450"/>
            <a:chOff x="0" y="0"/>
            <a:chExt cx="20000" cy="20000"/>
          </a:xfrm>
        </p:grpSpPr>
        <p:sp>
          <p:nvSpPr>
            <p:cNvPr id="242877" name="Arc 1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78" name="Arc 1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79" name="Line 191"/>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0" name="Line 192"/>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1" name="AutoShape 193"/>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882" name="Text Box 194"/>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2883" name="Text Box 195"/>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2884" name="Rectangle 196"/>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5" name="Rectangle 197"/>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86" name="Group 198"/>
          <p:cNvGrpSpPr>
            <a:grpSpLocks/>
          </p:cNvGrpSpPr>
          <p:nvPr/>
        </p:nvGrpSpPr>
        <p:grpSpPr bwMode="auto">
          <a:xfrm rot="-10800000" flipH="1" flipV="1">
            <a:off x="5673725" y="1590675"/>
            <a:ext cx="77788" cy="57150"/>
            <a:chOff x="2834" y="1154"/>
            <a:chExt cx="49" cy="36"/>
          </a:xfrm>
        </p:grpSpPr>
        <p:sp>
          <p:nvSpPr>
            <p:cNvPr id="242887" name="Line 19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88" name="Line 20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889" name="Line 201"/>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0" name="Line 202"/>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1" name="Line 203"/>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2" name="Line 204"/>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3" name="Line 205"/>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894" name="Group 206"/>
          <p:cNvGrpSpPr>
            <a:grpSpLocks/>
          </p:cNvGrpSpPr>
          <p:nvPr/>
        </p:nvGrpSpPr>
        <p:grpSpPr bwMode="auto">
          <a:xfrm rot="-10800000" flipH="1" flipV="1">
            <a:off x="5408613" y="1500188"/>
            <a:ext cx="158750" cy="111125"/>
            <a:chOff x="2619" y="1091"/>
            <a:chExt cx="100" cy="70"/>
          </a:xfrm>
        </p:grpSpPr>
        <p:sp>
          <p:nvSpPr>
            <p:cNvPr id="242895" name="Oval 20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6" name="Line 20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897" name="Line 20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2898" name="Group 210"/>
          <p:cNvGrpSpPr>
            <a:grpSpLocks/>
          </p:cNvGrpSpPr>
          <p:nvPr/>
        </p:nvGrpSpPr>
        <p:grpSpPr bwMode="auto">
          <a:xfrm rot="-10800000" flipH="1" flipV="1">
            <a:off x="5786438" y="1590675"/>
            <a:ext cx="77787" cy="57150"/>
            <a:chOff x="2834" y="1154"/>
            <a:chExt cx="49" cy="36"/>
          </a:xfrm>
        </p:grpSpPr>
        <p:sp>
          <p:nvSpPr>
            <p:cNvPr id="242899" name="Line 21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0" name="Line 21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01" name="Line 213"/>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02" name="Group 214"/>
          <p:cNvGrpSpPr>
            <a:grpSpLocks/>
          </p:cNvGrpSpPr>
          <p:nvPr/>
        </p:nvGrpSpPr>
        <p:grpSpPr bwMode="auto">
          <a:xfrm rot="-10800000">
            <a:off x="2897188" y="5854700"/>
            <a:ext cx="311150" cy="212725"/>
            <a:chOff x="1783" y="2458"/>
            <a:chExt cx="196" cy="134"/>
          </a:xfrm>
        </p:grpSpPr>
        <p:sp>
          <p:nvSpPr>
            <p:cNvPr id="242903" name="Line 21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4" name="AutoShape 21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905" name="Line 21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06" name="AutoShape 21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2907" name="Text Box 21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2908" name="Group 220"/>
          <p:cNvGrpSpPr>
            <a:grpSpLocks/>
          </p:cNvGrpSpPr>
          <p:nvPr/>
        </p:nvGrpSpPr>
        <p:grpSpPr bwMode="auto">
          <a:xfrm rot="10800000" flipH="1">
            <a:off x="320675" y="5851525"/>
            <a:ext cx="311150" cy="212725"/>
            <a:chOff x="1783" y="2458"/>
            <a:chExt cx="196" cy="134"/>
          </a:xfrm>
        </p:grpSpPr>
        <p:sp>
          <p:nvSpPr>
            <p:cNvPr id="242909" name="Line 22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0" name="AutoShape 22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911" name="Line 22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2" name="Rectangle 22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3" name="Line 22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4" name="Line 22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5" name="Line 22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6" name="Rectangle 22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7" name="Line 22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8" name="Line 23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19" name="Line 23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0" name="Rectangle 23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1" name="Line 23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2" name="Line 23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3" name="Line 23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4" name="Rectangle 23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5" name="Line 23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6" name="Line 23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7" name="Line 23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8" name="Rectangle 24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29" name="Oval 24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0" name="Oval 24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1" name="Oval 24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2" name="Rectangle 24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3" name="Line 24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4" name="Line 24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5" name="Line 24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6" name="Rectangle 24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7" name="Line 24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8" name="Line 25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39" name="Line 25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40" name="Group 252"/>
          <p:cNvGrpSpPr>
            <a:grpSpLocks/>
          </p:cNvGrpSpPr>
          <p:nvPr/>
        </p:nvGrpSpPr>
        <p:grpSpPr bwMode="auto">
          <a:xfrm>
            <a:off x="1385888" y="3957638"/>
            <a:ext cx="131762" cy="133350"/>
            <a:chOff x="873" y="2493"/>
            <a:chExt cx="83" cy="84"/>
          </a:xfrm>
        </p:grpSpPr>
        <p:sp>
          <p:nvSpPr>
            <p:cNvPr id="242941" name="Line 25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2" name="Line 25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43" name="Line 25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49" name="Rectangle 26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0" name="Oval 26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1" name="Oval 26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2" name="Oval 26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3" name="Line 26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4" name="Line 26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5" name="Line 26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6" name="Line 26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7" name="Line 26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8" name="Line 270"/>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59" name="Line 271"/>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0" name="Line 272"/>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1" name="Text Box 273"/>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B+     B-      A-</a:t>
            </a:r>
          </a:p>
        </p:txBody>
      </p:sp>
      <p:sp>
        <p:nvSpPr>
          <p:cNvPr id="242962" name="Text Box 274"/>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2963" name="Text Box 275"/>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2964" name="Oval 276"/>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5" name="Line 277"/>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6" name="Text Box 278"/>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a:t>
            </a:r>
          </a:p>
        </p:txBody>
      </p:sp>
      <p:grpSp>
        <p:nvGrpSpPr>
          <p:cNvPr id="242967" name="Group 279"/>
          <p:cNvGrpSpPr>
            <a:grpSpLocks/>
          </p:cNvGrpSpPr>
          <p:nvPr/>
        </p:nvGrpSpPr>
        <p:grpSpPr bwMode="auto">
          <a:xfrm>
            <a:off x="4687888" y="1397000"/>
            <a:ext cx="212725" cy="336550"/>
            <a:chOff x="2913" y="984"/>
            <a:chExt cx="134" cy="212"/>
          </a:xfrm>
        </p:grpSpPr>
        <p:sp>
          <p:nvSpPr>
            <p:cNvPr id="242968" name="Line 28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69" name="AutoShape 2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2970" name="Oval 2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1" name="Text Box 2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2972" name="Line 28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3" name="Line 28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4" name="Oval 28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75" name="Group 287"/>
          <p:cNvGrpSpPr>
            <a:grpSpLocks/>
          </p:cNvGrpSpPr>
          <p:nvPr/>
        </p:nvGrpSpPr>
        <p:grpSpPr bwMode="auto">
          <a:xfrm flipH="1">
            <a:off x="2606675" y="5341938"/>
            <a:ext cx="288925" cy="1058862"/>
            <a:chOff x="414" y="2846"/>
            <a:chExt cx="182" cy="667"/>
          </a:xfrm>
        </p:grpSpPr>
        <p:grpSp>
          <p:nvGrpSpPr>
            <p:cNvPr id="242976" name="Group 288"/>
            <p:cNvGrpSpPr>
              <a:grpSpLocks/>
            </p:cNvGrpSpPr>
            <p:nvPr/>
          </p:nvGrpSpPr>
          <p:grpSpPr bwMode="auto">
            <a:xfrm>
              <a:off x="417" y="3213"/>
              <a:ext cx="41" cy="54"/>
              <a:chOff x="419" y="3223"/>
              <a:chExt cx="41" cy="54"/>
            </a:xfrm>
          </p:grpSpPr>
          <p:sp>
            <p:nvSpPr>
              <p:cNvPr id="242977"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78"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79" name="Line 29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0" name="Line 29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1" name="Line 29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2" name="Rectangle 29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3" name="Rectangle 29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4" name="Line 29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5" name="Line 29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6" name="Rectangle 29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7" name="Arc 29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8" name="Arc 30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89" name="Line 30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0" name="Line 30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2991" name="Group 303"/>
            <p:cNvGrpSpPr>
              <a:grpSpLocks/>
            </p:cNvGrpSpPr>
            <p:nvPr/>
          </p:nvGrpSpPr>
          <p:grpSpPr bwMode="auto">
            <a:xfrm>
              <a:off x="416" y="3126"/>
              <a:ext cx="41" cy="54"/>
              <a:chOff x="419" y="3223"/>
              <a:chExt cx="41" cy="54"/>
            </a:xfrm>
          </p:grpSpPr>
          <p:sp>
            <p:nvSpPr>
              <p:cNvPr id="242992" name="Line 3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3" name="Line 3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2994" name="Group 306"/>
          <p:cNvGrpSpPr>
            <a:grpSpLocks/>
          </p:cNvGrpSpPr>
          <p:nvPr/>
        </p:nvGrpSpPr>
        <p:grpSpPr bwMode="auto">
          <a:xfrm>
            <a:off x="625475" y="5330825"/>
            <a:ext cx="288925" cy="1058863"/>
            <a:chOff x="414" y="2846"/>
            <a:chExt cx="182" cy="667"/>
          </a:xfrm>
        </p:grpSpPr>
        <p:grpSp>
          <p:nvGrpSpPr>
            <p:cNvPr id="242995" name="Group 307"/>
            <p:cNvGrpSpPr>
              <a:grpSpLocks/>
            </p:cNvGrpSpPr>
            <p:nvPr/>
          </p:nvGrpSpPr>
          <p:grpSpPr bwMode="auto">
            <a:xfrm>
              <a:off x="417" y="3213"/>
              <a:ext cx="41" cy="54"/>
              <a:chOff x="419" y="3223"/>
              <a:chExt cx="41" cy="54"/>
            </a:xfrm>
          </p:grpSpPr>
          <p:sp>
            <p:nvSpPr>
              <p:cNvPr id="242996"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7"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2998" name="Line 31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2999" name="Line 31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0" name="Line 31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1" name="Rectangle 31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2" name="Rectangle 31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3" name="Line 31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4" name="Line 31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5" name="Rectangle 31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6" name="Arc 31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7" name="Arc 31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8" name="Line 32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09" name="Line 32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10" name="Group 322"/>
            <p:cNvGrpSpPr>
              <a:grpSpLocks/>
            </p:cNvGrpSpPr>
            <p:nvPr/>
          </p:nvGrpSpPr>
          <p:grpSpPr bwMode="auto">
            <a:xfrm>
              <a:off x="416" y="3126"/>
              <a:ext cx="41" cy="54"/>
              <a:chOff x="419" y="3223"/>
              <a:chExt cx="41" cy="54"/>
            </a:xfrm>
          </p:grpSpPr>
          <p:sp>
            <p:nvSpPr>
              <p:cNvPr id="243011" name="Line 3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2" name="Line 3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3013" name="Group 325"/>
          <p:cNvGrpSpPr>
            <a:grpSpLocks/>
          </p:cNvGrpSpPr>
          <p:nvPr/>
        </p:nvGrpSpPr>
        <p:grpSpPr bwMode="auto">
          <a:xfrm rot="5400000" flipH="1">
            <a:off x="2536825" y="1089026"/>
            <a:ext cx="681037" cy="188912"/>
            <a:chOff x="2621" y="712"/>
            <a:chExt cx="429" cy="119"/>
          </a:xfrm>
        </p:grpSpPr>
        <p:sp>
          <p:nvSpPr>
            <p:cNvPr id="243014" name="Rectangle 32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5" name="Rectangle 32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16" name="Group 328"/>
            <p:cNvGrpSpPr>
              <a:grpSpLocks/>
            </p:cNvGrpSpPr>
            <p:nvPr/>
          </p:nvGrpSpPr>
          <p:grpSpPr bwMode="auto">
            <a:xfrm>
              <a:off x="2788" y="795"/>
              <a:ext cx="49" cy="36"/>
              <a:chOff x="2834" y="1154"/>
              <a:chExt cx="49" cy="36"/>
            </a:xfrm>
          </p:grpSpPr>
          <p:sp>
            <p:nvSpPr>
              <p:cNvPr id="243017" name="Line 3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18" name="Line 3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019" name="Line 33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0" name="Line 33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1" name="Line 33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2" name="Line 33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3" name="Line 33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24" name="Group 336"/>
            <p:cNvGrpSpPr>
              <a:grpSpLocks/>
            </p:cNvGrpSpPr>
            <p:nvPr/>
          </p:nvGrpSpPr>
          <p:grpSpPr bwMode="auto">
            <a:xfrm>
              <a:off x="2621" y="738"/>
              <a:ext cx="100" cy="70"/>
              <a:chOff x="2619" y="1091"/>
              <a:chExt cx="100" cy="70"/>
            </a:xfrm>
          </p:grpSpPr>
          <p:sp>
            <p:nvSpPr>
              <p:cNvPr id="243025" name="Oval 33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6" name="Line 33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27" name="Line 33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028" name="Group 340"/>
            <p:cNvGrpSpPr>
              <a:grpSpLocks/>
            </p:cNvGrpSpPr>
            <p:nvPr/>
          </p:nvGrpSpPr>
          <p:grpSpPr bwMode="auto">
            <a:xfrm>
              <a:off x="2859" y="795"/>
              <a:ext cx="49" cy="36"/>
              <a:chOff x="2834" y="1154"/>
              <a:chExt cx="49" cy="36"/>
            </a:xfrm>
          </p:grpSpPr>
          <p:sp>
            <p:nvSpPr>
              <p:cNvPr id="243029"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0"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3031" name="Line 34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2" name="Text Box 34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3033" name="Group 345"/>
          <p:cNvGrpSpPr>
            <a:grpSpLocks/>
          </p:cNvGrpSpPr>
          <p:nvPr/>
        </p:nvGrpSpPr>
        <p:grpSpPr bwMode="auto">
          <a:xfrm rot="5400000">
            <a:off x="2184400" y="992188"/>
            <a:ext cx="282575" cy="171450"/>
            <a:chOff x="936" y="744"/>
            <a:chExt cx="178" cy="108"/>
          </a:xfrm>
        </p:grpSpPr>
        <p:sp>
          <p:nvSpPr>
            <p:cNvPr id="243034" name="Line 34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5" name="AutoShape 34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036" name="Line 348"/>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7" name="Oval 349"/>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8" name="Line 350"/>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39" name="Rectangle 351"/>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0" name="Rectangle 352"/>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1" name="Line 353"/>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2" name="Line 354"/>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43" name="Group 355"/>
          <p:cNvGrpSpPr>
            <a:grpSpLocks/>
          </p:cNvGrpSpPr>
          <p:nvPr/>
        </p:nvGrpSpPr>
        <p:grpSpPr bwMode="auto">
          <a:xfrm>
            <a:off x="795338" y="2474913"/>
            <a:ext cx="74612" cy="69850"/>
            <a:chOff x="1875" y="2013"/>
            <a:chExt cx="47" cy="44"/>
          </a:xfrm>
        </p:grpSpPr>
        <p:sp>
          <p:nvSpPr>
            <p:cNvPr id="243044" name="Line 35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5" name="Line 35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046" name="Rectangle 358"/>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7" name="AutoShape 359"/>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048" name="Rectangle 360"/>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49" name="AutoShape 361"/>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050" name="Line 362"/>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1" name="Line 363"/>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2" name="Line 364"/>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3" name="Line 365"/>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54" name="Group 366"/>
          <p:cNvGrpSpPr>
            <a:grpSpLocks/>
          </p:cNvGrpSpPr>
          <p:nvPr/>
        </p:nvGrpSpPr>
        <p:grpSpPr bwMode="auto">
          <a:xfrm>
            <a:off x="1547813" y="2471738"/>
            <a:ext cx="74612" cy="69850"/>
            <a:chOff x="1781" y="2013"/>
            <a:chExt cx="47" cy="44"/>
          </a:xfrm>
        </p:grpSpPr>
        <p:sp>
          <p:nvSpPr>
            <p:cNvPr id="243055" name="Line 36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56" name="Line 36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057" name="Text Box 369"/>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3058" name="Text Box 370"/>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3059" name="Rectangle 371"/>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060" name="Line 372"/>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1" name="Line 373"/>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2" name="Line 374"/>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3" name="Rectangle 375"/>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064" name="Line 376"/>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5" name="Line 377"/>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6" name="Line 378"/>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3067" name="Line 379"/>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068" name="Group 380"/>
          <p:cNvGrpSpPr>
            <a:grpSpLocks/>
          </p:cNvGrpSpPr>
          <p:nvPr/>
        </p:nvGrpSpPr>
        <p:grpSpPr bwMode="auto">
          <a:xfrm>
            <a:off x="976313" y="4151313"/>
            <a:ext cx="481012" cy="242887"/>
            <a:chOff x="615" y="2615"/>
            <a:chExt cx="303" cy="153"/>
          </a:xfrm>
        </p:grpSpPr>
        <p:sp>
          <p:nvSpPr>
            <p:cNvPr id="243069" name="Oval 38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0" name="Line 38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1" name="Line 38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072" name="Line 38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88EF2C5E-30E2-6447-896B-0928B5263A6B}" type="slidenum">
              <a:rPr lang="en-US"/>
              <a:pPr/>
              <a:t>176</a:t>
            </a:fld>
            <a:endParaRPr lang="en-US"/>
          </a:p>
        </p:txBody>
      </p:sp>
      <p:sp>
        <p:nvSpPr>
          <p:cNvPr id="243714"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43715"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3716"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3717"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7"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8"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729" name="Group 17"/>
          <p:cNvGrpSpPr>
            <a:grpSpLocks/>
          </p:cNvGrpSpPr>
          <p:nvPr/>
        </p:nvGrpSpPr>
        <p:grpSpPr bwMode="auto">
          <a:xfrm rot="-5400000">
            <a:off x="1893094" y="1185069"/>
            <a:ext cx="77788" cy="57150"/>
            <a:chOff x="2834" y="1154"/>
            <a:chExt cx="49" cy="36"/>
          </a:xfrm>
        </p:grpSpPr>
        <p:sp>
          <p:nvSpPr>
            <p:cNvPr id="243730"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1"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32"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3"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4"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5"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6"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737" name="Group 25"/>
          <p:cNvGrpSpPr>
            <a:grpSpLocks/>
          </p:cNvGrpSpPr>
          <p:nvPr/>
        </p:nvGrpSpPr>
        <p:grpSpPr bwMode="auto">
          <a:xfrm rot="-5400000">
            <a:off x="1789113" y="1382712"/>
            <a:ext cx="158750" cy="111125"/>
            <a:chOff x="2619" y="1091"/>
            <a:chExt cx="100" cy="70"/>
          </a:xfrm>
        </p:grpSpPr>
        <p:sp>
          <p:nvSpPr>
            <p:cNvPr id="243738"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39"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40"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741" name="Group 29"/>
          <p:cNvGrpSpPr>
            <a:grpSpLocks/>
          </p:cNvGrpSpPr>
          <p:nvPr/>
        </p:nvGrpSpPr>
        <p:grpSpPr bwMode="auto">
          <a:xfrm rot="-5400000">
            <a:off x="1893094" y="1072357"/>
            <a:ext cx="77787" cy="57150"/>
            <a:chOff x="2834" y="1154"/>
            <a:chExt cx="49" cy="36"/>
          </a:xfrm>
        </p:grpSpPr>
        <p:sp>
          <p:nvSpPr>
            <p:cNvPr id="243742"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43"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45" name="Line 3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747" name="Group 35"/>
          <p:cNvGrpSpPr>
            <a:grpSpLocks/>
          </p:cNvGrpSpPr>
          <p:nvPr/>
        </p:nvGrpSpPr>
        <p:grpSpPr bwMode="auto">
          <a:xfrm>
            <a:off x="1206500" y="2544763"/>
            <a:ext cx="141288" cy="360362"/>
            <a:chOff x="1852" y="2057"/>
            <a:chExt cx="89" cy="227"/>
          </a:xfrm>
        </p:grpSpPr>
        <p:grpSp>
          <p:nvGrpSpPr>
            <p:cNvPr id="243748" name="Group 36"/>
            <p:cNvGrpSpPr>
              <a:grpSpLocks/>
            </p:cNvGrpSpPr>
            <p:nvPr/>
          </p:nvGrpSpPr>
          <p:grpSpPr bwMode="auto">
            <a:xfrm>
              <a:off x="1878" y="2259"/>
              <a:ext cx="35" cy="25"/>
              <a:chOff x="0" y="0"/>
              <a:chExt cx="20000" cy="19734"/>
            </a:xfrm>
          </p:grpSpPr>
          <p:sp>
            <p:nvSpPr>
              <p:cNvPr id="243749" name="Line 3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0" name="Line 3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1" name="Line 3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52" name="Rectangle 4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3" name="Line 4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4" name="Line 4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5" name="Line 4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6" name="Line 4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57" name="Line 4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758" name="Group 46"/>
          <p:cNvGrpSpPr>
            <a:grpSpLocks/>
          </p:cNvGrpSpPr>
          <p:nvPr/>
        </p:nvGrpSpPr>
        <p:grpSpPr bwMode="auto">
          <a:xfrm>
            <a:off x="1498600" y="2544763"/>
            <a:ext cx="142875" cy="349250"/>
            <a:chOff x="2036" y="2057"/>
            <a:chExt cx="90" cy="220"/>
          </a:xfrm>
        </p:grpSpPr>
        <p:grpSp>
          <p:nvGrpSpPr>
            <p:cNvPr id="243759" name="Group 47"/>
            <p:cNvGrpSpPr>
              <a:grpSpLocks/>
            </p:cNvGrpSpPr>
            <p:nvPr/>
          </p:nvGrpSpPr>
          <p:grpSpPr bwMode="auto">
            <a:xfrm>
              <a:off x="2062" y="2252"/>
              <a:ext cx="35" cy="25"/>
              <a:chOff x="0" y="0"/>
              <a:chExt cx="20000" cy="20208"/>
            </a:xfrm>
          </p:grpSpPr>
          <p:sp>
            <p:nvSpPr>
              <p:cNvPr id="243760" name="Line 4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1" name="Line 4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2" name="Line 5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63" name="Rectangle 5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4" name="Line 5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5" name="Line 5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6" name="Line 5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7" name="Line 5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68" name="Line 5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771" name="Line 5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2" name="Line 6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3" name="Line 6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4" name="Line 6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5" name="Line 6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6" name="Line 6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7" name="Rectangle 6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8" name="Oval 6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79" name="Line 6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0" name="Line 6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1" name="Line 6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2" name="Line 7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3" name="Line 7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4" name="Line 7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5" name="Line 7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6" name="Line 7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7" name="Line 7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8" name="Line 7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89" name="Line 7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0" name="Line 7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1" name="Line 7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2" name="Line 8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3" name="Line 8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4" name="Line 8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5" name="Oval 8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6" name="Line 8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7" name="Line 85"/>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8" name="Line 86"/>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99" name="Line 87"/>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0" name="Line 88"/>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1" name="Line 89"/>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2" name="Rectangle 90"/>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03" name="Group 91"/>
          <p:cNvGrpSpPr>
            <a:grpSpLocks/>
          </p:cNvGrpSpPr>
          <p:nvPr/>
        </p:nvGrpSpPr>
        <p:grpSpPr bwMode="auto">
          <a:xfrm>
            <a:off x="3943350" y="2178050"/>
            <a:ext cx="74613" cy="69850"/>
            <a:chOff x="1781" y="2013"/>
            <a:chExt cx="47" cy="44"/>
          </a:xfrm>
        </p:grpSpPr>
        <p:sp>
          <p:nvSpPr>
            <p:cNvPr id="243804" name="Line 9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5" name="Line 9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06" name="Rectangle 94"/>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7" name="Line 95"/>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08" name="Line 96"/>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09" name="Group 97"/>
          <p:cNvGrpSpPr>
            <a:grpSpLocks/>
          </p:cNvGrpSpPr>
          <p:nvPr/>
        </p:nvGrpSpPr>
        <p:grpSpPr bwMode="auto">
          <a:xfrm>
            <a:off x="4679950" y="2178050"/>
            <a:ext cx="74613" cy="69850"/>
            <a:chOff x="1875" y="2013"/>
            <a:chExt cx="47" cy="44"/>
          </a:xfrm>
        </p:grpSpPr>
        <p:sp>
          <p:nvSpPr>
            <p:cNvPr id="243810" name="Line 9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1" name="Line 9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12" name="Rectangle 100"/>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13" name="Group 101"/>
          <p:cNvGrpSpPr>
            <a:grpSpLocks/>
          </p:cNvGrpSpPr>
          <p:nvPr/>
        </p:nvGrpSpPr>
        <p:grpSpPr bwMode="auto">
          <a:xfrm>
            <a:off x="3919538" y="2247900"/>
            <a:ext cx="141287" cy="360363"/>
            <a:chOff x="1852" y="2057"/>
            <a:chExt cx="89" cy="227"/>
          </a:xfrm>
        </p:grpSpPr>
        <p:grpSp>
          <p:nvGrpSpPr>
            <p:cNvPr id="243814" name="Group 102"/>
            <p:cNvGrpSpPr>
              <a:grpSpLocks/>
            </p:cNvGrpSpPr>
            <p:nvPr/>
          </p:nvGrpSpPr>
          <p:grpSpPr bwMode="auto">
            <a:xfrm>
              <a:off x="1878" y="2259"/>
              <a:ext cx="35" cy="25"/>
              <a:chOff x="0" y="0"/>
              <a:chExt cx="20000" cy="19734"/>
            </a:xfrm>
          </p:grpSpPr>
          <p:sp>
            <p:nvSpPr>
              <p:cNvPr id="243815" name="Line 10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6" name="Line 10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7" name="Line 10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18" name="Rectangle 10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19" name="Line 10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0" name="Line 10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1" name="Line 10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2" name="Line 11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3" name="Line 11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824" name="Group 112"/>
          <p:cNvGrpSpPr>
            <a:grpSpLocks/>
          </p:cNvGrpSpPr>
          <p:nvPr/>
        </p:nvGrpSpPr>
        <p:grpSpPr bwMode="auto">
          <a:xfrm>
            <a:off x="4211638" y="2247900"/>
            <a:ext cx="142875" cy="349250"/>
            <a:chOff x="2036" y="2057"/>
            <a:chExt cx="90" cy="220"/>
          </a:xfrm>
        </p:grpSpPr>
        <p:grpSp>
          <p:nvGrpSpPr>
            <p:cNvPr id="243825" name="Group 113"/>
            <p:cNvGrpSpPr>
              <a:grpSpLocks/>
            </p:cNvGrpSpPr>
            <p:nvPr/>
          </p:nvGrpSpPr>
          <p:grpSpPr bwMode="auto">
            <a:xfrm>
              <a:off x="2062" y="2252"/>
              <a:ext cx="35" cy="25"/>
              <a:chOff x="0" y="0"/>
              <a:chExt cx="20000" cy="20208"/>
            </a:xfrm>
          </p:grpSpPr>
          <p:sp>
            <p:nvSpPr>
              <p:cNvPr id="243826" name="Line 11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7" name="Line 11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28" name="Line 11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29" name="Rectangle 11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0" name="Line 11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1" name="Line 11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2" name="Line 12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3" name="Line 12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4" name="Line 12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35" name="Rectangle 123"/>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6" name="Rectangle 124"/>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37" name="Group 125"/>
          <p:cNvGrpSpPr>
            <a:grpSpLocks/>
          </p:cNvGrpSpPr>
          <p:nvPr/>
        </p:nvGrpSpPr>
        <p:grpSpPr bwMode="auto">
          <a:xfrm flipV="1">
            <a:off x="5119688" y="1133475"/>
            <a:ext cx="415925" cy="936625"/>
            <a:chOff x="2440" y="1064"/>
            <a:chExt cx="262" cy="590"/>
          </a:xfrm>
        </p:grpSpPr>
        <p:sp>
          <p:nvSpPr>
            <p:cNvPr id="243838" name="Rectangle 126"/>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39" name="Rectangle 127"/>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0" name="Rectangle 128"/>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1" name="Rectangle 129"/>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2" name="Line 130"/>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3" name="AutoShape 131"/>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844" name="AutoShape 132"/>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45" name="Rectangle 133"/>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6" name="AutoShape 134"/>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47" name="Rectangle 13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48" name="Rectangle 13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49" name="Group 137"/>
          <p:cNvGrpSpPr>
            <a:grpSpLocks/>
          </p:cNvGrpSpPr>
          <p:nvPr/>
        </p:nvGrpSpPr>
        <p:grpSpPr bwMode="auto">
          <a:xfrm flipV="1">
            <a:off x="5756275" y="1995488"/>
            <a:ext cx="77788" cy="57150"/>
            <a:chOff x="2834" y="1154"/>
            <a:chExt cx="49" cy="36"/>
          </a:xfrm>
        </p:grpSpPr>
        <p:sp>
          <p:nvSpPr>
            <p:cNvPr id="243850" name="Line 1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1" name="Line 1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52" name="Line 14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3" name="Line 14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4" name="Line 14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5" name="Line 14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6" name="Line 14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57" name="Group 145"/>
          <p:cNvGrpSpPr>
            <a:grpSpLocks/>
          </p:cNvGrpSpPr>
          <p:nvPr/>
        </p:nvGrpSpPr>
        <p:grpSpPr bwMode="auto">
          <a:xfrm flipV="1">
            <a:off x="5491163" y="2032000"/>
            <a:ext cx="158750" cy="111125"/>
            <a:chOff x="2619" y="1091"/>
            <a:chExt cx="100" cy="70"/>
          </a:xfrm>
        </p:grpSpPr>
        <p:sp>
          <p:nvSpPr>
            <p:cNvPr id="243858" name="Oval 1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59" name="Line 1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0" name="Line 1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861" name="Group 149"/>
          <p:cNvGrpSpPr>
            <a:grpSpLocks/>
          </p:cNvGrpSpPr>
          <p:nvPr/>
        </p:nvGrpSpPr>
        <p:grpSpPr bwMode="auto">
          <a:xfrm flipV="1">
            <a:off x="5868988" y="1995488"/>
            <a:ext cx="77787" cy="57150"/>
            <a:chOff x="2834" y="1154"/>
            <a:chExt cx="49" cy="36"/>
          </a:xfrm>
        </p:grpSpPr>
        <p:sp>
          <p:nvSpPr>
            <p:cNvPr id="243862" name="Line 1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3" name="Line 1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864" name="Line 152"/>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7" name="Line 155"/>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68" name="Text Box 156"/>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3869" name="Text Box 157"/>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3870" name="Line 158"/>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1" name="Line 159"/>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2" name="Line 16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3" name="Line 16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4" name="Line 16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5" name="Rectangle 16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6" name="Line 16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7" name="Line 16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8" name="Line 16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79" name="Line 16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0" name="Line 16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1" name="Line 16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2" name="Line 17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3" name="Line 17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4" name="Line 17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5" name="Text Box 17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3886" name="AutoShape 17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887" name="Text Box 17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3888" name="Oval 17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89" name="Line 17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0" name="Line 17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1" name="Line 17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2" name="Line 18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3" name="Line 18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4" name="Oval 182"/>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5" name="Line 183"/>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6" name="Line 184"/>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897" name="Group 185"/>
          <p:cNvGrpSpPr>
            <a:grpSpLocks/>
          </p:cNvGrpSpPr>
          <p:nvPr/>
        </p:nvGrpSpPr>
        <p:grpSpPr bwMode="auto">
          <a:xfrm rot="5400000">
            <a:off x="3285331" y="4418807"/>
            <a:ext cx="84137" cy="177800"/>
            <a:chOff x="0" y="0"/>
            <a:chExt cx="20000" cy="20000"/>
          </a:xfrm>
        </p:grpSpPr>
        <p:sp>
          <p:nvSpPr>
            <p:cNvPr id="243898" name="Arc 18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899" name="Arc 18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900" name="Group 188"/>
          <p:cNvGrpSpPr>
            <a:grpSpLocks/>
          </p:cNvGrpSpPr>
          <p:nvPr/>
        </p:nvGrpSpPr>
        <p:grpSpPr bwMode="auto">
          <a:xfrm flipH="1">
            <a:off x="4978400" y="3932238"/>
            <a:ext cx="74613" cy="171450"/>
            <a:chOff x="0" y="0"/>
            <a:chExt cx="20000" cy="20000"/>
          </a:xfrm>
        </p:grpSpPr>
        <p:sp>
          <p:nvSpPr>
            <p:cNvPr id="243901" name="Arc 1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2" name="Arc 1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03" name="Line 191"/>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4" name="Line 192"/>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5" name="AutoShape 193"/>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906" name="Text Box 194"/>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3907" name="Text Box 195"/>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3908" name="Rectangle 196"/>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09" name="Rectangle 197"/>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10" name="Group 198"/>
          <p:cNvGrpSpPr>
            <a:grpSpLocks/>
          </p:cNvGrpSpPr>
          <p:nvPr/>
        </p:nvGrpSpPr>
        <p:grpSpPr bwMode="auto">
          <a:xfrm rot="-10800000" flipH="1" flipV="1">
            <a:off x="5673725" y="1590675"/>
            <a:ext cx="77788" cy="57150"/>
            <a:chOff x="2834" y="1154"/>
            <a:chExt cx="49" cy="36"/>
          </a:xfrm>
        </p:grpSpPr>
        <p:sp>
          <p:nvSpPr>
            <p:cNvPr id="243911" name="Line 19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2" name="Line 20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13" name="Line 201"/>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4" name="Line 202"/>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5" name="Line 203"/>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6" name="Line 204"/>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17" name="Line 205"/>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18" name="Group 206"/>
          <p:cNvGrpSpPr>
            <a:grpSpLocks/>
          </p:cNvGrpSpPr>
          <p:nvPr/>
        </p:nvGrpSpPr>
        <p:grpSpPr bwMode="auto">
          <a:xfrm rot="-10800000" flipH="1" flipV="1">
            <a:off x="5408613" y="1500188"/>
            <a:ext cx="158750" cy="111125"/>
            <a:chOff x="2619" y="1091"/>
            <a:chExt cx="100" cy="70"/>
          </a:xfrm>
        </p:grpSpPr>
        <p:sp>
          <p:nvSpPr>
            <p:cNvPr id="243919" name="Oval 20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0" name="Line 20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1" name="Line 20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3922" name="Group 210"/>
          <p:cNvGrpSpPr>
            <a:grpSpLocks/>
          </p:cNvGrpSpPr>
          <p:nvPr/>
        </p:nvGrpSpPr>
        <p:grpSpPr bwMode="auto">
          <a:xfrm rot="-10800000" flipH="1" flipV="1">
            <a:off x="5786438" y="1590675"/>
            <a:ext cx="77787" cy="57150"/>
            <a:chOff x="2834" y="1154"/>
            <a:chExt cx="49" cy="36"/>
          </a:xfrm>
        </p:grpSpPr>
        <p:sp>
          <p:nvSpPr>
            <p:cNvPr id="243923" name="Line 21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4" name="Line 21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25" name="Line 213"/>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26" name="Group 214"/>
          <p:cNvGrpSpPr>
            <a:grpSpLocks/>
          </p:cNvGrpSpPr>
          <p:nvPr/>
        </p:nvGrpSpPr>
        <p:grpSpPr bwMode="auto">
          <a:xfrm rot="-10800000">
            <a:off x="2897188" y="5854700"/>
            <a:ext cx="311150" cy="212725"/>
            <a:chOff x="1783" y="2458"/>
            <a:chExt cx="196" cy="134"/>
          </a:xfrm>
        </p:grpSpPr>
        <p:sp>
          <p:nvSpPr>
            <p:cNvPr id="243927" name="Line 21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28" name="AutoShape 21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929" name="Line 21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0" name="AutoShape 21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3931" name="Text Box 21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3932" name="Group 220"/>
          <p:cNvGrpSpPr>
            <a:grpSpLocks/>
          </p:cNvGrpSpPr>
          <p:nvPr/>
        </p:nvGrpSpPr>
        <p:grpSpPr bwMode="auto">
          <a:xfrm rot="10800000" flipH="1">
            <a:off x="320675" y="5851525"/>
            <a:ext cx="311150" cy="212725"/>
            <a:chOff x="1783" y="2458"/>
            <a:chExt cx="196" cy="134"/>
          </a:xfrm>
        </p:grpSpPr>
        <p:sp>
          <p:nvSpPr>
            <p:cNvPr id="243933" name="Line 22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4" name="AutoShape 22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935" name="Line 22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6" name="Rectangle 22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7" name="Line 22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8" name="Line 22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39" name="Line 22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0" name="Rectangle 22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1" name="Line 22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2" name="Line 23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3" name="Line 23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4" name="Rectangle 23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5" name="Line 23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6" name="Line 23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7" name="Line 23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8" name="Rectangle 23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49" name="Line 23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0" name="Line 23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1" name="Line 23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2" name="Rectangle 24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3" name="Oval 24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4" name="Oval 24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5" name="Oval 24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6" name="Rectangle 24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7" name="Line 24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8" name="Line 24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59" name="Line 24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0" name="Rectangle 24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1" name="Line 24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2" name="Line 25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3" name="Line 25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64" name="Group 252"/>
          <p:cNvGrpSpPr>
            <a:grpSpLocks/>
          </p:cNvGrpSpPr>
          <p:nvPr/>
        </p:nvGrpSpPr>
        <p:grpSpPr bwMode="auto">
          <a:xfrm>
            <a:off x="1385888" y="3957638"/>
            <a:ext cx="131762" cy="133350"/>
            <a:chOff x="873" y="2493"/>
            <a:chExt cx="83" cy="84"/>
          </a:xfrm>
        </p:grpSpPr>
        <p:sp>
          <p:nvSpPr>
            <p:cNvPr id="243965" name="Line 25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66" name="Line 25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3967" name="Line 25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3" name="Rectangle 26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4" name="Oval 26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5" name="Oval 26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6" name="Oval 26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7" name="Line 26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8" name="Line 26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79" name="Line 26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0" name="Line 26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1" name="Line 26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2" name="Line 270"/>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3" name="Line 271"/>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4" name="Line 272"/>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5" name="Text Box 273"/>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B+     B-      A-</a:t>
            </a:r>
          </a:p>
        </p:txBody>
      </p:sp>
      <p:sp>
        <p:nvSpPr>
          <p:cNvPr id="243986" name="Text Box 274"/>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3987" name="Text Box 275"/>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3988" name="Oval 276"/>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89" name="Line 277"/>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0" name="Text Box 278"/>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a:t>
            </a:r>
          </a:p>
        </p:txBody>
      </p:sp>
      <p:grpSp>
        <p:nvGrpSpPr>
          <p:cNvPr id="243991" name="Group 279"/>
          <p:cNvGrpSpPr>
            <a:grpSpLocks/>
          </p:cNvGrpSpPr>
          <p:nvPr/>
        </p:nvGrpSpPr>
        <p:grpSpPr bwMode="auto">
          <a:xfrm>
            <a:off x="4687888" y="1397000"/>
            <a:ext cx="212725" cy="336550"/>
            <a:chOff x="2913" y="984"/>
            <a:chExt cx="134" cy="212"/>
          </a:xfrm>
        </p:grpSpPr>
        <p:sp>
          <p:nvSpPr>
            <p:cNvPr id="243992" name="Line 28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3" name="AutoShape 2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3994" name="Oval 2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5" name="Text Box 2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3996" name="Line 28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7" name="Line 28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998" name="Oval 28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999" name="Group 287"/>
          <p:cNvGrpSpPr>
            <a:grpSpLocks/>
          </p:cNvGrpSpPr>
          <p:nvPr/>
        </p:nvGrpSpPr>
        <p:grpSpPr bwMode="auto">
          <a:xfrm flipH="1">
            <a:off x="2606675" y="5341938"/>
            <a:ext cx="288925" cy="1058862"/>
            <a:chOff x="414" y="2846"/>
            <a:chExt cx="182" cy="667"/>
          </a:xfrm>
        </p:grpSpPr>
        <p:grpSp>
          <p:nvGrpSpPr>
            <p:cNvPr id="244000" name="Group 288"/>
            <p:cNvGrpSpPr>
              <a:grpSpLocks/>
            </p:cNvGrpSpPr>
            <p:nvPr/>
          </p:nvGrpSpPr>
          <p:grpSpPr bwMode="auto">
            <a:xfrm>
              <a:off x="417" y="3213"/>
              <a:ext cx="41" cy="54"/>
              <a:chOff x="419" y="3223"/>
              <a:chExt cx="41" cy="54"/>
            </a:xfrm>
          </p:grpSpPr>
          <p:sp>
            <p:nvSpPr>
              <p:cNvPr id="244001"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2"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03" name="Line 29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4" name="Line 29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5" name="Line 29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6" name="Rectangle 29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7" name="Rectangle 29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8" name="Line 29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09" name="Line 29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0" name="Rectangle 29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1" name="Arc 29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2" name="Arc 30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3" name="Line 30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4" name="Line 30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15" name="Group 303"/>
            <p:cNvGrpSpPr>
              <a:grpSpLocks/>
            </p:cNvGrpSpPr>
            <p:nvPr/>
          </p:nvGrpSpPr>
          <p:grpSpPr bwMode="auto">
            <a:xfrm>
              <a:off x="416" y="3126"/>
              <a:ext cx="41" cy="54"/>
              <a:chOff x="419" y="3223"/>
              <a:chExt cx="41" cy="54"/>
            </a:xfrm>
          </p:grpSpPr>
          <p:sp>
            <p:nvSpPr>
              <p:cNvPr id="244016" name="Line 3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17" name="Line 3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4018" name="Group 306"/>
          <p:cNvGrpSpPr>
            <a:grpSpLocks/>
          </p:cNvGrpSpPr>
          <p:nvPr/>
        </p:nvGrpSpPr>
        <p:grpSpPr bwMode="auto">
          <a:xfrm>
            <a:off x="625475" y="5330825"/>
            <a:ext cx="288925" cy="1058863"/>
            <a:chOff x="414" y="2846"/>
            <a:chExt cx="182" cy="667"/>
          </a:xfrm>
        </p:grpSpPr>
        <p:grpSp>
          <p:nvGrpSpPr>
            <p:cNvPr id="244019" name="Group 307"/>
            <p:cNvGrpSpPr>
              <a:grpSpLocks/>
            </p:cNvGrpSpPr>
            <p:nvPr/>
          </p:nvGrpSpPr>
          <p:grpSpPr bwMode="auto">
            <a:xfrm>
              <a:off x="417" y="3213"/>
              <a:ext cx="41" cy="54"/>
              <a:chOff x="419" y="3223"/>
              <a:chExt cx="41" cy="54"/>
            </a:xfrm>
          </p:grpSpPr>
          <p:sp>
            <p:nvSpPr>
              <p:cNvPr id="244020"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1"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22" name="Line 31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3" name="Line 31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4" name="Line 31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5" name="Rectangle 31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6" name="Rectangle 31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7" name="Line 31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8" name="Line 31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29" name="Rectangle 31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0" name="Arc 31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1" name="Arc 31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2" name="Line 32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3" name="Line 32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34" name="Group 322"/>
            <p:cNvGrpSpPr>
              <a:grpSpLocks/>
            </p:cNvGrpSpPr>
            <p:nvPr/>
          </p:nvGrpSpPr>
          <p:grpSpPr bwMode="auto">
            <a:xfrm>
              <a:off x="416" y="3126"/>
              <a:ext cx="41" cy="54"/>
              <a:chOff x="419" y="3223"/>
              <a:chExt cx="41" cy="54"/>
            </a:xfrm>
          </p:grpSpPr>
          <p:sp>
            <p:nvSpPr>
              <p:cNvPr id="244035" name="Line 3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6" name="Line 3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4037" name="Group 325"/>
          <p:cNvGrpSpPr>
            <a:grpSpLocks/>
          </p:cNvGrpSpPr>
          <p:nvPr/>
        </p:nvGrpSpPr>
        <p:grpSpPr bwMode="auto">
          <a:xfrm rot="5400000" flipH="1">
            <a:off x="2536825" y="1089026"/>
            <a:ext cx="681037" cy="188912"/>
            <a:chOff x="2621" y="712"/>
            <a:chExt cx="429" cy="119"/>
          </a:xfrm>
        </p:grpSpPr>
        <p:sp>
          <p:nvSpPr>
            <p:cNvPr id="244038" name="Rectangle 32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39" name="Rectangle 32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40" name="Group 328"/>
            <p:cNvGrpSpPr>
              <a:grpSpLocks/>
            </p:cNvGrpSpPr>
            <p:nvPr/>
          </p:nvGrpSpPr>
          <p:grpSpPr bwMode="auto">
            <a:xfrm>
              <a:off x="2788" y="795"/>
              <a:ext cx="49" cy="36"/>
              <a:chOff x="2834" y="1154"/>
              <a:chExt cx="49" cy="36"/>
            </a:xfrm>
          </p:grpSpPr>
          <p:sp>
            <p:nvSpPr>
              <p:cNvPr id="244041" name="Line 3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2" name="Line 3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43" name="Line 33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4" name="Line 33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5" name="Line 33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6" name="Line 33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47" name="Line 33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48" name="Group 336"/>
            <p:cNvGrpSpPr>
              <a:grpSpLocks/>
            </p:cNvGrpSpPr>
            <p:nvPr/>
          </p:nvGrpSpPr>
          <p:grpSpPr bwMode="auto">
            <a:xfrm>
              <a:off x="2621" y="738"/>
              <a:ext cx="100" cy="70"/>
              <a:chOff x="2619" y="1091"/>
              <a:chExt cx="100" cy="70"/>
            </a:xfrm>
          </p:grpSpPr>
          <p:sp>
            <p:nvSpPr>
              <p:cNvPr id="244049" name="Oval 33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0" name="Line 33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1" name="Line 33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052" name="Group 340"/>
            <p:cNvGrpSpPr>
              <a:grpSpLocks/>
            </p:cNvGrpSpPr>
            <p:nvPr/>
          </p:nvGrpSpPr>
          <p:grpSpPr bwMode="auto">
            <a:xfrm>
              <a:off x="2859" y="795"/>
              <a:ext cx="49" cy="36"/>
              <a:chOff x="2834" y="1154"/>
              <a:chExt cx="49" cy="36"/>
            </a:xfrm>
          </p:grpSpPr>
          <p:sp>
            <p:nvSpPr>
              <p:cNvPr id="244053"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4"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4055" name="Line 34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6" name="Text Box 34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4057" name="Group 345"/>
          <p:cNvGrpSpPr>
            <a:grpSpLocks/>
          </p:cNvGrpSpPr>
          <p:nvPr/>
        </p:nvGrpSpPr>
        <p:grpSpPr bwMode="auto">
          <a:xfrm rot="5400000">
            <a:off x="2184400" y="992188"/>
            <a:ext cx="282575" cy="171450"/>
            <a:chOff x="936" y="744"/>
            <a:chExt cx="178" cy="108"/>
          </a:xfrm>
        </p:grpSpPr>
        <p:sp>
          <p:nvSpPr>
            <p:cNvPr id="244058" name="Line 34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59" name="AutoShape 34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060" name="Line 348"/>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1" name="Oval 349"/>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2" name="Line 350"/>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3" name="Rectangle 351"/>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4" name="Rectangle 352"/>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5" name="Line 353"/>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6" name="Line 354"/>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67" name="Group 355"/>
          <p:cNvGrpSpPr>
            <a:grpSpLocks/>
          </p:cNvGrpSpPr>
          <p:nvPr/>
        </p:nvGrpSpPr>
        <p:grpSpPr bwMode="auto">
          <a:xfrm>
            <a:off x="795338" y="2474913"/>
            <a:ext cx="74612" cy="69850"/>
            <a:chOff x="1875" y="2013"/>
            <a:chExt cx="47" cy="44"/>
          </a:xfrm>
        </p:grpSpPr>
        <p:sp>
          <p:nvSpPr>
            <p:cNvPr id="244068" name="Line 35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69" name="Line 35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70" name="Rectangle 358"/>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1" name="AutoShape 359"/>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072" name="Rectangle 360"/>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3" name="AutoShape 361"/>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074" name="Line 362"/>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5" name="Line 363"/>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6" name="Line 364"/>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77" name="Line 365"/>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078" name="Group 366"/>
          <p:cNvGrpSpPr>
            <a:grpSpLocks/>
          </p:cNvGrpSpPr>
          <p:nvPr/>
        </p:nvGrpSpPr>
        <p:grpSpPr bwMode="auto">
          <a:xfrm>
            <a:off x="1547813" y="2471738"/>
            <a:ext cx="74612" cy="69850"/>
            <a:chOff x="1781" y="2013"/>
            <a:chExt cx="47" cy="44"/>
          </a:xfrm>
        </p:grpSpPr>
        <p:sp>
          <p:nvSpPr>
            <p:cNvPr id="244079" name="Line 36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80" name="Line 36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081" name="Text Box 369"/>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4082" name="Text Box 370"/>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4083" name="Rectangle 371"/>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084" name="Line 372"/>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85" name="Line 373"/>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86" name="Line 374"/>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87" name="Rectangle 375"/>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088" name="Line 376"/>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89" name="Line 377"/>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90" name="Line 378"/>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4091" name="Line 379"/>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2" name="Rectangle 380"/>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3" name="Rectangle 381"/>
          <p:cNvSpPr>
            <a:spLocks noChangeArrowheads="1"/>
          </p:cNvSpPr>
          <p:nvPr/>
        </p:nvSpPr>
        <p:spPr bwMode="auto">
          <a:xfrm rot="5400000">
            <a:off x="1151732" y="1226344"/>
            <a:ext cx="455612" cy="7874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4" name="Line 382"/>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5" name="Line 383"/>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6" name="Line 384"/>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7" name="Line 385"/>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8" name="Line 386"/>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099" name="Line 387"/>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3720" name="Group 8"/>
          <p:cNvGrpSpPr>
            <a:grpSpLocks/>
          </p:cNvGrpSpPr>
          <p:nvPr/>
        </p:nvGrpSpPr>
        <p:grpSpPr bwMode="auto">
          <a:xfrm>
            <a:off x="838200" y="1404938"/>
            <a:ext cx="1363663" cy="415925"/>
            <a:chOff x="437" y="1012"/>
            <a:chExt cx="859" cy="262"/>
          </a:xfrm>
        </p:grpSpPr>
        <p:sp>
          <p:nvSpPr>
            <p:cNvPr id="243721"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2"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3"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4"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5"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3726"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44100" name="Group 388"/>
          <p:cNvGrpSpPr>
            <a:grpSpLocks/>
          </p:cNvGrpSpPr>
          <p:nvPr/>
        </p:nvGrpSpPr>
        <p:grpSpPr bwMode="auto">
          <a:xfrm>
            <a:off x="976313" y="4151313"/>
            <a:ext cx="481012" cy="242887"/>
            <a:chOff x="615" y="2615"/>
            <a:chExt cx="303" cy="153"/>
          </a:xfrm>
        </p:grpSpPr>
        <p:sp>
          <p:nvSpPr>
            <p:cNvPr id="244101" name="Oval 38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2" name="Line 39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3" name="Line 39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104" name="Line 39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D21B6404-628F-714E-8F9F-398ADADD64FA}" type="slidenum">
              <a:rPr lang="en-US"/>
              <a:pPr/>
              <a:t>177</a:t>
            </a:fld>
            <a:endParaRPr lang="en-US"/>
          </a:p>
        </p:txBody>
      </p:sp>
      <p:sp>
        <p:nvSpPr>
          <p:cNvPr id="244738"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LVB0</a:t>
            </a:r>
          </a:p>
        </p:txBody>
      </p:sp>
      <p:sp>
        <p:nvSpPr>
          <p:cNvPr id="244739"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4740"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4741"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1" name="Rectangle 15"/>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2" name="Rectangle 16"/>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753" name="Group 17"/>
          <p:cNvGrpSpPr>
            <a:grpSpLocks/>
          </p:cNvGrpSpPr>
          <p:nvPr/>
        </p:nvGrpSpPr>
        <p:grpSpPr bwMode="auto">
          <a:xfrm rot="-5400000">
            <a:off x="1893094" y="1185069"/>
            <a:ext cx="77788" cy="57150"/>
            <a:chOff x="2834" y="1154"/>
            <a:chExt cx="49" cy="36"/>
          </a:xfrm>
        </p:grpSpPr>
        <p:sp>
          <p:nvSpPr>
            <p:cNvPr id="244754" name="Line 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5" name="Line 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756" name="Line 20"/>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7" name="Line 21"/>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8" name="Line 22"/>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9" name="Line 23"/>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60" name="Line 24"/>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761" name="Group 25"/>
          <p:cNvGrpSpPr>
            <a:grpSpLocks/>
          </p:cNvGrpSpPr>
          <p:nvPr/>
        </p:nvGrpSpPr>
        <p:grpSpPr bwMode="auto">
          <a:xfrm rot="-5400000">
            <a:off x="1789113" y="1382712"/>
            <a:ext cx="158750" cy="111125"/>
            <a:chOff x="2619" y="1091"/>
            <a:chExt cx="100" cy="70"/>
          </a:xfrm>
        </p:grpSpPr>
        <p:sp>
          <p:nvSpPr>
            <p:cNvPr id="244762" name="Oval 2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63" name="Line 2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64" name="Line 2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765" name="Group 29"/>
          <p:cNvGrpSpPr>
            <a:grpSpLocks/>
          </p:cNvGrpSpPr>
          <p:nvPr/>
        </p:nvGrpSpPr>
        <p:grpSpPr bwMode="auto">
          <a:xfrm rot="-5400000">
            <a:off x="1893094" y="1072357"/>
            <a:ext cx="77787" cy="57150"/>
            <a:chOff x="2834" y="1154"/>
            <a:chExt cx="49" cy="36"/>
          </a:xfrm>
        </p:grpSpPr>
        <p:sp>
          <p:nvSpPr>
            <p:cNvPr id="244766" name="Line 3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67" name="Line 3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769" name="Line 3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771" name="Group 35"/>
          <p:cNvGrpSpPr>
            <a:grpSpLocks/>
          </p:cNvGrpSpPr>
          <p:nvPr/>
        </p:nvGrpSpPr>
        <p:grpSpPr bwMode="auto">
          <a:xfrm>
            <a:off x="1206500" y="2544763"/>
            <a:ext cx="141288" cy="360362"/>
            <a:chOff x="1852" y="2057"/>
            <a:chExt cx="89" cy="227"/>
          </a:xfrm>
        </p:grpSpPr>
        <p:grpSp>
          <p:nvGrpSpPr>
            <p:cNvPr id="244772" name="Group 36"/>
            <p:cNvGrpSpPr>
              <a:grpSpLocks/>
            </p:cNvGrpSpPr>
            <p:nvPr/>
          </p:nvGrpSpPr>
          <p:grpSpPr bwMode="auto">
            <a:xfrm>
              <a:off x="1878" y="2259"/>
              <a:ext cx="35" cy="25"/>
              <a:chOff x="0" y="0"/>
              <a:chExt cx="20000" cy="19734"/>
            </a:xfrm>
          </p:grpSpPr>
          <p:sp>
            <p:nvSpPr>
              <p:cNvPr id="244773" name="Line 3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74" name="Line 3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75" name="Line 3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776" name="Rectangle 4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77" name="Line 4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78" name="Line 4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79" name="Line 4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0" name="Line 4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1" name="Line 4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782" name="Group 46"/>
          <p:cNvGrpSpPr>
            <a:grpSpLocks/>
          </p:cNvGrpSpPr>
          <p:nvPr/>
        </p:nvGrpSpPr>
        <p:grpSpPr bwMode="auto">
          <a:xfrm>
            <a:off x="1498600" y="2544763"/>
            <a:ext cx="142875" cy="349250"/>
            <a:chOff x="2036" y="2057"/>
            <a:chExt cx="90" cy="220"/>
          </a:xfrm>
        </p:grpSpPr>
        <p:grpSp>
          <p:nvGrpSpPr>
            <p:cNvPr id="244783" name="Group 47"/>
            <p:cNvGrpSpPr>
              <a:grpSpLocks/>
            </p:cNvGrpSpPr>
            <p:nvPr/>
          </p:nvGrpSpPr>
          <p:grpSpPr bwMode="auto">
            <a:xfrm>
              <a:off x="2062" y="2252"/>
              <a:ext cx="35" cy="25"/>
              <a:chOff x="0" y="0"/>
              <a:chExt cx="20000" cy="20208"/>
            </a:xfrm>
          </p:grpSpPr>
          <p:sp>
            <p:nvSpPr>
              <p:cNvPr id="244784" name="Line 4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5" name="Line 4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6" name="Line 5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787" name="Rectangle 5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8" name="Line 5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89" name="Line 5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0" name="Line 5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1" name="Line 5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2" name="Line 5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795" name="Line 5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6" name="Line 6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7" name="Line 6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8" name="Line 6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99" name="Line 6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0" name="Line 6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1" name="Rectangle 6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2" name="Oval 6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3" name="Line 6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4" name="Line 6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5" name="Line 6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6" name="Line 7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7" name="Line 7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8" name="Line 7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09" name="Line 7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0" name="Line 7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1" name="Line 7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2" name="Line 7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3" name="Line 7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4" name="Line 7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5" name="Line 7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6" name="Line 8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7" name="Line 8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8" name="Line 8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19" name="Oval 8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0" name="Line 8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1" name="Line 85"/>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2" name="Line 86"/>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3" name="Line 87"/>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4" name="Line 88"/>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5" name="Line 89"/>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6" name="Rectangle 90"/>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27" name="Group 91"/>
          <p:cNvGrpSpPr>
            <a:grpSpLocks/>
          </p:cNvGrpSpPr>
          <p:nvPr/>
        </p:nvGrpSpPr>
        <p:grpSpPr bwMode="auto">
          <a:xfrm>
            <a:off x="3943350" y="2178050"/>
            <a:ext cx="74613" cy="69850"/>
            <a:chOff x="1781" y="2013"/>
            <a:chExt cx="47" cy="44"/>
          </a:xfrm>
        </p:grpSpPr>
        <p:sp>
          <p:nvSpPr>
            <p:cNvPr id="244828" name="Line 9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29" name="Line 9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30" name="Rectangle 94"/>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31" name="Line 95"/>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32" name="Line 96"/>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33" name="Group 97"/>
          <p:cNvGrpSpPr>
            <a:grpSpLocks/>
          </p:cNvGrpSpPr>
          <p:nvPr/>
        </p:nvGrpSpPr>
        <p:grpSpPr bwMode="auto">
          <a:xfrm>
            <a:off x="4679950" y="2178050"/>
            <a:ext cx="74613" cy="69850"/>
            <a:chOff x="1875" y="2013"/>
            <a:chExt cx="47" cy="44"/>
          </a:xfrm>
        </p:grpSpPr>
        <p:sp>
          <p:nvSpPr>
            <p:cNvPr id="244834" name="Line 9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35" name="Line 9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36" name="Rectangle 100"/>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37" name="Group 101"/>
          <p:cNvGrpSpPr>
            <a:grpSpLocks/>
          </p:cNvGrpSpPr>
          <p:nvPr/>
        </p:nvGrpSpPr>
        <p:grpSpPr bwMode="auto">
          <a:xfrm>
            <a:off x="3919538" y="2247900"/>
            <a:ext cx="141287" cy="360363"/>
            <a:chOff x="1852" y="2057"/>
            <a:chExt cx="89" cy="227"/>
          </a:xfrm>
        </p:grpSpPr>
        <p:grpSp>
          <p:nvGrpSpPr>
            <p:cNvPr id="244838" name="Group 102"/>
            <p:cNvGrpSpPr>
              <a:grpSpLocks/>
            </p:cNvGrpSpPr>
            <p:nvPr/>
          </p:nvGrpSpPr>
          <p:grpSpPr bwMode="auto">
            <a:xfrm>
              <a:off x="1878" y="2259"/>
              <a:ext cx="35" cy="25"/>
              <a:chOff x="0" y="0"/>
              <a:chExt cx="20000" cy="19734"/>
            </a:xfrm>
          </p:grpSpPr>
          <p:sp>
            <p:nvSpPr>
              <p:cNvPr id="244839" name="Line 10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0" name="Line 10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1" name="Line 10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42" name="Rectangle 10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3" name="Line 10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4" name="Line 10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5" name="Line 10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6" name="Line 11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47" name="Line 11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848" name="Group 112"/>
          <p:cNvGrpSpPr>
            <a:grpSpLocks/>
          </p:cNvGrpSpPr>
          <p:nvPr/>
        </p:nvGrpSpPr>
        <p:grpSpPr bwMode="auto">
          <a:xfrm>
            <a:off x="4211638" y="2247900"/>
            <a:ext cx="142875" cy="349250"/>
            <a:chOff x="2036" y="2057"/>
            <a:chExt cx="90" cy="220"/>
          </a:xfrm>
        </p:grpSpPr>
        <p:grpSp>
          <p:nvGrpSpPr>
            <p:cNvPr id="244849" name="Group 113"/>
            <p:cNvGrpSpPr>
              <a:grpSpLocks/>
            </p:cNvGrpSpPr>
            <p:nvPr/>
          </p:nvGrpSpPr>
          <p:grpSpPr bwMode="auto">
            <a:xfrm>
              <a:off x="2062" y="2252"/>
              <a:ext cx="35" cy="25"/>
              <a:chOff x="0" y="0"/>
              <a:chExt cx="20000" cy="20208"/>
            </a:xfrm>
          </p:grpSpPr>
          <p:sp>
            <p:nvSpPr>
              <p:cNvPr id="244850" name="Line 11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1" name="Line 11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2" name="Line 11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53" name="Rectangle 11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4" name="Line 11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5" name="Line 11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6" name="Line 12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7" name="Line 12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58" name="Line 12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59" name="Rectangle 123"/>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0" name="Rectangle 124"/>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61" name="Group 125"/>
          <p:cNvGrpSpPr>
            <a:grpSpLocks/>
          </p:cNvGrpSpPr>
          <p:nvPr/>
        </p:nvGrpSpPr>
        <p:grpSpPr bwMode="auto">
          <a:xfrm flipV="1">
            <a:off x="5119688" y="1133475"/>
            <a:ext cx="415925" cy="936625"/>
            <a:chOff x="2440" y="1064"/>
            <a:chExt cx="262" cy="590"/>
          </a:xfrm>
        </p:grpSpPr>
        <p:sp>
          <p:nvSpPr>
            <p:cNvPr id="244862" name="Rectangle 126"/>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3" name="Rectangle 127"/>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4" name="Rectangle 128"/>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5" name="Rectangle 129"/>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6" name="Line 130"/>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67" name="AutoShape 131"/>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868" name="AutoShape 132"/>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869" name="Rectangle 133"/>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0" name="AutoShape 134"/>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871" name="Rectangle 13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2" name="Rectangle 13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73" name="Group 137"/>
          <p:cNvGrpSpPr>
            <a:grpSpLocks/>
          </p:cNvGrpSpPr>
          <p:nvPr/>
        </p:nvGrpSpPr>
        <p:grpSpPr bwMode="auto">
          <a:xfrm flipV="1">
            <a:off x="5756275" y="1995488"/>
            <a:ext cx="77788" cy="57150"/>
            <a:chOff x="2834" y="1154"/>
            <a:chExt cx="49" cy="36"/>
          </a:xfrm>
        </p:grpSpPr>
        <p:sp>
          <p:nvSpPr>
            <p:cNvPr id="244874" name="Line 1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5" name="Line 1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76" name="Line 14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7" name="Line 14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8" name="Line 14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79" name="Line 14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80" name="Line 14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881" name="Group 145"/>
          <p:cNvGrpSpPr>
            <a:grpSpLocks/>
          </p:cNvGrpSpPr>
          <p:nvPr/>
        </p:nvGrpSpPr>
        <p:grpSpPr bwMode="auto">
          <a:xfrm flipV="1">
            <a:off x="5491163" y="2032000"/>
            <a:ext cx="158750" cy="111125"/>
            <a:chOff x="2619" y="1091"/>
            <a:chExt cx="100" cy="70"/>
          </a:xfrm>
        </p:grpSpPr>
        <p:sp>
          <p:nvSpPr>
            <p:cNvPr id="244882" name="Oval 1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83" name="Line 1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84" name="Line 1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885" name="Group 149"/>
          <p:cNvGrpSpPr>
            <a:grpSpLocks/>
          </p:cNvGrpSpPr>
          <p:nvPr/>
        </p:nvGrpSpPr>
        <p:grpSpPr bwMode="auto">
          <a:xfrm flipV="1">
            <a:off x="5868988" y="1995488"/>
            <a:ext cx="77787" cy="57150"/>
            <a:chOff x="2834" y="1154"/>
            <a:chExt cx="49" cy="36"/>
          </a:xfrm>
        </p:grpSpPr>
        <p:sp>
          <p:nvSpPr>
            <p:cNvPr id="244886" name="Line 1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87" name="Line 1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888" name="Line 152"/>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1" name="Line 155"/>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2" name="Text Box 156"/>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4893" name="Text Box 157"/>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4894" name="Line 158"/>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5" name="Line 159"/>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6" name="Line 16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7" name="Line 16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8" name="Line 16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899" name="Rectangle 16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0" name="Line 16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1" name="Line 16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2" name="Line 16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3" name="Line 16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4" name="Line 16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5" name="Line 16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6" name="Line 17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7" name="Line 17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8" name="Line 17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09" name="Text Box 17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4910" name="AutoShape 17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911" name="Text Box 17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4912" name="Oval 17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3" name="Line 17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4" name="Line 17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5" name="Line 17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6" name="Line 18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7" name="Line 18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8" name="Oval 182"/>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19" name="Line 183"/>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20" name="Line 184"/>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921" name="Group 185"/>
          <p:cNvGrpSpPr>
            <a:grpSpLocks/>
          </p:cNvGrpSpPr>
          <p:nvPr/>
        </p:nvGrpSpPr>
        <p:grpSpPr bwMode="auto">
          <a:xfrm rot="5400000">
            <a:off x="3285331" y="4418807"/>
            <a:ext cx="84137" cy="177800"/>
            <a:chOff x="0" y="0"/>
            <a:chExt cx="20000" cy="20000"/>
          </a:xfrm>
        </p:grpSpPr>
        <p:sp>
          <p:nvSpPr>
            <p:cNvPr id="244922" name="Arc 18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23" name="Arc 18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924" name="Group 188"/>
          <p:cNvGrpSpPr>
            <a:grpSpLocks/>
          </p:cNvGrpSpPr>
          <p:nvPr/>
        </p:nvGrpSpPr>
        <p:grpSpPr bwMode="auto">
          <a:xfrm flipH="1">
            <a:off x="4978400" y="3932238"/>
            <a:ext cx="74613" cy="171450"/>
            <a:chOff x="0" y="0"/>
            <a:chExt cx="20000" cy="20000"/>
          </a:xfrm>
        </p:grpSpPr>
        <p:sp>
          <p:nvSpPr>
            <p:cNvPr id="244925" name="Arc 1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26" name="Arc 1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927" name="Line 191"/>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28" name="Line 192"/>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29" name="AutoShape 193"/>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930" name="Text Box 194"/>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4931" name="Text Box 195"/>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4932" name="Rectangle 196"/>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33" name="Rectangle 197"/>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934" name="Group 198"/>
          <p:cNvGrpSpPr>
            <a:grpSpLocks/>
          </p:cNvGrpSpPr>
          <p:nvPr/>
        </p:nvGrpSpPr>
        <p:grpSpPr bwMode="auto">
          <a:xfrm rot="-10800000" flipH="1" flipV="1">
            <a:off x="5673725" y="1590675"/>
            <a:ext cx="77788" cy="57150"/>
            <a:chOff x="2834" y="1154"/>
            <a:chExt cx="49" cy="36"/>
          </a:xfrm>
        </p:grpSpPr>
        <p:sp>
          <p:nvSpPr>
            <p:cNvPr id="244935" name="Line 19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36" name="Line 20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937" name="Line 201"/>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38" name="Line 202"/>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39" name="Line 203"/>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40" name="Line 204"/>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41" name="Line 205"/>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942" name="Group 206"/>
          <p:cNvGrpSpPr>
            <a:grpSpLocks/>
          </p:cNvGrpSpPr>
          <p:nvPr/>
        </p:nvGrpSpPr>
        <p:grpSpPr bwMode="auto">
          <a:xfrm rot="-10800000" flipH="1" flipV="1">
            <a:off x="5408613" y="1500188"/>
            <a:ext cx="158750" cy="111125"/>
            <a:chOff x="2619" y="1091"/>
            <a:chExt cx="100" cy="70"/>
          </a:xfrm>
        </p:grpSpPr>
        <p:sp>
          <p:nvSpPr>
            <p:cNvPr id="244943" name="Oval 20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44" name="Line 20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45" name="Line 20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4946" name="Group 210"/>
          <p:cNvGrpSpPr>
            <a:grpSpLocks/>
          </p:cNvGrpSpPr>
          <p:nvPr/>
        </p:nvGrpSpPr>
        <p:grpSpPr bwMode="auto">
          <a:xfrm rot="-10800000" flipH="1" flipV="1">
            <a:off x="5786438" y="1590675"/>
            <a:ext cx="77787" cy="57150"/>
            <a:chOff x="2834" y="1154"/>
            <a:chExt cx="49" cy="36"/>
          </a:xfrm>
        </p:grpSpPr>
        <p:sp>
          <p:nvSpPr>
            <p:cNvPr id="244947" name="Line 21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48" name="Line 21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949" name="Line 213"/>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950" name="Group 214"/>
          <p:cNvGrpSpPr>
            <a:grpSpLocks/>
          </p:cNvGrpSpPr>
          <p:nvPr/>
        </p:nvGrpSpPr>
        <p:grpSpPr bwMode="auto">
          <a:xfrm rot="-10800000">
            <a:off x="2897188" y="5854700"/>
            <a:ext cx="311150" cy="212725"/>
            <a:chOff x="1783" y="2458"/>
            <a:chExt cx="196" cy="134"/>
          </a:xfrm>
        </p:grpSpPr>
        <p:sp>
          <p:nvSpPr>
            <p:cNvPr id="244951" name="Line 21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52" name="AutoShape 21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953" name="Line 21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54" name="AutoShape 21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4955" name="Text Box 21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4956" name="Group 220"/>
          <p:cNvGrpSpPr>
            <a:grpSpLocks/>
          </p:cNvGrpSpPr>
          <p:nvPr/>
        </p:nvGrpSpPr>
        <p:grpSpPr bwMode="auto">
          <a:xfrm rot="10800000" flipH="1">
            <a:off x="320675" y="5851525"/>
            <a:ext cx="311150" cy="212725"/>
            <a:chOff x="1783" y="2458"/>
            <a:chExt cx="196" cy="134"/>
          </a:xfrm>
        </p:grpSpPr>
        <p:sp>
          <p:nvSpPr>
            <p:cNvPr id="244957" name="Line 22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58" name="AutoShape 22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4959" name="Line 22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0" name="Rectangle 22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1" name="Line 22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2" name="Line 22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3" name="Line 22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4" name="Rectangle 22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5" name="Line 22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6" name="Line 23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7" name="Line 23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8" name="Rectangle 23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69" name="Line 23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0" name="Line 23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1" name="Line 235"/>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2" name="Rectangle 23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3" name="Line 23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4" name="Line 23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5" name="Line 23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6" name="Rectangle 24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7" name="Oval 24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8" name="Oval 24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79" name="Oval 24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0" name="Rectangle 24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1" name="Line 24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2" name="Line 24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3" name="Line 24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4" name="Rectangle 24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5" name="Line 24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6" name="Line 25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87" name="Line 25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988" name="Group 252"/>
          <p:cNvGrpSpPr>
            <a:grpSpLocks/>
          </p:cNvGrpSpPr>
          <p:nvPr/>
        </p:nvGrpSpPr>
        <p:grpSpPr bwMode="auto">
          <a:xfrm>
            <a:off x="1385888" y="3957638"/>
            <a:ext cx="131762" cy="133350"/>
            <a:chOff x="873" y="2493"/>
            <a:chExt cx="83" cy="84"/>
          </a:xfrm>
        </p:grpSpPr>
        <p:sp>
          <p:nvSpPr>
            <p:cNvPr id="244989" name="Line 25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90" name="Line 25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4991" name="Line 25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97" name="Rectangle 26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98" name="Oval 26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999" name="Oval 26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0" name="Oval 26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1" name="Line 26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2" name="Line 26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3" name="Line 26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4" name="Line 26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5" name="Line 26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6" name="Line 270"/>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7" name="Line 271"/>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8" name="Line 272"/>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09" name="Text Box 273"/>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B+     B-      A-</a:t>
            </a:r>
          </a:p>
        </p:txBody>
      </p:sp>
      <p:sp>
        <p:nvSpPr>
          <p:cNvPr id="245010" name="Text Box 274"/>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5011" name="Text Box 275"/>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5012" name="Oval 276"/>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13" name="Line 277"/>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14" name="Text Box 278"/>
          <p:cNvSpPr txBox="1">
            <a:spLocks noChangeArrowheads="1"/>
          </p:cNvSpPr>
          <p:nvPr/>
        </p:nvSpPr>
        <p:spPr bwMode="auto">
          <a:xfrm>
            <a:off x="6015038" y="4511675"/>
            <a:ext cx="297656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a:t>
            </a:r>
          </a:p>
        </p:txBody>
      </p:sp>
      <p:grpSp>
        <p:nvGrpSpPr>
          <p:cNvPr id="245015" name="Group 279"/>
          <p:cNvGrpSpPr>
            <a:grpSpLocks/>
          </p:cNvGrpSpPr>
          <p:nvPr/>
        </p:nvGrpSpPr>
        <p:grpSpPr bwMode="auto">
          <a:xfrm>
            <a:off x="4687888" y="1397000"/>
            <a:ext cx="212725" cy="336550"/>
            <a:chOff x="2913" y="984"/>
            <a:chExt cx="134" cy="212"/>
          </a:xfrm>
        </p:grpSpPr>
        <p:sp>
          <p:nvSpPr>
            <p:cNvPr id="245016" name="Line 28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17" name="AutoShape 2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018" name="Oval 2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19" name="Text Box 2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5020" name="Line 28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21" name="Line 28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22" name="Oval 28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23" name="Group 287"/>
          <p:cNvGrpSpPr>
            <a:grpSpLocks/>
          </p:cNvGrpSpPr>
          <p:nvPr/>
        </p:nvGrpSpPr>
        <p:grpSpPr bwMode="auto">
          <a:xfrm flipH="1">
            <a:off x="2606675" y="5341938"/>
            <a:ext cx="288925" cy="1058862"/>
            <a:chOff x="414" y="2846"/>
            <a:chExt cx="182" cy="667"/>
          </a:xfrm>
        </p:grpSpPr>
        <p:grpSp>
          <p:nvGrpSpPr>
            <p:cNvPr id="245024" name="Group 288"/>
            <p:cNvGrpSpPr>
              <a:grpSpLocks/>
            </p:cNvGrpSpPr>
            <p:nvPr/>
          </p:nvGrpSpPr>
          <p:grpSpPr bwMode="auto">
            <a:xfrm>
              <a:off x="417" y="3213"/>
              <a:ext cx="41" cy="54"/>
              <a:chOff x="419" y="3223"/>
              <a:chExt cx="41" cy="54"/>
            </a:xfrm>
          </p:grpSpPr>
          <p:sp>
            <p:nvSpPr>
              <p:cNvPr id="245025"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26"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027" name="Line 29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28" name="Line 29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29" name="Line 29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0" name="Rectangle 29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1" name="Rectangle 29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2" name="Line 29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3" name="Line 29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4" name="Rectangle 29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5" name="Arc 29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6" name="Arc 30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7" name="Line 30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38" name="Line 30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39" name="Group 303"/>
            <p:cNvGrpSpPr>
              <a:grpSpLocks/>
            </p:cNvGrpSpPr>
            <p:nvPr/>
          </p:nvGrpSpPr>
          <p:grpSpPr bwMode="auto">
            <a:xfrm>
              <a:off x="416" y="3126"/>
              <a:ext cx="41" cy="54"/>
              <a:chOff x="419" y="3223"/>
              <a:chExt cx="41" cy="54"/>
            </a:xfrm>
          </p:grpSpPr>
          <p:sp>
            <p:nvSpPr>
              <p:cNvPr id="245040" name="Line 3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41" name="Line 3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5042" name="Group 306"/>
          <p:cNvGrpSpPr>
            <a:grpSpLocks/>
          </p:cNvGrpSpPr>
          <p:nvPr/>
        </p:nvGrpSpPr>
        <p:grpSpPr bwMode="auto">
          <a:xfrm>
            <a:off x="625475" y="5330825"/>
            <a:ext cx="288925" cy="1058863"/>
            <a:chOff x="414" y="2846"/>
            <a:chExt cx="182" cy="667"/>
          </a:xfrm>
        </p:grpSpPr>
        <p:grpSp>
          <p:nvGrpSpPr>
            <p:cNvPr id="245043" name="Group 307"/>
            <p:cNvGrpSpPr>
              <a:grpSpLocks/>
            </p:cNvGrpSpPr>
            <p:nvPr/>
          </p:nvGrpSpPr>
          <p:grpSpPr bwMode="auto">
            <a:xfrm>
              <a:off x="417" y="3213"/>
              <a:ext cx="41" cy="54"/>
              <a:chOff x="419" y="3223"/>
              <a:chExt cx="41" cy="54"/>
            </a:xfrm>
          </p:grpSpPr>
          <p:sp>
            <p:nvSpPr>
              <p:cNvPr id="245044"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45"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046" name="Line 31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47" name="Line 31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48" name="Line 31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49" name="Rectangle 31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0" name="Rectangle 31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1" name="Line 31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2" name="Line 31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3" name="Rectangle 31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4" name="Arc 31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5" name="Arc 31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6" name="Line 32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57" name="Line 32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58" name="Group 322"/>
            <p:cNvGrpSpPr>
              <a:grpSpLocks/>
            </p:cNvGrpSpPr>
            <p:nvPr/>
          </p:nvGrpSpPr>
          <p:grpSpPr bwMode="auto">
            <a:xfrm>
              <a:off x="416" y="3126"/>
              <a:ext cx="41" cy="54"/>
              <a:chOff x="419" y="3223"/>
              <a:chExt cx="41" cy="54"/>
            </a:xfrm>
          </p:grpSpPr>
          <p:sp>
            <p:nvSpPr>
              <p:cNvPr id="245059" name="Line 3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60" name="Line 3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5061" name="Group 325"/>
          <p:cNvGrpSpPr>
            <a:grpSpLocks/>
          </p:cNvGrpSpPr>
          <p:nvPr/>
        </p:nvGrpSpPr>
        <p:grpSpPr bwMode="auto">
          <a:xfrm rot="5400000" flipH="1">
            <a:off x="2536825" y="1089026"/>
            <a:ext cx="681037" cy="188912"/>
            <a:chOff x="2621" y="712"/>
            <a:chExt cx="429" cy="119"/>
          </a:xfrm>
        </p:grpSpPr>
        <p:sp>
          <p:nvSpPr>
            <p:cNvPr id="245062" name="Rectangle 32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63" name="Rectangle 32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64" name="Group 328"/>
            <p:cNvGrpSpPr>
              <a:grpSpLocks/>
            </p:cNvGrpSpPr>
            <p:nvPr/>
          </p:nvGrpSpPr>
          <p:grpSpPr bwMode="auto">
            <a:xfrm>
              <a:off x="2788" y="795"/>
              <a:ext cx="49" cy="36"/>
              <a:chOff x="2834" y="1154"/>
              <a:chExt cx="49" cy="36"/>
            </a:xfrm>
          </p:grpSpPr>
          <p:sp>
            <p:nvSpPr>
              <p:cNvPr id="245065" name="Line 3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66" name="Line 3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067" name="Line 33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68" name="Line 33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69" name="Line 33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70" name="Line 33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71" name="Line 33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72" name="Group 336"/>
            <p:cNvGrpSpPr>
              <a:grpSpLocks/>
            </p:cNvGrpSpPr>
            <p:nvPr/>
          </p:nvGrpSpPr>
          <p:grpSpPr bwMode="auto">
            <a:xfrm>
              <a:off x="2621" y="738"/>
              <a:ext cx="100" cy="70"/>
              <a:chOff x="2619" y="1091"/>
              <a:chExt cx="100" cy="70"/>
            </a:xfrm>
          </p:grpSpPr>
          <p:sp>
            <p:nvSpPr>
              <p:cNvPr id="245073" name="Oval 33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74" name="Line 33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75" name="Line 33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076" name="Group 340"/>
            <p:cNvGrpSpPr>
              <a:grpSpLocks/>
            </p:cNvGrpSpPr>
            <p:nvPr/>
          </p:nvGrpSpPr>
          <p:grpSpPr bwMode="auto">
            <a:xfrm>
              <a:off x="2859" y="795"/>
              <a:ext cx="49" cy="36"/>
              <a:chOff x="2834" y="1154"/>
              <a:chExt cx="49" cy="36"/>
            </a:xfrm>
          </p:grpSpPr>
          <p:sp>
            <p:nvSpPr>
              <p:cNvPr id="245077"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78"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5079" name="Line 34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0" name="Text Box 34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5081" name="Group 345"/>
          <p:cNvGrpSpPr>
            <a:grpSpLocks/>
          </p:cNvGrpSpPr>
          <p:nvPr/>
        </p:nvGrpSpPr>
        <p:grpSpPr bwMode="auto">
          <a:xfrm rot="5400000">
            <a:off x="2184400" y="992188"/>
            <a:ext cx="282575" cy="171450"/>
            <a:chOff x="936" y="744"/>
            <a:chExt cx="178" cy="108"/>
          </a:xfrm>
        </p:grpSpPr>
        <p:sp>
          <p:nvSpPr>
            <p:cNvPr id="245082" name="Line 34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3" name="AutoShape 34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084" name="Line 348"/>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5" name="Oval 349"/>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6" name="Line 350"/>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7" name="Rectangle 351"/>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8" name="Rectangle 352"/>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89" name="Line 353"/>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90" name="Line 354"/>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091" name="Group 355"/>
          <p:cNvGrpSpPr>
            <a:grpSpLocks/>
          </p:cNvGrpSpPr>
          <p:nvPr/>
        </p:nvGrpSpPr>
        <p:grpSpPr bwMode="auto">
          <a:xfrm>
            <a:off x="795338" y="2474913"/>
            <a:ext cx="74612" cy="69850"/>
            <a:chOff x="1875" y="2013"/>
            <a:chExt cx="47" cy="44"/>
          </a:xfrm>
        </p:grpSpPr>
        <p:sp>
          <p:nvSpPr>
            <p:cNvPr id="245092" name="Line 35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93" name="Line 35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094" name="Rectangle 358"/>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95" name="AutoShape 359"/>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096" name="Rectangle 360"/>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97" name="AutoShape 361"/>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098" name="Line 362"/>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099" name="Line 363"/>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00" name="Line 364"/>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01" name="Line 365"/>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102" name="Group 366"/>
          <p:cNvGrpSpPr>
            <a:grpSpLocks/>
          </p:cNvGrpSpPr>
          <p:nvPr/>
        </p:nvGrpSpPr>
        <p:grpSpPr bwMode="auto">
          <a:xfrm>
            <a:off x="1547813" y="2471738"/>
            <a:ext cx="74612" cy="69850"/>
            <a:chOff x="1781" y="2013"/>
            <a:chExt cx="47" cy="44"/>
          </a:xfrm>
        </p:grpSpPr>
        <p:sp>
          <p:nvSpPr>
            <p:cNvPr id="245103" name="Line 36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04" name="Line 36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105" name="Text Box 369"/>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5106" name="Text Box 370"/>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5107" name="Rectangle 371"/>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108" name="Line 372"/>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09" name="Line 373"/>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10" name="Line 374"/>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11" name="Rectangle 375"/>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112" name="Line 376"/>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13" name="Line 377"/>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14" name="Line 378"/>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5115" name="Line 379"/>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16" name="Rectangle 380"/>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17" name="Rectangle 381"/>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18" name="Line 382"/>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19" name="Line 383"/>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0" name="Line 384"/>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1" name="Line 385"/>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2" name="Line 386"/>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3" name="Line 387"/>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4744" name="Group 8"/>
          <p:cNvGrpSpPr>
            <a:grpSpLocks/>
          </p:cNvGrpSpPr>
          <p:nvPr/>
        </p:nvGrpSpPr>
        <p:grpSpPr bwMode="auto">
          <a:xfrm>
            <a:off x="685800" y="1404938"/>
            <a:ext cx="1363663" cy="415925"/>
            <a:chOff x="437" y="1012"/>
            <a:chExt cx="859" cy="262"/>
          </a:xfrm>
        </p:grpSpPr>
        <p:sp>
          <p:nvSpPr>
            <p:cNvPr id="244745"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46"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47"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48"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49"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4750"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45124" name="Group 388"/>
          <p:cNvGrpSpPr>
            <a:grpSpLocks/>
          </p:cNvGrpSpPr>
          <p:nvPr/>
        </p:nvGrpSpPr>
        <p:grpSpPr bwMode="auto">
          <a:xfrm>
            <a:off x="976313" y="4151313"/>
            <a:ext cx="481012" cy="242887"/>
            <a:chOff x="615" y="2615"/>
            <a:chExt cx="303" cy="153"/>
          </a:xfrm>
        </p:grpSpPr>
        <p:sp>
          <p:nvSpPr>
            <p:cNvPr id="245125" name="Oval 38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6" name="Line 39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7" name="Line 39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128" name="Line 39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454BC3A5-61A3-C847-A678-45D7AD84C1B2}" type="slidenum">
              <a:rPr lang="en-US"/>
              <a:pPr/>
              <a:t>178</a:t>
            </a:fld>
            <a:endParaRPr lang="en-US"/>
          </a:p>
        </p:txBody>
      </p:sp>
      <p:sp>
        <p:nvSpPr>
          <p:cNvPr id="246786"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FF6600"/>
                </a:solidFill>
                <a:latin typeface="Tahoma" charset="0"/>
              </a:rPr>
              <a:t>	 LVB0</a:t>
            </a:r>
          </a:p>
        </p:txBody>
      </p:sp>
      <p:sp>
        <p:nvSpPr>
          <p:cNvPr id="246787"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6788"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46789"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0" name="Rectangle 6"/>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1" name="Rectangle 7"/>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792" name="Group 8"/>
          <p:cNvGrpSpPr>
            <a:grpSpLocks/>
          </p:cNvGrpSpPr>
          <p:nvPr/>
        </p:nvGrpSpPr>
        <p:grpSpPr bwMode="auto">
          <a:xfrm rot="-5400000">
            <a:off x="1893094" y="1185069"/>
            <a:ext cx="77788" cy="57150"/>
            <a:chOff x="2834" y="1154"/>
            <a:chExt cx="49" cy="36"/>
          </a:xfrm>
        </p:grpSpPr>
        <p:sp>
          <p:nvSpPr>
            <p:cNvPr id="246793" name="Line 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4" name="Line 1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795" name="Line 11"/>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6" name="Line 12"/>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7" name="Line 13"/>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8" name="Line 14"/>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99" name="Line 15"/>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00" name="Group 16"/>
          <p:cNvGrpSpPr>
            <a:grpSpLocks/>
          </p:cNvGrpSpPr>
          <p:nvPr/>
        </p:nvGrpSpPr>
        <p:grpSpPr bwMode="auto">
          <a:xfrm rot="-5400000">
            <a:off x="1789113" y="1382712"/>
            <a:ext cx="158750" cy="111125"/>
            <a:chOff x="2619" y="1091"/>
            <a:chExt cx="100" cy="70"/>
          </a:xfrm>
        </p:grpSpPr>
        <p:sp>
          <p:nvSpPr>
            <p:cNvPr id="246801" name="Oval 1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02" name="Line 1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03" name="Line 1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804" name="Group 20"/>
          <p:cNvGrpSpPr>
            <a:grpSpLocks/>
          </p:cNvGrpSpPr>
          <p:nvPr/>
        </p:nvGrpSpPr>
        <p:grpSpPr bwMode="auto">
          <a:xfrm rot="-5400000">
            <a:off x="1893094" y="1072357"/>
            <a:ext cx="77787" cy="57150"/>
            <a:chOff x="2834" y="1154"/>
            <a:chExt cx="49" cy="36"/>
          </a:xfrm>
        </p:grpSpPr>
        <p:sp>
          <p:nvSpPr>
            <p:cNvPr id="24680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0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07" name="Line 2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08" name="Group 24"/>
          <p:cNvGrpSpPr>
            <a:grpSpLocks/>
          </p:cNvGrpSpPr>
          <p:nvPr/>
        </p:nvGrpSpPr>
        <p:grpSpPr bwMode="auto">
          <a:xfrm>
            <a:off x="1206500" y="2544763"/>
            <a:ext cx="141288" cy="360362"/>
            <a:chOff x="1852" y="2057"/>
            <a:chExt cx="89" cy="227"/>
          </a:xfrm>
        </p:grpSpPr>
        <p:grpSp>
          <p:nvGrpSpPr>
            <p:cNvPr id="246809" name="Group 25"/>
            <p:cNvGrpSpPr>
              <a:grpSpLocks/>
            </p:cNvGrpSpPr>
            <p:nvPr/>
          </p:nvGrpSpPr>
          <p:grpSpPr bwMode="auto">
            <a:xfrm>
              <a:off x="1878" y="2259"/>
              <a:ext cx="35" cy="25"/>
              <a:chOff x="0" y="0"/>
              <a:chExt cx="20000" cy="19734"/>
            </a:xfrm>
          </p:grpSpPr>
          <p:sp>
            <p:nvSpPr>
              <p:cNvPr id="246810" name="Line 2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1" name="Line 2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2" name="Line 2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13" name="Rectangle 2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4" name="Line 3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5" name="Line 3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6" name="Line 3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7" name="Line 3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18" name="Line 3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819" name="Group 35"/>
          <p:cNvGrpSpPr>
            <a:grpSpLocks/>
          </p:cNvGrpSpPr>
          <p:nvPr/>
        </p:nvGrpSpPr>
        <p:grpSpPr bwMode="auto">
          <a:xfrm>
            <a:off x="1498600" y="2544763"/>
            <a:ext cx="142875" cy="349250"/>
            <a:chOff x="2036" y="2057"/>
            <a:chExt cx="90" cy="220"/>
          </a:xfrm>
        </p:grpSpPr>
        <p:grpSp>
          <p:nvGrpSpPr>
            <p:cNvPr id="246820" name="Group 36"/>
            <p:cNvGrpSpPr>
              <a:grpSpLocks/>
            </p:cNvGrpSpPr>
            <p:nvPr/>
          </p:nvGrpSpPr>
          <p:grpSpPr bwMode="auto">
            <a:xfrm>
              <a:off x="2062" y="2252"/>
              <a:ext cx="35" cy="25"/>
              <a:chOff x="0" y="0"/>
              <a:chExt cx="20000" cy="20208"/>
            </a:xfrm>
          </p:grpSpPr>
          <p:sp>
            <p:nvSpPr>
              <p:cNvPr id="246821" name="Line 3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2" name="Line 3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3" name="Line 3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24" name="Rectangle 4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5" name="Line 4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6" name="Line 4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7" name="Line 4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8" name="Line 4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29" name="Line 4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30" name="Line 4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1" name="Line 4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2" name="Line 4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3" name="Line 4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4" name="Line 5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5" name="Line 5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6" name="Rectangle 5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7" name="Oval 5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8" name="Line 5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39" name="Line 5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0" name="Line 5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1" name="Line 5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2" name="Line 5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3" name="Line 5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4" name="Line 6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5" name="Line 6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6" name="Line 6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7" name="Line 6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8" name="Line 6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49" name="Line 6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0" name="Line 6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1" name="Line 6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2" name="Line 6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3" name="Line 6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4" name="Oval 7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5" name="Line 71"/>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6" name="Line 72"/>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7" name="Line 73"/>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8" name="Line 74"/>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59" name="Line 75"/>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0" name="Line 76"/>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1" name="Rectangle 77"/>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62" name="Group 78"/>
          <p:cNvGrpSpPr>
            <a:grpSpLocks/>
          </p:cNvGrpSpPr>
          <p:nvPr/>
        </p:nvGrpSpPr>
        <p:grpSpPr bwMode="auto">
          <a:xfrm>
            <a:off x="3943350" y="2178050"/>
            <a:ext cx="74613" cy="69850"/>
            <a:chOff x="1781" y="2013"/>
            <a:chExt cx="47" cy="44"/>
          </a:xfrm>
        </p:grpSpPr>
        <p:sp>
          <p:nvSpPr>
            <p:cNvPr id="246863" name="Line 7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4" name="Line 8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65" name="Rectangle 81"/>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6" name="Line 82"/>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67" name="Line 83"/>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68" name="Group 84"/>
          <p:cNvGrpSpPr>
            <a:grpSpLocks/>
          </p:cNvGrpSpPr>
          <p:nvPr/>
        </p:nvGrpSpPr>
        <p:grpSpPr bwMode="auto">
          <a:xfrm>
            <a:off x="4679950" y="2178050"/>
            <a:ext cx="74613" cy="69850"/>
            <a:chOff x="1875" y="2013"/>
            <a:chExt cx="47" cy="44"/>
          </a:xfrm>
        </p:grpSpPr>
        <p:sp>
          <p:nvSpPr>
            <p:cNvPr id="246869" name="Line 85"/>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0" name="Line 86"/>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71" name="Rectangle 87"/>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72" name="Group 88"/>
          <p:cNvGrpSpPr>
            <a:grpSpLocks/>
          </p:cNvGrpSpPr>
          <p:nvPr/>
        </p:nvGrpSpPr>
        <p:grpSpPr bwMode="auto">
          <a:xfrm>
            <a:off x="3919538" y="2247900"/>
            <a:ext cx="141287" cy="360363"/>
            <a:chOff x="1852" y="2057"/>
            <a:chExt cx="89" cy="227"/>
          </a:xfrm>
        </p:grpSpPr>
        <p:grpSp>
          <p:nvGrpSpPr>
            <p:cNvPr id="246873" name="Group 89"/>
            <p:cNvGrpSpPr>
              <a:grpSpLocks/>
            </p:cNvGrpSpPr>
            <p:nvPr/>
          </p:nvGrpSpPr>
          <p:grpSpPr bwMode="auto">
            <a:xfrm>
              <a:off x="1878" y="2259"/>
              <a:ext cx="35" cy="25"/>
              <a:chOff x="0" y="0"/>
              <a:chExt cx="20000" cy="19734"/>
            </a:xfrm>
          </p:grpSpPr>
          <p:sp>
            <p:nvSpPr>
              <p:cNvPr id="246874" name="Line 9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5" name="Line 9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6" name="Line 9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77" name="Rectangle 9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8" name="Line 9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79" name="Line 9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0" name="Line 9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1" name="Line 9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2" name="Line 9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883" name="Group 99"/>
          <p:cNvGrpSpPr>
            <a:grpSpLocks/>
          </p:cNvGrpSpPr>
          <p:nvPr/>
        </p:nvGrpSpPr>
        <p:grpSpPr bwMode="auto">
          <a:xfrm>
            <a:off x="4211638" y="2247900"/>
            <a:ext cx="142875" cy="349250"/>
            <a:chOff x="2036" y="2057"/>
            <a:chExt cx="90" cy="220"/>
          </a:xfrm>
        </p:grpSpPr>
        <p:grpSp>
          <p:nvGrpSpPr>
            <p:cNvPr id="246884" name="Group 100"/>
            <p:cNvGrpSpPr>
              <a:grpSpLocks/>
            </p:cNvGrpSpPr>
            <p:nvPr/>
          </p:nvGrpSpPr>
          <p:grpSpPr bwMode="auto">
            <a:xfrm>
              <a:off x="2062" y="2252"/>
              <a:ext cx="35" cy="25"/>
              <a:chOff x="0" y="0"/>
              <a:chExt cx="20000" cy="20208"/>
            </a:xfrm>
          </p:grpSpPr>
          <p:sp>
            <p:nvSpPr>
              <p:cNvPr id="246885" name="Line 10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6" name="Line 10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7" name="Line 10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88" name="Rectangle 10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89" name="Line 10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0" name="Line 10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1" name="Line 10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2" name="Line 10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3" name="Line 10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894" name="Rectangle 110"/>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5" name="Rectangle 111"/>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896" name="Group 112"/>
          <p:cNvGrpSpPr>
            <a:grpSpLocks/>
          </p:cNvGrpSpPr>
          <p:nvPr/>
        </p:nvGrpSpPr>
        <p:grpSpPr bwMode="auto">
          <a:xfrm flipV="1">
            <a:off x="5119688" y="1133475"/>
            <a:ext cx="415925" cy="936625"/>
            <a:chOff x="2440" y="1064"/>
            <a:chExt cx="262" cy="590"/>
          </a:xfrm>
        </p:grpSpPr>
        <p:sp>
          <p:nvSpPr>
            <p:cNvPr id="246897" name="Rectangle 113"/>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8" name="Rectangle 114"/>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899" name="Rectangle 115"/>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0" name="Rectangle 116"/>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1" name="Line 117"/>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2" name="AutoShape 118"/>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903" name="AutoShape 119"/>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04" name="Rectangle 120"/>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5" name="AutoShape 121"/>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06" name="Rectangle 122"/>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07" name="Rectangle 123"/>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08" name="Group 124"/>
          <p:cNvGrpSpPr>
            <a:grpSpLocks/>
          </p:cNvGrpSpPr>
          <p:nvPr/>
        </p:nvGrpSpPr>
        <p:grpSpPr bwMode="auto">
          <a:xfrm flipV="1">
            <a:off x="5756275" y="1995488"/>
            <a:ext cx="77788" cy="57150"/>
            <a:chOff x="2834" y="1154"/>
            <a:chExt cx="49" cy="36"/>
          </a:xfrm>
        </p:grpSpPr>
        <p:sp>
          <p:nvSpPr>
            <p:cNvPr id="246909" name="Line 12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0" name="Line 12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11" name="Line 127"/>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2" name="Line 128"/>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3" name="Line 129"/>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4" name="Line 130"/>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5" name="Line 131"/>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16" name="Group 132"/>
          <p:cNvGrpSpPr>
            <a:grpSpLocks/>
          </p:cNvGrpSpPr>
          <p:nvPr/>
        </p:nvGrpSpPr>
        <p:grpSpPr bwMode="auto">
          <a:xfrm flipV="1">
            <a:off x="5491163" y="2032000"/>
            <a:ext cx="158750" cy="111125"/>
            <a:chOff x="2619" y="1091"/>
            <a:chExt cx="100" cy="70"/>
          </a:xfrm>
        </p:grpSpPr>
        <p:sp>
          <p:nvSpPr>
            <p:cNvPr id="246917" name="Oval 13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8" name="Line 13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9" name="Line 13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920" name="Group 136"/>
          <p:cNvGrpSpPr>
            <a:grpSpLocks/>
          </p:cNvGrpSpPr>
          <p:nvPr/>
        </p:nvGrpSpPr>
        <p:grpSpPr bwMode="auto">
          <a:xfrm flipV="1">
            <a:off x="5868988" y="1995488"/>
            <a:ext cx="77787" cy="57150"/>
            <a:chOff x="2834" y="1154"/>
            <a:chExt cx="49" cy="36"/>
          </a:xfrm>
        </p:grpSpPr>
        <p:sp>
          <p:nvSpPr>
            <p:cNvPr id="246921" name="Line 1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2" name="Line 1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23" name="Line 139"/>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4"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5"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6926"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6927"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8"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29"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0"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1"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2"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3"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4"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5"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6"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7"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8"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39" name="Line 155"/>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0"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1"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2"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6600"/>
                </a:solidFill>
              </a:rPr>
              <a:t>CYLB Retract B-</a:t>
            </a:r>
            <a:r>
              <a:rPr lang="en-US" sz="1400"/>
              <a:t> CYLB Extend B+ CYLB Retract B- CYLA Retract A-</a:t>
            </a:r>
          </a:p>
        </p:txBody>
      </p:sp>
      <p:sp>
        <p:nvSpPr>
          <p:cNvPr id="246943"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44" name="Text Box 160"/>
          <p:cNvSpPr txBox="1">
            <a:spLocks noChangeArrowheads="1"/>
          </p:cNvSpPr>
          <p:nvPr/>
        </p:nvSpPr>
        <p:spPr bwMode="auto">
          <a:xfrm>
            <a:off x="1581150" y="533082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6945"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6"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7"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8"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49"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0"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1"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2" name="Line 168"/>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3" name="Line 169"/>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54" name="Group 170"/>
          <p:cNvGrpSpPr>
            <a:grpSpLocks/>
          </p:cNvGrpSpPr>
          <p:nvPr/>
        </p:nvGrpSpPr>
        <p:grpSpPr bwMode="auto">
          <a:xfrm rot="5400000">
            <a:off x="3285331" y="4418807"/>
            <a:ext cx="84137" cy="177800"/>
            <a:chOff x="0" y="0"/>
            <a:chExt cx="20000" cy="20000"/>
          </a:xfrm>
        </p:grpSpPr>
        <p:sp>
          <p:nvSpPr>
            <p:cNvPr id="246955"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6"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957" name="Group 173"/>
          <p:cNvGrpSpPr>
            <a:grpSpLocks/>
          </p:cNvGrpSpPr>
          <p:nvPr/>
        </p:nvGrpSpPr>
        <p:grpSpPr bwMode="auto">
          <a:xfrm flipH="1">
            <a:off x="4978400" y="3932238"/>
            <a:ext cx="74613" cy="171450"/>
            <a:chOff x="0" y="0"/>
            <a:chExt cx="20000" cy="20000"/>
          </a:xfrm>
        </p:grpSpPr>
        <p:sp>
          <p:nvSpPr>
            <p:cNvPr id="246958" name="Arc 17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59" name="Arc 17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60" name="Line 176"/>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61" name="Line 177"/>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62" name="AutoShape 178"/>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63" name="Text Box 17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6964" name="Text Box 18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46965" name="Rectangle 181"/>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66" name="Rectangle 182"/>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67" name="Group 183"/>
          <p:cNvGrpSpPr>
            <a:grpSpLocks/>
          </p:cNvGrpSpPr>
          <p:nvPr/>
        </p:nvGrpSpPr>
        <p:grpSpPr bwMode="auto">
          <a:xfrm rot="-10800000" flipH="1" flipV="1">
            <a:off x="5673725" y="1590675"/>
            <a:ext cx="77788" cy="57150"/>
            <a:chOff x="2834" y="1154"/>
            <a:chExt cx="49" cy="36"/>
          </a:xfrm>
        </p:grpSpPr>
        <p:sp>
          <p:nvSpPr>
            <p:cNvPr id="246968" name="Line 18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69" name="Line 18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70" name="Line 186"/>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1" name="Line 187"/>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2" name="Line 188"/>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3" name="Line 189"/>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4" name="Line 190"/>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75" name="Group 191"/>
          <p:cNvGrpSpPr>
            <a:grpSpLocks/>
          </p:cNvGrpSpPr>
          <p:nvPr/>
        </p:nvGrpSpPr>
        <p:grpSpPr bwMode="auto">
          <a:xfrm rot="-10800000" flipH="1" flipV="1">
            <a:off x="5408613" y="1500188"/>
            <a:ext cx="158750" cy="111125"/>
            <a:chOff x="2619" y="1091"/>
            <a:chExt cx="100" cy="70"/>
          </a:xfrm>
        </p:grpSpPr>
        <p:sp>
          <p:nvSpPr>
            <p:cNvPr id="246976" name="Oval 19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7" name="Line 19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78" name="Line 19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979" name="Group 195"/>
          <p:cNvGrpSpPr>
            <a:grpSpLocks/>
          </p:cNvGrpSpPr>
          <p:nvPr/>
        </p:nvGrpSpPr>
        <p:grpSpPr bwMode="auto">
          <a:xfrm rot="-10800000" flipH="1" flipV="1">
            <a:off x="5786438" y="1590675"/>
            <a:ext cx="77787" cy="57150"/>
            <a:chOff x="2834" y="1154"/>
            <a:chExt cx="49" cy="36"/>
          </a:xfrm>
        </p:grpSpPr>
        <p:sp>
          <p:nvSpPr>
            <p:cNvPr id="246980" name="Line 19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1" name="Line 19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982" name="Line 198"/>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83" name="Group 199"/>
          <p:cNvGrpSpPr>
            <a:grpSpLocks/>
          </p:cNvGrpSpPr>
          <p:nvPr/>
        </p:nvGrpSpPr>
        <p:grpSpPr bwMode="auto">
          <a:xfrm rot="-10800000">
            <a:off x="2897188" y="5854700"/>
            <a:ext cx="311150" cy="212725"/>
            <a:chOff x="1783" y="2458"/>
            <a:chExt cx="196" cy="134"/>
          </a:xfrm>
        </p:grpSpPr>
        <p:sp>
          <p:nvSpPr>
            <p:cNvPr id="246984" name="Line 200"/>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5" name="AutoShape 201"/>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986" name="Line 202"/>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87" name="AutoShape 203"/>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988" name="Text Box 204"/>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6989" name="Group 205"/>
          <p:cNvGrpSpPr>
            <a:grpSpLocks/>
          </p:cNvGrpSpPr>
          <p:nvPr/>
        </p:nvGrpSpPr>
        <p:grpSpPr bwMode="auto">
          <a:xfrm rot="10800000" flipH="1">
            <a:off x="320675" y="5851525"/>
            <a:ext cx="311150" cy="212725"/>
            <a:chOff x="1783" y="2458"/>
            <a:chExt cx="196" cy="134"/>
          </a:xfrm>
        </p:grpSpPr>
        <p:sp>
          <p:nvSpPr>
            <p:cNvPr id="246990" name="Line 206"/>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1" name="AutoShape 20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992" name="Line 208"/>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3" name="Rectangle 209"/>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4" name="Line 210"/>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5" name="Line 211"/>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6" name="Line 212"/>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7" name="Rectangle 213"/>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8" name="Line 214"/>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99" name="Line 215"/>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0" name="Line 216"/>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1" name="Rectangle 217"/>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2" name="Line 218"/>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3" name="Line 219"/>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4" name="Line 220"/>
          <p:cNvSpPr>
            <a:spLocks noChangeShapeType="1"/>
          </p:cNvSpPr>
          <p:nvPr/>
        </p:nvSpPr>
        <p:spPr bwMode="auto">
          <a:xfrm rot="16200000" flipH="1">
            <a:off x="27630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5" name="Rectangle 221"/>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6" name="Line 222"/>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7" name="Line 223"/>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8" name="Line 224"/>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09" name="Rectangle 225"/>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0" name="Oval 226"/>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1" name="Oval 227"/>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2" name="Oval 228"/>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3" name="Rectangle 229"/>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4" name="Line 230"/>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5" name="Line 231"/>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6" name="Line 232"/>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7" name="Rectangle 233"/>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8" name="Line 234"/>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9" name="Line 235"/>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0" name="Line 236"/>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21" name="Group 237"/>
          <p:cNvGrpSpPr>
            <a:grpSpLocks/>
          </p:cNvGrpSpPr>
          <p:nvPr/>
        </p:nvGrpSpPr>
        <p:grpSpPr bwMode="auto">
          <a:xfrm>
            <a:off x="1385888" y="3957638"/>
            <a:ext cx="131762" cy="133350"/>
            <a:chOff x="873" y="2493"/>
            <a:chExt cx="83" cy="84"/>
          </a:xfrm>
        </p:grpSpPr>
        <p:sp>
          <p:nvSpPr>
            <p:cNvPr id="247022" name="Line 238"/>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23" name="Line 239"/>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24" name="Line 240"/>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0" name="Rectangle 246"/>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1" name="Oval 247"/>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2" name="Oval 248"/>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3" name="Oval 249"/>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4" name="Line 250"/>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5" name="Line 251"/>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6" name="Line 252"/>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7" name="Line 253"/>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8" name="Line 254"/>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9" name="Line 255"/>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0" name="Line 256"/>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1" name="Line 257"/>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2" name="Text Box 258"/>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FF6600"/>
                </a:solidFill>
              </a:rPr>
              <a:t>B-</a:t>
            </a:r>
            <a:r>
              <a:rPr lang="en-US" sz="1400"/>
              <a:t>     </a:t>
            </a:r>
            <a:r>
              <a:rPr lang="en-US" sz="1400">
                <a:solidFill>
                  <a:srgbClr val="FF6600"/>
                </a:solidFill>
              </a:rPr>
              <a:t>B+</a:t>
            </a:r>
            <a:r>
              <a:rPr lang="en-US" sz="1400"/>
              <a:t>     B-      A-</a:t>
            </a:r>
          </a:p>
        </p:txBody>
      </p:sp>
      <p:sp>
        <p:nvSpPr>
          <p:cNvPr id="247043" name="Text Box 259"/>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7044" name="Text Box 260"/>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7045" name="Oval 261"/>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6" name="Line 262"/>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47" name="Text Box 263"/>
          <p:cNvSpPr txBox="1">
            <a:spLocks noChangeArrowheads="1"/>
          </p:cNvSpPr>
          <p:nvPr/>
        </p:nvSpPr>
        <p:spPr bwMode="auto">
          <a:xfrm>
            <a:off x="6015038" y="3629025"/>
            <a:ext cx="2976562" cy="190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retracting until it makes LVB0 which sends a signal to third Sequencer Module to tell it the cylinder has completed its stroke. It also drops out B- and sends a B+ signal to start extending CYLB again.</a:t>
            </a:r>
          </a:p>
          <a:p>
            <a:pPr>
              <a:spcBef>
                <a:spcPct val="50000"/>
              </a:spcBef>
            </a:pPr>
            <a:r>
              <a:rPr lang="en-US" sz="1400"/>
              <a:t>CYLB continues extending until---</a:t>
            </a:r>
          </a:p>
        </p:txBody>
      </p:sp>
      <p:grpSp>
        <p:nvGrpSpPr>
          <p:cNvPr id="247048" name="Group 264"/>
          <p:cNvGrpSpPr>
            <a:grpSpLocks/>
          </p:cNvGrpSpPr>
          <p:nvPr/>
        </p:nvGrpSpPr>
        <p:grpSpPr bwMode="auto">
          <a:xfrm>
            <a:off x="4687888" y="1397000"/>
            <a:ext cx="212725" cy="336550"/>
            <a:chOff x="2913" y="984"/>
            <a:chExt cx="134" cy="212"/>
          </a:xfrm>
        </p:grpSpPr>
        <p:sp>
          <p:nvSpPr>
            <p:cNvPr id="247049" name="Line 265"/>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0" name="AutoShape 266"/>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051" name="Oval 267"/>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2" name="Text Box 268"/>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7053" name="Line 269"/>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4" name="Line 270"/>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5" name="Oval 271"/>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56" name="Group 272"/>
          <p:cNvGrpSpPr>
            <a:grpSpLocks/>
          </p:cNvGrpSpPr>
          <p:nvPr/>
        </p:nvGrpSpPr>
        <p:grpSpPr bwMode="auto">
          <a:xfrm flipH="1">
            <a:off x="2606675" y="5341938"/>
            <a:ext cx="288925" cy="1058862"/>
            <a:chOff x="414" y="2846"/>
            <a:chExt cx="182" cy="667"/>
          </a:xfrm>
        </p:grpSpPr>
        <p:grpSp>
          <p:nvGrpSpPr>
            <p:cNvPr id="247057" name="Group 273"/>
            <p:cNvGrpSpPr>
              <a:grpSpLocks/>
            </p:cNvGrpSpPr>
            <p:nvPr/>
          </p:nvGrpSpPr>
          <p:grpSpPr bwMode="auto">
            <a:xfrm>
              <a:off x="417" y="3213"/>
              <a:ext cx="41" cy="54"/>
              <a:chOff x="419" y="3223"/>
              <a:chExt cx="41" cy="54"/>
            </a:xfrm>
          </p:grpSpPr>
          <p:sp>
            <p:nvSpPr>
              <p:cNvPr id="247058" name="Line 27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9" name="Line 27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60" name="Line 276"/>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1" name="Line 277"/>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2" name="Line 278"/>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3" name="Rectangle 279"/>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4" name="Rectangle 280"/>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5" name="Line 281"/>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6" name="Line 282"/>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7" name="Rectangle 283"/>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8" name="Arc 284"/>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9" name="Arc 285"/>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0" name="Line 286"/>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1" name="Line 287"/>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72" name="Group 288"/>
            <p:cNvGrpSpPr>
              <a:grpSpLocks/>
            </p:cNvGrpSpPr>
            <p:nvPr/>
          </p:nvGrpSpPr>
          <p:grpSpPr bwMode="auto">
            <a:xfrm>
              <a:off x="416" y="3126"/>
              <a:ext cx="41" cy="54"/>
              <a:chOff x="419" y="3223"/>
              <a:chExt cx="41" cy="54"/>
            </a:xfrm>
          </p:grpSpPr>
          <p:sp>
            <p:nvSpPr>
              <p:cNvPr id="247073"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4"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7075" name="Group 291"/>
          <p:cNvGrpSpPr>
            <a:grpSpLocks/>
          </p:cNvGrpSpPr>
          <p:nvPr/>
        </p:nvGrpSpPr>
        <p:grpSpPr bwMode="auto">
          <a:xfrm>
            <a:off x="625475" y="5330825"/>
            <a:ext cx="288925" cy="1058863"/>
            <a:chOff x="414" y="2846"/>
            <a:chExt cx="182" cy="667"/>
          </a:xfrm>
        </p:grpSpPr>
        <p:grpSp>
          <p:nvGrpSpPr>
            <p:cNvPr id="247076" name="Group 292"/>
            <p:cNvGrpSpPr>
              <a:grpSpLocks/>
            </p:cNvGrpSpPr>
            <p:nvPr/>
          </p:nvGrpSpPr>
          <p:grpSpPr bwMode="auto">
            <a:xfrm>
              <a:off x="417" y="3213"/>
              <a:ext cx="41" cy="54"/>
              <a:chOff x="419" y="3223"/>
              <a:chExt cx="41" cy="54"/>
            </a:xfrm>
          </p:grpSpPr>
          <p:sp>
            <p:nvSpPr>
              <p:cNvPr id="247077" name="Line 29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78" name="Line 29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079" name="Line 295"/>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0" name="Line 296"/>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1" name="Line 297"/>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2" name="Rectangle 298"/>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3" name="Rectangle 299"/>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4" name="Line 300"/>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5" name="Line 301"/>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6" name="Rectangle 302"/>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7" name="Arc 303"/>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8" name="Arc 304"/>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89" name="Line 305"/>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0" name="Line 306"/>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91" name="Group 307"/>
            <p:cNvGrpSpPr>
              <a:grpSpLocks/>
            </p:cNvGrpSpPr>
            <p:nvPr/>
          </p:nvGrpSpPr>
          <p:grpSpPr bwMode="auto">
            <a:xfrm>
              <a:off x="416" y="3126"/>
              <a:ext cx="41" cy="54"/>
              <a:chOff x="419" y="3223"/>
              <a:chExt cx="41" cy="54"/>
            </a:xfrm>
          </p:grpSpPr>
          <p:sp>
            <p:nvSpPr>
              <p:cNvPr id="247092"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3"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7094" name="Group 310"/>
          <p:cNvGrpSpPr>
            <a:grpSpLocks/>
          </p:cNvGrpSpPr>
          <p:nvPr/>
        </p:nvGrpSpPr>
        <p:grpSpPr bwMode="auto">
          <a:xfrm rot="5400000" flipH="1">
            <a:off x="2536825" y="1089026"/>
            <a:ext cx="681037" cy="188912"/>
            <a:chOff x="2621" y="712"/>
            <a:chExt cx="429" cy="119"/>
          </a:xfrm>
        </p:grpSpPr>
        <p:sp>
          <p:nvSpPr>
            <p:cNvPr id="247095" name="Rectangle 31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6" name="Rectangle 31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097" name="Group 313"/>
            <p:cNvGrpSpPr>
              <a:grpSpLocks/>
            </p:cNvGrpSpPr>
            <p:nvPr/>
          </p:nvGrpSpPr>
          <p:grpSpPr bwMode="auto">
            <a:xfrm>
              <a:off x="2788" y="795"/>
              <a:ext cx="49" cy="36"/>
              <a:chOff x="2834" y="1154"/>
              <a:chExt cx="49" cy="36"/>
            </a:xfrm>
          </p:grpSpPr>
          <p:sp>
            <p:nvSpPr>
              <p:cNvPr id="247098" name="Line 31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99" name="Line 31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100" name="Line 31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1" name="Line 31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2" name="Line 31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3" name="Line 31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4" name="Line 32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105" name="Group 321"/>
            <p:cNvGrpSpPr>
              <a:grpSpLocks/>
            </p:cNvGrpSpPr>
            <p:nvPr/>
          </p:nvGrpSpPr>
          <p:grpSpPr bwMode="auto">
            <a:xfrm>
              <a:off x="2621" y="738"/>
              <a:ext cx="100" cy="70"/>
              <a:chOff x="2619" y="1091"/>
              <a:chExt cx="100" cy="70"/>
            </a:xfrm>
          </p:grpSpPr>
          <p:sp>
            <p:nvSpPr>
              <p:cNvPr id="247106" name="Oval 32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7" name="Line 32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08" name="Line 32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109" name="Group 325"/>
            <p:cNvGrpSpPr>
              <a:grpSpLocks/>
            </p:cNvGrpSpPr>
            <p:nvPr/>
          </p:nvGrpSpPr>
          <p:grpSpPr bwMode="auto">
            <a:xfrm>
              <a:off x="2859" y="795"/>
              <a:ext cx="49" cy="36"/>
              <a:chOff x="2834" y="1154"/>
              <a:chExt cx="49" cy="36"/>
            </a:xfrm>
          </p:grpSpPr>
          <p:sp>
            <p:nvSpPr>
              <p:cNvPr id="247110" name="Line 3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1" name="Line 3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7112" name="Line 328"/>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3" name="Text Box 329"/>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grpSp>
        <p:nvGrpSpPr>
          <p:cNvPr id="247114" name="Group 330"/>
          <p:cNvGrpSpPr>
            <a:grpSpLocks/>
          </p:cNvGrpSpPr>
          <p:nvPr/>
        </p:nvGrpSpPr>
        <p:grpSpPr bwMode="auto">
          <a:xfrm rot="5400000">
            <a:off x="2184400" y="992188"/>
            <a:ext cx="282575" cy="171450"/>
            <a:chOff x="936" y="744"/>
            <a:chExt cx="178" cy="108"/>
          </a:xfrm>
        </p:grpSpPr>
        <p:sp>
          <p:nvSpPr>
            <p:cNvPr id="247115" name="Line 331"/>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6" name="AutoShape 332"/>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117" name="Line 333"/>
          <p:cNvSpPr>
            <a:spLocks noChangeShapeType="1"/>
          </p:cNvSpPr>
          <p:nvPr/>
        </p:nvSpPr>
        <p:spPr bwMode="auto">
          <a:xfrm flipH="1">
            <a:off x="2100263" y="1219200"/>
            <a:ext cx="669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8" name="Oval 334"/>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9" name="Line 335"/>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0" name="Rectangle 336"/>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1" name="Rectangle 337"/>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2" name="Line 338"/>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3" name="Line 339"/>
          <p:cNvSpPr>
            <a:spLocks noChangeShapeType="1"/>
          </p:cNvSpPr>
          <p:nvPr/>
        </p:nvSpPr>
        <p:spPr bwMode="auto">
          <a:xfrm>
            <a:off x="1057275"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124" name="Group 340"/>
          <p:cNvGrpSpPr>
            <a:grpSpLocks/>
          </p:cNvGrpSpPr>
          <p:nvPr/>
        </p:nvGrpSpPr>
        <p:grpSpPr bwMode="auto">
          <a:xfrm>
            <a:off x="795338" y="2474913"/>
            <a:ext cx="74612" cy="69850"/>
            <a:chOff x="1875" y="2013"/>
            <a:chExt cx="47" cy="44"/>
          </a:xfrm>
        </p:grpSpPr>
        <p:sp>
          <p:nvSpPr>
            <p:cNvPr id="247125" name="Line 34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6" name="Line 34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127" name="Rectangle 343"/>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28" name="AutoShape 344"/>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29" name="Rectangle 345"/>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0" name="AutoShape 346"/>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31" name="Line 347"/>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2" name="Line 348"/>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3" name="Line 349"/>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4" name="Line 350"/>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135" name="Group 351"/>
          <p:cNvGrpSpPr>
            <a:grpSpLocks/>
          </p:cNvGrpSpPr>
          <p:nvPr/>
        </p:nvGrpSpPr>
        <p:grpSpPr bwMode="auto">
          <a:xfrm>
            <a:off x="1547813" y="2471738"/>
            <a:ext cx="74612" cy="69850"/>
            <a:chOff x="1781" y="2013"/>
            <a:chExt cx="47" cy="44"/>
          </a:xfrm>
        </p:grpSpPr>
        <p:sp>
          <p:nvSpPr>
            <p:cNvPr id="247136" name="Line 35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37" name="Line 35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138" name="Text Box 354"/>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7139" name="Text Box 355"/>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7140" name="Rectangle 356"/>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41" name="Line 357"/>
          <p:cNvSpPr>
            <a:spLocks noChangeShapeType="1"/>
          </p:cNvSpPr>
          <p:nvPr/>
        </p:nvSpPr>
        <p:spPr bwMode="auto">
          <a:xfrm rot="16200000" flipV="1">
            <a:off x="2366169" y="245030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2" name="Line 358"/>
          <p:cNvSpPr>
            <a:spLocks noChangeShapeType="1"/>
          </p:cNvSpPr>
          <p:nvPr/>
        </p:nvSpPr>
        <p:spPr bwMode="auto">
          <a:xfrm rot="16200000" flipV="1">
            <a:off x="2362994" y="2139156"/>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3" name="Line 359"/>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4" name="Rectangle 360"/>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145" name="Line 361"/>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6" name="Line 362"/>
          <p:cNvSpPr>
            <a:spLocks noChangeShapeType="1"/>
          </p:cNvSpPr>
          <p:nvPr/>
        </p:nvSpPr>
        <p:spPr bwMode="auto">
          <a:xfrm flipV="1">
            <a:off x="598488" y="2911475"/>
            <a:ext cx="0" cy="204788"/>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7" name="Line 363"/>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148" name="Line 364"/>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49" name="Rectangle 365"/>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0" name="Rectangle 366"/>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1" name="Line 36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2" name="Line 368"/>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3" name="Line 369"/>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4" name="Line 370"/>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5" name="Line 37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6" name="Line 37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157" name="Group 373"/>
          <p:cNvGrpSpPr>
            <a:grpSpLocks/>
          </p:cNvGrpSpPr>
          <p:nvPr/>
        </p:nvGrpSpPr>
        <p:grpSpPr bwMode="auto">
          <a:xfrm>
            <a:off x="609600" y="1404938"/>
            <a:ext cx="1363663" cy="415925"/>
            <a:chOff x="437" y="1012"/>
            <a:chExt cx="859" cy="262"/>
          </a:xfrm>
        </p:grpSpPr>
        <p:sp>
          <p:nvSpPr>
            <p:cNvPr id="247158" name="Rectangle 374"/>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9" name="Rectangle 375"/>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0" name="Rectangle 376"/>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1" name="Rectangle 377"/>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2" name="Line 378"/>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3" name="AutoShape 379"/>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47166" name="Group 382"/>
          <p:cNvGrpSpPr>
            <a:grpSpLocks/>
          </p:cNvGrpSpPr>
          <p:nvPr/>
        </p:nvGrpSpPr>
        <p:grpSpPr bwMode="auto">
          <a:xfrm>
            <a:off x="976313" y="4151313"/>
            <a:ext cx="481012" cy="242887"/>
            <a:chOff x="615" y="2615"/>
            <a:chExt cx="303" cy="153"/>
          </a:xfrm>
        </p:grpSpPr>
        <p:sp>
          <p:nvSpPr>
            <p:cNvPr id="247167" name="Oval 383"/>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8" name="Line 384"/>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9" name="Line 385"/>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70" name="Line 386"/>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064FC7E0-1857-8340-B452-50DCC540AF94}" type="slidenum">
              <a:rPr lang="en-US"/>
              <a:pPr/>
              <a:t>179</a:t>
            </a:fld>
            <a:endParaRPr lang="en-US"/>
          </a:p>
        </p:txBody>
      </p:sp>
      <p:sp>
        <p:nvSpPr>
          <p:cNvPr id="247810"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47811"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7812"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47813"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14" name="Rectangle 6"/>
          <p:cNvSpPr>
            <a:spLocks noChangeArrowheads="1"/>
          </p:cNvSpPr>
          <p:nvPr/>
        </p:nvSpPr>
        <p:spPr bwMode="auto">
          <a:xfrm rot="5400000">
            <a:off x="927101" y="1077912"/>
            <a:ext cx="455612" cy="1084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15" name="Rectangle 7"/>
          <p:cNvSpPr>
            <a:spLocks noChangeArrowheads="1"/>
          </p:cNvSpPr>
          <p:nvPr/>
        </p:nvSpPr>
        <p:spPr bwMode="auto">
          <a:xfrm rot="5400000">
            <a:off x="1116013" y="1190625"/>
            <a:ext cx="455612" cy="8588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16" name="Group 8"/>
          <p:cNvGrpSpPr>
            <a:grpSpLocks/>
          </p:cNvGrpSpPr>
          <p:nvPr/>
        </p:nvGrpSpPr>
        <p:grpSpPr bwMode="auto">
          <a:xfrm>
            <a:off x="762000" y="1404938"/>
            <a:ext cx="1363663" cy="415925"/>
            <a:chOff x="437" y="1012"/>
            <a:chExt cx="859" cy="262"/>
          </a:xfrm>
        </p:grpSpPr>
        <p:sp>
          <p:nvSpPr>
            <p:cNvPr id="247817"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18"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19"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0"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1"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2"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823" name="Line 15"/>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4" name="Line 16"/>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5" name="Line 17"/>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26" name="Group 18"/>
          <p:cNvGrpSpPr>
            <a:grpSpLocks/>
          </p:cNvGrpSpPr>
          <p:nvPr/>
        </p:nvGrpSpPr>
        <p:grpSpPr bwMode="auto">
          <a:xfrm>
            <a:off x="1206500" y="2544763"/>
            <a:ext cx="141288" cy="360362"/>
            <a:chOff x="1852" y="2057"/>
            <a:chExt cx="89" cy="227"/>
          </a:xfrm>
        </p:grpSpPr>
        <p:grpSp>
          <p:nvGrpSpPr>
            <p:cNvPr id="247827" name="Group 19"/>
            <p:cNvGrpSpPr>
              <a:grpSpLocks/>
            </p:cNvGrpSpPr>
            <p:nvPr/>
          </p:nvGrpSpPr>
          <p:grpSpPr bwMode="auto">
            <a:xfrm>
              <a:off x="1878" y="2259"/>
              <a:ext cx="35" cy="25"/>
              <a:chOff x="0" y="0"/>
              <a:chExt cx="20000" cy="19734"/>
            </a:xfrm>
          </p:grpSpPr>
          <p:sp>
            <p:nvSpPr>
              <p:cNvPr id="247828" name="Line 2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29" name="Line 2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0" name="Line 2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31" name="Rectangle 2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2" name="Line 2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3" name="Line 2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4" name="Line 2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5" name="Line 2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36" name="Line 2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837" name="Group 29"/>
          <p:cNvGrpSpPr>
            <a:grpSpLocks/>
          </p:cNvGrpSpPr>
          <p:nvPr/>
        </p:nvGrpSpPr>
        <p:grpSpPr bwMode="auto">
          <a:xfrm>
            <a:off x="1498600" y="2544763"/>
            <a:ext cx="142875" cy="349250"/>
            <a:chOff x="2036" y="2057"/>
            <a:chExt cx="90" cy="220"/>
          </a:xfrm>
        </p:grpSpPr>
        <p:grpSp>
          <p:nvGrpSpPr>
            <p:cNvPr id="247838" name="Group 30"/>
            <p:cNvGrpSpPr>
              <a:grpSpLocks/>
            </p:cNvGrpSpPr>
            <p:nvPr/>
          </p:nvGrpSpPr>
          <p:grpSpPr bwMode="auto">
            <a:xfrm>
              <a:off x="2062" y="2252"/>
              <a:ext cx="35" cy="25"/>
              <a:chOff x="0" y="0"/>
              <a:chExt cx="20000" cy="20208"/>
            </a:xfrm>
          </p:grpSpPr>
          <p:sp>
            <p:nvSpPr>
              <p:cNvPr id="247839" name="Line 3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0" name="Line 3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1" name="Line 3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42" name="Rectangle 3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3" name="Line 3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4" name="Line 3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5" name="Line 3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6" name="Line 3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7" name="Line 3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48" name="Line 40"/>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49" name="Line 41"/>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0" name="Line 42"/>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1" name="Line 43"/>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2" name="Line 44"/>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3" name="Line 45"/>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4" name="Line 46"/>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5" name="Line 47"/>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6" name="Rectangle 48"/>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7" name="Oval 49"/>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8" name="Line 50"/>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59" name="Line 51"/>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0" name="Line 52"/>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1" name="Line 53"/>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2" name="Line 54"/>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3" name="Line 55"/>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4" name="Line 56"/>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5" name="Line 57"/>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6" name="Line 58"/>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7" name="Line 59"/>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8" name="Line 60"/>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69" name="Line 61"/>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0" name="Line 62"/>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1" name="Line 63"/>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2" name="Line 64"/>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3" name="Line 65"/>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4" name="Oval 66"/>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5" name="Line 6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6" name="Line 68"/>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7" name="Line 69"/>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8" name="Line 70"/>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79" name="Line 7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0" name="Line 72"/>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1" name="Rectangle 73"/>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82" name="Group 74"/>
          <p:cNvGrpSpPr>
            <a:grpSpLocks/>
          </p:cNvGrpSpPr>
          <p:nvPr/>
        </p:nvGrpSpPr>
        <p:grpSpPr bwMode="auto">
          <a:xfrm>
            <a:off x="3943350" y="2178050"/>
            <a:ext cx="74613" cy="69850"/>
            <a:chOff x="1781" y="2013"/>
            <a:chExt cx="47" cy="44"/>
          </a:xfrm>
        </p:grpSpPr>
        <p:sp>
          <p:nvSpPr>
            <p:cNvPr id="247883" name="Line 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4" name="Line 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85" name="Rectangle 77"/>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6" name="Line 78"/>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87" name="Line 79"/>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88" name="Group 80"/>
          <p:cNvGrpSpPr>
            <a:grpSpLocks/>
          </p:cNvGrpSpPr>
          <p:nvPr/>
        </p:nvGrpSpPr>
        <p:grpSpPr bwMode="auto">
          <a:xfrm>
            <a:off x="4679950" y="2178050"/>
            <a:ext cx="74613" cy="69850"/>
            <a:chOff x="1875" y="2013"/>
            <a:chExt cx="47" cy="44"/>
          </a:xfrm>
        </p:grpSpPr>
        <p:sp>
          <p:nvSpPr>
            <p:cNvPr id="247889" name="Line 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0" name="Line 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91" name="Rectangle 83"/>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892" name="Group 84"/>
          <p:cNvGrpSpPr>
            <a:grpSpLocks/>
          </p:cNvGrpSpPr>
          <p:nvPr/>
        </p:nvGrpSpPr>
        <p:grpSpPr bwMode="auto">
          <a:xfrm>
            <a:off x="3919538" y="2247900"/>
            <a:ext cx="141287" cy="360363"/>
            <a:chOff x="1852" y="2057"/>
            <a:chExt cx="89" cy="227"/>
          </a:xfrm>
        </p:grpSpPr>
        <p:grpSp>
          <p:nvGrpSpPr>
            <p:cNvPr id="247893" name="Group 85"/>
            <p:cNvGrpSpPr>
              <a:grpSpLocks/>
            </p:cNvGrpSpPr>
            <p:nvPr/>
          </p:nvGrpSpPr>
          <p:grpSpPr bwMode="auto">
            <a:xfrm>
              <a:off x="1878" y="2259"/>
              <a:ext cx="35" cy="25"/>
              <a:chOff x="0" y="0"/>
              <a:chExt cx="20000" cy="19734"/>
            </a:xfrm>
          </p:grpSpPr>
          <p:sp>
            <p:nvSpPr>
              <p:cNvPr id="247894" name="Line 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5" name="Line 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6" name="Line 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897" name="Rectangle 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8" name="Line 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899" name="Line 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0" name="Line 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1" name="Line 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2" name="Line 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03" name="Group 95"/>
          <p:cNvGrpSpPr>
            <a:grpSpLocks/>
          </p:cNvGrpSpPr>
          <p:nvPr/>
        </p:nvGrpSpPr>
        <p:grpSpPr bwMode="auto">
          <a:xfrm>
            <a:off x="4211638" y="2247900"/>
            <a:ext cx="142875" cy="349250"/>
            <a:chOff x="2036" y="2057"/>
            <a:chExt cx="90" cy="220"/>
          </a:xfrm>
        </p:grpSpPr>
        <p:grpSp>
          <p:nvGrpSpPr>
            <p:cNvPr id="247904" name="Group 96"/>
            <p:cNvGrpSpPr>
              <a:grpSpLocks/>
            </p:cNvGrpSpPr>
            <p:nvPr/>
          </p:nvGrpSpPr>
          <p:grpSpPr bwMode="auto">
            <a:xfrm>
              <a:off x="2062" y="2252"/>
              <a:ext cx="35" cy="25"/>
              <a:chOff x="0" y="0"/>
              <a:chExt cx="20000" cy="20208"/>
            </a:xfrm>
          </p:grpSpPr>
          <p:sp>
            <p:nvSpPr>
              <p:cNvPr id="247905" name="Line 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6" name="Line 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7" name="Line 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08" name="Rectangle 1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09" name="Line 1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0" name="Line 1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1" name="Line 1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2" name="Line 1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3" name="Line 1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14" name="Rectangle 106"/>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5" name="Rectangle 107"/>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16" name="Group 108"/>
          <p:cNvGrpSpPr>
            <a:grpSpLocks/>
          </p:cNvGrpSpPr>
          <p:nvPr/>
        </p:nvGrpSpPr>
        <p:grpSpPr bwMode="auto">
          <a:xfrm flipV="1">
            <a:off x="5119688" y="1133475"/>
            <a:ext cx="415925" cy="936625"/>
            <a:chOff x="2440" y="1064"/>
            <a:chExt cx="262" cy="590"/>
          </a:xfrm>
        </p:grpSpPr>
        <p:sp>
          <p:nvSpPr>
            <p:cNvPr id="247917" name="Rectangle 10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8" name="Rectangle 11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19" name="Rectangle 11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0" name="Rectangle 11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1" name="Line 11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2" name="AutoShape 11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923" name="AutoShape 115"/>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24" name="Rectangle 116"/>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5" name="AutoShape 117"/>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26" name="Rectangle 118"/>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27" name="Rectangle 119"/>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28" name="Group 120"/>
          <p:cNvGrpSpPr>
            <a:grpSpLocks/>
          </p:cNvGrpSpPr>
          <p:nvPr/>
        </p:nvGrpSpPr>
        <p:grpSpPr bwMode="auto">
          <a:xfrm flipV="1">
            <a:off x="5756275" y="1995488"/>
            <a:ext cx="77788" cy="57150"/>
            <a:chOff x="2834" y="1154"/>
            <a:chExt cx="49" cy="36"/>
          </a:xfrm>
        </p:grpSpPr>
        <p:sp>
          <p:nvSpPr>
            <p:cNvPr id="247929" name="Line 1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0" name="Line 1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31" name="Line 123"/>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2" name="Line 124"/>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3" name="Line 125"/>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4" name="Line 126"/>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5" name="Line 127"/>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36" name="Group 128"/>
          <p:cNvGrpSpPr>
            <a:grpSpLocks/>
          </p:cNvGrpSpPr>
          <p:nvPr/>
        </p:nvGrpSpPr>
        <p:grpSpPr bwMode="auto">
          <a:xfrm flipV="1">
            <a:off x="5491163" y="2032000"/>
            <a:ext cx="158750" cy="111125"/>
            <a:chOff x="2619" y="1091"/>
            <a:chExt cx="100" cy="70"/>
          </a:xfrm>
        </p:grpSpPr>
        <p:sp>
          <p:nvSpPr>
            <p:cNvPr id="247937" name="Oval 1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8" name="Line 1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39" name="Line 1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40" name="Group 132"/>
          <p:cNvGrpSpPr>
            <a:grpSpLocks/>
          </p:cNvGrpSpPr>
          <p:nvPr/>
        </p:nvGrpSpPr>
        <p:grpSpPr bwMode="auto">
          <a:xfrm flipV="1">
            <a:off x="5868988" y="1995488"/>
            <a:ext cx="77787" cy="57150"/>
            <a:chOff x="2834" y="1154"/>
            <a:chExt cx="49" cy="36"/>
          </a:xfrm>
        </p:grpSpPr>
        <p:sp>
          <p:nvSpPr>
            <p:cNvPr id="247941" name="Line 1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2" name="Line 1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43" name="Line 135"/>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4" name="Line 136"/>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5" name="Line 137"/>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6" name="Line 138"/>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47" name="Text Box 13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7948" name="Text Box 140"/>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7949" name="Line 141"/>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0" name="Line 142"/>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1" name="Line 143"/>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2" name="Line 144"/>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3" name="Line 145"/>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4" name="Rectangle 146"/>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5" name="Line 147"/>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6" name="Line 148"/>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7" name="Line 149"/>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8" name="Line 150"/>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59" name="Line 151"/>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0" name="Line 152"/>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1" name="Line 153"/>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2" name="Line 154"/>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3" name="Line 155"/>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4" name="Text Box 156"/>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FF6600"/>
                </a:solidFill>
              </a:rPr>
              <a:t>CYLB Extend B+</a:t>
            </a:r>
            <a:r>
              <a:rPr lang="en-US" sz="1400"/>
              <a:t> CYLB Retract B- CYLA Retract A-</a:t>
            </a:r>
          </a:p>
        </p:txBody>
      </p:sp>
      <p:sp>
        <p:nvSpPr>
          <p:cNvPr id="247965" name="AutoShape 1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66" name="Text Box 158"/>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7967" name="Oval 159"/>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8" name="Line 160"/>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69" name="Line 161"/>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0" name="Line 162"/>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1" name="Line 163"/>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2" name="Line 164"/>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3" name="Oval 16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4" name="Line 166"/>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75" name="Group 167"/>
          <p:cNvGrpSpPr>
            <a:grpSpLocks/>
          </p:cNvGrpSpPr>
          <p:nvPr/>
        </p:nvGrpSpPr>
        <p:grpSpPr bwMode="auto">
          <a:xfrm rot="5400000">
            <a:off x="3285331" y="4418807"/>
            <a:ext cx="84137" cy="177800"/>
            <a:chOff x="0" y="0"/>
            <a:chExt cx="20000" cy="20000"/>
          </a:xfrm>
        </p:grpSpPr>
        <p:sp>
          <p:nvSpPr>
            <p:cNvPr id="247976" name="Arc 1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77" name="Arc 1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78" name="Group 170"/>
          <p:cNvGrpSpPr>
            <a:grpSpLocks/>
          </p:cNvGrpSpPr>
          <p:nvPr/>
        </p:nvGrpSpPr>
        <p:grpSpPr bwMode="auto">
          <a:xfrm flipH="1">
            <a:off x="4978400" y="3932238"/>
            <a:ext cx="74613" cy="171450"/>
            <a:chOff x="0" y="0"/>
            <a:chExt cx="20000" cy="20000"/>
          </a:xfrm>
        </p:grpSpPr>
        <p:sp>
          <p:nvSpPr>
            <p:cNvPr id="247979"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0"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81" name="Line 17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2" name="Line 17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3" name="AutoShape 17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984" name="Text Box 17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7985" name="Rectangle 177"/>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6" name="Rectangle 178"/>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87" name="Group 179"/>
          <p:cNvGrpSpPr>
            <a:grpSpLocks/>
          </p:cNvGrpSpPr>
          <p:nvPr/>
        </p:nvGrpSpPr>
        <p:grpSpPr bwMode="auto">
          <a:xfrm rot="-10800000" flipH="1" flipV="1">
            <a:off x="5673725" y="1590675"/>
            <a:ext cx="77788" cy="57150"/>
            <a:chOff x="2834" y="1154"/>
            <a:chExt cx="49" cy="36"/>
          </a:xfrm>
        </p:grpSpPr>
        <p:sp>
          <p:nvSpPr>
            <p:cNvPr id="247988"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89"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7990" name="Line 182"/>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1" name="Line 183"/>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2" name="Line 184"/>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3" name="Line 185"/>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4" name="Line 186"/>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7995" name="Group 187"/>
          <p:cNvGrpSpPr>
            <a:grpSpLocks/>
          </p:cNvGrpSpPr>
          <p:nvPr/>
        </p:nvGrpSpPr>
        <p:grpSpPr bwMode="auto">
          <a:xfrm rot="-10800000" flipH="1" flipV="1">
            <a:off x="5408613" y="1500188"/>
            <a:ext cx="158750" cy="111125"/>
            <a:chOff x="2619" y="1091"/>
            <a:chExt cx="100" cy="70"/>
          </a:xfrm>
        </p:grpSpPr>
        <p:sp>
          <p:nvSpPr>
            <p:cNvPr id="247996" name="Oval 18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7" name="Line 18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998" name="Line 19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7999" name="Group 191"/>
          <p:cNvGrpSpPr>
            <a:grpSpLocks/>
          </p:cNvGrpSpPr>
          <p:nvPr/>
        </p:nvGrpSpPr>
        <p:grpSpPr bwMode="auto">
          <a:xfrm rot="-10800000" flipH="1" flipV="1">
            <a:off x="5786438" y="1590675"/>
            <a:ext cx="77787" cy="57150"/>
            <a:chOff x="2834" y="1154"/>
            <a:chExt cx="49" cy="36"/>
          </a:xfrm>
        </p:grpSpPr>
        <p:sp>
          <p:nvSpPr>
            <p:cNvPr id="248000" name="Line 1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1" name="Line 1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02" name="Line 19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03" name="Group 195"/>
          <p:cNvGrpSpPr>
            <a:grpSpLocks/>
          </p:cNvGrpSpPr>
          <p:nvPr/>
        </p:nvGrpSpPr>
        <p:grpSpPr bwMode="auto">
          <a:xfrm rot="-10800000">
            <a:off x="2897188" y="5854700"/>
            <a:ext cx="311150" cy="212725"/>
            <a:chOff x="1783" y="2458"/>
            <a:chExt cx="196" cy="134"/>
          </a:xfrm>
        </p:grpSpPr>
        <p:sp>
          <p:nvSpPr>
            <p:cNvPr id="248004" name="Line 196"/>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5" name="AutoShape 19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006" name="Line 1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07" name="AutoShape 1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008" name="Text Box 2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8009" name="Group 201"/>
          <p:cNvGrpSpPr>
            <a:grpSpLocks/>
          </p:cNvGrpSpPr>
          <p:nvPr/>
        </p:nvGrpSpPr>
        <p:grpSpPr bwMode="auto">
          <a:xfrm rot="10800000" flipH="1">
            <a:off x="320675" y="5851525"/>
            <a:ext cx="311150" cy="212725"/>
            <a:chOff x="1783" y="2458"/>
            <a:chExt cx="196" cy="134"/>
          </a:xfrm>
        </p:grpSpPr>
        <p:sp>
          <p:nvSpPr>
            <p:cNvPr id="248010" name="Line 2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1" name="AutoShape 2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012" name="Line 20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3" name="Rectangle 2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4" name="Line 2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5" name="Line 2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6" name="Line 20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7" name="Rectangle 2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8" name="Line 2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19" name="Line 2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0" name="Line 2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1" name="Rectangle 2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2" name="Line 2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3" name="Line 2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4" name="Line 2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5" name="Rectangle 2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6" name="Line 2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7" name="Line 2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8" name="Line 220"/>
          <p:cNvSpPr>
            <a:spLocks noChangeShapeType="1"/>
          </p:cNvSpPr>
          <p:nvPr/>
        </p:nvSpPr>
        <p:spPr bwMode="auto">
          <a:xfrm rot="16200000" flipH="1">
            <a:off x="3259138" y="3571875"/>
            <a:ext cx="147638"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29" name="Rectangle 2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0" name="Oval 2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1" name="Oval 2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2" name="Oval 2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3" name="Rectangle 2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4" name="Line 2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5" name="Line 2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6" name="Line 2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7" name="Rectangle 2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8" name="Line 2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39" name="Line 2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0" name="Line 2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41" name="Group 233"/>
          <p:cNvGrpSpPr>
            <a:grpSpLocks/>
          </p:cNvGrpSpPr>
          <p:nvPr/>
        </p:nvGrpSpPr>
        <p:grpSpPr bwMode="auto">
          <a:xfrm>
            <a:off x="1385888" y="3957638"/>
            <a:ext cx="131762" cy="133350"/>
            <a:chOff x="873" y="2493"/>
            <a:chExt cx="83" cy="84"/>
          </a:xfrm>
        </p:grpSpPr>
        <p:sp>
          <p:nvSpPr>
            <p:cNvPr id="248042" name="Line 2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43" name="Line 2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44" name="Line 236"/>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0" name="Rectangle 2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1" name="Oval 2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2" name="Oval 2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3" name="Oval 2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4" name="Line 2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5" name="Line 2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6" name="Line 2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7" name="Line 2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8" name="Line 2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59" name="Line 25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0" name="Line 25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1" name="Line 25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2" name="Text Box 25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FF6600"/>
                </a:solidFill>
              </a:rPr>
              <a:t>B+</a:t>
            </a:r>
            <a:r>
              <a:rPr lang="en-US" sz="1400"/>
              <a:t>     B-      A-</a:t>
            </a:r>
          </a:p>
        </p:txBody>
      </p:sp>
      <p:sp>
        <p:nvSpPr>
          <p:cNvPr id="248063"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8064"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8065"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6" name="Text Box 258"/>
          <p:cNvSpPr txBox="1">
            <a:spLocks noChangeArrowheads="1"/>
          </p:cNvSpPr>
          <p:nvPr/>
        </p:nvSpPr>
        <p:spPr bwMode="auto">
          <a:xfrm>
            <a:off x="6015038" y="4724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a:t>
            </a:r>
          </a:p>
        </p:txBody>
      </p:sp>
      <p:grpSp>
        <p:nvGrpSpPr>
          <p:cNvPr id="248067" name="Group 259"/>
          <p:cNvGrpSpPr>
            <a:grpSpLocks/>
          </p:cNvGrpSpPr>
          <p:nvPr/>
        </p:nvGrpSpPr>
        <p:grpSpPr bwMode="auto">
          <a:xfrm>
            <a:off x="4687888" y="1397000"/>
            <a:ext cx="212725" cy="336550"/>
            <a:chOff x="2913" y="984"/>
            <a:chExt cx="134" cy="212"/>
          </a:xfrm>
        </p:grpSpPr>
        <p:sp>
          <p:nvSpPr>
            <p:cNvPr id="248068" name="Line 26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69" name="AutoShape 26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070" name="Oval 26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1" name="Text Box 26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8072" name="Line 26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3" name="Line 26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4" name="Oval 26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75" name="Group 267"/>
          <p:cNvGrpSpPr>
            <a:grpSpLocks/>
          </p:cNvGrpSpPr>
          <p:nvPr/>
        </p:nvGrpSpPr>
        <p:grpSpPr bwMode="auto">
          <a:xfrm flipH="1">
            <a:off x="2606675" y="5341938"/>
            <a:ext cx="288925" cy="1058862"/>
            <a:chOff x="414" y="2846"/>
            <a:chExt cx="182" cy="667"/>
          </a:xfrm>
        </p:grpSpPr>
        <p:grpSp>
          <p:nvGrpSpPr>
            <p:cNvPr id="248076" name="Group 268"/>
            <p:cNvGrpSpPr>
              <a:grpSpLocks/>
            </p:cNvGrpSpPr>
            <p:nvPr/>
          </p:nvGrpSpPr>
          <p:grpSpPr bwMode="auto">
            <a:xfrm>
              <a:off x="417" y="3213"/>
              <a:ext cx="41" cy="54"/>
              <a:chOff x="419" y="3223"/>
              <a:chExt cx="41" cy="54"/>
            </a:xfrm>
          </p:grpSpPr>
          <p:sp>
            <p:nvSpPr>
              <p:cNvPr id="248077" name="Line 26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78" name="Line 27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79" name="Line 27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0" name="Line 27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1" name="Line 27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2" name="Rectangle 27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3" name="Rectangle 27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4" name="Line 27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5" name="Line 27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6" name="Rectangle 27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7" name="Arc 27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8" name="Arc 28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89" name="Line 28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0" name="Line 28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091" name="Group 283"/>
            <p:cNvGrpSpPr>
              <a:grpSpLocks/>
            </p:cNvGrpSpPr>
            <p:nvPr/>
          </p:nvGrpSpPr>
          <p:grpSpPr bwMode="auto">
            <a:xfrm>
              <a:off x="416" y="3126"/>
              <a:ext cx="41" cy="54"/>
              <a:chOff x="419" y="3223"/>
              <a:chExt cx="41" cy="54"/>
            </a:xfrm>
          </p:grpSpPr>
          <p:sp>
            <p:nvSpPr>
              <p:cNvPr id="248092" name="Line 28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3" name="Line 28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8094" name="Group 286"/>
          <p:cNvGrpSpPr>
            <a:grpSpLocks/>
          </p:cNvGrpSpPr>
          <p:nvPr/>
        </p:nvGrpSpPr>
        <p:grpSpPr bwMode="auto">
          <a:xfrm>
            <a:off x="625475" y="5330825"/>
            <a:ext cx="288925" cy="1058863"/>
            <a:chOff x="414" y="2846"/>
            <a:chExt cx="182" cy="667"/>
          </a:xfrm>
        </p:grpSpPr>
        <p:grpSp>
          <p:nvGrpSpPr>
            <p:cNvPr id="248095" name="Group 287"/>
            <p:cNvGrpSpPr>
              <a:grpSpLocks/>
            </p:cNvGrpSpPr>
            <p:nvPr/>
          </p:nvGrpSpPr>
          <p:grpSpPr bwMode="auto">
            <a:xfrm>
              <a:off x="417" y="3213"/>
              <a:ext cx="41" cy="54"/>
              <a:chOff x="419" y="3223"/>
              <a:chExt cx="41" cy="54"/>
            </a:xfrm>
          </p:grpSpPr>
          <p:sp>
            <p:nvSpPr>
              <p:cNvPr id="248096" name="Line 28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7" name="Line 28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098" name="Line 29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099" name="Line 29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0" name="Line 29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1" name="Rectangle 29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2" name="Rectangle 29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3" name="Line 29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4" name="Line 29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5" name="Rectangle 29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6" name="Arc 29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7" name="Arc 29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8" name="Line 30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09" name="Line 30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10" name="Group 302"/>
            <p:cNvGrpSpPr>
              <a:grpSpLocks/>
            </p:cNvGrpSpPr>
            <p:nvPr/>
          </p:nvGrpSpPr>
          <p:grpSpPr bwMode="auto">
            <a:xfrm>
              <a:off x="416" y="3126"/>
              <a:ext cx="41" cy="54"/>
              <a:chOff x="419" y="3223"/>
              <a:chExt cx="41" cy="54"/>
            </a:xfrm>
          </p:grpSpPr>
          <p:sp>
            <p:nvSpPr>
              <p:cNvPr id="248111" name="Line 30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2" name="Line 30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8113" name="Group 305"/>
          <p:cNvGrpSpPr>
            <a:grpSpLocks/>
          </p:cNvGrpSpPr>
          <p:nvPr/>
        </p:nvGrpSpPr>
        <p:grpSpPr bwMode="auto">
          <a:xfrm rot="5400000" flipH="1">
            <a:off x="2536825" y="1089026"/>
            <a:ext cx="681037" cy="188912"/>
            <a:chOff x="2621" y="712"/>
            <a:chExt cx="429" cy="119"/>
          </a:xfrm>
        </p:grpSpPr>
        <p:sp>
          <p:nvSpPr>
            <p:cNvPr id="248114" name="Rectangle 30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5" name="Rectangle 30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16" name="Group 308"/>
            <p:cNvGrpSpPr>
              <a:grpSpLocks/>
            </p:cNvGrpSpPr>
            <p:nvPr/>
          </p:nvGrpSpPr>
          <p:grpSpPr bwMode="auto">
            <a:xfrm>
              <a:off x="2788" y="795"/>
              <a:ext cx="49" cy="36"/>
              <a:chOff x="2834" y="1154"/>
              <a:chExt cx="49" cy="36"/>
            </a:xfrm>
          </p:grpSpPr>
          <p:sp>
            <p:nvSpPr>
              <p:cNvPr id="248117" name="Line 30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18" name="Line 31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19" name="Line 31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0" name="Line 31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1" name="Line 31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2" name="Line 31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3" name="Line 31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24" name="Group 316"/>
            <p:cNvGrpSpPr>
              <a:grpSpLocks/>
            </p:cNvGrpSpPr>
            <p:nvPr/>
          </p:nvGrpSpPr>
          <p:grpSpPr bwMode="auto">
            <a:xfrm>
              <a:off x="2621" y="738"/>
              <a:ext cx="100" cy="70"/>
              <a:chOff x="2619" y="1091"/>
              <a:chExt cx="100" cy="70"/>
            </a:xfrm>
          </p:grpSpPr>
          <p:sp>
            <p:nvSpPr>
              <p:cNvPr id="248125" name="Oval 31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6" name="Line 31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27" name="Line 31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28" name="Group 320"/>
            <p:cNvGrpSpPr>
              <a:grpSpLocks/>
            </p:cNvGrpSpPr>
            <p:nvPr/>
          </p:nvGrpSpPr>
          <p:grpSpPr bwMode="auto">
            <a:xfrm>
              <a:off x="2859" y="795"/>
              <a:ext cx="49" cy="36"/>
              <a:chOff x="2834" y="1154"/>
              <a:chExt cx="49" cy="36"/>
            </a:xfrm>
          </p:grpSpPr>
          <p:sp>
            <p:nvSpPr>
              <p:cNvPr id="248129" name="Line 3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0" name="Line 3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8131" name="Line 32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2" name="Text Box 32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48133" name="Rectangle 325"/>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4" name="Rectangle 326"/>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5" name="Line 327"/>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6" name="Line 328"/>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37" name="Group 329"/>
          <p:cNvGrpSpPr>
            <a:grpSpLocks/>
          </p:cNvGrpSpPr>
          <p:nvPr/>
        </p:nvGrpSpPr>
        <p:grpSpPr bwMode="auto">
          <a:xfrm>
            <a:off x="1235075" y="2474913"/>
            <a:ext cx="74613" cy="69850"/>
            <a:chOff x="1875" y="2013"/>
            <a:chExt cx="47" cy="44"/>
          </a:xfrm>
        </p:grpSpPr>
        <p:sp>
          <p:nvSpPr>
            <p:cNvPr id="248138" name="Line 3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39" name="Line 3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40" name="Rectangle 332"/>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1" name="AutoShape 333"/>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142" name="Rectangle 334"/>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3" name="AutoShape 335"/>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144" name="Line 336"/>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5" name="Line 337"/>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6" name="Line 33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47" name="Line 33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48" name="Group 340"/>
          <p:cNvGrpSpPr>
            <a:grpSpLocks/>
          </p:cNvGrpSpPr>
          <p:nvPr/>
        </p:nvGrpSpPr>
        <p:grpSpPr bwMode="auto">
          <a:xfrm>
            <a:off x="1987550" y="2471738"/>
            <a:ext cx="74613" cy="69850"/>
            <a:chOff x="1781" y="2013"/>
            <a:chExt cx="47" cy="44"/>
          </a:xfrm>
        </p:grpSpPr>
        <p:sp>
          <p:nvSpPr>
            <p:cNvPr id="248149" name="Line 34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50" name="Line 34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51" name="Text Box 34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8152" name="Text Box 344"/>
          <p:cNvSpPr txBox="1">
            <a:spLocks noChangeArrowheads="1"/>
          </p:cNvSpPr>
          <p:nvPr/>
        </p:nvSpPr>
        <p:spPr bwMode="auto">
          <a:xfrm>
            <a:off x="28019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8153" name="Rectangle 345"/>
          <p:cNvSpPr>
            <a:spLocks noChangeArrowheads="1"/>
          </p:cNvSpPr>
          <p:nvPr/>
        </p:nvSpPr>
        <p:spPr bwMode="auto">
          <a:xfrm rot="-5400000">
            <a:off x="2378075" y="2309813"/>
            <a:ext cx="515937" cy="16033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154" name="Line 346"/>
          <p:cNvSpPr>
            <a:spLocks noChangeShapeType="1"/>
          </p:cNvSpPr>
          <p:nvPr/>
        </p:nvSpPr>
        <p:spPr bwMode="auto">
          <a:xfrm rot="16200000" flipV="1">
            <a:off x="2805907" y="245030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55" name="Line 347"/>
          <p:cNvSpPr>
            <a:spLocks noChangeShapeType="1"/>
          </p:cNvSpPr>
          <p:nvPr/>
        </p:nvSpPr>
        <p:spPr bwMode="auto">
          <a:xfrm rot="16200000" flipV="1">
            <a:off x="2802732" y="2139156"/>
            <a:ext cx="0" cy="20478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56" name="Line 348"/>
          <p:cNvSpPr>
            <a:spLocks noChangeShapeType="1"/>
          </p:cNvSpPr>
          <p:nvPr/>
        </p:nvSpPr>
        <p:spPr bwMode="auto">
          <a:xfrm rot="16200000" flipV="1">
            <a:off x="2439194" y="23042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57" name="Rectangle 349"/>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158" name="Line 350"/>
          <p:cNvSpPr>
            <a:spLocks noChangeShapeType="1"/>
          </p:cNvSpPr>
          <p:nvPr/>
        </p:nvSpPr>
        <p:spPr bwMode="auto">
          <a:xfrm flipV="1">
            <a:off x="727075"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59" name="Line 351"/>
          <p:cNvSpPr>
            <a:spLocks noChangeShapeType="1"/>
          </p:cNvSpPr>
          <p:nvPr/>
        </p:nvSpPr>
        <p:spPr bwMode="auto">
          <a:xfrm flipV="1">
            <a:off x="1038225" y="2911475"/>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60" name="Line 352"/>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161" name="Line 353"/>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2" name="Rectangle 35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3" name="Rectangle 35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64" name="Group 356"/>
          <p:cNvGrpSpPr>
            <a:grpSpLocks/>
          </p:cNvGrpSpPr>
          <p:nvPr/>
        </p:nvGrpSpPr>
        <p:grpSpPr bwMode="auto">
          <a:xfrm rot="-5400000">
            <a:off x="1893094" y="1185069"/>
            <a:ext cx="77788" cy="57150"/>
            <a:chOff x="2834" y="1154"/>
            <a:chExt cx="49" cy="36"/>
          </a:xfrm>
        </p:grpSpPr>
        <p:sp>
          <p:nvSpPr>
            <p:cNvPr id="248165"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6"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67" name="Line 35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8" name="Line 36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69" name="Line 36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0" name="Line 36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1" name="Line 36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72" name="Group 364"/>
          <p:cNvGrpSpPr>
            <a:grpSpLocks/>
          </p:cNvGrpSpPr>
          <p:nvPr/>
        </p:nvGrpSpPr>
        <p:grpSpPr bwMode="auto">
          <a:xfrm rot="-5400000">
            <a:off x="1789113" y="1382712"/>
            <a:ext cx="158750" cy="111125"/>
            <a:chOff x="2619" y="1091"/>
            <a:chExt cx="100" cy="70"/>
          </a:xfrm>
        </p:grpSpPr>
        <p:sp>
          <p:nvSpPr>
            <p:cNvPr id="248173"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4"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5"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176" name="Group 368"/>
          <p:cNvGrpSpPr>
            <a:grpSpLocks/>
          </p:cNvGrpSpPr>
          <p:nvPr/>
        </p:nvGrpSpPr>
        <p:grpSpPr bwMode="auto">
          <a:xfrm rot="-5400000">
            <a:off x="1893094" y="1072357"/>
            <a:ext cx="77787" cy="57150"/>
            <a:chOff x="2834" y="1154"/>
            <a:chExt cx="49" cy="36"/>
          </a:xfrm>
        </p:grpSpPr>
        <p:sp>
          <p:nvSpPr>
            <p:cNvPr id="248177"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78"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179" name="Line 371"/>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0" name="Text Box 37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8181" name="Line 373"/>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82" name="Group 374"/>
          <p:cNvGrpSpPr>
            <a:grpSpLocks/>
          </p:cNvGrpSpPr>
          <p:nvPr/>
        </p:nvGrpSpPr>
        <p:grpSpPr bwMode="auto">
          <a:xfrm rot="5400000">
            <a:off x="2184400" y="992188"/>
            <a:ext cx="282575" cy="171450"/>
            <a:chOff x="936" y="744"/>
            <a:chExt cx="178" cy="108"/>
          </a:xfrm>
        </p:grpSpPr>
        <p:sp>
          <p:nvSpPr>
            <p:cNvPr id="248183" name="Line 37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4" name="AutoShape 37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185" name="Line 37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6" name="Oval 37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87" name="Line 379"/>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188" name="Group 380"/>
          <p:cNvGrpSpPr>
            <a:grpSpLocks/>
          </p:cNvGrpSpPr>
          <p:nvPr/>
        </p:nvGrpSpPr>
        <p:grpSpPr bwMode="auto">
          <a:xfrm>
            <a:off x="976313" y="4151313"/>
            <a:ext cx="481012" cy="242887"/>
            <a:chOff x="615" y="2615"/>
            <a:chExt cx="303" cy="153"/>
          </a:xfrm>
        </p:grpSpPr>
        <p:sp>
          <p:nvSpPr>
            <p:cNvPr id="248189" name="Oval 38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0" name="Line 38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1" name="Line 38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192" name="Line 38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 name="Slide Number Placeholder 3"/>
          <p:cNvSpPr>
            <a:spLocks noGrp="1"/>
          </p:cNvSpPr>
          <p:nvPr>
            <p:ph type="sldNum" sz="quarter" idx="12"/>
          </p:nvPr>
        </p:nvSpPr>
        <p:spPr/>
        <p:txBody>
          <a:bodyPr/>
          <a:lstStyle/>
          <a:p>
            <a:fld id="{8CE524ED-9E69-A44E-BEA1-EC3C11DD2B5D}" type="slidenum">
              <a:rPr lang="en-US"/>
              <a:pPr/>
              <a:t>18</a:t>
            </a:fld>
            <a:endParaRPr lang="en-US"/>
          </a:p>
        </p:txBody>
      </p:sp>
      <p:sp>
        <p:nvSpPr>
          <p:cNvPr id="75781" name="Rectangle 5"/>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75782" name="Text Box 6"/>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75923" name="Rectangle 147"/>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24" name="AutoShape 148"/>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25" name="AutoShape 149"/>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26" name="Rectangle 150"/>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27" name="Rectangle 151"/>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28" name="Rectangle 152"/>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29" name="Rectangle 153"/>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30" name="Rectangle 154"/>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5931" name="Group 155"/>
          <p:cNvGrpSpPr>
            <a:grpSpLocks/>
          </p:cNvGrpSpPr>
          <p:nvPr/>
        </p:nvGrpSpPr>
        <p:grpSpPr bwMode="auto">
          <a:xfrm rot="10800000" flipV="1">
            <a:off x="7959725" y="3201988"/>
            <a:ext cx="608013" cy="427037"/>
            <a:chOff x="3380" y="1014"/>
            <a:chExt cx="481" cy="337"/>
          </a:xfrm>
        </p:grpSpPr>
        <p:sp>
          <p:nvSpPr>
            <p:cNvPr id="75932" name="Rectangle 15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33" name="Rectangle 15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34" name="Rectangle 15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5935" name="AutoShape 159"/>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36" name="AutoShape 160"/>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37" name="Line 161"/>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38" name="Rectangle 162"/>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39" name="Line 163"/>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5940" name="Rectangle 164"/>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5941" name="Group 165"/>
          <p:cNvGrpSpPr>
            <a:grpSpLocks/>
          </p:cNvGrpSpPr>
          <p:nvPr/>
        </p:nvGrpSpPr>
        <p:grpSpPr bwMode="auto">
          <a:xfrm rot="10800000" flipV="1">
            <a:off x="7929563" y="3092450"/>
            <a:ext cx="669925" cy="98425"/>
            <a:chOff x="3118" y="864"/>
            <a:chExt cx="530" cy="48"/>
          </a:xfrm>
        </p:grpSpPr>
        <p:sp>
          <p:nvSpPr>
            <p:cNvPr id="75942" name="Arc 16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43" name="Arc 16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5950" name="Line 174"/>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5951" name="Group 175"/>
          <p:cNvGrpSpPr>
            <a:grpSpLocks/>
          </p:cNvGrpSpPr>
          <p:nvPr/>
        </p:nvGrpSpPr>
        <p:grpSpPr bwMode="auto">
          <a:xfrm rot="10800000" flipV="1">
            <a:off x="8085138" y="3424238"/>
            <a:ext cx="354012" cy="296862"/>
            <a:chOff x="3482" y="1024"/>
            <a:chExt cx="280" cy="236"/>
          </a:xfrm>
        </p:grpSpPr>
        <p:grpSp>
          <p:nvGrpSpPr>
            <p:cNvPr id="75952" name="Group 176"/>
            <p:cNvGrpSpPr>
              <a:grpSpLocks/>
            </p:cNvGrpSpPr>
            <p:nvPr/>
          </p:nvGrpSpPr>
          <p:grpSpPr bwMode="auto">
            <a:xfrm>
              <a:off x="3712" y="1202"/>
              <a:ext cx="50" cy="58"/>
              <a:chOff x="3726" y="878"/>
              <a:chExt cx="50" cy="58"/>
            </a:xfrm>
          </p:grpSpPr>
          <p:sp>
            <p:nvSpPr>
              <p:cNvPr id="75953" name="AutoShape 17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54" name="AutoShape 17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5955" name="Group 179"/>
            <p:cNvGrpSpPr>
              <a:grpSpLocks/>
            </p:cNvGrpSpPr>
            <p:nvPr/>
          </p:nvGrpSpPr>
          <p:grpSpPr bwMode="auto">
            <a:xfrm>
              <a:off x="3484" y="1204"/>
              <a:ext cx="48" cy="56"/>
              <a:chOff x="3462" y="734"/>
              <a:chExt cx="48" cy="56"/>
            </a:xfrm>
          </p:grpSpPr>
          <p:sp>
            <p:nvSpPr>
              <p:cNvPr id="75956" name="AutoShape 18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57" name="AutoShape 18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5958" name="Group 182"/>
            <p:cNvGrpSpPr>
              <a:grpSpLocks/>
            </p:cNvGrpSpPr>
            <p:nvPr/>
          </p:nvGrpSpPr>
          <p:grpSpPr bwMode="auto">
            <a:xfrm flipV="1">
              <a:off x="3710" y="1024"/>
              <a:ext cx="50" cy="58"/>
              <a:chOff x="3726" y="878"/>
              <a:chExt cx="50" cy="58"/>
            </a:xfrm>
          </p:grpSpPr>
          <p:sp>
            <p:nvSpPr>
              <p:cNvPr id="75959" name="AutoShape 18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0" name="AutoShape 18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5961" name="Group 185"/>
            <p:cNvGrpSpPr>
              <a:grpSpLocks/>
            </p:cNvGrpSpPr>
            <p:nvPr/>
          </p:nvGrpSpPr>
          <p:grpSpPr bwMode="auto">
            <a:xfrm flipV="1">
              <a:off x="3482" y="1026"/>
              <a:ext cx="48" cy="56"/>
              <a:chOff x="3462" y="734"/>
              <a:chExt cx="48" cy="56"/>
            </a:xfrm>
          </p:grpSpPr>
          <p:sp>
            <p:nvSpPr>
              <p:cNvPr id="75962" name="AutoShape 18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63" name="AutoShape 18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031" name="Rectangle 255"/>
          <p:cNvSpPr>
            <a:spLocks noChangeArrowheads="1"/>
          </p:cNvSpPr>
          <p:nvPr/>
        </p:nvSpPr>
        <p:spPr bwMode="auto">
          <a:xfrm>
            <a:off x="2101850" y="1200150"/>
            <a:ext cx="1155700" cy="3556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025" name="Group 249"/>
          <p:cNvGrpSpPr>
            <a:grpSpLocks/>
          </p:cNvGrpSpPr>
          <p:nvPr/>
        </p:nvGrpSpPr>
        <p:grpSpPr bwMode="auto">
          <a:xfrm>
            <a:off x="1968500" y="1200150"/>
            <a:ext cx="1139825" cy="355600"/>
            <a:chOff x="0" y="0"/>
            <a:chExt cx="20000" cy="20000"/>
          </a:xfrm>
        </p:grpSpPr>
        <p:sp>
          <p:nvSpPr>
            <p:cNvPr id="76026" name="Rectangle 250"/>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7" name="Rectangle 251"/>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189" name="Group 413"/>
          <p:cNvGrpSpPr>
            <a:grpSpLocks/>
          </p:cNvGrpSpPr>
          <p:nvPr/>
        </p:nvGrpSpPr>
        <p:grpSpPr bwMode="auto">
          <a:xfrm>
            <a:off x="1852613" y="1200150"/>
            <a:ext cx="1292225" cy="355600"/>
            <a:chOff x="1008" y="956"/>
            <a:chExt cx="907" cy="250"/>
          </a:xfrm>
        </p:grpSpPr>
        <p:sp>
          <p:nvSpPr>
            <p:cNvPr id="76029" name="Rectangle 253"/>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0" name="Rectangle 254"/>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32" name="Rectangle 256"/>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3" name="Line 257"/>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4" name="Line 258"/>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5" name="Line 259"/>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6" name="Line 260"/>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7" name="Rectangle 261"/>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8" name="Line 262"/>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39" name="Line 263"/>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0" name="Line 264"/>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1" name="Line 265"/>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2" name="Rectangle 266"/>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47" name="Rectangle 27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57" name="Line 281"/>
          <p:cNvSpPr>
            <a:spLocks noChangeShapeType="1"/>
          </p:cNvSpPr>
          <p:nvPr/>
        </p:nvSpPr>
        <p:spPr bwMode="auto">
          <a:xfrm flipH="1" flipV="1">
            <a:off x="25066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58" name="Line 282"/>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59" name="Line 283"/>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0" name="Line 284"/>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1" name="Line 285"/>
          <p:cNvSpPr>
            <a:spLocks noChangeShapeType="1"/>
          </p:cNvSpPr>
          <p:nvPr/>
        </p:nvSpPr>
        <p:spPr bwMode="auto">
          <a:xfrm flipV="1">
            <a:off x="3190875" y="1563688"/>
            <a:ext cx="1588" cy="3429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2" name="Line 286"/>
          <p:cNvSpPr>
            <a:spLocks noChangeShapeType="1"/>
          </p:cNvSpPr>
          <p:nvPr/>
        </p:nvSpPr>
        <p:spPr bwMode="auto">
          <a:xfrm flipV="1">
            <a:off x="2586038" y="1906588"/>
            <a:ext cx="0"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3" name="Line 287"/>
          <p:cNvSpPr>
            <a:spLocks noChangeShapeType="1"/>
          </p:cNvSpPr>
          <p:nvPr/>
        </p:nvSpPr>
        <p:spPr bwMode="auto">
          <a:xfrm flipH="1">
            <a:off x="2555875" y="1906588"/>
            <a:ext cx="6413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064" name="Group 288"/>
          <p:cNvGrpSpPr>
            <a:grpSpLocks/>
          </p:cNvGrpSpPr>
          <p:nvPr/>
        </p:nvGrpSpPr>
        <p:grpSpPr bwMode="auto">
          <a:xfrm>
            <a:off x="2287588" y="2582863"/>
            <a:ext cx="147637" cy="661987"/>
            <a:chOff x="1" y="-176"/>
            <a:chExt cx="19999" cy="20196"/>
          </a:xfrm>
        </p:grpSpPr>
        <p:grpSp>
          <p:nvGrpSpPr>
            <p:cNvPr id="76065" name="Group 289"/>
            <p:cNvGrpSpPr>
              <a:grpSpLocks/>
            </p:cNvGrpSpPr>
            <p:nvPr/>
          </p:nvGrpSpPr>
          <p:grpSpPr bwMode="auto">
            <a:xfrm>
              <a:off x="3713" y="17968"/>
              <a:ext cx="11736" cy="2052"/>
              <a:chOff x="0" y="0"/>
              <a:chExt cx="20000" cy="20216"/>
            </a:xfrm>
          </p:grpSpPr>
          <p:sp>
            <p:nvSpPr>
              <p:cNvPr id="76066" name="Line 290"/>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7" name="Line 291"/>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68" name="Line 292"/>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69" name="Rectangle 293"/>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0" name="Line 294"/>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1" name="Line 295"/>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2" name="Line 296"/>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3" name="Line 297"/>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074" name="Group 298"/>
          <p:cNvGrpSpPr>
            <a:grpSpLocks/>
          </p:cNvGrpSpPr>
          <p:nvPr/>
        </p:nvGrpSpPr>
        <p:grpSpPr bwMode="auto">
          <a:xfrm>
            <a:off x="2582863" y="2568575"/>
            <a:ext cx="147637" cy="660400"/>
            <a:chOff x="1" y="-176"/>
            <a:chExt cx="19997" cy="20196"/>
          </a:xfrm>
        </p:grpSpPr>
        <p:grpSp>
          <p:nvGrpSpPr>
            <p:cNvPr id="76075" name="Group 299"/>
            <p:cNvGrpSpPr>
              <a:grpSpLocks/>
            </p:cNvGrpSpPr>
            <p:nvPr/>
          </p:nvGrpSpPr>
          <p:grpSpPr bwMode="auto">
            <a:xfrm>
              <a:off x="3713" y="17968"/>
              <a:ext cx="11615" cy="2052"/>
              <a:chOff x="0" y="0"/>
              <a:chExt cx="19998" cy="20216"/>
            </a:xfrm>
          </p:grpSpPr>
          <p:sp>
            <p:nvSpPr>
              <p:cNvPr id="76076" name="Line 300"/>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7" name="Line 301"/>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78" name="Line 302"/>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79" name="Rectangle 303"/>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80" name="Line 304"/>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81" name="Line 305"/>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82" name="Line 306"/>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83" name="Line 307"/>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85" name="Line 309"/>
          <p:cNvSpPr>
            <a:spLocks noChangeShapeType="1"/>
          </p:cNvSpPr>
          <p:nvPr/>
        </p:nvSpPr>
        <p:spPr bwMode="auto">
          <a:xfrm flipV="1">
            <a:off x="25479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96" name="Line 320"/>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98" name="Line 322"/>
          <p:cNvSpPr>
            <a:spLocks noChangeShapeType="1"/>
          </p:cNvSpPr>
          <p:nvPr/>
        </p:nvSpPr>
        <p:spPr bwMode="auto">
          <a:xfrm>
            <a:off x="2633663" y="2073275"/>
            <a:ext cx="113665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99" name="Oval 323"/>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07" name="Oval 331"/>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62" name="Line 386"/>
          <p:cNvSpPr>
            <a:spLocks noChangeShapeType="1"/>
          </p:cNvSpPr>
          <p:nvPr/>
        </p:nvSpPr>
        <p:spPr bwMode="auto">
          <a:xfrm>
            <a:off x="730250" y="1698625"/>
            <a:ext cx="1225550" cy="317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63" name="Line 387"/>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66" name="Line 390"/>
          <p:cNvSpPr>
            <a:spLocks noChangeShapeType="1"/>
          </p:cNvSpPr>
          <p:nvPr/>
        </p:nvSpPr>
        <p:spPr bwMode="auto">
          <a:xfrm flipV="1">
            <a:off x="735013" y="1698625"/>
            <a:ext cx="0" cy="620713"/>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168" name="Group 392"/>
          <p:cNvGrpSpPr>
            <a:grpSpLocks/>
          </p:cNvGrpSpPr>
          <p:nvPr/>
        </p:nvGrpSpPr>
        <p:grpSpPr bwMode="auto">
          <a:xfrm>
            <a:off x="2524125" y="2019300"/>
            <a:ext cx="123825" cy="58738"/>
            <a:chOff x="0" y="0"/>
            <a:chExt cx="20000" cy="20000"/>
          </a:xfrm>
        </p:grpSpPr>
        <p:sp>
          <p:nvSpPr>
            <p:cNvPr id="76169" name="Arc 39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70" name="Arc 39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171" name="Group 395"/>
          <p:cNvGrpSpPr>
            <a:grpSpLocks/>
          </p:cNvGrpSpPr>
          <p:nvPr/>
        </p:nvGrpSpPr>
        <p:grpSpPr bwMode="auto">
          <a:xfrm>
            <a:off x="2386013" y="2019300"/>
            <a:ext cx="125412" cy="58738"/>
            <a:chOff x="0" y="0"/>
            <a:chExt cx="20000" cy="20000"/>
          </a:xfrm>
        </p:grpSpPr>
        <p:sp>
          <p:nvSpPr>
            <p:cNvPr id="76172" name="Arc 39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73" name="Arc 39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174" name="Line 398"/>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75" name="Line 399"/>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176" name="Group 400"/>
          <p:cNvGrpSpPr>
            <a:grpSpLocks/>
          </p:cNvGrpSpPr>
          <p:nvPr/>
        </p:nvGrpSpPr>
        <p:grpSpPr bwMode="auto">
          <a:xfrm>
            <a:off x="1938338" y="1663700"/>
            <a:ext cx="123825" cy="60325"/>
            <a:chOff x="0" y="0"/>
            <a:chExt cx="20000" cy="20000"/>
          </a:xfrm>
        </p:grpSpPr>
        <p:sp>
          <p:nvSpPr>
            <p:cNvPr id="76177" name="Arc 40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78" name="Arc 40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179" name="Line 403"/>
          <p:cNvSpPr>
            <a:spLocks noChangeShapeType="1"/>
          </p:cNvSpPr>
          <p:nvPr/>
        </p:nvSpPr>
        <p:spPr bwMode="auto">
          <a:xfrm>
            <a:off x="2062163" y="1727200"/>
            <a:ext cx="525462" cy="31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80" name="Line 404"/>
          <p:cNvSpPr>
            <a:spLocks noChangeShapeType="1"/>
          </p:cNvSpPr>
          <p:nvPr/>
        </p:nvSpPr>
        <p:spPr bwMode="auto">
          <a:xfrm flipV="1">
            <a:off x="2581275" y="1716088"/>
            <a:ext cx="0" cy="1968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82" name="Line 406"/>
          <p:cNvSpPr>
            <a:spLocks noChangeShapeType="1"/>
          </p:cNvSpPr>
          <p:nvPr/>
        </p:nvSpPr>
        <p:spPr bwMode="auto">
          <a:xfrm flipH="1" flipV="1">
            <a:off x="21717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83" name="AutoShape 407"/>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184" name="AutoShape 408"/>
          <p:cNvSpPr>
            <a:spLocks noChangeArrowheads="1"/>
          </p:cNvSpPr>
          <p:nvPr/>
        </p:nvSpPr>
        <p:spPr bwMode="auto">
          <a:xfrm rot="5400000" flipH="1">
            <a:off x="1701007" y="2302669"/>
            <a:ext cx="125412" cy="8255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012" name="Group 236"/>
          <p:cNvGrpSpPr>
            <a:grpSpLocks/>
          </p:cNvGrpSpPr>
          <p:nvPr/>
        </p:nvGrpSpPr>
        <p:grpSpPr bwMode="auto">
          <a:xfrm>
            <a:off x="1763713" y="2540000"/>
            <a:ext cx="52387" cy="47625"/>
            <a:chOff x="1" y="0"/>
            <a:chExt cx="19999" cy="20000"/>
          </a:xfrm>
        </p:grpSpPr>
        <p:sp>
          <p:nvSpPr>
            <p:cNvPr id="76013" name="Line 23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4" name="Line 23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015" name="Group 239"/>
          <p:cNvGrpSpPr>
            <a:grpSpLocks/>
          </p:cNvGrpSpPr>
          <p:nvPr/>
        </p:nvGrpSpPr>
        <p:grpSpPr bwMode="auto">
          <a:xfrm>
            <a:off x="1692275" y="2540000"/>
            <a:ext cx="52388" cy="47625"/>
            <a:chOff x="1" y="0"/>
            <a:chExt cx="19999" cy="20000"/>
          </a:xfrm>
        </p:grpSpPr>
        <p:sp>
          <p:nvSpPr>
            <p:cNvPr id="76016" name="Line 24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17" name="Line 24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019" name="Line 243"/>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0" name="Line 244"/>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1" name="Line 245"/>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2" name="Line 246"/>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023" name="Line 247"/>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86" name="Line 410"/>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88" name="AutoShape 412"/>
          <p:cNvSpPr>
            <a:spLocks noChangeArrowheads="1"/>
          </p:cNvSpPr>
          <p:nvPr/>
        </p:nvSpPr>
        <p:spPr bwMode="auto">
          <a:xfrm>
            <a:off x="24225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200" name="Group 424"/>
          <p:cNvGrpSpPr>
            <a:grpSpLocks/>
          </p:cNvGrpSpPr>
          <p:nvPr/>
        </p:nvGrpSpPr>
        <p:grpSpPr bwMode="auto">
          <a:xfrm>
            <a:off x="746125" y="2112963"/>
            <a:ext cx="692150" cy="566737"/>
            <a:chOff x="543" y="1597"/>
            <a:chExt cx="486" cy="399"/>
          </a:xfrm>
        </p:grpSpPr>
        <p:sp>
          <p:nvSpPr>
            <p:cNvPr id="76191" name="Line 415"/>
            <p:cNvSpPr>
              <a:spLocks noChangeShapeType="1"/>
            </p:cNvSpPr>
            <p:nvPr/>
          </p:nvSpPr>
          <p:spPr bwMode="auto">
            <a:xfrm>
              <a:off x="543" y="1744"/>
              <a:ext cx="105" cy="2"/>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92" name="Line 416"/>
            <p:cNvSpPr>
              <a:spLocks noChangeShapeType="1"/>
            </p:cNvSpPr>
            <p:nvPr/>
          </p:nvSpPr>
          <p:spPr bwMode="auto">
            <a:xfrm>
              <a:off x="924" y="1743"/>
              <a:ext cx="105" cy="1"/>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93" name="Rectangle 417"/>
            <p:cNvSpPr>
              <a:spLocks noChangeArrowheads="1"/>
            </p:cNvSpPr>
            <p:nvPr/>
          </p:nvSpPr>
          <p:spPr bwMode="auto">
            <a:xfrm rot="-5400000">
              <a:off x="642" y="1609"/>
              <a:ext cx="294" cy="269"/>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94" name="Line 418"/>
            <p:cNvSpPr>
              <a:spLocks noChangeShapeType="1"/>
            </p:cNvSpPr>
            <p:nvPr/>
          </p:nvSpPr>
          <p:spPr bwMode="auto">
            <a:xfrm rot="-5400000">
              <a:off x="755" y="1943"/>
              <a:ext cx="105" cy="1"/>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95" name="Line 419"/>
            <p:cNvSpPr>
              <a:spLocks noChangeShapeType="1"/>
            </p:cNvSpPr>
            <p:nvPr/>
          </p:nvSpPr>
          <p:spPr bwMode="auto">
            <a:xfrm flipV="1">
              <a:off x="789" y="1671"/>
              <a:ext cx="0" cy="11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6202" name="Line 426"/>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03" name="Line 427"/>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04" name="Rectangle 428"/>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05" name="Line 429"/>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06" name="Line 430"/>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208" name="Line 432"/>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227" name="Group 451"/>
          <p:cNvGrpSpPr>
            <a:grpSpLocks/>
          </p:cNvGrpSpPr>
          <p:nvPr/>
        </p:nvGrpSpPr>
        <p:grpSpPr bwMode="auto">
          <a:xfrm>
            <a:off x="839788" y="2730500"/>
            <a:ext cx="757237" cy="392113"/>
            <a:chOff x="528" y="2082"/>
            <a:chExt cx="710" cy="366"/>
          </a:xfrm>
        </p:grpSpPr>
        <p:sp>
          <p:nvSpPr>
            <p:cNvPr id="76113" name="Rectangle 337"/>
            <p:cNvSpPr>
              <a:spLocks noChangeArrowheads="1"/>
            </p:cNvSpPr>
            <p:nvPr/>
          </p:nvSpPr>
          <p:spPr bwMode="auto">
            <a:xfrm rot="16200000" flipV="1">
              <a:off x="661" y="2236"/>
              <a:ext cx="216" cy="18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114" name="Group 338"/>
            <p:cNvGrpSpPr>
              <a:grpSpLocks/>
            </p:cNvGrpSpPr>
            <p:nvPr/>
          </p:nvGrpSpPr>
          <p:grpSpPr bwMode="auto">
            <a:xfrm rot="16200000" flipV="1">
              <a:off x="779" y="2389"/>
              <a:ext cx="43" cy="41"/>
              <a:chOff x="0" y="2"/>
              <a:chExt cx="20000" cy="19996"/>
            </a:xfrm>
          </p:grpSpPr>
          <p:sp>
            <p:nvSpPr>
              <p:cNvPr id="76115" name="Line 33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16" name="Line 34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117" name="Rectangle 341"/>
            <p:cNvSpPr>
              <a:spLocks noChangeArrowheads="1"/>
            </p:cNvSpPr>
            <p:nvPr/>
          </p:nvSpPr>
          <p:spPr bwMode="auto">
            <a:xfrm rot="16200000" flipV="1">
              <a:off x="847" y="2235"/>
              <a:ext cx="216"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118" name="Group 342"/>
            <p:cNvGrpSpPr>
              <a:grpSpLocks/>
            </p:cNvGrpSpPr>
            <p:nvPr/>
          </p:nvGrpSpPr>
          <p:grpSpPr bwMode="auto">
            <a:xfrm rot="16200000" flipV="1">
              <a:off x="901" y="2391"/>
              <a:ext cx="43" cy="37"/>
              <a:chOff x="0" y="4"/>
              <a:chExt cx="20000" cy="19992"/>
            </a:xfrm>
          </p:grpSpPr>
          <p:sp>
            <p:nvSpPr>
              <p:cNvPr id="76119" name="Line 34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20" name="Line 34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123" name="Line 347"/>
            <p:cNvSpPr>
              <a:spLocks noChangeShapeType="1"/>
            </p:cNvSpPr>
            <p:nvPr/>
          </p:nvSpPr>
          <p:spPr bwMode="auto">
            <a:xfrm rot="16200000" flipV="1">
              <a:off x="880" y="2284"/>
              <a:ext cx="210" cy="84"/>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24" name="Line 348"/>
            <p:cNvSpPr>
              <a:spLocks noChangeShapeType="1"/>
            </p:cNvSpPr>
            <p:nvPr/>
          </p:nvSpPr>
          <p:spPr bwMode="auto">
            <a:xfrm rot="-5400000">
              <a:off x="632" y="2284"/>
              <a:ext cx="210" cy="84"/>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198" name="Group 422"/>
            <p:cNvGrpSpPr>
              <a:grpSpLocks/>
            </p:cNvGrpSpPr>
            <p:nvPr/>
          </p:nvGrpSpPr>
          <p:grpSpPr bwMode="auto">
            <a:xfrm flipH="1">
              <a:off x="1053" y="2082"/>
              <a:ext cx="185" cy="366"/>
              <a:chOff x="616" y="2283"/>
              <a:chExt cx="144" cy="276"/>
            </a:xfrm>
          </p:grpSpPr>
          <p:sp>
            <p:nvSpPr>
              <p:cNvPr id="76144" name="Line 36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45" name="Line 36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46" name="Line 37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147" name="Oval 37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209" name="Group 433"/>
            <p:cNvGrpSpPr>
              <a:grpSpLocks/>
            </p:cNvGrpSpPr>
            <p:nvPr/>
          </p:nvGrpSpPr>
          <p:grpSpPr bwMode="auto">
            <a:xfrm>
              <a:off x="528" y="2295"/>
              <a:ext cx="136" cy="135"/>
              <a:chOff x="1149" y="1861"/>
              <a:chExt cx="136" cy="135"/>
            </a:xfrm>
          </p:grpSpPr>
          <p:grpSp>
            <p:nvGrpSpPr>
              <p:cNvPr id="76210" name="Group 434"/>
              <p:cNvGrpSpPr>
                <a:grpSpLocks/>
              </p:cNvGrpSpPr>
              <p:nvPr/>
            </p:nvGrpSpPr>
            <p:grpSpPr bwMode="auto">
              <a:xfrm>
                <a:off x="1228" y="1898"/>
                <a:ext cx="37" cy="33"/>
                <a:chOff x="1" y="0"/>
                <a:chExt cx="19999" cy="20000"/>
              </a:xfrm>
            </p:grpSpPr>
            <p:sp>
              <p:nvSpPr>
                <p:cNvPr id="76211" name="Line 43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12" name="Line 43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213" name="Group 437"/>
              <p:cNvGrpSpPr>
                <a:grpSpLocks/>
              </p:cNvGrpSpPr>
              <p:nvPr/>
            </p:nvGrpSpPr>
            <p:grpSpPr bwMode="auto">
              <a:xfrm>
                <a:off x="1178" y="1898"/>
                <a:ext cx="37" cy="33"/>
                <a:chOff x="1" y="0"/>
                <a:chExt cx="19999" cy="20000"/>
              </a:xfrm>
            </p:grpSpPr>
            <p:sp>
              <p:nvSpPr>
                <p:cNvPr id="76214" name="Line 43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15" name="Line 43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216" name="Line 440"/>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17" name="Line 441"/>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18" name="Line 442"/>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19" name="Line 443"/>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0" name="Line 444"/>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1" name="Line 445"/>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6222" name="Line 446"/>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3" name="Oval 447"/>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4" name="Line 448"/>
          <p:cNvSpPr>
            <a:spLocks noChangeShapeType="1"/>
          </p:cNvSpPr>
          <p:nvPr/>
        </p:nvSpPr>
        <p:spPr bwMode="auto">
          <a:xfrm flipH="1">
            <a:off x="1125538" y="3298825"/>
            <a:ext cx="227647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5" name="Oval 449"/>
          <p:cNvSpPr>
            <a:spLocks noChangeArrowheads="1"/>
          </p:cNvSpPr>
          <p:nvPr/>
        </p:nvSpPr>
        <p:spPr bwMode="auto">
          <a:xfrm>
            <a:off x="244951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6" name="Line 45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8" name="Line 452"/>
          <p:cNvSpPr>
            <a:spLocks noChangeShapeType="1"/>
          </p:cNvSpPr>
          <p:nvPr/>
        </p:nvSpPr>
        <p:spPr bwMode="auto">
          <a:xfrm flipH="1" flipV="1">
            <a:off x="1119188" y="2673350"/>
            <a:ext cx="0" cy="215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229" name="Line 453"/>
          <p:cNvSpPr>
            <a:spLocks noChangeShapeType="1"/>
          </p:cNvSpPr>
          <p:nvPr/>
        </p:nvSpPr>
        <p:spPr bwMode="auto">
          <a:xfrm flipH="1" flipV="1">
            <a:off x="11287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8" name="Line 722"/>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33" name="Line 57"/>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65" name="Rectangle 589"/>
          <p:cNvSpPr>
            <a:spLocks noChangeArrowheads="1"/>
          </p:cNvSpPr>
          <p:nvPr/>
        </p:nvSpPr>
        <p:spPr bwMode="auto">
          <a:xfrm>
            <a:off x="2165350" y="3759200"/>
            <a:ext cx="1155700" cy="3556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366" name="Group 590"/>
          <p:cNvGrpSpPr>
            <a:grpSpLocks/>
          </p:cNvGrpSpPr>
          <p:nvPr/>
        </p:nvGrpSpPr>
        <p:grpSpPr bwMode="auto">
          <a:xfrm>
            <a:off x="2032000" y="3759200"/>
            <a:ext cx="1139825" cy="355600"/>
            <a:chOff x="0" y="0"/>
            <a:chExt cx="20000" cy="20000"/>
          </a:xfrm>
        </p:grpSpPr>
        <p:sp>
          <p:nvSpPr>
            <p:cNvPr id="76367" name="Rectangle 591"/>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68" name="Rectangle 592"/>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369" name="Group 593"/>
          <p:cNvGrpSpPr>
            <a:grpSpLocks/>
          </p:cNvGrpSpPr>
          <p:nvPr/>
        </p:nvGrpSpPr>
        <p:grpSpPr bwMode="auto">
          <a:xfrm>
            <a:off x="1916113" y="3759200"/>
            <a:ext cx="1292225" cy="355600"/>
            <a:chOff x="1008" y="956"/>
            <a:chExt cx="907" cy="250"/>
          </a:xfrm>
        </p:grpSpPr>
        <p:sp>
          <p:nvSpPr>
            <p:cNvPr id="76370" name="Rectangle 594"/>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1" name="Rectangle 595"/>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372" name="Rectangle 596"/>
          <p:cNvSpPr>
            <a:spLocks noChangeArrowheads="1"/>
          </p:cNvSpPr>
          <p:nvPr/>
        </p:nvSpPr>
        <p:spPr bwMode="auto">
          <a:xfrm>
            <a:off x="1912938"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3" name="Line 597"/>
          <p:cNvSpPr>
            <a:spLocks noChangeShapeType="1"/>
          </p:cNvSpPr>
          <p:nvPr/>
        </p:nvSpPr>
        <p:spPr bwMode="auto">
          <a:xfrm flipV="1">
            <a:off x="2133600" y="4792663"/>
            <a:ext cx="74613"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4" name="Line 598"/>
          <p:cNvSpPr>
            <a:spLocks noChangeShapeType="1"/>
          </p:cNvSpPr>
          <p:nvPr/>
        </p:nvSpPr>
        <p:spPr bwMode="auto">
          <a:xfrm flipH="1">
            <a:off x="1985963"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5" name="Line 599"/>
          <p:cNvSpPr>
            <a:spLocks noChangeShapeType="1"/>
          </p:cNvSpPr>
          <p:nvPr/>
        </p:nvSpPr>
        <p:spPr bwMode="auto">
          <a:xfrm flipV="1">
            <a:off x="228123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6" name="Line 600"/>
          <p:cNvSpPr>
            <a:spLocks noChangeShapeType="1"/>
          </p:cNvSpPr>
          <p:nvPr/>
        </p:nvSpPr>
        <p:spPr bwMode="auto">
          <a:xfrm>
            <a:off x="224155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7" name="Rectangle 601"/>
          <p:cNvSpPr>
            <a:spLocks noChangeArrowheads="1"/>
          </p:cNvSpPr>
          <p:nvPr/>
        </p:nvSpPr>
        <p:spPr bwMode="auto">
          <a:xfrm>
            <a:off x="23526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8" name="Line 602"/>
          <p:cNvSpPr>
            <a:spLocks noChangeShapeType="1"/>
          </p:cNvSpPr>
          <p:nvPr/>
        </p:nvSpPr>
        <p:spPr bwMode="auto">
          <a:xfrm flipH="1" flipV="1">
            <a:off x="2501900"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79" name="Line 603"/>
          <p:cNvSpPr>
            <a:spLocks noChangeShapeType="1"/>
          </p:cNvSpPr>
          <p:nvPr/>
        </p:nvSpPr>
        <p:spPr bwMode="auto">
          <a:xfrm>
            <a:off x="2647950"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0" name="Line 604"/>
          <p:cNvSpPr>
            <a:spLocks noChangeShapeType="1"/>
          </p:cNvSpPr>
          <p:nvPr/>
        </p:nvSpPr>
        <p:spPr bwMode="auto">
          <a:xfrm flipV="1">
            <a:off x="2428875"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1" name="Line 605"/>
          <p:cNvSpPr>
            <a:spLocks noChangeShapeType="1"/>
          </p:cNvSpPr>
          <p:nvPr/>
        </p:nvSpPr>
        <p:spPr bwMode="auto">
          <a:xfrm flipH="1">
            <a:off x="2392363" y="5051425"/>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2" name="Rectangle 606"/>
          <p:cNvSpPr>
            <a:spLocks noChangeArrowheads="1"/>
          </p:cNvSpPr>
          <p:nvPr/>
        </p:nvSpPr>
        <p:spPr bwMode="auto">
          <a:xfrm>
            <a:off x="1733550"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3" name="Rectangle 607"/>
          <p:cNvSpPr>
            <a:spLocks noChangeArrowheads="1"/>
          </p:cNvSpPr>
          <p:nvPr/>
        </p:nvSpPr>
        <p:spPr bwMode="auto">
          <a:xfrm>
            <a:off x="2798763"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4" name="Line 608"/>
          <p:cNvSpPr>
            <a:spLocks noChangeShapeType="1"/>
          </p:cNvSpPr>
          <p:nvPr/>
        </p:nvSpPr>
        <p:spPr bwMode="auto">
          <a:xfrm flipH="1" flipV="1">
            <a:off x="2571750"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5" name="Line 609"/>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6" name="Line 610"/>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7" name="Line 611"/>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8" name="Line 612"/>
          <p:cNvSpPr>
            <a:spLocks noChangeShapeType="1"/>
          </p:cNvSpPr>
          <p:nvPr/>
        </p:nvSpPr>
        <p:spPr bwMode="auto">
          <a:xfrm flipV="1">
            <a:off x="3254375" y="4122738"/>
            <a:ext cx="1588" cy="3429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89" name="Line 613"/>
          <p:cNvSpPr>
            <a:spLocks noChangeShapeType="1"/>
          </p:cNvSpPr>
          <p:nvPr/>
        </p:nvSpPr>
        <p:spPr bwMode="auto">
          <a:xfrm flipV="1">
            <a:off x="2647950" y="4465638"/>
            <a:ext cx="0"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0" name="Line 614"/>
          <p:cNvSpPr>
            <a:spLocks noChangeShapeType="1"/>
          </p:cNvSpPr>
          <p:nvPr/>
        </p:nvSpPr>
        <p:spPr bwMode="auto">
          <a:xfrm flipH="1">
            <a:off x="2619375" y="4465638"/>
            <a:ext cx="64135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391" name="Group 615"/>
          <p:cNvGrpSpPr>
            <a:grpSpLocks/>
          </p:cNvGrpSpPr>
          <p:nvPr/>
        </p:nvGrpSpPr>
        <p:grpSpPr bwMode="auto">
          <a:xfrm>
            <a:off x="2352675" y="5141913"/>
            <a:ext cx="147638" cy="661987"/>
            <a:chOff x="1" y="-176"/>
            <a:chExt cx="19999" cy="20196"/>
          </a:xfrm>
        </p:grpSpPr>
        <p:grpSp>
          <p:nvGrpSpPr>
            <p:cNvPr id="76392" name="Group 616"/>
            <p:cNvGrpSpPr>
              <a:grpSpLocks/>
            </p:cNvGrpSpPr>
            <p:nvPr/>
          </p:nvGrpSpPr>
          <p:grpSpPr bwMode="auto">
            <a:xfrm>
              <a:off x="3713" y="17968"/>
              <a:ext cx="11736" cy="2052"/>
              <a:chOff x="0" y="0"/>
              <a:chExt cx="20000" cy="20216"/>
            </a:xfrm>
          </p:grpSpPr>
          <p:sp>
            <p:nvSpPr>
              <p:cNvPr id="76393" name="Line 617"/>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4" name="Line 618"/>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5" name="Line 619"/>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396" name="Rectangle 620"/>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7" name="Line 621"/>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8" name="Line 622"/>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399" name="Line 623"/>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0" name="Line 624"/>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401" name="Group 625"/>
          <p:cNvGrpSpPr>
            <a:grpSpLocks/>
          </p:cNvGrpSpPr>
          <p:nvPr/>
        </p:nvGrpSpPr>
        <p:grpSpPr bwMode="auto">
          <a:xfrm>
            <a:off x="2647950" y="5127625"/>
            <a:ext cx="147638" cy="660400"/>
            <a:chOff x="1" y="-176"/>
            <a:chExt cx="19997" cy="20196"/>
          </a:xfrm>
        </p:grpSpPr>
        <p:grpSp>
          <p:nvGrpSpPr>
            <p:cNvPr id="76402" name="Group 626"/>
            <p:cNvGrpSpPr>
              <a:grpSpLocks/>
            </p:cNvGrpSpPr>
            <p:nvPr/>
          </p:nvGrpSpPr>
          <p:grpSpPr bwMode="auto">
            <a:xfrm>
              <a:off x="3713" y="17968"/>
              <a:ext cx="11615" cy="2052"/>
              <a:chOff x="0" y="0"/>
              <a:chExt cx="19998" cy="20216"/>
            </a:xfrm>
          </p:grpSpPr>
          <p:sp>
            <p:nvSpPr>
              <p:cNvPr id="76403" name="Line 627"/>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4" name="Line 628"/>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5" name="Line 629"/>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06" name="Rectangle 630"/>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7" name="Line 631"/>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8" name="Line 632"/>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09" name="Line 633"/>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0" name="Line 634"/>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11" name="Line 635"/>
          <p:cNvSpPr>
            <a:spLocks noChangeShapeType="1"/>
          </p:cNvSpPr>
          <p:nvPr/>
        </p:nvSpPr>
        <p:spPr bwMode="auto">
          <a:xfrm flipV="1">
            <a:off x="2613025"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3" name="Line 637"/>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4" name="Oval 638"/>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5" name="Oval 639"/>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6" name="Line 640"/>
          <p:cNvSpPr>
            <a:spLocks noChangeShapeType="1"/>
          </p:cNvSpPr>
          <p:nvPr/>
        </p:nvSpPr>
        <p:spPr bwMode="auto">
          <a:xfrm>
            <a:off x="1374775" y="4262438"/>
            <a:ext cx="635000" cy="1111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17" name="Line 641"/>
          <p:cNvSpPr>
            <a:spLocks noChangeShapeType="1"/>
          </p:cNvSpPr>
          <p:nvPr/>
        </p:nvSpPr>
        <p:spPr bwMode="auto">
          <a:xfrm>
            <a:off x="1511300" y="4889500"/>
            <a:ext cx="2349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419" name="Group 643"/>
          <p:cNvGrpSpPr>
            <a:grpSpLocks/>
          </p:cNvGrpSpPr>
          <p:nvPr/>
        </p:nvGrpSpPr>
        <p:grpSpPr bwMode="auto">
          <a:xfrm>
            <a:off x="2586038" y="4578350"/>
            <a:ext cx="123825" cy="58738"/>
            <a:chOff x="0" y="0"/>
            <a:chExt cx="20000" cy="20000"/>
          </a:xfrm>
        </p:grpSpPr>
        <p:sp>
          <p:nvSpPr>
            <p:cNvPr id="76420" name="Arc 64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21" name="Arc 64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422" name="Group 646"/>
          <p:cNvGrpSpPr>
            <a:grpSpLocks/>
          </p:cNvGrpSpPr>
          <p:nvPr/>
        </p:nvGrpSpPr>
        <p:grpSpPr bwMode="auto">
          <a:xfrm>
            <a:off x="2447925" y="4578350"/>
            <a:ext cx="125413" cy="58738"/>
            <a:chOff x="0" y="0"/>
            <a:chExt cx="20000" cy="20000"/>
          </a:xfrm>
        </p:grpSpPr>
        <p:sp>
          <p:nvSpPr>
            <p:cNvPr id="76423" name="Arc 64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24" name="Arc 64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25" name="Line 649"/>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26" name="Line 650"/>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427" name="Group 651"/>
          <p:cNvGrpSpPr>
            <a:grpSpLocks/>
          </p:cNvGrpSpPr>
          <p:nvPr/>
        </p:nvGrpSpPr>
        <p:grpSpPr bwMode="auto">
          <a:xfrm>
            <a:off x="2001838" y="4219575"/>
            <a:ext cx="123825" cy="60325"/>
            <a:chOff x="0" y="0"/>
            <a:chExt cx="20000" cy="20000"/>
          </a:xfrm>
        </p:grpSpPr>
        <p:sp>
          <p:nvSpPr>
            <p:cNvPr id="76428" name="Arc 65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29" name="Arc 65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30" name="Line 654"/>
          <p:cNvSpPr>
            <a:spLocks noChangeShapeType="1"/>
          </p:cNvSpPr>
          <p:nvPr/>
        </p:nvSpPr>
        <p:spPr bwMode="auto">
          <a:xfrm>
            <a:off x="2125663" y="4276725"/>
            <a:ext cx="517525" cy="31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31" name="Line 655"/>
          <p:cNvSpPr>
            <a:spLocks noChangeShapeType="1"/>
          </p:cNvSpPr>
          <p:nvPr/>
        </p:nvSpPr>
        <p:spPr bwMode="auto">
          <a:xfrm flipV="1">
            <a:off x="2643188" y="4268788"/>
            <a:ext cx="0" cy="1968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32" name="Line 656"/>
          <p:cNvSpPr>
            <a:spLocks noChangeShapeType="1"/>
          </p:cNvSpPr>
          <p:nvPr/>
        </p:nvSpPr>
        <p:spPr bwMode="auto">
          <a:xfrm flipH="1" flipV="1">
            <a:off x="2236788"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33" name="AutoShape 657"/>
          <p:cNvSpPr>
            <a:spLocks noChangeArrowheads="1"/>
          </p:cNvSpPr>
          <p:nvPr/>
        </p:nvSpPr>
        <p:spPr bwMode="auto">
          <a:xfrm rot="-5400000">
            <a:off x="2816225" y="4926013"/>
            <a:ext cx="125413" cy="84137"/>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434" name="AutoShape 658"/>
          <p:cNvSpPr>
            <a:spLocks noChangeArrowheads="1"/>
          </p:cNvSpPr>
          <p:nvPr/>
        </p:nvSpPr>
        <p:spPr bwMode="auto">
          <a:xfrm rot="5400000" flipH="1">
            <a:off x="1766094" y="4861719"/>
            <a:ext cx="125412" cy="82550"/>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436" name="Group 660"/>
          <p:cNvGrpSpPr>
            <a:grpSpLocks/>
          </p:cNvGrpSpPr>
          <p:nvPr/>
        </p:nvGrpSpPr>
        <p:grpSpPr bwMode="auto">
          <a:xfrm>
            <a:off x="1828800" y="5099050"/>
            <a:ext cx="52388" cy="47625"/>
            <a:chOff x="1" y="0"/>
            <a:chExt cx="19999" cy="20000"/>
          </a:xfrm>
        </p:grpSpPr>
        <p:sp>
          <p:nvSpPr>
            <p:cNvPr id="76437" name="Line 66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38" name="Line 66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439" name="Group 663"/>
          <p:cNvGrpSpPr>
            <a:grpSpLocks/>
          </p:cNvGrpSpPr>
          <p:nvPr/>
        </p:nvGrpSpPr>
        <p:grpSpPr bwMode="auto">
          <a:xfrm>
            <a:off x="1757363" y="5099050"/>
            <a:ext cx="52387" cy="47625"/>
            <a:chOff x="1" y="0"/>
            <a:chExt cx="19999" cy="20000"/>
          </a:xfrm>
        </p:grpSpPr>
        <p:sp>
          <p:nvSpPr>
            <p:cNvPr id="76440" name="Line 6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1" name="Line 6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42" name="Line 666"/>
          <p:cNvSpPr>
            <a:spLocks noChangeShapeType="1"/>
          </p:cNvSpPr>
          <p:nvPr/>
        </p:nvSpPr>
        <p:spPr bwMode="auto">
          <a:xfrm flipH="1">
            <a:off x="1809750"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3" name="Line 667"/>
          <p:cNvSpPr>
            <a:spLocks noChangeShapeType="1"/>
          </p:cNvSpPr>
          <p:nvPr/>
        </p:nvSpPr>
        <p:spPr bwMode="auto">
          <a:xfrm>
            <a:off x="1727200"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4" name="Line 668"/>
          <p:cNvSpPr>
            <a:spLocks noChangeShapeType="1"/>
          </p:cNvSpPr>
          <p:nvPr/>
        </p:nvSpPr>
        <p:spPr bwMode="auto">
          <a:xfrm>
            <a:off x="1860550"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5" name="Line 669"/>
          <p:cNvSpPr>
            <a:spLocks noChangeShapeType="1"/>
          </p:cNvSpPr>
          <p:nvPr/>
        </p:nvSpPr>
        <p:spPr bwMode="auto">
          <a:xfrm>
            <a:off x="1716088"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6" name="Line 670"/>
          <p:cNvSpPr>
            <a:spLocks noChangeShapeType="1"/>
          </p:cNvSpPr>
          <p:nvPr/>
        </p:nvSpPr>
        <p:spPr bwMode="auto">
          <a:xfrm flipH="1">
            <a:off x="1735138" y="5137150"/>
            <a:ext cx="20637"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7" name="Line 671"/>
          <p:cNvSpPr>
            <a:spLocks noChangeShapeType="1"/>
          </p:cNvSpPr>
          <p:nvPr/>
        </p:nvSpPr>
        <p:spPr bwMode="auto">
          <a:xfrm flipH="1">
            <a:off x="1887538" y="5138738"/>
            <a:ext cx="20637"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48" name="AutoShape 672"/>
          <p:cNvSpPr>
            <a:spLocks noChangeArrowheads="1"/>
          </p:cNvSpPr>
          <p:nvPr/>
        </p:nvSpPr>
        <p:spPr bwMode="auto">
          <a:xfrm>
            <a:off x="2487613"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462" name="Group 686"/>
          <p:cNvGrpSpPr>
            <a:grpSpLocks/>
          </p:cNvGrpSpPr>
          <p:nvPr/>
        </p:nvGrpSpPr>
        <p:grpSpPr bwMode="auto">
          <a:xfrm>
            <a:off x="884238" y="5289550"/>
            <a:ext cx="757237" cy="392113"/>
            <a:chOff x="528" y="2082"/>
            <a:chExt cx="710" cy="366"/>
          </a:xfrm>
        </p:grpSpPr>
        <p:sp>
          <p:nvSpPr>
            <p:cNvPr id="76463" name="Rectangle 687"/>
            <p:cNvSpPr>
              <a:spLocks noChangeArrowheads="1"/>
            </p:cNvSpPr>
            <p:nvPr/>
          </p:nvSpPr>
          <p:spPr bwMode="auto">
            <a:xfrm rot="16200000" flipV="1">
              <a:off x="661" y="2236"/>
              <a:ext cx="216" cy="18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464" name="Group 688"/>
            <p:cNvGrpSpPr>
              <a:grpSpLocks/>
            </p:cNvGrpSpPr>
            <p:nvPr/>
          </p:nvGrpSpPr>
          <p:grpSpPr bwMode="auto">
            <a:xfrm rot="16200000" flipV="1">
              <a:off x="779" y="2389"/>
              <a:ext cx="43" cy="41"/>
              <a:chOff x="0" y="2"/>
              <a:chExt cx="20000" cy="19996"/>
            </a:xfrm>
          </p:grpSpPr>
          <p:sp>
            <p:nvSpPr>
              <p:cNvPr id="76465" name="Line 68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66" name="Line 69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67" name="Rectangle 691"/>
            <p:cNvSpPr>
              <a:spLocks noChangeArrowheads="1"/>
            </p:cNvSpPr>
            <p:nvPr/>
          </p:nvSpPr>
          <p:spPr bwMode="auto">
            <a:xfrm rot="16200000" flipV="1">
              <a:off x="847" y="2235"/>
              <a:ext cx="216"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468" name="Group 692"/>
            <p:cNvGrpSpPr>
              <a:grpSpLocks/>
            </p:cNvGrpSpPr>
            <p:nvPr/>
          </p:nvGrpSpPr>
          <p:grpSpPr bwMode="auto">
            <a:xfrm rot="16200000" flipV="1">
              <a:off x="901" y="2391"/>
              <a:ext cx="43" cy="37"/>
              <a:chOff x="0" y="4"/>
              <a:chExt cx="20000" cy="19992"/>
            </a:xfrm>
          </p:grpSpPr>
          <p:sp>
            <p:nvSpPr>
              <p:cNvPr id="76469" name="Line 69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70" name="Line 69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71" name="Line 695"/>
            <p:cNvSpPr>
              <a:spLocks noChangeShapeType="1"/>
            </p:cNvSpPr>
            <p:nvPr/>
          </p:nvSpPr>
          <p:spPr bwMode="auto">
            <a:xfrm rot="16200000" flipV="1">
              <a:off x="880" y="2284"/>
              <a:ext cx="210" cy="84"/>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72" name="Line 696"/>
            <p:cNvSpPr>
              <a:spLocks noChangeShapeType="1"/>
            </p:cNvSpPr>
            <p:nvPr/>
          </p:nvSpPr>
          <p:spPr bwMode="auto">
            <a:xfrm rot="-5400000">
              <a:off x="632" y="2284"/>
              <a:ext cx="210" cy="84"/>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473" name="Group 697"/>
            <p:cNvGrpSpPr>
              <a:grpSpLocks/>
            </p:cNvGrpSpPr>
            <p:nvPr/>
          </p:nvGrpSpPr>
          <p:grpSpPr bwMode="auto">
            <a:xfrm flipH="1">
              <a:off x="1053" y="2082"/>
              <a:ext cx="185" cy="366"/>
              <a:chOff x="616" y="2283"/>
              <a:chExt cx="144" cy="276"/>
            </a:xfrm>
          </p:grpSpPr>
          <p:sp>
            <p:nvSpPr>
              <p:cNvPr id="76474" name="Line 69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75" name="Line 69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76" name="Line 70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77" name="Oval 70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478" name="Group 702"/>
            <p:cNvGrpSpPr>
              <a:grpSpLocks/>
            </p:cNvGrpSpPr>
            <p:nvPr/>
          </p:nvGrpSpPr>
          <p:grpSpPr bwMode="auto">
            <a:xfrm>
              <a:off x="528" y="2295"/>
              <a:ext cx="136" cy="135"/>
              <a:chOff x="1149" y="1861"/>
              <a:chExt cx="136" cy="135"/>
            </a:xfrm>
          </p:grpSpPr>
          <p:grpSp>
            <p:nvGrpSpPr>
              <p:cNvPr id="76479" name="Group 703"/>
              <p:cNvGrpSpPr>
                <a:grpSpLocks/>
              </p:cNvGrpSpPr>
              <p:nvPr/>
            </p:nvGrpSpPr>
            <p:grpSpPr bwMode="auto">
              <a:xfrm>
                <a:off x="1228" y="1898"/>
                <a:ext cx="37" cy="33"/>
                <a:chOff x="1" y="0"/>
                <a:chExt cx="19999" cy="20000"/>
              </a:xfrm>
            </p:grpSpPr>
            <p:sp>
              <p:nvSpPr>
                <p:cNvPr id="76480" name="Line 70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1" name="Line 70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482" name="Group 706"/>
              <p:cNvGrpSpPr>
                <a:grpSpLocks/>
              </p:cNvGrpSpPr>
              <p:nvPr/>
            </p:nvGrpSpPr>
            <p:grpSpPr bwMode="auto">
              <a:xfrm>
                <a:off x="1178" y="1898"/>
                <a:ext cx="37" cy="33"/>
                <a:chOff x="1" y="0"/>
                <a:chExt cx="19999" cy="20000"/>
              </a:xfrm>
            </p:grpSpPr>
            <p:sp>
              <p:nvSpPr>
                <p:cNvPr id="76483" name="Line 70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4" name="Line 70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485" name="Line 709"/>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6" name="Line 710"/>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7" name="Line 711"/>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8" name="Line 712"/>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89" name="Line 713"/>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0" name="Line 714"/>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6491" name="Line 715"/>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2" name="Oval 716"/>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3" name="Line 717"/>
          <p:cNvSpPr>
            <a:spLocks noChangeShapeType="1"/>
          </p:cNvSpPr>
          <p:nvPr/>
        </p:nvSpPr>
        <p:spPr bwMode="auto">
          <a:xfrm flipH="1">
            <a:off x="1166813" y="5857875"/>
            <a:ext cx="136207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4" name="Oval 718"/>
          <p:cNvSpPr>
            <a:spLocks noChangeArrowheads="1"/>
          </p:cNvSpPr>
          <p:nvPr/>
        </p:nvSpPr>
        <p:spPr bwMode="auto">
          <a:xfrm>
            <a:off x="2522538"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7" name="Line 721"/>
          <p:cNvSpPr>
            <a:spLocks noChangeShapeType="1"/>
          </p:cNvSpPr>
          <p:nvPr/>
        </p:nvSpPr>
        <p:spPr bwMode="auto">
          <a:xfrm flipH="1" flipV="1">
            <a:off x="11731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22" name="Line 46"/>
          <p:cNvSpPr>
            <a:spLocks noChangeShapeType="1"/>
          </p:cNvSpPr>
          <p:nvPr/>
        </p:nvSpPr>
        <p:spPr bwMode="auto">
          <a:xfrm rot="16200000" flipH="1">
            <a:off x="3561557" y="4782344"/>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26" name="Line 50"/>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27" name="Rectangle 51"/>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28" name="Line 52"/>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29" name="Rectangle 53"/>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5830" name="Group 54"/>
          <p:cNvGrpSpPr>
            <a:grpSpLocks/>
          </p:cNvGrpSpPr>
          <p:nvPr/>
        </p:nvGrpSpPr>
        <p:grpSpPr bwMode="auto">
          <a:xfrm flipH="1">
            <a:off x="3398838" y="5097463"/>
            <a:ext cx="71437" cy="68262"/>
            <a:chOff x="3913" y="2593"/>
            <a:chExt cx="155" cy="151"/>
          </a:xfrm>
        </p:grpSpPr>
        <p:sp>
          <p:nvSpPr>
            <p:cNvPr id="75831" name="Line 5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32" name="Line 5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5834" name="Group 58"/>
          <p:cNvGrpSpPr>
            <a:grpSpLocks/>
          </p:cNvGrpSpPr>
          <p:nvPr/>
        </p:nvGrpSpPr>
        <p:grpSpPr bwMode="auto">
          <a:xfrm flipH="1">
            <a:off x="3403600" y="4989513"/>
            <a:ext cx="69850" cy="69850"/>
            <a:chOff x="3913" y="2593"/>
            <a:chExt cx="155" cy="151"/>
          </a:xfrm>
        </p:grpSpPr>
        <p:sp>
          <p:nvSpPr>
            <p:cNvPr id="75835" name="Line 5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36" name="Line 6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5837" name="Line 61"/>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39" name="Rectangle 63"/>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40" name="Rectangle 64"/>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41" name="Line 65"/>
          <p:cNvSpPr>
            <a:spLocks noChangeShapeType="1"/>
          </p:cNvSpPr>
          <p:nvPr/>
        </p:nvSpPr>
        <p:spPr bwMode="auto">
          <a:xfrm flipV="1">
            <a:off x="3557588" y="5029200"/>
            <a:ext cx="1587" cy="8255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42" name="Line 66"/>
          <p:cNvSpPr>
            <a:spLocks noChangeShapeType="1"/>
          </p:cNvSpPr>
          <p:nvPr/>
        </p:nvSpPr>
        <p:spPr bwMode="auto">
          <a:xfrm>
            <a:off x="3489325" y="5029200"/>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843" name="Oval 67"/>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5977" name="AutoShape 20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5978" name="AutoShape 202"/>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412" name="Line 636"/>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499" name="Line 723"/>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03" name="Line 727"/>
          <p:cNvSpPr>
            <a:spLocks noChangeShapeType="1"/>
          </p:cNvSpPr>
          <p:nvPr/>
        </p:nvSpPr>
        <p:spPr bwMode="auto">
          <a:xfrm rot="5400000">
            <a:off x="1145382" y="4718844"/>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04" name="Line 728"/>
          <p:cNvSpPr>
            <a:spLocks noChangeShapeType="1"/>
          </p:cNvSpPr>
          <p:nvPr/>
        </p:nvSpPr>
        <p:spPr bwMode="auto">
          <a:xfrm flipV="1">
            <a:off x="1374775" y="5127625"/>
            <a:ext cx="0" cy="1412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05" name="Rectangle 72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06" name="Line 73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07" name="Rectangle 73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508" name="Group 732"/>
          <p:cNvGrpSpPr>
            <a:grpSpLocks/>
          </p:cNvGrpSpPr>
          <p:nvPr/>
        </p:nvGrpSpPr>
        <p:grpSpPr bwMode="auto">
          <a:xfrm>
            <a:off x="1236663" y="4783138"/>
            <a:ext cx="71437" cy="68262"/>
            <a:chOff x="3913" y="2593"/>
            <a:chExt cx="155" cy="151"/>
          </a:xfrm>
        </p:grpSpPr>
        <p:sp>
          <p:nvSpPr>
            <p:cNvPr id="76509" name="Line 73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0" name="Line 73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511" name="Group 735"/>
          <p:cNvGrpSpPr>
            <a:grpSpLocks/>
          </p:cNvGrpSpPr>
          <p:nvPr/>
        </p:nvGrpSpPr>
        <p:grpSpPr bwMode="auto">
          <a:xfrm>
            <a:off x="1233488" y="4675188"/>
            <a:ext cx="69850" cy="69850"/>
            <a:chOff x="3913" y="2593"/>
            <a:chExt cx="155" cy="151"/>
          </a:xfrm>
        </p:grpSpPr>
        <p:sp>
          <p:nvSpPr>
            <p:cNvPr id="76512" name="Line 73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3" name="Line 73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14" name="Line 73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5" name="Rectangle 73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6" name="Rectangle 74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7" name="Line 741"/>
          <p:cNvSpPr>
            <a:spLocks noChangeShapeType="1"/>
          </p:cNvSpPr>
          <p:nvPr/>
        </p:nvSpPr>
        <p:spPr bwMode="auto">
          <a:xfrm flipH="1" flipV="1">
            <a:off x="1147763" y="4964113"/>
            <a:ext cx="1587" cy="4746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8" name="Line 742"/>
          <p:cNvSpPr>
            <a:spLocks noChangeShapeType="1"/>
          </p:cNvSpPr>
          <p:nvPr/>
        </p:nvSpPr>
        <p:spPr bwMode="auto">
          <a:xfrm flipH="1">
            <a:off x="1144588" y="4964113"/>
            <a:ext cx="730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19" name="Oval 74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20" name="AutoShape 74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521" name="AutoShape 74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522" name="Line 746"/>
          <p:cNvSpPr>
            <a:spLocks noChangeShapeType="1"/>
          </p:cNvSpPr>
          <p:nvPr/>
        </p:nvSpPr>
        <p:spPr bwMode="auto">
          <a:xfrm flipV="1">
            <a:off x="1379538" y="4262438"/>
            <a:ext cx="0" cy="1174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23" name="Line 747"/>
          <p:cNvSpPr>
            <a:spLocks noChangeShapeType="1"/>
          </p:cNvSpPr>
          <p:nvPr/>
        </p:nvSpPr>
        <p:spPr bwMode="auto">
          <a:xfrm flipH="1">
            <a:off x="1149350" y="5257800"/>
            <a:ext cx="236538"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26" name="Line 750"/>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27" name="Line 751"/>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28" name="Rectangle 752"/>
          <p:cNvSpPr>
            <a:spLocks noChangeArrowheads="1"/>
          </p:cNvSpPr>
          <p:nvPr/>
        </p:nvSpPr>
        <p:spPr bwMode="auto">
          <a:xfrm>
            <a:off x="6245225" y="1525588"/>
            <a:ext cx="1631950" cy="5016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5" name="Rectangle 759"/>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6" name="Line 760"/>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7" name="Line 761"/>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8" name="Line 762"/>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9" name="Line 763"/>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0" name="Rectangle 764"/>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1" name="Line 765"/>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2" name="Line 766"/>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3" name="Line 767"/>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4" name="Line 768"/>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5" name="Rectangle 769"/>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6" name="Rectangle 770"/>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7" name="Line 771"/>
          <p:cNvSpPr>
            <a:spLocks noChangeShapeType="1"/>
          </p:cNvSpPr>
          <p:nvPr/>
        </p:nvSpPr>
        <p:spPr bwMode="auto">
          <a:xfrm flipH="1" flipV="1">
            <a:off x="67849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8" name="Line 772"/>
          <p:cNvSpPr>
            <a:spLocks noChangeShapeType="1"/>
          </p:cNvSpPr>
          <p:nvPr/>
        </p:nvSpPr>
        <p:spPr bwMode="auto">
          <a:xfrm flipV="1">
            <a:off x="6688138" y="2524125"/>
            <a:ext cx="4762"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49" name="Line 773"/>
          <p:cNvSpPr>
            <a:spLocks noChangeShapeType="1"/>
          </p:cNvSpPr>
          <p:nvPr/>
        </p:nvSpPr>
        <p:spPr bwMode="auto">
          <a:xfrm flipH="1">
            <a:off x="6103938" y="2524125"/>
            <a:ext cx="6048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0" name="Line 774"/>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1" name="Line 775"/>
          <p:cNvSpPr>
            <a:spLocks noChangeShapeType="1"/>
          </p:cNvSpPr>
          <p:nvPr/>
        </p:nvSpPr>
        <p:spPr bwMode="auto">
          <a:xfrm flipV="1">
            <a:off x="7783513" y="2038350"/>
            <a:ext cx="1587" cy="485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2" name="Line 776"/>
          <p:cNvSpPr>
            <a:spLocks noChangeShapeType="1"/>
          </p:cNvSpPr>
          <p:nvPr/>
        </p:nvSpPr>
        <p:spPr bwMode="auto">
          <a:xfrm flipV="1">
            <a:off x="6892925" y="2524125"/>
            <a:ext cx="0" cy="4746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3" name="Line 777"/>
          <p:cNvSpPr>
            <a:spLocks noChangeShapeType="1"/>
          </p:cNvSpPr>
          <p:nvPr/>
        </p:nvSpPr>
        <p:spPr bwMode="auto">
          <a:xfrm flipH="1">
            <a:off x="6886575" y="2524125"/>
            <a:ext cx="904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554" name="Group 778"/>
          <p:cNvGrpSpPr>
            <a:grpSpLocks/>
          </p:cNvGrpSpPr>
          <p:nvPr/>
        </p:nvGrpSpPr>
        <p:grpSpPr bwMode="auto">
          <a:xfrm>
            <a:off x="6475413" y="3478213"/>
            <a:ext cx="209550" cy="935037"/>
            <a:chOff x="1" y="-176"/>
            <a:chExt cx="19999" cy="20196"/>
          </a:xfrm>
        </p:grpSpPr>
        <p:grpSp>
          <p:nvGrpSpPr>
            <p:cNvPr id="76555" name="Group 779"/>
            <p:cNvGrpSpPr>
              <a:grpSpLocks/>
            </p:cNvGrpSpPr>
            <p:nvPr/>
          </p:nvGrpSpPr>
          <p:grpSpPr bwMode="auto">
            <a:xfrm>
              <a:off x="3713" y="17968"/>
              <a:ext cx="11736" cy="2052"/>
              <a:chOff x="0" y="0"/>
              <a:chExt cx="20000" cy="20216"/>
            </a:xfrm>
          </p:grpSpPr>
          <p:sp>
            <p:nvSpPr>
              <p:cNvPr id="76556" name="Line 780"/>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7" name="Line 781"/>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58" name="Line 782"/>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59" name="Rectangle 783"/>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0" name="Line 784"/>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1" name="Line 785"/>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2" name="Line 786"/>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3" name="Line 787"/>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564" name="Group 788"/>
          <p:cNvGrpSpPr>
            <a:grpSpLocks/>
          </p:cNvGrpSpPr>
          <p:nvPr/>
        </p:nvGrpSpPr>
        <p:grpSpPr bwMode="auto">
          <a:xfrm>
            <a:off x="6892925" y="3459163"/>
            <a:ext cx="207963" cy="931862"/>
            <a:chOff x="1" y="-176"/>
            <a:chExt cx="19997" cy="20196"/>
          </a:xfrm>
        </p:grpSpPr>
        <p:grpSp>
          <p:nvGrpSpPr>
            <p:cNvPr id="76565" name="Group 789"/>
            <p:cNvGrpSpPr>
              <a:grpSpLocks/>
            </p:cNvGrpSpPr>
            <p:nvPr/>
          </p:nvGrpSpPr>
          <p:grpSpPr bwMode="auto">
            <a:xfrm>
              <a:off x="3713" y="17968"/>
              <a:ext cx="11615" cy="2052"/>
              <a:chOff x="0" y="0"/>
              <a:chExt cx="19998" cy="20216"/>
            </a:xfrm>
          </p:grpSpPr>
          <p:sp>
            <p:nvSpPr>
              <p:cNvPr id="76566" name="Line 790"/>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7" name="Line 791"/>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68" name="Line 792"/>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69" name="Rectangle 793"/>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0" name="Line 794"/>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1" name="Line 795"/>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2" name="Line 796"/>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3" name="Line 797"/>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74" name="Line 798"/>
          <p:cNvSpPr>
            <a:spLocks noChangeShapeType="1"/>
          </p:cNvSpPr>
          <p:nvPr/>
        </p:nvSpPr>
        <p:spPr bwMode="auto">
          <a:xfrm flipV="1">
            <a:off x="68437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5" name="Line 799"/>
          <p:cNvSpPr>
            <a:spLocks noChangeShapeType="1"/>
          </p:cNvSpPr>
          <p:nvPr/>
        </p:nvSpPr>
        <p:spPr bwMode="auto">
          <a:xfrm>
            <a:off x="6964363" y="2743200"/>
            <a:ext cx="19669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8" name="Line 802"/>
          <p:cNvSpPr>
            <a:spLocks noChangeShapeType="1"/>
          </p:cNvSpPr>
          <p:nvPr/>
        </p:nvSpPr>
        <p:spPr bwMode="auto">
          <a:xfrm flipV="1">
            <a:off x="4087813" y="2252663"/>
            <a:ext cx="1870075" cy="1111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79" name="Line 803"/>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580" name="Group 804"/>
          <p:cNvGrpSpPr>
            <a:grpSpLocks/>
          </p:cNvGrpSpPr>
          <p:nvPr/>
        </p:nvGrpSpPr>
        <p:grpSpPr bwMode="auto">
          <a:xfrm>
            <a:off x="6805613" y="2682875"/>
            <a:ext cx="174625" cy="82550"/>
            <a:chOff x="0" y="0"/>
            <a:chExt cx="20000" cy="20000"/>
          </a:xfrm>
        </p:grpSpPr>
        <p:sp>
          <p:nvSpPr>
            <p:cNvPr id="76581" name="Arc 80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2" name="Arc 80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583" name="Group 807"/>
          <p:cNvGrpSpPr>
            <a:grpSpLocks/>
          </p:cNvGrpSpPr>
          <p:nvPr/>
        </p:nvGrpSpPr>
        <p:grpSpPr bwMode="auto">
          <a:xfrm>
            <a:off x="6610350" y="2682875"/>
            <a:ext cx="177800" cy="82550"/>
            <a:chOff x="0" y="0"/>
            <a:chExt cx="20000" cy="20000"/>
          </a:xfrm>
        </p:grpSpPr>
        <p:sp>
          <p:nvSpPr>
            <p:cNvPr id="76584" name="Arc 80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5" name="Arc 80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86" name="Line 810"/>
          <p:cNvSpPr>
            <a:spLocks noChangeShapeType="1"/>
          </p:cNvSpPr>
          <p:nvPr/>
        </p:nvSpPr>
        <p:spPr bwMode="auto">
          <a:xfrm>
            <a:off x="6059488" y="2754313"/>
            <a:ext cx="5715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87" name="Line 811"/>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588" name="Group 812"/>
          <p:cNvGrpSpPr>
            <a:grpSpLocks/>
          </p:cNvGrpSpPr>
          <p:nvPr/>
        </p:nvGrpSpPr>
        <p:grpSpPr bwMode="auto">
          <a:xfrm>
            <a:off x="5975350" y="2176463"/>
            <a:ext cx="174625" cy="84137"/>
            <a:chOff x="0" y="0"/>
            <a:chExt cx="20000" cy="20000"/>
          </a:xfrm>
        </p:grpSpPr>
        <p:sp>
          <p:nvSpPr>
            <p:cNvPr id="76589" name="Arc 81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0" name="Arc 81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591" name="Line 815"/>
          <p:cNvSpPr>
            <a:spLocks noChangeShapeType="1"/>
          </p:cNvSpPr>
          <p:nvPr/>
        </p:nvSpPr>
        <p:spPr bwMode="auto">
          <a:xfrm>
            <a:off x="6175375" y="2255838"/>
            <a:ext cx="711200" cy="476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2" name="Line 816"/>
          <p:cNvSpPr>
            <a:spLocks noChangeShapeType="1"/>
          </p:cNvSpPr>
          <p:nvPr/>
        </p:nvSpPr>
        <p:spPr bwMode="auto">
          <a:xfrm flipV="1">
            <a:off x="6886575" y="2244725"/>
            <a:ext cx="0" cy="27940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3" name="Line 817"/>
          <p:cNvSpPr>
            <a:spLocks noChangeShapeType="1"/>
          </p:cNvSpPr>
          <p:nvPr/>
        </p:nvSpPr>
        <p:spPr bwMode="auto">
          <a:xfrm flipH="1" flipV="1">
            <a:off x="63119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4" name="AutoShape 818"/>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595" name="AutoShape 819"/>
          <p:cNvSpPr>
            <a:spLocks noChangeArrowheads="1"/>
          </p:cNvSpPr>
          <p:nvPr/>
        </p:nvSpPr>
        <p:spPr bwMode="auto">
          <a:xfrm rot="5400000" flipH="1">
            <a:off x="5646738" y="3082925"/>
            <a:ext cx="177800" cy="117475"/>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597" name="Group 821"/>
          <p:cNvGrpSpPr>
            <a:grpSpLocks/>
          </p:cNvGrpSpPr>
          <p:nvPr/>
        </p:nvGrpSpPr>
        <p:grpSpPr bwMode="auto">
          <a:xfrm>
            <a:off x="5735638" y="3419475"/>
            <a:ext cx="74612" cy="66675"/>
            <a:chOff x="1" y="0"/>
            <a:chExt cx="19999" cy="20000"/>
          </a:xfrm>
        </p:grpSpPr>
        <p:sp>
          <p:nvSpPr>
            <p:cNvPr id="76598" name="Line 822"/>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99" name="Line 823"/>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600" name="Group 824"/>
          <p:cNvGrpSpPr>
            <a:grpSpLocks/>
          </p:cNvGrpSpPr>
          <p:nvPr/>
        </p:nvGrpSpPr>
        <p:grpSpPr bwMode="auto">
          <a:xfrm>
            <a:off x="5635625" y="3419475"/>
            <a:ext cx="73025" cy="66675"/>
            <a:chOff x="1" y="0"/>
            <a:chExt cx="19999" cy="20000"/>
          </a:xfrm>
        </p:grpSpPr>
        <p:sp>
          <p:nvSpPr>
            <p:cNvPr id="76601" name="Line 8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2" name="Line 8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03" name="Line 827"/>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4" name="Line 828"/>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5" name="Line 829"/>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6" name="Line 830"/>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7" name="Line 831"/>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8" name="Line 832"/>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09" name="AutoShape 833"/>
          <p:cNvSpPr>
            <a:spLocks noChangeArrowheads="1"/>
          </p:cNvSpPr>
          <p:nvPr/>
        </p:nvSpPr>
        <p:spPr bwMode="auto">
          <a:xfrm>
            <a:off x="66532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610" name="Group 834"/>
          <p:cNvGrpSpPr>
            <a:grpSpLocks/>
          </p:cNvGrpSpPr>
          <p:nvPr/>
        </p:nvGrpSpPr>
        <p:grpSpPr bwMode="auto">
          <a:xfrm>
            <a:off x="4435475" y="3687763"/>
            <a:ext cx="1069975" cy="554037"/>
            <a:chOff x="528" y="2082"/>
            <a:chExt cx="710" cy="366"/>
          </a:xfrm>
        </p:grpSpPr>
        <p:sp>
          <p:nvSpPr>
            <p:cNvPr id="76611" name="Rectangle 835"/>
            <p:cNvSpPr>
              <a:spLocks noChangeArrowheads="1"/>
            </p:cNvSpPr>
            <p:nvPr/>
          </p:nvSpPr>
          <p:spPr bwMode="auto">
            <a:xfrm rot="16200000" flipV="1">
              <a:off x="661" y="2236"/>
              <a:ext cx="216" cy="18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12" name="Group 836"/>
            <p:cNvGrpSpPr>
              <a:grpSpLocks/>
            </p:cNvGrpSpPr>
            <p:nvPr/>
          </p:nvGrpSpPr>
          <p:grpSpPr bwMode="auto">
            <a:xfrm rot="16200000" flipV="1">
              <a:off x="779" y="2389"/>
              <a:ext cx="43" cy="41"/>
              <a:chOff x="0" y="2"/>
              <a:chExt cx="20000" cy="19996"/>
            </a:xfrm>
          </p:grpSpPr>
          <p:sp>
            <p:nvSpPr>
              <p:cNvPr id="76613" name="Line 83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4" name="Line 83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15" name="Rectangle 839"/>
            <p:cNvSpPr>
              <a:spLocks noChangeArrowheads="1"/>
            </p:cNvSpPr>
            <p:nvPr/>
          </p:nvSpPr>
          <p:spPr bwMode="auto">
            <a:xfrm rot="16200000" flipV="1">
              <a:off x="847" y="2235"/>
              <a:ext cx="216"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16" name="Group 840"/>
            <p:cNvGrpSpPr>
              <a:grpSpLocks/>
            </p:cNvGrpSpPr>
            <p:nvPr/>
          </p:nvGrpSpPr>
          <p:grpSpPr bwMode="auto">
            <a:xfrm rot="16200000" flipV="1">
              <a:off x="901" y="2391"/>
              <a:ext cx="43" cy="37"/>
              <a:chOff x="0" y="4"/>
              <a:chExt cx="20000" cy="19992"/>
            </a:xfrm>
          </p:grpSpPr>
          <p:sp>
            <p:nvSpPr>
              <p:cNvPr id="76617" name="Line 84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18" name="Line 84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19" name="Line 843"/>
            <p:cNvSpPr>
              <a:spLocks noChangeShapeType="1"/>
            </p:cNvSpPr>
            <p:nvPr/>
          </p:nvSpPr>
          <p:spPr bwMode="auto">
            <a:xfrm rot="16200000" flipV="1">
              <a:off x="880" y="2284"/>
              <a:ext cx="210" cy="84"/>
            </a:xfrm>
            <a:prstGeom prst="line">
              <a:avLst/>
            </a:prstGeom>
            <a:noFill/>
            <a:ln w="1905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0" name="Line 844"/>
            <p:cNvSpPr>
              <a:spLocks noChangeShapeType="1"/>
            </p:cNvSpPr>
            <p:nvPr/>
          </p:nvSpPr>
          <p:spPr bwMode="auto">
            <a:xfrm rot="-5400000">
              <a:off x="632" y="2284"/>
              <a:ext cx="210" cy="84"/>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621" name="Group 845"/>
            <p:cNvGrpSpPr>
              <a:grpSpLocks/>
            </p:cNvGrpSpPr>
            <p:nvPr/>
          </p:nvGrpSpPr>
          <p:grpSpPr bwMode="auto">
            <a:xfrm flipH="1">
              <a:off x="1053" y="2082"/>
              <a:ext cx="185" cy="366"/>
              <a:chOff x="616" y="2283"/>
              <a:chExt cx="144" cy="276"/>
            </a:xfrm>
          </p:grpSpPr>
          <p:sp>
            <p:nvSpPr>
              <p:cNvPr id="76622" name="Line 84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3" name="Line 84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4" name="Line 84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5" name="Oval 84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626" name="Group 850"/>
            <p:cNvGrpSpPr>
              <a:grpSpLocks/>
            </p:cNvGrpSpPr>
            <p:nvPr/>
          </p:nvGrpSpPr>
          <p:grpSpPr bwMode="auto">
            <a:xfrm>
              <a:off x="528" y="2295"/>
              <a:ext cx="136" cy="135"/>
              <a:chOff x="1149" y="1861"/>
              <a:chExt cx="136" cy="135"/>
            </a:xfrm>
          </p:grpSpPr>
          <p:grpSp>
            <p:nvGrpSpPr>
              <p:cNvPr id="76627" name="Group 851"/>
              <p:cNvGrpSpPr>
                <a:grpSpLocks/>
              </p:cNvGrpSpPr>
              <p:nvPr/>
            </p:nvGrpSpPr>
            <p:grpSpPr bwMode="auto">
              <a:xfrm>
                <a:off x="1228" y="1898"/>
                <a:ext cx="37" cy="33"/>
                <a:chOff x="1" y="0"/>
                <a:chExt cx="19999" cy="20000"/>
              </a:xfrm>
            </p:grpSpPr>
            <p:sp>
              <p:nvSpPr>
                <p:cNvPr id="76628" name="Line 852"/>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29" name="Line 853"/>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630" name="Group 854"/>
              <p:cNvGrpSpPr>
                <a:grpSpLocks/>
              </p:cNvGrpSpPr>
              <p:nvPr/>
            </p:nvGrpSpPr>
            <p:grpSpPr bwMode="auto">
              <a:xfrm>
                <a:off x="1178" y="1898"/>
                <a:ext cx="37" cy="33"/>
                <a:chOff x="1" y="0"/>
                <a:chExt cx="19999" cy="20000"/>
              </a:xfrm>
            </p:grpSpPr>
            <p:sp>
              <p:nvSpPr>
                <p:cNvPr id="76631" name="Line 8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2" name="Line 8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633" name="Line 857"/>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4" name="Line 858"/>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5" name="Line 859"/>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6" name="Line 860"/>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7" name="Line 861"/>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38" name="Line 862"/>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76639" name="Line 863"/>
          <p:cNvSpPr>
            <a:spLocks noChangeShapeType="1"/>
          </p:cNvSpPr>
          <p:nvPr/>
        </p:nvSpPr>
        <p:spPr bwMode="auto">
          <a:xfrm flipH="1">
            <a:off x="6103938" y="2524125"/>
            <a:ext cx="6048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1" name="Line 865"/>
          <p:cNvSpPr>
            <a:spLocks noChangeShapeType="1"/>
          </p:cNvSpPr>
          <p:nvPr/>
        </p:nvSpPr>
        <p:spPr bwMode="auto">
          <a:xfrm flipH="1">
            <a:off x="4833938" y="4489450"/>
            <a:ext cx="19240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43" name="Line 867"/>
          <p:cNvSpPr>
            <a:spLocks noChangeShapeType="1"/>
          </p:cNvSpPr>
          <p:nvPr/>
        </p:nvSpPr>
        <p:spPr bwMode="auto">
          <a:xfrm flipH="1" flipV="1">
            <a:off x="48434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680" name="Line 904"/>
          <p:cNvSpPr>
            <a:spLocks noChangeShapeType="1"/>
          </p:cNvSpPr>
          <p:nvPr/>
        </p:nvSpPr>
        <p:spPr bwMode="auto">
          <a:xfrm flipH="1" flipV="1">
            <a:off x="4803775" y="3392488"/>
            <a:ext cx="3175" cy="5048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3" name="Line 947"/>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4" name="Line 948"/>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5" name="Line 949"/>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6" name="Line 950"/>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7" name="Line 951"/>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8" name="Line 952"/>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29" name="Line 953"/>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0" name="Line 954"/>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1" name="Line 955"/>
          <p:cNvSpPr>
            <a:spLocks noChangeShapeType="1"/>
          </p:cNvSpPr>
          <p:nvPr/>
        </p:nvSpPr>
        <p:spPr bwMode="auto">
          <a:xfrm>
            <a:off x="5102225" y="3540125"/>
            <a:ext cx="3159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2" name="Line 956"/>
          <p:cNvSpPr>
            <a:spLocks noChangeShapeType="1"/>
          </p:cNvSpPr>
          <p:nvPr/>
        </p:nvSpPr>
        <p:spPr bwMode="auto">
          <a:xfrm flipV="1">
            <a:off x="5108575" y="3375025"/>
            <a:ext cx="0" cy="1651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3" name="Line 957"/>
          <p:cNvSpPr>
            <a:spLocks noChangeShapeType="1"/>
          </p:cNvSpPr>
          <p:nvPr/>
        </p:nvSpPr>
        <p:spPr bwMode="auto">
          <a:xfrm flipV="1">
            <a:off x="4381500" y="3403600"/>
            <a:ext cx="3175" cy="1651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4" name="Line 958"/>
          <p:cNvSpPr>
            <a:spLocks noChangeShapeType="1"/>
          </p:cNvSpPr>
          <p:nvPr/>
        </p:nvSpPr>
        <p:spPr bwMode="auto">
          <a:xfrm>
            <a:off x="4075113" y="3552825"/>
            <a:ext cx="3159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5" name="Line 959"/>
          <p:cNvSpPr>
            <a:spLocks noChangeShapeType="1"/>
          </p:cNvSpPr>
          <p:nvPr/>
        </p:nvSpPr>
        <p:spPr bwMode="auto">
          <a:xfrm flipH="1" flipV="1">
            <a:off x="4083050" y="2257425"/>
            <a:ext cx="7938" cy="12842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6" name="Oval 960"/>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7" name="Oval 961"/>
          <p:cNvSpPr>
            <a:spLocks noChangeArrowheads="1"/>
          </p:cNvSpPr>
          <p:nvPr/>
        </p:nvSpPr>
        <p:spPr bwMode="auto">
          <a:xfrm>
            <a:off x="6835775"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38" name="Oval 962"/>
          <p:cNvSpPr>
            <a:spLocks noChangeArrowheads="1"/>
          </p:cNvSpPr>
          <p:nvPr/>
        </p:nvSpPr>
        <p:spPr bwMode="auto">
          <a:xfrm>
            <a:off x="67325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40" name="Rectangle 964"/>
          <p:cNvSpPr>
            <a:spLocks noChangeArrowheads="1"/>
          </p:cNvSpPr>
          <p:nvPr/>
        </p:nvSpPr>
        <p:spPr bwMode="auto">
          <a:xfrm flipV="1">
            <a:off x="4292600" y="2536825"/>
            <a:ext cx="1003300" cy="1746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41" name="AutoShape 965"/>
          <p:cNvSpPr>
            <a:spLocks/>
          </p:cNvSpPr>
          <p:nvPr/>
        </p:nvSpPr>
        <p:spPr bwMode="auto">
          <a:xfrm rot="5400000">
            <a:off x="4522788" y="2419350"/>
            <a:ext cx="119062" cy="4714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2" name="AutoShape 966"/>
          <p:cNvSpPr>
            <a:spLocks/>
          </p:cNvSpPr>
          <p:nvPr/>
        </p:nvSpPr>
        <p:spPr bwMode="auto">
          <a:xfrm rot="5400000">
            <a:off x="4554537" y="2509838"/>
            <a:ext cx="60325"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3" name="Rectangle 967"/>
          <p:cNvSpPr>
            <a:spLocks noChangeArrowheads="1"/>
          </p:cNvSpPr>
          <p:nvPr/>
        </p:nvSpPr>
        <p:spPr bwMode="auto">
          <a:xfrm flipV="1">
            <a:off x="4292600" y="2727325"/>
            <a:ext cx="1003300" cy="6635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44" name="Rectangle 968"/>
          <p:cNvSpPr>
            <a:spLocks noChangeArrowheads="1"/>
          </p:cNvSpPr>
          <p:nvPr/>
        </p:nvSpPr>
        <p:spPr bwMode="auto">
          <a:xfrm rot="5400000">
            <a:off x="4675188" y="2511425"/>
            <a:ext cx="217488" cy="6492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5" name="Rectangle 969"/>
          <p:cNvSpPr>
            <a:spLocks noChangeArrowheads="1"/>
          </p:cNvSpPr>
          <p:nvPr/>
        </p:nvSpPr>
        <p:spPr bwMode="auto">
          <a:xfrm rot="5400000" flipH="1">
            <a:off x="4679950" y="3003550"/>
            <a:ext cx="209550" cy="3937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6" name="Rectangle 970"/>
          <p:cNvSpPr>
            <a:spLocks noChangeArrowheads="1"/>
          </p:cNvSpPr>
          <p:nvPr/>
        </p:nvSpPr>
        <p:spPr bwMode="auto">
          <a:xfrm rot="5400000" flipV="1">
            <a:off x="5060156" y="2815432"/>
            <a:ext cx="58737" cy="4127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47" name="AutoShape 971"/>
          <p:cNvSpPr>
            <a:spLocks/>
          </p:cNvSpPr>
          <p:nvPr/>
        </p:nvSpPr>
        <p:spPr bwMode="auto">
          <a:xfrm rot="10800000" flipV="1">
            <a:off x="4979988" y="3168650"/>
            <a:ext cx="155575" cy="22225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8" name="AutoShape 972"/>
          <p:cNvSpPr>
            <a:spLocks/>
          </p:cNvSpPr>
          <p:nvPr/>
        </p:nvSpPr>
        <p:spPr bwMode="auto">
          <a:xfrm rot="10800000" flipV="1">
            <a:off x="4976813" y="3236913"/>
            <a:ext cx="92075" cy="1508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49" name="Rectangle 973"/>
          <p:cNvSpPr>
            <a:spLocks noChangeArrowheads="1"/>
          </p:cNvSpPr>
          <p:nvPr/>
        </p:nvSpPr>
        <p:spPr bwMode="auto">
          <a:xfrm rot="10800000" flipV="1">
            <a:off x="4346575" y="2725738"/>
            <a:ext cx="65088" cy="6651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50" name="Rectangle 974"/>
          <p:cNvSpPr>
            <a:spLocks noChangeArrowheads="1"/>
          </p:cNvSpPr>
          <p:nvPr/>
        </p:nvSpPr>
        <p:spPr bwMode="auto">
          <a:xfrm rot="10800000" flipV="1">
            <a:off x="4759325" y="3302000"/>
            <a:ext cx="65088" cy="88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6751" name="Group 975"/>
          <p:cNvGrpSpPr>
            <a:grpSpLocks/>
          </p:cNvGrpSpPr>
          <p:nvPr/>
        </p:nvGrpSpPr>
        <p:grpSpPr bwMode="auto">
          <a:xfrm>
            <a:off x="4462463" y="2732088"/>
            <a:ext cx="650875" cy="58737"/>
            <a:chOff x="3118" y="864"/>
            <a:chExt cx="530" cy="48"/>
          </a:xfrm>
        </p:grpSpPr>
        <p:sp>
          <p:nvSpPr>
            <p:cNvPr id="76752" name="Arc 9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53" name="Arc 9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756" name="Group 980"/>
          <p:cNvGrpSpPr>
            <a:grpSpLocks/>
          </p:cNvGrpSpPr>
          <p:nvPr/>
        </p:nvGrpSpPr>
        <p:grpSpPr bwMode="auto">
          <a:xfrm>
            <a:off x="4614863" y="3055938"/>
            <a:ext cx="344487" cy="290512"/>
            <a:chOff x="3482" y="1024"/>
            <a:chExt cx="280" cy="236"/>
          </a:xfrm>
        </p:grpSpPr>
        <p:grpSp>
          <p:nvGrpSpPr>
            <p:cNvPr id="76757" name="Group 981"/>
            <p:cNvGrpSpPr>
              <a:grpSpLocks/>
            </p:cNvGrpSpPr>
            <p:nvPr/>
          </p:nvGrpSpPr>
          <p:grpSpPr bwMode="auto">
            <a:xfrm>
              <a:off x="3712" y="1202"/>
              <a:ext cx="50" cy="58"/>
              <a:chOff x="3726" y="878"/>
              <a:chExt cx="50" cy="58"/>
            </a:xfrm>
          </p:grpSpPr>
          <p:sp>
            <p:nvSpPr>
              <p:cNvPr id="76758" name="AutoShape 98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59" name="AutoShape 98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760" name="Group 984"/>
            <p:cNvGrpSpPr>
              <a:grpSpLocks/>
            </p:cNvGrpSpPr>
            <p:nvPr/>
          </p:nvGrpSpPr>
          <p:grpSpPr bwMode="auto">
            <a:xfrm>
              <a:off x="3484" y="1204"/>
              <a:ext cx="48" cy="56"/>
              <a:chOff x="3462" y="734"/>
              <a:chExt cx="48" cy="56"/>
            </a:xfrm>
          </p:grpSpPr>
          <p:sp>
            <p:nvSpPr>
              <p:cNvPr id="76761" name="AutoShape 98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62" name="AutoShape 98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763" name="Group 987"/>
            <p:cNvGrpSpPr>
              <a:grpSpLocks/>
            </p:cNvGrpSpPr>
            <p:nvPr/>
          </p:nvGrpSpPr>
          <p:grpSpPr bwMode="auto">
            <a:xfrm flipV="1">
              <a:off x="3710" y="1024"/>
              <a:ext cx="50" cy="58"/>
              <a:chOff x="3726" y="878"/>
              <a:chExt cx="50" cy="58"/>
            </a:xfrm>
          </p:grpSpPr>
          <p:sp>
            <p:nvSpPr>
              <p:cNvPr id="76764" name="AutoShape 9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65" name="AutoShape 9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6766" name="Group 990"/>
            <p:cNvGrpSpPr>
              <a:grpSpLocks/>
            </p:cNvGrpSpPr>
            <p:nvPr/>
          </p:nvGrpSpPr>
          <p:grpSpPr bwMode="auto">
            <a:xfrm flipV="1">
              <a:off x="3482" y="1026"/>
              <a:ext cx="48" cy="56"/>
              <a:chOff x="3462" y="734"/>
              <a:chExt cx="48" cy="56"/>
            </a:xfrm>
          </p:grpSpPr>
          <p:sp>
            <p:nvSpPr>
              <p:cNvPr id="76767" name="AutoShape 9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6768" name="AutoShape 9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6769" name="Rectangle 993"/>
          <p:cNvSpPr>
            <a:spLocks noChangeArrowheads="1"/>
          </p:cNvSpPr>
          <p:nvPr/>
        </p:nvSpPr>
        <p:spPr bwMode="auto">
          <a:xfrm rot="10800000">
            <a:off x="4686300" y="2952750"/>
            <a:ext cx="203200" cy="134938"/>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6770" name="Group 994"/>
          <p:cNvGrpSpPr>
            <a:grpSpLocks/>
          </p:cNvGrpSpPr>
          <p:nvPr/>
        </p:nvGrpSpPr>
        <p:grpSpPr bwMode="auto">
          <a:xfrm>
            <a:off x="4489450" y="2805113"/>
            <a:ext cx="590550" cy="414337"/>
            <a:chOff x="3380" y="1014"/>
            <a:chExt cx="481" cy="337"/>
          </a:xfrm>
        </p:grpSpPr>
        <p:sp>
          <p:nvSpPr>
            <p:cNvPr id="76771" name="Rectangle 99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72" name="Rectangle 99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73" name="Rectangle 99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774" name="Line 998"/>
          <p:cNvSpPr>
            <a:spLocks noChangeShapeType="1"/>
          </p:cNvSpPr>
          <p:nvPr/>
        </p:nvSpPr>
        <p:spPr bwMode="auto">
          <a:xfrm rot="5400000">
            <a:off x="4807744" y="3018631"/>
            <a:ext cx="15240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775" name="Line 999"/>
          <p:cNvSpPr>
            <a:spLocks noChangeShapeType="1"/>
          </p:cNvSpPr>
          <p:nvPr/>
        </p:nvSpPr>
        <p:spPr bwMode="auto">
          <a:xfrm rot="5400000">
            <a:off x="4612482" y="3023394"/>
            <a:ext cx="15240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6776" name="Text Box 100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76777" name="Text Box 1001"/>
          <p:cNvSpPr txBox="1">
            <a:spLocks noChangeArrowheads="1"/>
          </p:cNvSpPr>
          <p:nvPr/>
        </p:nvSpPr>
        <p:spPr bwMode="auto">
          <a:xfrm>
            <a:off x="4981575" y="5400675"/>
            <a:ext cx="3905250"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Circuit At Rest, Air On</a:t>
            </a:r>
            <a:r>
              <a:rPr lang="en-US" sz="1400"/>
              <a:t> </a:t>
            </a:r>
          </a:p>
        </p:txBody>
      </p:sp>
      <p:sp>
        <p:nvSpPr>
          <p:cNvPr id="76779" name="Text Box 1003"/>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grpSp>
        <p:nvGrpSpPr>
          <p:cNvPr id="76780" name="Group 1004"/>
          <p:cNvGrpSpPr>
            <a:grpSpLocks/>
          </p:cNvGrpSpPr>
          <p:nvPr/>
        </p:nvGrpSpPr>
        <p:grpSpPr bwMode="auto">
          <a:xfrm>
            <a:off x="5991225" y="1525588"/>
            <a:ext cx="1674813" cy="501650"/>
            <a:chOff x="0" y="0"/>
            <a:chExt cx="20000" cy="20000"/>
          </a:xfrm>
        </p:grpSpPr>
        <p:sp>
          <p:nvSpPr>
            <p:cNvPr id="76781" name="Rectangle 1005"/>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782" name="Rectangle 1006"/>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6532" name="Group 756"/>
          <p:cNvGrpSpPr>
            <a:grpSpLocks/>
          </p:cNvGrpSpPr>
          <p:nvPr/>
        </p:nvGrpSpPr>
        <p:grpSpPr bwMode="auto">
          <a:xfrm>
            <a:off x="5892800" y="1525588"/>
            <a:ext cx="1825625" cy="501650"/>
            <a:chOff x="1008" y="956"/>
            <a:chExt cx="907" cy="250"/>
          </a:xfrm>
        </p:grpSpPr>
        <p:sp>
          <p:nvSpPr>
            <p:cNvPr id="76533" name="Rectangle 757"/>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6534" name="Rectangle 758"/>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6785" name="Text Box 1009"/>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iming>
    <p:tnLst>
      <p:par>
        <p:cTn xmlns:p14="http://schemas.microsoft.com/office/powerpoint/2010/main" id="1" dur="indefinite" restart="never" nodeType="tmRoot"/>
      </p:par>
    </p:tn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8EE361DE-4A22-734A-BC67-7ABCC0458278}" type="slidenum">
              <a:rPr lang="en-US"/>
              <a:pPr/>
              <a:t>180</a:t>
            </a:fld>
            <a:endParaRPr lang="en-US"/>
          </a:p>
        </p:txBody>
      </p:sp>
      <p:sp>
        <p:nvSpPr>
          <p:cNvPr id="248834"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48835"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8836"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48837"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38" name="Rectangle 6"/>
          <p:cNvSpPr>
            <a:spLocks noChangeArrowheads="1"/>
          </p:cNvSpPr>
          <p:nvPr/>
        </p:nvSpPr>
        <p:spPr bwMode="auto">
          <a:xfrm rot="5400000">
            <a:off x="927101" y="1077912"/>
            <a:ext cx="455612" cy="1084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39" name="Rectangle 7"/>
          <p:cNvSpPr>
            <a:spLocks noChangeArrowheads="1"/>
          </p:cNvSpPr>
          <p:nvPr/>
        </p:nvSpPr>
        <p:spPr bwMode="auto">
          <a:xfrm rot="5400000">
            <a:off x="1177926" y="1252537"/>
            <a:ext cx="455612" cy="735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840" name="Group 8"/>
          <p:cNvGrpSpPr>
            <a:grpSpLocks/>
          </p:cNvGrpSpPr>
          <p:nvPr/>
        </p:nvGrpSpPr>
        <p:grpSpPr bwMode="auto">
          <a:xfrm>
            <a:off x="922338" y="1404938"/>
            <a:ext cx="1363662" cy="415925"/>
            <a:chOff x="437" y="1012"/>
            <a:chExt cx="859" cy="262"/>
          </a:xfrm>
        </p:grpSpPr>
        <p:sp>
          <p:nvSpPr>
            <p:cNvPr id="248841"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2"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3"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4"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5"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6"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847" name="Line 15"/>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8" name="Line 16"/>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49" name="Line 17"/>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850" name="Group 18"/>
          <p:cNvGrpSpPr>
            <a:grpSpLocks/>
          </p:cNvGrpSpPr>
          <p:nvPr/>
        </p:nvGrpSpPr>
        <p:grpSpPr bwMode="auto">
          <a:xfrm>
            <a:off x="1206500" y="2544763"/>
            <a:ext cx="141288" cy="360362"/>
            <a:chOff x="1852" y="2057"/>
            <a:chExt cx="89" cy="227"/>
          </a:xfrm>
        </p:grpSpPr>
        <p:grpSp>
          <p:nvGrpSpPr>
            <p:cNvPr id="248851" name="Group 19"/>
            <p:cNvGrpSpPr>
              <a:grpSpLocks/>
            </p:cNvGrpSpPr>
            <p:nvPr/>
          </p:nvGrpSpPr>
          <p:grpSpPr bwMode="auto">
            <a:xfrm>
              <a:off x="1878" y="2259"/>
              <a:ext cx="35" cy="25"/>
              <a:chOff x="0" y="0"/>
              <a:chExt cx="20000" cy="19734"/>
            </a:xfrm>
          </p:grpSpPr>
          <p:sp>
            <p:nvSpPr>
              <p:cNvPr id="248852" name="Line 2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3" name="Line 2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4" name="Line 2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855" name="Rectangle 2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6" name="Line 2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7" name="Line 2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8" name="Line 2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59" name="Line 2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0" name="Line 2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861" name="Group 29"/>
          <p:cNvGrpSpPr>
            <a:grpSpLocks/>
          </p:cNvGrpSpPr>
          <p:nvPr/>
        </p:nvGrpSpPr>
        <p:grpSpPr bwMode="auto">
          <a:xfrm>
            <a:off x="1498600" y="2544763"/>
            <a:ext cx="142875" cy="349250"/>
            <a:chOff x="2036" y="2057"/>
            <a:chExt cx="90" cy="220"/>
          </a:xfrm>
        </p:grpSpPr>
        <p:grpSp>
          <p:nvGrpSpPr>
            <p:cNvPr id="248862" name="Group 30"/>
            <p:cNvGrpSpPr>
              <a:grpSpLocks/>
            </p:cNvGrpSpPr>
            <p:nvPr/>
          </p:nvGrpSpPr>
          <p:grpSpPr bwMode="auto">
            <a:xfrm>
              <a:off x="2062" y="2252"/>
              <a:ext cx="35" cy="25"/>
              <a:chOff x="0" y="0"/>
              <a:chExt cx="20000" cy="20208"/>
            </a:xfrm>
          </p:grpSpPr>
          <p:sp>
            <p:nvSpPr>
              <p:cNvPr id="248863" name="Line 3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4" name="Line 3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5" name="Line 3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866" name="Rectangle 3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7" name="Line 3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8" name="Line 3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69" name="Line 3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0" name="Line 3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1" name="Line 3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872" name="Line 40"/>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3" name="Line 41"/>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4" name="Line 42"/>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5" name="Line 43"/>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6" name="Line 44"/>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7" name="Line 45"/>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8" name="Line 46"/>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79" name="Line 47"/>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0" name="Rectangle 48"/>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1" name="Oval 49"/>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2" name="Line 50"/>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3" name="Line 51"/>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4" name="Line 52"/>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5" name="Line 53"/>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6" name="Line 54"/>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7" name="Line 55"/>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8" name="Line 56"/>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89" name="Line 57"/>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0" name="Line 58"/>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1" name="Line 59"/>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2" name="Line 60"/>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3" name="Line 61"/>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4" name="Line 62"/>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5" name="Line 63"/>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6" name="Line 64"/>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7" name="Line 65"/>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8" name="Oval 66"/>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899" name="Line 6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0" name="Line 68"/>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1" name="Line 69"/>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2" name="Line 70"/>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3" name="Line 7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4" name="Line 72"/>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5" name="Rectangle 73"/>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06" name="Group 74"/>
          <p:cNvGrpSpPr>
            <a:grpSpLocks/>
          </p:cNvGrpSpPr>
          <p:nvPr/>
        </p:nvGrpSpPr>
        <p:grpSpPr bwMode="auto">
          <a:xfrm>
            <a:off x="3943350" y="2178050"/>
            <a:ext cx="74613" cy="69850"/>
            <a:chOff x="1781" y="2013"/>
            <a:chExt cx="47" cy="44"/>
          </a:xfrm>
        </p:grpSpPr>
        <p:sp>
          <p:nvSpPr>
            <p:cNvPr id="248907" name="Line 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08" name="Line 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09" name="Rectangle 77"/>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0" name="Line 78"/>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1" name="Line 79"/>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12" name="Group 80"/>
          <p:cNvGrpSpPr>
            <a:grpSpLocks/>
          </p:cNvGrpSpPr>
          <p:nvPr/>
        </p:nvGrpSpPr>
        <p:grpSpPr bwMode="auto">
          <a:xfrm>
            <a:off x="4679950" y="2178050"/>
            <a:ext cx="74613" cy="69850"/>
            <a:chOff x="1875" y="2013"/>
            <a:chExt cx="47" cy="44"/>
          </a:xfrm>
        </p:grpSpPr>
        <p:sp>
          <p:nvSpPr>
            <p:cNvPr id="248913" name="Line 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4" name="Line 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15" name="Rectangle 83"/>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16" name="Group 84"/>
          <p:cNvGrpSpPr>
            <a:grpSpLocks/>
          </p:cNvGrpSpPr>
          <p:nvPr/>
        </p:nvGrpSpPr>
        <p:grpSpPr bwMode="auto">
          <a:xfrm>
            <a:off x="3919538" y="2247900"/>
            <a:ext cx="141287" cy="360363"/>
            <a:chOff x="1852" y="2057"/>
            <a:chExt cx="89" cy="227"/>
          </a:xfrm>
        </p:grpSpPr>
        <p:grpSp>
          <p:nvGrpSpPr>
            <p:cNvPr id="248917" name="Group 85"/>
            <p:cNvGrpSpPr>
              <a:grpSpLocks/>
            </p:cNvGrpSpPr>
            <p:nvPr/>
          </p:nvGrpSpPr>
          <p:grpSpPr bwMode="auto">
            <a:xfrm>
              <a:off x="1878" y="2259"/>
              <a:ext cx="35" cy="25"/>
              <a:chOff x="0" y="0"/>
              <a:chExt cx="20000" cy="19734"/>
            </a:xfrm>
          </p:grpSpPr>
          <p:sp>
            <p:nvSpPr>
              <p:cNvPr id="248918" name="Line 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19" name="Line 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0" name="Line 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21" name="Rectangle 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2" name="Line 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3" name="Line 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4" name="Line 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5" name="Line 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26" name="Line 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927" name="Group 95"/>
          <p:cNvGrpSpPr>
            <a:grpSpLocks/>
          </p:cNvGrpSpPr>
          <p:nvPr/>
        </p:nvGrpSpPr>
        <p:grpSpPr bwMode="auto">
          <a:xfrm>
            <a:off x="4211638" y="2247900"/>
            <a:ext cx="142875" cy="349250"/>
            <a:chOff x="2036" y="2057"/>
            <a:chExt cx="90" cy="220"/>
          </a:xfrm>
        </p:grpSpPr>
        <p:grpSp>
          <p:nvGrpSpPr>
            <p:cNvPr id="248928" name="Group 96"/>
            <p:cNvGrpSpPr>
              <a:grpSpLocks/>
            </p:cNvGrpSpPr>
            <p:nvPr/>
          </p:nvGrpSpPr>
          <p:grpSpPr bwMode="auto">
            <a:xfrm>
              <a:off x="2062" y="2252"/>
              <a:ext cx="35" cy="25"/>
              <a:chOff x="0" y="0"/>
              <a:chExt cx="20000" cy="20208"/>
            </a:xfrm>
          </p:grpSpPr>
          <p:sp>
            <p:nvSpPr>
              <p:cNvPr id="248929" name="Line 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0" name="Line 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1" name="Line 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32" name="Rectangle 1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3" name="Line 1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4" name="Line 1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5" name="Line 1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6" name="Line 1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7" name="Line 1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38" name="Rectangle 106"/>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39" name="Rectangle 107"/>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40" name="Group 108"/>
          <p:cNvGrpSpPr>
            <a:grpSpLocks/>
          </p:cNvGrpSpPr>
          <p:nvPr/>
        </p:nvGrpSpPr>
        <p:grpSpPr bwMode="auto">
          <a:xfrm flipV="1">
            <a:off x="5119688" y="1133475"/>
            <a:ext cx="415925" cy="936625"/>
            <a:chOff x="2440" y="1064"/>
            <a:chExt cx="262" cy="590"/>
          </a:xfrm>
        </p:grpSpPr>
        <p:sp>
          <p:nvSpPr>
            <p:cNvPr id="248941" name="Rectangle 10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2" name="Rectangle 11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3" name="Rectangle 11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4" name="Rectangle 11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5" name="Line 11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6" name="AutoShape 11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8947" name="AutoShape 115"/>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48" name="Rectangle 116"/>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9" name="AutoShape 117"/>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50" name="Rectangle 118"/>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1" name="Rectangle 119"/>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52" name="Group 120"/>
          <p:cNvGrpSpPr>
            <a:grpSpLocks/>
          </p:cNvGrpSpPr>
          <p:nvPr/>
        </p:nvGrpSpPr>
        <p:grpSpPr bwMode="auto">
          <a:xfrm flipV="1">
            <a:off x="5756275" y="1995488"/>
            <a:ext cx="77788" cy="57150"/>
            <a:chOff x="2834" y="1154"/>
            <a:chExt cx="49" cy="36"/>
          </a:xfrm>
        </p:grpSpPr>
        <p:sp>
          <p:nvSpPr>
            <p:cNvPr id="248953" name="Line 1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4" name="Line 1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55" name="Line 123"/>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6" name="Line 124"/>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7" name="Line 125"/>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8" name="Line 126"/>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9" name="Line 127"/>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60" name="Group 128"/>
          <p:cNvGrpSpPr>
            <a:grpSpLocks/>
          </p:cNvGrpSpPr>
          <p:nvPr/>
        </p:nvGrpSpPr>
        <p:grpSpPr bwMode="auto">
          <a:xfrm flipV="1">
            <a:off x="5491163" y="2032000"/>
            <a:ext cx="158750" cy="111125"/>
            <a:chOff x="2619" y="1091"/>
            <a:chExt cx="100" cy="70"/>
          </a:xfrm>
        </p:grpSpPr>
        <p:sp>
          <p:nvSpPr>
            <p:cNvPr id="248961" name="Oval 1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2" name="Line 1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3" name="Line 1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8964" name="Group 132"/>
          <p:cNvGrpSpPr>
            <a:grpSpLocks/>
          </p:cNvGrpSpPr>
          <p:nvPr/>
        </p:nvGrpSpPr>
        <p:grpSpPr bwMode="auto">
          <a:xfrm flipV="1">
            <a:off x="5868988" y="1995488"/>
            <a:ext cx="77787" cy="57150"/>
            <a:chOff x="2834" y="1154"/>
            <a:chExt cx="49" cy="36"/>
          </a:xfrm>
        </p:grpSpPr>
        <p:sp>
          <p:nvSpPr>
            <p:cNvPr id="248965" name="Line 1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6" name="Line 1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8967" name="Line 135"/>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8" name="Line 136"/>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9" name="Line 137"/>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0" name="Line 138"/>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1" name="Text Box 13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8972" name="Text Box 140"/>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8973" name="Line 141"/>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4" name="Line 142"/>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5" name="Line 143"/>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6" name="Line 144"/>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7" name="Line 145"/>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8" name="Rectangle 146"/>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79" name="Line 147"/>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0" name="Line 148"/>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1" name="Line 149"/>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2" name="Line 150"/>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3" name="Line 151"/>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4" name="Line 152"/>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5" name="Line 153"/>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6" name="Line 154"/>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7" name="Line 155"/>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88" name="Text Box 156"/>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FF6600"/>
                </a:solidFill>
              </a:rPr>
              <a:t>CYLB Extend B+</a:t>
            </a:r>
            <a:r>
              <a:rPr lang="en-US" sz="1400"/>
              <a:t> CYLB Retract B- CYLA Retract A-</a:t>
            </a:r>
          </a:p>
        </p:txBody>
      </p:sp>
      <p:sp>
        <p:nvSpPr>
          <p:cNvPr id="248989" name="AutoShape 1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90" name="Text Box 158"/>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8991" name="Oval 159"/>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2" name="Line 160"/>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3" name="Line 161"/>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4" name="Line 162"/>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5" name="Line 163"/>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6" name="Line 164"/>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7" name="Oval 16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98" name="Line 166"/>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999" name="Group 167"/>
          <p:cNvGrpSpPr>
            <a:grpSpLocks/>
          </p:cNvGrpSpPr>
          <p:nvPr/>
        </p:nvGrpSpPr>
        <p:grpSpPr bwMode="auto">
          <a:xfrm rot="5400000">
            <a:off x="3285331" y="4418807"/>
            <a:ext cx="84137" cy="177800"/>
            <a:chOff x="0" y="0"/>
            <a:chExt cx="20000" cy="20000"/>
          </a:xfrm>
        </p:grpSpPr>
        <p:sp>
          <p:nvSpPr>
            <p:cNvPr id="249000" name="Arc 1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1" name="Arc 1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002" name="Group 170"/>
          <p:cNvGrpSpPr>
            <a:grpSpLocks/>
          </p:cNvGrpSpPr>
          <p:nvPr/>
        </p:nvGrpSpPr>
        <p:grpSpPr bwMode="auto">
          <a:xfrm flipH="1">
            <a:off x="4978400" y="3932238"/>
            <a:ext cx="74613" cy="171450"/>
            <a:chOff x="0" y="0"/>
            <a:chExt cx="20000" cy="20000"/>
          </a:xfrm>
        </p:grpSpPr>
        <p:sp>
          <p:nvSpPr>
            <p:cNvPr id="249003"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4"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05" name="Line 17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6" name="Line 17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07" name="AutoShape 17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08" name="Text Box 17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9009" name="Rectangle 177"/>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0" name="Rectangle 178"/>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11" name="Group 179"/>
          <p:cNvGrpSpPr>
            <a:grpSpLocks/>
          </p:cNvGrpSpPr>
          <p:nvPr/>
        </p:nvGrpSpPr>
        <p:grpSpPr bwMode="auto">
          <a:xfrm rot="-10800000" flipH="1" flipV="1">
            <a:off x="5673725" y="1590675"/>
            <a:ext cx="77788" cy="57150"/>
            <a:chOff x="2834" y="1154"/>
            <a:chExt cx="49" cy="36"/>
          </a:xfrm>
        </p:grpSpPr>
        <p:sp>
          <p:nvSpPr>
            <p:cNvPr id="249012"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3"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14" name="Line 182"/>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5" name="Line 183"/>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6" name="Line 184"/>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7" name="Line 185"/>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18" name="Line 186"/>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19" name="Group 187"/>
          <p:cNvGrpSpPr>
            <a:grpSpLocks/>
          </p:cNvGrpSpPr>
          <p:nvPr/>
        </p:nvGrpSpPr>
        <p:grpSpPr bwMode="auto">
          <a:xfrm rot="-10800000" flipH="1" flipV="1">
            <a:off x="5408613" y="1500188"/>
            <a:ext cx="158750" cy="111125"/>
            <a:chOff x="2619" y="1091"/>
            <a:chExt cx="100" cy="70"/>
          </a:xfrm>
        </p:grpSpPr>
        <p:sp>
          <p:nvSpPr>
            <p:cNvPr id="249020" name="Oval 18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1" name="Line 18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2" name="Line 19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023" name="Group 191"/>
          <p:cNvGrpSpPr>
            <a:grpSpLocks/>
          </p:cNvGrpSpPr>
          <p:nvPr/>
        </p:nvGrpSpPr>
        <p:grpSpPr bwMode="auto">
          <a:xfrm rot="-10800000" flipH="1" flipV="1">
            <a:off x="5786438" y="1590675"/>
            <a:ext cx="77787" cy="57150"/>
            <a:chOff x="2834" y="1154"/>
            <a:chExt cx="49" cy="36"/>
          </a:xfrm>
        </p:grpSpPr>
        <p:sp>
          <p:nvSpPr>
            <p:cNvPr id="249024" name="Line 1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5" name="Line 1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26" name="Line 19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27" name="Group 195"/>
          <p:cNvGrpSpPr>
            <a:grpSpLocks/>
          </p:cNvGrpSpPr>
          <p:nvPr/>
        </p:nvGrpSpPr>
        <p:grpSpPr bwMode="auto">
          <a:xfrm rot="-10800000">
            <a:off x="2897188" y="5854700"/>
            <a:ext cx="311150" cy="212725"/>
            <a:chOff x="1783" y="2458"/>
            <a:chExt cx="196" cy="134"/>
          </a:xfrm>
        </p:grpSpPr>
        <p:sp>
          <p:nvSpPr>
            <p:cNvPr id="249028" name="Line 196"/>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29" name="AutoShape 19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030" name="Line 1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1" name="AutoShape 1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32" name="Text Box 2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9033" name="Group 201"/>
          <p:cNvGrpSpPr>
            <a:grpSpLocks/>
          </p:cNvGrpSpPr>
          <p:nvPr/>
        </p:nvGrpSpPr>
        <p:grpSpPr bwMode="auto">
          <a:xfrm rot="10800000" flipH="1">
            <a:off x="320675" y="5851525"/>
            <a:ext cx="311150" cy="212725"/>
            <a:chOff x="1783" y="2458"/>
            <a:chExt cx="196" cy="134"/>
          </a:xfrm>
        </p:grpSpPr>
        <p:sp>
          <p:nvSpPr>
            <p:cNvPr id="249034" name="Line 2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5" name="AutoShape 2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036" name="Line 20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7" name="Rectangle 2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8" name="Line 2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39" name="Line 2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0" name="Line 20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1" name="Rectangle 2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2" name="Line 2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3" name="Line 2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4" name="Line 2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5" name="Rectangle 2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6" name="Line 2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7" name="Line 2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8" name="Line 2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49" name="Rectangle 2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0" name="Line 2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1" name="Line 2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2" name="Line 220"/>
          <p:cNvSpPr>
            <a:spLocks noChangeShapeType="1"/>
          </p:cNvSpPr>
          <p:nvPr/>
        </p:nvSpPr>
        <p:spPr bwMode="auto">
          <a:xfrm rot="16200000" flipH="1">
            <a:off x="3259138" y="3571875"/>
            <a:ext cx="147638"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3" name="Rectangle 2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4" name="Oval 2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5" name="Oval 2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6" name="Oval 2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7" name="Rectangle 2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8" name="Line 2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59" name="Line 2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0" name="Line 2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1" name="Rectangle 2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2" name="Line 2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3" name="Line 2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4" name="Line 2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65" name="Group 233"/>
          <p:cNvGrpSpPr>
            <a:grpSpLocks/>
          </p:cNvGrpSpPr>
          <p:nvPr/>
        </p:nvGrpSpPr>
        <p:grpSpPr bwMode="auto">
          <a:xfrm>
            <a:off x="1385888" y="3957638"/>
            <a:ext cx="131762" cy="133350"/>
            <a:chOff x="873" y="2493"/>
            <a:chExt cx="83" cy="84"/>
          </a:xfrm>
        </p:grpSpPr>
        <p:sp>
          <p:nvSpPr>
            <p:cNvPr id="249066" name="Line 2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67" name="Line 2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068" name="Line 236"/>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4" name="Rectangle 2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5" name="Oval 2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6" name="Oval 2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7" name="Oval 2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8" name="Line 2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79" name="Line 2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0" name="Line 2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1" name="Line 2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2" name="Line 2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3" name="Line 25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4" name="Line 25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5" name="Line 25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86" name="Text Box 25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FF6600"/>
                </a:solidFill>
              </a:rPr>
              <a:t>B+</a:t>
            </a:r>
            <a:r>
              <a:rPr lang="en-US" sz="1400"/>
              <a:t>     B-      A-</a:t>
            </a:r>
          </a:p>
        </p:txBody>
      </p:sp>
      <p:sp>
        <p:nvSpPr>
          <p:cNvPr id="249087"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9088"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9089"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0" name="Text Box 258"/>
          <p:cNvSpPr txBox="1">
            <a:spLocks noChangeArrowheads="1"/>
          </p:cNvSpPr>
          <p:nvPr/>
        </p:nvSpPr>
        <p:spPr bwMode="auto">
          <a:xfrm>
            <a:off x="6015038" y="4724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a:t>
            </a:r>
          </a:p>
        </p:txBody>
      </p:sp>
      <p:grpSp>
        <p:nvGrpSpPr>
          <p:cNvPr id="249091" name="Group 259"/>
          <p:cNvGrpSpPr>
            <a:grpSpLocks/>
          </p:cNvGrpSpPr>
          <p:nvPr/>
        </p:nvGrpSpPr>
        <p:grpSpPr bwMode="auto">
          <a:xfrm>
            <a:off x="4687888" y="1397000"/>
            <a:ext cx="212725" cy="336550"/>
            <a:chOff x="2913" y="984"/>
            <a:chExt cx="134" cy="212"/>
          </a:xfrm>
        </p:grpSpPr>
        <p:sp>
          <p:nvSpPr>
            <p:cNvPr id="249092" name="Line 26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3" name="AutoShape 26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094" name="Oval 26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5" name="Text Box 26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9096" name="Line 26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7" name="Line 26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098" name="Oval 26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099" name="Group 267"/>
          <p:cNvGrpSpPr>
            <a:grpSpLocks/>
          </p:cNvGrpSpPr>
          <p:nvPr/>
        </p:nvGrpSpPr>
        <p:grpSpPr bwMode="auto">
          <a:xfrm flipH="1">
            <a:off x="2606675" y="5341938"/>
            <a:ext cx="288925" cy="1058862"/>
            <a:chOff x="414" y="2846"/>
            <a:chExt cx="182" cy="667"/>
          </a:xfrm>
        </p:grpSpPr>
        <p:grpSp>
          <p:nvGrpSpPr>
            <p:cNvPr id="249100" name="Group 268"/>
            <p:cNvGrpSpPr>
              <a:grpSpLocks/>
            </p:cNvGrpSpPr>
            <p:nvPr/>
          </p:nvGrpSpPr>
          <p:grpSpPr bwMode="auto">
            <a:xfrm>
              <a:off x="417" y="3213"/>
              <a:ext cx="41" cy="54"/>
              <a:chOff x="419" y="3223"/>
              <a:chExt cx="41" cy="54"/>
            </a:xfrm>
          </p:grpSpPr>
          <p:sp>
            <p:nvSpPr>
              <p:cNvPr id="249101" name="Line 26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2" name="Line 27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03" name="Line 27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4" name="Line 27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5" name="Line 27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6" name="Rectangle 27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7" name="Rectangle 27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8" name="Line 27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09" name="Line 27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0" name="Rectangle 27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1" name="Arc 27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2" name="Arc 28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3" name="Line 28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4" name="Line 28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15" name="Group 283"/>
            <p:cNvGrpSpPr>
              <a:grpSpLocks/>
            </p:cNvGrpSpPr>
            <p:nvPr/>
          </p:nvGrpSpPr>
          <p:grpSpPr bwMode="auto">
            <a:xfrm>
              <a:off x="416" y="3126"/>
              <a:ext cx="41" cy="54"/>
              <a:chOff x="419" y="3223"/>
              <a:chExt cx="41" cy="54"/>
            </a:xfrm>
          </p:grpSpPr>
          <p:sp>
            <p:nvSpPr>
              <p:cNvPr id="249116" name="Line 28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17" name="Line 28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9118" name="Group 286"/>
          <p:cNvGrpSpPr>
            <a:grpSpLocks/>
          </p:cNvGrpSpPr>
          <p:nvPr/>
        </p:nvGrpSpPr>
        <p:grpSpPr bwMode="auto">
          <a:xfrm>
            <a:off x="625475" y="5330825"/>
            <a:ext cx="288925" cy="1058863"/>
            <a:chOff x="414" y="2846"/>
            <a:chExt cx="182" cy="667"/>
          </a:xfrm>
        </p:grpSpPr>
        <p:grpSp>
          <p:nvGrpSpPr>
            <p:cNvPr id="249119" name="Group 287"/>
            <p:cNvGrpSpPr>
              <a:grpSpLocks/>
            </p:cNvGrpSpPr>
            <p:nvPr/>
          </p:nvGrpSpPr>
          <p:grpSpPr bwMode="auto">
            <a:xfrm>
              <a:off x="417" y="3213"/>
              <a:ext cx="41" cy="54"/>
              <a:chOff x="419" y="3223"/>
              <a:chExt cx="41" cy="54"/>
            </a:xfrm>
          </p:grpSpPr>
          <p:sp>
            <p:nvSpPr>
              <p:cNvPr id="249120" name="Line 28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1" name="Line 28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22" name="Line 29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3" name="Line 29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4" name="Line 29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5" name="Rectangle 29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6" name="Rectangle 29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7" name="Line 29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8" name="Line 29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29" name="Rectangle 29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0" name="Arc 29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1" name="Arc 29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2" name="Line 30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3" name="Line 30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34" name="Group 302"/>
            <p:cNvGrpSpPr>
              <a:grpSpLocks/>
            </p:cNvGrpSpPr>
            <p:nvPr/>
          </p:nvGrpSpPr>
          <p:grpSpPr bwMode="auto">
            <a:xfrm>
              <a:off x="416" y="3126"/>
              <a:ext cx="41" cy="54"/>
              <a:chOff x="419" y="3223"/>
              <a:chExt cx="41" cy="54"/>
            </a:xfrm>
          </p:grpSpPr>
          <p:sp>
            <p:nvSpPr>
              <p:cNvPr id="249135" name="Line 30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6" name="Line 30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9137" name="Group 305"/>
          <p:cNvGrpSpPr>
            <a:grpSpLocks/>
          </p:cNvGrpSpPr>
          <p:nvPr/>
        </p:nvGrpSpPr>
        <p:grpSpPr bwMode="auto">
          <a:xfrm rot="5400000" flipH="1">
            <a:off x="2536825" y="1089026"/>
            <a:ext cx="681037" cy="188912"/>
            <a:chOff x="2621" y="712"/>
            <a:chExt cx="429" cy="119"/>
          </a:xfrm>
        </p:grpSpPr>
        <p:sp>
          <p:nvSpPr>
            <p:cNvPr id="249138" name="Rectangle 30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39" name="Rectangle 30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40" name="Group 308"/>
            <p:cNvGrpSpPr>
              <a:grpSpLocks/>
            </p:cNvGrpSpPr>
            <p:nvPr/>
          </p:nvGrpSpPr>
          <p:grpSpPr bwMode="auto">
            <a:xfrm>
              <a:off x="2788" y="795"/>
              <a:ext cx="49" cy="36"/>
              <a:chOff x="2834" y="1154"/>
              <a:chExt cx="49" cy="36"/>
            </a:xfrm>
          </p:grpSpPr>
          <p:sp>
            <p:nvSpPr>
              <p:cNvPr id="249141" name="Line 30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2" name="Line 31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43" name="Line 31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4" name="Line 31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5" name="Line 31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6" name="Line 31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47" name="Line 31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48" name="Group 316"/>
            <p:cNvGrpSpPr>
              <a:grpSpLocks/>
            </p:cNvGrpSpPr>
            <p:nvPr/>
          </p:nvGrpSpPr>
          <p:grpSpPr bwMode="auto">
            <a:xfrm>
              <a:off x="2621" y="738"/>
              <a:ext cx="100" cy="70"/>
              <a:chOff x="2619" y="1091"/>
              <a:chExt cx="100" cy="70"/>
            </a:xfrm>
          </p:grpSpPr>
          <p:sp>
            <p:nvSpPr>
              <p:cNvPr id="249149" name="Oval 31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0" name="Line 31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1" name="Line 31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152" name="Group 320"/>
            <p:cNvGrpSpPr>
              <a:grpSpLocks/>
            </p:cNvGrpSpPr>
            <p:nvPr/>
          </p:nvGrpSpPr>
          <p:grpSpPr bwMode="auto">
            <a:xfrm>
              <a:off x="2859" y="795"/>
              <a:ext cx="49" cy="36"/>
              <a:chOff x="2834" y="1154"/>
              <a:chExt cx="49" cy="36"/>
            </a:xfrm>
          </p:grpSpPr>
          <p:sp>
            <p:nvSpPr>
              <p:cNvPr id="249153" name="Line 3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4" name="Line 3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9155" name="Line 32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6" name="Text Box 32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49157" name="Rectangle 325"/>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8" name="Rectangle 326"/>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59" name="Line 327"/>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0" name="Line 328"/>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61" name="Group 329"/>
          <p:cNvGrpSpPr>
            <a:grpSpLocks/>
          </p:cNvGrpSpPr>
          <p:nvPr/>
        </p:nvGrpSpPr>
        <p:grpSpPr bwMode="auto">
          <a:xfrm>
            <a:off x="1235075" y="2474913"/>
            <a:ext cx="74613" cy="69850"/>
            <a:chOff x="1875" y="2013"/>
            <a:chExt cx="47" cy="44"/>
          </a:xfrm>
        </p:grpSpPr>
        <p:sp>
          <p:nvSpPr>
            <p:cNvPr id="249162" name="Line 3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3" name="Line 3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64" name="Rectangle 332"/>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5" name="AutoShape 333"/>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66" name="Rectangle 334"/>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7" name="AutoShape 335"/>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68" name="Line 336"/>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69" name="Line 337"/>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0" name="Line 33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1" name="Line 33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72" name="Group 340"/>
          <p:cNvGrpSpPr>
            <a:grpSpLocks/>
          </p:cNvGrpSpPr>
          <p:nvPr/>
        </p:nvGrpSpPr>
        <p:grpSpPr bwMode="auto">
          <a:xfrm>
            <a:off x="1987550" y="2471738"/>
            <a:ext cx="74613" cy="69850"/>
            <a:chOff x="1781" y="2013"/>
            <a:chExt cx="47" cy="44"/>
          </a:xfrm>
        </p:grpSpPr>
        <p:sp>
          <p:nvSpPr>
            <p:cNvPr id="249173" name="Line 34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74" name="Line 34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75" name="Text Box 34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9176" name="Text Box 344"/>
          <p:cNvSpPr txBox="1">
            <a:spLocks noChangeArrowheads="1"/>
          </p:cNvSpPr>
          <p:nvPr/>
        </p:nvSpPr>
        <p:spPr bwMode="auto">
          <a:xfrm>
            <a:off x="28019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9177" name="Rectangle 345"/>
          <p:cNvSpPr>
            <a:spLocks noChangeArrowheads="1"/>
          </p:cNvSpPr>
          <p:nvPr/>
        </p:nvSpPr>
        <p:spPr bwMode="auto">
          <a:xfrm rot="-5400000">
            <a:off x="2378075" y="2309813"/>
            <a:ext cx="515937" cy="16033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78" name="Line 346"/>
          <p:cNvSpPr>
            <a:spLocks noChangeShapeType="1"/>
          </p:cNvSpPr>
          <p:nvPr/>
        </p:nvSpPr>
        <p:spPr bwMode="auto">
          <a:xfrm rot="16200000" flipV="1">
            <a:off x="2805907" y="245030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79" name="Line 347"/>
          <p:cNvSpPr>
            <a:spLocks noChangeShapeType="1"/>
          </p:cNvSpPr>
          <p:nvPr/>
        </p:nvSpPr>
        <p:spPr bwMode="auto">
          <a:xfrm rot="16200000" flipV="1">
            <a:off x="2802732" y="2139156"/>
            <a:ext cx="0" cy="20478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80" name="Line 348"/>
          <p:cNvSpPr>
            <a:spLocks noChangeShapeType="1"/>
          </p:cNvSpPr>
          <p:nvPr/>
        </p:nvSpPr>
        <p:spPr bwMode="auto">
          <a:xfrm rot="16200000" flipV="1">
            <a:off x="2439194" y="23042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81" name="Rectangle 349"/>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82" name="Line 350"/>
          <p:cNvSpPr>
            <a:spLocks noChangeShapeType="1"/>
          </p:cNvSpPr>
          <p:nvPr/>
        </p:nvSpPr>
        <p:spPr bwMode="auto">
          <a:xfrm flipV="1">
            <a:off x="727075"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83" name="Line 351"/>
          <p:cNvSpPr>
            <a:spLocks noChangeShapeType="1"/>
          </p:cNvSpPr>
          <p:nvPr/>
        </p:nvSpPr>
        <p:spPr bwMode="auto">
          <a:xfrm flipV="1">
            <a:off x="1038225" y="2911475"/>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84" name="Line 352"/>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185" name="Line 353"/>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6" name="Rectangle 35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87" name="Rectangle 35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88" name="Group 356"/>
          <p:cNvGrpSpPr>
            <a:grpSpLocks/>
          </p:cNvGrpSpPr>
          <p:nvPr/>
        </p:nvGrpSpPr>
        <p:grpSpPr bwMode="auto">
          <a:xfrm rot="-5400000">
            <a:off x="1893094" y="1185069"/>
            <a:ext cx="77788" cy="57150"/>
            <a:chOff x="2834" y="1154"/>
            <a:chExt cx="49" cy="36"/>
          </a:xfrm>
        </p:grpSpPr>
        <p:sp>
          <p:nvSpPr>
            <p:cNvPr id="249189"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0"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191" name="Line 35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2" name="Line 36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3" name="Line 36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4" name="Line 36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5" name="Line 36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196" name="Group 364"/>
          <p:cNvGrpSpPr>
            <a:grpSpLocks/>
          </p:cNvGrpSpPr>
          <p:nvPr/>
        </p:nvGrpSpPr>
        <p:grpSpPr bwMode="auto">
          <a:xfrm rot="-5400000">
            <a:off x="1789113" y="1382712"/>
            <a:ext cx="158750" cy="111125"/>
            <a:chOff x="2619" y="1091"/>
            <a:chExt cx="100" cy="70"/>
          </a:xfrm>
        </p:grpSpPr>
        <p:sp>
          <p:nvSpPr>
            <p:cNvPr id="249197"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8"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199"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200" name="Group 368"/>
          <p:cNvGrpSpPr>
            <a:grpSpLocks/>
          </p:cNvGrpSpPr>
          <p:nvPr/>
        </p:nvGrpSpPr>
        <p:grpSpPr bwMode="auto">
          <a:xfrm rot="-5400000">
            <a:off x="1893094" y="1072357"/>
            <a:ext cx="77787" cy="57150"/>
            <a:chOff x="2834" y="1154"/>
            <a:chExt cx="49" cy="36"/>
          </a:xfrm>
        </p:grpSpPr>
        <p:sp>
          <p:nvSpPr>
            <p:cNvPr id="249201"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2"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203" name="Line 371"/>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4" name="Text Box 37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9205" name="Line 373"/>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206" name="Group 374"/>
          <p:cNvGrpSpPr>
            <a:grpSpLocks/>
          </p:cNvGrpSpPr>
          <p:nvPr/>
        </p:nvGrpSpPr>
        <p:grpSpPr bwMode="auto">
          <a:xfrm rot="5400000">
            <a:off x="2184400" y="992188"/>
            <a:ext cx="282575" cy="171450"/>
            <a:chOff x="936" y="744"/>
            <a:chExt cx="178" cy="108"/>
          </a:xfrm>
        </p:grpSpPr>
        <p:sp>
          <p:nvSpPr>
            <p:cNvPr id="249207" name="Line 37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08" name="AutoShape 37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209" name="Line 37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0" name="Oval 37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1" name="Line 379"/>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212" name="Group 380"/>
          <p:cNvGrpSpPr>
            <a:grpSpLocks/>
          </p:cNvGrpSpPr>
          <p:nvPr/>
        </p:nvGrpSpPr>
        <p:grpSpPr bwMode="auto">
          <a:xfrm>
            <a:off x="976313" y="4151313"/>
            <a:ext cx="481012" cy="242887"/>
            <a:chOff x="615" y="2615"/>
            <a:chExt cx="303" cy="153"/>
          </a:xfrm>
        </p:grpSpPr>
        <p:sp>
          <p:nvSpPr>
            <p:cNvPr id="249213" name="Oval 38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4" name="Line 38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5" name="Line 38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16" name="Line 38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A41A1912-5754-5A4C-92E8-EA6558639345}" type="slidenum">
              <a:rPr lang="en-US"/>
              <a:pPr/>
              <a:t>181</a:t>
            </a:fld>
            <a:endParaRPr lang="en-US"/>
          </a:p>
        </p:txBody>
      </p:sp>
      <p:sp>
        <p:nvSpPr>
          <p:cNvPr id="249858"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49859"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9860"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49861"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2" name="Rectangle 6"/>
          <p:cNvSpPr>
            <a:spLocks noChangeArrowheads="1"/>
          </p:cNvSpPr>
          <p:nvPr/>
        </p:nvSpPr>
        <p:spPr bwMode="auto">
          <a:xfrm rot="5400000">
            <a:off x="927101" y="1077912"/>
            <a:ext cx="455612" cy="1084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3" name="Rectangle 7"/>
          <p:cNvSpPr>
            <a:spLocks noChangeArrowheads="1"/>
          </p:cNvSpPr>
          <p:nvPr/>
        </p:nvSpPr>
        <p:spPr bwMode="auto">
          <a:xfrm rot="5400000">
            <a:off x="1267620" y="1342231"/>
            <a:ext cx="455612" cy="55562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864" name="Group 8"/>
          <p:cNvGrpSpPr>
            <a:grpSpLocks/>
          </p:cNvGrpSpPr>
          <p:nvPr/>
        </p:nvGrpSpPr>
        <p:grpSpPr bwMode="auto">
          <a:xfrm>
            <a:off x="1074738" y="1404938"/>
            <a:ext cx="1363662" cy="415925"/>
            <a:chOff x="437" y="1012"/>
            <a:chExt cx="859" cy="262"/>
          </a:xfrm>
        </p:grpSpPr>
        <p:sp>
          <p:nvSpPr>
            <p:cNvPr id="249865"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6"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7"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8"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69"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70"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871" name="Line 15"/>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72" name="Line 16"/>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73" name="Line 17"/>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874" name="Group 18"/>
          <p:cNvGrpSpPr>
            <a:grpSpLocks/>
          </p:cNvGrpSpPr>
          <p:nvPr/>
        </p:nvGrpSpPr>
        <p:grpSpPr bwMode="auto">
          <a:xfrm>
            <a:off x="1206500" y="2544763"/>
            <a:ext cx="141288" cy="360362"/>
            <a:chOff x="1852" y="2057"/>
            <a:chExt cx="89" cy="227"/>
          </a:xfrm>
        </p:grpSpPr>
        <p:grpSp>
          <p:nvGrpSpPr>
            <p:cNvPr id="249875" name="Group 19"/>
            <p:cNvGrpSpPr>
              <a:grpSpLocks/>
            </p:cNvGrpSpPr>
            <p:nvPr/>
          </p:nvGrpSpPr>
          <p:grpSpPr bwMode="auto">
            <a:xfrm>
              <a:off x="1878" y="2259"/>
              <a:ext cx="35" cy="25"/>
              <a:chOff x="0" y="0"/>
              <a:chExt cx="20000" cy="19734"/>
            </a:xfrm>
          </p:grpSpPr>
          <p:sp>
            <p:nvSpPr>
              <p:cNvPr id="249876" name="Line 2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77" name="Line 2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78" name="Line 2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879" name="Rectangle 2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0" name="Line 2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1" name="Line 2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2" name="Line 2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3" name="Line 2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4" name="Line 2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885" name="Group 29"/>
          <p:cNvGrpSpPr>
            <a:grpSpLocks/>
          </p:cNvGrpSpPr>
          <p:nvPr/>
        </p:nvGrpSpPr>
        <p:grpSpPr bwMode="auto">
          <a:xfrm>
            <a:off x="1498600" y="2544763"/>
            <a:ext cx="142875" cy="349250"/>
            <a:chOff x="2036" y="2057"/>
            <a:chExt cx="90" cy="220"/>
          </a:xfrm>
        </p:grpSpPr>
        <p:grpSp>
          <p:nvGrpSpPr>
            <p:cNvPr id="249886" name="Group 30"/>
            <p:cNvGrpSpPr>
              <a:grpSpLocks/>
            </p:cNvGrpSpPr>
            <p:nvPr/>
          </p:nvGrpSpPr>
          <p:grpSpPr bwMode="auto">
            <a:xfrm>
              <a:off x="2062" y="2252"/>
              <a:ext cx="35" cy="25"/>
              <a:chOff x="0" y="0"/>
              <a:chExt cx="20000" cy="20208"/>
            </a:xfrm>
          </p:grpSpPr>
          <p:sp>
            <p:nvSpPr>
              <p:cNvPr id="249887" name="Line 3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8" name="Line 3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89" name="Line 3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890" name="Rectangle 3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1" name="Line 3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2" name="Line 3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3" name="Line 3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4" name="Line 3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5" name="Line 3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896" name="Line 40"/>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7" name="Line 41"/>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8" name="Line 42"/>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899" name="Line 43"/>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0" name="Line 44"/>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1" name="Line 45"/>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2" name="Line 46"/>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3" name="Line 47"/>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4" name="Rectangle 48"/>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5" name="Oval 49"/>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6" name="Line 50"/>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7" name="Line 51"/>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8" name="Line 52"/>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09" name="Line 53"/>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0" name="Line 54"/>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1" name="Line 55"/>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2" name="Line 56"/>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3" name="Line 57"/>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4" name="Line 58"/>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5" name="Line 59"/>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6" name="Line 60"/>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7" name="Line 61"/>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8" name="Line 62"/>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19" name="Line 63"/>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0" name="Line 64"/>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1" name="Line 65"/>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2" name="Oval 66"/>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3" name="Line 6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4" name="Line 68"/>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5" name="Line 69"/>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6" name="Line 70"/>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7" name="Line 7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8" name="Line 72"/>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29" name="Rectangle 73"/>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30" name="Group 74"/>
          <p:cNvGrpSpPr>
            <a:grpSpLocks/>
          </p:cNvGrpSpPr>
          <p:nvPr/>
        </p:nvGrpSpPr>
        <p:grpSpPr bwMode="auto">
          <a:xfrm>
            <a:off x="3943350" y="2178050"/>
            <a:ext cx="74613" cy="69850"/>
            <a:chOff x="1781" y="2013"/>
            <a:chExt cx="47" cy="44"/>
          </a:xfrm>
        </p:grpSpPr>
        <p:sp>
          <p:nvSpPr>
            <p:cNvPr id="249931" name="Line 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2" name="Line 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33" name="Rectangle 77"/>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4" name="Line 78"/>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5" name="Line 79"/>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36" name="Group 80"/>
          <p:cNvGrpSpPr>
            <a:grpSpLocks/>
          </p:cNvGrpSpPr>
          <p:nvPr/>
        </p:nvGrpSpPr>
        <p:grpSpPr bwMode="auto">
          <a:xfrm>
            <a:off x="4679950" y="2178050"/>
            <a:ext cx="74613" cy="69850"/>
            <a:chOff x="1875" y="2013"/>
            <a:chExt cx="47" cy="44"/>
          </a:xfrm>
        </p:grpSpPr>
        <p:sp>
          <p:nvSpPr>
            <p:cNvPr id="249937" name="Line 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38" name="Line 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39" name="Rectangle 83"/>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40" name="Group 84"/>
          <p:cNvGrpSpPr>
            <a:grpSpLocks/>
          </p:cNvGrpSpPr>
          <p:nvPr/>
        </p:nvGrpSpPr>
        <p:grpSpPr bwMode="auto">
          <a:xfrm>
            <a:off x="3919538" y="2247900"/>
            <a:ext cx="141287" cy="360363"/>
            <a:chOff x="1852" y="2057"/>
            <a:chExt cx="89" cy="227"/>
          </a:xfrm>
        </p:grpSpPr>
        <p:grpSp>
          <p:nvGrpSpPr>
            <p:cNvPr id="249941" name="Group 85"/>
            <p:cNvGrpSpPr>
              <a:grpSpLocks/>
            </p:cNvGrpSpPr>
            <p:nvPr/>
          </p:nvGrpSpPr>
          <p:grpSpPr bwMode="auto">
            <a:xfrm>
              <a:off x="1878" y="2259"/>
              <a:ext cx="35" cy="25"/>
              <a:chOff x="0" y="0"/>
              <a:chExt cx="20000" cy="19734"/>
            </a:xfrm>
          </p:grpSpPr>
          <p:sp>
            <p:nvSpPr>
              <p:cNvPr id="249942" name="Line 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3" name="Line 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4" name="Line 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45" name="Rectangle 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6" name="Line 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7" name="Line 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8" name="Line 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49" name="Line 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0" name="Line 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951" name="Group 95"/>
          <p:cNvGrpSpPr>
            <a:grpSpLocks/>
          </p:cNvGrpSpPr>
          <p:nvPr/>
        </p:nvGrpSpPr>
        <p:grpSpPr bwMode="auto">
          <a:xfrm>
            <a:off x="4211638" y="2247900"/>
            <a:ext cx="142875" cy="349250"/>
            <a:chOff x="2036" y="2057"/>
            <a:chExt cx="90" cy="220"/>
          </a:xfrm>
        </p:grpSpPr>
        <p:grpSp>
          <p:nvGrpSpPr>
            <p:cNvPr id="249952" name="Group 96"/>
            <p:cNvGrpSpPr>
              <a:grpSpLocks/>
            </p:cNvGrpSpPr>
            <p:nvPr/>
          </p:nvGrpSpPr>
          <p:grpSpPr bwMode="auto">
            <a:xfrm>
              <a:off x="2062" y="2252"/>
              <a:ext cx="35" cy="25"/>
              <a:chOff x="0" y="0"/>
              <a:chExt cx="20000" cy="20208"/>
            </a:xfrm>
          </p:grpSpPr>
          <p:sp>
            <p:nvSpPr>
              <p:cNvPr id="249953" name="Line 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4" name="Line 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5" name="Line 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56" name="Rectangle 1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7" name="Line 1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8" name="Line 1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59" name="Line 1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0" name="Line 1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1" name="Line 1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62" name="Rectangle 106"/>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3" name="Rectangle 107"/>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64" name="Group 108"/>
          <p:cNvGrpSpPr>
            <a:grpSpLocks/>
          </p:cNvGrpSpPr>
          <p:nvPr/>
        </p:nvGrpSpPr>
        <p:grpSpPr bwMode="auto">
          <a:xfrm flipV="1">
            <a:off x="5119688" y="1133475"/>
            <a:ext cx="415925" cy="936625"/>
            <a:chOff x="2440" y="1064"/>
            <a:chExt cx="262" cy="590"/>
          </a:xfrm>
        </p:grpSpPr>
        <p:sp>
          <p:nvSpPr>
            <p:cNvPr id="249965" name="Rectangle 10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6" name="Rectangle 11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7" name="Rectangle 11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8" name="Rectangle 11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69" name="Line 11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0" name="AutoShape 11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971" name="AutoShape 115"/>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72" name="Rectangle 116"/>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3" name="AutoShape 117"/>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974" name="Rectangle 118"/>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5" name="Rectangle 119"/>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76" name="Group 120"/>
          <p:cNvGrpSpPr>
            <a:grpSpLocks/>
          </p:cNvGrpSpPr>
          <p:nvPr/>
        </p:nvGrpSpPr>
        <p:grpSpPr bwMode="auto">
          <a:xfrm flipV="1">
            <a:off x="5756275" y="1995488"/>
            <a:ext cx="77788" cy="57150"/>
            <a:chOff x="2834" y="1154"/>
            <a:chExt cx="49" cy="36"/>
          </a:xfrm>
        </p:grpSpPr>
        <p:sp>
          <p:nvSpPr>
            <p:cNvPr id="249977" name="Line 1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78" name="Line 1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79" name="Line 123"/>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0" name="Line 124"/>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1" name="Line 125"/>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2" name="Line 126"/>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3" name="Line 127"/>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984" name="Group 128"/>
          <p:cNvGrpSpPr>
            <a:grpSpLocks/>
          </p:cNvGrpSpPr>
          <p:nvPr/>
        </p:nvGrpSpPr>
        <p:grpSpPr bwMode="auto">
          <a:xfrm flipV="1">
            <a:off x="5491163" y="2032000"/>
            <a:ext cx="158750" cy="111125"/>
            <a:chOff x="2619" y="1091"/>
            <a:chExt cx="100" cy="70"/>
          </a:xfrm>
        </p:grpSpPr>
        <p:sp>
          <p:nvSpPr>
            <p:cNvPr id="249985" name="Oval 1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6" name="Line 1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87" name="Line 1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9988" name="Group 132"/>
          <p:cNvGrpSpPr>
            <a:grpSpLocks/>
          </p:cNvGrpSpPr>
          <p:nvPr/>
        </p:nvGrpSpPr>
        <p:grpSpPr bwMode="auto">
          <a:xfrm flipV="1">
            <a:off x="5868988" y="1995488"/>
            <a:ext cx="77787" cy="57150"/>
            <a:chOff x="2834" y="1154"/>
            <a:chExt cx="49" cy="36"/>
          </a:xfrm>
        </p:grpSpPr>
        <p:sp>
          <p:nvSpPr>
            <p:cNvPr id="249989" name="Line 1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0" name="Line 1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9991" name="Line 135"/>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2" name="Line 136"/>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3" name="Line 137"/>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4" name="Line 138"/>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5" name="Text Box 13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9996" name="Text Box 140"/>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9997" name="Line 141"/>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8" name="Line 142"/>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999" name="Line 143"/>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0" name="Line 144"/>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1" name="Line 145"/>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2" name="Rectangle 146"/>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3" name="Line 147"/>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4" name="Line 148"/>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5" name="Line 149"/>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6" name="Line 150"/>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7" name="Line 151"/>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8" name="Line 152"/>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09" name="Line 153"/>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0" name="Line 154"/>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1" name="Line 155"/>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2" name="Text Box 156"/>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FF6600"/>
                </a:solidFill>
              </a:rPr>
              <a:t>CYLB Extend B+</a:t>
            </a:r>
            <a:r>
              <a:rPr lang="en-US" sz="1400"/>
              <a:t> CYLB Retract B- CYLA Retract A-</a:t>
            </a:r>
          </a:p>
        </p:txBody>
      </p:sp>
      <p:sp>
        <p:nvSpPr>
          <p:cNvPr id="250013" name="AutoShape 1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14" name="Text Box 158"/>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0015" name="Oval 159"/>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6" name="Line 160"/>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7" name="Line 161"/>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8" name="Line 162"/>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19" name="Line 163"/>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0" name="Line 164"/>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1" name="Oval 16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2" name="Line 166"/>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23" name="Group 167"/>
          <p:cNvGrpSpPr>
            <a:grpSpLocks/>
          </p:cNvGrpSpPr>
          <p:nvPr/>
        </p:nvGrpSpPr>
        <p:grpSpPr bwMode="auto">
          <a:xfrm rot="5400000">
            <a:off x="3285331" y="4418807"/>
            <a:ext cx="84137" cy="177800"/>
            <a:chOff x="0" y="0"/>
            <a:chExt cx="20000" cy="20000"/>
          </a:xfrm>
        </p:grpSpPr>
        <p:sp>
          <p:nvSpPr>
            <p:cNvPr id="250024" name="Arc 1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5" name="Arc 1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026" name="Group 170"/>
          <p:cNvGrpSpPr>
            <a:grpSpLocks/>
          </p:cNvGrpSpPr>
          <p:nvPr/>
        </p:nvGrpSpPr>
        <p:grpSpPr bwMode="auto">
          <a:xfrm flipH="1">
            <a:off x="4978400" y="3932238"/>
            <a:ext cx="74613" cy="171450"/>
            <a:chOff x="0" y="0"/>
            <a:chExt cx="20000" cy="20000"/>
          </a:xfrm>
        </p:grpSpPr>
        <p:sp>
          <p:nvSpPr>
            <p:cNvPr id="250027"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28"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29" name="Line 17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0" name="Line 17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1" name="AutoShape 17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32" name="Text Box 17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0033" name="Rectangle 177"/>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4" name="Rectangle 178"/>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35" name="Group 179"/>
          <p:cNvGrpSpPr>
            <a:grpSpLocks/>
          </p:cNvGrpSpPr>
          <p:nvPr/>
        </p:nvGrpSpPr>
        <p:grpSpPr bwMode="auto">
          <a:xfrm rot="-10800000" flipH="1" flipV="1">
            <a:off x="5673725" y="1590675"/>
            <a:ext cx="77788" cy="57150"/>
            <a:chOff x="2834" y="1154"/>
            <a:chExt cx="49" cy="36"/>
          </a:xfrm>
        </p:grpSpPr>
        <p:sp>
          <p:nvSpPr>
            <p:cNvPr id="250036"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7"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38" name="Line 182"/>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9" name="Line 183"/>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0" name="Line 184"/>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1" name="Line 185"/>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2" name="Line 186"/>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43" name="Group 187"/>
          <p:cNvGrpSpPr>
            <a:grpSpLocks/>
          </p:cNvGrpSpPr>
          <p:nvPr/>
        </p:nvGrpSpPr>
        <p:grpSpPr bwMode="auto">
          <a:xfrm rot="-10800000" flipH="1" flipV="1">
            <a:off x="5408613" y="1500188"/>
            <a:ext cx="158750" cy="111125"/>
            <a:chOff x="2619" y="1091"/>
            <a:chExt cx="100" cy="70"/>
          </a:xfrm>
        </p:grpSpPr>
        <p:sp>
          <p:nvSpPr>
            <p:cNvPr id="250044" name="Oval 18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5" name="Line 18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6" name="Line 19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047" name="Group 191"/>
          <p:cNvGrpSpPr>
            <a:grpSpLocks/>
          </p:cNvGrpSpPr>
          <p:nvPr/>
        </p:nvGrpSpPr>
        <p:grpSpPr bwMode="auto">
          <a:xfrm rot="-10800000" flipH="1" flipV="1">
            <a:off x="5786438" y="1590675"/>
            <a:ext cx="77787" cy="57150"/>
            <a:chOff x="2834" y="1154"/>
            <a:chExt cx="49" cy="36"/>
          </a:xfrm>
        </p:grpSpPr>
        <p:sp>
          <p:nvSpPr>
            <p:cNvPr id="250048" name="Line 1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49" name="Line 1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50" name="Line 19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51" name="Group 195"/>
          <p:cNvGrpSpPr>
            <a:grpSpLocks/>
          </p:cNvGrpSpPr>
          <p:nvPr/>
        </p:nvGrpSpPr>
        <p:grpSpPr bwMode="auto">
          <a:xfrm rot="-10800000">
            <a:off x="2897188" y="5854700"/>
            <a:ext cx="311150" cy="212725"/>
            <a:chOff x="1783" y="2458"/>
            <a:chExt cx="196" cy="134"/>
          </a:xfrm>
        </p:grpSpPr>
        <p:sp>
          <p:nvSpPr>
            <p:cNvPr id="250052" name="Line 196"/>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3" name="AutoShape 19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054" name="Line 1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5" name="AutoShape 1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056" name="Text Box 2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0057" name="Group 201"/>
          <p:cNvGrpSpPr>
            <a:grpSpLocks/>
          </p:cNvGrpSpPr>
          <p:nvPr/>
        </p:nvGrpSpPr>
        <p:grpSpPr bwMode="auto">
          <a:xfrm rot="10800000" flipH="1">
            <a:off x="320675" y="5851525"/>
            <a:ext cx="311150" cy="212725"/>
            <a:chOff x="1783" y="2458"/>
            <a:chExt cx="196" cy="134"/>
          </a:xfrm>
        </p:grpSpPr>
        <p:sp>
          <p:nvSpPr>
            <p:cNvPr id="250058" name="Line 2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59" name="AutoShape 2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060" name="Line 20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1" name="Rectangle 2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2" name="Line 2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3" name="Line 2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4" name="Line 20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5" name="Rectangle 2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6" name="Line 2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7" name="Line 2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8" name="Line 2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69" name="Rectangle 2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0" name="Line 2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1" name="Line 2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2" name="Line 2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3" name="Rectangle 2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4" name="Line 2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5" name="Line 2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6" name="Line 220"/>
          <p:cNvSpPr>
            <a:spLocks noChangeShapeType="1"/>
          </p:cNvSpPr>
          <p:nvPr/>
        </p:nvSpPr>
        <p:spPr bwMode="auto">
          <a:xfrm rot="16200000" flipH="1">
            <a:off x="3259138" y="3571875"/>
            <a:ext cx="147638"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7" name="Rectangle 2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8" name="Oval 2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79" name="Oval 2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0" name="Oval 2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1" name="Rectangle 2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2" name="Line 2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3" name="Line 2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4" name="Line 2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5" name="Rectangle 2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6" name="Line 2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7" name="Line 2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88" name="Line 2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089" name="Group 233"/>
          <p:cNvGrpSpPr>
            <a:grpSpLocks/>
          </p:cNvGrpSpPr>
          <p:nvPr/>
        </p:nvGrpSpPr>
        <p:grpSpPr bwMode="auto">
          <a:xfrm>
            <a:off x="1385888" y="3957638"/>
            <a:ext cx="131762" cy="133350"/>
            <a:chOff x="873" y="2493"/>
            <a:chExt cx="83" cy="84"/>
          </a:xfrm>
        </p:grpSpPr>
        <p:sp>
          <p:nvSpPr>
            <p:cNvPr id="250090" name="Line 2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1" name="Line 2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092" name="Line 236"/>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8" name="Rectangle 2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99" name="Oval 2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0" name="Oval 2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1" name="Oval 2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2" name="Line 2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3" name="Line 2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4" name="Line 2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5" name="Line 2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6" name="Line 2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7" name="Line 25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8" name="Line 25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09" name="Line 25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0" name="Text Box 25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FF6600"/>
                </a:solidFill>
              </a:rPr>
              <a:t>B+</a:t>
            </a:r>
            <a:r>
              <a:rPr lang="en-US" sz="1400"/>
              <a:t>     B-      A-</a:t>
            </a:r>
          </a:p>
        </p:txBody>
      </p:sp>
      <p:sp>
        <p:nvSpPr>
          <p:cNvPr id="250111"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0112"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0113"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4" name="Text Box 258"/>
          <p:cNvSpPr txBox="1">
            <a:spLocks noChangeArrowheads="1"/>
          </p:cNvSpPr>
          <p:nvPr/>
        </p:nvSpPr>
        <p:spPr bwMode="auto">
          <a:xfrm>
            <a:off x="6015038" y="4724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a:t>
            </a:r>
          </a:p>
        </p:txBody>
      </p:sp>
      <p:grpSp>
        <p:nvGrpSpPr>
          <p:cNvPr id="250115" name="Group 259"/>
          <p:cNvGrpSpPr>
            <a:grpSpLocks/>
          </p:cNvGrpSpPr>
          <p:nvPr/>
        </p:nvGrpSpPr>
        <p:grpSpPr bwMode="auto">
          <a:xfrm>
            <a:off x="4687888" y="1397000"/>
            <a:ext cx="212725" cy="336550"/>
            <a:chOff x="2913" y="984"/>
            <a:chExt cx="134" cy="212"/>
          </a:xfrm>
        </p:grpSpPr>
        <p:sp>
          <p:nvSpPr>
            <p:cNvPr id="250116" name="Line 26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7" name="AutoShape 26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118" name="Oval 26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19" name="Text Box 26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0120" name="Line 26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1" name="Line 26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2" name="Oval 26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23" name="Group 267"/>
          <p:cNvGrpSpPr>
            <a:grpSpLocks/>
          </p:cNvGrpSpPr>
          <p:nvPr/>
        </p:nvGrpSpPr>
        <p:grpSpPr bwMode="auto">
          <a:xfrm flipH="1">
            <a:off x="2606675" y="5341938"/>
            <a:ext cx="288925" cy="1058862"/>
            <a:chOff x="414" y="2846"/>
            <a:chExt cx="182" cy="667"/>
          </a:xfrm>
        </p:grpSpPr>
        <p:grpSp>
          <p:nvGrpSpPr>
            <p:cNvPr id="250124" name="Group 268"/>
            <p:cNvGrpSpPr>
              <a:grpSpLocks/>
            </p:cNvGrpSpPr>
            <p:nvPr/>
          </p:nvGrpSpPr>
          <p:grpSpPr bwMode="auto">
            <a:xfrm>
              <a:off x="417" y="3213"/>
              <a:ext cx="41" cy="54"/>
              <a:chOff x="419" y="3223"/>
              <a:chExt cx="41" cy="54"/>
            </a:xfrm>
          </p:grpSpPr>
          <p:sp>
            <p:nvSpPr>
              <p:cNvPr id="250125" name="Line 26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6" name="Line 27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27" name="Line 27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8" name="Line 27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29" name="Line 27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0" name="Rectangle 27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1" name="Rectangle 27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2" name="Line 27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3" name="Line 27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4" name="Rectangle 27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5" name="Arc 27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6" name="Arc 28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7" name="Line 28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38" name="Line 28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39" name="Group 283"/>
            <p:cNvGrpSpPr>
              <a:grpSpLocks/>
            </p:cNvGrpSpPr>
            <p:nvPr/>
          </p:nvGrpSpPr>
          <p:grpSpPr bwMode="auto">
            <a:xfrm>
              <a:off x="416" y="3126"/>
              <a:ext cx="41" cy="54"/>
              <a:chOff x="419" y="3223"/>
              <a:chExt cx="41" cy="54"/>
            </a:xfrm>
          </p:grpSpPr>
          <p:sp>
            <p:nvSpPr>
              <p:cNvPr id="250140" name="Line 28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1" name="Line 28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0142" name="Group 286"/>
          <p:cNvGrpSpPr>
            <a:grpSpLocks/>
          </p:cNvGrpSpPr>
          <p:nvPr/>
        </p:nvGrpSpPr>
        <p:grpSpPr bwMode="auto">
          <a:xfrm>
            <a:off x="625475" y="5330825"/>
            <a:ext cx="288925" cy="1058863"/>
            <a:chOff x="414" y="2846"/>
            <a:chExt cx="182" cy="667"/>
          </a:xfrm>
        </p:grpSpPr>
        <p:grpSp>
          <p:nvGrpSpPr>
            <p:cNvPr id="250143" name="Group 287"/>
            <p:cNvGrpSpPr>
              <a:grpSpLocks/>
            </p:cNvGrpSpPr>
            <p:nvPr/>
          </p:nvGrpSpPr>
          <p:grpSpPr bwMode="auto">
            <a:xfrm>
              <a:off x="417" y="3213"/>
              <a:ext cx="41" cy="54"/>
              <a:chOff x="419" y="3223"/>
              <a:chExt cx="41" cy="54"/>
            </a:xfrm>
          </p:grpSpPr>
          <p:sp>
            <p:nvSpPr>
              <p:cNvPr id="250144" name="Line 28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5" name="Line 28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46" name="Line 29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7" name="Line 29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8" name="Line 29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9" name="Rectangle 29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0" name="Rectangle 29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1" name="Line 29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2" name="Line 29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3" name="Rectangle 29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4" name="Arc 29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5" name="Arc 29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6" name="Line 30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57" name="Line 30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58" name="Group 302"/>
            <p:cNvGrpSpPr>
              <a:grpSpLocks/>
            </p:cNvGrpSpPr>
            <p:nvPr/>
          </p:nvGrpSpPr>
          <p:grpSpPr bwMode="auto">
            <a:xfrm>
              <a:off x="416" y="3126"/>
              <a:ext cx="41" cy="54"/>
              <a:chOff x="419" y="3223"/>
              <a:chExt cx="41" cy="54"/>
            </a:xfrm>
          </p:grpSpPr>
          <p:sp>
            <p:nvSpPr>
              <p:cNvPr id="250159" name="Line 30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0" name="Line 30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0161" name="Group 305"/>
          <p:cNvGrpSpPr>
            <a:grpSpLocks/>
          </p:cNvGrpSpPr>
          <p:nvPr/>
        </p:nvGrpSpPr>
        <p:grpSpPr bwMode="auto">
          <a:xfrm rot="5400000" flipH="1">
            <a:off x="2536825" y="1089026"/>
            <a:ext cx="681037" cy="188912"/>
            <a:chOff x="2621" y="712"/>
            <a:chExt cx="429" cy="119"/>
          </a:xfrm>
        </p:grpSpPr>
        <p:sp>
          <p:nvSpPr>
            <p:cNvPr id="250162" name="Rectangle 30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3" name="Rectangle 30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64" name="Group 308"/>
            <p:cNvGrpSpPr>
              <a:grpSpLocks/>
            </p:cNvGrpSpPr>
            <p:nvPr/>
          </p:nvGrpSpPr>
          <p:grpSpPr bwMode="auto">
            <a:xfrm>
              <a:off x="2788" y="795"/>
              <a:ext cx="49" cy="36"/>
              <a:chOff x="2834" y="1154"/>
              <a:chExt cx="49" cy="36"/>
            </a:xfrm>
          </p:grpSpPr>
          <p:sp>
            <p:nvSpPr>
              <p:cNvPr id="250165" name="Line 30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6" name="Line 31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67" name="Line 31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8" name="Line 31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69" name="Line 31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0" name="Line 31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1" name="Line 31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72" name="Group 316"/>
            <p:cNvGrpSpPr>
              <a:grpSpLocks/>
            </p:cNvGrpSpPr>
            <p:nvPr/>
          </p:nvGrpSpPr>
          <p:grpSpPr bwMode="auto">
            <a:xfrm>
              <a:off x="2621" y="738"/>
              <a:ext cx="100" cy="70"/>
              <a:chOff x="2619" y="1091"/>
              <a:chExt cx="100" cy="70"/>
            </a:xfrm>
          </p:grpSpPr>
          <p:sp>
            <p:nvSpPr>
              <p:cNvPr id="250173" name="Oval 31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4" name="Line 31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5" name="Line 31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176" name="Group 320"/>
            <p:cNvGrpSpPr>
              <a:grpSpLocks/>
            </p:cNvGrpSpPr>
            <p:nvPr/>
          </p:nvGrpSpPr>
          <p:grpSpPr bwMode="auto">
            <a:xfrm>
              <a:off x="2859" y="795"/>
              <a:ext cx="49" cy="36"/>
              <a:chOff x="2834" y="1154"/>
              <a:chExt cx="49" cy="36"/>
            </a:xfrm>
          </p:grpSpPr>
          <p:sp>
            <p:nvSpPr>
              <p:cNvPr id="250177" name="Line 3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78" name="Line 3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0179" name="Line 32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0" name="Text Box 32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50181" name="Rectangle 325"/>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2" name="Rectangle 326"/>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3" name="Line 327"/>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4" name="Line 328"/>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85" name="Group 329"/>
          <p:cNvGrpSpPr>
            <a:grpSpLocks/>
          </p:cNvGrpSpPr>
          <p:nvPr/>
        </p:nvGrpSpPr>
        <p:grpSpPr bwMode="auto">
          <a:xfrm>
            <a:off x="1235075" y="2474913"/>
            <a:ext cx="74613" cy="69850"/>
            <a:chOff x="1875" y="2013"/>
            <a:chExt cx="47" cy="44"/>
          </a:xfrm>
        </p:grpSpPr>
        <p:sp>
          <p:nvSpPr>
            <p:cNvPr id="250186" name="Line 3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7" name="Line 3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88" name="Rectangle 332"/>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89" name="AutoShape 333"/>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190" name="Rectangle 334"/>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1" name="AutoShape 335"/>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192" name="Line 336"/>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3" name="Line 337"/>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4" name="Line 33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5" name="Line 33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196" name="Group 340"/>
          <p:cNvGrpSpPr>
            <a:grpSpLocks/>
          </p:cNvGrpSpPr>
          <p:nvPr/>
        </p:nvGrpSpPr>
        <p:grpSpPr bwMode="auto">
          <a:xfrm>
            <a:off x="1987550" y="2471738"/>
            <a:ext cx="74613" cy="69850"/>
            <a:chOff x="1781" y="2013"/>
            <a:chExt cx="47" cy="44"/>
          </a:xfrm>
        </p:grpSpPr>
        <p:sp>
          <p:nvSpPr>
            <p:cNvPr id="250197" name="Line 34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98" name="Line 34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199" name="Text Box 34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0200" name="Text Box 344"/>
          <p:cNvSpPr txBox="1">
            <a:spLocks noChangeArrowheads="1"/>
          </p:cNvSpPr>
          <p:nvPr/>
        </p:nvSpPr>
        <p:spPr bwMode="auto">
          <a:xfrm>
            <a:off x="28019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0201" name="Rectangle 345"/>
          <p:cNvSpPr>
            <a:spLocks noChangeArrowheads="1"/>
          </p:cNvSpPr>
          <p:nvPr/>
        </p:nvSpPr>
        <p:spPr bwMode="auto">
          <a:xfrm rot="-5400000">
            <a:off x="2378075" y="2309813"/>
            <a:ext cx="515937" cy="16033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202" name="Line 346"/>
          <p:cNvSpPr>
            <a:spLocks noChangeShapeType="1"/>
          </p:cNvSpPr>
          <p:nvPr/>
        </p:nvSpPr>
        <p:spPr bwMode="auto">
          <a:xfrm rot="16200000" flipV="1">
            <a:off x="2805907" y="245030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3" name="Line 347"/>
          <p:cNvSpPr>
            <a:spLocks noChangeShapeType="1"/>
          </p:cNvSpPr>
          <p:nvPr/>
        </p:nvSpPr>
        <p:spPr bwMode="auto">
          <a:xfrm rot="16200000" flipV="1">
            <a:off x="2802732" y="2139156"/>
            <a:ext cx="0" cy="20478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4" name="Line 348"/>
          <p:cNvSpPr>
            <a:spLocks noChangeShapeType="1"/>
          </p:cNvSpPr>
          <p:nvPr/>
        </p:nvSpPr>
        <p:spPr bwMode="auto">
          <a:xfrm rot="16200000" flipV="1">
            <a:off x="2439194" y="23042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5" name="Rectangle 349"/>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206" name="Line 350"/>
          <p:cNvSpPr>
            <a:spLocks noChangeShapeType="1"/>
          </p:cNvSpPr>
          <p:nvPr/>
        </p:nvSpPr>
        <p:spPr bwMode="auto">
          <a:xfrm flipV="1">
            <a:off x="727075"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7" name="Line 351"/>
          <p:cNvSpPr>
            <a:spLocks noChangeShapeType="1"/>
          </p:cNvSpPr>
          <p:nvPr/>
        </p:nvSpPr>
        <p:spPr bwMode="auto">
          <a:xfrm flipV="1">
            <a:off x="1038225" y="2911475"/>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8" name="Line 352"/>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09" name="Line 353"/>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0" name="Rectangle 35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1" name="Rectangle 35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212" name="Group 356"/>
          <p:cNvGrpSpPr>
            <a:grpSpLocks/>
          </p:cNvGrpSpPr>
          <p:nvPr/>
        </p:nvGrpSpPr>
        <p:grpSpPr bwMode="auto">
          <a:xfrm rot="-5400000">
            <a:off x="1893094" y="1185069"/>
            <a:ext cx="77788" cy="57150"/>
            <a:chOff x="2834" y="1154"/>
            <a:chExt cx="49" cy="36"/>
          </a:xfrm>
        </p:grpSpPr>
        <p:sp>
          <p:nvSpPr>
            <p:cNvPr id="250213"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4"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215" name="Line 35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6" name="Line 36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7" name="Line 36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8" name="Line 36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19" name="Line 36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220" name="Group 364"/>
          <p:cNvGrpSpPr>
            <a:grpSpLocks/>
          </p:cNvGrpSpPr>
          <p:nvPr/>
        </p:nvGrpSpPr>
        <p:grpSpPr bwMode="auto">
          <a:xfrm rot="-5400000">
            <a:off x="1789113" y="1382712"/>
            <a:ext cx="158750" cy="111125"/>
            <a:chOff x="2619" y="1091"/>
            <a:chExt cx="100" cy="70"/>
          </a:xfrm>
        </p:grpSpPr>
        <p:sp>
          <p:nvSpPr>
            <p:cNvPr id="250221"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2"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3"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224" name="Group 368"/>
          <p:cNvGrpSpPr>
            <a:grpSpLocks/>
          </p:cNvGrpSpPr>
          <p:nvPr/>
        </p:nvGrpSpPr>
        <p:grpSpPr bwMode="auto">
          <a:xfrm rot="-5400000">
            <a:off x="1893094" y="1072357"/>
            <a:ext cx="77787" cy="57150"/>
            <a:chOff x="2834" y="1154"/>
            <a:chExt cx="49" cy="36"/>
          </a:xfrm>
        </p:grpSpPr>
        <p:sp>
          <p:nvSpPr>
            <p:cNvPr id="250225"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6"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227" name="Line 371"/>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28" name="Text Box 37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0229" name="Line 373"/>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230" name="Group 374"/>
          <p:cNvGrpSpPr>
            <a:grpSpLocks/>
          </p:cNvGrpSpPr>
          <p:nvPr/>
        </p:nvGrpSpPr>
        <p:grpSpPr bwMode="auto">
          <a:xfrm rot="5400000">
            <a:off x="2184400" y="992188"/>
            <a:ext cx="282575" cy="171450"/>
            <a:chOff x="936" y="744"/>
            <a:chExt cx="178" cy="108"/>
          </a:xfrm>
        </p:grpSpPr>
        <p:sp>
          <p:nvSpPr>
            <p:cNvPr id="250231" name="Line 37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2" name="AutoShape 37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233" name="Line 37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4" name="Oval 37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5" name="Line 379"/>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236" name="Group 380"/>
          <p:cNvGrpSpPr>
            <a:grpSpLocks/>
          </p:cNvGrpSpPr>
          <p:nvPr/>
        </p:nvGrpSpPr>
        <p:grpSpPr bwMode="auto">
          <a:xfrm>
            <a:off x="976313" y="4151313"/>
            <a:ext cx="481012" cy="242887"/>
            <a:chOff x="615" y="2615"/>
            <a:chExt cx="303" cy="153"/>
          </a:xfrm>
        </p:grpSpPr>
        <p:sp>
          <p:nvSpPr>
            <p:cNvPr id="250237" name="Oval 38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8" name="Line 38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39" name="Line 38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240" name="Line 38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28A37C19-7CC7-CE4B-BE50-8FB8C14F0358}" type="slidenum">
              <a:rPr lang="en-US"/>
              <a:pPr/>
              <a:t>182</a:t>
            </a:fld>
            <a:endParaRPr lang="en-US"/>
          </a:p>
        </p:txBody>
      </p:sp>
      <p:sp>
        <p:nvSpPr>
          <p:cNvPr id="245762"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45763"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45764"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45765"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66" name="Rectangle 6"/>
          <p:cNvSpPr>
            <a:spLocks noChangeArrowheads="1"/>
          </p:cNvSpPr>
          <p:nvPr/>
        </p:nvSpPr>
        <p:spPr bwMode="auto">
          <a:xfrm rot="5400000">
            <a:off x="927101" y="1077912"/>
            <a:ext cx="455612" cy="1084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67" name="Rectangle 7"/>
          <p:cNvSpPr>
            <a:spLocks noChangeArrowheads="1"/>
          </p:cNvSpPr>
          <p:nvPr/>
        </p:nvSpPr>
        <p:spPr bwMode="auto">
          <a:xfrm rot="5400000">
            <a:off x="1387476" y="1462087"/>
            <a:ext cx="455612" cy="3159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768" name="Group 8"/>
          <p:cNvGrpSpPr>
            <a:grpSpLocks/>
          </p:cNvGrpSpPr>
          <p:nvPr/>
        </p:nvGrpSpPr>
        <p:grpSpPr bwMode="auto">
          <a:xfrm>
            <a:off x="1295400" y="1404938"/>
            <a:ext cx="1363663" cy="415925"/>
            <a:chOff x="437" y="1012"/>
            <a:chExt cx="859" cy="262"/>
          </a:xfrm>
        </p:grpSpPr>
        <p:sp>
          <p:nvSpPr>
            <p:cNvPr id="245769"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70"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71"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72"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73"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74"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792" name="Line 32"/>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93" name="Line 33"/>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94" name="Line 34"/>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795" name="Group 35"/>
          <p:cNvGrpSpPr>
            <a:grpSpLocks/>
          </p:cNvGrpSpPr>
          <p:nvPr/>
        </p:nvGrpSpPr>
        <p:grpSpPr bwMode="auto">
          <a:xfrm>
            <a:off x="1206500" y="2544763"/>
            <a:ext cx="141288" cy="360362"/>
            <a:chOff x="1852" y="2057"/>
            <a:chExt cx="89" cy="227"/>
          </a:xfrm>
        </p:grpSpPr>
        <p:grpSp>
          <p:nvGrpSpPr>
            <p:cNvPr id="245796" name="Group 36"/>
            <p:cNvGrpSpPr>
              <a:grpSpLocks/>
            </p:cNvGrpSpPr>
            <p:nvPr/>
          </p:nvGrpSpPr>
          <p:grpSpPr bwMode="auto">
            <a:xfrm>
              <a:off x="1878" y="2259"/>
              <a:ext cx="35" cy="25"/>
              <a:chOff x="0" y="0"/>
              <a:chExt cx="20000" cy="19734"/>
            </a:xfrm>
          </p:grpSpPr>
          <p:sp>
            <p:nvSpPr>
              <p:cNvPr id="245797" name="Line 3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98" name="Line 3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799" name="Line 3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00" name="Rectangle 4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1" name="Line 4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2" name="Line 4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3" name="Line 4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4" name="Line 4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5" name="Line 4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806" name="Group 46"/>
          <p:cNvGrpSpPr>
            <a:grpSpLocks/>
          </p:cNvGrpSpPr>
          <p:nvPr/>
        </p:nvGrpSpPr>
        <p:grpSpPr bwMode="auto">
          <a:xfrm>
            <a:off x="1498600" y="2544763"/>
            <a:ext cx="142875" cy="349250"/>
            <a:chOff x="2036" y="2057"/>
            <a:chExt cx="90" cy="220"/>
          </a:xfrm>
        </p:grpSpPr>
        <p:grpSp>
          <p:nvGrpSpPr>
            <p:cNvPr id="245807" name="Group 47"/>
            <p:cNvGrpSpPr>
              <a:grpSpLocks/>
            </p:cNvGrpSpPr>
            <p:nvPr/>
          </p:nvGrpSpPr>
          <p:grpSpPr bwMode="auto">
            <a:xfrm>
              <a:off x="2062" y="2252"/>
              <a:ext cx="35" cy="25"/>
              <a:chOff x="0" y="0"/>
              <a:chExt cx="20000" cy="20208"/>
            </a:xfrm>
          </p:grpSpPr>
          <p:sp>
            <p:nvSpPr>
              <p:cNvPr id="245808" name="Line 4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09" name="Line 4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0" name="Line 5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11" name="Rectangle 5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2" name="Line 5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3" name="Line 5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4" name="Line 5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5" name="Line 5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6" name="Line 5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17" name="Line 57"/>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8" name="Line 58"/>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19" name="Line 59"/>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0" name="Line 60"/>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1" name="Line 61"/>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2" name="Line 62"/>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3" name="Line 63"/>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4" name="Line 64"/>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5" name="Rectangle 65"/>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6" name="Oval 66"/>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7" name="Line 67"/>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8" name="Line 68"/>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29" name="Line 69"/>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0" name="Line 70"/>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1" name="Line 71"/>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2" name="Line 72"/>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3" name="Line 73"/>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4" name="Line 74"/>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5" name="Line 75"/>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6" name="Line 76"/>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7" name="Line 77"/>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8" name="Line 78"/>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39" name="Line 79"/>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0" name="Line 80"/>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1" name="Line 81"/>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2" name="Line 82"/>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3" name="Oval 83"/>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4" name="Line 8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5" name="Line 85"/>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6" name="Line 86"/>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7" name="Line 87"/>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8" name="Line 88"/>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49" name="Line 89"/>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0" name="Rectangle 90"/>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51" name="Group 91"/>
          <p:cNvGrpSpPr>
            <a:grpSpLocks/>
          </p:cNvGrpSpPr>
          <p:nvPr/>
        </p:nvGrpSpPr>
        <p:grpSpPr bwMode="auto">
          <a:xfrm>
            <a:off x="3943350" y="2178050"/>
            <a:ext cx="74613" cy="69850"/>
            <a:chOff x="1781" y="2013"/>
            <a:chExt cx="47" cy="44"/>
          </a:xfrm>
        </p:grpSpPr>
        <p:sp>
          <p:nvSpPr>
            <p:cNvPr id="245852" name="Line 92"/>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3" name="Line 93"/>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54" name="Rectangle 94"/>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5" name="Line 95"/>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6" name="Line 96"/>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57" name="Group 97"/>
          <p:cNvGrpSpPr>
            <a:grpSpLocks/>
          </p:cNvGrpSpPr>
          <p:nvPr/>
        </p:nvGrpSpPr>
        <p:grpSpPr bwMode="auto">
          <a:xfrm>
            <a:off x="4679950" y="2178050"/>
            <a:ext cx="74613" cy="69850"/>
            <a:chOff x="1875" y="2013"/>
            <a:chExt cx="47" cy="44"/>
          </a:xfrm>
        </p:grpSpPr>
        <p:sp>
          <p:nvSpPr>
            <p:cNvPr id="245858" name="Line 9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59" name="Line 9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60" name="Rectangle 100"/>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61" name="Group 101"/>
          <p:cNvGrpSpPr>
            <a:grpSpLocks/>
          </p:cNvGrpSpPr>
          <p:nvPr/>
        </p:nvGrpSpPr>
        <p:grpSpPr bwMode="auto">
          <a:xfrm>
            <a:off x="3919538" y="2247900"/>
            <a:ext cx="141287" cy="360363"/>
            <a:chOff x="1852" y="2057"/>
            <a:chExt cx="89" cy="227"/>
          </a:xfrm>
        </p:grpSpPr>
        <p:grpSp>
          <p:nvGrpSpPr>
            <p:cNvPr id="245862" name="Group 102"/>
            <p:cNvGrpSpPr>
              <a:grpSpLocks/>
            </p:cNvGrpSpPr>
            <p:nvPr/>
          </p:nvGrpSpPr>
          <p:grpSpPr bwMode="auto">
            <a:xfrm>
              <a:off x="1878" y="2259"/>
              <a:ext cx="35" cy="25"/>
              <a:chOff x="0" y="0"/>
              <a:chExt cx="20000" cy="19734"/>
            </a:xfrm>
          </p:grpSpPr>
          <p:sp>
            <p:nvSpPr>
              <p:cNvPr id="245863" name="Line 103"/>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4" name="Line 104"/>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5" name="Line 105"/>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66" name="Rectangle 106"/>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7" name="Line 107"/>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8" name="Line 108"/>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69" name="Line 109"/>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0" name="Line 110"/>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1" name="Line 111"/>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872" name="Group 112"/>
          <p:cNvGrpSpPr>
            <a:grpSpLocks/>
          </p:cNvGrpSpPr>
          <p:nvPr/>
        </p:nvGrpSpPr>
        <p:grpSpPr bwMode="auto">
          <a:xfrm>
            <a:off x="4211638" y="2247900"/>
            <a:ext cx="142875" cy="349250"/>
            <a:chOff x="2036" y="2057"/>
            <a:chExt cx="90" cy="220"/>
          </a:xfrm>
        </p:grpSpPr>
        <p:grpSp>
          <p:nvGrpSpPr>
            <p:cNvPr id="245873" name="Group 113"/>
            <p:cNvGrpSpPr>
              <a:grpSpLocks/>
            </p:cNvGrpSpPr>
            <p:nvPr/>
          </p:nvGrpSpPr>
          <p:grpSpPr bwMode="auto">
            <a:xfrm>
              <a:off x="2062" y="2252"/>
              <a:ext cx="35" cy="25"/>
              <a:chOff x="0" y="0"/>
              <a:chExt cx="20000" cy="20208"/>
            </a:xfrm>
          </p:grpSpPr>
          <p:sp>
            <p:nvSpPr>
              <p:cNvPr id="245874" name="Line 114"/>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5" name="Line 115"/>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6" name="Line 116"/>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77" name="Rectangle 117"/>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8" name="Line 118"/>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79" name="Line 119"/>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0" name="Line 120"/>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1" name="Line 121"/>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2" name="Line 122"/>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883" name="Rectangle 123"/>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4" name="Rectangle 124"/>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85" name="Group 125"/>
          <p:cNvGrpSpPr>
            <a:grpSpLocks/>
          </p:cNvGrpSpPr>
          <p:nvPr/>
        </p:nvGrpSpPr>
        <p:grpSpPr bwMode="auto">
          <a:xfrm flipV="1">
            <a:off x="5119688" y="1133475"/>
            <a:ext cx="415925" cy="936625"/>
            <a:chOff x="2440" y="1064"/>
            <a:chExt cx="262" cy="590"/>
          </a:xfrm>
        </p:grpSpPr>
        <p:sp>
          <p:nvSpPr>
            <p:cNvPr id="245886" name="Rectangle 126"/>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7" name="Rectangle 127"/>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8" name="Rectangle 128"/>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89" name="Rectangle 129"/>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0" name="Line 130"/>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1" name="AutoShape 131"/>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892" name="AutoShape 132"/>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93" name="Rectangle 133"/>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4" name="AutoShape 134"/>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895" name="Rectangle 135"/>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6" name="Rectangle 136"/>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897" name="Group 137"/>
          <p:cNvGrpSpPr>
            <a:grpSpLocks/>
          </p:cNvGrpSpPr>
          <p:nvPr/>
        </p:nvGrpSpPr>
        <p:grpSpPr bwMode="auto">
          <a:xfrm flipV="1">
            <a:off x="5756275" y="1995488"/>
            <a:ext cx="77788" cy="57150"/>
            <a:chOff x="2834" y="1154"/>
            <a:chExt cx="49" cy="36"/>
          </a:xfrm>
        </p:grpSpPr>
        <p:sp>
          <p:nvSpPr>
            <p:cNvPr id="245898" name="Line 1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9" name="Line 1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00" name="Line 140"/>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1" name="Line 141"/>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2" name="Line 142"/>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3" name="Line 143"/>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4" name="Line 144"/>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05" name="Group 145"/>
          <p:cNvGrpSpPr>
            <a:grpSpLocks/>
          </p:cNvGrpSpPr>
          <p:nvPr/>
        </p:nvGrpSpPr>
        <p:grpSpPr bwMode="auto">
          <a:xfrm flipV="1">
            <a:off x="5491163" y="2032000"/>
            <a:ext cx="158750" cy="111125"/>
            <a:chOff x="2619" y="1091"/>
            <a:chExt cx="100" cy="70"/>
          </a:xfrm>
        </p:grpSpPr>
        <p:sp>
          <p:nvSpPr>
            <p:cNvPr id="245906" name="Oval 1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7" name="Line 1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8" name="Line 1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09" name="Group 149"/>
          <p:cNvGrpSpPr>
            <a:grpSpLocks/>
          </p:cNvGrpSpPr>
          <p:nvPr/>
        </p:nvGrpSpPr>
        <p:grpSpPr bwMode="auto">
          <a:xfrm flipV="1">
            <a:off x="5868988" y="1995488"/>
            <a:ext cx="77787" cy="57150"/>
            <a:chOff x="2834" y="1154"/>
            <a:chExt cx="49" cy="36"/>
          </a:xfrm>
        </p:grpSpPr>
        <p:sp>
          <p:nvSpPr>
            <p:cNvPr id="245910" name="Line 1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1" name="Line 1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12" name="Line 152"/>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3" name="Line 153"/>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4" name="Line 154"/>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5" name="Line 155"/>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6" name="Text Box 156"/>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45917" name="Text Box 157"/>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45918" name="Line 158"/>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9" name="Line 159"/>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0" name="Line 160"/>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1" name="Line 161"/>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2" name="Line 162"/>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3" name="Rectangle 163"/>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4" name="Line 164"/>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5" name="Line 165"/>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6" name="Line 166"/>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7" name="Line 167"/>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8" name="Line 168"/>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29" name="Line 169"/>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0" name="Line 170"/>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1" name="Line 171"/>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2" name="Line 172"/>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3" name="Text Box 173"/>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FF6600"/>
                </a:solidFill>
              </a:rPr>
              <a:t>CYLB Extend B+</a:t>
            </a:r>
            <a:r>
              <a:rPr lang="en-US" sz="1400"/>
              <a:t> CYLB Retract B- CYLA Retract A-</a:t>
            </a:r>
          </a:p>
        </p:txBody>
      </p:sp>
      <p:sp>
        <p:nvSpPr>
          <p:cNvPr id="245934" name="AutoShape 174"/>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35" name="Text Box 175"/>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45936" name="Oval 176"/>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7" name="Line 177"/>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8" name="Line 178"/>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39" name="Line 179"/>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0" name="Line 180"/>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1" name="Line 181"/>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2" name="Oval 182"/>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4" name="Line 184"/>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45" name="Group 185"/>
          <p:cNvGrpSpPr>
            <a:grpSpLocks/>
          </p:cNvGrpSpPr>
          <p:nvPr/>
        </p:nvGrpSpPr>
        <p:grpSpPr bwMode="auto">
          <a:xfrm rot="5400000">
            <a:off x="3285331" y="4418807"/>
            <a:ext cx="84137" cy="177800"/>
            <a:chOff x="0" y="0"/>
            <a:chExt cx="20000" cy="20000"/>
          </a:xfrm>
        </p:grpSpPr>
        <p:sp>
          <p:nvSpPr>
            <p:cNvPr id="245946" name="Arc 18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47" name="Arc 18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48" name="Group 188"/>
          <p:cNvGrpSpPr>
            <a:grpSpLocks/>
          </p:cNvGrpSpPr>
          <p:nvPr/>
        </p:nvGrpSpPr>
        <p:grpSpPr bwMode="auto">
          <a:xfrm flipH="1">
            <a:off x="4978400" y="3932238"/>
            <a:ext cx="74613" cy="171450"/>
            <a:chOff x="0" y="0"/>
            <a:chExt cx="20000" cy="20000"/>
          </a:xfrm>
        </p:grpSpPr>
        <p:sp>
          <p:nvSpPr>
            <p:cNvPr id="245949" name="Arc 1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0" name="Arc 1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51" name="Line 191"/>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2" name="Line 192"/>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3" name="AutoShape 193"/>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54" name="Text Box 194"/>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45956" name="Rectangle 196"/>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57" name="Rectangle 197"/>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58" name="Group 198"/>
          <p:cNvGrpSpPr>
            <a:grpSpLocks/>
          </p:cNvGrpSpPr>
          <p:nvPr/>
        </p:nvGrpSpPr>
        <p:grpSpPr bwMode="auto">
          <a:xfrm rot="-10800000" flipH="1" flipV="1">
            <a:off x="5673725" y="1590675"/>
            <a:ext cx="77788" cy="57150"/>
            <a:chOff x="2834" y="1154"/>
            <a:chExt cx="49" cy="36"/>
          </a:xfrm>
        </p:grpSpPr>
        <p:sp>
          <p:nvSpPr>
            <p:cNvPr id="245959" name="Line 19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0" name="Line 20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61" name="Line 201"/>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2" name="Line 202"/>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3" name="Line 203"/>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4" name="Line 204"/>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5" name="Line 205"/>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66" name="Group 206"/>
          <p:cNvGrpSpPr>
            <a:grpSpLocks/>
          </p:cNvGrpSpPr>
          <p:nvPr/>
        </p:nvGrpSpPr>
        <p:grpSpPr bwMode="auto">
          <a:xfrm rot="-10800000" flipH="1" flipV="1">
            <a:off x="5408613" y="1500188"/>
            <a:ext cx="158750" cy="111125"/>
            <a:chOff x="2619" y="1091"/>
            <a:chExt cx="100" cy="70"/>
          </a:xfrm>
        </p:grpSpPr>
        <p:sp>
          <p:nvSpPr>
            <p:cNvPr id="245967" name="Oval 20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8" name="Line 20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69" name="Line 20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5970" name="Group 210"/>
          <p:cNvGrpSpPr>
            <a:grpSpLocks/>
          </p:cNvGrpSpPr>
          <p:nvPr/>
        </p:nvGrpSpPr>
        <p:grpSpPr bwMode="auto">
          <a:xfrm rot="-10800000" flipH="1" flipV="1">
            <a:off x="5786438" y="1590675"/>
            <a:ext cx="77787" cy="57150"/>
            <a:chOff x="2834" y="1154"/>
            <a:chExt cx="49" cy="36"/>
          </a:xfrm>
        </p:grpSpPr>
        <p:sp>
          <p:nvSpPr>
            <p:cNvPr id="245971" name="Line 21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2" name="Line 21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5973" name="Line 213"/>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5974" name="Group 214"/>
          <p:cNvGrpSpPr>
            <a:grpSpLocks/>
          </p:cNvGrpSpPr>
          <p:nvPr/>
        </p:nvGrpSpPr>
        <p:grpSpPr bwMode="auto">
          <a:xfrm rot="-10800000">
            <a:off x="2897188" y="5854700"/>
            <a:ext cx="311150" cy="212725"/>
            <a:chOff x="1783" y="2458"/>
            <a:chExt cx="196" cy="134"/>
          </a:xfrm>
        </p:grpSpPr>
        <p:sp>
          <p:nvSpPr>
            <p:cNvPr id="245975" name="Line 215"/>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6" name="AutoShape 21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977" name="Line 217"/>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78" name="AutoShape 218"/>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5979" name="Text Box 21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45980" name="Group 220"/>
          <p:cNvGrpSpPr>
            <a:grpSpLocks/>
          </p:cNvGrpSpPr>
          <p:nvPr/>
        </p:nvGrpSpPr>
        <p:grpSpPr bwMode="auto">
          <a:xfrm rot="10800000" flipH="1">
            <a:off x="320675" y="5851525"/>
            <a:ext cx="311150" cy="212725"/>
            <a:chOff x="1783" y="2458"/>
            <a:chExt cx="196" cy="134"/>
          </a:xfrm>
        </p:grpSpPr>
        <p:sp>
          <p:nvSpPr>
            <p:cNvPr id="245981" name="Line 22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2" name="AutoShape 22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5983" name="Line 22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4" name="Rectangle 22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5" name="Line 22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6" name="Line 226"/>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7" name="Line 22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8" name="Rectangle 22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89" name="Line 22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0" name="Line 23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1" name="Line 23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2" name="Rectangle 23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3" name="Line 23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4" name="Line 234"/>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5" name="Line 23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6" name="Rectangle 23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7" name="Line 23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8" name="Line 23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9" name="Line 239"/>
          <p:cNvSpPr>
            <a:spLocks noChangeShapeType="1"/>
          </p:cNvSpPr>
          <p:nvPr/>
        </p:nvSpPr>
        <p:spPr bwMode="auto">
          <a:xfrm rot="16200000" flipH="1">
            <a:off x="3259138" y="3571875"/>
            <a:ext cx="147638"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0" name="Rectangle 24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1" name="Oval 24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2" name="Oval 24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3" name="Oval 24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4" name="Rectangle 24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5" name="Line 24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6" name="Line 246"/>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7" name="Line 247"/>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8" name="Rectangle 24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09" name="Line 24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0" name="Line 250"/>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1" name="Line 25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12" name="Group 252"/>
          <p:cNvGrpSpPr>
            <a:grpSpLocks/>
          </p:cNvGrpSpPr>
          <p:nvPr/>
        </p:nvGrpSpPr>
        <p:grpSpPr bwMode="auto">
          <a:xfrm>
            <a:off x="1385888" y="3957638"/>
            <a:ext cx="131762" cy="133350"/>
            <a:chOff x="873" y="2493"/>
            <a:chExt cx="83" cy="84"/>
          </a:xfrm>
        </p:grpSpPr>
        <p:sp>
          <p:nvSpPr>
            <p:cNvPr id="246013" name="Line 25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14" name="Line 25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15" name="Line 25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1" name="Rectangle 261"/>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2" name="Oval 262"/>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3" name="Oval 263"/>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4" name="Oval 264"/>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5" name="Line 265"/>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6" name="Line 266"/>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7" name="Line 267"/>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8" name="Line 268"/>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29" name="Line 269"/>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0" name="Line 270"/>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1" name="Line 271"/>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2" name="Line 272"/>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33" name="Text Box 273"/>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FF6600"/>
                </a:solidFill>
              </a:rPr>
              <a:t>B+</a:t>
            </a:r>
            <a:r>
              <a:rPr lang="en-US" sz="1400"/>
              <a:t>     B-      A-</a:t>
            </a:r>
          </a:p>
        </p:txBody>
      </p:sp>
      <p:sp>
        <p:nvSpPr>
          <p:cNvPr id="246034" name="Text Box 274"/>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46035" name="Text Box 275"/>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46036" name="Oval 276"/>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39" name="Group 279"/>
          <p:cNvGrpSpPr>
            <a:grpSpLocks/>
          </p:cNvGrpSpPr>
          <p:nvPr/>
        </p:nvGrpSpPr>
        <p:grpSpPr bwMode="auto">
          <a:xfrm>
            <a:off x="4687888" y="1397000"/>
            <a:ext cx="212725" cy="336550"/>
            <a:chOff x="2913" y="984"/>
            <a:chExt cx="134" cy="212"/>
          </a:xfrm>
        </p:grpSpPr>
        <p:sp>
          <p:nvSpPr>
            <p:cNvPr id="246040" name="Line 28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1" name="AutoShape 28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042" name="Oval 28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3" name="Text Box 28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46044" name="Line 28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5" name="Line 28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46" name="Oval 28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47" name="Group 287"/>
          <p:cNvGrpSpPr>
            <a:grpSpLocks/>
          </p:cNvGrpSpPr>
          <p:nvPr/>
        </p:nvGrpSpPr>
        <p:grpSpPr bwMode="auto">
          <a:xfrm flipH="1">
            <a:off x="2606675" y="5341938"/>
            <a:ext cx="288925" cy="1058862"/>
            <a:chOff x="414" y="2846"/>
            <a:chExt cx="182" cy="667"/>
          </a:xfrm>
        </p:grpSpPr>
        <p:grpSp>
          <p:nvGrpSpPr>
            <p:cNvPr id="246048" name="Group 288"/>
            <p:cNvGrpSpPr>
              <a:grpSpLocks/>
            </p:cNvGrpSpPr>
            <p:nvPr/>
          </p:nvGrpSpPr>
          <p:grpSpPr bwMode="auto">
            <a:xfrm>
              <a:off x="417" y="3213"/>
              <a:ext cx="41" cy="54"/>
              <a:chOff x="419" y="3223"/>
              <a:chExt cx="41" cy="54"/>
            </a:xfrm>
          </p:grpSpPr>
          <p:sp>
            <p:nvSpPr>
              <p:cNvPr id="246049" name="Line 2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0" name="Line 2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51" name="Line 29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2" name="Line 29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3" name="Line 29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4" name="Rectangle 29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5" name="Rectangle 29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6" name="Line 29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7" name="Line 29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8" name="Rectangle 29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59" name="Arc 29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0" name="Arc 30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1" name="Line 30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2" name="Line 30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63" name="Group 303"/>
            <p:cNvGrpSpPr>
              <a:grpSpLocks/>
            </p:cNvGrpSpPr>
            <p:nvPr/>
          </p:nvGrpSpPr>
          <p:grpSpPr bwMode="auto">
            <a:xfrm>
              <a:off x="416" y="3126"/>
              <a:ext cx="41" cy="54"/>
              <a:chOff x="419" y="3223"/>
              <a:chExt cx="41" cy="54"/>
            </a:xfrm>
          </p:grpSpPr>
          <p:sp>
            <p:nvSpPr>
              <p:cNvPr id="246064" name="Line 3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5" name="Line 3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6066" name="Group 306"/>
          <p:cNvGrpSpPr>
            <a:grpSpLocks/>
          </p:cNvGrpSpPr>
          <p:nvPr/>
        </p:nvGrpSpPr>
        <p:grpSpPr bwMode="auto">
          <a:xfrm>
            <a:off x="625475" y="5330825"/>
            <a:ext cx="288925" cy="1058863"/>
            <a:chOff x="414" y="2846"/>
            <a:chExt cx="182" cy="667"/>
          </a:xfrm>
        </p:grpSpPr>
        <p:grpSp>
          <p:nvGrpSpPr>
            <p:cNvPr id="246067" name="Group 307"/>
            <p:cNvGrpSpPr>
              <a:grpSpLocks/>
            </p:cNvGrpSpPr>
            <p:nvPr/>
          </p:nvGrpSpPr>
          <p:grpSpPr bwMode="auto">
            <a:xfrm>
              <a:off x="417" y="3213"/>
              <a:ext cx="41" cy="54"/>
              <a:chOff x="419" y="3223"/>
              <a:chExt cx="41" cy="54"/>
            </a:xfrm>
          </p:grpSpPr>
          <p:sp>
            <p:nvSpPr>
              <p:cNvPr id="246068" name="Line 3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69" name="Line 3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70" name="Line 31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1" name="Line 31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2" name="Line 31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3" name="Rectangle 31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4" name="Rectangle 31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5" name="Line 31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6" name="Line 31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7" name="Rectangle 31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8" name="Arc 31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79" name="Arc 31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0" name="Line 32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1" name="Line 32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82" name="Group 322"/>
            <p:cNvGrpSpPr>
              <a:grpSpLocks/>
            </p:cNvGrpSpPr>
            <p:nvPr/>
          </p:nvGrpSpPr>
          <p:grpSpPr bwMode="auto">
            <a:xfrm>
              <a:off x="416" y="3126"/>
              <a:ext cx="41" cy="54"/>
              <a:chOff x="419" y="3223"/>
              <a:chExt cx="41" cy="54"/>
            </a:xfrm>
          </p:grpSpPr>
          <p:sp>
            <p:nvSpPr>
              <p:cNvPr id="246083" name="Line 3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4" name="Line 3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46085" name="Group 325"/>
          <p:cNvGrpSpPr>
            <a:grpSpLocks/>
          </p:cNvGrpSpPr>
          <p:nvPr/>
        </p:nvGrpSpPr>
        <p:grpSpPr bwMode="auto">
          <a:xfrm rot="5400000" flipH="1">
            <a:off x="2536825" y="1089026"/>
            <a:ext cx="681037" cy="188912"/>
            <a:chOff x="2621" y="712"/>
            <a:chExt cx="429" cy="119"/>
          </a:xfrm>
        </p:grpSpPr>
        <p:sp>
          <p:nvSpPr>
            <p:cNvPr id="246086" name="Rectangle 32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87" name="Rectangle 32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88" name="Group 328"/>
            <p:cNvGrpSpPr>
              <a:grpSpLocks/>
            </p:cNvGrpSpPr>
            <p:nvPr/>
          </p:nvGrpSpPr>
          <p:grpSpPr bwMode="auto">
            <a:xfrm>
              <a:off x="2788" y="795"/>
              <a:ext cx="49" cy="36"/>
              <a:chOff x="2834" y="1154"/>
              <a:chExt cx="49" cy="36"/>
            </a:xfrm>
          </p:grpSpPr>
          <p:sp>
            <p:nvSpPr>
              <p:cNvPr id="246089" name="Line 32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0" name="Line 33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091" name="Line 33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2" name="Line 33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3" name="Line 33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4" name="Line 33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5" name="Line 33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096" name="Group 336"/>
            <p:cNvGrpSpPr>
              <a:grpSpLocks/>
            </p:cNvGrpSpPr>
            <p:nvPr/>
          </p:nvGrpSpPr>
          <p:grpSpPr bwMode="auto">
            <a:xfrm>
              <a:off x="2621" y="738"/>
              <a:ext cx="100" cy="70"/>
              <a:chOff x="2619" y="1091"/>
              <a:chExt cx="100" cy="70"/>
            </a:xfrm>
          </p:grpSpPr>
          <p:sp>
            <p:nvSpPr>
              <p:cNvPr id="246097" name="Oval 33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8" name="Line 33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099" name="Line 33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100" name="Group 340"/>
            <p:cNvGrpSpPr>
              <a:grpSpLocks/>
            </p:cNvGrpSpPr>
            <p:nvPr/>
          </p:nvGrpSpPr>
          <p:grpSpPr bwMode="auto">
            <a:xfrm>
              <a:off x="2859" y="795"/>
              <a:ext cx="49" cy="36"/>
              <a:chOff x="2834" y="1154"/>
              <a:chExt cx="49" cy="36"/>
            </a:xfrm>
          </p:grpSpPr>
          <p:sp>
            <p:nvSpPr>
              <p:cNvPr id="246101" name="Line 3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2" name="Line 3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46103" name="Line 34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04" name="Text Box 34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46111" name="Rectangle 351"/>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2" name="Rectangle 352"/>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3" name="Line 353"/>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4" name="Line 354"/>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115" name="Group 355"/>
          <p:cNvGrpSpPr>
            <a:grpSpLocks/>
          </p:cNvGrpSpPr>
          <p:nvPr/>
        </p:nvGrpSpPr>
        <p:grpSpPr bwMode="auto">
          <a:xfrm>
            <a:off x="1235075" y="2474913"/>
            <a:ext cx="74613" cy="69850"/>
            <a:chOff x="1875" y="2013"/>
            <a:chExt cx="47" cy="44"/>
          </a:xfrm>
        </p:grpSpPr>
        <p:sp>
          <p:nvSpPr>
            <p:cNvPr id="246116" name="Line 35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7" name="Line 35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118" name="Rectangle 358"/>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19" name="AutoShape 359"/>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20" name="Rectangle 360"/>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1" name="AutoShape 361"/>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22" name="Line 362"/>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3" name="Line 363"/>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4" name="Line 364"/>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5" name="Line 365"/>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126" name="Group 366"/>
          <p:cNvGrpSpPr>
            <a:grpSpLocks/>
          </p:cNvGrpSpPr>
          <p:nvPr/>
        </p:nvGrpSpPr>
        <p:grpSpPr bwMode="auto">
          <a:xfrm>
            <a:off x="1987550" y="2471738"/>
            <a:ext cx="74613" cy="69850"/>
            <a:chOff x="1781" y="2013"/>
            <a:chExt cx="47" cy="44"/>
          </a:xfrm>
        </p:grpSpPr>
        <p:sp>
          <p:nvSpPr>
            <p:cNvPr id="246127" name="Line 36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8" name="Line 36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129" name="Text Box 369"/>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46130" name="Text Box 370"/>
          <p:cNvSpPr txBox="1">
            <a:spLocks noChangeArrowheads="1"/>
          </p:cNvSpPr>
          <p:nvPr/>
        </p:nvSpPr>
        <p:spPr bwMode="auto">
          <a:xfrm>
            <a:off x="28019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46131" name="Rectangle 371"/>
          <p:cNvSpPr>
            <a:spLocks noChangeArrowheads="1"/>
          </p:cNvSpPr>
          <p:nvPr/>
        </p:nvSpPr>
        <p:spPr bwMode="auto">
          <a:xfrm rot="-5400000">
            <a:off x="2378075" y="2309813"/>
            <a:ext cx="515937" cy="16033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32" name="Line 372"/>
          <p:cNvSpPr>
            <a:spLocks noChangeShapeType="1"/>
          </p:cNvSpPr>
          <p:nvPr/>
        </p:nvSpPr>
        <p:spPr bwMode="auto">
          <a:xfrm rot="16200000" flipV="1">
            <a:off x="2805907" y="245030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3" name="Line 373"/>
          <p:cNvSpPr>
            <a:spLocks noChangeShapeType="1"/>
          </p:cNvSpPr>
          <p:nvPr/>
        </p:nvSpPr>
        <p:spPr bwMode="auto">
          <a:xfrm rot="16200000" flipV="1">
            <a:off x="2802732" y="2139156"/>
            <a:ext cx="0" cy="20478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4" name="Line 374"/>
          <p:cNvSpPr>
            <a:spLocks noChangeShapeType="1"/>
          </p:cNvSpPr>
          <p:nvPr/>
        </p:nvSpPr>
        <p:spPr bwMode="auto">
          <a:xfrm rot="16200000" flipV="1">
            <a:off x="2439194" y="23042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5" name="Rectangle 375"/>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6136" name="Line 376"/>
          <p:cNvSpPr>
            <a:spLocks noChangeShapeType="1"/>
          </p:cNvSpPr>
          <p:nvPr/>
        </p:nvSpPr>
        <p:spPr bwMode="auto">
          <a:xfrm flipV="1">
            <a:off x="727075"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7" name="Line 377"/>
          <p:cNvSpPr>
            <a:spLocks noChangeShapeType="1"/>
          </p:cNvSpPr>
          <p:nvPr/>
        </p:nvSpPr>
        <p:spPr bwMode="auto">
          <a:xfrm flipV="1">
            <a:off x="1038225" y="2911475"/>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8" name="Line 378"/>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139" name="Line 379"/>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63" name="Rectangle 40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64" name="Rectangle 40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165" name="Group 405"/>
          <p:cNvGrpSpPr>
            <a:grpSpLocks/>
          </p:cNvGrpSpPr>
          <p:nvPr/>
        </p:nvGrpSpPr>
        <p:grpSpPr bwMode="auto">
          <a:xfrm rot="-5400000">
            <a:off x="1893094" y="1185069"/>
            <a:ext cx="77788" cy="57150"/>
            <a:chOff x="2834" y="1154"/>
            <a:chExt cx="49" cy="36"/>
          </a:xfrm>
        </p:grpSpPr>
        <p:sp>
          <p:nvSpPr>
            <p:cNvPr id="246166" name="Line 40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67" name="Line 40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168" name="Line 40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69" name="Line 40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0" name="Line 41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1" name="Line 41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2" name="Line 41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173" name="Group 413"/>
          <p:cNvGrpSpPr>
            <a:grpSpLocks/>
          </p:cNvGrpSpPr>
          <p:nvPr/>
        </p:nvGrpSpPr>
        <p:grpSpPr bwMode="auto">
          <a:xfrm rot="-5400000">
            <a:off x="1789113" y="1382712"/>
            <a:ext cx="158750" cy="111125"/>
            <a:chOff x="2619" y="1091"/>
            <a:chExt cx="100" cy="70"/>
          </a:xfrm>
        </p:grpSpPr>
        <p:sp>
          <p:nvSpPr>
            <p:cNvPr id="246174" name="Oval 41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5" name="Line 41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6" name="Line 41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46177" name="Group 417"/>
          <p:cNvGrpSpPr>
            <a:grpSpLocks/>
          </p:cNvGrpSpPr>
          <p:nvPr/>
        </p:nvGrpSpPr>
        <p:grpSpPr bwMode="auto">
          <a:xfrm rot="-5400000">
            <a:off x="1893094" y="1072357"/>
            <a:ext cx="77787" cy="57150"/>
            <a:chOff x="2834" y="1154"/>
            <a:chExt cx="49" cy="36"/>
          </a:xfrm>
        </p:grpSpPr>
        <p:sp>
          <p:nvSpPr>
            <p:cNvPr id="246178" name="Line 41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79" name="Line 41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6180" name="Line 420"/>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81" name="Text Box 42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46182" name="Line 422"/>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183" name="Group 423"/>
          <p:cNvGrpSpPr>
            <a:grpSpLocks/>
          </p:cNvGrpSpPr>
          <p:nvPr/>
        </p:nvGrpSpPr>
        <p:grpSpPr bwMode="auto">
          <a:xfrm rot="5400000">
            <a:off x="2184400" y="992188"/>
            <a:ext cx="282575" cy="171450"/>
            <a:chOff x="936" y="744"/>
            <a:chExt cx="178" cy="108"/>
          </a:xfrm>
        </p:grpSpPr>
        <p:sp>
          <p:nvSpPr>
            <p:cNvPr id="246184" name="Line 424"/>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85" name="AutoShape 42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6186" name="Line 42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87" name="Oval 42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88" name="Line 42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89" name="Text Box 429"/>
          <p:cNvSpPr txBox="1">
            <a:spLocks noChangeArrowheads="1"/>
          </p:cNvSpPr>
          <p:nvPr/>
        </p:nvSpPr>
        <p:spPr bwMode="auto">
          <a:xfrm>
            <a:off x="6015038" y="4724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a:t>
            </a:r>
          </a:p>
        </p:txBody>
      </p:sp>
      <p:grpSp>
        <p:nvGrpSpPr>
          <p:cNvPr id="246190" name="Group 430"/>
          <p:cNvGrpSpPr>
            <a:grpSpLocks/>
          </p:cNvGrpSpPr>
          <p:nvPr/>
        </p:nvGrpSpPr>
        <p:grpSpPr bwMode="auto">
          <a:xfrm>
            <a:off x="976313" y="4151313"/>
            <a:ext cx="481012" cy="242887"/>
            <a:chOff x="615" y="2615"/>
            <a:chExt cx="303" cy="153"/>
          </a:xfrm>
        </p:grpSpPr>
        <p:sp>
          <p:nvSpPr>
            <p:cNvPr id="246191" name="Oval 431"/>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92" name="Line 432"/>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93" name="Line 433"/>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94" name="Line 434"/>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1" name="Slide Number Placeholder 3"/>
          <p:cNvSpPr>
            <a:spLocks noGrp="1"/>
          </p:cNvSpPr>
          <p:nvPr>
            <p:ph type="sldNum" sz="quarter" idx="12"/>
          </p:nvPr>
        </p:nvSpPr>
        <p:spPr/>
        <p:txBody>
          <a:bodyPr/>
          <a:lstStyle/>
          <a:p>
            <a:fld id="{826EACA5-5F44-7846-B376-8594ABF5823C}" type="slidenum">
              <a:rPr lang="en-US"/>
              <a:pPr/>
              <a:t>183</a:t>
            </a:fld>
            <a:endParaRPr lang="en-US"/>
          </a:p>
        </p:txBody>
      </p:sp>
      <p:sp>
        <p:nvSpPr>
          <p:cNvPr id="250882"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0883"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0884"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Extending  </a:t>
            </a:r>
          </a:p>
        </p:txBody>
      </p:sp>
      <p:sp>
        <p:nvSpPr>
          <p:cNvPr id="250885"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86" name="Rectangle 6"/>
          <p:cNvSpPr>
            <a:spLocks noChangeArrowheads="1"/>
          </p:cNvSpPr>
          <p:nvPr/>
        </p:nvSpPr>
        <p:spPr bwMode="auto">
          <a:xfrm rot="5400000">
            <a:off x="927101" y="1077912"/>
            <a:ext cx="455612" cy="1084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87" name="Rectangle 7"/>
          <p:cNvSpPr>
            <a:spLocks noChangeArrowheads="1"/>
          </p:cNvSpPr>
          <p:nvPr/>
        </p:nvSpPr>
        <p:spPr bwMode="auto">
          <a:xfrm rot="5400000">
            <a:off x="1422401" y="1497012"/>
            <a:ext cx="455612" cy="2460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888" name="Group 8"/>
          <p:cNvGrpSpPr>
            <a:grpSpLocks/>
          </p:cNvGrpSpPr>
          <p:nvPr/>
        </p:nvGrpSpPr>
        <p:grpSpPr bwMode="auto">
          <a:xfrm>
            <a:off x="1379538" y="1404938"/>
            <a:ext cx="1363662" cy="415925"/>
            <a:chOff x="437" y="1012"/>
            <a:chExt cx="859" cy="262"/>
          </a:xfrm>
        </p:grpSpPr>
        <p:sp>
          <p:nvSpPr>
            <p:cNvPr id="250889"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0"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1"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2"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3"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4"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895" name="Line 15"/>
          <p:cNvSpPr>
            <a:spLocks noChangeShapeType="1"/>
          </p:cNvSpPr>
          <p:nvPr/>
        </p:nvSpPr>
        <p:spPr bwMode="auto">
          <a:xfrm flipV="1">
            <a:off x="1724025" y="1847850"/>
            <a:ext cx="1588" cy="2698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6" name="Line 16"/>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97" name="Line 17"/>
          <p:cNvSpPr>
            <a:spLocks noChangeShapeType="1"/>
          </p:cNvSpPr>
          <p:nvPr/>
        </p:nvSpPr>
        <p:spPr bwMode="auto">
          <a:xfrm flipV="1">
            <a:off x="1362075" y="2120900"/>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898" name="Group 18"/>
          <p:cNvGrpSpPr>
            <a:grpSpLocks/>
          </p:cNvGrpSpPr>
          <p:nvPr/>
        </p:nvGrpSpPr>
        <p:grpSpPr bwMode="auto">
          <a:xfrm>
            <a:off x="1206500" y="2544763"/>
            <a:ext cx="141288" cy="360362"/>
            <a:chOff x="1852" y="2057"/>
            <a:chExt cx="89" cy="227"/>
          </a:xfrm>
        </p:grpSpPr>
        <p:grpSp>
          <p:nvGrpSpPr>
            <p:cNvPr id="250899" name="Group 19"/>
            <p:cNvGrpSpPr>
              <a:grpSpLocks/>
            </p:cNvGrpSpPr>
            <p:nvPr/>
          </p:nvGrpSpPr>
          <p:grpSpPr bwMode="auto">
            <a:xfrm>
              <a:off x="1878" y="2259"/>
              <a:ext cx="35" cy="25"/>
              <a:chOff x="0" y="0"/>
              <a:chExt cx="20000" cy="19734"/>
            </a:xfrm>
          </p:grpSpPr>
          <p:sp>
            <p:nvSpPr>
              <p:cNvPr id="250900" name="Line 2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1" name="Line 2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2" name="Line 2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03" name="Rectangle 2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4" name="Line 2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5" name="Line 2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6" name="Line 2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7" name="Line 2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08" name="Line 2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909" name="Group 29"/>
          <p:cNvGrpSpPr>
            <a:grpSpLocks/>
          </p:cNvGrpSpPr>
          <p:nvPr/>
        </p:nvGrpSpPr>
        <p:grpSpPr bwMode="auto">
          <a:xfrm>
            <a:off x="1498600" y="2544763"/>
            <a:ext cx="142875" cy="349250"/>
            <a:chOff x="2036" y="2057"/>
            <a:chExt cx="90" cy="220"/>
          </a:xfrm>
        </p:grpSpPr>
        <p:grpSp>
          <p:nvGrpSpPr>
            <p:cNvPr id="250910" name="Group 30"/>
            <p:cNvGrpSpPr>
              <a:grpSpLocks/>
            </p:cNvGrpSpPr>
            <p:nvPr/>
          </p:nvGrpSpPr>
          <p:grpSpPr bwMode="auto">
            <a:xfrm>
              <a:off x="2062" y="2252"/>
              <a:ext cx="35" cy="25"/>
              <a:chOff x="0" y="0"/>
              <a:chExt cx="20000" cy="20208"/>
            </a:xfrm>
          </p:grpSpPr>
          <p:sp>
            <p:nvSpPr>
              <p:cNvPr id="250911" name="Line 3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2" name="Line 3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3" name="Line 3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14" name="Rectangle 3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5" name="Line 3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6" name="Line 3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7" name="Line 3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8" name="Line 3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19" name="Line 3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20" name="Line 40"/>
          <p:cNvSpPr>
            <a:spLocks noChangeShapeType="1"/>
          </p:cNvSpPr>
          <p:nvPr/>
        </p:nvSpPr>
        <p:spPr bwMode="auto">
          <a:xfrm>
            <a:off x="654050" y="2122488"/>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1" name="Line 41"/>
          <p:cNvSpPr>
            <a:spLocks noChangeShapeType="1"/>
          </p:cNvSpPr>
          <p:nvPr/>
        </p:nvSpPr>
        <p:spPr bwMode="auto">
          <a:xfrm flipH="1" flipV="1">
            <a:off x="644525" y="1852613"/>
            <a:ext cx="1588" cy="26035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2" name="Line 42"/>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3" name="Line 43"/>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4" name="Line 44"/>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5" name="Line 45"/>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6" name="Line 46"/>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7" name="Line 47"/>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8" name="Rectangle 48"/>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29" name="Oval 49"/>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0" name="Line 50"/>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1" name="Line 51"/>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2" name="Line 52"/>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3" name="Line 53"/>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4" name="Line 54"/>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5" name="Line 55"/>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6" name="Line 56"/>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7" name="Line 57"/>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8" name="Line 58"/>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39" name="Line 59"/>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0" name="Line 60"/>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1" name="Line 61"/>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2" name="Line 62"/>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3" name="Line 63"/>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4" name="Line 64"/>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5" name="Line 65"/>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6" name="Oval 66"/>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7" name="Line 6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8" name="Line 68"/>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49" name="Line 69"/>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0" name="Line 70"/>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1" name="Line 7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2" name="Line 72"/>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3" name="Rectangle 73"/>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54" name="Group 74"/>
          <p:cNvGrpSpPr>
            <a:grpSpLocks/>
          </p:cNvGrpSpPr>
          <p:nvPr/>
        </p:nvGrpSpPr>
        <p:grpSpPr bwMode="auto">
          <a:xfrm>
            <a:off x="3943350" y="2178050"/>
            <a:ext cx="74613" cy="69850"/>
            <a:chOff x="1781" y="2013"/>
            <a:chExt cx="47" cy="44"/>
          </a:xfrm>
        </p:grpSpPr>
        <p:sp>
          <p:nvSpPr>
            <p:cNvPr id="250955" name="Line 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6" name="Line 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57" name="Rectangle 77"/>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8" name="Line 78"/>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59" name="Line 79"/>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60" name="Group 80"/>
          <p:cNvGrpSpPr>
            <a:grpSpLocks/>
          </p:cNvGrpSpPr>
          <p:nvPr/>
        </p:nvGrpSpPr>
        <p:grpSpPr bwMode="auto">
          <a:xfrm>
            <a:off x="4679950" y="2178050"/>
            <a:ext cx="74613" cy="69850"/>
            <a:chOff x="1875" y="2013"/>
            <a:chExt cx="47" cy="44"/>
          </a:xfrm>
        </p:grpSpPr>
        <p:sp>
          <p:nvSpPr>
            <p:cNvPr id="250961" name="Line 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2" name="Line 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63" name="Rectangle 83"/>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64" name="Group 84"/>
          <p:cNvGrpSpPr>
            <a:grpSpLocks/>
          </p:cNvGrpSpPr>
          <p:nvPr/>
        </p:nvGrpSpPr>
        <p:grpSpPr bwMode="auto">
          <a:xfrm>
            <a:off x="3919538" y="2247900"/>
            <a:ext cx="141287" cy="360363"/>
            <a:chOff x="1852" y="2057"/>
            <a:chExt cx="89" cy="227"/>
          </a:xfrm>
        </p:grpSpPr>
        <p:grpSp>
          <p:nvGrpSpPr>
            <p:cNvPr id="250965" name="Group 85"/>
            <p:cNvGrpSpPr>
              <a:grpSpLocks/>
            </p:cNvGrpSpPr>
            <p:nvPr/>
          </p:nvGrpSpPr>
          <p:grpSpPr bwMode="auto">
            <a:xfrm>
              <a:off x="1878" y="2259"/>
              <a:ext cx="35" cy="25"/>
              <a:chOff x="0" y="0"/>
              <a:chExt cx="20000" cy="19734"/>
            </a:xfrm>
          </p:grpSpPr>
          <p:sp>
            <p:nvSpPr>
              <p:cNvPr id="250966" name="Line 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7" name="Line 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68" name="Line 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69" name="Rectangle 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0" name="Line 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1" name="Line 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2" name="Line 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3" name="Line 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4" name="Line 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0975" name="Group 95"/>
          <p:cNvGrpSpPr>
            <a:grpSpLocks/>
          </p:cNvGrpSpPr>
          <p:nvPr/>
        </p:nvGrpSpPr>
        <p:grpSpPr bwMode="auto">
          <a:xfrm>
            <a:off x="4211638" y="2247900"/>
            <a:ext cx="142875" cy="349250"/>
            <a:chOff x="2036" y="2057"/>
            <a:chExt cx="90" cy="220"/>
          </a:xfrm>
        </p:grpSpPr>
        <p:grpSp>
          <p:nvGrpSpPr>
            <p:cNvPr id="250976" name="Group 96"/>
            <p:cNvGrpSpPr>
              <a:grpSpLocks/>
            </p:cNvGrpSpPr>
            <p:nvPr/>
          </p:nvGrpSpPr>
          <p:grpSpPr bwMode="auto">
            <a:xfrm>
              <a:off x="2062" y="2252"/>
              <a:ext cx="35" cy="25"/>
              <a:chOff x="0" y="0"/>
              <a:chExt cx="20000" cy="20208"/>
            </a:xfrm>
          </p:grpSpPr>
          <p:sp>
            <p:nvSpPr>
              <p:cNvPr id="250977" name="Line 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8" name="Line 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79" name="Line 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80" name="Rectangle 1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1" name="Line 1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2" name="Line 1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3" name="Line 1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4" name="Line 1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5" name="Line 1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0986" name="Rectangle 106"/>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87" name="Rectangle 107"/>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0988" name="Group 108"/>
          <p:cNvGrpSpPr>
            <a:grpSpLocks/>
          </p:cNvGrpSpPr>
          <p:nvPr/>
        </p:nvGrpSpPr>
        <p:grpSpPr bwMode="auto">
          <a:xfrm flipV="1">
            <a:off x="5119688" y="1133475"/>
            <a:ext cx="415925" cy="936625"/>
            <a:chOff x="2440" y="1064"/>
            <a:chExt cx="262" cy="590"/>
          </a:xfrm>
        </p:grpSpPr>
        <p:sp>
          <p:nvSpPr>
            <p:cNvPr id="250989" name="Rectangle 10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0" name="Rectangle 11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1" name="Rectangle 11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2" name="Rectangle 11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3" name="Line 11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4" name="AutoShape 11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0995" name="AutoShape 115"/>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96" name="Rectangle 116"/>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7" name="AutoShape 117"/>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98" name="Rectangle 118"/>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999" name="Rectangle 119"/>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00" name="Group 120"/>
          <p:cNvGrpSpPr>
            <a:grpSpLocks/>
          </p:cNvGrpSpPr>
          <p:nvPr/>
        </p:nvGrpSpPr>
        <p:grpSpPr bwMode="auto">
          <a:xfrm flipV="1">
            <a:off x="5756275" y="1995488"/>
            <a:ext cx="77788" cy="57150"/>
            <a:chOff x="2834" y="1154"/>
            <a:chExt cx="49" cy="36"/>
          </a:xfrm>
        </p:grpSpPr>
        <p:sp>
          <p:nvSpPr>
            <p:cNvPr id="251001" name="Line 1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2" name="Line 1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03" name="Line 123"/>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4" name="Line 124"/>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5" name="Line 125"/>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6" name="Line 126"/>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07" name="Line 127"/>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08" name="Group 128"/>
          <p:cNvGrpSpPr>
            <a:grpSpLocks/>
          </p:cNvGrpSpPr>
          <p:nvPr/>
        </p:nvGrpSpPr>
        <p:grpSpPr bwMode="auto">
          <a:xfrm flipV="1">
            <a:off x="5491163" y="2032000"/>
            <a:ext cx="158750" cy="111125"/>
            <a:chOff x="2619" y="1091"/>
            <a:chExt cx="100" cy="70"/>
          </a:xfrm>
        </p:grpSpPr>
        <p:sp>
          <p:nvSpPr>
            <p:cNvPr id="251009" name="Oval 1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0" name="Line 1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1" name="Line 1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012" name="Group 132"/>
          <p:cNvGrpSpPr>
            <a:grpSpLocks/>
          </p:cNvGrpSpPr>
          <p:nvPr/>
        </p:nvGrpSpPr>
        <p:grpSpPr bwMode="auto">
          <a:xfrm flipV="1">
            <a:off x="5868988" y="1995488"/>
            <a:ext cx="77787" cy="57150"/>
            <a:chOff x="2834" y="1154"/>
            <a:chExt cx="49" cy="36"/>
          </a:xfrm>
        </p:grpSpPr>
        <p:sp>
          <p:nvSpPr>
            <p:cNvPr id="251013" name="Line 1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4" name="Line 1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15" name="Line 135"/>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6" name="Line 136"/>
          <p:cNvSpPr>
            <a:spLocks noChangeShapeType="1"/>
          </p:cNvSpPr>
          <p:nvPr/>
        </p:nvSpPr>
        <p:spPr bwMode="auto">
          <a:xfrm flipV="1">
            <a:off x="1497013" y="2108200"/>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7" name="Line 137"/>
          <p:cNvSpPr>
            <a:spLocks noChangeShapeType="1"/>
          </p:cNvSpPr>
          <p:nvPr/>
        </p:nvSpPr>
        <p:spPr bwMode="auto">
          <a:xfrm>
            <a:off x="1497013" y="2122488"/>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8" name="Line 138"/>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19" name="Text Box 13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1020" name="Text Box 140"/>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1021" name="Line 141"/>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2" name="Line 142"/>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3" name="Line 143"/>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4" name="Line 144"/>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5" name="Line 145"/>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6" name="Rectangle 146"/>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7" name="Line 147"/>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8" name="Line 148"/>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29" name="Line 149"/>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0" name="Line 150"/>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1" name="Line 151"/>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2" name="Line 152"/>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3" name="Line 153"/>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4" name="Line 154"/>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5" name="Line 155"/>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36" name="Text Box 156"/>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FF6600"/>
                </a:solidFill>
              </a:rPr>
              <a:t>CYLB Extend B+</a:t>
            </a:r>
            <a:r>
              <a:rPr lang="en-US" sz="1400"/>
              <a:t> CYLB Retract B- CYLA Retract A-</a:t>
            </a:r>
          </a:p>
        </p:txBody>
      </p:sp>
      <p:sp>
        <p:nvSpPr>
          <p:cNvPr id="251037" name="AutoShape 1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38" name="Text Box 158"/>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1039" name="Oval 159"/>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0" name="Line 160"/>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1" name="Line 161"/>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2" name="Line 162"/>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3" name="Line 163"/>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4" name="Line 164"/>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5" name="Oval 16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6" name="Line 166"/>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47" name="Group 167"/>
          <p:cNvGrpSpPr>
            <a:grpSpLocks/>
          </p:cNvGrpSpPr>
          <p:nvPr/>
        </p:nvGrpSpPr>
        <p:grpSpPr bwMode="auto">
          <a:xfrm rot="5400000">
            <a:off x="3285331" y="4418807"/>
            <a:ext cx="84137" cy="177800"/>
            <a:chOff x="0" y="0"/>
            <a:chExt cx="20000" cy="20000"/>
          </a:xfrm>
        </p:grpSpPr>
        <p:sp>
          <p:nvSpPr>
            <p:cNvPr id="251048" name="Arc 1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49" name="Arc 1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050" name="Group 170"/>
          <p:cNvGrpSpPr>
            <a:grpSpLocks/>
          </p:cNvGrpSpPr>
          <p:nvPr/>
        </p:nvGrpSpPr>
        <p:grpSpPr bwMode="auto">
          <a:xfrm flipH="1">
            <a:off x="4978400" y="3932238"/>
            <a:ext cx="74613" cy="171450"/>
            <a:chOff x="0" y="0"/>
            <a:chExt cx="20000" cy="20000"/>
          </a:xfrm>
        </p:grpSpPr>
        <p:sp>
          <p:nvSpPr>
            <p:cNvPr id="251051"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2"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53" name="Line 17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4" name="Line 17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5" name="AutoShape 17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56" name="Text Box 17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1057" name="Rectangle 177"/>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58" name="Rectangle 178"/>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59" name="Group 179"/>
          <p:cNvGrpSpPr>
            <a:grpSpLocks/>
          </p:cNvGrpSpPr>
          <p:nvPr/>
        </p:nvGrpSpPr>
        <p:grpSpPr bwMode="auto">
          <a:xfrm rot="-10800000" flipH="1" flipV="1">
            <a:off x="5673725" y="1590675"/>
            <a:ext cx="77788" cy="57150"/>
            <a:chOff x="2834" y="1154"/>
            <a:chExt cx="49" cy="36"/>
          </a:xfrm>
        </p:grpSpPr>
        <p:sp>
          <p:nvSpPr>
            <p:cNvPr id="251060"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1"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62" name="Line 182"/>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3" name="Line 183"/>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4" name="Line 184"/>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5" name="Line 185"/>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6" name="Line 186"/>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67" name="Group 187"/>
          <p:cNvGrpSpPr>
            <a:grpSpLocks/>
          </p:cNvGrpSpPr>
          <p:nvPr/>
        </p:nvGrpSpPr>
        <p:grpSpPr bwMode="auto">
          <a:xfrm rot="-10800000" flipH="1" flipV="1">
            <a:off x="5408613" y="1500188"/>
            <a:ext cx="158750" cy="111125"/>
            <a:chOff x="2619" y="1091"/>
            <a:chExt cx="100" cy="70"/>
          </a:xfrm>
        </p:grpSpPr>
        <p:sp>
          <p:nvSpPr>
            <p:cNvPr id="251068" name="Oval 18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69" name="Line 18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0" name="Line 19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071" name="Group 191"/>
          <p:cNvGrpSpPr>
            <a:grpSpLocks/>
          </p:cNvGrpSpPr>
          <p:nvPr/>
        </p:nvGrpSpPr>
        <p:grpSpPr bwMode="auto">
          <a:xfrm rot="-10800000" flipH="1" flipV="1">
            <a:off x="5786438" y="1590675"/>
            <a:ext cx="77787" cy="57150"/>
            <a:chOff x="2834" y="1154"/>
            <a:chExt cx="49" cy="36"/>
          </a:xfrm>
        </p:grpSpPr>
        <p:sp>
          <p:nvSpPr>
            <p:cNvPr id="251072" name="Line 1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3" name="Line 1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074" name="Line 19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075" name="Group 195"/>
          <p:cNvGrpSpPr>
            <a:grpSpLocks/>
          </p:cNvGrpSpPr>
          <p:nvPr/>
        </p:nvGrpSpPr>
        <p:grpSpPr bwMode="auto">
          <a:xfrm rot="-10800000">
            <a:off x="2897188" y="5854700"/>
            <a:ext cx="311150" cy="212725"/>
            <a:chOff x="1783" y="2458"/>
            <a:chExt cx="196" cy="134"/>
          </a:xfrm>
        </p:grpSpPr>
        <p:sp>
          <p:nvSpPr>
            <p:cNvPr id="251076" name="Line 196"/>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7" name="AutoShape 19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078" name="Line 1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79" name="AutoShape 1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80" name="Text Box 2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1081" name="Group 201"/>
          <p:cNvGrpSpPr>
            <a:grpSpLocks/>
          </p:cNvGrpSpPr>
          <p:nvPr/>
        </p:nvGrpSpPr>
        <p:grpSpPr bwMode="auto">
          <a:xfrm rot="10800000" flipH="1">
            <a:off x="320675" y="5851525"/>
            <a:ext cx="311150" cy="212725"/>
            <a:chOff x="1783" y="2458"/>
            <a:chExt cx="196" cy="134"/>
          </a:xfrm>
        </p:grpSpPr>
        <p:sp>
          <p:nvSpPr>
            <p:cNvPr id="251082" name="Line 2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3" name="AutoShape 2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084" name="Line 20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5" name="Rectangle 2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6" name="Line 2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7" name="Line 2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8" name="Line 20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89" name="Rectangle 2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0" name="Line 2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1" name="Line 21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2" name="Line 2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3" name="Rectangle 2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4" name="Line 2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5" name="Line 2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6" name="Line 2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7" name="Rectangle 2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8" name="Line 2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099" name="Line 21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0" name="Line 220"/>
          <p:cNvSpPr>
            <a:spLocks noChangeShapeType="1"/>
          </p:cNvSpPr>
          <p:nvPr/>
        </p:nvSpPr>
        <p:spPr bwMode="auto">
          <a:xfrm rot="16200000" flipH="1">
            <a:off x="3259138" y="3571875"/>
            <a:ext cx="147638"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1" name="Rectangle 2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2" name="Oval 2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3" name="Oval 2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4" name="Oval 2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5" name="Rectangle 2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6" name="Line 2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7" name="Line 2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8" name="Line 228"/>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09" name="Rectangle 2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0" name="Line 2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1" name="Line 2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2" name="Line 2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13" name="Group 233"/>
          <p:cNvGrpSpPr>
            <a:grpSpLocks/>
          </p:cNvGrpSpPr>
          <p:nvPr/>
        </p:nvGrpSpPr>
        <p:grpSpPr bwMode="auto">
          <a:xfrm>
            <a:off x="1385888" y="3957638"/>
            <a:ext cx="131762" cy="133350"/>
            <a:chOff x="873" y="2493"/>
            <a:chExt cx="83" cy="84"/>
          </a:xfrm>
        </p:grpSpPr>
        <p:sp>
          <p:nvSpPr>
            <p:cNvPr id="251114" name="Line 2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15" name="Line 2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16" name="Line 236"/>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2" name="Rectangle 2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3" name="Oval 2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4" name="Oval 2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5" name="Oval 2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6" name="Line 2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7" name="Line 2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8" name="Line 2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29" name="Line 2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0" name="Line 2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1" name="Line 251"/>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2" name="Line 25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3" name="Line 25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34" name="Text Box 25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FF6600"/>
                </a:solidFill>
              </a:rPr>
              <a:t>B+</a:t>
            </a:r>
            <a:r>
              <a:rPr lang="en-US" sz="1400"/>
              <a:t>     B-      A-</a:t>
            </a:r>
          </a:p>
        </p:txBody>
      </p:sp>
      <p:sp>
        <p:nvSpPr>
          <p:cNvPr id="251135"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1136"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1137"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39" name="Group 259"/>
          <p:cNvGrpSpPr>
            <a:grpSpLocks/>
          </p:cNvGrpSpPr>
          <p:nvPr/>
        </p:nvGrpSpPr>
        <p:grpSpPr bwMode="auto">
          <a:xfrm>
            <a:off x="4687888" y="1397000"/>
            <a:ext cx="212725" cy="336550"/>
            <a:chOff x="2913" y="984"/>
            <a:chExt cx="134" cy="212"/>
          </a:xfrm>
        </p:grpSpPr>
        <p:sp>
          <p:nvSpPr>
            <p:cNvPr id="251140" name="Line 260"/>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1" name="AutoShape 261"/>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142" name="Oval 262"/>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3" name="Text Box 263"/>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1144" name="Line 264"/>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5" name="Line 265"/>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46" name="Oval 266"/>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47" name="Group 267"/>
          <p:cNvGrpSpPr>
            <a:grpSpLocks/>
          </p:cNvGrpSpPr>
          <p:nvPr/>
        </p:nvGrpSpPr>
        <p:grpSpPr bwMode="auto">
          <a:xfrm flipH="1">
            <a:off x="2606675" y="5341938"/>
            <a:ext cx="288925" cy="1058862"/>
            <a:chOff x="414" y="2846"/>
            <a:chExt cx="182" cy="667"/>
          </a:xfrm>
        </p:grpSpPr>
        <p:grpSp>
          <p:nvGrpSpPr>
            <p:cNvPr id="251148" name="Group 268"/>
            <p:cNvGrpSpPr>
              <a:grpSpLocks/>
            </p:cNvGrpSpPr>
            <p:nvPr/>
          </p:nvGrpSpPr>
          <p:grpSpPr bwMode="auto">
            <a:xfrm>
              <a:off x="417" y="3213"/>
              <a:ext cx="41" cy="54"/>
              <a:chOff x="419" y="3223"/>
              <a:chExt cx="41" cy="54"/>
            </a:xfrm>
          </p:grpSpPr>
          <p:sp>
            <p:nvSpPr>
              <p:cNvPr id="251149" name="Line 26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0" name="Line 27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51" name="Line 27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2" name="Line 27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3" name="Line 27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4" name="Rectangle 27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5" name="Rectangle 27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6" name="Line 27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7" name="Line 27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8" name="Rectangle 27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59" name="Arc 27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0" name="Arc 28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1" name="Line 28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2" name="Line 28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63" name="Group 283"/>
            <p:cNvGrpSpPr>
              <a:grpSpLocks/>
            </p:cNvGrpSpPr>
            <p:nvPr/>
          </p:nvGrpSpPr>
          <p:grpSpPr bwMode="auto">
            <a:xfrm>
              <a:off x="416" y="3126"/>
              <a:ext cx="41" cy="54"/>
              <a:chOff x="419" y="3223"/>
              <a:chExt cx="41" cy="54"/>
            </a:xfrm>
          </p:grpSpPr>
          <p:sp>
            <p:nvSpPr>
              <p:cNvPr id="251164" name="Line 28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5" name="Line 28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1166" name="Group 286"/>
          <p:cNvGrpSpPr>
            <a:grpSpLocks/>
          </p:cNvGrpSpPr>
          <p:nvPr/>
        </p:nvGrpSpPr>
        <p:grpSpPr bwMode="auto">
          <a:xfrm>
            <a:off x="625475" y="5330825"/>
            <a:ext cx="288925" cy="1058863"/>
            <a:chOff x="414" y="2846"/>
            <a:chExt cx="182" cy="667"/>
          </a:xfrm>
        </p:grpSpPr>
        <p:grpSp>
          <p:nvGrpSpPr>
            <p:cNvPr id="251167" name="Group 287"/>
            <p:cNvGrpSpPr>
              <a:grpSpLocks/>
            </p:cNvGrpSpPr>
            <p:nvPr/>
          </p:nvGrpSpPr>
          <p:grpSpPr bwMode="auto">
            <a:xfrm>
              <a:off x="417" y="3213"/>
              <a:ext cx="41" cy="54"/>
              <a:chOff x="419" y="3223"/>
              <a:chExt cx="41" cy="54"/>
            </a:xfrm>
          </p:grpSpPr>
          <p:sp>
            <p:nvSpPr>
              <p:cNvPr id="251168" name="Line 28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69" name="Line 28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70" name="Line 29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1" name="Line 29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2" name="Line 29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3" name="Rectangle 29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4" name="Rectangle 29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5" name="Line 29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6" name="Line 29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7" name="Rectangle 29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8" name="Arc 29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79" name="Arc 29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0" name="Line 30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1" name="Line 30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82" name="Group 302"/>
            <p:cNvGrpSpPr>
              <a:grpSpLocks/>
            </p:cNvGrpSpPr>
            <p:nvPr/>
          </p:nvGrpSpPr>
          <p:grpSpPr bwMode="auto">
            <a:xfrm>
              <a:off x="416" y="3126"/>
              <a:ext cx="41" cy="54"/>
              <a:chOff x="419" y="3223"/>
              <a:chExt cx="41" cy="54"/>
            </a:xfrm>
          </p:grpSpPr>
          <p:sp>
            <p:nvSpPr>
              <p:cNvPr id="251183" name="Line 30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4" name="Line 30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1185" name="Group 305"/>
          <p:cNvGrpSpPr>
            <a:grpSpLocks/>
          </p:cNvGrpSpPr>
          <p:nvPr/>
        </p:nvGrpSpPr>
        <p:grpSpPr bwMode="auto">
          <a:xfrm rot="5400000" flipH="1">
            <a:off x="2536825" y="1089026"/>
            <a:ext cx="681037" cy="188912"/>
            <a:chOff x="2621" y="712"/>
            <a:chExt cx="429" cy="119"/>
          </a:xfrm>
        </p:grpSpPr>
        <p:sp>
          <p:nvSpPr>
            <p:cNvPr id="251186" name="Rectangle 30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87" name="Rectangle 30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88" name="Group 308"/>
            <p:cNvGrpSpPr>
              <a:grpSpLocks/>
            </p:cNvGrpSpPr>
            <p:nvPr/>
          </p:nvGrpSpPr>
          <p:grpSpPr bwMode="auto">
            <a:xfrm>
              <a:off x="2788" y="795"/>
              <a:ext cx="49" cy="36"/>
              <a:chOff x="2834" y="1154"/>
              <a:chExt cx="49" cy="36"/>
            </a:xfrm>
          </p:grpSpPr>
          <p:sp>
            <p:nvSpPr>
              <p:cNvPr id="251189" name="Line 30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0" name="Line 31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191" name="Line 31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2" name="Line 31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3" name="Line 31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4" name="Line 31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5" name="Line 31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196" name="Group 316"/>
            <p:cNvGrpSpPr>
              <a:grpSpLocks/>
            </p:cNvGrpSpPr>
            <p:nvPr/>
          </p:nvGrpSpPr>
          <p:grpSpPr bwMode="auto">
            <a:xfrm>
              <a:off x="2621" y="738"/>
              <a:ext cx="100" cy="70"/>
              <a:chOff x="2619" y="1091"/>
              <a:chExt cx="100" cy="70"/>
            </a:xfrm>
          </p:grpSpPr>
          <p:sp>
            <p:nvSpPr>
              <p:cNvPr id="251197" name="Oval 31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8" name="Line 31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199" name="Line 31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200" name="Group 320"/>
            <p:cNvGrpSpPr>
              <a:grpSpLocks/>
            </p:cNvGrpSpPr>
            <p:nvPr/>
          </p:nvGrpSpPr>
          <p:grpSpPr bwMode="auto">
            <a:xfrm>
              <a:off x="2859" y="795"/>
              <a:ext cx="49" cy="36"/>
              <a:chOff x="2834" y="1154"/>
              <a:chExt cx="49" cy="36"/>
            </a:xfrm>
          </p:grpSpPr>
          <p:sp>
            <p:nvSpPr>
              <p:cNvPr id="251201" name="Line 3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2" name="Line 3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1203" name="Line 323"/>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4" name="Text Box 324"/>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251205" name="Rectangle 325"/>
          <p:cNvSpPr>
            <a:spLocks noChangeArrowheads="1"/>
          </p:cNvSpPr>
          <p:nvPr/>
        </p:nvSpPr>
        <p:spPr bwMode="auto">
          <a:xfrm>
            <a:off x="1195388"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6" name="Rectangle 326"/>
          <p:cNvSpPr>
            <a:spLocks noChangeArrowheads="1"/>
          </p:cNvSpPr>
          <p:nvPr/>
        </p:nvSpPr>
        <p:spPr bwMode="auto">
          <a:xfrm>
            <a:off x="1644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7" name="Line 327"/>
          <p:cNvSpPr>
            <a:spLocks noChangeShapeType="1"/>
          </p:cNvSpPr>
          <p:nvPr/>
        </p:nvSpPr>
        <p:spPr bwMode="auto">
          <a:xfrm flipH="1" flipV="1">
            <a:off x="1347788" y="2286000"/>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08" name="Line 328"/>
          <p:cNvSpPr>
            <a:spLocks noChangeShapeType="1"/>
          </p:cNvSpPr>
          <p:nvPr/>
        </p:nvSpPr>
        <p:spPr bwMode="auto">
          <a:xfrm>
            <a:off x="1497013" y="2286000"/>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09" name="Group 329"/>
          <p:cNvGrpSpPr>
            <a:grpSpLocks/>
          </p:cNvGrpSpPr>
          <p:nvPr/>
        </p:nvGrpSpPr>
        <p:grpSpPr bwMode="auto">
          <a:xfrm>
            <a:off x="1235075" y="2474913"/>
            <a:ext cx="74613" cy="69850"/>
            <a:chOff x="1875" y="2013"/>
            <a:chExt cx="47" cy="44"/>
          </a:xfrm>
        </p:grpSpPr>
        <p:sp>
          <p:nvSpPr>
            <p:cNvPr id="251210" name="Line 3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1" name="Line 3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212" name="Rectangle 332"/>
          <p:cNvSpPr>
            <a:spLocks noChangeArrowheads="1"/>
          </p:cNvSpPr>
          <p:nvPr/>
        </p:nvSpPr>
        <p:spPr bwMode="auto">
          <a:xfrm>
            <a:off x="10477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3" name="AutoShape 333"/>
          <p:cNvSpPr>
            <a:spLocks noChangeArrowheads="1"/>
          </p:cNvSpPr>
          <p:nvPr/>
        </p:nvSpPr>
        <p:spPr bwMode="auto">
          <a:xfrm rot="5400000">
            <a:off x="10707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214" name="Rectangle 334"/>
          <p:cNvSpPr>
            <a:spLocks noChangeArrowheads="1"/>
          </p:cNvSpPr>
          <p:nvPr/>
        </p:nvSpPr>
        <p:spPr bwMode="auto">
          <a:xfrm flipH="1">
            <a:off x="2097088"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5" name="AutoShape 335"/>
          <p:cNvSpPr>
            <a:spLocks noChangeArrowheads="1"/>
          </p:cNvSpPr>
          <p:nvPr/>
        </p:nvSpPr>
        <p:spPr bwMode="auto">
          <a:xfrm rot="16200000" flipH="1">
            <a:off x="2120107"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216" name="Line 336"/>
          <p:cNvSpPr>
            <a:spLocks noChangeShapeType="1"/>
          </p:cNvSpPr>
          <p:nvPr/>
        </p:nvSpPr>
        <p:spPr bwMode="auto">
          <a:xfrm>
            <a:off x="2235200" y="2406650"/>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7" name="Line 337"/>
          <p:cNvSpPr>
            <a:spLocks noChangeShapeType="1"/>
          </p:cNvSpPr>
          <p:nvPr/>
        </p:nvSpPr>
        <p:spPr bwMode="auto">
          <a:xfrm flipH="1">
            <a:off x="893763" y="2398713"/>
            <a:ext cx="1285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8" name="Line 338"/>
          <p:cNvSpPr>
            <a:spLocks noChangeShapeType="1"/>
          </p:cNvSpPr>
          <p:nvPr/>
        </p:nvSpPr>
        <p:spPr bwMode="auto">
          <a:xfrm flipV="1">
            <a:off x="187483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19" name="Line 339"/>
          <p:cNvSpPr>
            <a:spLocks noChangeShapeType="1"/>
          </p:cNvSpPr>
          <p:nvPr/>
        </p:nvSpPr>
        <p:spPr bwMode="auto">
          <a:xfrm flipH="1">
            <a:off x="1724025" y="228282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20" name="Group 340"/>
          <p:cNvGrpSpPr>
            <a:grpSpLocks/>
          </p:cNvGrpSpPr>
          <p:nvPr/>
        </p:nvGrpSpPr>
        <p:grpSpPr bwMode="auto">
          <a:xfrm>
            <a:off x="1987550" y="2471738"/>
            <a:ext cx="74613" cy="69850"/>
            <a:chOff x="1781" y="2013"/>
            <a:chExt cx="47" cy="44"/>
          </a:xfrm>
        </p:grpSpPr>
        <p:sp>
          <p:nvSpPr>
            <p:cNvPr id="251221" name="Line 34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22" name="Line 34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223" name="Text Box 343"/>
          <p:cNvSpPr txBox="1">
            <a:spLocks noChangeArrowheads="1"/>
          </p:cNvSpPr>
          <p:nvPr/>
        </p:nvSpPr>
        <p:spPr bwMode="auto">
          <a:xfrm>
            <a:off x="719138" y="3051175"/>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1224" name="Text Box 344"/>
          <p:cNvSpPr txBox="1">
            <a:spLocks noChangeArrowheads="1"/>
          </p:cNvSpPr>
          <p:nvPr/>
        </p:nvSpPr>
        <p:spPr bwMode="auto">
          <a:xfrm>
            <a:off x="2801938" y="2241550"/>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1225" name="Rectangle 345"/>
          <p:cNvSpPr>
            <a:spLocks noChangeArrowheads="1"/>
          </p:cNvSpPr>
          <p:nvPr/>
        </p:nvSpPr>
        <p:spPr bwMode="auto">
          <a:xfrm rot="-5400000">
            <a:off x="2378075" y="2309813"/>
            <a:ext cx="515937" cy="160338"/>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226" name="Line 346"/>
          <p:cNvSpPr>
            <a:spLocks noChangeShapeType="1"/>
          </p:cNvSpPr>
          <p:nvPr/>
        </p:nvSpPr>
        <p:spPr bwMode="auto">
          <a:xfrm rot="16200000" flipV="1">
            <a:off x="2805907" y="245030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27" name="Line 347"/>
          <p:cNvSpPr>
            <a:spLocks noChangeShapeType="1"/>
          </p:cNvSpPr>
          <p:nvPr/>
        </p:nvSpPr>
        <p:spPr bwMode="auto">
          <a:xfrm rot="16200000" flipV="1">
            <a:off x="2802732" y="2139156"/>
            <a:ext cx="0" cy="204787"/>
          </a:xfrm>
          <a:prstGeom prst="line">
            <a:avLst/>
          </a:prstGeom>
          <a:noFill/>
          <a:ln w="19050">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28" name="Line 348"/>
          <p:cNvSpPr>
            <a:spLocks noChangeShapeType="1"/>
          </p:cNvSpPr>
          <p:nvPr/>
        </p:nvSpPr>
        <p:spPr bwMode="auto">
          <a:xfrm rot="16200000" flipV="1">
            <a:off x="2439194" y="23042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29" name="Rectangle 349"/>
          <p:cNvSpPr>
            <a:spLocks noChangeArrowheads="1"/>
          </p:cNvSpPr>
          <p:nvPr/>
        </p:nvSpPr>
        <p:spPr bwMode="auto">
          <a:xfrm>
            <a:off x="630238" y="27670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230" name="Line 350"/>
          <p:cNvSpPr>
            <a:spLocks noChangeShapeType="1"/>
          </p:cNvSpPr>
          <p:nvPr/>
        </p:nvSpPr>
        <p:spPr bwMode="auto">
          <a:xfrm flipV="1">
            <a:off x="727075"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31" name="Line 351"/>
          <p:cNvSpPr>
            <a:spLocks noChangeShapeType="1"/>
          </p:cNvSpPr>
          <p:nvPr/>
        </p:nvSpPr>
        <p:spPr bwMode="auto">
          <a:xfrm flipV="1">
            <a:off x="1038225" y="2911475"/>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32" name="Line 352"/>
          <p:cNvSpPr>
            <a:spLocks noChangeShapeType="1"/>
          </p:cNvSpPr>
          <p:nvPr/>
        </p:nvSpPr>
        <p:spPr bwMode="auto">
          <a:xfrm flipV="1">
            <a:off x="873125" y="2547938"/>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1233" name="Line 353"/>
          <p:cNvSpPr>
            <a:spLocks noChangeShapeType="1"/>
          </p:cNvSpPr>
          <p:nvPr/>
        </p:nvSpPr>
        <p:spPr bwMode="auto">
          <a:xfrm rot="16200000" flipV="1">
            <a:off x="777875" y="2492375"/>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4" name="Rectangle 35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5" name="Rectangle 35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36" name="Group 356"/>
          <p:cNvGrpSpPr>
            <a:grpSpLocks/>
          </p:cNvGrpSpPr>
          <p:nvPr/>
        </p:nvGrpSpPr>
        <p:grpSpPr bwMode="auto">
          <a:xfrm rot="-5400000">
            <a:off x="1893094" y="1185069"/>
            <a:ext cx="77788" cy="57150"/>
            <a:chOff x="2834" y="1154"/>
            <a:chExt cx="49" cy="36"/>
          </a:xfrm>
        </p:grpSpPr>
        <p:sp>
          <p:nvSpPr>
            <p:cNvPr id="251237"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38"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239" name="Line 35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0" name="Line 36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1" name="Line 36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2" name="Line 362"/>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3" name="Line 363"/>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44" name="Group 364"/>
          <p:cNvGrpSpPr>
            <a:grpSpLocks/>
          </p:cNvGrpSpPr>
          <p:nvPr/>
        </p:nvGrpSpPr>
        <p:grpSpPr bwMode="auto">
          <a:xfrm rot="-5400000">
            <a:off x="1789113" y="1382712"/>
            <a:ext cx="158750" cy="111125"/>
            <a:chOff x="2619" y="1091"/>
            <a:chExt cx="100" cy="70"/>
          </a:xfrm>
        </p:grpSpPr>
        <p:sp>
          <p:nvSpPr>
            <p:cNvPr id="251245"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6"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47"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248" name="Group 368"/>
          <p:cNvGrpSpPr>
            <a:grpSpLocks/>
          </p:cNvGrpSpPr>
          <p:nvPr/>
        </p:nvGrpSpPr>
        <p:grpSpPr bwMode="auto">
          <a:xfrm rot="-5400000">
            <a:off x="1893094" y="1072357"/>
            <a:ext cx="77787" cy="57150"/>
            <a:chOff x="2834" y="1154"/>
            <a:chExt cx="49" cy="36"/>
          </a:xfrm>
        </p:grpSpPr>
        <p:sp>
          <p:nvSpPr>
            <p:cNvPr id="251249"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0"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251" name="Line 371"/>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2" name="Text Box 37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1253" name="Line 373"/>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254" name="Group 374"/>
          <p:cNvGrpSpPr>
            <a:grpSpLocks/>
          </p:cNvGrpSpPr>
          <p:nvPr/>
        </p:nvGrpSpPr>
        <p:grpSpPr bwMode="auto">
          <a:xfrm rot="5400000">
            <a:off x="2184400" y="992188"/>
            <a:ext cx="282575" cy="171450"/>
            <a:chOff x="936" y="744"/>
            <a:chExt cx="178" cy="108"/>
          </a:xfrm>
        </p:grpSpPr>
        <p:sp>
          <p:nvSpPr>
            <p:cNvPr id="251255" name="Line 37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6" name="AutoShape 37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257" name="Line 377"/>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8" name="Oval 37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59" name="Line 379"/>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0" name="Text Box 380"/>
          <p:cNvSpPr txBox="1">
            <a:spLocks noChangeArrowheads="1"/>
          </p:cNvSpPr>
          <p:nvPr/>
        </p:nvSpPr>
        <p:spPr bwMode="auto">
          <a:xfrm>
            <a:off x="6015038" y="4724400"/>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a:t>
            </a:r>
          </a:p>
        </p:txBody>
      </p:sp>
      <p:grpSp>
        <p:nvGrpSpPr>
          <p:cNvPr id="251261" name="Group 381"/>
          <p:cNvGrpSpPr>
            <a:grpSpLocks/>
          </p:cNvGrpSpPr>
          <p:nvPr/>
        </p:nvGrpSpPr>
        <p:grpSpPr bwMode="auto">
          <a:xfrm>
            <a:off x="976313" y="4151313"/>
            <a:ext cx="481012" cy="242887"/>
            <a:chOff x="615" y="2615"/>
            <a:chExt cx="303" cy="153"/>
          </a:xfrm>
        </p:grpSpPr>
        <p:sp>
          <p:nvSpPr>
            <p:cNvPr id="251262" name="Oval 382"/>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3" name="Line 383"/>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4" name="Line 384"/>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265" name="Line 385"/>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2" name="Slide Number Placeholder 3"/>
          <p:cNvSpPr>
            <a:spLocks noGrp="1"/>
          </p:cNvSpPr>
          <p:nvPr>
            <p:ph type="sldNum" sz="quarter" idx="12"/>
          </p:nvPr>
        </p:nvSpPr>
        <p:spPr/>
        <p:txBody>
          <a:bodyPr/>
          <a:lstStyle/>
          <a:p>
            <a:fld id="{5D381C5F-5205-0D4E-9020-783C16DC7531}" type="slidenum">
              <a:rPr lang="en-US"/>
              <a:pPr/>
              <a:t>184</a:t>
            </a:fld>
            <a:endParaRPr lang="en-US"/>
          </a:p>
        </p:txBody>
      </p:sp>
      <p:sp>
        <p:nvSpPr>
          <p:cNvPr id="252158" name="Text Box 254"/>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1906" name="Text Box 2"/>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2132" name="Line 228"/>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07" name="Rectangle 3"/>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1908" name="Text Box 4"/>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51909" name="Line 5"/>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0" name="Rectangle 6"/>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1" name="Rectangle 7"/>
          <p:cNvSpPr>
            <a:spLocks noChangeArrowheads="1"/>
          </p:cNvSpPr>
          <p:nvPr/>
        </p:nvSpPr>
        <p:spPr bwMode="auto">
          <a:xfrm rot="5400000">
            <a:off x="1480345" y="1554956"/>
            <a:ext cx="455612" cy="1301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12" name="Group 8"/>
          <p:cNvGrpSpPr>
            <a:grpSpLocks/>
          </p:cNvGrpSpPr>
          <p:nvPr/>
        </p:nvGrpSpPr>
        <p:grpSpPr bwMode="auto">
          <a:xfrm>
            <a:off x="1447800" y="1404938"/>
            <a:ext cx="1363663" cy="415925"/>
            <a:chOff x="437" y="1012"/>
            <a:chExt cx="859" cy="262"/>
          </a:xfrm>
        </p:grpSpPr>
        <p:sp>
          <p:nvSpPr>
            <p:cNvPr id="251913" name="Rectangle 9"/>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4" name="Rectangle 10"/>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5" name="Rectangle 11"/>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6" name="Rectangle 12"/>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7" name="Line 13"/>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18" name="AutoShape 14"/>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1919" name="Line 15"/>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0" name="Line 16"/>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1" name="Line 17"/>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22" name="Group 18"/>
          <p:cNvGrpSpPr>
            <a:grpSpLocks/>
          </p:cNvGrpSpPr>
          <p:nvPr/>
        </p:nvGrpSpPr>
        <p:grpSpPr bwMode="auto">
          <a:xfrm>
            <a:off x="1206500" y="2544763"/>
            <a:ext cx="141288" cy="360362"/>
            <a:chOff x="1852" y="2057"/>
            <a:chExt cx="89" cy="227"/>
          </a:xfrm>
        </p:grpSpPr>
        <p:grpSp>
          <p:nvGrpSpPr>
            <p:cNvPr id="251923" name="Group 19"/>
            <p:cNvGrpSpPr>
              <a:grpSpLocks/>
            </p:cNvGrpSpPr>
            <p:nvPr/>
          </p:nvGrpSpPr>
          <p:grpSpPr bwMode="auto">
            <a:xfrm>
              <a:off x="1878" y="2259"/>
              <a:ext cx="35" cy="25"/>
              <a:chOff x="0" y="0"/>
              <a:chExt cx="20000" cy="19734"/>
            </a:xfrm>
          </p:grpSpPr>
          <p:sp>
            <p:nvSpPr>
              <p:cNvPr id="251924" name="Line 2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5" name="Line 2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6" name="Line 2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27" name="Rectangle 2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8" name="Line 2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29" name="Line 2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0" name="Line 2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1" name="Line 2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2" name="Line 2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933" name="Group 29"/>
          <p:cNvGrpSpPr>
            <a:grpSpLocks/>
          </p:cNvGrpSpPr>
          <p:nvPr/>
        </p:nvGrpSpPr>
        <p:grpSpPr bwMode="auto">
          <a:xfrm>
            <a:off x="1498600" y="2544763"/>
            <a:ext cx="142875" cy="349250"/>
            <a:chOff x="2036" y="2057"/>
            <a:chExt cx="90" cy="220"/>
          </a:xfrm>
        </p:grpSpPr>
        <p:grpSp>
          <p:nvGrpSpPr>
            <p:cNvPr id="251934" name="Group 30"/>
            <p:cNvGrpSpPr>
              <a:grpSpLocks/>
            </p:cNvGrpSpPr>
            <p:nvPr/>
          </p:nvGrpSpPr>
          <p:grpSpPr bwMode="auto">
            <a:xfrm>
              <a:off x="2062" y="2252"/>
              <a:ext cx="35" cy="25"/>
              <a:chOff x="0" y="0"/>
              <a:chExt cx="20000" cy="20208"/>
            </a:xfrm>
          </p:grpSpPr>
          <p:sp>
            <p:nvSpPr>
              <p:cNvPr id="251935" name="Line 3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6" name="Line 3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7" name="Line 3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38" name="Rectangle 3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39" name="Line 3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0" name="Line 3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1" name="Line 3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2" name="Line 3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3" name="Line 3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44" name="Line 40"/>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5" name="Line 41"/>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6" name="Line 42"/>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7" name="Line 43"/>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8" name="Line 44"/>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49" name="Line 45"/>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0" name="Line 46"/>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1" name="Line 47"/>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2" name="Rectangle 48"/>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3" name="Oval 49"/>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4" name="Line 50"/>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5" name="Line 51"/>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6" name="Line 52"/>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7" name="Line 53"/>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8" name="Line 54"/>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59" name="Line 55"/>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0" name="Line 56"/>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1" name="Line 57"/>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2" name="Line 58"/>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3" name="Line 59"/>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4" name="Line 60"/>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5" name="Line 61"/>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6" name="Line 62"/>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7" name="Line 63"/>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8" name="Line 64"/>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69" name="Line 65"/>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0" name="Oval 66"/>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1" name="Line 67"/>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2" name="Line 68"/>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3" name="Line 69"/>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4" name="Line 70"/>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5" name="Line 71"/>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6" name="Line 72"/>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77" name="Rectangle 73"/>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78" name="Group 74"/>
          <p:cNvGrpSpPr>
            <a:grpSpLocks/>
          </p:cNvGrpSpPr>
          <p:nvPr/>
        </p:nvGrpSpPr>
        <p:grpSpPr bwMode="auto">
          <a:xfrm>
            <a:off x="3943350" y="2178050"/>
            <a:ext cx="74613" cy="69850"/>
            <a:chOff x="1781" y="2013"/>
            <a:chExt cx="47" cy="44"/>
          </a:xfrm>
        </p:grpSpPr>
        <p:sp>
          <p:nvSpPr>
            <p:cNvPr id="251979" name="Line 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0" name="Line 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81" name="Rectangle 77"/>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2" name="Line 78"/>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3" name="Line 79"/>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84" name="Group 80"/>
          <p:cNvGrpSpPr>
            <a:grpSpLocks/>
          </p:cNvGrpSpPr>
          <p:nvPr/>
        </p:nvGrpSpPr>
        <p:grpSpPr bwMode="auto">
          <a:xfrm>
            <a:off x="4679950" y="2178050"/>
            <a:ext cx="74613" cy="69850"/>
            <a:chOff x="1875" y="2013"/>
            <a:chExt cx="47" cy="44"/>
          </a:xfrm>
        </p:grpSpPr>
        <p:sp>
          <p:nvSpPr>
            <p:cNvPr id="251985" name="Line 8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86" name="Line 8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87" name="Rectangle 83"/>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1988" name="Group 84"/>
          <p:cNvGrpSpPr>
            <a:grpSpLocks/>
          </p:cNvGrpSpPr>
          <p:nvPr/>
        </p:nvGrpSpPr>
        <p:grpSpPr bwMode="auto">
          <a:xfrm>
            <a:off x="3919538" y="2247900"/>
            <a:ext cx="141287" cy="360363"/>
            <a:chOff x="1852" y="2057"/>
            <a:chExt cx="89" cy="227"/>
          </a:xfrm>
        </p:grpSpPr>
        <p:grpSp>
          <p:nvGrpSpPr>
            <p:cNvPr id="251989" name="Group 85"/>
            <p:cNvGrpSpPr>
              <a:grpSpLocks/>
            </p:cNvGrpSpPr>
            <p:nvPr/>
          </p:nvGrpSpPr>
          <p:grpSpPr bwMode="auto">
            <a:xfrm>
              <a:off x="1878" y="2259"/>
              <a:ext cx="35" cy="25"/>
              <a:chOff x="0" y="0"/>
              <a:chExt cx="20000" cy="19734"/>
            </a:xfrm>
          </p:grpSpPr>
          <p:sp>
            <p:nvSpPr>
              <p:cNvPr id="251990" name="Line 8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1" name="Line 8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2" name="Line 8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1993" name="Rectangle 8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4" name="Line 9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5" name="Line 9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6" name="Line 9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7" name="Line 9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1998" name="Line 9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1999" name="Group 95"/>
          <p:cNvGrpSpPr>
            <a:grpSpLocks/>
          </p:cNvGrpSpPr>
          <p:nvPr/>
        </p:nvGrpSpPr>
        <p:grpSpPr bwMode="auto">
          <a:xfrm>
            <a:off x="4211638" y="2247900"/>
            <a:ext cx="142875" cy="349250"/>
            <a:chOff x="2036" y="2057"/>
            <a:chExt cx="90" cy="220"/>
          </a:xfrm>
        </p:grpSpPr>
        <p:grpSp>
          <p:nvGrpSpPr>
            <p:cNvPr id="252000" name="Group 96"/>
            <p:cNvGrpSpPr>
              <a:grpSpLocks/>
            </p:cNvGrpSpPr>
            <p:nvPr/>
          </p:nvGrpSpPr>
          <p:grpSpPr bwMode="auto">
            <a:xfrm>
              <a:off x="2062" y="2252"/>
              <a:ext cx="35" cy="25"/>
              <a:chOff x="0" y="0"/>
              <a:chExt cx="20000" cy="20208"/>
            </a:xfrm>
          </p:grpSpPr>
          <p:sp>
            <p:nvSpPr>
              <p:cNvPr id="252001" name="Line 9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2" name="Line 9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3" name="Line 9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04" name="Rectangle 10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5" name="Line 10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6" name="Line 10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7" name="Line 10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8" name="Line 10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09" name="Line 10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10" name="Rectangle 106"/>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1" name="Rectangle 107"/>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12" name="Group 108"/>
          <p:cNvGrpSpPr>
            <a:grpSpLocks/>
          </p:cNvGrpSpPr>
          <p:nvPr/>
        </p:nvGrpSpPr>
        <p:grpSpPr bwMode="auto">
          <a:xfrm flipV="1">
            <a:off x="5119688" y="1133475"/>
            <a:ext cx="415925" cy="936625"/>
            <a:chOff x="2440" y="1064"/>
            <a:chExt cx="262" cy="590"/>
          </a:xfrm>
        </p:grpSpPr>
        <p:sp>
          <p:nvSpPr>
            <p:cNvPr id="252013" name="Rectangle 109"/>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4" name="Rectangle 110"/>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5" name="Rectangle 111"/>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6" name="Rectangle 112"/>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7" name="Line 113"/>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18" name="AutoShape 114"/>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019" name="AutoShape 115"/>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20" name="Rectangle 116"/>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1" name="AutoShape 117"/>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22" name="Rectangle 118"/>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3" name="Rectangle 119"/>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24" name="Group 120"/>
          <p:cNvGrpSpPr>
            <a:grpSpLocks/>
          </p:cNvGrpSpPr>
          <p:nvPr/>
        </p:nvGrpSpPr>
        <p:grpSpPr bwMode="auto">
          <a:xfrm flipV="1">
            <a:off x="5756275" y="1995488"/>
            <a:ext cx="77788" cy="57150"/>
            <a:chOff x="2834" y="1154"/>
            <a:chExt cx="49" cy="36"/>
          </a:xfrm>
        </p:grpSpPr>
        <p:sp>
          <p:nvSpPr>
            <p:cNvPr id="252025" name="Line 1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6" name="Line 1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27" name="Line 123"/>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8" name="Line 124"/>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29" name="Line 125"/>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0" name="Line 126"/>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1" name="Line 127"/>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32" name="Group 128"/>
          <p:cNvGrpSpPr>
            <a:grpSpLocks/>
          </p:cNvGrpSpPr>
          <p:nvPr/>
        </p:nvGrpSpPr>
        <p:grpSpPr bwMode="auto">
          <a:xfrm flipV="1">
            <a:off x="5491163" y="2032000"/>
            <a:ext cx="158750" cy="111125"/>
            <a:chOff x="2619" y="1091"/>
            <a:chExt cx="100" cy="70"/>
          </a:xfrm>
        </p:grpSpPr>
        <p:sp>
          <p:nvSpPr>
            <p:cNvPr id="252033" name="Oval 1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4" name="Line 1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5" name="Line 1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036" name="Group 132"/>
          <p:cNvGrpSpPr>
            <a:grpSpLocks/>
          </p:cNvGrpSpPr>
          <p:nvPr/>
        </p:nvGrpSpPr>
        <p:grpSpPr bwMode="auto">
          <a:xfrm flipV="1">
            <a:off x="5868988" y="1995488"/>
            <a:ext cx="77787" cy="57150"/>
            <a:chOff x="2834" y="1154"/>
            <a:chExt cx="49" cy="36"/>
          </a:xfrm>
        </p:grpSpPr>
        <p:sp>
          <p:nvSpPr>
            <p:cNvPr id="252037" name="Line 1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38" name="Line 1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39" name="Line 135"/>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0" name="Line 136"/>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1" name="Line 137"/>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2" name="Line 138"/>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3" name="Text Box 13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2044" name="Text Box 140"/>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2045" name="Line 141"/>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6" name="Line 142"/>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7" name="Line 143"/>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8" name="Line 144"/>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49" name="Line 145"/>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0" name="Rectangle 146"/>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1" name="Line 147"/>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2" name="Line 148"/>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3" name="Line 149"/>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4" name="Line 150"/>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5" name="Line 151"/>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6" name="Line 152"/>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7" name="Line 153"/>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8" name="Line 154"/>
          <p:cNvSpPr>
            <a:spLocks noChangeShapeType="1"/>
          </p:cNvSpPr>
          <p:nvPr/>
        </p:nvSpPr>
        <p:spPr bwMode="auto">
          <a:xfrm flipH="1">
            <a:off x="2311400" y="4673600"/>
            <a:ext cx="10334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59" name="Line 155"/>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0" name="Text Box 156"/>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2061" name="AutoShape 1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62" name="Text Box 158"/>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2063" name="Oval 159"/>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4" name="Line 160"/>
          <p:cNvSpPr>
            <a:spLocks noChangeShapeType="1"/>
          </p:cNvSpPr>
          <p:nvPr/>
        </p:nvSpPr>
        <p:spPr bwMode="auto">
          <a:xfrm>
            <a:off x="2343150" y="4587875"/>
            <a:ext cx="0" cy="3079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5" name="Line 161"/>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6" name="Line 162"/>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7" name="Line 163"/>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8" name="Line 164"/>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69" name="Oval 165"/>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0" name="Line 166"/>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71" name="Group 167"/>
          <p:cNvGrpSpPr>
            <a:grpSpLocks/>
          </p:cNvGrpSpPr>
          <p:nvPr/>
        </p:nvGrpSpPr>
        <p:grpSpPr bwMode="auto">
          <a:xfrm rot="5400000">
            <a:off x="3285331" y="4418807"/>
            <a:ext cx="84137" cy="177800"/>
            <a:chOff x="0" y="0"/>
            <a:chExt cx="20000" cy="20000"/>
          </a:xfrm>
        </p:grpSpPr>
        <p:sp>
          <p:nvSpPr>
            <p:cNvPr id="252072" name="Arc 1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3" name="Arc 1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074" name="Group 170"/>
          <p:cNvGrpSpPr>
            <a:grpSpLocks/>
          </p:cNvGrpSpPr>
          <p:nvPr/>
        </p:nvGrpSpPr>
        <p:grpSpPr bwMode="auto">
          <a:xfrm flipH="1">
            <a:off x="4978400" y="3932238"/>
            <a:ext cx="74613" cy="171450"/>
            <a:chOff x="0" y="0"/>
            <a:chExt cx="20000" cy="20000"/>
          </a:xfrm>
        </p:grpSpPr>
        <p:sp>
          <p:nvSpPr>
            <p:cNvPr id="252075" name="Arc 17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6" name="Arc 17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77" name="Line 173"/>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8" name="Line 174"/>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79" name="AutoShape 175"/>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080" name="Text Box 176"/>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2081" name="Rectangle 177"/>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2" name="Rectangle 178"/>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83" name="Group 179"/>
          <p:cNvGrpSpPr>
            <a:grpSpLocks/>
          </p:cNvGrpSpPr>
          <p:nvPr/>
        </p:nvGrpSpPr>
        <p:grpSpPr bwMode="auto">
          <a:xfrm rot="-10800000" flipH="1" flipV="1">
            <a:off x="5673725" y="1590675"/>
            <a:ext cx="77788" cy="57150"/>
            <a:chOff x="2834" y="1154"/>
            <a:chExt cx="49" cy="36"/>
          </a:xfrm>
        </p:grpSpPr>
        <p:sp>
          <p:nvSpPr>
            <p:cNvPr id="252084" name="Line 18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5" name="Line 18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86" name="Line 182"/>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7" name="Line 183"/>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8" name="Line 184"/>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89" name="Line 185"/>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0" name="Line 186"/>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91" name="Group 187"/>
          <p:cNvGrpSpPr>
            <a:grpSpLocks/>
          </p:cNvGrpSpPr>
          <p:nvPr/>
        </p:nvGrpSpPr>
        <p:grpSpPr bwMode="auto">
          <a:xfrm rot="-10800000" flipH="1" flipV="1">
            <a:off x="5408613" y="1500188"/>
            <a:ext cx="158750" cy="111125"/>
            <a:chOff x="2619" y="1091"/>
            <a:chExt cx="100" cy="70"/>
          </a:xfrm>
        </p:grpSpPr>
        <p:sp>
          <p:nvSpPr>
            <p:cNvPr id="252092" name="Oval 18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3" name="Line 18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4" name="Line 19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095" name="Group 191"/>
          <p:cNvGrpSpPr>
            <a:grpSpLocks/>
          </p:cNvGrpSpPr>
          <p:nvPr/>
        </p:nvGrpSpPr>
        <p:grpSpPr bwMode="auto">
          <a:xfrm rot="-10800000" flipH="1" flipV="1">
            <a:off x="5786438" y="1590675"/>
            <a:ext cx="77787" cy="57150"/>
            <a:chOff x="2834" y="1154"/>
            <a:chExt cx="49" cy="36"/>
          </a:xfrm>
        </p:grpSpPr>
        <p:sp>
          <p:nvSpPr>
            <p:cNvPr id="252096" name="Line 1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097" name="Line 1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098" name="Line 194"/>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099" name="Group 195"/>
          <p:cNvGrpSpPr>
            <a:grpSpLocks/>
          </p:cNvGrpSpPr>
          <p:nvPr/>
        </p:nvGrpSpPr>
        <p:grpSpPr bwMode="auto">
          <a:xfrm rot="-10800000">
            <a:off x="2897188" y="5854700"/>
            <a:ext cx="311150" cy="212725"/>
            <a:chOff x="1783" y="2458"/>
            <a:chExt cx="196" cy="134"/>
          </a:xfrm>
        </p:grpSpPr>
        <p:sp>
          <p:nvSpPr>
            <p:cNvPr id="252100" name="Line 196"/>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1" name="AutoShape 19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102" name="Line 198"/>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3" name="AutoShape 199"/>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104" name="Text Box 20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2105" name="Group 201"/>
          <p:cNvGrpSpPr>
            <a:grpSpLocks/>
          </p:cNvGrpSpPr>
          <p:nvPr/>
        </p:nvGrpSpPr>
        <p:grpSpPr bwMode="auto">
          <a:xfrm rot="10800000" flipH="1">
            <a:off x="320675" y="5851525"/>
            <a:ext cx="311150" cy="212725"/>
            <a:chOff x="1783" y="2458"/>
            <a:chExt cx="196" cy="134"/>
          </a:xfrm>
        </p:grpSpPr>
        <p:sp>
          <p:nvSpPr>
            <p:cNvPr id="252106" name="Line 20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7" name="AutoShape 20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108" name="Line 20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09" name="Rectangle 20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0" name="Line 20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1" name="Line 207"/>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2" name="Line 20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3" name="Rectangle 20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4" name="Line 21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5" name="Line 211"/>
          <p:cNvSpPr>
            <a:spLocks noChangeShapeType="1"/>
          </p:cNvSpPr>
          <p:nvPr/>
        </p:nvSpPr>
        <p:spPr bwMode="auto">
          <a:xfrm rot="16200000" flipH="1">
            <a:off x="22693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6" name="Line 21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7" name="Rectangle 21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8" name="Line 21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19" name="Line 215"/>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0" name="Line 21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1" name="Rectangle 21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2" name="Line 21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3" name="Line 219"/>
          <p:cNvSpPr>
            <a:spLocks noChangeShapeType="1"/>
          </p:cNvSpPr>
          <p:nvPr/>
        </p:nvSpPr>
        <p:spPr bwMode="auto">
          <a:xfrm rot="16200000" flipH="1">
            <a:off x="3259138" y="4506913"/>
            <a:ext cx="147637" cy="1587"/>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4" name="Line 22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5" name="Rectangle 22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6" name="Oval 22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7" name="Oval 22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8" name="Oval 22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29" name="Rectangle 22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0" name="Line 22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1" name="Line 227"/>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3" name="Rectangle 229"/>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4" name="Line 230"/>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5" name="Line 231"/>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6" name="Line 232"/>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37" name="Group 233"/>
          <p:cNvGrpSpPr>
            <a:grpSpLocks/>
          </p:cNvGrpSpPr>
          <p:nvPr/>
        </p:nvGrpSpPr>
        <p:grpSpPr bwMode="auto">
          <a:xfrm>
            <a:off x="1385888" y="3957638"/>
            <a:ext cx="131762" cy="133350"/>
            <a:chOff x="873" y="2493"/>
            <a:chExt cx="83" cy="84"/>
          </a:xfrm>
        </p:grpSpPr>
        <p:sp>
          <p:nvSpPr>
            <p:cNvPr id="252138" name="Line 234"/>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39" name="Line 235"/>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40" name="Line 236"/>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6" name="Rectangle 242"/>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7" name="Oval 243"/>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8" name="Oval 244"/>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49" name="Oval 245"/>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0" name="Line 246"/>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1" name="Line 247"/>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2" name="Line 248"/>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3" name="Line 249"/>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4" name="Line 250"/>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5" name="Line 251"/>
          <p:cNvSpPr>
            <a:spLocks noChangeShapeType="1"/>
          </p:cNvSpPr>
          <p:nvPr/>
        </p:nvSpPr>
        <p:spPr bwMode="auto">
          <a:xfrm>
            <a:off x="3332163" y="4586288"/>
            <a:ext cx="0" cy="73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6" name="Line 252"/>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7" name="Line 253"/>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59"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2160"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2161"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62" name="Group 258"/>
          <p:cNvGrpSpPr>
            <a:grpSpLocks/>
          </p:cNvGrpSpPr>
          <p:nvPr/>
        </p:nvGrpSpPr>
        <p:grpSpPr bwMode="auto">
          <a:xfrm>
            <a:off x="4687888" y="1397000"/>
            <a:ext cx="212725" cy="336550"/>
            <a:chOff x="2913" y="984"/>
            <a:chExt cx="134" cy="212"/>
          </a:xfrm>
        </p:grpSpPr>
        <p:sp>
          <p:nvSpPr>
            <p:cNvPr id="252163"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4"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165"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6"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2167"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8"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69"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70" name="Group 266"/>
          <p:cNvGrpSpPr>
            <a:grpSpLocks/>
          </p:cNvGrpSpPr>
          <p:nvPr/>
        </p:nvGrpSpPr>
        <p:grpSpPr bwMode="auto">
          <a:xfrm flipH="1">
            <a:off x="2606675" y="5341938"/>
            <a:ext cx="288925" cy="1058862"/>
            <a:chOff x="414" y="2846"/>
            <a:chExt cx="182" cy="667"/>
          </a:xfrm>
        </p:grpSpPr>
        <p:grpSp>
          <p:nvGrpSpPr>
            <p:cNvPr id="252171" name="Group 267"/>
            <p:cNvGrpSpPr>
              <a:grpSpLocks/>
            </p:cNvGrpSpPr>
            <p:nvPr/>
          </p:nvGrpSpPr>
          <p:grpSpPr bwMode="auto">
            <a:xfrm>
              <a:off x="417" y="3213"/>
              <a:ext cx="41" cy="54"/>
              <a:chOff x="419" y="3223"/>
              <a:chExt cx="41" cy="54"/>
            </a:xfrm>
          </p:grpSpPr>
          <p:sp>
            <p:nvSpPr>
              <p:cNvPr id="252172"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3"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74"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5"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6"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7"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8"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79"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0"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1"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2"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3"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4"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5"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186" name="Group 282"/>
            <p:cNvGrpSpPr>
              <a:grpSpLocks/>
            </p:cNvGrpSpPr>
            <p:nvPr/>
          </p:nvGrpSpPr>
          <p:grpSpPr bwMode="auto">
            <a:xfrm>
              <a:off x="416" y="3126"/>
              <a:ext cx="41" cy="54"/>
              <a:chOff x="419" y="3223"/>
              <a:chExt cx="41" cy="54"/>
            </a:xfrm>
          </p:grpSpPr>
          <p:sp>
            <p:nvSpPr>
              <p:cNvPr id="252187"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88"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2189" name="Group 285"/>
          <p:cNvGrpSpPr>
            <a:grpSpLocks/>
          </p:cNvGrpSpPr>
          <p:nvPr/>
        </p:nvGrpSpPr>
        <p:grpSpPr bwMode="auto">
          <a:xfrm>
            <a:off x="625475" y="5330825"/>
            <a:ext cx="288925" cy="1058863"/>
            <a:chOff x="414" y="2846"/>
            <a:chExt cx="182" cy="667"/>
          </a:xfrm>
        </p:grpSpPr>
        <p:grpSp>
          <p:nvGrpSpPr>
            <p:cNvPr id="252190" name="Group 286"/>
            <p:cNvGrpSpPr>
              <a:grpSpLocks/>
            </p:cNvGrpSpPr>
            <p:nvPr/>
          </p:nvGrpSpPr>
          <p:grpSpPr bwMode="auto">
            <a:xfrm>
              <a:off x="417" y="3213"/>
              <a:ext cx="41" cy="54"/>
              <a:chOff x="419" y="3223"/>
              <a:chExt cx="41" cy="54"/>
            </a:xfrm>
          </p:grpSpPr>
          <p:sp>
            <p:nvSpPr>
              <p:cNvPr id="252191"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2"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193"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4"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5"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6"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7"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8"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199"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0"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1"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2"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3"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4"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05" name="Group 301"/>
            <p:cNvGrpSpPr>
              <a:grpSpLocks/>
            </p:cNvGrpSpPr>
            <p:nvPr/>
          </p:nvGrpSpPr>
          <p:grpSpPr bwMode="auto">
            <a:xfrm>
              <a:off x="416" y="3126"/>
              <a:ext cx="41" cy="54"/>
              <a:chOff x="419" y="3223"/>
              <a:chExt cx="41" cy="54"/>
            </a:xfrm>
          </p:grpSpPr>
          <p:sp>
            <p:nvSpPr>
              <p:cNvPr id="252206"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07"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2228" name="Rectangle 32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29" name="Rectangle 32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0" name="Line 32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1" name="Line 32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32" name="Group 328"/>
          <p:cNvGrpSpPr>
            <a:grpSpLocks/>
          </p:cNvGrpSpPr>
          <p:nvPr/>
        </p:nvGrpSpPr>
        <p:grpSpPr bwMode="auto">
          <a:xfrm>
            <a:off x="795338" y="2474913"/>
            <a:ext cx="74612" cy="69850"/>
            <a:chOff x="1875" y="2013"/>
            <a:chExt cx="47" cy="44"/>
          </a:xfrm>
        </p:grpSpPr>
        <p:sp>
          <p:nvSpPr>
            <p:cNvPr id="252233" name="Line 32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4" name="Line 33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35" name="Rectangle 33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6" name="AutoShape 33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237" name="Rectangle 33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38" name="AutoShape 33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239" name="Line 33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0" name="Line 33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1" name="Line 33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2" name="Line 33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43" name="Group 339"/>
          <p:cNvGrpSpPr>
            <a:grpSpLocks/>
          </p:cNvGrpSpPr>
          <p:nvPr/>
        </p:nvGrpSpPr>
        <p:grpSpPr bwMode="auto">
          <a:xfrm>
            <a:off x="1547813" y="2471738"/>
            <a:ext cx="74612" cy="69850"/>
            <a:chOff x="1781" y="2013"/>
            <a:chExt cx="47" cy="44"/>
          </a:xfrm>
        </p:grpSpPr>
        <p:sp>
          <p:nvSpPr>
            <p:cNvPr id="252244" name="Line 34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45" name="Line 34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46" name="Text Box 34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2247" name="Text Box 34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2248" name="Rectangle 34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249" name="Line 34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0" name="Line 34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1" name="Line 34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2" name="Rectangle 34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2253" name="Line 34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4" name="Line 35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5" name="Line 35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2256" name="Line 35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7" name="Rectangle 35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58" name="Rectangle 35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59" name="Group 355"/>
          <p:cNvGrpSpPr>
            <a:grpSpLocks/>
          </p:cNvGrpSpPr>
          <p:nvPr/>
        </p:nvGrpSpPr>
        <p:grpSpPr bwMode="auto">
          <a:xfrm rot="-5400000">
            <a:off x="1893094" y="1185069"/>
            <a:ext cx="77788" cy="57150"/>
            <a:chOff x="2834" y="1154"/>
            <a:chExt cx="49" cy="36"/>
          </a:xfrm>
        </p:grpSpPr>
        <p:sp>
          <p:nvSpPr>
            <p:cNvPr id="252260" name="Line 3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1" name="Line 3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62" name="Line 35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3" name="Line 35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4" name="Line 36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5" name="Line 36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6" name="Line 36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67" name="Group 363"/>
          <p:cNvGrpSpPr>
            <a:grpSpLocks/>
          </p:cNvGrpSpPr>
          <p:nvPr/>
        </p:nvGrpSpPr>
        <p:grpSpPr bwMode="auto">
          <a:xfrm rot="-5400000">
            <a:off x="1789113" y="1382712"/>
            <a:ext cx="158750" cy="111125"/>
            <a:chOff x="2619" y="1091"/>
            <a:chExt cx="100" cy="70"/>
          </a:xfrm>
        </p:grpSpPr>
        <p:sp>
          <p:nvSpPr>
            <p:cNvPr id="252268" name="Oval 36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69" name="Line 36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0" name="Line 36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71" name="Group 367"/>
          <p:cNvGrpSpPr>
            <a:grpSpLocks/>
          </p:cNvGrpSpPr>
          <p:nvPr/>
        </p:nvGrpSpPr>
        <p:grpSpPr bwMode="auto">
          <a:xfrm rot="-5400000">
            <a:off x="1893094" y="1072357"/>
            <a:ext cx="77787" cy="57150"/>
            <a:chOff x="2834" y="1154"/>
            <a:chExt cx="49" cy="36"/>
          </a:xfrm>
        </p:grpSpPr>
        <p:sp>
          <p:nvSpPr>
            <p:cNvPr id="252272" name="Line 36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73" name="Line 36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75" name="Text Box 37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2276" name="Line 372"/>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3" name="Text Box 379"/>
          <p:cNvSpPr txBox="1">
            <a:spLocks noChangeArrowheads="1"/>
          </p:cNvSpPr>
          <p:nvPr/>
        </p:nvSpPr>
        <p:spPr bwMode="auto">
          <a:xfrm>
            <a:off x="6015038" y="3689350"/>
            <a:ext cx="2976562" cy="1687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extending  until it makes  LVB1 and signals Sequencer Module five to start it  retracting again.</a:t>
            </a:r>
          </a:p>
          <a:p>
            <a:pPr>
              <a:spcBef>
                <a:spcPct val="50000"/>
              </a:spcBef>
            </a:pPr>
            <a:r>
              <a:rPr lang="en-US" sz="1400"/>
              <a:t>CYLB immediately starts to retract for the second time and continues on until---</a:t>
            </a:r>
          </a:p>
        </p:txBody>
      </p:sp>
      <p:sp>
        <p:nvSpPr>
          <p:cNvPr id="252284" name="Line 380"/>
          <p:cNvSpPr>
            <a:spLocks noChangeShapeType="1"/>
          </p:cNvSpPr>
          <p:nvPr/>
        </p:nvSpPr>
        <p:spPr bwMode="auto">
          <a:xfrm>
            <a:off x="2119313" y="1203325"/>
            <a:ext cx="2905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5" name="Rectangle 381"/>
          <p:cNvSpPr>
            <a:spLocks noChangeArrowheads="1"/>
          </p:cNvSpPr>
          <p:nvPr/>
        </p:nvSpPr>
        <p:spPr bwMode="auto">
          <a:xfrm rot="5400000" flipH="1">
            <a:off x="2778126" y="9191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6" name="Rectangle 382"/>
          <p:cNvSpPr>
            <a:spLocks noChangeArrowheads="1"/>
          </p:cNvSpPr>
          <p:nvPr/>
        </p:nvSpPr>
        <p:spPr bwMode="auto">
          <a:xfrm rot="5400000" flipH="1">
            <a:off x="2778125" y="1114425"/>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87" name="Group 383"/>
          <p:cNvGrpSpPr>
            <a:grpSpLocks/>
          </p:cNvGrpSpPr>
          <p:nvPr/>
        </p:nvGrpSpPr>
        <p:grpSpPr bwMode="auto">
          <a:xfrm rot="5400000" flipH="1">
            <a:off x="2772569" y="1139032"/>
            <a:ext cx="77787" cy="57150"/>
            <a:chOff x="2834" y="1154"/>
            <a:chExt cx="49" cy="36"/>
          </a:xfrm>
        </p:grpSpPr>
        <p:sp>
          <p:nvSpPr>
            <p:cNvPr id="252288" name="Line 38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89" name="Line 38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290" name="Line 386"/>
          <p:cNvSpPr>
            <a:spLocks noChangeShapeType="1"/>
          </p:cNvSpPr>
          <p:nvPr/>
        </p:nvSpPr>
        <p:spPr bwMode="auto">
          <a:xfrm rot="5400000" flipH="1">
            <a:off x="2847976" y="852487"/>
            <a:ext cx="42862"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1" name="Line 387"/>
          <p:cNvSpPr>
            <a:spLocks noChangeShapeType="1"/>
          </p:cNvSpPr>
          <p:nvPr/>
        </p:nvSpPr>
        <p:spPr bwMode="auto">
          <a:xfrm rot="5400000" flipH="1">
            <a:off x="2851944" y="775494"/>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2" name="Line 388"/>
          <p:cNvSpPr>
            <a:spLocks noChangeShapeType="1"/>
          </p:cNvSpPr>
          <p:nvPr/>
        </p:nvSpPr>
        <p:spPr bwMode="auto">
          <a:xfrm rot="5400000">
            <a:off x="2851944" y="81518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3" name="Line 389"/>
          <p:cNvSpPr>
            <a:spLocks noChangeShapeType="1"/>
          </p:cNvSpPr>
          <p:nvPr/>
        </p:nvSpPr>
        <p:spPr bwMode="auto">
          <a:xfrm rot="5400000" flipH="1" flipV="1">
            <a:off x="2836862" y="1149351"/>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4" name="Line 390"/>
          <p:cNvSpPr>
            <a:spLocks noChangeShapeType="1"/>
          </p:cNvSpPr>
          <p:nvPr/>
        </p:nvSpPr>
        <p:spPr bwMode="auto">
          <a:xfrm rot="5400000" flipV="1">
            <a:off x="2836862" y="889001"/>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295" name="Group 391"/>
          <p:cNvGrpSpPr>
            <a:grpSpLocks/>
          </p:cNvGrpSpPr>
          <p:nvPr/>
        </p:nvGrpSpPr>
        <p:grpSpPr bwMode="auto">
          <a:xfrm rot="5400000" flipH="1">
            <a:off x="2795588" y="1336675"/>
            <a:ext cx="158750" cy="111125"/>
            <a:chOff x="2619" y="1091"/>
            <a:chExt cx="100" cy="70"/>
          </a:xfrm>
        </p:grpSpPr>
        <p:sp>
          <p:nvSpPr>
            <p:cNvPr id="252296" name="Oval 39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7" name="Line 39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298" name="Line 39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299" name="Group 395"/>
          <p:cNvGrpSpPr>
            <a:grpSpLocks/>
          </p:cNvGrpSpPr>
          <p:nvPr/>
        </p:nvGrpSpPr>
        <p:grpSpPr bwMode="auto">
          <a:xfrm rot="5400000" flipH="1">
            <a:off x="2772569" y="1026319"/>
            <a:ext cx="77788" cy="57150"/>
            <a:chOff x="2834" y="1154"/>
            <a:chExt cx="49" cy="36"/>
          </a:xfrm>
        </p:grpSpPr>
        <p:sp>
          <p:nvSpPr>
            <p:cNvPr id="252300" name="Line 39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1" name="Line 39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302" name="Line 398"/>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3" name="Line 399"/>
          <p:cNvSpPr>
            <a:spLocks noChangeShapeType="1"/>
          </p:cNvSpPr>
          <p:nvPr/>
        </p:nvSpPr>
        <p:spPr bwMode="auto">
          <a:xfrm>
            <a:off x="2954338" y="1189038"/>
            <a:ext cx="2905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4" name="Text Box 400"/>
          <p:cNvSpPr txBox="1">
            <a:spLocks noChangeArrowheads="1"/>
          </p:cNvSpPr>
          <p:nvPr/>
        </p:nvSpPr>
        <p:spPr bwMode="auto">
          <a:xfrm>
            <a:off x="2943225" y="735013"/>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LVB1</a:t>
            </a:r>
          </a:p>
        </p:txBody>
      </p:sp>
      <p:grpSp>
        <p:nvGrpSpPr>
          <p:cNvPr id="252305" name="Group 401"/>
          <p:cNvGrpSpPr>
            <a:grpSpLocks/>
          </p:cNvGrpSpPr>
          <p:nvPr/>
        </p:nvGrpSpPr>
        <p:grpSpPr bwMode="auto">
          <a:xfrm rot="5400000">
            <a:off x="2184400" y="992188"/>
            <a:ext cx="282575" cy="171450"/>
            <a:chOff x="936" y="744"/>
            <a:chExt cx="178" cy="108"/>
          </a:xfrm>
        </p:grpSpPr>
        <p:sp>
          <p:nvSpPr>
            <p:cNvPr id="252306" name="Line 40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7" name="AutoShape 40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308" name="Line 404"/>
          <p:cNvSpPr>
            <a:spLocks noChangeShapeType="1"/>
          </p:cNvSpPr>
          <p:nvPr/>
        </p:nvSpPr>
        <p:spPr bwMode="auto">
          <a:xfrm flipH="1">
            <a:off x="2305050" y="1295400"/>
            <a:ext cx="465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09" name="Line 405"/>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10" name="Line 406"/>
          <p:cNvSpPr>
            <a:spLocks noChangeShapeType="1"/>
          </p:cNvSpPr>
          <p:nvPr/>
        </p:nvSpPr>
        <p:spPr bwMode="auto">
          <a:xfrm>
            <a:off x="2311400" y="1212850"/>
            <a:ext cx="0" cy="777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11" name="Oval 40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312" name="Group 408"/>
          <p:cNvGrpSpPr>
            <a:grpSpLocks/>
          </p:cNvGrpSpPr>
          <p:nvPr/>
        </p:nvGrpSpPr>
        <p:grpSpPr bwMode="auto">
          <a:xfrm>
            <a:off x="976313" y="4151313"/>
            <a:ext cx="481012" cy="242887"/>
            <a:chOff x="615" y="2615"/>
            <a:chExt cx="303" cy="153"/>
          </a:xfrm>
        </p:grpSpPr>
        <p:sp>
          <p:nvSpPr>
            <p:cNvPr id="252313" name="Oval 40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14" name="Line 41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15" name="Line 41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316" name="Line 41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1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6DCA43C7-620B-CF4E-BCA4-9A4CF4D18F86}" type="slidenum">
              <a:rPr lang="en-US"/>
              <a:pPr/>
              <a:t>185</a:t>
            </a:fld>
            <a:endParaRPr lang="en-US"/>
          </a:p>
        </p:txBody>
      </p:sp>
      <p:sp>
        <p:nvSpPr>
          <p:cNvPr id="252930" name="Text Box 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2931"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2932" name="Line 4"/>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33"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2934"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 </a:t>
            </a:r>
          </a:p>
        </p:txBody>
      </p:sp>
      <p:sp>
        <p:nvSpPr>
          <p:cNvPr id="252935"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36"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37" name="Rectangle 9"/>
          <p:cNvSpPr>
            <a:spLocks noChangeArrowheads="1"/>
          </p:cNvSpPr>
          <p:nvPr/>
        </p:nvSpPr>
        <p:spPr bwMode="auto">
          <a:xfrm rot="5400000">
            <a:off x="1370013" y="1444625"/>
            <a:ext cx="455612" cy="35083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938" name="Group 10"/>
          <p:cNvGrpSpPr>
            <a:grpSpLocks/>
          </p:cNvGrpSpPr>
          <p:nvPr/>
        </p:nvGrpSpPr>
        <p:grpSpPr bwMode="auto">
          <a:xfrm>
            <a:off x="1295400" y="1404938"/>
            <a:ext cx="1363663" cy="415925"/>
            <a:chOff x="437" y="1012"/>
            <a:chExt cx="859" cy="262"/>
          </a:xfrm>
        </p:grpSpPr>
        <p:sp>
          <p:nvSpPr>
            <p:cNvPr id="252939"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0"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1"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2"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3"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4"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2945"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6"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47"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2948" name="Group 20"/>
          <p:cNvGrpSpPr>
            <a:grpSpLocks/>
          </p:cNvGrpSpPr>
          <p:nvPr/>
        </p:nvGrpSpPr>
        <p:grpSpPr bwMode="auto">
          <a:xfrm>
            <a:off x="1206500" y="2544763"/>
            <a:ext cx="141288" cy="360362"/>
            <a:chOff x="1852" y="2057"/>
            <a:chExt cx="89" cy="227"/>
          </a:xfrm>
        </p:grpSpPr>
        <p:grpSp>
          <p:nvGrpSpPr>
            <p:cNvPr id="252949" name="Group 21"/>
            <p:cNvGrpSpPr>
              <a:grpSpLocks/>
            </p:cNvGrpSpPr>
            <p:nvPr/>
          </p:nvGrpSpPr>
          <p:grpSpPr bwMode="auto">
            <a:xfrm>
              <a:off x="1878" y="2259"/>
              <a:ext cx="35" cy="25"/>
              <a:chOff x="0" y="0"/>
              <a:chExt cx="20000" cy="19734"/>
            </a:xfrm>
          </p:grpSpPr>
          <p:sp>
            <p:nvSpPr>
              <p:cNvPr id="252950"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1"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2"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953"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4"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5"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6"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7"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58"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2959" name="Group 31"/>
          <p:cNvGrpSpPr>
            <a:grpSpLocks/>
          </p:cNvGrpSpPr>
          <p:nvPr/>
        </p:nvGrpSpPr>
        <p:grpSpPr bwMode="auto">
          <a:xfrm>
            <a:off x="1498600" y="2544763"/>
            <a:ext cx="142875" cy="349250"/>
            <a:chOff x="2036" y="2057"/>
            <a:chExt cx="90" cy="220"/>
          </a:xfrm>
        </p:grpSpPr>
        <p:grpSp>
          <p:nvGrpSpPr>
            <p:cNvPr id="252960" name="Group 32"/>
            <p:cNvGrpSpPr>
              <a:grpSpLocks/>
            </p:cNvGrpSpPr>
            <p:nvPr/>
          </p:nvGrpSpPr>
          <p:grpSpPr bwMode="auto">
            <a:xfrm>
              <a:off x="2062" y="2252"/>
              <a:ext cx="35" cy="25"/>
              <a:chOff x="0" y="0"/>
              <a:chExt cx="20000" cy="20208"/>
            </a:xfrm>
          </p:grpSpPr>
          <p:sp>
            <p:nvSpPr>
              <p:cNvPr id="252961"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2"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3"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964"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5"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6"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7"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8"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69"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2970"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1"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2"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3"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4"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5"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6"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7"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8"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79"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0"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1"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2"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3"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4"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5"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6"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7"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8"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89"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0"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1"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2"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3"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4"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5"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6"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7"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8" name="Line 70"/>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2999" name="Line 71"/>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0" name="Line 72"/>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1"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2" name="Line 74"/>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3" name="Rectangle 75"/>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04" name="Group 76"/>
          <p:cNvGrpSpPr>
            <a:grpSpLocks/>
          </p:cNvGrpSpPr>
          <p:nvPr/>
        </p:nvGrpSpPr>
        <p:grpSpPr bwMode="auto">
          <a:xfrm>
            <a:off x="3943350" y="2178050"/>
            <a:ext cx="74613" cy="69850"/>
            <a:chOff x="1781" y="2013"/>
            <a:chExt cx="47" cy="44"/>
          </a:xfrm>
        </p:grpSpPr>
        <p:sp>
          <p:nvSpPr>
            <p:cNvPr id="253005"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6"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07" name="Rectangle 79"/>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8" name="Line 80"/>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09" name="Line 81"/>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10" name="Group 82"/>
          <p:cNvGrpSpPr>
            <a:grpSpLocks/>
          </p:cNvGrpSpPr>
          <p:nvPr/>
        </p:nvGrpSpPr>
        <p:grpSpPr bwMode="auto">
          <a:xfrm>
            <a:off x="4679950" y="2178050"/>
            <a:ext cx="74613" cy="69850"/>
            <a:chOff x="1875" y="2013"/>
            <a:chExt cx="47" cy="44"/>
          </a:xfrm>
        </p:grpSpPr>
        <p:sp>
          <p:nvSpPr>
            <p:cNvPr id="253011"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12"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13" name="Rectangle 85"/>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14" name="Group 86"/>
          <p:cNvGrpSpPr>
            <a:grpSpLocks/>
          </p:cNvGrpSpPr>
          <p:nvPr/>
        </p:nvGrpSpPr>
        <p:grpSpPr bwMode="auto">
          <a:xfrm>
            <a:off x="3919538" y="2247900"/>
            <a:ext cx="141287" cy="360363"/>
            <a:chOff x="1852" y="2057"/>
            <a:chExt cx="89" cy="227"/>
          </a:xfrm>
        </p:grpSpPr>
        <p:grpSp>
          <p:nvGrpSpPr>
            <p:cNvPr id="253015" name="Group 87"/>
            <p:cNvGrpSpPr>
              <a:grpSpLocks/>
            </p:cNvGrpSpPr>
            <p:nvPr/>
          </p:nvGrpSpPr>
          <p:grpSpPr bwMode="auto">
            <a:xfrm>
              <a:off x="1878" y="2259"/>
              <a:ext cx="35" cy="25"/>
              <a:chOff x="0" y="0"/>
              <a:chExt cx="20000" cy="19734"/>
            </a:xfrm>
          </p:grpSpPr>
          <p:sp>
            <p:nvSpPr>
              <p:cNvPr id="253016"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17"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18"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19"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0"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1"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2"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3"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4"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025" name="Group 97"/>
          <p:cNvGrpSpPr>
            <a:grpSpLocks/>
          </p:cNvGrpSpPr>
          <p:nvPr/>
        </p:nvGrpSpPr>
        <p:grpSpPr bwMode="auto">
          <a:xfrm>
            <a:off x="4211638" y="2247900"/>
            <a:ext cx="142875" cy="349250"/>
            <a:chOff x="2036" y="2057"/>
            <a:chExt cx="90" cy="220"/>
          </a:xfrm>
        </p:grpSpPr>
        <p:grpSp>
          <p:nvGrpSpPr>
            <p:cNvPr id="253026" name="Group 98"/>
            <p:cNvGrpSpPr>
              <a:grpSpLocks/>
            </p:cNvGrpSpPr>
            <p:nvPr/>
          </p:nvGrpSpPr>
          <p:grpSpPr bwMode="auto">
            <a:xfrm>
              <a:off x="2062" y="2252"/>
              <a:ext cx="35" cy="25"/>
              <a:chOff x="0" y="0"/>
              <a:chExt cx="20000" cy="20208"/>
            </a:xfrm>
          </p:grpSpPr>
          <p:sp>
            <p:nvSpPr>
              <p:cNvPr id="253027"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8"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29"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30"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1"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2"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3"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4"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5"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36" name="Rectangle 10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37" name="Rectangle 109"/>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38" name="Group 110"/>
          <p:cNvGrpSpPr>
            <a:grpSpLocks/>
          </p:cNvGrpSpPr>
          <p:nvPr/>
        </p:nvGrpSpPr>
        <p:grpSpPr bwMode="auto">
          <a:xfrm flipV="1">
            <a:off x="5119688" y="1133475"/>
            <a:ext cx="415925" cy="936625"/>
            <a:chOff x="2440" y="1064"/>
            <a:chExt cx="262" cy="590"/>
          </a:xfrm>
        </p:grpSpPr>
        <p:sp>
          <p:nvSpPr>
            <p:cNvPr id="253039"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0"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1"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2"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3"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4"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045" name="AutoShape 117"/>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046" name="Rectangle 118"/>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7" name="AutoShape 119"/>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048"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49"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50" name="Group 122"/>
          <p:cNvGrpSpPr>
            <a:grpSpLocks/>
          </p:cNvGrpSpPr>
          <p:nvPr/>
        </p:nvGrpSpPr>
        <p:grpSpPr bwMode="auto">
          <a:xfrm flipV="1">
            <a:off x="5756275" y="1995488"/>
            <a:ext cx="77788" cy="57150"/>
            <a:chOff x="2834" y="1154"/>
            <a:chExt cx="49" cy="36"/>
          </a:xfrm>
        </p:grpSpPr>
        <p:sp>
          <p:nvSpPr>
            <p:cNvPr id="253051"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52"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53"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54"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55"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56"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57"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58" name="Group 130"/>
          <p:cNvGrpSpPr>
            <a:grpSpLocks/>
          </p:cNvGrpSpPr>
          <p:nvPr/>
        </p:nvGrpSpPr>
        <p:grpSpPr bwMode="auto">
          <a:xfrm flipV="1">
            <a:off x="5491163" y="2032000"/>
            <a:ext cx="158750" cy="111125"/>
            <a:chOff x="2619" y="1091"/>
            <a:chExt cx="100" cy="70"/>
          </a:xfrm>
        </p:grpSpPr>
        <p:sp>
          <p:nvSpPr>
            <p:cNvPr id="253059"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0"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1"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062" name="Group 134"/>
          <p:cNvGrpSpPr>
            <a:grpSpLocks/>
          </p:cNvGrpSpPr>
          <p:nvPr/>
        </p:nvGrpSpPr>
        <p:grpSpPr bwMode="auto">
          <a:xfrm flipV="1">
            <a:off x="5868988" y="1995488"/>
            <a:ext cx="77787" cy="57150"/>
            <a:chOff x="2834" y="1154"/>
            <a:chExt cx="49" cy="36"/>
          </a:xfrm>
        </p:grpSpPr>
        <p:sp>
          <p:nvSpPr>
            <p:cNvPr id="253063"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4"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065"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6"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7"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8"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69"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3070"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3071"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2"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3"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4"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5"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6"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7"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8"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79"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0"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1"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2"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3" name="Line 155"/>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4"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5"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86"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3087"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088"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3089"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0"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1"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2"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3"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4"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5"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6"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097" name="Group 169"/>
          <p:cNvGrpSpPr>
            <a:grpSpLocks/>
          </p:cNvGrpSpPr>
          <p:nvPr/>
        </p:nvGrpSpPr>
        <p:grpSpPr bwMode="auto">
          <a:xfrm rot="5400000">
            <a:off x="3285331" y="4418807"/>
            <a:ext cx="84137" cy="177800"/>
            <a:chOff x="0" y="0"/>
            <a:chExt cx="20000" cy="20000"/>
          </a:xfrm>
        </p:grpSpPr>
        <p:sp>
          <p:nvSpPr>
            <p:cNvPr id="253098"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099"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100" name="Group 172"/>
          <p:cNvGrpSpPr>
            <a:grpSpLocks/>
          </p:cNvGrpSpPr>
          <p:nvPr/>
        </p:nvGrpSpPr>
        <p:grpSpPr bwMode="auto">
          <a:xfrm flipH="1">
            <a:off x="4978400" y="3932238"/>
            <a:ext cx="74613" cy="171450"/>
            <a:chOff x="0" y="0"/>
            <a:chExt cx="20000" cy="20000"/>
          </a:xfrm>
        </p:grpSpPr>
        <p:sp>
          <p:nvSpPr>
            <p:cNvPr id="253101"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02"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103"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04"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05"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106"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3107"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08"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09" name="Group 181"/>
          <p:cNvGrpSpPr>
            <a:grpSpLocks/>
          </p:cNvGrpSpPr>
          <p:nvPr/>
        </p:nvGrpSpPr>
        <p:grpSpPr bwMode="auto">
          <a:xfrm rot="-10800000" flipH="1" flipV="1">
            <a:off x="5673725" y="1590675"/>
            <a:ext cx="77788" cy="57150"/>
            <a:chOff x="2834" y="1154"/>
            <a:chExt cx="49" cy="36"/>
          </a:xfrm>
        </p:grpSpPr>
        <p:sp>
          <p:nvSpPr>
            <p:cNvPr id="253110"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1"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112"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3"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4"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5"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6"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17" name="Group 189"/>
          <p:cNvGrpSpPr>
            <a:grpSpLocks/>
          </p:cNvGrpSpPr>
          <p:nvPr/>
        </p:nvGrpSpPr>
        <p:grpSpPr bwMode="auto">
          <a:xfrm rot="-10800000" flipH="1" flipV="1">
            <a:off x="5408613" y="1500188"/>
            <a:ext cx="158750" cy="111125"/>
            <a:chOff x="2619" y="1091"/>
            <a:chExt cx="100" cy="70"/>
          </a:xfrm>
        </p:grpSpPr>
        <p:sp>
          <p:nvSpPr>
            <p:cNvPr id="253118"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19"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20"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121" name="Group 193"/>
          <p:cNvGrpSpPr>
            <a:grpSpLocks/>
          </p:cNvGrpSpPr>
          <p:nvPr/>
        </p:nvGrpSpPr>
        <p:grpSpPr bwMode="auto">
          <a:xfrm rot="-10800000" flipH="1" flipV="1">
            <a:off x="5786438" y="1590675"/>
            <a:ext cx="77787" cy="57150"/>
            <a:chOff x="2834" y="1154"/>
            <a:chExt cx="49" cy="36"/>
          </a:xfrm>
        </p:grpSpPr>
        <p:sp>
          <p:nvSpPr>
            <p:cNvPr id="253122"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23"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124"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25" name="Group 197"/>
          <p:cNvGrpSpPr>
            <a:grpSpLocks/>
          </p:cNvGrpSpPr>
          <p:nvPr/>
        </p:nvGrpSpPr>
        <p:grpSpPr bwMode="auto">
          <a:xfrm rot="-10800000">
            <a:off x="2897188" y="5854700"/>
            <a:ext cx="311150" cy="212725"/>
            <a:chOff x="1783" y="2458"/>
            <a:chExt cx="196" cy="134"/>
          </a:xfrm>
        </p:grpSpPr>
        <p:sp>
          <p:nvSpPr>
            <p:cNvPr id="253126" name="Line 198"/>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27"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128"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29"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130"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3131" name="Group 203"/>
          <p:cNvGrpSpPr>
            <a:grpSpLocks/>
          </p:cNvGrpSpPr>
          <p:nvPr/>
        </p:nvGrpSpPr>
        <p:grpSpPr bwMode="auto">
          <a:xfrm rot="10800000" flipH="1">
            <a:off x="320675" y="5851525"/>
            <a:ext cx="311150" cy="212725"/>
            <a:chOff x="1783" y="2458"/>
            <a:chExt cx="196" cy="134"/>
          </a:xfrm>
        </p:grpSpPr>
        <p:sp>
          <p:nvSpPr>
            <p:cNvPr id="253132"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3"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134"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5"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6"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7" name="Line 209"/>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8"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39"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0"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1"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2"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3"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4"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5" name="Line 217"/>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6"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7"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8"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49"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0"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1"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2"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3"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4"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5"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6"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7" name="Line 229"/>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8"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59"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60"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61" name="Line 233"/>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62" name="Group 234"/>
          <p:cNvGrpSpPr>
            <a:grpSpLocks/>
          </p:cNvGrpSpPr>
          <p:nvPr/>
        </p:nvGrpSpPr>
        <p:grpSpPr bwMode="auto">
          <a:xfrm>
            <a:off x="1385888" y="3957638"/>
            <a:ext cx="131762" cy="133350"/>
            <a:chOff x="873" y="2493"/>
            <a:chExt cx="83" cy="84"/>
          </a:xfrm>
        </p:grpSpPr>
        <p:sp>
          <p:nvSpPr>
            <p:cNvPr id="253163"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64"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165"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1"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2"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3"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4"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5"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6"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7"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8"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79"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80"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81" name="Line 2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82" name="Line 2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83"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3184"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3185"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86" name="Group 258"/>
          <p:cNvGrpSpPr>
            <a:grpSpLocks/>
          </p:cNvGrpSpPr>
          <p:nvPr/>
        </p:nvGrpSpPr>
        <p:grpSpPr bwMode="auto">
          <a:xfrm>
            <a:off x="4687888" y="1397000"/>
            <a:ext cx="212725" cy="336550"/>
            <a:chOff x="2913" y="984"/>
            <a:chExt cx="134" cy="212"/>
          </a:xfrm>
        </p:grpSpPr>
        <p:sp>
          <p:nvSpPr>
            <p:cNvPr id="253187"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88"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189"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90"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3191"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92"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93"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194" name="Group 266"/>
          <p:cNvGrpSpPr>
            <a:grpSpLocks/>
          </p:cNvGrpSpPr>
          <p:nvPr/>
        </p:nvGrpSpPr>
        <p:grpSpPr bwMode="auto">
          <a:xfrm flipH="1">
            <a:off x="2606675" y="5341938"/>
            <a:ext cx="288925" cy="1058862"/>
            <a:chOff x="414" y="2846"/>
            <a:chExt cx="182" cy="667"/>
          </a:xfrm>
        </p:grpSpPr>
        <p:grpSp>
          <p:nvGrpSpPr>
            <p:cNvPr id="253195" name="Group 267"/>
            <p:cNvGrpSpPr>
              <a:grpSpLocks/>
            </p:cNvGrpSpPr>
            <p:nvPr/>
          </p:nvGrpSpPr>
          <p:grpSpPr bwMode="auto">
            <a:xfrm>
              <a:off x="417" y="3213"/>
              <a:ext cx="41" cy="54"/>
              <a:chOff x="419" y="3223"/>
              <a:chExt cx="41" cy="54"/>
            </a:xfrm>
          </p:grpSpPr>
          <p:sp>
            <p:nvSpPr>
              <p:cNvPr id="253196"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97"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198"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199"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0"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1"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2"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3"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4"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5"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6"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7"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8"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09"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10" name="Group 282"/>
            <p:cNvGrpSpPr>
              <a:grpSpLocks/>
            </p:cNvGrpSpPr>
            <p:nvPr/>
          </p:nvGrpSpPr>
          <p:grpSpPr bwMode="auto">
            <a:xfrm>
              <a:off x="416" y="3126"/>
              <a:ext cx="41" cy="54"/>
              <a:chOff x="419" y="3223"/>
              <a:chExt cx="41" cy="54"/>
            </a:xfrm>
          </p:grpSpPr>
          <p:sp>
            <p:nvSpPr>
              <p:cNvPr id="253211"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12"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3213" name="Group 285"/>
          <p:cNvGrpSpPr>
            <a:grpSpLocks/>
          </p:cNvGrpSpPr>
          <p:nvPr/>
        </p:nvGrpSpPr>
        <p:grpSpPr bwMode="auto">
          <a:xfrm>
            <a:off x="625475" y="5330825"/>
            <a:ext cx="288925" cy="1058863"/>
            <a:chOff x="414" y="2846"/>
            <a:chExt cx="182" cy="667"/>
          </a:xfrm>
        </p:grpSpPr>
        <p:grpSp>
          <p:nvGrpSpPr>
            <p:cNvPr id="253214" name="Group 286"/>
            <p:cNvGrpSpPr>
              <a:grpSpLocks/>
            </p:cNvGrpSpPr>
            <p:nvPr/>
          </p:nvGrpSpPr>
          <p:grpSpPr bwMode="auto">
            <a:xfrm>
              <a:off x="417" y="3213"/>
              <a:ext cx="41" cy="54"/>
              <a:chOff x="419" y="3223"/>
              <a:chExt cx="41" cy="54"/>
            </a:xfrm>
          </p:grpSpPr>
          <p:sp>
            <p:nvSpPr>
              <p:cNvPr id="253215"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16"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217"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18"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19"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0"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1"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2"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3"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4"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5"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6"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7"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28"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29" name="Group 301"/>
            <p:cNvGrpSpPr>
              <a:grpSpLocks/>
            </p:cNvGrpSpPr>
            <p:nvPr/>
          </p:nvGrpSpPr>
          <p:grpSpPr bwMode="auto">
            <a:xfrm>
              <a:off x="416" y="3126"/>
              <a:ext cx="41" cy="54"/>
              <a:chOff x="419" y="3223"/>
              <a:chExt cx="41" cy="54"/>
            </a:xfrm>
          </p:grpSpPr>
          <p:sp>
            <p:nvSpPr>
              <p:cNvPr id="253230"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31"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3232"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33"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34"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35"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36" name="Group 308"/>
          <p:cNvGrpSpPr>
            <a:grpSpLocks/>
          </p:cNvGrpSpPr>
          <p:nvPr/>
        </p:nvGrpSpPr>
        <p:grpSpPr bwMode="auto">
          <a:xfrm>
            <a:off x="795338" y="2474913"/>
            <a:ext cx="74612" cy="69850"/>
            <a:chOff x="1875" y="2013"/>
            <a:chExt cx="47" cy="44"/>
          </a:xfrm>
        </p:grpSpPr>
        <p:sp>
          <p:nvSpPr>
            <p:cNvPr id="253237"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38"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239"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0"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241"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2"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243" name="Line 31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4"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5"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6"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47" name="Group 319"/>
          <p:cNvGrpSpPr>
            <a:grpSpLocks/>
          </p:cNvGrpSpPr>
          <p:nvPr/>
        </p:nvGrpSpPr>
        <p:grpSpPr bwMode="auto">
          <a:xfrm>
            <a:off x="1547813" y="2471738"/>
            <a:ext cx="74612" cy="69850"/>
            <a:chOff x="1781" y="2013"/>
            <a:chExt cx="47" cy="44"/>
          </a:xfrm>
        </p:grpSpPr>
        <p:sp>
          <p:nvSpPr>
            <p:cNvPr id="253248"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49"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250"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3251"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3252"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253"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54" name="Line 32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55" name="Line 32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56"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3257"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58"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59"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3260"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1" name="Rectangle 33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2" name="Rectangle 33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63" name="Group 335"/>
          <p:cNvGrpSpPr>
            <a:grpSpLocks/>
          </p:cNvGrpSpPr>
          <p:nvPr/>
        </p:nvGrpSpPr>
        <p:grpSpPr bwMode="auto">
          <a:xfrm rot="-5400000">
            <a:off x="1893094" y="1185069"/>
            <a:ext cx="77788" cy="57150"/>
            <a:chOff x="2834" y="1154"/>
            <a:chExt cx="49" cy="36"/>
          </a:xfrm>
        </p:grpSpPr>
        <p:sp>
          <p:nvSpPr>
            <p:cNvPr id="253264" name="Line 3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5" name="Line 3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266" name="Line 33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7" name="Line 33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8" name="Line 34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69" name="Line 34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70" name="Line 34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271" name="Group 343"/>
          <p:cNvGrpSpPr>
            <a:grpSpLocks/>
          </p:cNvGrpSpPr>
          <p:nvPr/>
        </p:nvGrpSpPr>
        <p:grpSpPr bwMode="auto">
          <a:xfrm rot="-5400000">
            <a:off x="1789113" y="1382712"/>
            <a:ext cx="158750" cy="111125"/>
            <a:chOff x="2619" y="1091"/>
            <a:chExt cx="100" cy="70"/>
          </a:xfrm>
        </p:grpSpPr>
        <p:sp>
          <p:nvSpPr>
            <p:cNvPr id="253272" name="Oval 3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73" name="Line 3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74" name="Line 3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275" name="Group 347"/>
          <p:cNvGrpSpPr>
            <a:grpSpLocks/>
          </p:cNvGrpSpPr>
          <p:nvPr/>
        </p:nvGrpSpPr>
        <p:grpSpPr bwMode="auto">
          <a:xfrm rot="-5400000">
            <a:off x="1893094" y="1072357"/>
            <a:ext cx="77787" cy="57150"/>
            <a:chOff x="2834" y="1154"/>
            <a:chExt cx="49" cy="36"/>
          </a:xfrm>
        </p:grpSpPr>
        <p:sp>
          <p:nvSpPr>
            <p:cNvPr id="253276" name="Line 3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77" name="Line 3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278" name="Text Box 35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3279" name="Line 351"/>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280" name="Text Box 352"/>
          <p:cNvSpPr txBox="1">
            <a:spLocks noChangeArrowheads="1"/>
          </p:cNvSpPr>
          <p:nvPr/>
        </p:nvSpPr>
        <p:spPr bwMode="auto">
          <a:xfrm>
            <a:off x="6015038" y="4070350"/>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a:t>
            </a:r>
          </a:p>
        </p:txBody>
      </p:sp>
      <p:grpSp>
        <p:nvGrpSpPr>
          <p:cNvPr id="253309" name="Group 381"/>
          <p:cNvGrpSpPr>
            <a:grpSpLocks/>
          </p:cNvGrpSpPr>
          <p:nvPr/>
        </p:nvGrpSpPr>
        <p:grpSpPr bwMode="auto">
          <a:xfrm rot="5400000" flipH="1">
            <a:off x="2536825" y="1089026"/>
            <a:ext cx="681037" cy="188912"/>
            <a:chOff x="2621" y="712"/>
            <a:chExt cx="429" cy="119"/>
          </a:xfrm>
        </p:grpSpPr>
        <p:sp>
          <p:nvSpPr>
            <p:cNvPr id="253310" name="Rectangle 38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1" name="Rectangle 38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312" name="Group 384"/>
            <p:cNvGrpSpPr>
              <a:grpSpLocks/>
            </p:cNvGrpSpPr>
            <p:nvPr/>
          </p:nvGrpSpPr>
          <p:grpSpPr bwMode="auto">
            <a:xfrm>
              <a:off x="2788" y="795"/>
              <a:ext cx="49" cy="36"/>
              <a:chOff x="2834" y="1154"/>
              <a:chExt cx="49" cy="36"/>
            </a:xfrm>
          </p:grpSpPr>
          <p:sp>
            <p:nvSpPr>
              <p:cNvPr id="253313" name="Line 3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4" name="Line 3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315" name="Line 38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6" name="Line 38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7" name="Line 38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8" name="Line 39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19" name="Line 39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320" name="Group 392"/>
            <p:cNvGrpSpPr>
              <a:grpSpLocks/>
            </p:cNvGrpSpPr>
            <p:nvPr/>
          </p:nvGrpSpPr>
          <p:grpSpPr bwMode="auto">
            <a:xfrm>
              <a:off x="2621" y="738"/>
              <a:ext cx="100" cy="70"/>
              <a:chOff x="2619" y="1091"/>
              <a:chExt cx="100" cy="70"/>
            </a:xfrm>
          </p:grpSpPr>
          <p:sp>
            <p:nvSpPr>
              <p:cNvPr id="253321" name="Oval 39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22" name="Line 39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23" name="Line 39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324" name="Group 396"/>
            <p:cNvGrpSpPr>
              <a:grpSpLocks/>
            </p:cNvGrpSpPr>
            <p:nvPr/>
          </p:nvGrpSpPr>
          <p:grpSpPr bwMode="auto">
            <a:xfrm>
              <a:off x="2859" y="795"/>
              <a:ext cx="49" cy="36"/>
              <a:chOff x="2834" y="1154"/>
              <a:chExt cx="49" cy="36"/>
            </a:xfrm>
          </p:grpSpPr>
          <p:sp>
            <p:nvSpPr>
              <p:cNvPr id="253325" name="Line 39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26" name="Line 39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3327" name="Line 399"/>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28" name="Line 400"/>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329" name="Group 401"/>
          <p:cNvGrpSpPr>
            <a:grpSpLocks/>
          </p:cNvGrpSpPr>
          <p:nvPr/>
        </p:nvGrpSpPr>
        <p:grpSpPr bwMode="auto">
          <a:xfrm rot="5400000">
            <a:off x="2184400" y="992188"/>
            <a:ext cx="282575" cy="171450"/>
            <a:chOff x="936" y="744"/>
            <a:chExt cx="178" cy="108"/>
          </a:xfrm>
        </p:grpSpPr>
        <p:sp>
          <p:nvSpPr>
            <p:cNvPr id="253330" name="Line 402"/>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1" name="AutoShape 403"/>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332" name="Line 404"/>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3" name="Oval 405"/>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4" name="Line 406"/>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335" name="Group 407"/>
          <p:cNvGrpSpPr>
            <a:grpSpLocks/>
          </p:cNvGrpSpPr>
          <p:nvPr/>
        </p:nvGrpSpPr>
        <p:grpSpPr bwMode="auto">
          <a:xfrm>
            <a:off x="976313" y="4151313"/>
            <a:ext cx="481012" cy="242887"/>
            <a:chOff x="615" y="2615"/>
            <a:chExt cx="303" cy="153"/>
          </a:xfrm>
        </p:grpSpPr>
        <p:sp>
          <p:nvSpPr>
            <p:cNvPr id="253336" name="Oval 408"/>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7" name="Line 409"/>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8" name="Line 410"/>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339" name="Line 411"/>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87126C75-72BC-F44F-A36A-451ECF9500F3}" type="slidenum">
              <a:rPr lang="en-US"/>
              <a:pPr/>
              <a:t>186</a:t>
            </a:fld>
            <a:endParaRPr lang="en-US"/>
          </a:p>
        </p:txBody>
      </p:sp>
      <p:sp>
        <p:nvSpPr>
          <p:cNvPr id="253954" name="Text Box 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3955"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3956" name="Line 4"/>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57"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3958"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a:t>
            </a:r>
          </a:p>
        </p:txBody>
      </p:sp>
      <p:sp>
        <p:nvSpPr>
          <p:cNvPr id="253959"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0"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1" name="Rectangle 9"/>
          <p:cNvSpPr>
            <a:spLocks noChangeArrowheads="1"/>
          </p:cNvSpPr>
          <p:nvPr/>
        </p:nvSpPr>
        <p:spPr bwMode="auto">
          <a:xfrm rot="5400000">
            <a:off x="1282701" y="1357312"/>
            <a:ext cx="455612" cy="5254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962" name="Group 10"/>
          <p:cNvGrpSpPr>
            <a:grpSpLocks/>
          </p:cNvGrpSpPr>
          <p:nvPr/>
        </p:nvGrpSpPr>
        <p:grpSpPr bwMode="auto">
          <a:xfrm>
            <a:off x="1143000" y="1404938"/>
            <a:ext cx="1363663" cy="415925"/>
            <a:chOff x="437" y="1012"/>
            <a:chExt cx="859" cy="262"/>
          </a:xfrm>
        </p:grpSpPr>
        <p:sp>
          <p:nvSpPr>
            <p:cNvPr id="253963"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4"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5"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6"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7"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68"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3969"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0"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1"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3972" name="Group 20"/>
          <p:cNvGrpSpPr>
            <a:grpSpLocks/>
          </p:cNvGrpSpPr>
          <p:nvPr/>
        </p:nvGrpSpPr>
        <p:grpSpPr bwMode="auto">
          <a:xfrm>
            <a:off x="1206500" y="2544763"/>
            <a:ext cx="141288" cy="360362"/>
            <a:chOff x="1852" y="2057"/>
            <a:chExt cx="89" cy="227"/>
          </a:xfrm>
        </p:grpSpPr>
        <p:grpSp>
          <p:nvGrpSpPr>
            <p:cNvPr id="253973" name="Group 21"/>
            <p:cNvGrpSpPr>
              <a:grpSpLocks/>
            </p:cNvGrpSpPr>
            <p:nvPr/>
          </p:nvGrpSpPr>
          <p:grpSpPr bwMode="auto">
            <a:xfrm>
              <a:off x="1878" y="2259"/>
              <a:ext cx="35" cy="25"/>
              <a:chOff x="0" y="0"/>
              <a:chExt cx="20000" cy="19734"/>
            </a:xfrm>
          </p:grpSpPr>
          <p:sp>
            <p:nvSpPr>
              <p:cNvPr id="253974"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5"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6"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977"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8"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79"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0"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1"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2"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3983" name="Group 31"/>
          <p:cNvGrpSpPr>
            <a:grpSpLocks/>
          </p:cNvGrpSpPr>
          <p:nvPr/>
        </p:nvGrpSpPr>
        <p:grpSpPr bwMode="auto">
          <a:xfrm>
            <a:off x="1498600" y="2544763"/>
            <a:ext cx="142875" cy="349250"/>
            <a:chOff x="2036" y="2057"/>
            <a:chExt cx="90" cy="220"/>
          </a:xfrm>
        </p:grpSpPr>
        <p:grpSp>
          <p:nvGrpSpPr>
            <p:cNvPr id="253984" name="Group 32"/>
            <p:cNvGrpSpPr>
              <a:grpSpLocks/>
            </p:cNvGrpSpPr>
            <p:nvPr/>
          </p:nvGrpSpPr>
          <p:grpSpPr bwMode="auto">
            <a:xfrm>
              <a:off x="2062" y="2252"/>
              <a:ext cx="35" cy="25"/>
              <a:chOff x="0" y="0"/>
              <a:chExt cx="20000" cy="20208"/>
            </a:xfrm>
          </p:grpSpPr>
          <p:sp>
            <p:nvSpPr>
              <p:cNvPr id="253985"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6"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7"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988"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89"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0"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1"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2"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3"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3994"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5"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6"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7"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8"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3999"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0"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1"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2"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3"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4"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5"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6"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7"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8"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09"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0"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1"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2"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3"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4"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5"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6"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7"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8"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19"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0"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1"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2" name="Line 70"/>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3" name="Line 71"/>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4" name="Line 72"/>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5"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6" name="Line 74"/>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27" name="Rectangle 75"/>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28" name="Group 76"/>
          <p:cNvGrpSpPr>
            <a:grpSpLocks/>
          </p:cNvGrpSpPr>
          <p:nvPr/>
        </p:nvGrpSpPr>
        <p:grpSpPr bwMode="auto">
          <a:xfrm>
            <a:off x="3943350" y="2178050"/>
            <a:ext cx="74613" cy="69850"/>
            <a:chOff x="1781" y="2013"/>
            <a:chExt cx="47" cy="44"/>
          </a:xfrm>
        </p:grpSpPr>
        <p:sp>
          <p:nvSpPr>
            <p:cNvPr id="254029"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30"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31" name="Rectangle 79"/>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32" name="Line 80"/>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33" name="Line 81"/>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34" name="Group 82"/>
          <p:cNvGrpSpPr>
            <a:grpSpLocks/>
          </p:cNvGrpSpPr>
          <p:nvPr/>
        </p:nvGrpSpPr>
        <p:grpSpPr bwMode="auto">
          <a:xfrm>
            <a:off x="4679950" y="2178050"/>
            <a:ext cx="74613" cy="69850"/>
            <a:chOff x="1875" y="2013"/>
            <a:chExt cx="47" cy="44"/>
          </a:xfrm>
        </p:grpSpPr>
        <p:sp>
          <p:nvSpPr>
            <p:cNvPr id="254035"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36"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37" name="Rectangle 85"/>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38" name="Group 86"/>
          <p:cNvGrpSpPr>
            <a:grpSpLocks/>
          </p:cNvGrpSpPr>
          <p:nvPr/>
        </p:nvGrpSpPr>
        <p:grpSpPr bwMode="auto">
          <a:xfrm>
            <a:off x="3919538" y="2247900"/>
            <a:ext cx="141287" cy="360363"/>
            <a:chOff x="1852" y="2057"/>
            <a:chExt cx="89" cy="227"/>
          </a:xfrm>
        </p:grpSpPr>
        <p:grpSp>
          <p:nvGrpSpPr>
            <p:cNvPr id="254039" name="Group 87"/>
            <p:cNvGrpSpPr>
              <a:grpSpLocks/>
            </p:cNvGrpSpPr>
            <p:nvPr/>
          </p:nvGrpSpPr>
          <p:grpSpPr bwMode="auto">
            <a:xfrm>
              <a:off x="1878" y="2259"/>
              <a:ext cx="35" cy="25"/>
              <a:chOff x="0" y="0"/>
              <a:chExt cx="20000" cy="19734"/>
            </a:xfrm>
          </p:grpSpPr>
          <p:sp>
            <p:nvSpPr>
              <p:cNvPr id="254040"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1"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2"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43"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4"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5"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6"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7"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48"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049" name="Group 97"/>
          <p:cNvGrpSpPr>
            <a:grpSpLocks/>
          </p:cNvGrpSpPr>
          <p:nvPr/>
        </p:nvGrpSpPr>
        <p:grpSpPr bwMode="auto">
          <a:xfrm>
            <a:off x="4211638" y="2247900"/>
            <a:ext cx="142875" cy="349250"/>
            <a:chOff x="2036" y="2057"/>
            <a:chExt cx="90" cy="220"/>
          </a:xfrm>
        </p:grpSpPr>
        <p:grpSp>
          <p:nvGrpSpPr>
            <p:cNvPr id="254050" name="Group 98"/>
            <p:cNvGrpSpPr>
              <a:grpSpLocks/>
            </p:cNvGrpSpPr>
            <p:nvPr/>
          </p:nvGrpSpPr>
          <p:grpSpPr bwMode="auto">
            <a:xfrm>
              <a:off x="2062" y="2252"/>
              <a:ext cx="35" cy="25"/>
              <a:chOff x="0" y="0"/>
              <a:chExt cx="20000" cy="20208"/>
            </a:xfrm>
          </p:grpSpPr>
          <p:sp>
            <p:nvSpPr>
              <p:cNvPr id="254051"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2"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3"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54"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5"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6"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7"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8"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59"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60" name="Rectangle 10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1" name="Rectangle 109"/>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62" name="Group 110"/>
          <p:cNvGrpSpPr>
            <a:grpSpLocks/>
          </p:cNvGrpSpPr>
          <p:nvPr/>
        </p:nvGrpSpPr>
        <p:grpSpPr bwMode="auto">
          <a:xfrm flipV="1">
            <a:off x="5119688" y="1133475"/>
            <a:ext cx="415925" cy="936625"/>
            <a:chOff x="2440" y="1064"/>
            <a:chExt cx="262" cy="590"/>
          </a:xfrm>
        </p:grpSpPr>
        <p:sp>
          <p:nvSpPr>
            <p:cNvPr id="254063"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4"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5"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6"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7"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68"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069" name="AutoShape 117"/>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070" name="Rectangle 118"/>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71" name="AutoShape 119"/>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072"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73"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74" name="Group 122"/>
          <p:cNvGrpSpPr>
            <a:grpSpLocks/>
          </p:cNvGrpSpPr>
          <p:nvPr/>
        </p:nvGrpSpPr>
        <p:grpSpPr bwMode="auto">
          <a:xfrm flipV="1">
            <a:off x="5756275" y="1995488"/>
            <a:ext cx="77788" cy="57150"/>
            <a:chOff x="2834" y="1154"/>
            <a:chExt cx="49" cy="36"/>
          </a:xfrm>
        </p:grpSpPr>
        <p:sp>
          <p:nvSpPr>
            <p:cNvPr id="254075"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76"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77"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78"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79"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80"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81"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082" name="Group 130"/>
          <p:cNvGrpSpPr>
            <a:grpSpLocks/>
          </p:cNvGrpSpPr>
          <p:nvPr/>
        </p:nvGrpSpPr>
        <p:grpSpPr bwMode="auto">
          <a:xfrm flipV="1">
            <a:off x="5491163" y="2032000"/>
            <a:ext cx="158750" cy="111125"/>
            <a:chOff x="2619" y="1091"/>
            <a:chExt cx="100" cy="70"/>
          </a:xfrm>
        </p:grpSpPr>
        <p:sp>
          <p:nvSpPr>
            <p:cNvPr id="254083"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84"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85"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086" name="Group 134"/>
          <p:cNvGrpSpPr>
            <a:grpSpLocks/>
          </p:cNvGrpSpPr>
          <p:nvPr/>
        </p:nvGrpSpPr>
        <p:grpSpPr bwMode="auto">
          <a:xfrm flipV="1">
            <a:off x="5868988" y="1995488"/>
            <a:ext cx="77787" cy="57150"/>
            <a:chOff x="2834" y="1154"/>
            <a:chExt cx="49" cy="36"/>
          </a:xfrm>
        </p:grpSpPr>
        <p:sp>
          <p:nvSpPr>
            <p:cNvPr id="254087"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88"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089"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0"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1"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2"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3"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4094"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4095"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6"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7"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8"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099"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0"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1"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2"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3"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4"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5"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6"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7" name="Line 155"/>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8"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09"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0"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4111"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112"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4113"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4"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5"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6"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7"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8"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19"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20"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121" name="Group 169"/>
          <p:cNvGrpSpPr>
            <a:grpSpLocks/>
          </p:cNvGrpSpPr>
          <p:nvPr/>
        </p:nvGrpSpPr>
        <p:grpSpPr bwMode="auto">
          <a:xfrm rot="5400000">
            <a:off x="3285331" y="4418807"/>
            <a:ext cx="84137" cy="177800"/>
            <a:chOff x="0" y="0"/>
            <a:chExt cx="20000" cy="20000"/>
          </a:xfrm>
        </p:grpSpPr>
        <p:sp>
          <p:nvSpPr>
            <p:cNvPr id="254122"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23"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124" name="Group 172"/>
          <p:cNvGrpSpPr>
            <a:grpSpLocks/>
          </p:cNvGrpSpPr>
          <p:nvPr/>
        </p:nvGrpSpPr>
        <p:grpSpPr bwMode="auto">
          <a:xfrm flipH="1">
            <a:off x="4978400" y="3932238"/>
            <a:ext cx="74613" cy="171450"/>
            <a:chOff x="0" y="0"/>
            <a:chExt cx="20000" cy="20000"/>
          </a:xfrm>
        </p:grpSpPr>
        <p:sp>
          <p:nvSpPr>
            <p:cNvPr id="254125"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26"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127"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28"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29"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130"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4131"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32"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133" name="Group 181"/>
          <p:cNvGrpSpPr>
            <a:grpSpLocks/>
          </p:cNvGrpSpPr>
          <p:nvPr/>
        </p:nvGrpSpPr>
        <p:grpSpPr bwMode="auto">
          <a:xfrm rot="-10800000" flipH="1" flipV="1">
            <a:off x="5673725" y="1590675"/>
            <a:ext cx="77788" cy="57150"/>
            <a:chOff x="2834" y="1154"/>
            <a:chExt cx="49" cy="36"/>
          </a:xfrm>
        </p:grpSpPr>
        <p:sp>
          <p:nvSpPr>
            <p:cNvPr id="254134"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35"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136"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37"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38"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39"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40"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141" name="Group 189"/>
          <p:cNvGrpSpPr>
            <a:grpSpLocks/>
          </p:cNvGrpSpPr>
          <p:nvPr/>
        </p:nvGrpSpPr>
        <p:grpSpPr bwMode="auto">
          <a:xfrm rot="-10800000" flipH="1" flipV="1">
            <a:off x="5408613" y="1500188"/>
            <a:ext cx="158750" cy="111125"/>
            <a:chOff x="2619" y="1091"/>
            <a:chExt cx="100" cy="70"/>
          </a:xfrm>
        </p:grpSpPr>
        <p:sp>
          <p:nvSpPr>
            <p:cNvPr id="254142"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43"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44"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145" name="Group 193"/>
          <p:cNvGrpSpPr>
            <a:grpSpLocks/>
          </p:cNvGrpSpPr>
          <p:nvPr/>
        </p:nvGrpSpPr>
        <p:grpSpPr bwMode="auto">
          <a:xfrm rot="-10800000" flipH="1" flipV="1">
            <a:off x="5786438" y="1590675"/>
            <a:ext cx="77787" cy="57150"/>
            <a:chOff x="2834" y="1154"/>
            <a:chExt cx="49" cy="36"/>
          </a:xfrm>
        </p:grpSpPr>
        <p:sp>
          <p:nvSpPr>
            <p:cNvPr id="254146"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47"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148"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149" name="Group 197"/>
          <p:cNvGrpSpPr>
            <a:grpSpLocks/>
          </p:cNvGrpSpPr>
          <p:nvPr/>
        </p:nvGrpSpPr>
        <p:grpSpPr bwMode="auto">
          <a:xfrm rot="-10800000">
            <a:off x="2897188" y="5854700"/>
            <a:ext cx="311150" cy="212725"/>
            <a:chOff x="1783" y="2458"/>
            <a:chExt cx="196" cy="134"/>
          </a:xfrm>
        </p:grpSpPr>
        <p:sp>
          <p:nvSpPr>
            <p:cNvPr id="254150" name="Line 198"/>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51"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152"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53"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154"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4155" name="Group 203"/>
          <p:cNvGrpSpPr>
            <a:grpSpLocks/>
          </p:cNvGrpSpPr>
          <p:nvPr/>
        </p:nvGrpSpPr>
        <p:grpSpPr bwMode="auto">
          <a:xfrm rot="10800000" flipH="1">
            <a:off x="320675" y="5851525"/>
            <a:ext cx="311150" cy="212725"/>
            <a:chOff x="1783" y="2458"/>
            <a:chExt cx="196" cy="134"/>
          </a:xfrm>
        </p:grpSpPr>
        <p:sp>
          <p:nvSpPr>
            <p:cNvPr id="254156"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57"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158"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59"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0"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1" name="Line 209"/>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2"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3"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4"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5"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6"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7"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8"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69" name="Line 217"/>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0"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1"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2"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3"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4"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5"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6"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7"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8"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79"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0"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1" name="Line 229"/>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2"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3"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4"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5" name="Line 233"/>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186" name="Group 234"/>
          <p:cNvGrpSpPr>
            <a:grpSpLocks/>
          </p:cNvGrpSpPr>
          <p:nvPr/>
        </p:nvGrpSpPr>
        <p:grpSpPr bwMode="auto">
          <a:xfrm>
            <a:off x="1385888" y="3957638"/>
            <a:ext cx="131762" cy="133350"/>
            <a:chOff x="873" y="2493"/>
            <a:chExt cx="83" cy="84"/>
          </a:xfrm>
        </p:grpSpPr>
        <p:sp>
          <p:nvSpPr>
            <p:cNvPr id="254187"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88"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189"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95"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96"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97"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98"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199"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0"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1"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2"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3"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4"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5" name="Line 2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6" name="Line 2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07"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4208"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4209"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10" name="Group 258"/>
          <p:cNvGrpSpPr>
            <a:grpSpLocks/>
          </p:cNvGrpSpPr>
          <p:nvPr/>
        </p:nvGrpSpPr>
        <p:grpSpPr bwMode="auto">
          <a:xfrm>
            <a:off x="4687888" y="1397000"/>
            <a:ext cx="212725" cy="336550"/>
            <a:chOff x="2913" y="984"/>
            <a:chExt cx="134" cy="212"/>
          </a:xfrm>
        </p:grpSpPr>
        <p:sp>
          <p:nvSpPr>
            <p:cNvPr id="254211"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12"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213"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14"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4215"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16"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17"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18" name="Group 266"/>
          <p:cNvGrpSpPr>
            <a:grpSpLocks/>
          </p:cNvGrpSpPr>
          <p:nvPr/>
        </p:nvGrpSpPr>
        <p:grpSpPr bwMode="auto">
          <a:xfrm flipH="1">
            <a:off x="2606675" y="5341938"/>
            <a:ext cx="288925" cy="1058862"/>
            <a:chOff x="414" y="2846"/>
            <a:chExt cx="182" cy="667"/>
          </a:xfrm>
        </p:grpSpPr>
        <p:grpSp>
          <p:nvGrpSpPr>
            <p:cNvPr id="254219" name="Group 267"/>
            <p:cNvGrpSpPr>
              <a:grpSpLocks/>
            </p:cNvGrpSpPr>
            <p:nvPr/>
          </p:nvGrpSpPr>
          <p:grpSpPr bwMode="auto">
            <a:xfrm>
              <a:off x="417" y="3213"/>
              <a:ext cx="41" cy="54"/>
              <a:chOff x="419" y="3223"/>
              <a:chExt cx="41" cy="54"/>
            </a:xfrm>
          </p:grpSpPr>
          <p:sp>
            <p:nvSpPr>
              <p:cNvPr id="254220"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1"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222"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3"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4"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5"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6"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7"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8"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29"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30"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31"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32"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33"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34" name="Group 282"/>
            <p:cNvGrpSpPr>
              <a:grpSpLocks/>
            </p:cNvGrpSpPr>
            <p:nvPr/>
          </p:nvGrpSpPr>
          <p:grpSpPr bwMode="auto">
            <a:xfrm>
              <a:off x="416" y="3126"/>
              <a:ext cx="41" cy="54"/>
              <a:chOff x="419" y="3223"/>
              <a:chExt cx="41" cy="54"/>
            </a:xfrm>
          </p:grpSpPr>
          <p:sp>
            <p:nvSpPr>
              <p:cNvPr id="254235"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36"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4237" name="Group 285"/>
          <p:cNvGrpSpPr>
            <a:grpSpLocks/>
          </p:cNvGrpSpPr>
          <p:nvPr/>
        </p:nvGrpSpPr>
        <p:grpSpPr bwMode="auto">
          <a:xfrm>
            <a:off x="625475" y="5330825"/>
            <a:ext cx="288925" cy="1058863"/>
            <a:chOff x="414" y="2846"/>
            <a:chExt cx="182" cy="667"/>
          </a:xfrm>
        </p:grpSpPr>
        <p:grpSp>
          <p:nvGrpSpPr>
            <p:cNvPr id="254238" name="Group 286"/>
            <p:cNvGrpSpPr>
              <a:grpSpLocks/>
            </p:cNvGrpSpPr>
            <p:nvPr/>
          </p:nvGrpSpPr>
          <p:grpSpPr bwMode="auto">
            <a:xfrm>
              <a:off x="417" y="3213"/>
              <a:ext cx="41" cy="54"/>
              <a:chOff x="419" y="3223"/>
              <a:chExt cx="41" cy="54"/>
            </a:xfrm>
          </p:grpSpPr>
          <p:sp>
            <p:nvSpPr>
              <p:cNvPr id="254239"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0"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241"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2"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3"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4"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5"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6"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7"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8"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49"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0"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1"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2"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53" name="Group 301"/>
            <p:cNvGrpSpPr>
              <a:grpSpLocks/>
            </p:cNvGrpSpPr>
            <p:nvPr/>
          </p:nvGrpSpPr>
          <p:grpSpPr bwMode="auto">
            <a:xfrm>
              <a:off x="416" y="3126"/>
              <a:ext cx="41" cy="54"/>
              <a:chOff x="419" y="3223"/>
              <a:chExt cx="41" cy="54"/>
            </a:xfrm>
          </p:grpSpPr>
          <p:sp>
            <p:nvSpPr>
              <p:cNvPr id="254254"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5"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4256"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7"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8"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59"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60" name="Group 308"/>
          <p:cNvGrpSpPr>
            <a:grpSpLocks/>
          </p:cNvGrpSpPr>
          <p:nvPr/>
        </p:nvGrpSpPr>
        <p:grpSpPr bwMode="auto">
          <a:xfrm>
            <a:off x="795338" y="2474913"/>
            <a:ext cx="74612" cy="69850"/>
            <a:chOff x="1875" y="2013"/>
            <a:chExt cx="47" cy="44"/>
          </a:xfrm>
        </p:grpSpPr>
        <p:sp>
          <p:nvSpPr>
            <p:cNvPr id="254261"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62"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263"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64"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265"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66"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267" name="Line 31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68"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69"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70"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71" name="Group 319"/>
          <p:cNvGrpSpPr>
            <a:grpSpLocks/>
          </p:cNvGrpSpPr>
          <p:nvPr/>
        </p:nvGrpSpPr>
        <p:grpSpPr bwMode="auto">
          <a:xfrm>
            <a:off x="1547813" y="2471738"/>
            <a:ext cx="74612" cy="69850"/>
            <a:chOff x="1781" y="2013"/>
            <a:chExt cx="47" cy="44"/>
          </a:xfrm>
        </p:grpSpPr>
        <p:sp>
          <p:nvSpPr>
            <p:cNvPr id="254272"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73"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274"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4275"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4276"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277"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78" name="Line 32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79" name="Line 32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80"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4281"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82"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83"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4284"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85" name="Rectangle 33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86" name="Rectangle 33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87" name="Group 335"/>
          <p:cNvGrpSpPr>
            <a:grpSpLocks/>
          </p:cNvGrpSpPr>
          <p:nvPr/>
        </p:nvGrpSpPr>
        <p:grpSpPr bwMode="auto">
          <a:xfrm rot="-5400000">
            <a:off x="1893094" y="1185069"/>
            <a:ext cx="77788" cy="57150"/>
            <a:chOff x="2834" y="1154"/>
            <a:chExt cx="49" cy="36"/>
          </a:xfrm>
        </p:grpSpPr>
        <p:sp>
          <p:nvSpPr>
            <p:cNvPr id="254288" name="Line 3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89" name="Line 3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290" name="Line 33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1" name="Line 33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2" name="Line 34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3" name="Line 34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4" name="Line 34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295" name="Group 343"/>
          <p:cNvGrpSpPr>
            <a:grpSpLocks/>
          </p:cNvGrpSpPr>
          <p:nvPr/>
        </p:nvGrpSpPr>
        <p:grpSpPr bwMode="auto">
          <a:xfrm rot="-5400000">
            <a:off x="1789113" y="1382712"/>
            <a:ext cx="158750" cy="111125"/>
            <a:chOff x="2619" y="1091"/>
            <a:chExt cx="100" cy="70"/>
          </a:xfrm>
        </p:grpSpPr>
        <p:sp>
          <p:nvSpPr>
            <p:cNvPr id="254296" name="Oval 3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7" name="Line 3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298" name="Line 3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299" name="Group 347"/>
          <p:cNvGrpSpPr>
            <a:grpSpLocks/>
          </p:cNvGrpSpPr>
          <p:nvPr/>
        </p:nvGrpSpPr>
        <p:grpSpPr bwMode="auto">
          <a:xfrm rot="-5400000">
            <a:off x="1893094" y="1072357"/>
            <a:ext cx="77787" cy="57150"/>
            <a:chOff x="2834" y="1154"/>
            <a:chExt cx="49" cy="36"/>
          </a:xfrm>
        </p:grpSpPr>
        <p:sp>
          <p:nvSpPr>
            <p:cNvPr id="254300" name="Line 3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01" name="Line 3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302" name="Text Box 35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4303" name="Line 351"/>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305" name="Group 353"/>
          <p:cNvGrpSpPr>
            <a:grpSpLocks/>
          </p:cNvGrpSpPr>
          <p:nvPr/>
        </p:nvGrpSpPr>
        <p:grpSpPr bwMode="auto">
          <a:xfrm rot="5400000" flipH="1">
            <a:off x="2536825" y="1089026"/>
            <a:ext cx="681037" cy="188912"/>
            <a:chOff x="2621" y="712"/>
            <a:chExt cx="429" cy="119"/>
          </a:xfrm>
        </p:grpSpPr>
        <p:sp>
          <p:nvSpPr>
            <p:cNvPr id="254306" name="Rectangle 35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07" name="Rectangle 35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308" name="Group 356"/>
            <p:cNvGrpSpPr>
              <a:grpSpLocks/>
            </p:cNvGrpSpPr>
            <p:nvPr/>
          </p:nvGrpSpPr>
          <p:grpSpPr bwMode="auto">
            <a:xfrm>
              <a:off x="2788" y="795"/>
              <a:ext cx="49" cy="36"/>
              <a:chOff x="2834" y="1154"/>
              <a:chExt cx="49" cy="36"/>
            </a:xfrm>
          </p:grpSpPr>
          <p:sp>
            <p:nvSpPr>
              <p:cNvPr id="254309"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0"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311" name="Line 35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2" name="Line 36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3" name="Line 36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4" name="Line 36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5" name="Line 36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316" name="Group 364"/>
            <p:cNvGrpSpPr>
              <a:grpSpLocks/>
            </p:cNvGrpSpPr>
            <p:nvPr/>
          </p:nvGrpSpPr>
          <p:grpSpPr bwMode="auto">
            <a:xfrm>
              <a:off x="2621" y="738"/>
              <a:ext cx="100" cy="70"/>
              <a:chOff x="2619" y="1091"/>
              <a:chExt cx="100" cy="70"/>
            </a:xfrm>
          </p:grpSpPr>
          <p:sp>
            <p:nvSpPr>
              <p:cNvPr id="254317"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8"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19"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4320" name="Group 368"/>
            <p:cNvGrpSpPr>
              <a:grpSpLocks/>
            </p:cNvGrpSpPr>
            <p:nvPr/>
          </p:nvGrpSpPr>
          <p:grpSpPr bwMode="auto">
            <a:xfrm>
              <a:off x="2859" y="795"/>
              <a:ext cx="49" cy="36"/>
              <a:chOff x="2834" y="1154"/>
              <a:chExt cx="49" cy="36"/>
            </a:xfrm>
          </p:grpSpPr>
          <p:sp>
            <p:nvSpPr>
              <p:cNvPr id="254321"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22"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4323" name="Line 37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24" name="Line 372"/>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325" name="Group 373"/>
          <p:cNvGrpSpPr>
            <a:grpSpLocks/>
          </p:cNvGrpSpPr>
          <p:nvPr/>
        </p:nvGrpSpPr>
        <p:grpSpPr bwMode="auto">
          <a:xfrm rot="5400000">
            <a:off x="2184400" y="992188"/>
            <a:ext cx="282575" cy="171450"/>
            <a:chOff x="936" y="744"/>
            <a:chExt cx="178" cy="108"/>
          </a:xfrm>
        </p:grpSpPr>
        <p:sp>
          <p:nvSpPr>
            <p:cNvPr id="254326" name="Line 374"/>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27" name="AutoShape 37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328" name="Line 37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29" name="Oval 37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30"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331" name="Group 379"/>
          <p:cNvGrpSpPr>
            <a:grpSpLocks/>
          </p:cNvGrpSpPr>
          <p:nvPr/>
        </p:nvGrpSpPr>
        <p:grpSpPr bwMode="auto">
          <a:xfrm>
            <a:off x="976313" y="4151313"/>
            <a:ext cx="481012" cy="242887"/>
            <a:chOff x="615" y="2615"/>
            <a:chExt cx="303" cy="153"/>
          </a:xfrm>
        </p:grpSpPr>
        <p:sp>
          <p:nvSpPr>
            <p:cNvPr id="254332" name="Oval 38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33" name="Line 38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34" name="Line 38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335" name="Line 38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4336" name="Text Box 384"/>
          <p:cNvSpPr txBox="1">
            <a:spLocks noChangeArrowheads="1"/>
          </p:cNvSpPr>
          <p:nvPr/>
        </p:nvSpPr>
        <p:spPr bwMode="auto">
          <a:xfrm>
            <a:off x="6015038" y="4070350"/>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a:t>
            </a:r>
          </a:p>
        </p:txBody>
      </p:sp>
    </p:spTree>
  </p:cSld>
  <p:clrMapOvr>
    <a:masterClrMapping/>
  </p:clrMapOvr>
  <p:transition xmlns:p14="http://schemas.microsoft.com/office/powerpoint/2010/main" advTm="0"/>
</p:sld>
</file>

<file path=ppt/slides/slide1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0063F3D3-1CB1-3A47-928F-2210A0FF7E67}" type="slidenum">
              <a:rPr lang="en-US"/>
              <a:pPr/>
              <a:t>187</a:t>
            </a:fld>
            <a:endParaRPr lang="en-US"/>
          </a:p>
        </p:txBody>
      </p:sp>
      <p:sp>
        <p:nvSpPr>
          <p:cNvPr id="254978" name="Text Box 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4979"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4980" name="Line 4"/>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81"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4982"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a:t>
            </a:r>
          </a:p>
        </p:txBody>
      </p:sp>
      <p:sp>
        <p:nvSpPr>
          <p:cNvPr id="254983"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84"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85" name="Rectangle 9"/>
          <p:cNvSpPr>
            <a:spLocks noChangeArrowheads="1"/>
          </p:cNvSpPr>
          <p:nvPr/>
        </p:nvSpPr>
        <p:spPr bwMode="auto">
          <a:xfrm rot="5400000">
            <a:off x="1224757" y="1299369"/>
            <a:ext cx="455612" cy="6413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986" name="Group 10"/>
          <p:cNvGrpSpPr>
            <a:grpSpLocks/>
          </p:cNvGrpSpPr>
          <p:nvPr/>
        </p:nvGrpSpPr>
        <p:grpSpPr bwMode="auto">
          <a:xfrm>
            <a:off x="990600" y="1404938"/>
            <a:ext cx="1363663" cy="415925"/>
            <a:chOff x="437" y="1012"/>
            <a:chExt cx="859" cy="262"/>
          </a:xfrm>
        </p:grpSpPr>
        <p:sp>
          <p:nvSpPr>
            <p:cNvPr id="254987"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88"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89"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0"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1"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2"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4993"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4"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5"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4996" name="Group 20"/>
          <p:cNvGrpSpPr>
            <a:grpSpLocks/>
          </p:cNvGrpSpPr>
          <p:nvPr/>
        </p:nvGrpSpPr>
        <p:grpSpPr bwMode="auto">
          <a:xfrm>
            <a:off x="1206500" y="2544763"/>
            <a:ext cx="141288" cy="360362"/>
            <a:chOff x="1852" y="2057"/>
            <a:chExt cx="89" cy="227"/>
          </a:xfrm>
        </p:grpSpPr>
        <p:grpSp>
          <p:nvGrpSpPr>
            <p:cNvPr id="254997" name="Group 21"/>
            <p:cNvGrpSpPr>
              <a:grpSpLocks/>
            </p:cNvGrpSpPr>
            <p:nvPr/>
          </p:nvGrpSpPr>
          <p:grpSpPr bwMode="auto">
            <a:xfrm>
              <a:off x="1878" y="2259"/>
              <a:ext cx="35" cy="25"/>
              <a:chOff x="0" y="0"/>
              <a:chExt cx="20000" cy="19734"/>
            </a:xfrm>
          </p:grpSpPr>
          <p:sp>
            <p:nvSpPr>
              <p:cNvPr id="254998"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4999"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0"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01"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2"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3"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4"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5"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06"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007" name="Group 31"/>
          <p:cNvGrpSpPr>
            <a:grpSpLocks/>
          </p:cNvGrpSpPr>
          <p:nvPr/>
        </p:nvGrpSpPr>
        <p:grpSpPr bwMode="auto">
          <a:xfrm>
            <a:off x="1498600" y="2544763"/>
            <a:ext cx="142875" cy="349250"/>
            <a:chOff x="2036" y="2057"/>
            <a:chExt cx="90" cy="220"/>
          </a:xfrm>
        </p:grpSpPr>
        <p:grpSp>
          <p:nvGrpSpPr>
            <p:cNvPr id="255008" name="Group 32"/>
            <p:cNvGrpSpPr>
              <a:grpSpLocks/>
            </p:cNvGrpSpPr>
            <p:nvPr/>
          </p:nvGrpSpPr>
          <p:grpSpPr bwMode="auto">
            <a:xfrm>
              <a:off x="2062" y="2252"/>
              <a:ext cx="35" cy="25"/>
              <a:chOff x="0" y="0"/>
              <a:chExt cx="20000" cy="20208"/>
            </a:xfrm>
          </p:grpSpPr>
          <p:sp>
            <p:nvSpPr>
              <p:cNvPr id="255009"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0"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1"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12"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3"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4"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5"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6"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7"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18"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19"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0"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1"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2"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3"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4"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5"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6"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7"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8"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29"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0"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1"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2"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3"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4"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5"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6"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7"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8"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39"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0"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1"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2"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3"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4"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5"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6" name="Line 70"/>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7" name="Line 71"/>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8" name="Line 72"/>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49"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50" name="Line 74"/>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51" name="Rectangle 75"/>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052" name="Group 76"/>
          <p:cNvGrpSpPr>
            <a:grpSpLocks/>
          </p:cNvGrpSpPr>
          <p:nvPr/>
        </p:nvGrpSpPr>
        <p:grpSpPr bwMode="auto">
          <a:xfrm>
            <a:off x="3943350" y="2178050"/>
            <a:ext cx="74613" cy="69850"/>
            <a:chOff x="1781" y="2013"/>
            <a:chExt cx="47" cy="44"/>
          </a:xfrm>
        </p:grpSpPr>
        <p:sp>
          <p:nvSpPr>
            <p:cNvPr id="255053"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54"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55" name="Rectangle 79"/>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56" name="Line 80"/>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57" name="Line 81"/>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058" name="Group 82"/>
          <p:cNvGrpSpPr>
            <a:grpSpLocks/>
          </p:cNvGrpSpPr>
          <p:nvPr/>
        </p:nvGrpSpPr>
        <p:grpSpPr bwMode="auto">
          <a:xfrm>
            <a:off x="4679950" y="2178050"/>
            <a:ext cx="74613" cy="69850"/>
            <a:chOff x="1875" y="2013"/>
            <a:chExt cx="47" cy="44"/>
          </a:xfrm>
        </p:grpSpPr>
        <p:sp>
          <p:nvSpPr>
            <p:cNvPr id="255059"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60"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61" name="Rectangle 85"/>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062" name="Group 86"/>
          <p:cNvGrpSpPr>
            <a:grpSpLocks/>
          </p:cNvGrpSpPr>
          <p:nvPr/>
        </p:nvGrpSpPr>
        <p:grpSpPr bwMode="auto">
          <a:xfrm>
            <a:off x="3919538" y="2247900"/>
            <a:ext cx="141287" cy="360363"/>
            <a:chOff x="1852" y="2057"/>
            <a:chExt cx="89" cy="227"/>
          </a:xfrm>
        </p:grpSpPr>
        <p:grpSp>
          <p:nvGrpSpPr>
            <p:cNvPr id="255063" name="Group 87"/>
            <p:cNvGrpSpPr>
              <a:grpSpLocks/>
            </p:cNvGrpSpPr>
            <p:nvPr/>
          </p:nvGrpSpPr>
          <p:grpSpPr bwMode="auto">
            <a:xfrm>
              <a:off x="1878" y="2259"/>
              <a:ext cx="35" cy="25"/>
              <a:chOff x="0" y="0"/>
              <a:chExt cx="20000" cy="19734"/>
            </a:xfrm>
          </p:grpSpPr>
          <p:sp>
            <p:nvSpPr>
              <p:cNvPr id="255064"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65"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66"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67"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68"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69"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0"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1"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2"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073" name="Group 97"/>
          <p:cNvGrpSpPr>
            <a:grpSpLocks/>
          </p:cNvGrpSpPr>
          <p:nvPr/>
        </p:nvGrpSpPr>
        <p:grpSpPr bwMode="auto">
          <a:xfrm>
            <a:off x="4211638" y="2247900"/>
            <a:ext cx="142875" cy="349250"/>
            <a:chOff x="2036" y="2057"/>
            <a:chExt cx="90" cy="220"/>
          </a:xfrm>
        </p:grpSpPr>
        <p:grpSp>
          <p:nvGrpSpPr>
            <p:cNvPr id="255074" name="Group 98"/>
            <p:cNvGrpSpPr>
              <a:grpSpLocks/>
            </p:cNvGrpSpPr>
            <p:nvPr/>
          </p:nvGrpSpPr>
          <p:grpSpPr bwMode="auto">
            <a:xfrm>
              <a:off x="2062" y="2252"/>
              <a:ext cx="35" cy="25"/>
              <a:chOff x="0" y="0"/>
              <a:chExt cx="20000" cy="20208"/>
            </a:xfrm>
          </p:grpSpPr>
          <p:sp>
            <p:nvSpPr>
              <p:cNvPr id="255075"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6"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7"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78"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79"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0"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1"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2"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3"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084" name="Rectangle 10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5" name="Rectangle 109"/>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086" name="Group 110"/>
          <p:cNvGrpSpPr>
            <a:grpSpLocks/>
          </p:cNvGrpSpPr>
          <p:nvPr/>
        </p:nvGrpSpPr>
        <p:grpSpPr bwMode="auto">
          <a:xfrm flipV="1">
            <a:off x="5119688" y="1133475"/>
            <a:ext cx="415925" cy="936625"/>
            <a:chOff x="2440" y="1064"/>
            <a:chExt cx="262" cy="590"/>
          </a:xfrm>
        </p:grpSpPr>
        <p:sp>
          <p:nvSpPr>
            <p:cNvPr id="255087"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8"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89"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90"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91"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92"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5093" name="AutoShape 117"/>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094" name="Rectangle 118"/>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95" name="AutoShape 119"/>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096"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097"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098" name="Group 122"/>
          <p:cNvGrpSpPr>
            <a:grpSpLocks/>
          </p:cNvGrpSpPr>
          <p:nvPr/>
        </p:nvGrpSpPr>
        <p:grpSpPr bwMode="auto">
          <a:xfrm flipV="1">
            <a:off x="5756275" y="1995488"/>
            <a:ext cx="77788" cy="57150"/>
            <a:chOff x="2834" y="1154"/>
            <a:chExt cx="49" cy="36"/>
          </a:xfrm>
        </p:grpSpPr>
        <p:sp>
          <p:nvSpPr>
            <p:cNvPr id="255099"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0"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101"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2"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3"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4"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5"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106" name="Group 130"/>
          <p:cNvGrpSpPr>
            <a:grpSpLocks/>
          </p:cNvGrpSpPr>
          <p:nvPr/>
        </p:nvGrpSpPr>
        <p:grpSpPr bwMode="auto">
          <a:xfrm flipV="1">
            <a:off x="5491163" y="2032000"/>
            <a:ext cx="158750" cy="111125"/>
            <a:chOff x="2619" y="1091"/>
            <a:chExt cx="100" cy="70"/>
          </a:xfrm>
        </p:grpSpPr>
        <p:sp>
          <p:nvSpPr>
            <p:cNvPr id="255107"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8"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09"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110" name="Group 134"/>
          <p:cNvGrpSpPr>
            <a:grpSpLocks/>
          </p:cNvGrpSpPr>
          <p:nvPr/>
        </p:nvGrpSpPr>
        <p:grpSpPr bwMode="auto">
          <a:xfrm flipV="1">
            <a:off x="5868988" y="1995488"/>
            <a:ext cx="77787" cy="57150"/>
            <a:chOff x="2834" y="1154"/>
            <a:chExt cx="49" cy="36"/>
          </a:xfrm>
        </p:grpSpPr>
        <p:sp>
          <p:nvSpPr>
            <p:cNvPr id="255111"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12"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113"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14"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15"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16"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17"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5118"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5119"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0"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1"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2"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3"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4"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5"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6"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7"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8"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29"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0"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1" name="Line 155"/>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2"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3"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4"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5135"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136"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5137"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8"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39"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0"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1"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2"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3"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4"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145" name="Group 169"/>
          <p:cNvGrpSpPr>
            <a:grpSpLocks/>
          </p:cNvGrpSpPr>
          <p:nvPr/>
        </p:nvGrpSpPr>
        <p:grpSpPr bwMode="auto">
          <a:xfrm rot="5400000">
            <a:off x="3285331" y="4418807"/>
            <a:ext cx="84137" cy="177800"/>
            <a:chOff x="0" y="0"/>
            <a:chExt cx="20000" cy="20000"/>
          </a:xfrm>
        </p:grpSpPr>
        <p:sp>
          <p:nvSpPr>
            <p:cNvPr id="255146"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47"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148" name="Group 172"/>
          <p:cNvGrpSpPr>
            <a:grpSpLocks/>
          </p:cNvGrpSpPr>
          <p:nvPr/>
        </p:nvGrpSpPr>
        <p:grpSpPr bwMode="auto">
          <a:xfrm flipH="1">
            <a:off x="4978400" y="3932238"/>
            <a:ext cx="74613" cy="171450"/>
            <a:chOff x="0" y="0"/>
            <a:chExt cx="20000" cy="20000"/>
          </a:xfrm>
        </p:grpSpPr>
        <p:sp>
          <p:nvSpPr>
            <p:cNvPr id="255149"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50"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151"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52"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53"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154"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5155"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56"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157" name="Group 181"/>
          <p:cNvGrpSpPr>
            <a:grpSpLocks/>
          </p:cNvGrpSpPr>
          <p:nvPr/>
        </p:nvGrpSpPr>
        <p:grpSpPr bwMode="auto">
          <a:xfrm rot="-10800000" flipH="1" flipV="1">
            <a:off x="5673725" y="1590675"/>
            <a:ext cx="77788" cy="57150"/>
            <a:chOff x="2834" y="1154"/>
            <a:chExt cx="49" cy="36"/>
          </a:xfrm>
        </p:grpSpPr>
        <p:sp>
          <p:nvSpPr>
            <p:cNvPr id="255158"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59"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160"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1"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2"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3"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4"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165" name="Group 189"/>
          <p:cNvGrpSpPr>
            <a:grpSpLocks/>
          </p:cNvGrpSpPr>
          <p:nvPr/>
        </p:nvGrpSpPr>
        <p:grpSpPr bwMode="auto">
          <a:xfrm rot="-10800000" flipH="1" flipV="1">
            <a:off x="5408613" y="1500188"/>
            <a:ext cx="158750" cy="111125"/>
            <a:chOff x="2619" y="1091"/>
            <a:chExt cx="100" cy="70"/>
          </a:xfrm>
        </p:grpSpPr>
        <p:sp>
          <p:nvSpPr>
            <p:cNvPr id="255166"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7"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68"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169" name="Group 193"/>
          <p:cNvGrpSpPr>
            <a:grpSpLocks/>
          </p:cNvGrpSpPr>
          <p:nvPr/>
        </p:nvGrpSpPr>
        <p:grpSpPr bwMode="auto">
          <a:xfrm rot="-10800000" flipH="1" flipV="1">
            <a:off x="5786438" y="1590675"/>
            <a:ext cx="77787" cy="57150"/>
            <a:chOff x="2834" y="1154"/>
            <a:chExt cx="49" cy="36"/>
          </a:xfrm>
        </p:grpSpPr>
        <p:sp>
          <p:nvSpPr>
            <p:cNvPr id="255170"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71"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172"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173" name="Group 197"/>
          <p:cNvGrpSpPr>
            <a:grpSpLocks/>
          </p:cNvGrpSpPr>
          <p:nvPr/>
        </p:nvGrpSpPr>
        <p:grpSpPr bwMode="auto">
          <a:xfrm rot="-10800000">
            <a:off x="2897188" y="5854700"/>
            <a:ext cx="311150" cy="212725"/>
            <a:chOff x="1783" y="2458"/>
            <a:chExt cx="196" cy="134"/>
          </a:xfrm>
        </p:grpSpPr>
        <p:sp>
          <p:nvSpPr>
            <p:cNvPr id="255174" name="Line 198"/>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75"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5176"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77"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178"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5179" name="Group 203"/>
          <p:cNvGrpSpPr>
            <a:grpSpLocks/>
          </p:cNvGrpSpPr>
          <p:nvPr/>
        </p:nvGrpSpPr>
        <p:grpSpPr bwMode="auto">
          <a:xfrm rot="10800000" flipH="1">
            <a:off x="320675" y="5851525"/>
            <a:ext cx="311150" cy="212725"/>
            <a:chOff x="1783" y="2458"/>
            <a:chExt cx="196" cy="134"/>
          </a:xfrm>
        </p:grpSpPr>
        <p:sp>
          <p:nvSpPr>
            <p:cNvPr id="255180"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1"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5182"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3"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4"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5" name="Line 209"/>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6"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7"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8"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89"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0"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1"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2"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3" name="Line 217"/>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4"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5"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6"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7"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8"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199"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0"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1"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2"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3"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4"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5" name="Line 229"/>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6"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7"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8"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09" name="Line 233"/>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10" name="Group 234"/>
          <p:cNvGrpSpPr>
            <a:grpSpLocks/>
          </p:cNvGrpSpPr>
          <p:nvPr/>
        </p:nvGrpSpPr>
        <p:grpSpPr bwMode="auto">
          <a:xfrm>
            <a:off x="1385888" y="3957638"/>
            <a:ext cx="131762" cy="133350"/>
            <a:chOff x="873" y="2493"/>
            <a:chExt cx="83" cy="84"/>
          </a:xfrm>
        </p:grpSpPr>
        <p:sp>
          <p:nvSpPr>
            <p:cNvPr id="255211"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12"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213"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19"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0"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1"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2"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3"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4"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5"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6"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7"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8"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29" name="Line 2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30" name="Line 2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31"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5232"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5233"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34" name="Group 258"/>
          <p:cNvGrpSpPr>
            <a:grpSpLocks/>
          </p:cNvGrpSpPr>
          <p:nvPr/>
        </p:nvGrpSpPr>
        <p:grpSpPr bwMode="auto">
          <a:xfrm>
            <a:off x="4687888" y="1397000"/>
            <a:ext cx="212725" cy="336550"/>
            <a:chOff x="2913" y="984"/>
            <a:chExt cx="134" cy="212"/>
          </a:xfrm>
        </p:grpSpPr>
        <p:sp>
          <p:nvSpPr>
            <p:cNvPr id="255235"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36"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5237"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38"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5239"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0"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1"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42" name="Group 266"/>
          <p:cNvGrpSpPr>
            <a:grpSpLocks/>
          </p:cNvGrpSpPr>
          <p:nvPr/>
        </p:nvGrpSpPr>
        <p:grpSpPr bwMode="auto">
          <a:xfrm flipH="1">
            <a:off x="2606675" y="5341938"/>
            <a:ext cx="288925" cy="1058862"/>
            <a:chOff x="414" y="2846"/>
            <a:chExt cx="182" cy="667"/>
          </a:xfrm>
        </p:grpSpPr>
        <p:grpSp>
          <p:nvGrpSpPr>
            <p:cNvPr id="255243" name="Group 267"/>
            <p:cNvGrpSpPr>
              <a:grpSpLocks/>
            </p:cNvGrpSpPr>
            <p:nvPr/>
          </p:nvGrpSpPr>
          <p:grpSpPr bwMode="auto">
            <a:xfrm>
              <a:off x="417" y="3213"/>
              <a:ext cx="41" cy="54"/>
              <a:chOff x="419" y="3223"/>
              <a:chExt cx="41" cy="54"/>
            </a:xfrm>
          </p:grpSpPr>
          <p:sp>
            <p:nvSpPr>
              <p:cNvPr id="255244"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5"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246"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7"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8"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49"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0"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1"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2"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3"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4"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5"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6"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57"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58" name="Group 282"/>
            <p:cNvGrpSpPr>
              <a:grpSpLocks/>
            </p:cNvGrpSpPr>
            <p:nvPr/>
          </p:nvGrpSpPr>
          <p:grpSpPr bwMode="auto">
            <a:xfrm>
              <a:off x="416" y="3126"/>
              <a:ext cx="41" cy="54"/>
              <a:chOff x="419" y="3223"/>
              <a:chExt cx="41" cy="54"/>
            </a:xfrm>
          </p:grpSpPr>
          <p:sp>
            <p:nvSpPr>
              <p:cNvPr id="255259"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0"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5261" name="Group 285"/>
          <p:cNvGrpSpPr>
            <a:grpSpLocks/>
          </p:cNvGrpSpPr>
          <p:nvPr/>
        </p:nvGrpSpPr>
        <p:grpSpPr bwMode="auto">
          <a:xfrm>
            <a:off x="625475" y="5330825"/>
            <a:ext cx="288925" cy="1058863"/>
            <a:chOff x="414" y="2846"/>
            <a:chExt cx="182" cy="667"/>
          </a:xfrm>
        </p:grpSpPr>
        <p:grpSp>
          <p:nvGrpSpPr>
            <p:cNvPr id="255262" name="Group 286"/>
            <p:cNvGrpSpPr>
              <a:grpSpLocks/>
            </p:cNvGrpSpPr>
            <p:nvPr/>
          </p:nvGrpSpPr>
          <p:grpSpPr bwMode="auto">
            <a:xfrm>
              <a:off x="417" y="3213"/>
              <a:ext cx="41" cy="54"/>
              <a:chOff x="419" y="3223"/>
              <a:chExt cx="41" cy="54"/>
            </a:xfrm>
          </p:grpSpPr>
          <p:sp>
            <p:nvSpPr>
              <p:cNvPr id="255263"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4"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265"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6"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7"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8"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69"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0"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1"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2"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3"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4"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5"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6"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77" name="Group 301"/>
            <p:cNvGrpSpPr>
              <a:grpSpLocks/>
            </p:cNvGrpSpPr>
            <p:nvPr/>
          </p:nvGrpSpPr>
          <p:grpSpPr bwMode="auto">
            <a:xfrm>
              <a:off x="416" y="3126"/>
              <a:ext cx="41" cy="54"/>
              <a:chOff x="419" y="3223"/>
              <a:chExt cx="41" cy="54"/>
            </a:xfrm>
          </p:grpSpPr>
          <p:sp>
            <p:nvSpPr>
              <p:cNvPr id="255278"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79"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5280"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81"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82"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83"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84" name="Group 308"/>
          <p:cNvGrpSpPr>
            <a:grpSpLocks/>
          </p:cNvGrpSpPr>
          <p:nvPr/>
        </p:nvGrpSpPr>
        <p:grpSpPr bwMode="auto">
          <a:xfrm>
            <a:off x="795338" y="2474913"/>
            <a:ext cx="74612" cy="69850"/>
            <a:chOff x="1875" y="2013"/>
            <a:chExt cx="47" cy="44"/>
          </a:xfrm>
        </p:grpSpPr>
        <p:sp>
          <p:nvSpPr>
            <p:cNvPr id="255285"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86"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287"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88"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289"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90"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291" name="Line 31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92"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93"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94"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295" name="Group 319"/>
          <p:cNvGrpSpPr>
            <a:grpSpLocks/>
          </p:cNvGrpSpPr>
          <p:nvPr/>
        </p:nvGrpSpPr>
        <p:grpSpPr bwMode="auto">
          <a:xfrm>
            <a:off x="1547813" y="2471738"/>
            <a:ext cx="74612" cy="69850"/>
            <a:chOff x="1781" y="2013"/>
            <a:chExt cx="47" cy="44"/>
          </a:xfrm>
        </p:grpSpPr>
        <p:sp>
          <p:nvSpPr>
            <p:cNvPr id="255296"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297"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298"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5299"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5300"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301"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2" name="Line 32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3" name="Line 32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4"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5305"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6"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7"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5308"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09" name="Rectangle 33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0" name="Rectangle 33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11" name="Group 335"/>
          <p:cNvGrpSpPr>
            <a:grpSpLocks/>
          </p:cNvGrpSpPr>
          <p:nvPr/>
        </p:nvGrpSpPr>
        <p:grpSpPr bwMode="auto">
          <a:xfrm rot="-5400000">
            <a:off x="1893094" y="1185069"/>
            <a:ext cx="77788" cy="57150"/>
            <a:chOff x="2834" y="1154"/>
            <a:chExt cx="49" cy="36"/>
          </a:xfrm>
        </p:grpSpPr>
        <p:sp>
          <p:nvSpPr>
            <p:cNvPr id="255312" name="Line 3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3" name="Line 3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314" name="Line 33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5" name="Line 33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6" name="Line 34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7" name="Line 34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18" name="Line 34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19" name="Group 343"/>
          <p:cNvGrpSpPr>
            <a:grpSpLocks/>
          </p:cNvGrpSpPr>
          <p:nvPr/>
        </p:nvGrpSpPr>
        <p:grpSpPr bwMode="auto">
          <a:xfrm rot="-5400000">
            <a:off x="1789113" y="1382712"/>
            <a:ext cx="158750" cy="111125"/>
            <a:chOff x="2619" y="1091"/>
            <a:chExt cx="100" cy="70"/>
          </a:xfrm>
        </p:grpSpPr>
        <p:sp>
          <p:nvSpPr>
            <p:cNvPr id="255320" name="Oval 3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21" name="Line 3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22" name="Line 3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323" name="Group 347"/>
          <p:cNvGrpSpPr>
            <a:grpSpLocks/>
          </p:cNvGrpSpPr>
          <p:nvPr/>
        </p:nvGrpSpPr>
        <p:grpSpPr bwMode="auto">
          <a:xfrm rot="-5400000">
            <a:off x="1893094" y="1072357"/>
            <a:ext cx="77787" cy="57150"/>
            <a:chOff x="2834" y="1154"/>
            <a:chExt cx="49" cy="36"/>
          </a:xfrm>
        </p:grpSpPr>
        <p:sp>
          <p:nvSpPr>
            <p:cNvPr id="255324" name="Line 3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25" name="Line 3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326" name="Text Box 35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5327" name="Line 351"/>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29" name="Group 353"/>
          <p:cNvGrpSpPr>
            <a:grpSpLocks/>
          </p:cNvGrpSpPr>
          <p:nvPr/>
        </p:nvGrpSpPr>
        <p:grpSpPr bwMode="auto">
          <a:xfrm rot="5400000" flipH="1">
            <a:off x="2536825" y="1089026"/>
            <a:ext cx="681037" cy="188912"/>
            <a:chOff x="2621" y="712"/>
            <a:chExt cx="429" cy="119"/>
          </a:xfrm>
        </p:grpSpPr>
        <p:sp>
          <p:nvSpPr>
            <p:cNvPr id="255330" name="Rectangle 35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1" name="Rectangle 35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32" name="Group 356"/>
            <p:cNvGrpSpPr>
              <a:grpSpLocks/>
            </p:cNvGrpSpPr>
            <p:nvPr/>
          </p:nvGrpSpPr>
          <p:grpSpPr bwMode="auto">
            <a:xfrm>
              <a:off x="2788" y="795"/>
              <a:ext cx="49" cy="36"/>
              <a:chOff x="2834" y="1154"/>
              <a:chExt cx="49" cy="36"/>
            </a:xfrm>
          </p:grpSpPr>
          <p:sp>
            <p:nvSpPr>
              <p:cNvPr id="255333"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4"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335" name="Line 35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6" name="Line 36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7" name="Line 36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8" name="Line 36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39" name="Line 36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40" name="Group 364"/>
            <p:cNvGrpSpPr>
              <a:grpSpLocks/>
            </p:cNvGrpSpPr>
            <p:nvPr/>
          </p:nvGrpSpPr>
          <p:grpSpPr bwMode="auto">
            <a:xfrm>
              <a:off x="2621" y="738"/>
              <a:ext cx="100" cy="70"/>
              <a:chOff x="2619" y="1091"/>
              <a:chExt cx="100" cy="70"/>
            </a:xfrm>
          </p:grpSpPr>
          <p:sp>
            <p:nvSpPr>
              <p:cNvPr id="255341"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42"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43"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5344" name="Group 368"/>
            <p:cNvGrpSpPr>
              <a:grpSpLocks/>
            </p:cNvGrpSpPr>
            <p:nvPr/>
          </p:nvGrpSpPr>
          <p:grpSpPr bwMode="auto">
            <a:xfrm>
              <a:off x="2859" y="795"/>
              <a:ext cx="49" cy="36"/>
              <a:chOff x="2834" y="1154"/>
              <a:chExt cx="49" cy="36"/>
            </a:xfrm>
          </p:grpSpPr>
          <p:sp>
            <p:nvSpPr>
              <p:cNvPr id="255345"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46"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5347" name="Line 37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48" name="Line 372"/>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49" name="Group 373"/>
          <p:cNvGrpSpPr>
            <a:grpSpLocks/>
          </p:cNvGrpSpPr>
          <p:nvPr/>
        </p:nvGrpSpPr>
        <p:grpSpPr bwMode="auto">
          <a:xfrm rot="5400000">
            <a:off x="2184400" y="992188"/>
            <a:ext cx="282575" cy="171450"/>
            <a:chOff x="936" y="744"/>
            <a:chExt cx="178" cy="108"/>
          </a:xfrm>
        </p:grpSpPr>
        <p:sp>
          <p:nvSpPr>
            <p:cNvPr id="255350" name="Line 374"/>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1" name="AutoShape 37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5352" name="Line 37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3" name="Oval 37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4"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5355" name="Group 379"/>
          <p:cNvGrpSpPr>
            <a:grpSpLocks/>
          </p:cNvGrpSpPr>
          <p:nvPr/>
        </p:nvGrpSpPr>
        <p:grpSpPr bwMode="auto">
          <a:xfrm>
            <a:off x="976313" y="4151313"/>
            <a:ext cx="481012" cy="242887"/>
            <a:chOff x="615" y="2615"/>
            <a:chExt cx="303" cy="153"/>
          </a:xfrm>
        </p:grpSpPr>
        <p:sp>
          <p:nvSpPr>
            <p:cNvPr id="255356" name="Oval 38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7" name="Line 38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8" name="Line 38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5359" name="Line 38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5360" name="Text Box 384"/>
          <p:cNvSpPr txBox="1">
            <a:spLocks noChangeArrowheads="1"/>
          </p:cNvSpPr>
          <p:nvPr/>
        </p:nvSpPr>
        <p:spPr bwMode="auto">
          <a:xfrm>
            <a:off x="6015038" y="4070350"/>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a:t>
            </a:r>
          </a:p>
        </p:txBody>
      </p:sp>
    </p:spTree>
  </p:cSld>
  <p:clrMapOvr>
    <a:masterClrMapping/>
  </p:clrMapOvr>
  <p:transition xmlns:p14="http://schemas.microsoft.com/office/powerpoint/2010/main" advTm="0"/>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262192ED-EA9C-4F4C-958F-EBD3F5EA1DB4}" type="slidenum">
              <a:rPr lang="en-US"/>
              <a:pPr/>
              <a:t>188</a:t>
            </a:fld>
            <a:endParaRPr lang="en-US"/>
          </a:p>
        </p:txBody>
      </p:sp>
      <p:sp>
        <p:nvSpPr>
          <p:cNvPr id="256002" name="Text Box 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6003"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6004" name="Line 4"/>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05"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6006"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a:t>
            </a:r>
          </a:p>
        </p:txBody>
      </p:sp>
      <p:sp>
        <p:nvSpPr>
          <p:cNvPr id="256007"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08"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09" name="Rectangle 9"/>
          <p:cNvSpPr>
            <a:spLocks noChangeArrowheads="1"/>
          </p:cNvSpPr>
          <p:nvPr/>
        </p:nvSpPr>
        <p:spPr bwMode="auto">
          <a:xfrm rot="5400000">
            <a:off x="1146970" y="1221581"/>
            <a:ext cx="455612" cy="7969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010" name="Group 10"/>
          <p:cNvGrpSpPr>
            <a:grpSpLocks/>
          </p:cNvGrpSpPr>
          <p:nvPr/>
        </p:nvGrpSpPr>
        <p:grpSpPr bwMode="auto">
          <a:xfrm>
            <a:off x="838200" y="1404938"/>
            <a:ext cx="1363663" cy="415925"/>
            <a:chOff x="437" y="1012"/>
            <a:chExt cx="859" cy="262"/>
          </a:xfrm>
        </p:grpSpPr>
        <p:sp>
          <p:nvSpPr>
            <p:cNvPr id="256011"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2"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3"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4"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5"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6"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017"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8"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19"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020" name="Group 20"/>
          <p:cNvGrpSpPr>
            <a:grpSpLocks/>
          </p:cNvGrpSpPr>
          <p:nvPr/>
        </p:nvGrpSpPr>
        <p:grpSpPr bwMode="auto">
          <a:xfrm>
            <a:off x="1206500" y="2544763"/>
            <a:ext cx="141288" cy="360362"/>
            <a:chOff x="1852" y="2057"/>
            <a:chExt cx="89" cy="227"/>
          </a:xfrm>
        </p:grpSpPr>
        <p:grpSp>
          <p:nvGrpSpPr>
            <p:cNvPr id="256021" name="Group 21"/>
            <p:cNvGrpSpPr>
              <a:grpSpLocks/>
            </p:cNvGrpSpPr>
            <p:nvPr/>
          </p:nvGrpSpPr>
          <p:grpSpPr bwMode="auto">
            <a:xfrm>
              <a:off x="1878" y="2259"/>
              <a:ext cx="35" cy="25"/>
              <a:chOff x="0" y="0"/>
              <a:chExt cx="20000" cy="19734"/>
            </a:xfrm>
          </p:grpSpPr>
          <p:sp>
            <p:nvSpPr>
              <p:cNvPr id="256022"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3"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4"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25"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6"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7"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8"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29"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0"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031" name="Group 31"/>
          <p:cNvGrpSpPr>
            <a:grpSpLocks/>
          </p:cNvGrpSpPr>
          <p:nvPr/>
        </p:nvGrpSpPr>
        <p:grpSpPr bwMode="auto">
          <a:xfrm>
            <a:off x="1498600" y="2544763"/>
            <a:ext cx="142875" cy="349250"/>
            <a:chOff x="2036" y="2057"/>
            <a:chExt cx="90" cy="220"/>
          </a:xfrm>
        </p:grpSpPr>
        <p:grpSp>
          <p:nvGrpSpPr>
            <p:cNvPr id="256032" name="Group 32"/>
            <p:cNvGrpSpPr>
              <a:grpSpLocks/>
            </p:cNvGrpSpPr>
            <p:nvPr/>
          </p:nvGrpSpPr>
          <p:grpSpPr bwMode="auto">
            <a:xfrm>
              <a:off x="2062" y="2252"/>
              <a:ext cx="35" cy="25"/>
              <a:chOff x="0" y="0"/>
              <a:chExt cx="20000" cy="20208"/>
            </a:xfrm>
          </p:grpSpPr>
          <p:sp>
            <p:nvSpPr>
              <p:cNvPr id="256033"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4"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5"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36"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7"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8"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39"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0"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1"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42"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3"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4"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5"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6"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7"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8"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49"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0"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1"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2"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3"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4"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5"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6"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7"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8"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59"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0"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1"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2"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3"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4"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5"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6"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7"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8"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69"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0" name="Line 70"/>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1" name="Line 71"/>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2" name="Line 72"/>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3"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4" name="Line 74"/>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5" name="Rectangle 75"/>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076" name="Group 76"/>
          <p:cNvGrpSpPr>
            <a:grpSpLocks/>
          </p:cNvGrpSpPr>
          <p:nvPr/>
        </p:nvGrpSpPr>
        <p:grpSpPr bwMode="auto">
          <a:xfrm>
            <a:off x="3943350" y="2178050"/>
            <a:ext cx="74613" cy="69850"/>
            <a:chOff x="1781" y="2013"/>
            <a:chExt cx="47" cy="44"/>
          </a:xfrm>
        </p:grpSpPr>
        <p:sp>
          <p:nvSpPr>
            <p:cNvPr id="256077"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78"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79" name="Rectangle 79"/>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80" name="Line 80"/>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81" name="Line 81"/>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082" name="Group 82"/>
          <p:cNvGrpSpPr>
            <a:grpSpLocks/>
          </p:cNvGrpSpPr>
          <p:nvPr/>
        </p:nvGrpSpPr>
        <p:grpSpPr bwMode="auto">
          <a:xfrm>
            <a:off x="4679950" y="2178050"/>
            <a:ext cx="74613" cy="69850"/>
            <a:chOff x="1875" y="2013"/>
            <a:chExt cx="47" cy="44"/>
          </a:xfrm>
        </p:grpSpPr>
        <p:sp>
          <p:nvSpPr>
            <p:cNvPr id="256083"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84"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85" name="Rectangle 85"/>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086" name="Group 86"/>
          <p:cNvGrpSpPr>
            <a:grpSpLocks/>
          </p:cNvGrpSpPr>
          <p:nvPr/>
        </p:nvGrpSpPr>
        <p:grpSpPr bwMode="auto">
          <a:xfrm>
            <a:off x="3919538" y="2247900"/>
            <a:ext cx="141287" cy="360363"/>
            <a:chOff x="1852" y="2057"/>
            <a:chExt cx="89" cy="227"/>
          </a:xfrm>
        </p:grpSpPr>
        <p:grpSp>
          <p:nvGrpSpPr>
            <p:cNvPr id="256087" name="Group 87"/>
            <p:cNvGrpSpPr>
              <a:grpSpLocks/>
            </p:cNvGrpSpPr>
            <p:nvPr/>
          </p:nvGrpSpPr>
          <p:grpSpPr bwMode="auto">
            <a:xfrm>
              <a:off x="1878" y="2259"/>
              <a:ext cx="35" cy="25"/>
              <a:chOff x="0" y="0"/>
              <a:chExt cx="20000" cy="19734"/>
            </a:xfrm>
          </p:grpSpPr>
          <p:sp>
            <p:nvSpPr>
              <p:cNvPr id="256088"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89"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0"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091"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2"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3"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4"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5"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096"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097" name="Group 97"/>
          <p:cNvGrpSpPr>
            <a:grpSpLocks/>
          </p:cNvGrpSpPr>
          <p:nvPr/>
        </p:nvGrpSpPr>
        <p:grpSpPr bwMode="auto">
          <a:xfrm>
            <a:off x="4211638" y="2247900"/>
            <a:ext cx="142875" cy="349250"/>
            <a:chOff x="2036" y="2057"/>
            <a:chExt cx="90" cy="220"/>
          </a:xfrm>
        </p:grpSpPr>
        <p:grpSp>
          <p:nvGrpSpPr>
            <p:cNvPr id="256098" name="Group 98"/>
            <p:cNvGrpSpPr>
              <a:grpSpLocks/>
            </p:cNvGrpSpPr>
            <p:nvPr/>
          </p:nvGrpSpPr>
          <p:grpSpPr bwMode="auto">
            <a:xfrm>
              <a:off x="2062" y="2252"/>
              <a:ext cx="35" cy="25"/>
              <a:chOff x="0" y="0"/>
              <a:chExt cx="20000" cy="20208"/>
            </a:xfrm>
          </p:grpSpPr>
          <p:sp>
            <p:nvSpPr>
              <p:cNvPr id="256099"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0"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1"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02"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3"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4"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5"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6"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7"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08" name="Rectangle 10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09" name="Rectangle 109"/>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10" name="Group 110"/>
          <p:cNvGrpSpPr>
            <a:grpSpLocks/>
          </p:cNvGrpSpPr>
          <p:nvPr/>
        </p:nvGrpSpPr>
        <p:grpSpPr bwMode="auto">
          <a:xfrm flipV="1">
            <a:off x="5119688" y="1133475"/>
            <a:ext cx="415925" cy="936625"/>
            <a:chOff x="2440" y="1064"/>
            <a:chExt cx="262" cy="590"/>
          </a:xfrm>
        </p:grpSpPr>
        <p:sp>
          <p:nvSpPr>
            <p:cNvPr id="256111"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2"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3"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4"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5"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6"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117" name="AutoShape 117"/>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18" name="Rectangle 118"/>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19" name="AutoShape 119"/>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20"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1"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22" name="Group 122"/>
          <p:cNvGrpSpPr>
            <a:grpSpLocks/>
          </p:cNvGrpSpPr>
          <p:nvPr/>
        </p:nvGrpSpPr>
        <p:grpSpPr bwMode="auto">
          <a:xfrm flipV="1">
            <a:off x="5756275" y="1995488"/>
            <a:ext cx="77788" cy="57150"/>
            <a:chOff x="2834" y="1154"/>
            <a:chExt cx="49" cy="36"/>
          </a:xfrm>
        </p:grpSpPr>
        <p:sp>
          <p:nvSpPr>
            <p:cNvPr id="256123"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4"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25"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6"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7"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8"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29"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30" name="Group 130"/>
          <p:cNvGrpSpPr>
            <a:grpSpLocks/>
          </p:cNvGrpSpPr>
          <p:nvPr/>
        </p:nvGrpSpPr>
        <p:grpSpPr bwMode="auto">
          <a:xfrm flipV="1">
            <a:off x="5491163" y="2032000"/>
            <a:ext cx="158750" cy="111125"/>
            <a:chOff x="2619" y="1091"/>
            <a:chExt cx="100" cy="70"/>
          </a:xfrm>
        </p:grpSpPr>
        <p:sp>
          <p:nvSpPr>
            <p:cNvPr id="256131"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2"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3"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134" name="Group 134"/>
          <p:cNvGrpSpPr>
            <a:grpSpLocks/>
          </p:cNvGrpSpPr>
          <p:nvPr/>
        </p:nvGrpSpPr>
        <p:grpSpPr bwMode="auto">
          <a:xfrm flipV="1">
            <a:off x="5868988" y="1995488"/>
            <a:ext cx="77787" cy="57150"/>
            <a:chOff x="2834" y="1154"/>
            <a:chExt cx="49" cy="36"/>
          </a:xfrm>
        </p:grpSpPr>
        <p:sp>
          <p:nvSpPr>
            <p:cNvPr id="256135"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6"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37"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8"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39"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0"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1"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6142"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6143"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4"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5"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6"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7"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8"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49"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0"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1"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2"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3"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4"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5" name="Line 155"/>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6"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7"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58"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6159"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60"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6161"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2"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3"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4"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5"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6"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7"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68"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69" name="Group 169"/>
          <p:cNvGrpSpPr>
            <a:grpSpLocks/>
          </p:cNvGrpSpPr>
          <p:nvPr/>
        </p:nvGrpSpPr>
        <p:grpSpPr bwMode="auto">
          <a:xfrm rot="5400000">
            <a:off x="3285331" y="4418807"/>
            <a:ext cx="84137" cy="177800"/>
            <a:chOff x="0" y="0"/>
            <a:chExt cx="20000" cy="20000"/>
          </a:xfrm>
        </p:grpSpPr>
        <p:sp>
          <p:nvSpPr>
            <p:cNvPr id="256170"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71"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172" name="Group 172"/>
          <p:cNvGrpSpPr>
            <a:grpSpLocks/>
          </p:cNvGrpSpPr>
          <p:nvPr/>
        </p:nvGrpSpPr>
        <p:grpSpPr bwMode="auto">
          <a:xfrm flipH="1">
            <a:off x="4978400" y="3932238"/>
            <a:ext cx="74613" cy="171450"/>
            <a:chOff x="0" y="0"/>
            <a:chExt cx="20000" cy="20000"/>
          </a:xfrm>
        </p:grpSpPr>
        <p:sp>
          <p:nvSpPr>
            <p:cNvPr id="256173"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74"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75"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76"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77"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178"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6179"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0"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81" name="Group 181"/>
          <p:cNvGrpSpPr>
            <a:grpSpLocks/>
          </p:cNvGrpSpPr>
          <p:nvPr/>
        </p:nvGrpSpPr>
        <p:grpSpPr bwMode="auto">
          <a:xfrm rot="-10800000" flipH="1" flipV="1">
            <a:off x="5673725" y="1590675"/>
            <a:ext cx="77788" cy="57150"/>
            <a:chOff x="2834" y="1154"/>
            <a:chExt cx="49" cy="36"/>
          </a:xfrm>
        </p:grpSpPr>
        <p:sp>
          <p:nvSpPr>
            <p:cNvPr id="256182"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3"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84"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5"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6"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7"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88"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89" name="Group 189"/>
          <p:cNvGrpSpPr>
            <a:grpSpLocks/>
          </p:cNvGrpSpPr>
          <p:nvPr/>
        </p:nvGrpSpPr>
        <p:grpSpPr bwMode="auto">
          <a:xfrm rot="-10800000" flipH="1" flipV="1">
            <a:off x="5408613" y="1500188"/>
            <a:ext cx="158750" cy="111125"/>
            <a:chOff x="2619" y="1091"/>
            <a:chExt cx="100" cy="70"/>
          </a:xfrm>
        </p:grpSpPr>
        <p:sp>
          <p:nvSpPr>
            <p:cNvPr id="256190"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1"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2"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193" name="Group 193"/>
          <p:cNvGrpSpPr>
            <a:grpSpLocks/>
          </p:cNvGrpSpPr>
          <p:nvPr/>
        </p:nvGrpSpPr>
        <p:grpSpPr bwMode="auto">
          <a:xfrm rot="-10800000" flipH="1" flipV="1">
            <a:off x="5786438" y="1590675"/>
            <a:ext cx="77787" cy="57150"/>
            <a:chOff x="2834" y="1154"/>
            <a:chExt cx="49" cy="36"/>
          </a:xfrm>
        </p:grpSpPr>
        <p:sp>
          <p:nvSpPr>
            <p:cNvPr id="256194"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5"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196"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197" name="Group 197"/>
          <p:cNvGrpSpPr>
            <a:grpSpLocks/>
          </p:cNvGrpSpPr>
          <p:nvPr/>
        </p:nvGrpSpPr>
        <p:grpSpPr bwMode="auto">
          <a:xfrm rot="-10800000">
            <a:off x="2897188" y="5854700"/>
            <a:ext cx="311150" cy="212725"/>
            <a:chOff x="1783" y="2458"/>
            <a:chExt cx="196" cy="134"/>
          </a:xfrm>
        </p:grpSpPr>
        <p:sp>
          <p:nvSpPr>
            <p:cNvPr id="256198" name="Line 198"/>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199"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200"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1"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202"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6203" name="Group 203"/>
          <p:cNvGrpSpPr>
            <a:grpSpLocks/>
          </p:cNvGrpSpPr>
          <p:nvPr/>
        </p:nvGrpSpPr>
        <p:grpSpPr bwMode="auto">
          <a:xfrm rot="10800000" flipH="1">
            <a:off x="320675" y="5851525"/>
            <a:ext cx="311150" cy="212725"/>
            <a:chOff x="1783" y="2458"/>
            <a:chExt cx="196" cy="134"/>
          </a:xfrm>
        </p:grpSpPr>
        <p:sp>
          <p:nvSpPr>
            <p:cNvPr id="256204"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5"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206"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7"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8"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09" name="Line 209"/>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0"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1"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2"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3"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4"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5"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6"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7" name="Line 217"/>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8"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19"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0"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1"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2"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3"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4"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5"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6"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7"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8"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29" name="Line 229"/>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0"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1"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2"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3" name="Line 233"/>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234" name="Group 234"/>
          <p:cNvGrpSpPr>
            <a:grpSpLocks/>
          </p:cNvGrpSpPr>
          <p:nvPr/>
        </p:nvGrpSpPr>
        <p:grpSpPr bwMode="auto">
          <a:xfrm>
            <a:off x="1385888" y="3957638"/>
            <a:ext cx="131762" cy="133350"/>
            <a:chOff x="873" y="2493"/>
            <a:chExt cx="83" cy="84"/>
          </a:xfrm>
        </p:grpSpPr>
        <p:sp>
          <p:nvSpPr>
            <p:cNvPr id="256235"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36"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37"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3"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4"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5"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6"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7"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8"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49"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0"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1"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2"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3" name="Line 2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4" name="Line 2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55"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6256"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6257"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258" name="Group 258"/>
          <p:cNvGrpSpPr>
            <a:grpSpLocks/>
          </p:cNvGrpSpPr>
          <p:nvPr/>
        </p:nvGrpSpPr>
        <p:grpSpPr bwMode="auto">
          <a:xfrm>
            <a:off x="4687888" y="1397000"/>
            <a:ext cx="212725" cy="336550"/>
            <a:chOff x="2913" y="984"/>
            <a:chExt cx="134" cy="212"/>
          </a:xfrm>
        </p:grpSpPr>
        <p:sp>
          <p:nvSpPr>
            <p:cNvPr id="256259"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0"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261"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2"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6263"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4"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5"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266" name="Group 266"/>
          <p:cNvGrpSpPr>
            <a:grpSpLocks/>
          </p:cNvGrpSpPr>
          <p:nvPr/>
        </p:nvGrpSpPr>
        <p:grpSpPr bwMode="auto">
          <a:xfrm flipH="1">
            <a:off x="2606675" y="5341938"/>
            <a:ext cx="288925" cy="1058862"/>
            <a:chOff x="414" y="2846"/>
            <a:chExt cx="182" cy="667"/>
          </a:xfrm>
        </p:grpSpPr>
        <p:grpSp>
          <p:nvGrpSpPr>
            <p:cNvPr id="256267" name="Group 267"/>
            <p:cNvGrpSpPr>
              <a:grpSpLocks/>
            </p:cNvGrpSpPr>
            <p:nvPr/>
          </p:nvGrpSpPr>
          <p:grpSpPr bwMode="auto">
            <a:xfrm>
              <a:off x="417" y="3213"/>
              <a:ext cx="41" cy="54"/>
              <a:chOff x="419" y="3223"/>
              <a:chExt cx="41" cy="54"/>
            </a:xfrm>
          </p:grpSpPr>
          <p:sp>
            <p:nvSpPr>
              <p:cNvPr id="256268"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9"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70"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1"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2"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3"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4"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5"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6"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7"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8"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79"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80"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81"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282" name="Group 282"/>
            <p:cNvGrpSpPr>
              <a:grpSpLocks/>
            </p:cNvGrpSpPr>
            <p:nvPr/>
          </p:nvGrpSpPr>
          <p:grpSpPr bwMode="auto">
            <a:xfrm>
              <a:off x="416" y="3126"/>
              <a:ext cx="41" cy="54"/>
              <a:chOff x="419" y="3223"/>
              <a:chExt cx="41" cy="54"/>
            </a:xfrm>
          </p:grpSpPr>
          <p:sp>
            <p:nvSpPr>
              <p:cNvPr id="256283"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84"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6285" name="Group 285"/>
          <p:cNvGrpSpPr>
            <a:grpSpLocks/>
          </p:cNvGrpSpPr>
          <p:nvPr/>
        </p:nvGrpSpPr>
        <p:grpSpPr bwMode="auto">
          <a:xfrm>
            <a:off x="625475" y="5330825"/>
            <a:ext cx="288925" cy="1058863"/>
            <a:chOff x="414" y="2846"/>
            <a:chExt cx="182" cy="667"/>
          </a:xfrm>
        </p:grpSpPr>
        <p:grpSp>
          <p:nvGrpSpPr>
            <p:cNvPr id="256286" name="Group 286"/>
            <p:cNvGrpSpPr>
              <a:grpSpLocks/>
            </p:cNvGrpSpPr>
            <p:nvPr/>
          </p:nvGrpSpPr>
          <p:grpSpPr bwMode="auto">
            <a:xfrm>
              <a:off x="417" y="3213"/>
              <a:ext cx="41" cy="54"/>
              <a:chOff x="419" y="3223"/>
              <a:chExt cx="41" cy="54"/>
            </a:xfrm>
          </p:grpSpPr>
          <p:sp>
            <p:nvSpPr>
              <p:cNvPr id="256287"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88"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289"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0"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1"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2"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3"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4"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5"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6"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7"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8"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99"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0"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01" name="Group 301"/>
            <p:cNvGrpSpPr>
              <a:grpSpLocks/>
            </p:cNvGrpSpPr>
            <p:nvPr/>
          </p:nvGrpSpPr>
          <p:grpSpPr bwMode="auto">
            <a:xfrm>
              <a:off x="416" y="3126"/>
              <a:ext cx="41" cy="54"/>
              <a:chOff x="419" y="3223"/>
              <a:chExt cx="41" cy="54"/>
            </a:xfrm>
          </p:grpSpPr>
          <p:sp>
            <p:nvSpPr>
              <p:cNvPr id="256302"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3"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6304"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5"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6"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7"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08" name="Group 308"/>
          <p:cNvGrpSpPr>
            <a:grpSpLocks/>
          </p:cNvGrpSpPr>
          <p:nvPr/>
        </p:nvGrpSpPr>
        <p:grpSpPr bwMode="auto">
          <a:xfrm>
            <a:off x="795338" y="2474913"/>
            <a:ext cx="74612" cy="69850"/>
            <a:chOff x="1875" y="2013"/>
            <a:chExt cx="47" cy="44"/>
          </a:xfrm>
        </p:grpSpPr>
        <p:sp>
          <p:nvSpPr>
            <p:cNvPr id="256309"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0"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11"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2"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13"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4"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15" name="Line 31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6"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7"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18"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19" name="Group 319"/>
          <p:cNvGrpSpPr>
            <a:grpSpLocks/>
          </p:cNvGrpSpPr>
          <p:nvPr/>
        </p:nvGrpSpPr>
        <p:grpSpPr bwMode="auto">
          <a:xfrm>
            <a:off x="1547813" y="2471738"/>
            <a:ext cx="74612" cy="69850"/>
            <a:chOff x="1781" y="2013"/>
            <a:chExt cx="47" cy="44"/>
          </a:xfrm>
        </p:grpSpPr>
        <p:sp>
          <p:nvSpPr>
            <p:cNvPr id="256320"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21"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22"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6323"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6324"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25"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26" name="Line 32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27" name="Line 32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28"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6329"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30"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31"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332"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33" name="Rectangle 33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34" name="Rectangle 33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35" name="Group 335"/>
          <p:cNvGrpSpPr>
            <a:grpSpLocks/>
          </p:cNvGrpSpPr>
          <p:nvPr/>
        </p:nvGrpSpPr>
        <p:grpSpPr bwMode="auto">
          <a:xfrm rot="-5400000">
            <a:off x="1893094" y="1185069"/>
            <a:ext cx="77788" cy="57150"/>
            <a:chOff x="2834" y="1154"/>
            <a:chExt cx="49" cy="36"/>
          </a:xfrm>
        </p:grpSpPr>
        <p:sp>
          <p:nvSpPr>
            <p:cNvPr id="256336" name="Line 3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37" name="Line 3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38" name="Line 33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39" name="Line 33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0" name="Line 34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1" name="Line 34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2" name="Line 34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43" name="Group 343"/>
          <p:cNvGrpSpPr>
            <a:grpSpLocks/>
          </p:cNvGrpSpPr>
          <p:nvPr/>
        </p:nvGrpSpPr>
        <p:grpSpPr bwMode="auto">
          <a:xfrm rot="-5400000">
            <a:off x="1789113" y="1382712"/>
            <a:ext cx="158750" cy="111125"/>
            <a:chOff x="2619" y="1091"/>
            <a:chExt cx="100" cy="70"/>
          </a:xfrm>
        </p:grpSpPr>
        <p:sp>
          <p:nvSpPr>
            <p:cNvPr id="256344" name="Oval 3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5" name="Line 3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6" name="Line 3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347" name="Group 347"/>
          <p:cNvGrpSpPr>
            <a:grpSpLocks/>
          </p:cNvGrpSpPr>
          <p:nvPr/>
        </p:nvGrpSpPr>
        <p:grpSpPr bwMode="auto">
          <a:xfrm rot="-5400000">
            <a:off x="1893094" y="1072357"/>
            <a:ext cx="77787" cy="57150"/>
            <a:chOff x="2834" y="1154"/>
            <a:chExt cx="49" cy="36"/>
          </a:xfrm>
        </p:grpSpPr>
        <p:sp>
          <p:nvSpPr>
            <p:cNvPr id="256348" name="Line 3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49" name="Line 3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50" name="Text Box 35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6351" name="Line 351"/>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53" name="Group 353"/>
          <p:cNvGrpSpPr>
            <a:grpSpLocks/>
          </p:cNvGrpSpPr>
          <p:nvPr/>
        </p:nvGrpSpPr>
        <p:grpSpPr bwMode="auto">
          <a:xfrm rot="5400000" flipH="1">
            <a:off x="2536825" y="1089026"/>
            <a:ext cx="681037" cy="188912"/>
            <a:chOff x="2621" y="712"/>
            <a:chExt cx="429" cy="119"/>
          </a:xfrm>
        </p:grpSpPr>
        <p:sp>
          <p:nvSpPr>
            <p:cNvPr id="256354" name="Rectangle 35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55" name="Rectangle 35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56" name="Group 356"/>
            <p:cNvGrpSpPr>
              <a:grpSpLocks/>
            </p:cNvGrpSpPr>
            <p:nvPr/>
          </p:nvGrpSpPr>
          <p:grpSpPr bwMode="auto">
            <a:xfrm>
              <a:off x="2788" y="795"/>
              <a:ext cx="49" cy="36"/>
              <a:chOff x="2834" y="1154"/>
              <a:chExt cx="49" cy="36"/>
            </a:xfrm>
          </p:grpSpPr>
          <p:sp>
            <p:nvSpPr>
              <p:cNvPr id="256357"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58"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59" name="Line 35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0" name="Line 36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1" name="Line 36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2" name="Line 36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3" name="Line 36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64" name="Group 364"/>
            <p:cNvGrpSpPr>
              <a:grpSpLocks/>
            </p:cNvGrpSpPr>
            <p:nvPr/>
          </p:nvGrpSpPr>
          <p:grpSpPr bwMode="auto">
            <a:xfrm>
              <a:off x="2621" y="738"/>
              <a:ext cx="100" cy="70"/>
              <a:chOff x="2619" y="1091"/>
              <a:chExt cx="100" cy="70"/>
            </a:xfrm>
          </p:grpSpPr>
          <p:sp>
            <p:nvSpPr>
              <p:cNvPr id="256365"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6"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67"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6368" name="Group 368"/>
            <p:cNvGrpSpPr>
              <a:grpSpLocks/>
            </p:cNvGrpSpPr>
            <p:nvPr/>
          </p:nvGrpSpPr>
          <p:grpSpPr bwMode="auto">
            <a:xfrm>
              <a:off x="2859" y="795"/>
              <a:ext cx="49" cy="36"/>
              <a:chOff x="2834" y="1154"/>
              <a:chExt cx="49" cy="36"/>
            </a:xfrm>
          </p:grpSpPr>
          <p:sp>
            <p:nvSpPr>
              <p:cNvPr id="256369"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70"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6371" name="Line 37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72" name="Line 372"/>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73" name="Group 373"/>
          <p:cNvGrpSpPr>
            <a:grpSpLocks/>
          </p:cNvGrpSpPr>
          <p:nvPr/>
        </p:nvGrpSpPr>
        <p:grpSpPr bwMode="auto">
          <a:xfrm rot="5400000">
            <a:off x="2184400" y="992188"/>
            <a:ext cx="282575" cy="171450"/>
            <a:chOff x="936" y="744"/>
            <a:chExt cx="178" cy="108"/>
          </a:xfrm>
        </p:grpSpPr>
        <p:sp>
          <p:nvSpPr>
            <p:cNvPr id="256374" name="Line 374"/>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75" name="AutoShape 37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6376" name="Line 37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77" name="Oval 37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78"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6379" name="Group 379"/>
          <p:cNvGrpSpPr>
            <a:grpSpLocks/>
          </p:cNvGrpSpPr>
          <p:nvPr/>
        </p:nvGrpSpPr>
        <p:grpSpPr bwMode="auto">
          <a:xfrm>
            <a:off x="976313" y="4151313"/>
            <a:ext cx="481012" cy="242887"/>
            <a:chOff x="615" y="2615"/>
            <a:chExt cx="303" cy="153"/>
          </a:xfrm>
        </p:grpSpPr>
        <p:sp>
          <p:nvSpPr>
            <p:cNvPr id="256380" name="Oval 38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81" name="Line 38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82" name="Line 38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83" name="Line 38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6384" name="Text Box 384"/>
          <p:cNvSpPr txBox="1">
            <a:spLocks noChangeArrowheads="1"/>
          </p:cNvSpPr>
          <p:nvPr/>
        </p:nvSpPr>
        <p:spPr bwMode="auto">
          <a:xfrm>
            <a:off x="6015038" y="4070350"/>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a:t>
            </a:r>
          </a:p>
        </p:txBody>
      </p:sp>
    </p:spTree>
  </p:cSld>
  <p:clrMapOvr>
    <a:masterClrMapping/>
  </p:clrMapOvr>
  <p:transition xmlns:p14="http://schemas.microsoft.com/office/powerpoint/2010/main" advTm="0"/>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90FD0C60-BB7A-5B4A-A549-18AD19C29C52}" type="slidenum">
              <a:rPr lang="en-US"/>
              <a:pPr/>
              <a:t>189</a:t>
            </a:fld>
            <a:endParaRPr lang="en-US"/>
          </a:p>
        </p:txBody>
      </p:sp>
      <p:sp>
        <p:nvSpPr>
          <p:cNvPr id="257026" name="Text Box 2"/>
          <p:cNvSpPr txBox="1">
            <a:spLocks noChangeArrowheads="1"/>
          </p:cNvSpPr>
          <p:nvPr/>
        </p:nvSpPr>
        <p:spPr bwMode="auto">
          <a:xfrm>
            <a:off x="1643063"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a:t>
            </a:r>
          </a:p>
        </p:txBody>
      </p:sp>
      <p:sp>
        <p:nvSpPr>
          <p:cNvPr id="257027"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FF66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a:t>
            </a:r>
            <a:r>
              <a:rPr lang="en-US" sz="1400">
                <a:solidFill>
                  <a:srgbClr val="000000"/>
                </a:solidFill>
                <a:latin typeface="Tahoma" charset="0"/>
              </a:rPr>
              <a:t>LVB0</a:t>
            </a:r>
          </a:p>
        </p:txBody>
      </p:sp>
      <p:sp>
        <p:nvSpPr>
          <p:cNvPr id="257028" name="Line 4"/>
          <p:cNvSpPr>
            <a:spLocks noChangeShapeType="1"/>
          </p:cNvSpPr>
          <p:nvPr/>
        </p:nvSpPr>
        <p:spPr bwMode="auto">
          <a:xfrm rot="16200000" flipH="1">
            <a:off x="3752056"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29"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7030"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CYLB Retracting</a:t>
            </a:r>
          </a:p>
        </p:txBody>
      </p:sp>
      <p:sp>
        <p:nvSpPr>
          <p:cNvPr id="257031"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2"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3"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034" name="Group 10"/>
          <p:cNvGrpSpPr>
            <a:grpSpLocks/>
          </p:cNvGrpSpPr>
          <p:nvPr/>
        </p:nvGrpSpPr>
        <p:grpSpPr bwMode="auto">
          <a:xfrm>
            <a:off x="685800" y="1404938"/>
            <a:ext cx="1363663" cy="415925"/>
            <a:chOff x="437" y="1012"/>
            <a:chExt cx="859" cy="262"/>
          </a:xfrm>
        </p:grpSpPr>
        <p:sp>
          <p:nvSpPr>
            <p:cNvPr id="257035"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6"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7"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8"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39"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40"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041"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42"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43"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044" name="Group 20"/>
          <p:cNvGrpSpPr>
            <a:grpSpLocks/>
          </p:cNvGrpSpPr>
          <p:nvPr/>
        </p:nvGrpSpPr>
        <p:grpSpPr bwMode="auto">
          <a:xfrm>
            <a:off x="1206500" y="2544763"/>
            <a:ext cx="141288" cy="360362"/>
            <a:chOff x="1852" y="2057"/>
            <a:chExt cx="89" cy="227"/>
          </a:xfrm>
        </p:grpSpPr>
        <p:grpSp>
          <p:nvGrpSpPr>
            <p:cNvPr id="257045" name="Group 21"/>
            <p:cNvGrpSpPr>
              <a:grpSpLocks/>
            </p:cNvGrpSpPr>
            <p:nvPr/>
          </p:nvGrpSpPr>
          <p:grpSpPr bwMode="auto">
            <a:xfrm>
              <a:off x="1878" y="2259"/>
              <a:ext cx="35" cy="25"/>
              <a:chOff x="0" y="0"/>
              <a:chExt cx="20000" cy="19734"/>
            </a:xfrm>
          </p:grpSpPr>
          <p:sp>
            <p:nvSpPr>
              <p:cNvPr id="257046"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47"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48"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049"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0"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1"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2"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3"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4"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055" name="Group 31"/>
          <p:cNvGrpSpPr>
            <a:grpSpLocks/>
          </p:cNvGrpSpPr>
          <p:nvPr/>
        </p:nvGrpSpPr>
        <p:grpSpPr bwMode="auto">
          <a:xfrm>
            <a:off x="1498600" y="2544763"/>
            <a:ext cx="142875" cy="349250"/>
            <a:chOff x="2036" y="2057"/>
            <a:chExt cx="90" cy="220"/>
          </a:xfrm>
        </p:grpSpPr>
        <p:grpSp>
          <p:nvGrpSpPr>
            <p:cNvPr id="257056" name="Group 32"/>
            <p:cNvGrpSpPr>
              <a:grpSpLocks/>
            </p:cNvGrpSpPr>
            <p:nvPr/>
          </p:nvGrpSpPr>
          <p:grpSpPr bwMode="auto">
            <a:xfrm>
              <a:off x="2062" y="2252"/>
              <a:ext cx="35" cy="25"/>
              <a:chOff x="0" y="0"/>
              <a:chExt cx="20000" cy="20208"/>
            </a:xfrm>
          </p:grpSpPr>
          <p:sp>
            <p:nvSpPr>
              <p:cNvPr id="257057"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8"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59"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060"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1"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2"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3"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4"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5"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066"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7"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8"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69"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0"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1"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2"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3"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4"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5"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6"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7"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8"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79"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0"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1"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2"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3"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4"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5"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6"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7"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8"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89"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0"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1"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2"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3"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4" name="Line 70"/>
          <p:cNvSpPr>
            <a:spLocks noChangeShapeType="1"/>
          </p:cNvSpPr>
          <p:nvPr/>
        </p:nvSpPr>
        <p:spPr bwMode="auto">
          <a:xfrm>
            <a:off x="4222750" y="1398588"/>
            <a:ext cx="8778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5" name="Line 71"/>
          <p:cNvSpPr>
            <a:spLocks noChangeShapeType="1"/>
          </p:cNvSpPr>
          <p:nvPr/>
        </p:nvSpPr>
        <p:spPr bwMode="auto">
          <a:xfrm>
            <a:off x="4070350" y="768350"/>
            <a:ext cx="10350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6" name="Line 72"/>
          <p:cNvSpPr>
            <a:spLocks noChangeShapeType="1"/>
          </p:cNvSpPr>
          <p:nvPr/>
        </p:nvSpPr>
        <p:spPr bwMode="auto">
          <a:xfrm flipV="1">
            <a:off x="422275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7"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8" name="Line 74"/>
          <p:cNvSpPr>
            <a:spLocks noChangeShapeType="1"/>
          </p:cNvSpPr>
          <p:nvPr/>
        </p:nvSpPr>
        <p:spPr bwMode="auto">
          <a:xfrm flipH="1" flipV="1">
            <a:off x="408781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099" name="Rectangle 75"/>
          <p:cNvSpPr>
            <a:spLocks noChangeArrowheads="1"/>
          </p:cNvSpPr>
          <p:nvPr/>
        </p:nvSpPr>
        <p:spPr bwMode="auto">
          <a:xfrm>
            <a:off x="391477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00" name="Group 76"/>
          <p:cNvGrpSpPr>
            <a:grpSpLocks/>
          </p:cNvGrpSpPr>
          <p:nvPr/>
        </p:nvGrpSpPr>
        <p:grpSpPr bwMode="auto">
          <a:xfrm>
            <a:off x="3943350" y="2178050"/>
            <a:ext cx="74613" cy="69850"/>
            <a:chOff x="1781" y="2013"/>
            <a:chExt cx="47" cy="44"/>
          </a:xfrm>
        </p:grpSpPr>
        <p:sp>
          <p:nvSpPr>
            <p:cNvPr id="257101"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02"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03" name="Rectangle 79"/>
          <p:cNvSpPr>
            <a:spLocks noChangeArrowheads="1"/>
          </p:cNvSpPr>
          <p:nvPr/>
        </p:nvSpPr>
        <p:spPr bwMode="auto">
          <a:xfrm>
            <a:off x="43640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04" name="Line 80"/>
          <p:cNvSpPr>
            <a:spLocks noChangeShapeType="1"/>
          </p:cNvSpPr>
          <p:nvPr/>
        </p:nvSpPr>
        <p:spPr bwMode="auto">
          <a:xfrm flipH="1" flipV="1">
            <a:off x="4060825" y="19891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05" name="Line 81"/>
          <p:cNvSpPr>
            <a:spLocks noChangeShapeType="1"/>
          </p:cNvSpPr>
          <p:nvPr/>
        </p:nvSpPr>
        <p:spPr bwMode="auto">
          <a:xfrm>
            <a:off x="421005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06" name="Group 82"/>
          <p:cNvGrpSpPr>
            <a:grpSpLocks/>
          </p:cNvGrpSpPr>
          <p:nvPr/>
        </p:nvGrpSpPr>
        <p:grpSpPr bwMode="auto">
          <a:xfrm>
            <a:off x="4679950" y="2178050"/>
            <a:ext cx="74613" cy="69850"/>
            <a:chOff x="1875" y="2013"/>
            <a:chExt cx="47" cy="44"/>
          </a:xfrm>
        </p:grpSpPr>
        <p:sp>
          <p:nvSpPr>
            <p:cNvPr id="257107"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08"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09" name="Rectangle 85"/>
          <p:cNvSpPr>
            <a:spLocks noChangeArrowheads="1"/>
          </p:cNvSpPr>
          <p:nvPr/>
        </p:nvSpPr>
        <p:spPr bwMode="auto">
          <a:xfrm>
            <a:off x="37671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10" name="Group 86"/>
          <p:cNvGrpSpPr>
            <a:grpSpLocks/>
          </p:cNvGrpSpPr>
          <p:nvPr/>
        </p:nvGrpSpPr>
        <p:grpSpPr bwMode="auto">
          <a:xfrm>
            <a:off x="3919538" y="2247900"/>
            <a:ext cx="141287" cy="360363"/>
            <a:chOff x="1852" y="2057"/>
            <a:chExt cx="89" cy="227"/>
          </a:xfrm>
        </p:grpSpPr>
        <p:grpSp>
          <p:nvGrpSpPr>
            <p:cNvPr id="257111" name="Group 87"/>
            <p:cNvGrpSpPr>
              <a:grpSpLocks/>
            </p:cNvGrpSpPr>
            <p:nvPr/>
          </p:nvGrpSpPr>
          <p:grpSpPr bwMode="auto">
            <a:xfrm>
              <a:off x="1878" y="2259"/>
              <a:ext cx="35" cy="25"/>
              <a:chOff x="0" y="0"/>
              <a:chExt cx="20000" cy="19734"/>
            </a:xfrm>
          </p:grpSpPr>
          <p:sp>
            <p:nvSpPr>
              <p:cNvPr id="257112"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3"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4"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15"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6"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7"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8"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19"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0"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121" name="Group 97"/>
          <p:cNvGrpSpPr>
            <a:grpSpLocks/>
          </p:cNvGrpSpPr>
          <p:nvPr/>
        </p:nvGrpSpPr>
        <p:grpSpPr bwMode="auto">
          <a:xfrm>
            <a:off x="4211638" y="2247900"/>
            <a:ext cx="142875" cy="349250"/>
            <a:chOff x="2036" y="2057"/>
            <a:chExt cx="90" cy="220"/>
          </a:xfrm>
        </p:grpSpPr>
        <p:grpSp>
          <p:nvGrpSpPr>
            <p:cNvPr id="257122" name="Group 98"/>
            <p:cNvGrpSpPr>
              <a:grpSpLocks/>
            </p:cNvGrpSpPr>
            <p:nvPr/>
          </p:nvGrpSpPr>
          <p:grpSpPr bwMode="auto">
            <a:xfrm>
              <a:off x="2062" y="2252"/>
              <a:ext cx="35" cy="25"/>
              <a:chOff x="0" y="0"/>
              <a:chExt cx="20000" cy="20208"/>
            </a:xfrm>
          </p:grpSpPr>
          <p:sp>
            <p:nvSpPr>
              <p:cNvPr id="257123"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4"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5"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26"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7"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8"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29"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0"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1"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32" name="Rectangle 10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3" name="Rectangle 109"/>
          <p:cNvSpPr>
            <a:spLocks noChangeArrowheads="1"/>
          </p:cNvSpPr>
          <p:nvPr/>
        </p:nvSpPr>
        <p:spPr bwMode="auto">
          <a:xfrm flipV="1">
            <a:off x="5105400" y="1239838"/>
            <a:ext cx="455613" cy="21431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34" name="Group 110"/>
          <p:cNvGrpSpPr>
            <a:grpSpLocks/>
          </p:cNvGrpSpPr>
          <p:nvPr/>
        </p:nvGrpSpPr>
        <p:grpSpPr bwMode="auto">
          <a:xfrm flipV="1">
            <a:off x="5119688" y="1133475"/>
            <a:ext cx="415925" cy="936625"/>
            <a:chOff x="2440" y="1064"/>
            <a:chExt cx="262" cy="590"/>
          </a:xfrm>
        </p:grpSpPr>
        <p:sp>
          <p:nvSpPr>
            <p:cNvPr id="257135"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6"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7"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8"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39"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40"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141" name="AutoShape 117"/>
          <p:cNvSpPr>
            <a:spLocks noChangeArrowheads="1"/>
          </p:cNvSpPr>
          <p:nvPr/>
        </p:nvSpPr>
        <p:spPr bwMode="auto">
          <a:xfrm rot="5400000">
            <a:off x="379015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142" name="Rectangle 118"/>
          <p:cNvSpPr>
            <a:spLocks noChangeArrowheads="1"/>
          </p:cNvSpPr>
          <p:nvPr/>
        </p:nvSpPr>
        <p:spPr bwMode="auto">
          <a:xfrm flipH="1">
            <a:off x="481647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43" name="AutoShape 119"/>
          <p:cNvSpPr>
            <a:spLocks noChangeArrowheads="1"/>
          </p:cNvSpPr>
          <p:nvPr/>
        </p:nvSpPr>
        <p:spPr bwMode="auto">
          <a:xfrm rot="16200000" flipH="1">
            <a:off x="483949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144"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45"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46" name="Group 122"/>
          <p:cNvGrpSpPr>
            <a:grpSpLocks/>
          </p:cNvGrpSpPr>
          <p:nvPr/>
        </p:nvGrpSpPr>
        <p:grpSpPr bwMode="auto">
          <a:xfrm flipV="1">
            <a:off x="5756275" y="1995488"/>
            <a:ext cx="77788" cy="57150"/>
            <a:chOff x="2834" y="1154"/>
            <a:chExt cx="49" cy="36"/>
          </a:xfrm>
        </p:grpSpPr>
        <p:sp>
          <p:nvSpPr>
            <p:cNvPr id="257147"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48"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49"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0"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1"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2"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3"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54" name="Group 130"/>
          <p:cNvGrpSpPr>
            <a:grpSpLocks/>
          </p:cNvGrpSpPr>
          <p:nvPr/>
        </p:nvGrpSpPr>
        <p:grpSpPr bwMode="auto">
          <a:xfrm flipV="1">
            <a:off x="5491163" y="2032000"/>
            <a:ext cx="158750" cy="111125"/>
            <a:chOff x="2619" y="1091"/>
            <a:chExt cx="100" cy="70"/>
          </a:xfrm>
        </p:grpSpPr>
        <p:sp>
          <p:nvSpPr>
            <p:cNvPr id="257155"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6"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57"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158" name="Group 134"/>
          <p:cNvGrpSpPr>
            <a:grpSpLocks/>
          </p:cNvGrpSpPr>
          <p:nvPr/>
        </p:nvGrpSpPr>
        <p:grpSpPr bwMode="auto">
          <a:xfrm flipV="1">
            <a:off x="5868988" y="1995488"/>
            <a:ext cx="77787" cy="57150"/>
            <a:chOff x="2834" y="1154"/>
            <a:chExt cx="49" cy="36"/>
          </a:xfrm>
        </p:grpSpPr>
        <p:sp>
          <p:nvSpPr>
            <p:cNvPr id="257159"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0"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61"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2"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3"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4"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5"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7166"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7167" name="Line 143"/>
          <p:cNvSpPr>
            <a:spLocks noChangeShapeType="1"/>
          </p:cNvSpPr>
          <p:nvPr/>
        </p:nvSpPr>
        <p:spPr bwMode="auto">
          <a:xfrm flipH="1">
            <a:off x="496728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8" name="Line 144"/>
          <p:cNvSpPr>
            <a:spLocks noChangeShapeType="1"/>
          </p:cNvSpPr>
          <p:nvPr/>
        </p:nvSpPr>
        <p:spPr bwMode="auto">
          <a:xfrm flipH="1">
            <a:off x="354330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69"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0"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1"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2"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3"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4"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5"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6"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7"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8"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79" name="Line 155"/>
          <p:cNvSpPr>
            <a:spLocks noChangeShapeType="1"/>
          </p:cNvSpPr>
          <p:nvPr/>
        </p:nvSpPr>
        <p:spPr bwMode="auto">
          <a:xfrm flipH="1">
            <a:off x="3822700" y="4576763"/>
            <a:ext cx="0" cy="255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0"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1"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2"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FF6600"/>
                </a:solidFill>
              </a:rPr>
              <a:t>CYLB Retract B-</a:t>
            </a:r>
            <a:r>
              <a:rPr lang="en-US" sz="1400"/>
              <a:t> CYLA Retract A-</a:t>
            </a:r>
          </a:p>
        </p:txBody>
      </p:sp>
      <p:sp>
        <p:nvSpPr>
          <p:cNvPr id="257183"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184"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7185"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6"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7"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8"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89" name="Line 165"/>
          <p:cNvSpPr>
            <a:spLocks noChangeShapeType="1"/>
          </p:cNvSpPr>
          <p:nvPr/>
        </p:nvSpPr>
        <p:spPr bwMode="auto">
          <a:xfrm flipV="1">
            <a:off x="45989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90" name="Line 166"/>
          <p:cNvSpPr>
            <a:spLocks noChangeShapeType="1"/>
          </p:cNvSpPr>
          <p:nvPr/>
        </p:nvSpPr>
        <p:spPr bwMode="auto">
          <a:xfrm flipH="1">
            <a:off x="444817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91"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92"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193" name="Group 169"/>
          <p:cNvGrpSpPr>
            <a:grpSpLocks/>
          </p:cNvGrpSpPr>
          <p:nvPr/>
        </p:nvGrpSpPr>
        <p:grpSpPr bwMode="auto">
          <a:xfrm rot="5400000">
            <a:off x="3285331" y="4418807"/>
            <a:ext cx="84137" cy="177800"/>
            <a:chOff x="0" y="0"/>
            <a:chExt cx="20000" cy="20000"/>
          </a:xfrm>
        </p:grpSpPr>
        <p:sp>
          <p:nvSpPr>
            <p:cNvPr id="257194"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95"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196" name="Group 172"/>
          <p:cNvGrpSpPr>
            <a:grpSpLocks/>
          </p:cNvGrpSpPr>
          <p:nvPr/>
        </p:nvGrpSpPr>
        <p:grpSpPr bwMode="auto">
          <a:xfrm flipH="1">
            <a:off x="4978400" y="3932238"/>
            <a:ext cx="74613" cy="171450"/>
            <a:chOff x="0" y="0"/>
            <a:chExt cx="20000" cy="20000"/>
          </a:xfrm>
        </p:grpSpPr>
        <p:sp>
          <p:nvSpPr>
            <p:cNvPr id="257197"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198"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199"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00"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01"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202"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7203"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04"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05" name="Group 181"/>
          <p:cNvGrpSpPr>
            <a:grpSpLocks/>
          </p:cNvGrpSpPr>
          <p:nvPr/>
        </p:nvGrpSpPr>
        <p:grpSpPr bwMode="auto">
          <a:xfrm rot="-10800000" flipH="1" flipV="1">
            <a:off x="5673725" y="1590675"/>
            <a:ext cx="77788" cy="57150"/>
            <a:chOff x="2834" y="1154"/>
            <a:chExt cx="49" cy="36"/>
          </a:xfrm>
        </p:grpSpPr>
        <p:sp>
          <p:nvSpPr>
            <p:cNvPr id="257206"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07"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208"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09"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0"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1"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2"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13" name="Group 189"/>
          <p:cNvGrpSpPr>
            <a:grpSpLocks/>
          </p:cNvGrpSpPr>
          <p:nvPr/>
        </p:nvGrpSpPr>
        <p:grpSpPr bwMode="auto">
          <a:xfrm rot="-10800000" flipH="1" flipV="1">
            <a:off x="5408613" y="1500188"/>
            <a:ext cx="158750" cy="111125"/>
            <a:chOff x="2619" y="1091"/>
            <a:chExt cx="100" cy="70"/>
          </a:xfrm>
        </p:grpSpPr>
        <p:sp>
          <p:nvSpPr>
            <p:cNvPr id="257214"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5"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6"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217" name="Group 193"/>
          <p:cNvGrpSpPr>
            <a:grpSpLocks/>
          </p:cNvGrpSpPr>
          <p:nvPr/>
        </p:nvGrpSpPr>
        <p:grpSpPr bwMode="auto">
          <a:xfrm rot="-10800000" flipH="1" flipV="1">
            <a:off x="5786438" y="1590675"/>
            <a:ext cx="77787" cy="57150"/>
            <a:chOff x="2834" y="1154"/>
            <a:chExt cx="49" cy="36"/>
          </a:xfrm>
        </p:grpSpPr>
        <p:sp>
          <p:nvSpPr>
            <p:cNvPr id="257218"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19"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220"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21" name="Group 197"/>
          <p:cNvGrpSpPr>
            <a:grpSpLocks/>
          </p:cNvGrpSpPr>
          <p:nvPr/>
        </p:nvGrpSpPr>
        <p:grpSpPr bwMode="auto">
          <a:xfrm rot="-10800000">
            <a:off x="2897188" y="5854700"/>
            <a:ext cx="311150" cy="212725"/>
            <a:chOff x="1783" y="2458"/>
            <a:chExt cx="196" cy="134"/>
          </a:xfrm>
        </p:grpSpPr>
        <p:sp>
          <p:nvSpPr>
            <p:cNvPr id="257222" name="Line 198"/>
            <p:cNvSpPr>
              <a:spLocks noChangeShapeType="1"/>
            </p:cNvSpPr>
            <p:nvPr/>
          </p:nvSpPr>
          <p:spPr bwMode="auto">
            <a:xfrm flipH="1" flipV="1">
              <a:off x="1868" y="2527"/>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23"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224"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25"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226"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7227" name="Group 203"/>
          <p:cNvGrpSpPr>
            <a:grpSpLocks/>
          </p:cNvGrpSpPr>
          <p:nvPr/>
        </p:nvGrpSpPr>
        <p:grpSpPr bwMode="auto">
          <a:xfrm rot="10800000" flipH="1">
            <a:off x="320675" y="5851525"/>
            <a:ext cx="311150" cy="212725"/>
            <a:chOff x="1783" y="2458"/>
            <a:chExt cx="196" cy="134"/>
          </a:xfrm>
        </p:grpSpPr>
        <p:sp>
          <p:nvSpPr>
            <p:cNvPr id="257228"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29"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230"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1"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2"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3" name="Line 209"/>
          <p:cNvSpPr>
            <a:spLocks noChangeShapeType="1"/>
          </p:cNvSpPr>
          <p:nvPr/>
        </p:nvSpPr>
        <p:spPr bwMode="auto">
          <a:xfrm rot="16200000" flipH="1">
            <a:off x="1774031"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4"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5"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6"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7"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8"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39"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0"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1" name="Line 217"/>
          <p:cNvSpPr>
            <a:spLocks noChangeShapeType="1"/>
          </p:cNvSpPr>
          <p:nvPr/>
        </p:nvSpPr>
        <p:spPr bwMode="auto">
          <a:xfrm rot="16200000" flipH="1">
            <a:off x="27630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2"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3"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4"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5"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6"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7"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8"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49"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0"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1"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2"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3" name="Line 229"/>
          <p:cNvSpPr>
            <a:spLocks noChangeShapeType="1"/>
          </p:cNvSpPr>
          <p:nvPr/>
        </p:nvSpPr>
        <p:spPr bwMode="auto">
          <a:xfrm rot="16200000" flipH="1">
            <a:off x="3752056"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4"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5"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6"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57" name="Line 233"/>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58" name="Group 234"/>
          <p:cNvGrpSpPr>
            <a:grpSpLocks/>
          </p:cNvGrpSpPr>
          <p:nvPr/>
        </p:nvGrpSpPr>
        <p:grpSpPr bwMode="auto">
          <a:xfrm>
            <a:off x="1385888" y="3957638"/>
            <a:ext cx="131762" cy="133350"/>
            <a:chOff x="873" y="2493"/>
            <a:chExt cx="83" cy="84"/>
          </a:xfrm>
        </p:grpSpPr>
        <p:sp>
          <p:nvSpPr>
            <p:cNvPr id="257259"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60"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261"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67"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68"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69"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0"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1"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2"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3"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4"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5"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6"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7" name="Line 253"/>
          <p:cNvSpPr>
            <a:spLocks noChangeShapeType="1"/>
          </p:cNvSpPr>
          <p:nvPr/>
        </p:nvSpPr>
        <p:spPr bwMode="auto">
          <a:xfrm flipH="1">
            <a:off x="2817813" y="4568825"/>
            <a:ext cx="38893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8" name="Line 254"/>
          <p:cNvSpPr>
            <a:spLocks noChangeShapeType="1"/>
          </p:cNvSpPr>
          <p:nvPr/>
        </p:nvSpPr>
        <p:spPr bwMode="auto">
          <a:xfrm flipH="1">
            <a:off x="3429000" y="4573588"/>
            <a:ext cx="3889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79" name="Text Box 255"/>
          <p:cNvSpPr txBox="1">
            <a:spLocks noChangeArrowheads="1"/>
          </p:cNvSpPr>
          <p:nvPr/>
        </p:nvSpPr>
        <p:spPr bwMode="auto">
          <a:xfrm>
            <a:off x="323215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7280" name="Text Box 256"/>
          <p:cNvSpPr txBox="1">
            <a:spLocks noChangeArrowheads="1"/>
          </p:cNvSpPr>
          <p:nvPr/>
        </p:nvSpPr>
        <p:spPr bwMode="auto">
          <a:xfrm>
            <a:off x="506253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7281"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82" name="Group 258"/>
          <p:cNvGrpSpPr>
            <a:grpSpLocks/>
          </p:cNvGrpSpPr>
          <p:nvPr/>
        </p:nvGrpSpPr>
        <p:grpSpPr bwMode="auto">
          <a:xfrm>
            <a:off x="4687888" y="1397000"/>
            <a:ext cx="212725" cy="336550"/>
            <a:chOff x="2913" y="984"/>
            <a:chExt cx="134" cy="212"/>
          </a:xfrm>
        </p:grpSpPr>
        <p:sp>
          <p:nvSpPr>
            <p:cNvPr id="257283" name="Line 259"/>
            <p:cNvSpPr>
              <a:spLocks noChangeShapeType="1"/>
            </p:cNvSpPr>
            <p:nvPr/>
          </p:nvSpPr>
          <p:spPr bwMode="auto">
            <a:xfrm rot="-16200000" flipH="1" flipV="1">
              <a:off x="2922" y="1040"/>
              <a:ext cx="111"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84"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285"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86"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7287" name="Line 263"/>
          <p:cNvSpPr>
            <a:spLocks noChangeShapeType="1"/>
          </p:cNvSpPr>
          <p:nvPr/>
        </p:nvSpPr>
        <p:spPr bwMode="auto">
          <a:xfrm>
            <a:off x="1844675" y="4541838"/>
            <a:ext cx="0" cy="1952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88"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89"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290" name="Group 266"/>
          <p:cNvGrpSpPr>
            <a:grpSpLocks/>
          </p:cNvGrpSpPr>
          <p:nvPr/>
        </p:nvGrpSpPr>
        <p:grpSpPr bwMode="auto">
          <a:xfrm flipH="1">
            <a:off x="2606675" y="5341938"/>
            <a:ext cx="288925" cy="1058862"/>
            <a:chOff x="414" y="2846"/>
            <a:chExt cx="182" cy="667"/>
          </a:xfrm>
        </p:grpSpPr>
        <p:grpSp>
          <p:nvGrpSpPr>
            <p:cNvPr id="257291" name="Group 267"/>
            <p:cNvGrpSpPr>
              <a:grpSpLocks/>
            </p:cNvGrpSpPr>
            <p:nvPr/>
          </p:nvGrpSpPr>
          <p:grpSpPr bwMode="auto">
            <a:xfrm>
              <a:off x="417" y="3213"/>
              <a:ext cx="41" cy="54"/>
              <a:chOff x="419" y="3223"/>
              <a:chExt cx="41" cy="54"/>
            </a:xfrm>
          </p:grpSpPr>
          <p:sp>
            <p:nvSpPr>
              <p:cNvPr id="257292"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3"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294"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5"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6"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7"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8"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299"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0"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1"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2"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3"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4"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5"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06" name="Group 282"/>
            <p:cNvGrpSpPr>
              <a:grpSpLocks/>
            </p:cNvGrpSpPr>
            <p:nvPr/>
          </p:nvGrpSpPr>
          <p:grpSpPr bwMode="auto">
            <a:xfrm>
              <a:off x="416" y="3126"/>
              <a:ext cx="41" cy="54"/>
              <a:chOff x="419" y="3223"/>
              <a:chExt cx="41" cy="54"/>
            </a:xfrm>
          </p:grpSpPr>
          <p:sp>
            <p:nvSpPr>
              <p:cNvPr id="257307"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08"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7309" name="Group 285"/>
          <p:cNvGrpSpPr>
            <a:grpSpLocks/>
          </p:cNvGrpSpPr>
          <p:nvPr/>
        </p:nvGrpSpPr>
        <p:grpSpPr bwMode="auto">
          <a:xfrm>
            <a:off x="625475" y="5330825"/>
            <a:ext cx="288925" cy="1058863"/>
            <a:chOff x="414" y="2846"/>
            <a:chExt cx="182" cy="667"/>
          </a:xfrm>
        </p:grpSpPr>
        <p:grpSp>
          <p:nvGrpSpPr>
            <p:cNvPr id="257310" name="Group 286"/>
            <p:cNvGrpSpPr>
              <a:grpSpLocks/>
            </p:cNvGrpSpPr>
            <p:nvPr/>
          </p:nvGrpSpPr>
          <p:grpSpPr bwMode="auto">
            <a:xfrm>
              <a:off x="417" y="3213"/>
              <a:ext cx="41" cy="54"/>
              <a:chOff x="419" y="3223"/>
              <a:chExt cx="41" cy="54"/>
            </a:xfrm>
          </p:grpSpPr>
          <p:sp>
            <p:nvSpPr>
              <p:cNvPr id="257311"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2"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13"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4"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5"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6"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7"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8"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19"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0"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1"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2"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3"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4"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25" name="Group 301"/>
            <p:cNvGrpSpPr>
              <a:grpSpLocks/>
            </p:cNvGrpSpPr>
            <p:nvPr/>
          </p:nvGrpSpPr>
          <p:grpSpPr bwMode="auto">
            <a:xfrm>
              <a:off x="416" y="3126"/>
              <a:ext cx="41" cy="54"/>
              <a:chOff x="419" y="3223"/>
              <a:chExt cx="41" cy="54"/>
            </a:xfrm>
          </p:grpSpPr>
          <p:sp>
            <p:nvSpPr>
              <p:cNvPr id="257326"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7"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7328"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29"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30"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31"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32" name="Group 308"/>
          <p:cNvGrpSpPr>
            <a:grpSpLocks/>
          </p:cNvGrpSpPr>
          <p:nvPr/>
        </p:nvGrpSpPr>
        <p:grpSpPr bwMode="auto">
          <a:xfrm>
            <a:off x="795338" y="2474913"/>
            <a:ext cx="74612" cy="69850"/>
            <a:chOff x="1875" y="2013"/>
            <a:chExt cx="47" cy="44"/>
          </a:xfrm>
        </p:grpSpPr>
        <p:sp>
          <p:nvSpPr>
            <p:cNvPr id="257333"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34"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35"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36"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37"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38"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39" name="Line 315"/>
          <p:cNvSpPr>
            <a:spLocks noChangeShapeType="1"/>
          </p:cNvSpPr>
          <p:nvPr/>
        </p:nvSpPr>
        <p:spPr bwMode="auto">
          <a:xfrm>
            <a:off x="1795463" y="2406650"/>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40"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41"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42"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43" name="Group 319"/>
          <p:cNvGrpSpPr>
            <a:grpSpLocks/>
          </p:cNvGrpSpPr>
          <p:nvPr/>
        </p:nvGrpSpPr>
        <p:grpSpPr bwMode="auto">
          <a:xfrm>
            <a:off x="1547813" y="2471738"/>
            <a:ext cx="74612" cy="69850"/>
            <a:chOff x="1781" y="2013"/>
            <a:chExt cx="47" cy="44"/>
          </a:xfrm>
        </p:grpSpPr>
        <p:sp>
          <p:nvSpPr>
            <p:cNvPr id="257344"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45"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46"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7347"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B-</a:t>
            </a:r>
          </a:p>
        </p:txBody>
      </p:sp>
      <p:sp>
        <p:nvSpPr>
          <p:cNvPr id="257348"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49"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0" name="Line 326"/>
          <p:cNvSpPr>
            <a:spLocks noChangeShapeType="1"/>
          </p:cNvSpPr>
          <p:nvPr/>
        </p:nvSpPr>
        <p:spPr bwMode="auto">
          <a:xfrm rot="16200000" flipV="1">
            <a:off x="2362994" y="2139156"/>
            <a:ext cx="0" cy="20478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1" name="Line 327"/>
          <p:cNvSpPr>
            <a:spLocks noChangeShapeType="1"/>
          </p:cNvSpPr>
          <p:nvPr/>
        </p:nvSpPr>
        <p:spPr bwMode="auto">
          <a:xfrm rot="16200000" flipV="1">
            <a:off x="1999457" y="2304256"/>
            <a:ext cx="0" cy="20478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2"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7353"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4"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5"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7356"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57" name="Rectangle 33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58" name="Rectangle 33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59" name="Group 335"/>
          <p:cNvGrpSpPr>
            <a:grpSpLocks/>
          </p:cNvGrpSpPr>
          <p:nvPr/>
        </p:nvGrpSpPr>
        <p:grpSpPr bwMode="auto">
          <a:xfrm rot="-5400000">
            <a:off x="1893094" y="1185069"/>
            <a:ext cx="77788" cy="57150"/>
            <a:chOff x="2834" y="1154"/>
            <a:chExt cx="49" cy="36"/>
          </a:xfrm>
        </p:grpSpPr>
        <p:sp>
          <p:nvSpPr>
            <p:cNvPr id="257360" name="Line 3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1" name="Line 3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62" name="Line 33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3" name="Line 33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4" name="Line 34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5" name="Line 341"/>
          <p:cNvSpPr>
            <a:spLocks noChangeShapeType="1"/>
          </p:cNvSpPr>
          <p:nvPr/>
        </p:nvSpPr>
        <p:spPr bwMode="auto">
          <a:xfrm rot="16200000" flipV="1">
            <a:off x="1820862" y="1182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6" name="Line 342"/>
          <p:cNvSpPr>
            <a:spLocks noChangeShapeType="1"/>
          </p:cNvSpPr>
          <p:nvPr/>
        </p:nvSpPr>
        <p:spPr bwMode="auto">
          <a:xfrm rot="-5400000" flipH="1" flipV="1">
            <a:off x="1820862" y="935038"/>
            <a:ext cx="85725" cy="184150"/>
          </a:xfrm>
          <a:prstGeom prst="line">
            <a:avLst/>
          </a:prstGeom>
          <a:noFill/>
          <a:ln w="19050">
            <a:solidFill>
              <a:srgbClr val="3366FF"/>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67" name="Group 343"/>
          <p:cNvGrpSpPr>
            <a:grpSpLocks/>
          </p:cNvGrpSpPr>
          <p:nvPr/>
        </p:nvGrpSpPr>
        <p:grpSpPr bwMode="auto">
          <a:xfrm rot="-5400000">
            <a:off x="1789113" y="1382712"/>
            <a:ext cx="158750" cy="111125"/>
            <a:chOff x="2619" y="1091"/>
            <a:chExt cx="100" cy="70"/>
          </a:xfrm>
        </p:grpSpPr>
        <p:sp>
          <p:nvSpPr>
            <p:cNvPr id="257368" name="Oval 34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69" name="Line 34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70" name="Line 34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371" name="Group 347"/>
          <p:cNvGrpSpPr>
            <a:grpSpLocks/>
          </p:cNvGrpSpPr>
          <p:nvPr/>
        </p:nvGrpSpPr>
        <p:grpSpPr bwMode="auto">
          <a:xfrm rot="-5400000">
            <a:off x="1893094" y="1072357"/>
            <a:ext cx="77787" cy="57150"/>
            <a:chOff x="2834" y="1154"/>
            <a:chExt cx="49" cy="36"/>
          </a:xfrm>
        </p:grpSpPr>
        <p:sp>
          <p:nvSpPr>
            <p:cNvPr id="257372" name="Line 34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73" name="Line 34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74" name="Text Box 350"/>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LVB0</a:t>
            </a:r>
          </a:p>
        </p:txBody>
      </p:sp>
      <p:sp>
        <p:nvSpPr>
          <p:cNvPr id="257375" name="Line 351"/>
          <p:cNvSpPr>
            <a:spLocks noChangeShapeType="1"/>
          </p:cNvSpPr>
          <p:nvPr/>
        </p:nvSpPr>
        <p:spPr bwMode="auto">
          <a:xfrm flipH="1">
            <a:off x="1566863" y="1066800"/>
            <a:ext cx="196850" cy="0"/>
          </a:xfrm>
          <a:prstGeom prst="line">
            <a:avLst/>
          </a:prstGeom>
          <a:noFill/>
          <a:ln w="25400">
            <a:solidFill>
              <a:srgbClr val="3366FF"/>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77" name="Group 353"/>
          <p:cNvGrpSpPr>
            <a:grpSpLocks/>
          </p:cNvGrpSpPr>
          <p:nvPr/>
        </p:nvGrpSpPr>
        <p:grpSpPr bwMode="auto">
          <a:xfrm rot="5400000" flipH="1">
            <a:off x="2536825" y="1089026"/>
            <a:ext cx="681037" cy="188912"/>
            <a:chOff x="2621" y="712"/>
            <a:chExt cx="429" cy="119"/>
          </a:xfrm>
        </p:grpSpPr>
        <p:sp>
          <p:nvSpPr>
            <p:cNvPr id="257378" name="Rectangle 35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79" name="Rectangle 35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80" name="Group 356"/>
            <p:cNvGrpSpPr>
              <a:grpSpLocks/>
            </p:cNvGrpSpPr>
            <p:nvPr/>
          </p:nvGrpSpPr>
          <p:grpSpPr bwMode="auto">
            <a:xfrm>
              <a:off x="2788" y="795"/>
              <a:ext cx="49" cy="36"/>
              <a:chOff x="2834" y="1154"/>
              <a:chExt cx="49" cy="36"/>
            </a:xfrm>
          </p:grpSpPr>
          <p:sp>
            <p:nvSpPr>
              <p:cNvPr id="257381"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82"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383" name="Line 35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84" name="Line 36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85" name="Line 36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86" name="Line 36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87" name="Line 36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88" name="Group 364"/>
            <p:cNvGrpSpPr>
              <a:grpSpLocks/>
            </p:cNvGrpSpPr>
            <p:nvPr/>
          </p:nvGrpSpPr>
          <p:grpSpPr bwMode="auto">
            <a:xfrm>
              <a:off x="2621" y="738"/>
              <a:ext cx="100" cy="70"/>
              <a:chOff x="2619" y="1091"/>
              <a:chExt cx="100" cy="70"/>
            </a:xfrm>
          </p:grpSpPr>
          <p:sp>
            <p:nvSpPr>
              <p:cNvPr id="257389"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90"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91"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7392" name="Group 368"/>
            <p:cNvGrpSpPr>
              <a:grpSpLocks/>
            </p:cNvGrpSpPr>
            <p:nvPr/>
          </p:nvGrpSpPr>
          <p:grpSpPr bwMode="auto">
            <a:xfrm>
              <a:off x="2859" y="795"/>
              <a:ext cx="49" cy="36"/>
              <a:chOff x="2834" y="1154"/>
              <a:chExt cx="49" cy="36"/>
            </a:xfrm>
          </p:grpSpPr>
          <p:sp>
            <p:nvSpPr>
              <p:cNvPr id="257393"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94"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7395" name="Line 37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96" name="Line 372"/>
          <p:cNvSpPr>
            <a:spLocks noChangeShapeType="1"/>
          </p:cNvSpPr>
          <p:nvPr/>
        </p:nvSpPr>
        <p:spPr bwMode="auto">
          <a:xfrm flipH="1">
            <a:off x="1955800" y="10922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397" name="Group 373"/>
          <p:cNvGrpSpPr>
            <a:grpSpLocks/>
          </p:cNvGrpSpPr>
          <p:nvPr/>
        </p:nvGrpSpPr>
        <p:grpSpPr bwMode="auto">
          <a:xfrm rot="5400000">
            <a:off x="2184400" y="992188"/>
            <a:ext cx="282575" cy="171450"/>
            <a:chOff x="936" y="744"/>
            <a:chExt cx="178" cy="108"/>
          </a:xfrm>
        </p:grpSpPr>
        <p:sp>
          <p:nvSpPr>
            <p:cNvPr id="257398" name="Line 374"/>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399" name="AutoShape 375"/>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7400" name="Line 37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401" name="Oval 37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402" name="Line 378"/>
          <p:cNvSpPr>
            <a:spLocks noChangeShapeType="1"/>
          </p:cNvSpPr>
          <p:nvPr/>
        </p:nvSpPr>
        <p:spPr bwMode="auto">
          <a:xfrm>
            <a:off x="2114550" y="1069975"/>
            <a:ext cx="0" cy="1666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7403" name="Group 379"/>
          <p:cNvGrpSpPr>
            <a:grpSpLocks/>
          </p:cNvGrpSpPr>
          <p:nvPr/>
        </p:nvGrpSpPr>
        <p:grpSpPr bwMode="auto">
          <a:xfrm>
            <a:off x="976313" y="4151313"/>
            <a:ext cx="481012" cy="242887"/>
            <a:chOff x="615" y="2615"/>
            <a:chExt cx="303" cy="153"/>
          </a:xfrm>
        </p:grpSpPr>
        <p:sp>
          <p:nvSpPr>
            <p:cNvPr id="257404" name="Oval 38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405" name="Line 38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406" name="Line 38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7407" name="Line 38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7408" name="Text Box 384"/>
          <p:cNvSpPr txBox="1">
            <a:spLocks noChangeArrowheads="1"/>
          </p:cNvSpPr>
          <p:nvPr/>
        </p:nvSpPr>
        <p:spPr bwMode="auto">
          <a:xfrm>
            <a:off x="6015038" y="4070350"/>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a:t>
            </a:r>
          </a:p>
        </p:txBody>
      </p:sp>
    </p:spTree>
  </p:cSld>
  <p:clrMapOvr>
    <a:masterClrMapping/>
  </p:clrMapOvr>
  <p:transition xmlns:p14="http://schemas.microsoft.com/office/powerpoint/2010/main" advTm="0"/>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20E98129-B990-3C4C-A0A4-1A190C459A0B}" type="slidenum">
              <a:rPr lang="en-US"/>
              <a:pPr/>
              <a:t>19</a:t>
            </a:fld>
            <a:endParaRPr lang="en-US"/>
          </a:p>
        </p:txBody>
      </p:sp>
      <p:sp>
        <p:nvSpPr>
          <p:cNvPr id="78135" name="Line 311"/>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826" name="Rectangle 2"/>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77827" name="Text Box 3"/>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77901" name="Rectangle 77"/>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02" name="AutoShape 78"/>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03" name="AutoShape 79"/>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04" name="Rectangle 80"/>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05" name="Rectangle 81"/>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06" name="Rectangle 82"/>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07" name="Rectangle 83"/>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08" name="Rectangle 84"/>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09" name="Group 85"/>
          <p:cNvGrpSpPr>
            <a:grpSpLocks/>
          </p:cNvGrpSpPr>
          <p:nvPr/>
        </p:nvGrpSpPr>
        <p:grpSpPr bwMode="auto">
          <a:xfrm rot="10800000" flipV="1">
            <a:off x="7959725" y="3201988"/>
            <a:ext cx="608013" cy="427037"/>
            <a:chOff x="3380" y="1014"/>
            <a:chExt cx="481" cy="337"/>
          </a:xfrm>
        </p:grpSpPr>
        <p:sp>
          <p:nvSpPr>
            <p:cNvPr id="77910" name="Rectangle 8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11" name="Rectangle 8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12" name="Rectangle 8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13" name="AutoShape 89"/>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14" name="AutoShape 90"/>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15" name="Line 91"/>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16" name="Rectangle 92"/>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17" name="Line 93"/>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18" name="Rectangle 94"/>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19" name="Group 95"/>
          <p:cNvGrpSpPr>
            <a:grpSpLocks/>
          </p:cNvGrpSpPr>
          <p:nvPr/>
        </p:nvGrpSpPr>
        <p:grpSpPr bwMode="auto">
          <a:xfrm rot="10800000" flipV="1">
            <a:off x="7929563" y="3092450"/>
            <a:ext cx="669925" cy="98425"/>
            <a:chOff x="3118" y="864"/>
            <a:chExt cx="530" cy="48"/>
          </a:xfrm>
        </p:grpSpPr>
        <p:sp>
          <p:nvSpPr>
            <p:cNvPr id="77920" name="Arc 9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21" name="Arc 9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7922" name="Line 98"/>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7923" name="Group 99"/>
          <p:cNvGrpSpPr>
            <a:grpSpLocks/>
          </p:cNvGrpSpPr>
          <p:nvPr/>
        </p:nvGrpSpPr>
        <p:grpSpPr bwMode="auto">
          <a:xfrm rot="10800000" flipV="1">
            <a:off x="8085138" y="3424238"/>
            <a:ext cx="354012" cy="296862"/>
            <a:chOff x="3482" y="1024"/>
            <a:chExt cx="280" cy="236"/>
          </a:xfrm>
        </p:grpSpPr>
        <p:grpSp>
          <p:nvGrpSpPr>
            <p:cNvPr id="77924" name="Group 100"/>
            <p:cNvGrpSpPr>
              <a:grpSpLocks/>
            </p:cNvGrpSpPr>
            <p:nvPr/>
          </p:nvGrpSpPr>
          <p:grpSpPr bwMode="auto">
            <a:xfrm>
              <a:off x="3712" y="1202"/>
              <a:ext cx="50" cy="58"/>
              <a:chOff x="3726" y="878"/>
              <a:chExt cx="50" cy="58"/>
            </a:xfrm>
          </p:grpSpPr>
          <p:sp>
            <p:nvSpPr>
              <p:cNvPr id="77925" name="AutoShape 10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26" name="AutoShape 10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7927" name="Group 103"/>
            <p:cNvGrpSpPr>
              <a:grpSpLocks/>
            </p:cNvGrpSpPr>
            <p:nvPr/>
          </p:nvGrpSpPr>
          <p:grpSpPr bwMode="auto">
            <a:xfrm>
              <a:off x="3484" y="1204"/>
              <a:ext cx="48" cy="56"/>
              <a:chOff x="3462" y="734"/>
              <a:chExt cx="48" cy="56"/>
            </a:xfrm>
          </p:grpSpPr>
          <p:sp>
            <p:nvSpPr>
              <p:cNvPr id="77928" name="AutoShape 10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29" name="AutoShape 10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7930" name="Group 106"/>
            <p:cNvGrpSpPr>
              <a:grpSpLocks/>
            </p:cNvGrpSpPr>
            <p:nvPr/>
          </p:nvGrpSpPr>
          <p:grpSpPr bwMode="auto">
            <a:xfrm flipV="1">
              <a:off x="3710" y="1024"/>
              <a:ext cx="50" cy="58"/>
              <a:chOff x="3726" y="878"/>
              <a:chExt cx="50" cy="58"/>
            </a:xfrm>
          </p:grpSpPr>
          <p:sp>
            <p:nvSpPr>
              <p:cNvPr id="77931" name="AutoShape 10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32" name="AutoShape 10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7933" name="Group 109"/>
            <p:cNvGrpSpPr>
              <a:grpSpLocks/>
            </p:cNvGrpSpPr>
            <p:nvPr/>
          </p:nvGrpSpPr>
          <p:grpSpPr bwMode="auto">
            <a:xfrm flipV="1">
              <a:off x="3482" y="1026"/>
              <a:ext cx="48" cy="56"/>
              <a:chOff x="3462" y="734"/>
              <a:chExt cx="48" cy="56"/>
            </a:xfrm>
          </p:grpSpPr>
          <p:sp>
            <p:nvSpPr>
              <p:cNvPr id="77934" name="AutoShape 11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7935" name="AutoShape 11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7936" name="Rectangle 112"/>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37" name="Group 113"/>
          <p:cNvGrpSpPr>
            <a:grpSpLocks/>
          </p:cNvGrpSpPr>
          <p:nvPr/>
        </p:nvGrpSpPr>
        <p:grpSpPr bwMode="auto">
          <a:xfrm>
            <a:off x="1968500" y="1200150"/>
            <a:ext cx="1006475" cy="355600"/>
            <a:chOff x="0" y="0"/>
            <a:chExt cx="20000" cy="20000"/>
          </a:xfrm>
        </p:grpSpPr>
        <p:sp>
          <p:nvSpPr>
            <p:cNvPr id="77938" name="Rectangle 114"/>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39" name="Rectangle 115"/>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509" name="Group 685"/>
          <p:cNvGrpSpPr>
            <a:grpSpLocks/>
          </p:cNvGrpSpPr>
          <p:nvPr/>
        </p:nvGrpSpPr>
        <p:grpSpPr bwMode="auto">
          <a:xfrm>
            <a:off x="1752600" y="1200150"/>
            <a:ext cx="1292225" cy="355600"/>
            <a:chOff x="1167" y="756"/>
            <a:chExt cx="814" cy="224"/>
          </a:xfrm>
        </p:grpSpPr>
        <p:sp>
          <p:nvSpPr>
            <p:cNvPr id="77941" name="Rectangle 117"/>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2" name="Rectangle 118"/>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43" name="Rectangle 119"/>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4" name="Line 120"/>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5" name="Line 121"/>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6" name="Line 122"/>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7" name="Line 123"/>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8" name="Rectangle 124"/>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49" name="Line 125"/>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0" name="Line 126"/>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1" name="Line 127"/>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2" name="Line 128"/>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3" name="Rectangle 129"/>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4" name="Rectangle 130"/>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5" name="Line 131"/>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8" name="Line 134"/>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59" name="Line 135"/>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0" name="Line 136"/>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1" name="Line 137"/>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62" name="Group 138"/>
          <p:cNvGrpSpPr>
            <a:grpSpLocks/>
          </p:cNvGrpSpPr>
          <p:nvPr/>
        </p:nvGrpSpPr>
        <p:grpSpPr bwMode="auto">
          <a:xfrm>
            <a:off x="1855788" y="2582863"/>
            <a:ext cx="147637" cy="661987"/>
            <a:chOff x="1" y="-176"/>
            <a:chExt cx="19999" cy="20196"/>
          </a:xfrm>
        </p:grpSpPr>
        <p:grpSp>
          <p:nvGrpSpPr>
            <p:cNvPr id="77963" name="Group 139"/>
            <p:cNvGrpSpPr>
              <a:grpSpLocks/>
            </p:cNvGrpSpPr>
            <p:nvPr/>
          </p:nvGrpSpPr>
          <p:grpSpPr bwMode="auto">
            <a:xfrm>
              <a:off x="3713" y="17968"/>
              <a:ext cx="11736" cy="2052"/>
              <a:chOff x="0" y="0"/>
              <a:chExt cx="20000" cy="20216"/>
            </a:xfrm>
          </p:grpSpPr>
          <p:sp>
            <p:nvSpPr>
              <p:cNvPr id="77964" name="Line 140"/>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5" name="Line 141"/>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6" name="Line 142"/>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67" name="Rectangle 143"/>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8" name="Line 144"/>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69" name="Line 145"/>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0" name="Line 146"/>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1" name="Line 147"/>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7972" name="Group 148"/>
          <p:cNvGrpSpPr>
            <a:grpSpLocks/>
          </p:cNvGrpSpPr>
          <p:nvPr/>
        </p:nvGrpSpPr>
        <p:grpSpPr bwMode="auto">
          <a:xfrm>
            <a:off x="2146300" y="2581275"/>
            <a:ext cx="147638" cy="660400"/>
            <a:chOff x="1" y="-176"/>
            <a:chExt cx="19997" cy="20196"/>
          </a:xfrm>
        </p:grpSpPr>
        <p:grpSp>
          <p:nvGrpSpPr>
            <p:cNvPr id="77973" name="Group 149"/>
            <p:cNvGrpSpPr>
              <a:grpSpLocks/>
            </p:cNvGrpSpPr>
            <p:nvPr/>
          </p:nvGrpSpPr>
          <p:grpSpPr bwMode="auto">
            <a:xfrm>
              <a:off x="3713" y="17968"/>
              <a:ext cx="11615" cy="2052"/>
              <a:chOff x="0" y="0"/>
              <a:chExt cx="19998" cy="20216"/>
            </a:xfrm>
          </p:grpSpPr>
          <p:sp>
            <p:nvSpPr>
              <p:cNvPr id="77974" name="Line 150"/>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5" name="Line 151"/>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6" name="Line 152"/>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77" name="Rectangle 153"/>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8" name="Line 154"/>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79" name="Line 155"/>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0" name="Line 156"/>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1" name="Line 157"/>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82" name="Line 158"/>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3" name="Line 159"/>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4" name="Line 160"/>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7" name="Line 163"/>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8" name="Line 164"/>
          <p:cNvSpPr>
            <a:spLocks noChangeShapeType="1"/>
          </p:cNvSpPr>
          <p:nvPr/>
        </p:nvSpPr>
        <p:spPr bwMode="auto">
          <a:xfrm>
            <a:off x="1452563" y="2330450"/>
            <a:ext cx="2095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89" name="Line 165"/>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90" name="Group 166"/>
          <p:cNvGrpSpPr>
            <a:grpSpLocks/>
          </p:cNvGrpSpPr>
          <p:nvPr/>
        </p:nvGrpSpPr>
        <p:grpSpPr bwMode="auto">
          <a:xfrm>
            <a:off x="2089150" y="2019300"/>
            <a:ext cx="123825" cy="58738"/>
            <a:chOff x="0" y="0"/>
            <a:chExt cx="20000" cy="20000"/>
          </a:xfrm>
        </p:grpSpPr>
        <p:sp>
          <p:nvSpPr>
            <p:cNvPr id="77991" name="Arc 16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7992" name="Arc 16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7996" name="Line 172"/>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7998" name="Group 174"/>
          <p:cNvGrpSpPr>
            <a:grpSpLocks/>
          </p:cNvGrpSpPr>
          <p:nvPr/>
        </p:nvGrpSpPr>
        <p:grpSpPr bwMode="auto">
          <a:xfrm>
            <a:off x="1938338" y="1663700"/>
            <a:ext cx="123825" cy="60325"/>
            <a:chOff x="0" y="0"/>
            <a:chExt cx="20000" cy="20000"/>
          </a:xfrm>
        </p:grpSpPr>
        <p:sp>
          <p:nvSpPr>
            <p:cNvPr id="77999" name="Arc 17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00" name="Arc 17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01" name="Line 177"/>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02" name="Line 178"/>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03" name="Line 179"/>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04" name="AutoShape 180"/>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05" name="AutoShape 181"/>
          <p:cNvSpPr>
            <a:spLocks noChangeArrowheads="1"/>
          </p:cNvSpPr>
          <p:nvPr/>
        </p:nvSpPr>
        <p:spPr bwMode="auto">
          <a:xfrm rot="5400000" flipH="1">
            <a:off x="1701007" y="230266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006" name="Group 182"/>
          <p:cNvGrpSpPr>
            <a:grpSpLocks/>
          </p:cNvGrpSpPr>
          <p:nvPr/>
        </p:nvGrpSpPr>
        <p:grpSpPr bwMode="auto">
          <a:xfrm>
            <a:off x="1651000" y="2487613"/>
            <a:ext cx="193675" cy="192087"/>
            <a:chOff x="1149" y="1861"/>
            <a:chExt cx="136" cy="135"/>
          </a:xfrm>
        </p:grpSpPr>
        <p:grpSp>
          <p:nvGrpSpPr>
            <p:cNvPr id="78007" name="Group 183"/>
            <p:cNvGrpSpPr>
              <a:grpSpLocks/>
            </p:cNvGrpSpPr>
            <p:nvPr/>
          </p:nvGrpSpPr>
          <p:grpSpPr bwMode="auto">
            <a:xfrm>
              <a:off x="1228" y="1898"/>
              <a:ext cx="37" cy="33"/>
              <a:chOff x="1" y="0"/>
              <a:chExt cx="19999" cy="20000"/>
            </a:xfrm>
          </p:grpSpPr>
          <p:sp>
            <p:nvSpPr>
              <p:cNvPr id="78008"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09"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10" name="Group 186"/>
            <p:cNvGrpSpPr>
              <a:grpSpLocks/>
            </p:cNvGrpSpPr>
            <p:nvPr/>
          </p:nvGrpSpPr>
          <p:grpSpPr bwMode="auto">
            <a:xfrm>
              <a:off x="1178" y="1898"/>
              <a:ext cx="37" cy="33"/>
              <a:chOff x="1" y="0"/>
              <a:chExt cx="19999" cy="20000"/>
            </a:xfrm>
          </p:grpSpPr>
          <p:sp>
            <p:nvSpPr>
              <p:cNvPr id="78011"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2"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13" name="Line 189"/>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4" name="Line 190"/>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5" name="Line 191"/>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6" name="Line 192"/>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7" name="Line 193"/>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18" name="Line 194"/>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19" name="AutoShape 195"/>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021" name="Line 19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2" name="Line 198"/>
          <p:cNvSpPr>
            <a:spLocks noChangeShapeType="1"/>
          </p:cNvSpPr>
          <p:nvPr/>
        </p:nvSpPr>
        <p:spPr bwMode="auto">
          <a:xfrm>
            <a:off x="1289050" y="232092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3" name="Rectangle 19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4" name="Line 20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5" name="Line 20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26" name="Line 20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7" name="Line 20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8" name="Rectangle 20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29" name="Line 205"/>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0" name="Line 20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031" name="Line 20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3" name="Rectangle 209"/>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34" name="Group 210"/>
          <p:cNvGrpSpPr>
            <a:grpSpLocks/>
          </p:cNvGrpSpPr>
          <p:nvPr/>
        </p:nvGrpSpPr>
        <p:grpSpPr bwMode="auto">
          <a:xfrm rot="16200000" flipV="1">
            <a:off x="929481" y="3059907"/>
            <a:ext cx="46037" cy="44450"/>
            <a:chOff x="0" y="2"/>
            <a:chExt cx="20000" cy="19996"/>
          </a:xfrm>
        </p:grpSpPr>
        <p:sp>
          <p:nvSpPr>
            <p:cNvPr id="78035" name="Line 2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36" name="Line 2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37" name="Rectangle 213"/>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38" name="Group 214"/>
          <p:cNvGrpSpPr>
            <a:grpSpLocks/>
          </p:cNvGrpSpPr>
          <p:nvPr/>
        </p:nvGrpSpPr>
        <p:grpSpPr bwMode="auto">
          <a:xfrm rot="16200000" flipV="1">
            <a:off x="1059656" y="3063082"/>
            <a:ext cx="46037" cy="38100"/>
            <a:chOff x="0" y="4"/>
            <a:chExt cx="20000" cy="19992"/>
          </a:xfrm>
        </p:grpSpPr>
        <p:sp>
          <p:nvSpPr>
            <p:cNvPr id="78039" name="Line 2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0" name="Line 2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41" name="Line 217"/>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2" name="Line 218"/>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43" name="Group 219"/>
          <p:cNvGrpSpPr>
            <a:grpSpLocks/>
          </p:cNvGrpSpPr>
          <p:nvPr/>
        </p:nvGrpSpPr>
        <p:grpSpPr bwMode="auto">
          <a:xfrm flipH="1">
            <a:off x="1222375" y="2730500"/>
            <a:ext cx="196850" cy="392113"/>
            <a:chOff x="616" y="2283"/>
            <a:chExt cx="144" cy="276"/>
          </a:xfrm>
        </p:grpSpPr>
        <p:sp>
          <p:nvSpPr>
            <p:cNvPr id="78044" name="Line 2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5" name="Line 2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6" name="Line 2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47" name="Oval 2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49" name="Group 225"/>
          <p:cNvGrpSpPr>
            <a:grpSpLocks/>
          </p:cNvGrpSpPr>
          <p:nvPr/>
        </p:nvGrpSpPr>
        <p:grpSpPr bwMode="auto">
          <a:xfrm>
            <a:off x="746125" y="2998788"/>
            <a:ext cx="39688" cy="34925"/>
            <a:chOff x="1" y="0"/>
            <a:chExt cx="19999" cy="20000"/>
          </a:xfrm>
        </p:grpSpPr>
        <p:sp>
          <p:nvSpPr>
            <p:cNvPr id="78050" name="Line 2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1" name="Line 2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52" name="Group 228"/>
          <p:cNvGrpSpPr>
            <a:grpSpLocks/>
          </p:cNvGrpSpPr>
          <p:nvPr/>
        </p:nvGrpSpPr>
        <p:grpSpPr bwMode="auto">
          <a:xfrm>
            <a:off x="692150" y="2998788"/>
            <a:ext cx="39688" cy="34925"/>
            <a:chOff x="1" y="0"/>
            <a:chExt cx="19999" cy="20000"/>
          </a:xfrm>
        </p:grpSpPr>
        <p:sp>
          <p:nvSpPr>
            <p:cNvPr id="78053" name="Line 22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4" name="Line 23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55" name="Line 23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6" name="Line 23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7" name="Line 23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8" name="Line 23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59" name="Line 23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0" name="Line 23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2" name="Oval 238"/>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3" name="Line 239"/>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4" name="Oval 240"/>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5" name="Line 241"/>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6" name="Line 242"/>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7" name="Line 243"/>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69" name="Line 245"/>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0" name="Line 246"/>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1" name="Rectangle 247"/>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72" name="Group 248"/>
          <p:cNvGrpSpPr>
            <a:grpSpLocks/>
          </p:cNvGrpSpPr>
          <p:nvPr/>
        </p:nvGrpSpPr>
        <p:grpSpPr bwMode="auto">
          <a:xfrm>
            <a:off x="2032000" y="3759200"/>
            <a:ext cx="1030288" cy="355600"/>
            <a:chOff x="0" y="0"/>
            <a:chExt cx="20000" cy="20000"/>
          </a:xfrm>
        </p:grpSpPr>
        <p:sp>
          <p:nvSpPr>
            <p:cNvPr id="78073" name="Rectangle 249"/>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4" name="Rectangle 250"/>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075" name="Group 251"/>
          <p:cNvGrpSpPr>
            <a:grpSpLocks/>
          </p:cNvGrpSpPr>
          <p:nvPr/>
        </p:nvGrpSpPr>
        <p:grpSpPr bwMode="auto">
          <a:xfrm>
            <a:off x="1828800" y="3759200"/>
            <a:ext cx="1292225" cy="355600"/>
            <a:chOff x="1008" y="956"/>
            <a:chExt cx="907" cy="250"/>
          </a:xfrm>
        </p:grpSpPr>
        <p:sp>
          <p:nvSpPr>
            <p:cNvPr id="78076" name="Rectangle 252"/>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7" name="Rectangle 253"/>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078" name="Rectangle 254"/>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79" name="Line 255"/>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0" name="Line 256"/>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1" name="Line 257"/>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2" name="Line 258"/>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3" name="Rectangle 259"/>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4" name="Line 260"/>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5" name="Line 261"/>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6" name="Line 262"/>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7" name="Line 263"/>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8" name="Rectangle 264"/>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89" name="Rectangle 265"/>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0" name="Line 266"/>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3" name="Line 269"/>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4" name="Line 270"/>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5" name="Line 271"/>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096" name="Line 272"/>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097" name="Group 273"/>
          <p:cNvGrpSpPr>
            <a:grpSpLocks/>
          </p:cNvGrpSpPr>
          <p:nvPr/>
        </p:nvGrpSpPr>
        <p:grpSpPr bwMode="auto">
          <a:xfrm>
            <a:off x="1916113" y="5141913"/>
            <a:ext cx="147637" cy="661987"/>
            <a:chOff x="1" y="-176"/>
            <a:chExt cx="19999" cy="20196"/>
          </a:xfrm>
        </p:grpSpPr>
        <p:grpSp>
          <p:nvGrpSpPr>
            <p:cNvPr id="78098" name="Group 274"/>
            <p:cNvGrpSpPr>
              <a:grpSpLocks/>
            </p:cNvGrpSpPr>
            <p:nvPr/>
          </p:nvGrpSpPr>
          <p:grpSpPr bwMode="auto">
            <a:xfrm>
              <a:off x="3713" y="17968"/>
              <a:ext cx="11736" cy="2052"/>
              <a:chOff x="0" y="0"/>
              <a:chExt cx="20000" cy="20216"/>
            </a:xfrm>
          </p:grpSpPr>
          <p:sp>
            <p:nvSpPr>
              <p:cNvPr id="78099" name="Line 27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0" name="Line 27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1" name="Line 27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02" name="Rectangle 27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3" name="Line 27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4" name="Line 28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5" name="Line 28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06" name="Line 28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107" name="Group 283"/>
          <p:cNvGrpSpPr>
            <a:grpSpLocks/>
          </p:cNvGrpSpPr>
          <p:nvPr/>
        </p:nvGrpSpPr>
        <p:grpSpPr bwMode="auto">
          <a:xfrm>
            <a:off x="2201863" y="5143500"/>
            <a:ext cx="147637" cy="660400"/>
            <a:chOff x="1" y="-176"/>
            <a:chExt cx="19997" cy="20196"/>
          </a:xfrm>
        </p:grpSpPr>
        <p:grpSp>
          <p:nvGrpSpPr>
            <p:cNvPr id="78108" name="Group 284"/>
            <p:cNvGrpSpPr>
              <a:grpSpLocks/>
            </p:cNvGrpSpPr>
            <p:nvPr/>
          </p:nvGrpSpPr>
          <p:grpSpPr bwMode="auto">
            <a:xfrm>
              <a:off x="3713" y="17968"/>
              <a:ext cx="11615" cy="2052"/>
              <a:chOff x="0" y="0"/>
              <a:chExt cx="19998" cy="20216"/>
            </a:xfrm>
          </p:grpSpPr>
          <p:sp>
            <p:nvSpPr>
              <p:cNvPr id="78109" name="Line 28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0" name="Line 28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1" name="Line 28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12" name="Rectangle 28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3" name="Line 28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4" name="Line 29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5" name="Line 29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6" name="Line 29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17" name="Line 293"/>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8" name="Line 294"/>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19" name="Oval 295"/>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21" name="Line 297"/>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22" name="Line 298"/>
          <p:cNvSpPr>
            <a:spLocks noChangeShapeType="1"/>
          </p:cNvSpPr>
          <p:nvPr/>
        </p:nvSpPr>
        <p:spPr bwMode="auto">
          <a:xfrm>
            <a:off x="1514475" y="4889500"/>
            <a:ext cx="2111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23" name="Group 299"/>
          <p:cNvGrpSpPr>
            <a:grpSpLocks/>
          </p:cNvGrpSpPr>
          <p:nvPr/>
        </p:nvGrpSpPr>
        <p:grpSpPr bwMode="auto">
          <a:xfrm>
            <a:off x="2149475" y="4578350"/>
            <a:ext cx="123825" cy="58738"/>
            <a:chOff x="0" y="0"/>
            <a:chExt cx="20000" cy="20000"/>
          </a:xfrm>
        </p:grpSpPr>
        <p:sp>
          <p:nvSpPr>
            <p:cNvPr id="78124" name="Arc 30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25" name="Arc 30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29" name="Line 305"/>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31" name="Group 307"/>
          <p:cNvGrpSpPr>
            <a:grpSpLocks/>
          </p:cNvGrpSpPr>
          <p:nvPr/>
        </p:nvGrpSpPr>
        <p:grpSpPr bwMode="auto">
          <a:xfrm>
            <a:off x="2001838" y="4219575"/>
            <a:ext cx="123825" cy="60325"/>
            <a:chOff x="0" y="0"/>
            <a:chExt cx="20000" cy="20000"/>
          </a:xfrm>
        </p:grpSpPr>
        <p:sp>
          <p:nvSpPr>
            <p:cNvPr id="78132" name="Arc 30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33" name="Arc 30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34" name="Line 310"/>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36" name="Line 31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37" name="AutoShape 31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38" name="AutoShape 314"/>
          <p:cNvSpPr>
            <a:spLocks noChangeArrowheads="1"/>
          </p:cNvSpPr>
          <p:nvPr/>
        </p:nvSpPr>
        <p:spPr bwMode="auto">
          <a:xfrm rot="5400000" flipH="1">
            <a:off x="1761332" y="486171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139" name="Group 315"/>
          <p:cNvGrpSpPr>
            <a:grpSpLocks/>
          </p:cNvGrpSpPr>
          <p:nvPr/>
        </p:nvGrpSpPr>
        <p:grpSpPr bwMode="auto">
          <a:xfrm>
            <a:off x="1711325" y="5046663"/>
            <a:ext cx="193675" cy="192087"/>
            <a:chOff x="1149" y="1861"/>
            <a:chExt cx="136" cy="135"/>
          </a:xfrm>
        </p:grpSpPr>
        <p:grpSp>
          <p:nvGrpSpPr>
            <p:cNvPr id="78140" name="Group 316"/>
            <p:cNvGrpSpPr>
              <a:grpSpLocks/>
            </p:cNvGrpSpPr>
            <p:nvPr/>
          </p:nvGrpSpPr>
          <p:grpSpPr bwMode="auto">
            <a:xfrm>
              <a:off x="1228" y="1898"/>
              <a:ext cx="37" cy="33"/>
              <a:chOff x="1" y="0"/>
              <a:chExt cx="19999" cy="20000"/>
            </a:xfrm>
          </p:grpSpPr>
          <p:sp>
            <p:nvSpPr>
              <p:cNvPr id="78141" name="Line 31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2" name="Line 31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143" name="Group 319"/>
            <p:cNvGrpSpPr>
              <a:grpSpLocks/>
            </p:cNvGrpSpPr>
            <p:nvPr/>
          </p:nvGrpSpPr>
          <p:grpSpPr bwMode="auto">
            <a:xfrm>
              <a:off x="1178" y="1898"/>
              <a:ext cx="37" cy="33"/>
              <a:chOff x="1" y="0"/>
              <a:chExt cx="19999" cy="20000"/>
            </a:xfrm>
          </p:grpSpPr>
          <p:sp>
            <p:nvSpPr>
              <p:cNvPr id="78144" name="Line 32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5" name="Line 32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46" name="Line 32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7" name="Line 32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8" name="Line 32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49" name="Line 32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50" name="Line 32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51" name="Line 32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52" name="AutoShape 32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154" name="Rectangle 330"/>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55" name="Group 331"/>
          <p:cNvGrpSpPr>
            <a:grpSpLocks/>
          </p:cNvGrpSpPr>
          <p:nvPr/>
        </p:nvGrpSpPr>
        <p:grpSpPr bwMode="auto">
          <a:xfrm rot="16200000" flipV="1">
            <a:off x="973931" y="5618957"/>
            <a:ext cx="46037" cy="44450"/>
            <a:chOff x="0" y="2"/>
            <a:chExt cx="20000" cy="19996"/>
          </a:xfrm>
        </p:grpSpPr>
        <p:sp>
          <p:nvSpPr>
            <p:cNvPr id="78156" name="Line 33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57" name="Line 33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58" name="Rectangle 334"/>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59" name="Group 335"/>
          <p:cNvGrpSpPr>
            <a:grpSpLocks/>
          </p:cNvGrpSpPr>
          <p:nvPr/>
        </p:nvGrpSpPr>
        <p:grpSpPr bwMode="auto">
          <a:xfrm rot="16200000" flipV="1">
            <a:off x="1104106" y="5622132"/>
            <a:ext cx="46037" cy="38100"/>
            <a:chOff x="0" y="4"/>
            <a:chExt cx="20000" cy="19992"/>
          </a:xfrm>
        </p:grpSpPr>
        <p:sp>
          <p:nvSpPr>
            <p:cNvPr id="78160" name="Line 33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61" name="Line 33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62" name="Line 338"/>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63" name="Line 339"/>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64" name="Group 340"/>
          <p:cNvGrpSpPr>
            <a:grpSpLocks/>
          </p:cNvGrpSpPr>
          <p:nvPr/>
        </p:nvGrpSpPr>
        <p:grpSpPr bwMode="auto">
          <a:xfrm flipH="1">
            <a:off x="1266825" y="5289550"/>
            <a:ext cx="196850" cy="392113"/>
            <a:chOff x="616" y="2283"/>
            <a:chExt cx="144" cy="276"/>
          </a:xfrm>
        </p:grpSpPr>
        <p:sp>
          <p:nvSpPr>
            <p:cNvPr id="78165" name="Line 34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66" name="Line 34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67" name="Line 34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68" name="Oval 34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169" name="Group 345"/>
          <p:cNvGrpSpPr>
            <a:grpSpLocks/>
          </p:cNvGrpSpPr>
          <p:nvPr/>
        </p:nvGrpSpPr>
        <p:grpSpPr bwMode="auto">
          <a:xfrm>
            <a:off x="757238" y="5518150"/>
            <a:ext cx="144462" cy="144463"/>
            <a:chOff x="1149" y="1861"/>
            <a:chExt cx="136" cy="135"/>
          </a:xfrm>
        </p:grpSpPr>
        <p:grpSp>
          <p:nvGrpSpPr>
            <p:cNvPr id="78170" name="Group 346"/>
            <p:cNvGrpSpPr>
              <a:grpSpLocks/>
            </p:cNvGrpSpPr>
            <p:nvPr/>
          </p:nvGrpSpPr>
          <p:grpSpPr bwMode="auto">
            <a:xfrm>
              <a:off x="1228" y="1898"/>
              <a:ext cx="37" cy="33"/>
              <a:chOff x="1" y="0"/>
              <a:chExt cx="19999" cy="20000"/>
            </a:xfrm>
          </p:grpSpPr>
          <p:sp>
            <p:nvSpPr>
              <p:cNvPr id="78171" name="Line 34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72" name="Line 34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173" name="Group 349"/>
            <p:cNvGrpSpPr>
              <a:grpSpLocks/>
            </p:cNvGrpSpPr>
            <p:nvPr/>
          </p:nvGrpSpPr>
          <p:grpSpPr bwMode="auto">
            <a:xfrm>
              <a:off x="1178" y="1898"/>
              <a:ext cx="37" cy="33"/>
              <a:chOff x="1" y="0"/>
              <a:chExt cx="19999" cy="20000"/>
            </a:xfrm>
          </p:grpSpPr>
          <p:sp>
            <p:nvSpPr>
              <p:cNvPr id="78174" name="Line 3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75" name="Line 3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76" name="Line 35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77" name="Line 35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78" name="Line 35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79" name="Line 35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80" name="Line 35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81" name="Line 35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84" name="Line 360"/>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85" name="Oval 361"/>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86" name="Line 362"/>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87" name="Group 363"/>
          <p:cNvGrpSpPr>
            <a:grpSpLocks/>
          </p:cNvGrpSpPr>
          <p:nvPr/>
        </p:nvGrpSpPr>
        <p:grpSpPr bwMode="auto">
          <a:xfrm>
            <a:off x="3190875" y="4625975"/>
            <a:ext cx="473075" cy="1228725"/>
            <a:chOff x="2010" y="2914"/>
            <a:chExt cx="298" cy="774"/>
          </a:xfrm>
        </p:grpSpPr>
        <p:sp>
          <p:nvSpPr>
            <p:cNvPr id="78188" name="Line 364"/>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89" name="Line 365"/>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90" name="Rectangle 366"/>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91" name="Line 367"/>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92" name="Rectangle 368"/>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193" name="Group 369"/>
            <p:cNvGrpSpPr>
              <a:grpSpLocks/>
            </p:cNvGrpSpPr>
            <p:nvPr/>
          </p:nvGrpSpPr>
          <p:grpSpPr bwMode="auto">
            <a:xfrm flipH="1">
              <a:off x="2141" y="3211"/>
              <a:ext cx="45" cy="43"/>
              <a:chOff x="3913" y="2593"/>
              <a:chExt cx="155" cy="151"/>
            </a:xfrm>
          </p:grpSpPr>
          <p:sp>
            <p:nvSpPr>
              <p:cNvPr id="78194"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95"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196" name="Group 372"/>
            <p:cNvGrpSpPr>
              <a:grpSpLocks/>
            </p:cNvGrpSpPr>
            <p:nvPr/>
          </p:nvGrpSpPr>
          <p:grpSpPr bwMode="auto">
            <a:xfrm flipH="1">
              <a:off x="2144" y="3143"/>
              <a:ext cx="44" cy="44"/>
              <a:chOff x="3913" y="2593"/>
              <a:chExt cx="155" cy="151"/>
            </a:xfrm>
          </p:grpSpPr>
          <p:sp>
            <p:nvSpPr>
              <p:cNvPr id="78197" name="Line 373"/>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98" name="Line 374"/>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199" name="Line 375"/>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0" name="Rectangle 376"/>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1" name="Rectangle 377"/>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2" name="Line 378"/>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3" name="Line 379"/>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4" name="Oval 380"/>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5" name="AutoShape 381"/>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206" name="AutoShape 382"/>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207" name="Line 383"/>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08" name="Line 384"/>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09" name="Line 385"/>
          <p:cNvSpPr>
            <a:spLocks noChangeShapeType="1"/>
          </p:cNvSpPr>
          <p:nvPr/>
        </p:nvSpPr>
        <p:spPr bwMode="auto">
          <a:xfrm rot="5400000">
            <a:off x="1145382" y="4714081"/>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0" name="Line 386"/>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1" name="Rectangle 387"/>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2" name="Line 388"/>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3" name="Rectangle 389"/>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214" name="Group 390"/>
          <p:cNvGrpSpPr>
            <a:grpSpLocks/>
          </p:cNvGrpSpPr>
          <p:nvPr/>
        </p:nvGrpSpPr>
        <p:grpSpPr bwMode="auto">
          <a:xfrm>
            <a:off x="1236663" y="4783138"/>
            <a:ext cx="71437" cy="68262"/>
            <a:chOff x="3913" y="2593"/>
            <a:chExt cx="155" cy="151"/>
          </a:xfrm>
        </p:grpSpPr>
        <p:sp>
          <p:nvSpPr>
            <p:cNvPr id="78215" name="Line 39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6" name="Line 39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217" name="Group 393"/>
          <p:cNvGrpSpPr>
            <a:grpSpLocks/>
          </p:cNvGrpSpPr>
          <p:nvPr/>
        </p:nvGrpSpPr>
        <p:grpSpPr bwMode="auto">
          <a:xfrm>
            <a:off x="1233488" y="4675188"/>
            <a:ext cx="69850" cy="69850"/>
            <a:chOff x="3913" y="2593"/>
            <a:chExt cx="155" cy="151"/>
          </a:xfrm>
        </p:grpSpPr>
        <p:sp>
          <p:nvSpPr>
            <p:cNvPr id="78218" name="Line 39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19" name="Line 39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20" name="Line 396"/>
          <p:cNvSpPr>
            <a:spLocks noChangeShapeType="1"/>
          </p:cNvSpPr>
          <p:nvPr/>
        </p:nvSpPr>
        <p:spPr bwMode="auto">
          <a:xfrm flipV="1">
            <a:off x="1243013" y="4884738"/>
            <a:ext cx="273050" cy="82550"/>
          </a:xfrm>
          <a:prstGeom prst="line">
            <a:avLst/>
          </a:prstGeom>
          <a:noFill/>
          <a:ln w="25400">
            <a:solidFill>
              <a:srgbClr val="FF99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1" name="Rectangle 397"/>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2" name="Rectangle 398"/>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3" name="Line 399"/>
          <p:cNvSpPr>
            <a:spLocks noChangeShapeType="1"/>
          </p:cNvSpPr>
          <p:nvPr/>
        </p:nvSpPr>
        <p:spPr bwMode="auto">
          <a:xfrm flipH="1" flipV="1">
            <a:off x="1147763" y="4967288"/>
            <a:ext cx="1587" cy="47148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4" name="Line 400"/>
          <p:cNvSpPr>
            <a:spLocks noChangeShapeType="1"/>
          </p:cNvSpPr>
          <p:nvPr/>
        </p:nvSpPr>
        <p:spPr bwMode="auto">
          <a:xfrm flipH="1">
            <a:off x="1144588" y="496728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5" name="Oval 401"/>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6" name="AutoShape 402"/>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227" name="AutoShape 403"/>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228" name="Line 404"/>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29" name="Line 405"/>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30" name="Line 406"/>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31" name="Line 407"/>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32" name="Rectangle 408"/>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233" name="Group 409"/>
          <p:cNvGrpSpPr>
            <a:grpSpLocks/>
          </p:cNvGrpSpPr>
          <p:nvPr/>
        </p:nvGrpSpPr>
        <p:grpSpPr bwMode="auto">
          <a:xfrm>
            <a:off x="5991225" y="1525588"/>
            <a:ext cx="1419225" cy="501650"/>
            <a:chOff x="0" y="0"/>
            <a:chExt cx="20000" cy="20000"/>
          </a:xfrm>
        </p:grpSpPr>
        <p:sp>
          <p:nvSpPr>
            <p:cNvPr id="78234" name="Rectangle 410"/>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35" name="Rectangle 411"/>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236" name="Group 412"/>
          <p:cNvGrpSpPr>
            <a:grpSpLocks/>
          </p:cNvGrpSpPr>
          <p:nvPr/>
        </p:nvGrpSpPr>
        <p:grpSpPr bwMode="auto">
          <a:xfrm>
            <a:off x="5715000" y="1525588"/>
            <a:ext cx="1825625" cy="501650"/>
            <a:chOff x="1008" y="956"/>
            <a:chExt cx="907" cy="250"/>
          </a:xfrm>
        </p:grpSpPr>
        <p:sp>
          <p:nvSpPr>
            <p:cNvPr id="78237" name="Rectangle 413"/>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38" name="Rectangle 414"/>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39" name="Rectangle 415"/>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0" name="Line 416"/>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1" name="Line 417"/>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2" name="Line 418"/>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3" name="Line 419"/>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4" name="Rectangle 420"/>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5" name="Line 421"/>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6" name="Line 422"/>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7" name="Line 423"/>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8" name="Line 424"/>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49" name="Rectangle 425"/>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0" name="Rectangle 426"/>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4" name="Line 430"/>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5" name="Line 431"/>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6" name="Line 432"/>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7" name="Line 433"/>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9" name="Line 455"/>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80" name="Line 456"/>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81" name="Line 457"/>
          <p:cNvSpPr>
            <a:spLocks noChangeShapeType="1"/>
          </p:cNvSpPr>
          <p:nvPr/>
        </p:nvSpPr>
        <p:spPr bwMode="auto">
          <a:xfrm>
            <a:off x="5424488" y="3135313"/>
            <a:ext cx="1873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282" name="Group 458"/>
          <p:cNvGrpSpPr>
            <a:grpSpLocks/>
          </p:cNvGrpSpPr>
          <p:nvPr/>
        </p:nvGrpSpPr>
        <p:grpSpPr bwMode="auto">
          <a:xfrm>
            <a:off x="6180138" y="2682875"/>
            <a:ext cx="174625" cy="82550"/>
            <a:chOff x="0" y="0"/>
            <a:chExt cx="20000" cy="20000"/>
          </a:xfrm>
        </p:grpSpPr>
        <p:sp>
          <p:nvSpPr>
            <p:cNvPr id="78283" name="Arc 45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84" name="Arc 46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88" name="Line 464"/>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290" name="Group 466"/>
          <p:cNvGrpSpPr>
            <a:grpSpLocks/>
          </p:cNvGrpSpPr>
          <p:nvPr/>
        </p:nvGrpSpPr>
        <p:grpSpPr bwMode="auto">
          <a:xfrm>
            <a:off x="6013450" y="2176463"/>
            <a:ext cx="174625" cy="84137"/>
            <a:chOff x="0" y="0"/>
            <a:chExt cx="20000" cy="20000"/>
          </a:xfrm>
        </p:grpSpPr>
        <p:sp>
          <p:nvSpPr>
            <p:cNvPr id="78291" name="Arc 46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92" name="Arc 46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93" name="Line 469"/>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94" name="Line 470"/>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96" name="AutoShape 472"/>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297" name="AutoShape 473"/>
          <p:cNvSpPr>
            <a:spLocks noChangeArrowheads="1"/>
          </p:cNvSpPr>
          <p:nvPr/>
        </p:nvSpPr>
        <p:spPr bwMode="auto">
          <a:xfrm rot="5400000" flipH="1">
            <a:off x="5646738" y="3082925"/>
            <a:ext cx="177800" cy="117475"/>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298" name="Group 474"/>
          <p:cNvGrpSpPr>
            <a:grpSpLocks/>
          </p:cNvGrpSpPr>
          <p:nvPr/>
        </p:nvGrpSpPr>
        <p:grpSpPr bwMode="auto">
          <a:xfrm>
            <a:off x="5576888" y="3344863"/>
            <a:ext cx="273050" cy="271462"/>
            <a:chOff x="1149" y="1861"/>
            <a:chExt cx="136" cy="135"/>
          </a:xfrm>
        </p:grpSpPr>
        <p:grpSp>
          <p:nvGrpSpPr>
            <p:cNvPr id="78299" name="Group 475"/>
            <p:cNvGrpSpPr>
              <a:grpSpLocks/>
            </p:cNvGrpSpPr>
            <p:nvPr/>
          </p:nvGrpSpPr>
          <p:grpSpPr bwMode="auto">
            <a:xfrm>
              <a:off x="1228" y="1898"/>
              <a:ext cx="37" cy="33"/>
              <a:chOff x="1" y="0"/>
              <a:chExt cx="19999" cy="20000"/>
            </a:xfrm>
          </p:grpSpPr>
          <p:sp>
            <p:nvSpPr>
              <p:cNvPr id="78300" name="Line 47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1" name="Line 47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302" name="Group 478"/>
            <p:cNvGrpSpPr>
              <a:grpSpLocks/>
            </p:cNvGrpSpPr>
            <p:nvPr/>
          </p:nvGrpSpPr>
          <p:grpSpPr bwMode="auto">
            <a:xfrm>
              <a:off x="1178" y="1898"/>
              <a:ext cx="37" cy="33"/>
              <a:chOff x="1" y="0"/>
              <a:chExt cx="19999" cy="20000"/>
            </a:xfrm>
          </p:grpSpPr>
          <p:sp>
            <p:nvSpPr>
              <p:cNvPr id="78303" name="Line 47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4" name="Line 48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305" name="Line 481"/>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6" name="Line 482"/>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7" name="Line 483"/>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8" name="Line 484"/>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09" name="Line 485"/>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10" name="Line 486"/>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313" name="Rectangle 489"/>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314" name="Group 490"/>
          <p:cNvGrpSpPr>
            <a:grpSpLocks/>
          </p:cNvGrpSpPr>
          <p:nvPr/>
        </p:nvGrpSpPr>
        <p:grpSpPr bwMode="auto">
          <a:xfrm rot="16200000" flipV="1">
            <a:off x="4559300" y="4152901"/>
            <a:ext cx="65087" cy="61912"/>
            <a:chOff x="0" y="2"/>
            <a:chExt cx="20000" cy="19996"/>
          </a:xfrm>
        </p:grpSpPr>
        <p:sp>
          <p:nvSpPr>
            <p:cNvPr id="78315" name="Line 49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16" name="Line 49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317" name="Rectangle 493"/>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318" name="Group 494"/>
          <p:cNvGrpSpPr>
            <a:grpSpLocks/>
          </p:cNvGrpSpPr>
          <p:nvPr/>
        </p:nvGrpSpPr>
        <p:grpSpPr bwMode="auto">
          <a:xfrm rot="16200000" flipV="1">
            <a:off x="4743450" y="4156076"/>
            <a:ext cx="65087" cy="55562"/>
            <a:chOff x="0" y="4"/>
            <a:chExt cx="20000" cy="19992"/>
          </a:xfrm>
        </p:grpSpPr>
        <p:sp>
          <p:nvSpPr>
            <p:cNvPr id="78319" name="Line 49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20" name="Line 49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321" name="Line 497"/>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22" name="Line 498"/>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323" name="Group 499"/>
          <p:cNvGrpSpPr>
            <a:grpSpLocks/>
          </p:cNvGrpSpPr>
          <p:nvPr/>
        </p:nvGrpSpPr>
        <p:grpSpPr bwMode="auto">
          <a:xfrm flipH="1">
            <a:off x="4972050" y="3687763"/>
            <a:ext cx="279400" cy="554037"/>
            <a:chOff x="616" y="2283"/>
            <a:chExt cx="144" cy="276"/>
          </a:xfrm>
        </p:grpSpPr>
        <p:sp>
          <p:nvSpPr>
            <p:cNvPr id="78324" name="Line 50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25" name="Line 50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26" name="Line 50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27" name="Oval 50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329" name="Group 505"/>
          <p:cNvGrpSpPr>
            <a:grpSpLocks/>
          </p:cNvGrpSpPr>
          <p:nvPr/>
        </p:nvGrpSpPr>
        <p:grpSpPr bwMode="auto">
          <a:xfrm>
            <a:off x="4300538" y="4065588"/>
            <a:ext cx="55562" cy="50800"/>
            <a:chOff x="1" y="0"/>
            <a:chExt cx="19999" cy="20000"/>
          </a:xfrm>
        </p:grpSpPr>
        <p:sp>
          <p:nvSpPr>
            <p:cNvPr id="78330" name="Line 50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1" name="Line 50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332" name="Group 508"/>
          <p:cNvGrpSpPr>
            <a:grpSpLocks/>
          </p:cNvGrpSpPr>
          <p:nvPr/>
        </p:nvGrpSpPr>
        <p:grpSpPr bwMode="auto">
          <a:xfrm>
            <a:off x="4225925" y="4065588"/>
            <a:ext cx="55563" cy="50800"/>
            <a:chOff x="1" y="0"/>
            <a:chExt cx="19999" cy="20000"/>
          </a:xfrm>
        </p:grpSpPr>
        <p:sp>
          <p:nvSpPr>
            <p:cNvPr id="78333" name="Line 50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4" name="Line 51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335" name="Line 511"/>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6" name="Line 512"/>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7" name="Line 513"/>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8" name="Line 514"/>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39" name="Line 515"/>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40" name="Line 516"/>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42" name="Line 518"/>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43" name="Line 519"/>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44" name="Line 520"/>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1" name="Line 557"/>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2" name="Line 558"/>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3" name="Line 559"/>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4" name="Line 560"/>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5" name="Line 561"/>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6" name="Line 562"/>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7" name="Line 563"/>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8" name="Line 564"/>
          <p:cNvSpPr>
            <a:spLocks noChangeShapeType="1"/>
          </p:cNvSpPr>
          <p:nvPr/>
        </p:nvSpPr>
        <p:spPr bwMode="auto">
          <a:xfrm flipH="1" flipV="1">
            <a:off x="5421313" y="3125788"/>
            <a:ext cx="3175" cy="4143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89" name="Line 565"/>
          <p:cNvSpPr>
            <a:spLocks noChangeShapeType="1"/>
          </p:cNvSpPr>
          <p:nvPr/>
        </p:nvSpPr>
        <p:spPr bwMode="auto">
          <a:xfrm>
            <a:off x="5102225" y="3540125"/>
            <a:ext cx="31591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0" name="Line 566"/>
          <p:cNvSpPr>
            <a:spLocks noChangeShapeType="1"/>
          </p:cNvSpPr>
          <p:nvPr/>
        </p:nvSpPr>
        <p:spPr bwMode="auto">
          <a:xfrm flipV="1">
            <a:off x="5108575" y="3375025"/>
            <a:ext cx="0"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1" name="Line 567"/>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2" name="Line 568"/>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3" name="Line 569"/>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4" name="Oval 570"/>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95" name="Oval 571"/>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51" name="Line 427"/>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258" name="Group 434"/>
          <p:cNvGrpSpPr>
            <a:grpSpLocks/>
          </p:cNvGrpSpPr>
          <p:nvPr/>
        </p:nvGrpSpPr>
        <p:grpSpPr bwMode="auto">
          <a:xfrm>
            <a:off x="5865813" y="3478213"/>
            <a:ext cx="209550" cy="935037"/>
            <a:chOff x="1" y="-176"/>
            <a:chExt cx="19999" cy="20196"/>
          </a:xfrm>
        </p:grpSpPr>
        <p:grpSp>
          <p:nvGrpSpPr>
            <p:cNvPr id="78259" name="Group 435"/>
            <p:cNvGrpSpPr>
              <a:grpSpLocks/>
            </p:cNvGrpSpPr>
            <p:nvPr/>
          </p:nvGrpSpPr>
          <p:grpSpPr bwMode="auto">
            <a:xfrm>
              <a:off x="3713" y="17968"/>
              <a:ext cx="11736" cy="2052"/>
              <a:chOff x="0" y="0"/>
              <a:chExt cx="20000" cy="20216"/>
            </a:xfrm>
          </p:grpSpPr>
          <p:sp>
            <p:nvSpPr>
              <p:cNvPr id="78260" name="Line 436"/>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1" name="Line 437"/>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2" name="Line 438"/>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63" name="Rectangle 439"/>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4" name="Line 440"/>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5" name="Line 441"/>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6" name="Line 442"/>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67" name="Line 443"/>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268" name="Group 444"/>
          <p:cNvGrpSpPr>
            <a:grpSpLocks/>
          </p:cNvGrpSpPr>
          <p:nvPr/>
        </p:nvGrpSpPr>
        <p:grpSpPr bwMode="auto">
          <a:xfrm>
            <a:off x="6283325" y="3459163"/>
            <a:ext cx="207963" cy="931862"/>
            <a:chOff x="1" y="-176"/>
            <a:chExt cx="19997" cy="20196"/>
          </a:xfrm>
        </p:grpSpPr>
        <p:grpSp>
          <p:nvGrpSpPr>
            <p:cNvPr id="78269" name="Group 445"/>
            <p:cNvGrpSpPr>
              <a:grpSpLocks/>
            </p:cNvGrpSpPr>
            <p:nvPr/>
          </p:nvGrpSpPr>
          <p:grpSpPr bwMode="auto">
            <a:xfrm>
              <a:off x="3713" y="17968"/>
              <a:ext cx="11615" cy="2052"/>
              <a:chOff x="0" y="0"/>
              <a:chExt cx="19998" cy="20216"/>
            </a:xfrm>
          </p:grpSpPr>
          <p:sp>
            <p:nvSpPr>
              <p:cNvPr id="78270" name="Line 446"/>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1" name="Line 447"/>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2" name="Line 448"/>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73" name="Rectangle 449"/>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4" name="Line 450"/>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5" name="Line 451"/>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6" name="Line 452"/>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77" name="Line 453"/>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278" name="Line 454"/>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295" name="Line 471"/>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311" name="AutoShape 487"/>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396" name="Oval 572"/>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31" name="Text Box 60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78432" name="Text Box 608"/>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78433" name="Text Box 60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78435" name="Rectangle 611"/>
          <p:cNvSpPr>
            <a:spLocks noChangeArrowheads="1"/>
          </p:cNvSpPr>
          <p:nvPr/>
        </p:nvSpPr>
        <p:spPr bwMode="auto">
          <a:xfrm flipV="1">
            <a:off x="4294188" y="2546350"/>
            <a:ext cx="1003300" cy="1746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36" name="AutoShape 612"/>
          <p:cNvSpPr>
            <a:spLocks/>
          </p:cNvSpPr>
          <p:nvPr/>
        </p:nvSpPr>
        <p:spPr bwMode="auto">
          <a:xfrm rot="5400000">
            <a:off x="4524376" y="2428875"/>
            <a:ext cx="119062" cy="47148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37" name="AutoShape 613"/>
          <p:cNvSpPr>
            <a:spLocks/>
          </p:cNvSpPr>
          <p:nvPr/>
        </p:nvSpPr>
        <p:spPr bwMode="auto">
          <a:xfrm rot="5400000">
            <a:off x="4556125" y="2519363"/>
            <a:ext cx="60325"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38" name="Rectangle 614"/>
          <p:cNvSpPr>
            <a:spLocks noChangeArrowheads="1"/>
          </p:cNvSpPr>
          <p:nvPr/>
        </p:nvSpPr>
        <p:spPr bwMode="auto">
          <a:xfrm flipV="1">
            <a:off x="4294188" y="2736850"/>
            <a:ext cx="1003300" cy="6635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39" name="Rectangle 615"/>
          <p:cNvSpPr>
            <a:spLocks noChangeArrowheads="1"/>
          </p:cNvSpPr>
          <p:nvPr/>
        </p:nvSpPr>
        <p:spPr bwMode="auto">
          <a:xfrm rot="5400000">
            <a:off x="4676775" y="2520950"/>
            <a:ext cx="217488" cy="6492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40" name="Rectangle 616"/>
          <p:cNvSpPr>
            <a:spLocks noChangeArrowheads="1"/>
          </p:cNvSpPr>
          <p:nvPr/>
        </p:nvSpPr>
        <p:spPr bwMode="auto">
          <a:xfrm rot="5400000" flipH="1">
            <a:off x="4681538" y="3013075"/>
            <a:ext cx="209550" cy="3937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41" name="Rectangle 617"/>
          <p:cNvSpPr>
            <a:spLocks noChangeArrowheads="1"/>
          </p:cNvSpPr>
          <p:nvPr/>
        </p:nvSpPr>
        <p:spPr bwMode="auto">
          <a:xfrm rot="5400000" flipV="1">
            <a:off x="5061744" y="2824957"/>
            <a:ext cx="58737" cy="4127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42" name="AutoShape 618"/>
          <p:cNvSpPr>
            <a:spLocks/>
          </p:cNvSpPr>
          <p:nvPr/>
        </p:nvSpPr>
        <p:spPr bwMode="auto">
          <a:xfrm rot="10800000" flipV="1">
            <a:off x="4981575" y="3178175"/>
            <a:ext cx="155575" cy="2222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43" name="AutoShape 619"/>
          <p:cNvSpPr>
            <a:spLocks/>
          </p:cNvSpPr>
          <p:nvPr/>
        </p:nvSpPr>
        <p:spPr bwMode="auto">
          <a:xfrm rot="10800000" flipV="1">
            <a:off x="4978400" y="3246438"/>
            <a:ext cx="92075" cy="1508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44" name="Rectangle 620"/>
          <p:cNvSpPr>
            <a:spLocks noChangeArrowheads="1"/>
          </p:cNvSpPr>
          <p:nvPr/>
        </p:nvSpPr>
        <p:spPr bwMode="auto">
          <a:xfrm rot="10800000" flipV="1">
            <a:off x="4348163" y="2735263"/>
            <a:ext cx="65087" cy="6651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45" name="Rectangle 621"/>
          <p:cNvSpPr>
            <a:spLocks noChangeArrowheads="1"/>
          </p:cNvSpPr>
          <p:nvPr/>
        </p:nvSpPr>
        <p:spPr bwMode="auto">
          <a:xfrm rot="10800000" flipV="1">
            <a:off x="4760913" y="3311525"/>
            <a:ext cx="65087"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446" name="Group 622"/>
          <p:cNvGrpSpPr>
            <a:grpSpLocks/>
          </p:cNvGrpSpPr>
          <p:nvPr/>
        </p:nvGrpSpPr>
        <p:grpSpPr bwMode="auto">
          <a:xfrm>
            <a:off x="4464050" y="2741613"/>
            <a:ext cx="650875" cy="58737"/>
            <a:chOff x="3118" y="864"/>
            <a:chExt cx="530" cy="48"/>
          </a:xfrm>
        </p:grpSpPr>
        <p:sp>
          <p:nvSpPr>
            <p:cNvPr id="78447" name="Arc 62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48" name="Arc 62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8449" name="AutoShape 625"/>
          <p:cNvSpPr>
            <a:spLocks noChangeArrowheads="1"/>
          </p:cNvSpPr>
          <p:nvPr/>
        </p:nvSpPr>
        <p:spPr bwMode="auto">
          <a:xfrm rot="10800000" flipV="1">
            <a:off x="4624388" y="3100388"/>
            <a:ext cx="96837" cy="587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50" name="AutoShape 626"/>
          <p:cNvSpPr>
            <a:spLocks noChangeArrowheads="1"/>
          </p:cNvSpPr>
          <p:nvPr/>
        </p:nvSpPr>
        <p:spPr bwMode="auto">
          <a:xfrm rot="-10800000" flipH="1" flipV="1">
            <a:off x="4852988" y="3100388"/>
            <a:ext cx="96837" cy="587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451" name="Group 627"/>
          <p:cNvGrpSpPr>
            <a:grpSpLocks/>
          </p:cNvGrpSpPr>
          <p:nvPr/>
        </p:nvGrpSpPr>
        <p:grpSpPr bwMode="auto">
          <a:xfrm>
            <a:off x="4616450" y="3065463"/>
            <a:ext cx="344488" cy="290512"/>
            <a:chOff x="3482" y="1024"/>
            <a:chExt cx="280" cy="236"/>
          </a:xfrm>
        </p:grpSpPr>
        <p:grpSp>
          <p:nvGrpSpPr>
            <p:cNvPr id="78452" name="Group 628"/>
            <p:cNvGrpSpPr>
              <a:grpSpLocks/>
            </p:cNvGrpSpPr>
            <p:nvPr/>
          </p:nvGrpSpPr>
          <p:grpSpPr bwMode="auto">
            <a:xfrm>
              <a:off x="3712" y="1202"/>
              <a:ext cx="50" cy="58"/>
              <a:chOff x="3726" y="878"/>
              <a:chExt cx="50" cy="58"/>
            </a:xfrm>
          </p:grpSpPr>
          <p:sp>
            <p:nvSpPr>
              <p:cNvPr id="78453" name="AutoShape 6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54" name="AutoShape 6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455" name="Group 631"/>
            <p:cNvGrpSpPr>
              <a:grpSpLocks/>
            </p:cNvGrpSpPr>
            <p:nvPr/>
          </p:nvGrpSpPr>
          <p:grpSpPr bwMode="auto">
            <a:xfrm>
              <a:off x="3484" y="1204"/>
              <a:ext cx="48" cy="56"/>
              <a:chOff x="3462" y="734"/>
              <a:chExt cx="48" cy="56"/>
            </a:xfrm>
          </p:grpSpPr>
          <p:sp>
            <p:nvSpPr>
              <p:cNvPr id="78456" name="AutoShape 6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57" name="AutoShape 6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458" name="Group 634"/>
            <p:cNvGrpSpPr>
              <a:grpSpLocks/>
            </p:cNvGrpSpPr>
            <p:nvPr/>
          </p:nvGrpSpPr>
          <p:grpSpPr bwMode="auto">
            <a:xfrm flipV="1">
              <a:off x="3710" y="1024"/>
              <a:ext cx="50" cy="58"/>
              <a:chOff x="3726" y="878"/>
              <a:chExt cx="50" cy="58"/>
            </a:xfrm>
          </p:grpSpPr>
          <p:sp>
            <p:nvSpPr>
              <p:cNvPr id="78459" name="AutoShape 6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60" name="AutoShape 6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461" name="Group 637"/>
            <p:cNvGrpSpPr>
              <a:grpSpLocks/>
            </p:cNvGrpSpPr>
            <p:nvPr/>
          </p:nvGrpSpPr>
          <p:grpSpPr bwMode="auto">
            <a:xfrm flipV="1">
              <a:off x="3482" y="1026"/>
              <a:ext cx="48" cy="56"/>
              <a:chOff x="3462" y="734"/>
              <a:chExt cx="48" cy="56"/>
            </a:xfrm>
          </p:grpSpPr>
          <p:sp>
            <p:nvSpPr>
              <p:cNvPr id="78462" name="AutoShape 6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463" name="AutoShape 6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8464" name="Rectangle 640"/>
          <p:cNvSpPr>
            <a:spLocks noChangeArrowheads="1"/>
          </p:cNvSpPr>
          <p:nvPr/>
        </p:nvSpPr>
        <p:spPr bwMode="auto">
          <a:xfrm rot="10800000">
            <a:off x="4687888" y="2962275"/>
            <a:ext cx="203200" cy="134938"/>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8465" name="Group 641"/>
          <p:cNvGrpSpPr>
            <a:grpSpLocks/>
          </p:cNvGrpSpPr>
          <p:nvPr/>
        </p:nvGrpSpPr>
        <p:grpSpPr bwMode="auto">
          <a:xfrm>
            <a:off x="4491038" y="2814638"/>
            <a:ext cx="590550" cy="414337"/>
            <a:chOff x="3380" y="1014"/>
            <a:chExt cx="481" cy="337"/>
          </a:xfrm>
        </p:grpSpPr>
        <p:sp>
          <p:nvSpPr>
            <p:cNvPr id="78466" name="Rectangle 64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67" name="Rectangle 64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468" name="Rectangle 64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469" name="Line 645"/>
          <p:cNvSpPr>
            <a:spLocks noChangeShapeType="1"/>
          </p:cNvSpPr>
          <p:nvPr/>
        </p:nvSpPr>
        <p:spPr bwMode="auto">
          <a:xfrm rot="5400000">
            <a:off x="4809332" y="3028156"/>
            <a:ext cx="15240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470" name="Line 646"/>
          <p:cNvSpPr>
            <a:spLocks noChangeShapeType="1"/>
          </p:cNvSpPr>
          <p:nvPr/>
        </p:nvSpPr>
        <p:spPr bwMode="auto">
          <a:xfrm rot="5400000">
            <a:off x="4614069" y="3032919"/>
            <a:ext cx="15240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7985" name="Oval 161"/>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120" name="Oval 296"/>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512" name="Text Box 688"/>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0" name="Slide Number Placeholder 3"/>
          <p:cNvSpPr>
            <a:spLocks noGrp="1"/>
          </p:cNvSpPr>
          <p:nvPr>
            <p:ph type="sldNum" sz="quarter" idx="12"/>
          </p:nvPr>
        </p:nvSpPr>
        <p:spPr/>
        <p:txBody>
          <a:bodyPr/>
          <a:lstStyle/>
          <a:p>
            <a:fld id="{92295440-6ECE-844D-B3B5-D345D0DD9A20}" type="slidenum">
              <a:rPr lang="en-US"/>
              <a:pPr/>
              <a:t>190</a:t>
            </a:fld>
            <a:endParaRPr lang="en-US"/>
          </a:p>
        </p:txBody>
      </p:sp>
      <p:sp>
        <p:nvSpPr>
          <p:cNvPr id="258050"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B-</a:t>
            </a:r>
            <a:r>
              <a:rPr lang="en-US" sz="1400"/>
              <a:t>      </a:t>
            </a:r>
            <a:r>
              <a:rPr lang="en-US" sz="1400">
                <a:solidFill>
                  <a:srgbClr val="FF6600"/>
                </a:solidFill>
              </a:rPr>
              <a:t>A-</a:t>
            </a:r>
          </a:p>
        </p:txBody>
      </p:sp>
      <p:sp>
        <p:nvSpPr>
          <p:cNvPr id="258051"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58052"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53"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8054"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a:t>
            </a:r>
          </a:p>
        </p:txBody>
      </p:sp>
      <p:sp>
        <p:nvSpPr>
          <p:cNvPr id="258055"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56" name="Rectangle 8"/>
          <p:cNvSpPr>
            <a:spLocks noChangeArrowheads="1"/>
          </p:cNvSpPr>
          <p:nvPr/>
        </p:nvSpPr>
        <p:spPr bwMode="auto">
          <a:xfrm rot="5400000">
            <a:off x="927101" y="1077912"/>
            <a:ext cx="455612" cy="10842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57"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058" name="Group 10"/>
          <p:cNvGrpSpPr>
            <a:grpSpLocks/>
          </p:cNvGrpSpPr>
          <p:nvPr/>
        </p:nvGrpSpPr>
        <p:grpSpPr bwMode="auto">
          <a:xfrm>
            <a:off x="609600" y="1404938"/>
            <a:ext cx="1363663" cy="415925"/>
            <a:chOff x="437" y="1012"/>
            <a:chExt cx="859" cy="262"/>
          </a:xfrm>
        </p:grpSpPr>
        <p:sp>
          <p:nvSpPr>
            <p:cNvPr id="258059"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0"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1"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2"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3"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4"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065"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6"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67" name="Line 19"/>
          <p:cNvSpPr>
            <a:spLocks noChangeShapeType="1"/>
          </p:cNvSpPr>
          <p:nvPr/>
        </p:nvSpPr>
        <p:spPr bwMode="auto">
          <a:xfrm flipV="1">
            <a:off x="1362075" y="2120900"/>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068" name="Group 20"/>
          <p:cNvGrpSpPr>
            <a:grpSpLocks/>
          </p:cNvGrpSpPr>
          <p:nvPr/>
        </p:nvGrpSpPr>
        <p:grpSpPr bwMode="auto">
          <a:xfrm>
            <a:off x="1206500" y="2544763"/>
            <a:ext cx="141288" cy="360362"/>
            <a:chOff x="1852" y="2057"/>
            <a:chExt cx="89" cy="227"/>
          </a:xfrm>
        </p:grpSpPr>
        <p:grpSp>
          <p:nvGrpSpPr>
            <p:cNvPr id="258069" name="Group 21"/>
            <p:cNvGrpSpPr>
              <a:grpSpLocks/>
            </p:cNvGrpSpPr>
            <p:nvPr/>
          </p:nvGrpSpPr>
          <p:grpSpPr bwMode="auto">
            <a:xfrm>
              <a:off x="1878" y="2259"/>
              <a:ext cx="35" cy="25"/>
              <a:chOff x="0" y="0"/>
              <a:chExt cx="20000" cy="19734"/>
            </a:xfrm>
          </p:grpSpPr>
          <p:sp>
            <p:nvSpPr>
              <p:cNvPr id="258070"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1"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2"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073"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4"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5"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6"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7"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78"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079" name="Group 31"/>
          <p:cNvGrpSpPr>
            <a:grpSpLocks/>
          </p:cNvGrpSpPr>
          <p:nvPr/>
        </p:nvGrpSpPr>
        <p:grpSpPr bwMode="auto">
          <a:xfrm>
            <a:off x="1498600" y="2544763"/>
            <a:ext cx="142875" cy="349250"/>
            <a:chOff x="2036" y="2057"/>
            <a:chExt cx="90" cy="220"/>
          </a:xfrm>
        </p:grpSpPr>
        <p:grpSp>
          <p:nvGrpSpPr>
            <p:cNvPr id="258080" name="Group 32"/>
            <p:cNvGrpSpPr>
              <a:grpSpLocks/>
            </p:cNvGrpSpPr>
            <p:nvPr/>
          </p:nvGrpSpPr>
          <p:grpSpPr bwMode="auto">
            <a:xfrm>
              <a:off x="2062" y="2252"/>
              <a:ext cx="35" cy="25"/>
              <a:chOff x="0" y="0"/>
              <a:chExt cx="20000" cy="20208"/>
            </a:xfrm>
          </p:grpSpPr>
          <p:sp>
            <p:nvSpPr>
              <p:cNvPr id="258081"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2"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3"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084"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5"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6"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7"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8"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89"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090" name="Line 42"/>
          <p:cNvSpPr>
            <a:spLocks noChangeShapeType="1"/>
          </p:cNvSpPr>
          <p:nvPr/>
        </p:nvSpPr>
        <p:spPr bwMode="auto">
          <a:xfrm>
            <a:off x="654050" y="2122488"/>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1" name="Line 43"/>
          <p:cNvSpPr>
            <a:spLocks noChangeShapeType="1"/>
          </p:cNvSpPr>
          <p:nvPr/>
        </p:nvSpPr>
        <p:spPr bwMode="auto">
          <a:xfrm flipH="1" flipV="1">
            <a:off x="644525" y="1852613"/>
            <a:ext cx="1588" cy="26035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2"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3"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4"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5"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6"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7"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8"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099"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0"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1"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2"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3"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4"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5"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6"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7"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8"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09"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0"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1"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2"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3"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4"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5"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6"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7"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8"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19" name="Line 71"/>
          <p:cNvSpPr>
            <a:spLocks noChangeShapeType="1"/>
          </p:cNvSpPr>
          <p:nvPr/>
        </p:nvSpPr>
        <p:spPr bwMode="auto">
          <a:xfrm>
            <a:off x="4070350" y="768350"/>
            <a:ext cx="10350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0"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1"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2" name="Line 74"/>
          <p:cNvSpPr>
            <a:spLocks noChangeShapeType="1"/>
          </p:cNvSpPr>
          <p:nvPr/>
        </p:nvSpPr>
        <p:spPr bwMode="auto">
          <a:xfrm flipH="1" flipV="1">
            <a:off x="408781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3"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24" name="Group 76"/>
          <p:cNvGrpSpPr>
            <a:grpSpLocks/>
          </p:cNvGrpSpPr>
          <p:nvPr/>
        </p:nvGrpSpPr>
        <p:grpSpPr bwMode="auto">
          <a:xfrm>
            <a:off x="3492500" y="2178050"/>
            <a:ext cx="74613" cy="69850"/>
            <a:chOff x="1781" y="2013"/>
            <a:chExt cx="47" cy="44"/>
          </a:xfrm>
        </p:grpSpPr>
        <p:sp>
          <p:nvSpPr>
            <p:cNvPr id="258125"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6"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27"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8"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29"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30" name="Group 82"/>
          <p:cNvGrpSpPr>
            <a:grpSpLocks/>
          </p:cNvGrpSpPr>
          <p:nvPr/>
        </p:nvGrpSpPr>
        <p:grpSpPr bwMode="auto">
          <a:xfrm>
            <a:off x="4229100" y="2178050"/>
            <a:ext cx="74613" cy="69850"/>
            <a:chOff x="1875" y="2013"/>
            <a:chExt cx="47" cy="44"/>
          </a:xfrm>
        </p:grpSpPr>
        <p:sp>
          <p:nvSpPr>
            <p:cNvPr id="258131"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32"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33"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34" name="Group 86"/>
          <p:cNvGrpSpPr>
            <a:grpSpLocks/>
          </p:cNvGrpSpPr>
          <p:nvPr/>
        </p:nvGrpSpPr>
        <p:grpSpPr bwMode="auto">
          <a:xfrm>
            <a:off x="3919538" y="2247900"/>
            <a:ext cx="141287" cy="360363"/>
            <a:chOff x="1852" y="2057"/>
            <a:chExt cx="89" cy="227"/>
          </a:xfrm>
        </p:grpSpPr>
        <p:grpSp>
          <p:nvGrpSpPr>
            <p:cNvPr id="258135" name="Group 87"/>
            <p:cNvGrpSpPr>
              <a:grpSpLocks/>
            </p:cNvGrpSpPr>
            <p:nvPr/>
          </p:nvGrpSpPr>
          <p:grpSpPr bwMode="auto">
            <a:xfrm>
              <a:off x="1878" y="2259"/>
              <a:ext cx="35" cy="25"/>
              <a:chOff x="0" y="0"/>
              <a:chExt cx="20000" cy="19734"/>
            </a:xfrm>
          </p:grpSpPr>
          <p:sp>
            <p:nvSpPr>
              <p:cNvPr id="258136"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37"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38"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39"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0"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1"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2"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3"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4"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145" name="Group 97"/>
          <p:cNvGrpSpPr>
            <a:grpSpLocks/>
          </p:cNvGrpSpPr>
          <p:nvPr/>
        </p:nvGrpSpPr>
        <p:grpSpPr bwMode="auto">
          <a:xfrm>
            <a:off x="4211638" y="2247900"/>
            <a:ext cx="142875" cy="349250"/>
            <a:chOff x="2036" y="2057"/>
            <a:chExt cx="90" cy="220"/>
          </a:xfrm>
        </p:grpSpPr>
        <p:grpSp>
          <p:nvGrpSpPr>
            <p:cNvPr id="258146" name="Group 98"/>
            <p:cNvGrpSpPr>
              <a:grpSpLocks/>
            </p:cNvGrpSpPr>
            <p:nvPr/>
          </p:nvGrpSpPr>
          <p:grpSpPr bwMode="auto">
            <a:xfrm>
              <a:off x="2062" y="2252"/>
              <a:ext cx="35" cy="25"/>
              <a:chOff x="0" y="0"/>
              <a:chExt cx="20000" cy="20208"/>
            </a:xfrm>
          </p:grpSpPr>
          <p:sp>
            <p:nvSpPr>
              <p:cNvPr id="258147"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8"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49"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50"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1"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2"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3"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4"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5"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56" name="Rectangle 10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57" name="Rectangle 109"/>
          <p:cNvSpPr>
            <a:spLocks noChangeArrowheads="1"/>
          </p:cNvSpPr>
          <p:nvPr/>
        </p:nvSpPr>
        <p:spPr bwMode="auto">
          <a:xfrm flipV="1">
            <a:off x="5105400" y="1239838"/>
            <a:ext cx="455613" cy="214312"/>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58" name="Group 110"/>
          <p:cNvGrpSpPr>
            <a:grpSpLocks/>
          </p:cNvGrpSpPr>
          <p:nvPr/>
        </p:nvGrpSpPr>
        <p:grpSpPr bwMode="auto">
          <a:xfrm flipV="1">
            <a:off x="5119688" y="1108075"/>
            <a:ext cx="415925" cy="936625"/>
            <a:chOff x="2440" y="1064"/>
            <a:chExt cx="262" cy="590"/>
          </a:xfrm>
        </p:grpSpPr>
        <p:sp>
          <p:nvSpPr>
            <p:cNvPr id="258159"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0"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1"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2"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3"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4"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165"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166"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7"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168" name="Rectangle 120"/>
          <p:cNvSpPr>
            <a:spLocks noChangeArrowheads="1"/>
          </p:cNvSpPr>
          <p:nvPr/>
        </p:nvSpPr>
        <p:spPr bwMode="auto">
          <a:xfrm flipV="1">
            <a:off x="585152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69" name="Rectangle 121"/>
          <p:cNvSpPr>
            <a:spLocks noChangeArrowheads="1"/>
          </p:cNvSpPr>
          <p:nvPr/>
        </p:nvSpPr>
        <p:spPr bwMode="auto">
          <a:xfrm flipV="1">
            <a:off x="5656263"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70" name="Group 122"/>
          <p:cNvGrpSpPr>
            <a:grpSpLocks/>
          </p:cNvGrpSpPr>
          <p:nvPr/>
        </p:nvGrpSpPr>
        <p:grpSpPr bwMode="auto">
          <a:xfrm flipV="1">
            <a:off x="5756275" y="1995488"/>
            <a:ext cx="77788" cy="57150"/>
            <a:chOff x="2834" y="1154"/>
            <a:chExt cx="49" cy="36"/>
          </a:xfrm>
        </p:grpSpPr>
        <p:sp>
          <p:nvSpPr>
            <p:cNvPr id="258171" name="Line 12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72" name="Line 12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73" name="Line 125"/>
          <p:cNvSpPr>
            <a:spLocks noChangeShapeType="1"/>
          </p:cNvSpPr>
          <p:nvPr/>
        </p:nvSpPr>
        <p:spPr bwMode="auto">
          <a:xfrm flipV="1">
            <a:off x="6051550" y="2046288"/>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74" name="Line 126"/>
          <p:cNvSpPr>
            <a:spLocks noChangeShapeType="1"/>
          </p:cNvSpPr>
          <p:nvPr/>
        </p:nvSpPr>
        <p:spPr bwMode="auto">
          <a:xfrm flipV="1">
            <a:off x="6127750"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75" name="Line 127"/>
          <p:cNvSpPr>
            <a:spLocks noChangeShapeType="1"/>
          </p:cNvSpPr>
          <p:nvPr/>
        </p:nvSpPr>
        <p:spPr bwMode="auto">
          <a:xfrm flipH="1" flipV="1">
            <a:off x="6088063" y="20510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76" name="Line 128"/>
          <p:cNvSpPr>
            <a:spLocks noChangeShapeType="1"/>
          </p:cNvSpPr>
          <p:nvPr/>
        </p:nvSpPr>
        <p:spPr bwMode="auto">
          <a:xfrm>
            <a:off x="5678488" y="20002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77" name="Line 129"/>
          <p:cNvSpPr>
            <a:spLocks noChangeShapeType="1"/>
          </p:cNvSpPr>
          <p:nvPr/>
        </p:nvSpPr>
        <p:spPr bwMode="auto">
          <a:xfrm flipH="1">
            <a:off x="5938838" y="20002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178" name="Group 130"/>
          <p:cNvGrpSpPr>
            <a:grpSpLocks/>
          </p:cNvGrpSpPr>
          <p:nvPr/>
        </p:nvGrpSpPr>
        <p:grpSpPr bwMode="auto">
          <a:xfrm flipV="1">
            <a:off x="5491163" y="2032000"/>
            <a:ext cx="158750" cy="111125"/>
            <a:chOff x="2619" y="1091"/>
            <a:chExt cx="100" cy="70"/>
          </a:xfrm>
        </p:grpSpPr>
        <p:sp>
          <p:nvSpPr>
            <p:cNvPr id="258179" name="Oval 13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0" name="Line 13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1" name="Line 13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182" name="Group 134"/>
          <p:cNvGrpSpPr>
            <a:grpSpLocks/>
          </p:cNvGrpSpPr>
          <p:nvPr/>
        </p:nvGrpSpPr>
        <p:grpSpPr bwMode="auto">
          <a:xfrm flipV="1">
            <a:off x="5868988" y="1995488"/>
            <a:ext cx="77787" cy="57150"/>
            <a:chOff x="2834" y="1154"/>
            <a:chExt cx="49" cy="36"/>
          </a:xfrm>
        </p:grpSpPr>
        <p:sp>
          <p:nvSpPr>
            <p:cNvPr id="258183" name="Line 13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4" name="Line 13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185"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6"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7"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8" name="Line 140"/>
          <p:cNvSpPr>
            <a:spLocks noChangeShapeType="1"/>
          </p:cNvSpPr>
          <p:nvPr/>
        </p:nvSpPr>
        <p:spPr bwMode="auto">
          <a:xfrm>
            <a:off x="567690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89"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8190"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8191" name="Line 143"/>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2" name="Line 144"/>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3"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4"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5"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6"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7"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8"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199"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0"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1"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2"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3" name="Line 155"/>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4"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5"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06"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FF6600"/>
                </a:solidFill>
              </a:rPr>
              <a:t>CYLA Retract A-</a:t>
            </a:r>
          </a:p>
        </p:txBody>
      </p:sp>
      <p:sp>
        <p:nvSpPr>
          <p:cNvPr id="258207"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208"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8209"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0"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1"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2"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3" name="Line 165"/>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4" name="Line 166"/>
          <p:cNvSpPr>
            <a:spLocks noChangeShapeType="1"/>
          </p:cNvSpPr>
          <p:nvPr/>
        </p:nvSpPr>
        <p:spPr bwMode="auto">
          <a:xfrm flipH="1">
            <a:off x="3997325" y="1997075"/>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5"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6" name="Line 168"/>
          <p:cNvSpPr>
            <a:spLocks noChangeShapeType="1"/>
          </p:cNvSpPr>
          <p:nvPr/>
        </p:nvSpPr>
        <p:spPr bwMode="auto">
          <a:xfrm>
            <a:off x="5827713"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217" name="Group 169"/>
          <p:cNvGrpSpPr>
            <a:grpSpLocks/>
          </p:cNvGrpSpPr>
          <p:nvPr/>
        </p:nvGrpSpPr>
        <p:grpSpPr bwMode="auto">
          <a:xfrm rot="5400000">
            <a:off x="3285331" y="4418807"/>
            <a:ext cx="84137" cy="177800"/>
            <a:chOff x="0" y="0"/>
            <a:chExt cx="20000" cy="20000"/>
          </a:xfrm>
        </p:grpSpPr>
        <p:sp>
          <p:nvSpPr>
            <p:cNvPr id="258218"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19"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220" name="Group 172"/>
          <p:cNvGrpSpPr>
            <a:grpSpLocks/>
          </p:cNvGrpSpPr>
          <p:nvPr/>
        </p:nvGrpSpPr>
        <p:grpSpPr bwMode="auto">
          <a:xfrm flipH="1">
            <a:off x="4978400" y="3932238"/>
            <a:ext cx="74613" cy="171450"/>
            <a:chOff x="0" y="0"/>
            <a:chExt cx="20000" cy="20000"/>
          </a:xfrm>
        </p:grpSpPr>
        <p:sp>
          <p:nvSpPr>
            <p:cNvPr id="258221"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22"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223" name="Line 175"/>
          <p:cNvSpPr>
            <a:spLocks noChangeShapeType="1"/>
          </p:cNvSpPr>
          <p:nvPr/>
        </p:nvSpPr>
        <p:spPr bwMode="auto">
          <a:xfrm>
            <a:off x="5765800" y="2181225"/>
            <a:ext cx="0" cy="1952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24"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25"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226" name="Text Box 17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LVA1</a:t>
            </a:r>
          </a:p>
        </p:txBody>
      </p:sp>
      <p:sp>
        <p:nvSpPr>
          <p:cNvPr id="258227"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28"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229" name="Group 181"/>
          <p:cNvGrpSpPr>
            <a:grpSpLocks/>
          </p:cNvGrpSpPr>
          <p:nvPr/>
        </p:nvGrpSpPr>
        <p:grpSpPr bwMode="auto">
          <a:xfrm rot="-10800000" flipH="1" flipV="1">
            <a:off x="5673725" y="1590675"/>
            <a:ext cx="77788" cy="57150"/>
            <a:chOff x="2834" y="1154"/>
            <a:chExt cx="49" cy="36"/>
          </a:xfrm>
        </p:grpSpPr>
        <p:sp>
          <p:nvSpPr>
            <p:cNvPr id="258230"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1"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232"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3"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4"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5"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6"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237" name="Group 189"/>
          <p:cNvGrpSpPr>
            <a:grpSpLocks/>
          </p:cNvGrpSpPr>
          <p:nvPr/>
        </p:nvGrpSpPr>
        <p:grpSpPr bwMode="auto">
          <a:xfrm rot="-10800000" flipH="1" flipV="1">
            <a:off x="5408613" y="1500188"/>
            <a:ext cx="158750" cy="111125"/>
            <a:chOff x="2619" y="1091"/>
            <a:chExt cx="100" cy="70"/>
          </a:xfrm>
        </p:grpSpPr>
        <p:sp>
          <p:nvSpPr>
            <p:cNvPr id="258238"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39"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40"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241" name="Group 193"/>
          <p:cNvGrpSpPr>
            <a:grpSpLocks/>
          </p:cNvGrpSpPr>
          <p:nvPr/>
        </p:nvGrpSpPr>
        <p:grpSpPr bwMode="auto">
          <a:xfrm rot="-10800000" flipH="1" flipV="1">
            <a:off x="5786438" y="1590675"/>
            <a:ext cx="77787" cy="57150"/>
            <a:chOff x="2834" y="1154"/>
            <a:chExt cx="49" cy="36"/>
          </a:xfrm>
        </p:grpSpPr>
        <p:sp>
          <p:nvSpPr>
            <p:cNvPr id="258242"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43"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244"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245" name="Group 197"/>
          <p:cNvGrpSpPr>
            <a:grpSpLocks/>
          </p:cNvGrpSpPr>
          <p:nvPr/>
        </p:nvGrpSpPr>
        <p:grpSpPr bwMode="auto">
          <a:xfrm rot="-10800000">
            <a:off x="2897188" y="5854700"/>
            <a:ext cx="311150" cy="212725"/>
            <a:chOff x="1783" y="2458"/>
            <a:chExt cx="196" cy="134"/>
          </a:xfrm>
        </p:grpSpPr>
        <p:sp>
          <p:nvSpPr>
            <p:cNvPr id="258246" name="Line 198"/>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47"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248" name="Line 200"/>
          <p:cNvSpPr>
            <a:spLocks noChangeShapeType="1"/>
          </p:cNvSpPr>
          <p:nvPr/>
        </p:nvSpPr>
        <p:spPr bwMode="auto">
          <a:xfrm flipV="1">
            <a:off x="5656263" y="1830388"/>
            <a:ext cx="4111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49" name="AutoShape 201"/>
          <p:cNvSpPr>
            <a:spLocks noChangeArrowheads="1"/>
          </p:cNvSpPr>
          <p:nvPr/>
        </p:nvSpPr>
        <p:spPr bwMode="auto">
          <a:xfrm rot="-5400000">
            <a:off x="6022975" y="1754188"/>
            <a:ext cx="212725" cy="146050"/>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250"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8251" name="Group 203"/>
          <p:cNvGrpSpPr>
            <a:grpSpLocks/>
          </p:cNvGrpSpPr>
          <p:nvPr/>
        </p:nvGrpSpPr>
        <p:grpSpPr bwMode="auto">
          <a:xfrm rot="10800000" flipH="1">
            <a:off x="320675" y="5851525"/>
            <a:ext cx="311150" cy="212725"/>
            <a:chOff x="1783" y="2458"/>
            <a:chExt cx="196" cy="134"/>
          </a:xfrm>
        </p:grpSpPr>
        <p:sp>
          <p:nvSpPr>
            <p:cNvPr id="258252"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3"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254"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5"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6"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7" name="Line 209"/>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8"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59"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0"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1"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2"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3"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4"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5" name="Line 217"/>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6"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7"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8"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69"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0"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1"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2"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3"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4"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5"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6"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7" name="Line 229"/>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8"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79"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80"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81" name="Line 233"/>
          <p:cNvSpPr>
            <a:spLocks noChangeShapeType="1"/>
          </p:cNvSpPr>
          <p:nvPr/>
        </p:nvSpPr>
        <p:spPr bwMode="auto">
          <a:xfrm rot="16200000" flipH="1">
            <a:off x="42489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282" name="Group 234"/>
          <p:cNvGrpSpPr>
            <a:grpSpLocks/>
          </p:cNvGrpSpPr>
          <p:nvPr/>
        </p:nvGrpSpPr>
        <p:grpSpPr bwMode="auto">
          <a:xfrm>
            <a:off x="1385888" y="3957638"/>
            <a:ext cx="131762" cy="133350"/>
            <a:chOff x="873" y="2493"/>
            <a:chExt cx="83" cy="84"/>
          </a:xfrm>
        </p:grpSpPr>
        <p:sp>
          <p:nvSpPr>
            <p:cNvPr id="258283"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84"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285"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1"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2"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3"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4"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5"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6"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7"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8"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299"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00"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01" name="Line 253"/>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02" name="Line 254"/>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03" name="Text Box 255"/>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8304" name="Text Box 256"/>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8305"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06" name="Group 258"/>
          <p:cNvGrpSpPr>
            <a:grpSpLocks/>
          </p:cNvGrpSpPr>
          <p:nvPr/>
        </p:nvGrpSpPr>
        <p:grpSpPr bwMode="auto">
          <a:xfrm>
            <a:off x="4687888" y="1397000"/>
            <a:ext cx="212725" cy="336550"/>
            <a:chOff x="2913" y="984"/>
            <a:chExt cx="134" cy="212"/>
          </a:xfrm>
        </p:grpSpPr>
        <p:sp>
          <p:nvSpPr>
            <p:cNvPr id="258307" name="Line 259"/>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08"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309"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10"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8311" name="Line 263"/>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12" name="Line 264"/>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13" name="Oval 265"/>
          <p:cNvSpPr>
            <a:spLocks noChangeArrowheads="1"/>
          </p:cNvSpPr>
          <p:nvPr/>
        </p:nvSpPr>
        <p:spPr bwMode="auto">
          <a:xfrm>
            <a:off x="58023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14" name="Group 266"/>
          <p:cNvGrpSpPr>
            <a:grpSpLocks/>
          </p:cNvGrpSpPr>
          <p:nvPr/>
        </p:nvGrpSpPr>
        <p:grpSpPr bwMode="auto">
          <a:xfrm flipH="1">
            <a:off x="2606675" y="5341938"/>
            <a:ext cx="288925" cy="1058862"/>
            <a:chOff x="414" y="2846"/>
            <a:chExt cx="182" cy="667"/>
          </a:xfrm>
        </p:grpSpPr>
        <p:grpSp>
          <p:nvGrpSpPr>
            <p:cNvPr id="258315" name="Group 267"/>
            <p:cNvGrpSpPr>
              <a:grpSpLocks/>
            </p:cNvGrpSpPr>
            <p:nvPr/>
          </p:nvGrpSpPr>
          <p:grpSpPr bwMode="auto">
            <a:xfrm>
              <a:off x="417" y="3213"/>
              <a:ext cx="41" cy="54"/>
              <a:chOff x="419" y="3223"/>
              <a:chExt cx="41" cy="54"/>
            </a:xfrm>
          </p:grpSpPr>
          <p:sp>
            <p:nvSpPr>
              <p:cNvPr id="258316"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17"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318"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19"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0"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1"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2"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3"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4"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5"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6"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7"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8"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29"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30" name="Group 282"/>
            <p:cNvGrpSpPr>
              <a:grpSpLocks/>
            </p:cNvGrpSpPr>
            <p:nvPr/>
          </p:nvGrpSpPr>
          <p:grpSpPr bwMode="auto">
            <a:xfrm>
              <a:off x="416" y="3126"/>
              <a:ext cx="41" cy="54"/>
              <a:chOff x="419" y="3223"/>
              <a:chExt cx="41" cy="54"/>
            </a:xfrm>
          </p:grpSpPr>
          <p:sp>
            <p:nvSpPr>
              <p:cNvPr id="258331"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32"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8333" name="Group 285"/>
          <p:cNvGrpSpPr>
            <a:grpSpLocks/>
          </p:cNvGrpSpPr>
          <p:nvPr/>
        </p:nvGrpSpPr>
        <p:grpSpPr bwMode="auto">
          <a:xfrm>
            <a:off x="625475" y="5330825"/>
            <a:ext cx="288925" cy="1058863"/>
            <a:chOff x="414" y="2846"/>
            <a:chExt cx="182" cy="667"/>
          </a:xfrm>
        </p:grpSpPr>
        <p:grpSp>
          <p:nvGrpSpPr>
            <p:cNvPr id="258334" name="Group 286"/>
            <p:cNvGrpSpPr>
              <a:grpSpLocks/>
            </p:cNvGrpSpPr>
            <p:nvPr/>
          </p:nvGrpSpPr>
          <p:grpSpPr bwMode="auto">
            <a:xfrm>
              <a:off x="417" y="3213"/>
              <a:ext cx="41" cy="54"/>
              <a:chOff x="419" y="3223"/>
              <a:chExt cx="41" cy="54"/>
            </a:xfrm>
          </p:grpSpPr>
          <p:sp>
            <p:nvSpPr>
              <p:cNvPr id="258335"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36"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337"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38"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39"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0"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1"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2"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3"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4"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5"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6"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7"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48"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49" name="Group 301"/>
            <p:cNvGrpSpPr>
              <a:grpSpLocks/>
            </p:cNvGrpSpPr>
            <p:nvPr/>
          </p:nvGrpSpPr>
          <p:grpSpPr bwMode="auto">
            <a:xfrm>
              <a:off x="416" y="3126"/>
              <a:ext cx="41" cy="54"/>
              <a:chOff x="419" y="3223"/>
              <a:chExt cx="41" cy="54"/>
            </a:xfrm>
          </p:grpSpPr>
          <p:sp>
            <p:nvSpPr>
              <p:cNvPr id="258350"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51"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8352"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53"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54"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55"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56" name="Group 308"/>
          <p:cNvGrpSpPr>
            <a:grpSpLocks/>
          </p:cNvGrpSpPr>
          <p:nvPr/>
        </p:nvGrpSpPr>
        <p:grpSpPr bwMode="auto">
          <a:xfrm>
            <a:off x="795338" y="2474913"/>
            <a:ext cx="74612" cy="69850"/>
            <a:chOff x="1875" y="2013"/>
            <a:chExt cx="47" cy="44"/>
          </a:xfrm>
        </p:grpSpPr>
        <p:sp>
          <p:nvSpPr>
            <p:cNvPr id="258357"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58"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359"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0"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361"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2"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363" name="Line 315"/>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4"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5"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6" name="Line 318"/>
          <p:cNvSpPr>
            <a:spLocks noChangeShapeType="1"/>
          </p:cNvSpPr>
          <p:nvPr/>
        </p:nvSpPr>
        <p:spPr bwMode="auto">
          <a:xfrm flipH="1">
            <a:off x="1284288" y="228282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367" name="Group 319"/>
          <p:cNvGrpSpPr>
            <a:grpSpLocks/>
          </p:cNvGrpSpPr>
          <p:nvPr/>
        </p:nvGrpSpPr>
        <p:grpSpPr bwMode="auto">
          <a:xfrm>
            <a:off x="1547813" y="2471738"/>
            <a:ext cx="74612" cy="69850"/>
            <a:chOff x="1781" y="2013"/>
            <a:chExt cx="47" cy="44"/>
          </a:xfrm>
        </p:grpSpPr>
        <p:sp>
          <p:nvSpPr>
            <p:cNvPr id="258368"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369"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370"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8371"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8372"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373"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74" name="Line 326"/>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75" name="Line 327"/>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76"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377"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78"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79"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380"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00" name="Text Box 352"/>
          <p:cNvSpPr txBox="1">
            <a:spLocks noChangeArrowheads="1"/>
          </p:cNvSpPr>
          <p:nvPr/>
        </p:nvSpPr>
        <p:spPr bwMode="auto">
          <a:xfrm>
            <a:off x="6015038" y="3429000"/>
            <a:ext cx="2976562" cy="19002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immediately starts to retract for the second time and continues on until it makes LVB0 and gives Sequencer Module five an end of stroke signal and signals Sequencer Module six to retract CYLA.</a:t>
            </a:r>
          </a:p>
          <a:p>
            <a:pPr>
              <a:spcBef>
                <a:spcPct val="50000"/>
              </a:spcBef>
            </a:pPr>
            <a:r>
              <a:rPr lang="en-US" sz="1400"/>
              <a:t>CYLA continues to retract---</a:t>
            </a:r>
          </a:p>
        </p:txBody>
      </p:sp>
      <p:grpSp>
        <p:nvGrpSpPr>
          <p:cNvPr id="258401" name="Group 353"/>
          <p:cNvGrpSpPr>
            <a:grpSpLocks/>
          </p:cNvGrpSpPr>
          <p:nvPr/>
        </p:nvGrpSpPr>
        <p:grpSpPr bwMode="auto">
          <a:xfrm rot="5400000" flipH="1">
            <a:off x="2536825" y="1089026"/>
            <a:ext cx="681037" cy="188912"/>
            <a:chOff x="2621" y="712"/>
            <a:chExt cx="429" cy="119"/>
          </a:xfrm>
        </p:grpSpPr>
        <p:sp>
          <p:nvSpPr>
            <p:cNvPr id="258402" name="Rectangle 35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03" name="Rectangle 35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04" name="Group 356"/>
            <p:cNvGrpSpPr>
              <a:grpSpLocks/>
            </p:cNvGrpSpPr>
            <p:nvPr/>
          </p:nvGrpSpPr>
          <p:grpSpPr bwMode="auto">
            <a:xfrm>
              <a:off x="2788" y="795"/>
              <a:ext cx="49" cy="36"/>
              <a:chOff x="2834" y="1154"/>
              <a:chExt cx="49" cy="36"/>
            </a:xfrm>
          </p:grpSpPr>
          <p:sp>
            <p:nvSpPr>
              <p:cNvPr id="258405"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06"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407" name="Line 35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08" name="Line 36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09" name="Line 36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10" name="Line 36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11" name="Line 36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12" name="Group 364"/>
            <p:cNvGrpSpPr>
              <a:grpSpLocks/>
            </p:cNvGrpSpPr>
            <p:nvPr/>
          </p:nvGrpSpPr>
          <p:grpSpPr bwMode="auto">
            <a:xfrm>
              <a:off x="2621" y="738"/>
              <a:ext cx="100" cy="70"/>
              <a:chOff x="2619" y="1091"/>
              <a:chExt cx="100" cy="70"/>
            </a:xfrm>
          </p:grpSpPr>
          <p:sp>
            <p:nvSpPr>
              <p:cNvPr id="258413"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14"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15"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416" name="Group 368"/>
            <p:cNvGrpSpPr>
              <a:grpSpLocks/>
            </p:cNvGrpSpPr>
            <p:nvPr/>
          </p:nvGrpSpPr>
          <p:grpSpPr bwMode="auto">
            <a:xfrm>
              <a:off x="2859" y="795"/>
              <a:ext cx="49" cy="36"/>
              <a:chOff x="2834" y="1154"/>
              <a:chExt cx="49" cy="36"/>
            </a:xfrm>
          </p:grpSpPr>
          <p:sp>
            <p:nvSpPr>
              <p:cNvPr id="258417"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18"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8419" name="Line 37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24" name="Line 376"/>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27" name="Rectangle 379"/>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28" name="Rectangle 380"/>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29" name="Group 381"/>
          <p:cNvGrpSpPr>
            <a:grpSpLocks/>
          </p:cNvGrpSpPr>
          <p:nvPr/>
        </p:nvGrpSpPr>
        <p:grpSpPr bwMode="auto">
          <a:xfrm rot="-5400000">
            <a:off x="1893094" y="1185069"/>
            <a:ext cx="77788" cy="57150"/>
            <a:chOff x="2834" y="1154"/>
            <a:chExt cx="49" cy="36"/>
          </a:xfrm>
        </p:grpSpPr>
        <p:sp>
          <p:nvSpPr>
            <p:cNvPr id="258430" name="Line 3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1" name="Line 3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432" name="Line 384"/>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3" name="Line 385"/>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4" name="Line 386"/>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5" name="Line 387"/>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6" name="Line 388"/>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37" name="Group 389"/>
          <p:cNvGrpSpPr>
            <a:grpSpLocks/>
          </p:cNvGrpSpPr>
          <p:nvPr/>
        </p:nvGrpSpPr>
        <p:grpSpPr bwMode="auto">
          <a:xfrm rot="-5400000">
            <a:off x="1789113" y="1382712"/>
            <a:ext cx="158750" cy="111125"/>
            <a:chOff x="2619" y="1091"/>
            <a:chExt cx="100" cy="70"/>
          </a:xfrm>
        </p:grpSpPr>
        <p:sp>
          <p:nvSpPr>
            <p:cNvPr id="258438" name="Oval 3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39" name="Line 3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40" name="Line 3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8441" name="Group 393"/>
          <p:cNvGrpSpPr>
            <a:grpSpLocks/>
          </p:cNvGrpSpPr>
          <p:nvPr/>
        </p:nvGrpSpPr>
        <p:grpSpPr bwMode="auto">
          <a:xfrm rot="-5400000">
            <a:off x="1893094" y="1072357"/>
            <a:ext cx="77787" cy="57150"/>
            <a:chOff x="2834" y="1154"/>
            <a:chExt cx="49" cy="36"/>
          </a:xfrm>
        </p:grpSpPr>
        <p:sp>
          <p:nvSpPr>
            <p:cNvPr id="258442" name="Line 3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43" name="Line 3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444" name="Line 396"/>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45" name="Text Box 397"/>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58446" name="Line 398"/>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47" name="Line 399"/>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48" name="Group 400"/>
          <p:cNvGrpSpPr>
            <a:grpSpLocks/>
          </p:cNvGrpSpPr>
          <p:nvPr/>
        </p:nvGrpSpPr>
        <p:grpSpPr bwMode="auto">
          <a:xfrm rot="5400000">
            <a:off x="2184400" y="992188"/>
            <a:ext cx="282575" cy="171450"/>
            <a:chOff x="936" y="744"/>
            <a:chExt cx="178" cy="108"/>
          </a:xfrm>
        </p:grpSpPr>
        <p:sp>
          <p:nvSpPr>
            <p:cNvPr id="258449" name="Line 401"/>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50" name="AutoShape 402"/>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8451" name="Oval 403"/>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452" name="Group 404"/>
          <p:cNvGrpSpPr>
            <a:grpSpLocks/>
          </p:cNvGrpSpPr>
          <p:nvPr/>
        </p:nvGrpSpPr>
        <p:grpSpPr bwMode="auto">
          <a:xfrm>
            <a:off x="976313" y="4151313"/>
            <a:ext cx="481012" cy="242887"/>
            <a:chOff x="615" y="2615"/>
            <a:chExt cx="303" cy="153"/>
          </a:xfrm>
        </p:grpSpPr>
        <p:sp>
          <p:nvSpPr>
            <p:cNvPr id="258453" name="Oval 405"/>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54" name="Line 406"/>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55" name="Line 407"/>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456" name="Line 408"/>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 name="Slide Number Placeholder 3"/>
          <p:cNvSpPr>
            <a:spLocks noGrp="1"/>
          </p:cNvSpPr>
          <p:nvPr>
            <p:ph type="sldNum" sz="quarter" idx="12"/>
          </p:nvPr>
        </p:nvSpPr>
        <p:spPr/>
        <p:txBody>
          <a:bodyPr/>
          <a:lstStyle/>
          <a:p>
            <a:fld id="{54983199-E0EF-5B44-932C-57D194516CD6}" type="slidenum">
              <a:rPr lang="en-US"/>
              <a:pPr/>
              <a:t>191</a:t>
            </a:fld>
            <a:endParaRPr lang="en-US"/>
          </a:p>
        </p:txBody>
      </p:sp>
      <p:sp>
        <p:nvSpPr>
          <p:cNvPr id="259074"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A-</a:t>
            </a:r>
          </a:p>
        </p:txBody>
      </p:sp>
      <p:sp>
        <p:nvSpPr>
          <p:cNvPr id="259075"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59076"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77"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59078"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a:t>
            </a:r>
          </a:p>
        </p:txBody>
      </p:sp>
      <p:sp>
        <p:nvSpPr>
          <p:cNvPr id="259079"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0" name="Rectangle 8"/>
          <p:cNvSpPr>
            <a:spLocks noChangeArrowheads="1"/>
          </p:cNvSpPr>
          <p:nvPr/>
        </p:nvSpPr>
        <p:spPr bwMode="auto">
          <a:xfrm rot="5400000">
            <a:off x="927101" y="1077912"/>
            <a:ext cx="455612" cy="108426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1"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082" name="Group 10"/>
          <p:cNvGrpSpPr>
            <a:grpSpLocks/>
          </p:cNvGrpSpPr>
          <p:nvPr/>
        </p:nvGrpSpPr>
        <p:grpSpPr bwMode="auto">
          <a:xfrm>
            <a:off x="609600" y="1404938"/>
            <a:ext cx="1363663" cy="415925"/>
            <a:chOff x="437" y="1012"/>
            <a:chExt cx="859" cy="262"/>
          </a:xfrm>
        </p:grpSpPr>
        <p:sp>
          <p:nvSpPr>
            <p:cNvPr id="259083"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4"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5"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6"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7"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88"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089"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0"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1" name="Line 19"/>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092" name="Group 20"/>
          <p:cNvGrpSpPr>
            <a:grpSpLocks/>
          </p:cNvGrpSpPr>
          <p:nvPr/>
        </p:nvGrpSpPr>
        <p:grpSpPr bwMode="auto">
          <a:xfrm>
            <a:off x="1206500" y="2544763"/>
            <a:ext cx="141288" cy="360362"/>
            <a:chOff x="1852" y="2057"/>
            <a:chExt cx="89" cy="227"/>
          </a:xfrm>
        </p:grpSpPr>
        <p:grpSp>
          <p:nvGrpSpPr>
            <p:cNvPr id="259093" name="Group 21"/>
            <p:cNvGrpSpPr>
              <a:grpSpLocks/>
            </p:cNvGrpSpPr>
            <p:nvPr/>
          </p:nvGrpSpPr>
          <p:grpSpPr bwMode="auto">
            <a:xfrm>
              <a:off x="1878" y="2259"/>
              <a:ext cx="35" cy="25"/>
              <a:chOff x="0" y="0"/>
              <a:chExt cx="20000" cy="19734"/>
            </a:xfrm>
          </p:grpSpPr>
          <p:sp>
            <p:nvSpPr>
              <p:cNvPr id="259094"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5"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6"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097"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8"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099"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0"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1"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2"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103" name="Group 31"/>
          <p:cNvGrpSpPr>
            <a:grpSpLocks/>
          </p:cNvGrpSpPr>
          <p:nvPr/>
        </p:nvGrpSpPr>
        <p:grpSpPr bwMode="auto">
          <a:xfrm>
            <a:off x="1498600" y="2544763"/>
            <a:ext cx="142875" cy="349250"/>
            <a:chOff x="2036" y="2057"/>
            <a:chExt cx="90" cy="220"/>
          </a:xfrm>
        </p:grpSpPr>
        <p:grpSp>
          <p:nvGrpSpPr>
            <p:cNvPr id="259104" name="Group 32"/>
            <p:cNvGrpSpPr>
              <a:grpSpLocks/>
            </p:cNvGrpSpPr>
            <p:nvPr/>
          </p:nvGrpSpPr>
          <p:grpSpPr bwMode="auto">
            <a:xfrm>
              <a:off x="2062" y="2252"/>
              <a:ext cx="35" cy="25"/>
              <a:chOff x="0" y="0"/>
              <a:chExt cx="20000" cy="20208"/>
            </a:xfrm>
          </p:grpSpPr>
          <p:sp>
            <p:nvSpPr>
              <p:cNvPr id="259105"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6"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7"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08"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09"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0"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1"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2"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3"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14" name="Line 42"/>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5" name="Line 43"/>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6"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7"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8"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19"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0"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1"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2"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3"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4"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5"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6"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7"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8"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29"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0"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1"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2"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3"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4"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5"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6"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7"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8"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39"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0"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1"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2"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3" name="Line 71"/>
          <p:cNvSpPr>
            <a:spLocks noChangeShapeType="1"/>
          </p:cNvSpPr>
          <p:nvPr/>
        </p:nvSpPr>
        <p:spPr bwMode="auto">
          <a:xfrm>
            <a:off x="4070350" y="768350"/>
            <a:ext cx="10350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4"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5"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6" name="Line 74"/>
          <p:cNvSpPr>
            <a:spLocks noChangeShapeType="1"/>
          </p:cNvSpPr>
          <p:nvPr/>
        </p:nvSpPr>
        <p:spPr bwMode="auto">
          <a:xfrm flipH="1" flipV="1">
            <a:off x="408781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47"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148" name="Group 76"/>
          <p:cNvGrpSpPr>
            <a:grpSpLocks/>
          </p:cNvGrpSpPr>
          <p:nvPr/>
        </p:nvGrpSpPr>
        <p:grpSpPr bwMode="auto">
          <a:xfrm>
            <a:off x="3492500" y="2178050"/>
            <a:ext cx="74613" cy="69850"/>
            <a:chOff x="1781" y="2013"/>
            <a:chExt cx="47" cy="44"/>
          </a:xfrm>
        </p:grpSpPr>
        <p:sp>
          <p:nvSpPr>
            <p:cNvPr id="259149"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50"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51"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52"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53"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154" name="Group 82"/>
          <p:cNvGrpSpPr>
            <a:grpSpLocks/>
          </p:cNvGrpSpPr>
          <p:nvPr/>
        </p:nvGrpSpPr>
        <p:grpSpPr bwMode="auto">
          <a:xfrm>
            <a:off x="4229100" y="2178050"/>
            <a:ext cx="74613" cy="69850"/>
            <a:chOff x="1875" y="2013"/>
            <a:chExt cx="47" cy="44"/>
          </a:xfrm>
        </p:grpSpPr>
        <p:sp>
          <p:nvSpPr>
            <p:cNvPr id="259155"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56"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57"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158" name="Group 86"/>
          <p:cNvGrpSpPr>
            <a:grpSpLocks/>
          </p:cNvGrpSpPr>
          <p:nvPr/>
        </p:nvGrpSpPr>
        <p:grpSpPr bwMode="auto">
          <a:xfrm>
            <a:off x="3919538" y="2247900"/>
            <a:ext cx="141287" cy="360363"/>
            <a:chOff x="1852" y="2057"/>
            <a:chExt cx="89" cy="227"/>
          </a:xfrm>
        </p:grpSpPr>
        <p:grpSp>
          <p:nvGrpSpPr>
            <p:cNvPr id="259159" name="Group 87"/>
            <p:cNvGrpSpPr>
              <a:grpSpLocks/>
            </p:cNvGrpSpPr>
            <p:nvPr/>
          </p:nvGrpSpPr>
          <p:grpSpPr bwMode="auto">
            <a:xfrm>
              <a:off x="1878" y="2259"/>
              <a:ext cx="35" cy="25"/>
              <a:chOff x="0" y="0"/>
              <a:chExt cx="20000" cy="19734"/>
            </a:xfrm>
          </p:grpSpPr>
          <p:sp>
            <p:nvSpPr>
              <p:cNvPr id="259160"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1"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2"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63"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4"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5"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6"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7"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68"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169" name="Group 97"/>
          <p:cNvGrpSpPr>
            <a:grpSpLocks/>
          </p:cNvGrpSpPr>
          <p:nvPr/>
        </p:nvGrpSpPr>
        <p:grpSpPr bwMode="auto">
          <a:xfrm>
            <a:off x="4211638" y="2247900"/>
            <a:ext cx="142875" cy="349250"/>
            <a:chOff x="2036" y="2057"/>
            <a:chExt cx="90" cy="220"/>
          </a:xfrm>
        </p:grpSpPr>
        <p:grpSp>
          <p:nvGrpSpPr>
            <p:cNvPr id="259170" name="Group 98"/>
            <p:cNvGrpSpPr>
              <a:grpSpLocks/>
            </p:cNvGrpSpPr>
            <p:nvPr/>
          </p:nvGrpSpPr>
          <p:grpSpPr bwMode="auto">
            <a:xfrm>
              <a:off x="2062" y="2252"/>
              <a:ext cx="35" cy="25"/>
              <a:chOff x="0" y="0"/>
              <a:chExt cx="20000" cy="20208"/>
            </a:xfrm>
          </p:grpSpPr>
          <p:sp>
            <p:nvSpPr>
              <p:cNvPr id="259171"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2"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3"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74"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5"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6"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7"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8"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79"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180" name="Rectangle 10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1" name="Rectangle 109"/>
          <p:cNvSpPr>
            <a:spLocks noChangeArrowheads="1"/>
          </p:cNvSpPr>
          <p:nvPr/>
        </p:nvSpPr>
        <p:spPr bwMode="auto">
          <a:xfrm flipV="1">
            <a:off x="5105400" y="1179513"/>
            <a:ext cx="455613" cy="27463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182" name="Group 110"/>
          <p:cNvGrpSpPr>
            <a:grpSpLocks/>
          </p:cNvGrpSpPr>
          <p:nvPr/>
        </p:nvGrpSpPr>
        <p:grpSpPr bwMode="auto">
          <a:xfrm flipV="1">
            <a:off x="5119688" y="990600"/>
            <a:ext cx="415925" cy="936625"/>
            <a:chOff x="2440" y="1064"/>
            <a:chExt cx="262" cy="590"/>
          </a:xfrm>
        </p:grpSpPr>
        <p:sp>
          <p:nvSpPr>
            <p:cNvPr id="259183"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4"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5"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6"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7"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88"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189"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190"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191"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209" name="Line 137"/>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0" name="Line 138"/>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1" name="Line 139"/>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3" name="Text Box 14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59214" name="Text Box 142"/>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59215" name="Line 143"/>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6" name="Line 144"/>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7" name="Line 145"/>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8" name="Line 146"/>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19" name="Line 147"/>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0" name="Rectangle 148"/>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1" name="Line 149"/>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2" name="Line 150"/>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3" name="Line 151"/>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4" name="Line 152"/>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5" name="Line 153"/>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6" name="Line 154"/>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7" name="Line 155"/>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8" name="Line 156"/>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29" name="Line 157"/>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0" name="Text Box 158"/>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FF6600"/>
                </a:solidFill>
              </a:rPr>
              <a:t>CYLA Retract A-</a:t>
            </a:r>
          </a:p>
        </p:txBody>
      </p:sp>
      <p:sp>
        <p:nvSpPr>
          <p:cNvPr id="259231" name="AutoShape 15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232" name="Text Box 160"/>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59233" name="Oval 161"/>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4" name="Line 162"/>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5" name="Line 163"/>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6" name="Line 164"/>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7" name="Line 165"/>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8" name="Line 166"/>
          <p:cNvSpPr>
            <a:spLocks noChangeShapeType="1"/>
          </p:cNvSpPr>
          <p:nvPr/>
        </p:nvSpPr>
        <p:spPr bwMode="auto">
          <a:xfrm flipH="1">
            <a:off x="3997325" y="1997075"/>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39" name="Oval 167"/>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241" name="Group 169"/>
          <p:cNvGrpSpPr>
            <a:grpSpLocks/>
          </p:cNvGrpSpPr>
          <p:nvPr/>
        </p:nvGrpSpPr>
        <p:grpSpPr bwMode="auto">
          <a:xfrm rot="5400000">
            <a:off x="3285331" y="4418807"/>
            <a:ext cx="84137" cy="177800"/>
            <a:chOff x="0" y="0"/>
            <a:chExt cx="20000" cy="20000"/>
          </a:xfrm>
        </p:grpSpPr>
        <p:sp>
          <p:nvSpPr>
            <p:cNvPr id="259242" name="Arc 1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43" name="Arc 1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244" name="Group 172"/>
          <p:cNvGrpSpPr>
            <a:grpSpLocks/>
          </p:cNvGrpSpPr>
          <p:nvPr/>
        </p:nvGrpSpPr>
        <p:grpSpPr bwMode="auto">
          <a:xfrm flipH="1">
            <a:off x="4978400" y="3932238"/>
            <a:ext cx="74613" cy="171450"/>
            <a:chOff x="0" y="0"/>
            <a:chExt cx="20000" cy="20000"/>
          </a:xfrm>
        </p:grpSpPr>
        <p:sp>
          <p:nvSpPr>
            <p:cNvPr id="259245" name="Arc 1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46" name="Arc 1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248" name="Line 17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49" name="AutoShape 17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251" name="Rectangle 179"/>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52" name="Rectangle 180"/>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253" name="Group 181"/>
          <p:cNvGrpSpPr>
            <a:grpSpLocks/>
          </p:cNvGrpSpPr>
          <p:nvPr/>
        </p:nvGrpSpPr>
        <p:grpSpPr bwMode="auto">
          <a:xfrm rot="-10800000" flipH="1" flipV="1">
            <a:off x="5673725" y="1590675"/>
            <a:ext cx="77788" cy="57150"/>
            <a:chOff x="2834" y="1154"/>
            <a:chExt cx="49" cy="36"/>
          </a:xfrm>
        </p:grpSpPr>
        <p:sp>
          <p:nvSpPr>
            <p:cNvPr id="259254" name="Line 18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55" name="Line 18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256" name="Line 184"/>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57" name="Line 185"/>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58" name="Line 186"/>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59" name="Line 187"/>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60" name="Line 188"/>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261" name="Group 189"/>
          <p:cNvGrpSpPr>
            <a:grpSpLocks/>
          </p:cNvGrpSpPr>
          <p:nvPr/>
        </p:nvGrpSpPr>
        <p:grpSpPr bwMode="auto">
          <a:xfrm rot="-10800000" flipH="1" flipV="1">
            <a:off x="5408613" y="1500188"/>
            <a:ext cx="158750" cy="111125"/>
            <a:chOff x="2619" y="1091"/>
            <a:chExt cx="100" cy="70"/>
          </a:xfrm>
        </p:grpSpPr>
        <p:sp>
          <p:nvSpPr>
            <p:cNvPr id="259262" name="Oval 19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63" name="Line 19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64" name="Line 19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265" name="Group 193"/>
          <p:cNvGrpSpPr>
            <a:grpSpLocks/>
          </p:cNvGrpSpPr>
          <p:nvPr/>
        </p:nvGrpSpPr>
        <p:grpSpPr bwMode="auto">
          <a:xfrm rot="-10800000" flipH="1" flipV="1">
            <a:off x="5786438" y="1590675"/>
            <a:ext cx="77787" cy="57150"/>
            <a:chOff x="2834" y="1154"/>
            <a:chExt cx="49" cy="36"/>
          </a:xfrm>
        </p:grpSpPr>
        <p:sp>
          <p:nvSpPr>
            <p:cNvPr id="259266" name="Line 19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67" name="Line 19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268" name="Line 196"/>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269" name="Group 197"/>
          <p:cNvGrpSpPr>
            <a:grpSpLocks/>
          </p:cNvGrpSpPr>
          <p:nvPr/>
        </p:nvGrpSpPr>
        <p:grpSpPr bwMode="auto">
          <a:xfrm rot="-10800000">
            <a:off x="2897188" y="5854700"/>
            <a:ext cx="311150" cy="212725"/>
            <a:chOff x="1783" y="2458"/>
            <a:chExt cx="196" cy="134"/>
          </a:xfrm>
        </p:grpSpPr>
        <p:sp>
          <p:nvSpPr>
            <p:cNvPr id="259270" name="Line 198"/>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71" name="AutoShape 19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274" name="Text Box 202"/>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59275" name="Group 203"/>
          <p:cNvGrpSpPr>
            <a:grpSpLocks/>
          </p:cNvGrpSpPr>
          <p:nvPr/>
        </p:nvGrpSpPr>
        <p:grpSpPr bwMode="auto">
          <a:xfrm rot="10800000" flipH="1">
            <a:off x="320675" y="5851525"/>
            <a:ext cx="311150" cy="212725"/>
            <a:chOff x="1783" y="2458"/>
            <a:chExt cx="196" cy="134"/>
          </a:xfrm>
        </p:grpSpPr>
        <p:sp>
          <p:nvSpPr>
            <p:cNvPr id="259276" name="Line 204"/>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77" name="AutoShape 205"/>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278" name="Line 206"/>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79" name="Rectangle 207"/>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0" name="Line 208"/>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1" name="Line 209"/>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2" name="Line 210"/>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3" name="Rectangle 211"/>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4" name="Line 212"/>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5" name="Line 213"/>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6" name="Line 214"/>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7" name="Rectangle 215"/>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8" name="Line 216"/>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89" name="Line 217"/>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0" name="Line 218"/>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1" name="Rectangle 219"/>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2" name="Line 220"/>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3" name="Line 221"/>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4" name="Line 222"/>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5" name="Rectangle 223"/>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6" name="Oval 224"/>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7" name="Oval 225"/>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8" name="Oval 226"/>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299" name="Rectangle 227"/>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0" name="Line 228"/>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1" name="Line 229"/>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2" name="Rectangle 230"/>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3" name="Line 231"/>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4" name="Line 232"/>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5" name="Line 233"/>
          <p:cNvSpPr>
            <a:spLocks noChangeShapeType="1"/>
          </p:cNvSpPr>
          <p:nvPr/>
        </p:nvSpPr>
        <p:spPr bwMode="auto">
          <a:xfrm rot="16200000" flipH="1">
            <a:off x="42489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06" name="Group 234"/>
          <p:cNvGrpSpPr>
            <a:grpSpLocks/>
          </p:cNvGrpSpPr>
          <p:nvPr/>
        </p:nvGrpSpPr>
        <p:grpSpPr bwMode="auto">
          <a:xfrm>
            <a:off x="1385888" y="3957638"/>
            <a:ext cx="131762" cy="133350"/>
            <a:chOff x="873" y="2493"/>
            <a:chExt cx="83" cy="84"/>
          </a:xfrm>
        </p:grpSpPr>
        <p:sp>
          <p:nvSpPr>
            <p:cNvPr id="259307" name="Line 235"/>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08" name="Line 236"/>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309" name="Line 237"/>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15" name="Rectangle 243"/>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16" name="Oval 244"/>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17" name="Oval 245"/>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18" name="Oval 246"/>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19" name="Line 247"/>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0" name="Line 248"/>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1" name="Line 249"/>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2" name="Line 250"/>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3" name="Line 251"/>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4" name="Line 252"/>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5" name="Line 253"/>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6" name="Line 254"/>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27" name="Text Box 255"/>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59328" name="Text Box 256"/>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59329" name="Oval 257"/>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30" name="Group 258"/>
          <p:cNvGrpSpPr>
            <a:grpSpLocks/>
          </p:cNvGrpSpPr>
          <p:nvPr/>
        </p:nvGrpSpPr>
        <p:grpSpPr bwMode="auto">
          <a:xfrm>
            <a:off x="4687888" y="1397000"/>
            <a:ext cx="212725" cy="336550"/>
            <a:chOff x="2913" y="984"/>
            <a:chExt cx="134" cy="212"/>
          </a:xfrm>
        </p:grpSpPr>
        <p:sp>
          <p:nvSpPr>
            <p:cNvPr id="259331" name="Line 259"/>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32" name="AutoShape 260"/>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333" name="Oval 261"/>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34" name="Text Box 262"/>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59335" name="Line 263"/>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38" name="Group 266"/>
          <p:cNvGrpSpPr>
            <a:grpSpLocks/>
          </p:cNvGrpSpPr>
          <p:nvPr/>
        </p:nvGrpSpPr>
        <p:grpSpPr bwMode="auto">
          <a:xfrm flipH="1">
            <a:off x="2606675" y="5341938"/>
            <a:ext cx="288925" cy="1058862"/>
            <a:chOff x="414" y="2846"/>
            <a:chExt cx="182" cy="667"/>
          </a:xfrm>
        </p:grpSpPr>
        <p:grpSp>
          <p:nvGrpSpPr>
            <p:cNvPr id="259339" name="Group 267"/>
            <p:cNvGrpSpPr>
              <a:grpSpLocks/>
            </p:cNvGrpSpPr>
            <p:nvPr/>
          </p:nvGrpSpPr>
          <p:grpSpPr bwMode="auto">
            <a:xfrm>
              <a:off x="417" y="3213"/>
              <a:ext cx="41" cy="54"/>
              <a:chOff x="419" y="3223"/>
              <a:chExt cx="41" cy="54"/>
            </a:xfrm>
          </p:grpSpPr>
          <p:sp>
            <p:nvSpPr>
              <p:cNvPr id="259340" name="Line 2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1" name="Line 2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342" name="Line 27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3" name="Line 27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4" name="Line 27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5" name="Rectangle 27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6" name="Rectangle 27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7" name="Line 27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8" name="Line 27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49" name="Rectangle 27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50" name="Arc 27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51" name="Arc 27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52" name="Line 28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53" name="Line 28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54" name="Group 282"/>
            <p:cNvGrpSpPr>
              <a:grpSpLocks/>
            </p:cNvGrpSpPr>
            <p:nvPr/>
          </p:nvGrpSpPr>
          <p:grpSpPr bwMode="auto">
            <a:xfrm>
              <a:off x="416" y="3126"/>
              <a:ext cx="41" cy="54"/>
              <a:chOff x="419" y="3223"/>
              <a:chExt cx="41" cy="54"/>
            </a:xfrm>
          </p:grpSpPr>
          <p:sp>
            <p:nvSpPr>
              <p:cNvPr id="259355" name="Line 2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56" name="Line 2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59357" name="Group 285"/>
          <p:cNvGrpSpPr>
            <a:grpSpLocks/>
          </p:cNvGrpSpPr>
          <p:nvPr/>
        </p:nvGrpSpPr>
        <p:grpSpPr bwMode="auto">
          <a:xfrm>
            <a:off x="625475" y="5330825"/>
            <a:ext cx="288925" cy="1058863"/>
            <a:chOff x="414" y="2846"/>
            <a:chExt cx="182" cy="667"/>
          </a:xfrm>
        </p:grpSpPr>
        <p:grpSp>
          <p:nvGrpSpPr>
            <p:cNvPr id="259358" name="Group 286"/>
            <p:cNvGrpSpPr>
              <a:grpSpLocks/>
            </p:cNvGrpSpPr>
            <p:nvPr/>
          </p:nvGrpSpPr>
          <p:grpSpPr bwMode="auto">
            <a:xfrm>
              <a:off x="417" y="3213"/>
              <a:ext cx="41" cy="54"/>
              <a:chOff x="419" y="3223"/>
              <a:chExt cx="41" cy="54"/>
            </a:xfrm>
          </p:grpSpPr>
          <p:sp>
            <p:nvSpPr>
              <p:cNvPr id="259359" name="Line 2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0" name="Line 2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361" name="Line 28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2" name="Line 29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3" name="Line 29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4" name="Rectangle 29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5" name="Rectangle 29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6" name="Line 29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7" name="Line 29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8" name="Rectangle 29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69" name="Arc 29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0" name="Arc 29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1" name="Line 29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2" name="Line 30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73" name="Group 301"/>
            <p:cNvGrpSpPr>
              <a:grpSpLocks/>
            </p:cNvGrpSpPr>
            <p:nvPr/>
          </p:nvGrpSpPr>
          <p:grpSpPr bwMode="auto">
            <a:xfrm>
              <a:off x="416" y="3126"/>
              <a:ext cx="41" cy="54"/>
              <a:chOff x="419" y="3223"/>
              <a:chExt cx="41" cy="54"/>
            </a:xfrm>
          </p:grpSpPr>
          <p:sp>
            <p:nvSpPr>
              <p:cNvPr id="259374" name="Line 30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5" name="Line 30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9376" name="Rectangle 30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7" name="Rectangle 30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8" name="Line 30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79" name="Line 30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80" name="Group 308"/>
          <p:cNvGrpSpPr>
            <a:grpSpLocks/>
          </p:cNvGrpSpPr>
          <p:nvPr/>
        </p:nvGrpSpPr>
        <p:grpSpPr bwMode="auto">
          <a:xfrm>
            <a:off x="795338" y="2474913"/>
            <a:ext cx="74612" cy="69850"/>
            <a:chOff x="1875" y="2013"/>
            <a:chExt cx="47" cy="44"/>
          </a:xfrm>
        </p:grpSpPr>
        <p:sp>
          <p:nvSpPr>
            <p:cNvPr id="259381" name="Line 30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82" name="Line 31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383" name="Rectangle 31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84" name="AutoShape 31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385" name="Rectangle 31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86" name="AutoShape 31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387" name="Line 315"/>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88" name="Line 31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89" name="Line 31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90" name="Line 318"/>
          <p:cNvSpPr>
            <a:spLocks noChangeShapeType="1"/>
          </p:cNvSpPr>
          <p:nvPr/>
        </p:nvSpPr>
        <p:spPr bwMode="auto">
          <a:xfrm flipH="1">
            <a:off x="128428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391" name="Group 319"/>
          <p:cNvGrpSpPr>
            <a:grpSpLocks/>
          </p:cNvGrpSpPr>
          <p:nvPr/>
        </p:nvGrpSpPr>
        <p:grpSpPr bwMode="auto">
          <a:xfrm>
            <a:off x="1547813" y="2471738"/>
            <a:ext cx="74612" cy="69850"/>
            <a:chOff x="1781" y="2013"/>
            <a:chExt cx="47" cy="44"/>
          </a:xfrm>
        </p:grpSpPr>
        <p:sp>
          <p:nvSpPr>
            <p:cNvPr id="259392" name="Line 32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393" name="Line 32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394" name="Text Box 32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9395" name="Text Box 32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59396" name="Rectangle 32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397" name="Line 32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398" name="Line 326"/>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399" name="Line 327"/>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400" name="Rectangle 32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401" name="Line 32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402" name="Line 33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403" name="Line 33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9404" name="Line 33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06" name="Group 334"/>
          <p:cNvGrpSpPr>
            <a:grpSpLocks/>
          </p:cNvGrpSpPr>
          <p:nvPr/>
        </p:nvGrpSpPr>
        <p:grpSpPr bwMode="auto">
          <a:xfrm rot="5400000" flipH="1">
            <a:off x="2536825" y="1089026"/>
            <a:ext cx="681037" cy="188912"/>
            <a:chOff x="2621" y="712"/>
            <a:chExt cx="429" cy="119"/>
          </a:xfrm>
        </p:grpSpPr>
        <p:sp>
          <p:nvSpPr>
            <p:cNvPr id="259407" name="Rectangle 3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08" name="Rectangle 3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09" name="Group 337"/>
            <p:cNvGrpSpPr>
              <a:grpSpLocks/>
            </p:cNvGrpSpPr>
            <p:nvPr/>
          </p:nvGrpSpPr>
          <p:grpSpPr bwMode="auto">
            <a:xfrm>
              <a:off x="2788" y="795"/>
              <a:ext cx="49" cy="36"/>
              <a:chOff x="2834" y="1154"/>
              <a:chExt cx="49" cy="36"/>
            </a:xfrm>
          </p:grpSpPr>
          <p:sp>
            <p:nvSpPr>
              <p:cNvPr id="259410" name="Line 3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1" name="Line 3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12" name="Line 3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3" name="Line 3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4" name="Line 3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5" name="Line 3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6" name="Line 3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17" name="Group 345"/>
            <p:cNvGrpSpPr>
              <a:grpSpLocks/>
            </p:cNvGrpSpPr>
            <p:nvPr/>
          </p:nvGrpSpPr>
          <p:grpSpPr bwMode="auto">
            <a:xfrm>
              <a:off x="2621" y="738"/>
              <a:ext cx="100" cy="70"/>
              <a:chOff x="2619" y="1091"/>
              <a:chExt cx="100" cy="70"/>
            </a:xfrm>
          </p:grpSpPr>
          <p:sp>
            <p:nvSpPr>
              <p:cNvPr id="259418" name="Oval 3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19" name="Line 3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20" name="Line 3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421" name="Group 349"/>
            <p:cNvGrpSpPr>
              <a:grpSpLocks/>
            </p:cNvGrpSpPr>
            <p:nvPr/>
          </p:nvGrpSpPr>
          <p:grpSpPr bwMode="auto">
            <a:xfrm>
              <a:off x="2859" y="795"/>
              <a:ext cx="49" cy="36"/>
              <a:chOff x="2834" y="1154"/>
              <a:chExt cx="49" cy="36"/>
            </a:xfrm>
          </p:grpSpPr>
          <p:sp>
            <p:nvSpPr>
              <p:cNvPr id="259422" name="Line 3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23" name="Line 3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9424" name="Line 352"/>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25" name="Line 353"/>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26" name="Rectangle 35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27" name="Rectangle 35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28" name="Group 356"/>
          <p:cNvGrpSpPr>
            <a:grpSpLocks/>
          </p:cNvGrpSpPr>
          <p:nvPr/>
        </p:nvGrpSpPr>
        <p:grpSpPr bwMode="auto">
          <a:xfrm rot="-5400000">
            <a:off x="1893094" y="1185069"/>
            <a:ext cx="77788" cy="57150"/>
            <a:chOff x="2834" y="1154"/>
            <a:chExt cx="49" cy="36"/>
          </a:xfrm>
        </p:grpSpPr>
        <p:sp>
          <p:nvSpPr>
            <p:cNvPr id="259429" name="Line 35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0" name="Line 35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31" name="Line 35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2" name="Line 36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3" name="Line 36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4" name="Line 362"/>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5" name="Line 363"/>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36" name="Group 364"/>
          <p:cNvGrpSpPr>
            <a:grpSpLocks/>
          </p:cNvGrpSpPr>
          <p:nvPr/>
        </p:nvGrpSpPr>
        <p:grpSpPr bwMode="auto">
          <a:xfrm rot="-5400000">
            <a:off x="1789113" y="1382712"/>
            <a:ext cx="158750" cy="111125"/>
            <a:chOff x="2619" y="1091"/>
            <a:chExt cx="100" cy="70"/>
          </a:xfrm>
        </p:grpSpPr>
        <p:sp>
          <p:nvSpPr>
            <p:cNvPr id="259437" name="Oval 36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8" name="Line 36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39" name="Line 36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440" name="Group 368"/>
          <p:cNvGrpSpPr>
            <a:grpSpLocks/>
          </p:cNvGrpSpPr>
          <p:nvPr/>
        </p:nvGrpSpPr>
        <p:grpSpPr bwMode="auto">
          <a:xfrm rot="-5400000">
            <a:off x="1893094" y="1072357"/>
            <a:ext cx="77787" cy="57150"/>
            <a:chOff x="2834" y="1154"/>
            <a:chExt cx="49" cy="36"/>
          </a:xfrm>
        </p:grpSpPr>
        <p:sp>
          <p:nvSpPr>
            <p:cNvPr id="259441" name="Line 36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42" name="Line 37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43" name="Line 371"/>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44" name="Text Box 37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59445" name="Line 373"/>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46" name="Line 374"/>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47" name="Group 375"/>
          <p:cNvGrpSpPr>
            <a:grpSpLocks/>
          </p:cNvGrpSpPr>
          <p:nvPr/>
        </p:nvGrpSpPr>
        <p:grpSpPr bwMode="auto">
          <a:xfrm rot="5400000">
            <a:off x="2184400" y="992188"/>
            <a:ext cx="282575" cy="171450"/>
            <a:chOff x="936" y="744"/>
            <a:chExt cx="178" cy="108"/>
          </a:xfrm>
        </p:grpSpPr>
        <p:sp>
          <p:nvSpPr>
            <p:cNvPr id="259448" name="Line 37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49" name="AutoShape 37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450" name="Oval 37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51" name="Group 379"/>
          <p:cNvGrpSpPr>
            <a:grpSpLocks/>
          </p:cNvGrpSpPr>
          <p:nvPr/>
        </p:nvGrpSpPr>
        <p:grpSpPr bwMode="auto">
          <a:xfrm flipV="1">
            <a:off x="5400675" y="1995488"/>
            <a:ext cx="681038" cy="188912"/>
            <a:chOff x="2621" y="712"/>
            <a:chExt cx="429" cy="119"/>
          </a:xfrm>
        </p:grpSpPr>
        <p:sp>
          <p:nvSpPr>
            <p:cNvPr id="259452" name="Rectangle 380"/>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53" name="Rectangle 381"/>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54" name="Group 382"/>
            <p:cNvGrpSpPr>
              <a:grpSpLocks/>
            </p:cNvGrpSpPr>
            <p:nvPr/>
          </p:nvGrpSpPr>
          <p:grpSpPr bwMode="auto">
            <a:xfrm>
              <a:off x="2788" y="795"/>
              <a:ext cx="49" cy="36"/>
              <a:chOff x="2834" y="1154"/>
              <a:chExt cx="49" cy="36"/>
            </a:xfrm>
          </p:grpSpPr>
          <p:sp>
            <p:nvSpPr>
              <p:cNvPr id="259455" name="Line 38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56" name="Line 38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57" name="Line 385"/>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58" name="Line 386"/>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59" name="Line 387"/>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60" name="Line 388"/>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61" name="Line 389"/>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62" name="Group 390"/>
            <p:cNvGrpSpPr>
              <a:grpSpLocks/>
            </p:cNvGrpSpPr>
            <p:nvPr/>
          </p:nvGrpSpPr>
          <p:grpSpPr bwMode="auto">
            <a:xfrm>
              <a:off x="2621" y="738"/>
              <a:ext cx="100" cy="70"/>
              <a:chOff x="2619" y="1091"/>
              <a:chExt cx="100" cy="70"/>
            </a:xfrm>
          </p:grpSpPr>
          <p:sp>
            <p:nvSpPr>
              <p:cNvPr id="259463" name="Oval 39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64" name="Line 39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65" name="Line 39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59466" name="Group 394"/>
            <p:cNvGrpSpPr>
              <a:grpSpLocks/>
            </p:cNvGrpSpPr>
            <p:nvPr/>
          </p:nvGrpSpPr>
          <p:grpSpPr bwMode="auto">
            <a:xfrm>
              <a:off x="2859" y="795"/>
              <a:ext cx="49" cy="36"/>
              <a:chOff x="2834" y="1154"/>
              <a:chExt cx="49" cy="36"/>
            </a:xfrm>
          </p:grpSpPr>
          <p:sp>
            <p:nvSpPr>
              <p:cNvPr id="259467" name="Line 39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68" name="Line 39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59469" name="Line 397"/>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70" name="Line 398"/>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71" name="Line 399"/>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72" name="Text Box 400"/>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grpSp>
        <p:nvGrpSpPr>
          <p:cNvPr id="259473" name="Group 401"/>
          <p:cNvGrpSpPr>
            <a:grpSpLocks/>
          </p:cNvGrpSpPr>
          <p:nvPr/>
        </p:nvGrpSpPr>
        <p:grpSpPr bwMode="auto">
          <a:xfrm rot="-10800000" flipH="1" flipV="1">
            <a:off x="5786438" y="1590675"/>
            <a:ext cx="77787" cy="57150"/>
            <a:chOff x="2834" y="1154"/>
            <a:chExt cx="49" cy="36"/>
          </a:xfrm>
        </p:grpSpPr>
        <p:sp>
          <p:nvSpPr>
            <p:cNvPr id="259474" name="Line 40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75" name="Line 40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76" name="Oval 404"/>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77" name="Group 405"/>
          <p:cNvGrpSpPr>
            <a:grpSpLocks/>
          </p:cNvGrpSpPr>
          <p:nvPr/>
        </p:nvGrpSpPr>
        <p:grpSpPr bwMode="auto">
          <a:xfrm flipH="1">
            <a:off x="5891213" y="1720850"/>
            <a:ext cx="311150" cy="212725"/>
            <a:chOff x="1783" y="2458"/>
            <a:chExt cx="196" cy="134"/>
          </a:xfrm>
        </p:grpSpPr>
        <p:sp>
          <p:nvSpPr>
            <p:cNvPr id="259478" name="Line 406"/>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79" name="AutoShape 407"/>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59480" name="Line 408"/>
          <p:cNvSpPr>
            <a:spLocks noChangeShapeType="1"/>
          </p:cNvSpPr>
          <p:nvPr/>
        </p:nvSpPr>
        <p:spPr bwMode="auto">
          <a:xfrm>
            <a:off x="5810250" y="1622425"/>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481" name="Group 409"/>
          <p:cNvGrpSpPr>
            <a:grpSpLocks/>
          </p:cNvGrpSpPr>
          <p:nvPr/>
        </p:nvGrpSpPr>
        <p:grpSpPr bwMode="auto">
          <a:xfrm>
            <a:off x="976313" y="4151313"/>
            <a:ext cx="481012" cy="242887"/>
            <a:chOff x="615" y="2615"/>
            <a:chExt cx="303" cy="153"/>
          </a:xfrm>
        </p:grpSpPr>
        <p:sp>
          <p:nvSpPr>
            <p:cNvPr id="259482" name="Oval 410"/>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83" name="Line 411"/>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84" name="Line 412"/>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485" name="Line 413"/>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9486" name="Text Box 414"/>
          <p:cNvSpPr txBox="1">
            <a:spLocks noChangeArrowheads="1"/>
          </p:cNvSpPr>
          <p:nvPr/>
        </p:nvSpPr>
        <p:spPr bwMode="auto">
          <a:xfrm>
            <a:off x="6015038" y="4568825"/>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a:t>
            </a:r>
          </a:p>
        </p:txBody>
      </p:sp>
    </p:spTree>
  </p:cSld>
  <p:clrMapOvr>
    <a:masterClrMapping/>
  </p:clrMapOvr>
  <p:transition xmlns:p14="http://schemas.microsoft.com/office/powerpoint/2010/main" advTm="0"/>
</p:sld>
</file>

<file path=ppt/slides/slide1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 name="Slide Number Placeholder 3"/>
          <p:cNvSpPr>
            <a:spLocks noGrp="1"/>
          </p:cNvSpPr>
          <p:nvPr>
            <p:ph type="sldNum" sz="quarter" idx="12"/>
          </p:nvPr>
        </p:nvSpPr>
        <p:spPr/>
        <p:txBody>
          <a:bodyPr/>
          <a:lstStyle/>
          <a:p>
            <a:fld id="{B3A1C2EA-F523-9743-8957-C569C4DCB48A}" type="slidenum">
              <a:rPr lang="en-US"/>
              <a:pPr/>
              <a:t>192</a:t>
            </a:fld>
            <a:endParaRPr lang="en-US"/>
          </a:p>
        </p:txBody>
      </p:sp>
      <p:sp>
        <p:nvSpPr>
          <p:cNvPr id="260098"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A-</a:t>
            </a:r>
          </a:p>
        </p:txBody>
      </p:sp>
      <p:sp>
        <p:nvSpPr>
          <p:cNvPr id="260099"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60100"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01"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60102"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a:t>
            </a:r>
          </a:p>
        </p:txBody>
      </p:sp>
      <p:sp>
        <p:nvSpPr>
          <p:cNvPr id="260103"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04" name="Rectangle 8"/>
          <p:cNvSpPr>
            <a:spLocks noChangeArrowheads="1"/>
          </p:cNvSpPr>
          <p:nvPr/>
        </p:nvSpPr>
        <p:spPr bwMode="auto">
          <a:xfrm rot="5400000">
            <a:off x="927101" y="1077912"/>
            <a:ext cx="455612" cy="108426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05"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106" name="Group 10"/>
          <p:cNvGrpSpPr>
            <a:grpSpLocks/>
          </p:cNvGrpSpPr>
          <p:nvPr/>
        </p:nvGrpSpPr>
        <p:grpSpPr bwMode="auto">
          <a:xfrm>
            <a:off x="609600" y="1404938"/>
            <a:ext cx="1363663" cy="415925"/>
            <a:chOff x="437" y="1012"/>
            <a:chExt cx="859" cy="262"/>
          </a:xfrm>
        </p:grpSpPr>
        <p:sp>
          <p:nvSpPr>
            <p:cNvPr id="260107"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08"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09"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0"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1"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2"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113"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4"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5" name="Line 19"/>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116" name="Group 20"/>
          <p:cNvGrpSpPr>
            <a:grpSpLocks/>
          </p:cNvGrpSpPr>
          <p:nvPr/>
        </p:nvGrpSpPr>
        <p:grpSpPr bwMode="auto">
          <a:xfrm>
            <a:off x="1206500" y="2544763"/>
            <a:ext cx="141288" cy="360362"/>
            <a:chOff x="1852" y="2057"/>
            <a:chExt cx="89" cy="227"/>
          </a:xfrm>
        </p:grpSpPr>
        <p:grpSp>
          <p:nvGrpSpPr>
            <p:cNvPr id="260117" name="Group 21"/>
            <p:cNvGrpSpPr>
              <a:grpSpLocks/>
            </p:cNvGrpSpPr>
            <p:nvPr/>
          </p:nvGrpSpPr>
          <p:grpSpPr bwMode="auto">
            <a:xfrm>
              <a:off x="1878" y="2259"/>
              <a:ext cx="35" cy="25"/>
              <a:chOff x="0" y="0"/>
              <a:chExt cx="20000" cy="19734"/>
            </a:xfrm>
          </p:grpSpPr>
          <p:sp>
            <p:nvSpPr>
              <p:cNvPr id="260118"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19"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0"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21"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2"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3"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4"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5"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6"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127" name="Group 31"/>
          <p:cNvGrpSpPr>
            <a:grpSpLocks/>
          </p:cNvGrpSpPr>
          <p:nvPr/>
        </p:nvGrpSpPr>
        <p:grpSpPr bwMode="auto">
          <a:xfrm>
            <a:off x="1498600" y="2544763"/>
            <a:ext cx="142875" cy="349250"/>
            <a:chOff x="2036" y="2057"/>
            <a:chExt cx="90" cy="220"/>
          </a:xfrm>
        </p:grpSpPr>
        <p:grpSp>
          <p:nvGrpSpPr>
            <p:cNvPr id="260128" name="Group 32"/>
            <p:cNvGrpSpPr>
              <a:grpSpLocks/>
            </p:cNvGrpSpPr>
            <p:nvPr/>
          </p:nvGrpSpPr>
          <p:grpSpPr bwMode="auto">
            <a:xfrm>
              <a:off x="2062" y="2252"/>
              <a:ext cx="35" cy="25"/>
              <a:chOff x="0" y="0"/>
              <a:chExt cx="20000" cy="20208"/>
            </a:xfrm>
          </p:grpSpPr>
          <p:sp>
            <p:nvSpPr>
              <p:cNvPr id="260129"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0"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1"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32"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3"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4"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5"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6"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7"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38" name="Line 42"/>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39" name="Line 43"/>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0"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1"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2"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3"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4"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5"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6"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7"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8"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49"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0"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1"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2"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3"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4"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5"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6"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7"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8"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59"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0"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1"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2"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3"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4"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5"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6"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7" name="Line 71"/>
          <p:cNvSpPr>
            <a:spLocks noChangeShapeType="1"/>
          </p:cNvSpPr>
          <p:nvPr/>
        </p:nvSpPr>
        <p:spPr bwMode="auto">
          <a:xfrm>
            <a:off x="4070350" y="768350"/>
            <a:ext cx="10350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8"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69"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70" name="Line 74"/>
          <p:cNvSpPr>
            <a:spLocks noChangeShapeType="1"/>
          </p:cNvSpPr>
          <p:nvPr/>
        </p:nvSpPr>
        <p:spPr bwMode="auto">
          <a:xfrm flipH="1" flipV="1">
            <a:off x="408781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71"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172" name="Group 76"/>
          <p:cNvGrpSpPr>
            <a:grpSpLocks/>
          </p:cNvGrpSpPr>
          <p:nvPr/>
        </p:nvGrpSpPr>
        <p:grpSpPr bwMode="auto">
          <a:xfrm>
            <a:off x="3492500" y="2178050"/>
            <a:ext cx="74613" cy="69850"/>
            <a:chOff x="1781" y="2013"/>
            <a:chExt cx="47" cy="44"/>
          </a:xfrm>
        </p:grpSpPr>
        <p:sp>
          <p:nvSpPr>
            <p:cNvPr id="260173"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74"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75"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76"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77"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178" name="Group 82"/>
          <p:cNvGrpSpPr>
            <a:grpSpLocks/>
          </p:cNvGrpSpPr>
          <p:nvPr/>
        </p:nvGrpSpPr>
        <p:grpSpPr bwMode="auto">
          <a:xfrm>
            <a:off x="4229100" y="2178050"/>
            <a:ext cx="74613" cy="69850"/>
            <a:chOff x="1875" y="2013"/>
            <a:chExt cx="47" cy="44"/>
          </a:xfrm>
        </p:grpSpPr>
        <p:sp>
          <p:nvSpPr>
            <p:cNvPr id="260179"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80"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81"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182" name="Group 86"/>
          <p:cNvGrpSpPr>
            <a:grpSpLocks/>
          </p:cNvGrpSpPr>
          <p:nvPr/>
        </p:nvGrpSpPr>
        <p:grpSpPr bwMode="auto">
          <a:xfrm>
            <a:off x="3919538" y="2247900"/>
            <a:ext cx="141287" cy="360363"/>
            <a:chOff x="1852" y="2057"/>
            <a:chExt cx="89" cy="227"/>
          </a:xfrm>
        </p:grpSpPr>
        <p:grpSp>
          <p:nvGrpSpPr>
            <p:cNvPr id="260183" name="Group 87"/>
            <p:cNvGrpSpPr>
              <a:grpSpLocks/>
            </p:cNvGrpSpPr>
            <p:nvPr/>
          </p:nvGrpSpPr>
          <p:grpSpPr bwMode="auto">
            <a:xfrm>
              <a:off x="1878" y="2259"/>
              <a:ext cx="35" cy="25"/>
              <a:chOff x="0" y="0"/>
              <a:chExt cx="20000" cy="19734"/>
            </a:xfrm>
          </p:grpSpPr>
          <p:sp>
            <p:nvSpPr>
              <p:cNvPr id="260184"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85"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86"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87"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88"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89"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0"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1"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2"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193" name="Group 97"/>
          <p:cNvGrpSpPr>
            <a:grpSpLocks/>
          </p:cNvGrpSpPr>
          <p:nvPr/>
        </p:nvGrpSpPr>
        <p:grpSpPr bwMode="auto">
          <a:xfrm>
            <a:off x="4211638" y="2247900"/>
            <a:ext cx="142875" cy="349250"/>
            <a:chOff x="2036" y="2057"/>
            <a:chExt cx="90" cy="220"/>
          </a:xfrm>
        </p:grpSpPr>
        <p:grpSp>
          <p:nvGrpSpPr>
            <p:cNvPr id="260194" name="Group 98"/>
            <p:cNvGrpSpPr>
              <a:grpSpLocks/>
            </p:cNvGrpSpPr>
            <p:nvPr/>
          </p:nvGrpSpPr>
          <p:grpSpPr bwMode="auto">
            <a:xfrm>
              <a:off x="2062" y="2252"/>
              <a:ext cx="35" cy="25"/>
              <a:chOff x="0" y="0"/>
              <a:chExt cx="20000" cy="20208"/>
            </a:xfrm>
          </p:grpSpPr>
          <p:sp>
            <p:nvSpPr>
              <p:cNvPr id="260195"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6"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7"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198"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99"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0"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1"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2"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3"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204" name="Rectangle 10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5" name="Rectangle 109"/>
          <p:cNvSpPr>
            <a:spLocks noChangeArrowheads="1"/>
          </p:cNvSpPr>
          <p:nvPr/>
        </p:nvSpPr>
        <p:spPr bwMode="auto">
          <a:xfrm flipV="1">
            <a:off x="5105400" y="1025525"/>
            <a:ext cx="455613" cy="4286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206" name="Group 110"/>
          <p:cNvGrpSpPr>
            <a:grpSpLocks/>
          </p:cNvGrpSpPr>
          <p:nvPr/>
        </p:nvGrpSpPr>
        <p:grpSpPr bwMode="auto">
          <a:xfrm flipV="1">
            <a:off x="5119688" y="914400"/>
            <a:ext cx="415925" cy="936625"/>
            <a:chOff x="2440" y="1064"/>
            <a:chExt cx="262" cy="590"/>
          </a:xfrm>
        </p:grpSpPr>
        <p:sp>
          <p:nvSpPr>
            <p:cNvPr id="260207"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8"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09"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0"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1"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2"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213"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14"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5"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16" name="Line 12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7" name="Line 12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8" name="Line 12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19" name="Text Box 123"/>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60220" name="Text Box 124"/>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60221" name="Line 125"/>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2" name="Line 126"/>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3" name="Line 127"/>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4" name="Line 128"/>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5" name="Line 129"/>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6" name="Rectangle 130"/>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7" name="Line 131"/>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8" name="Line 132"/>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29" name="Line 133"/>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0" name="Line 134"/>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1" name="Line 135"/>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2" name="Line 136"/>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3" name="Line 137"/>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4" name="Line 138"/>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5" name="Line 139"/>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36" name="Text Box 140"/>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FF6600"/>
                </a:solidFill>
              </a:rPr>
              <a:t>CYLA Retract A-</a:t>
            </a:r>
          </a:p>
        </p:txBody>
      </p:sp>
      <p:sp>
        <p:nvSpPr>
          <p:cNvPr id="260237" name="AutoShape 141"/>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38" name="Text Box 142"/>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60239" name="Oval 143"/>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0" name="Line 144"/>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1" name="Line 145"/>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2" name="Line 146"/>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3" name="Line 147"/>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4" name="Line 148"/>
          <p:cNvSpPr>
            <a:spLocks noChangeShapeType="1"/>
          </p:cNvSpPr>
          <p:nvPr/>
        </p:nvSpPr>
        <p:spPr bwMode="auto">
          <a:xfrm flipH="1">
            <a:off x="3997325" y="1997075"/>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5" name="Oval 149"/>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246" name="Group 150"/>
          <p:cNvGrpSpPr>
            <a:grpSpLocks/>
          </p:cNvGrpSpPr>
          <p:nvPr/>
        </p:nvGrpSpPr>
        <p:grpSpPr bwMode="auto">
          <a:xfrm rot="5400000">
            <a:off x="3285331" y="4418807"/>
            <a:ext cx="84137" cy="177800"/>
            <a:chOff x="0" y="0"/>
            <a:chExt cx="20000" cy="20000"/>
          </a:xfrm>
        </p:grpSpPr>
        <p:sp>
          <p:nvSpPr>
            <p:cNvPr id="260247" name="Arc 1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8" name="Arc 1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249" name="Group 153"/>
          <p:cNvGrpSpPr>
            <a:grpSpLocks/>
          </p:cNvGrpSpPr>
          <p:nvPr/>
        </p:nvGrpSpPr>
        <p:grpSpPr bwMode="auto">
          <a:xfrm flipH="1">
            <a:off x="4978400" y="3932238"/>
            <a:ext cx="74613" cy="171450"/>
            <a:chOff x="0" y="0"/>
            <a:chExt cx="20000" cy="20000"/>
          </a:xfrm>
        </p:grpSpPr>
        <p:sp>
          <p:nvSpPr>
            <p:cNvPr id="260250" name="Arc 1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51" name="Arc 1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252" name="Line 15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53" name="AutoShape 15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54" name="Rectangle 158"/>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55" name="Rectangle 159"/>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256" name="Group 160"/>
          <p:cNvGrpSpPr>
            <a:grpSpLocks/>
          </p:cNvGrpSpPr>
          <p:nvPr/>
        </p:nvGrpSpPr>
        <p:grpSpPr bwMode="auto">
          <a:xfrm rot="-10800000" flipH="1" flipV="1">
            <a:off x="5673725" y="1590675"/>
            <a:ext cx="77788" cy="57150"/>
            <a:chOff x="2834" y="1154"/>
            <a:chExt cx="49" cy="36"/>
          </a:xfrm>
        </p:grpSpPr>
        <p:sp>
          <p:nvSpPr>
            <p:cNvPr id="260257" name="Line 16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58" name="Line 16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259" name="Line 163"/>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0" name="Line 164"/>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1" name="Line 165"/>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2" name="Line 166"/>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3" name="Line 167"/>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264" name="Group 168"/>
          <p:cNvGrpSpPr>
            <a:grpSpLocks/>
          </p:cNvGrpSpPr>
          <p:nvPr/>
        </p:nvGrpSpPr>
        <p:grpSpPr bwMode="auto">
          <a:xfrm rot="-10800000" flipH="1" flipV="1">
            <a:off x="5408613" y="1500188"/>
            <a:ext cx="158750" cy="111125"/>
            <a:chOff x="2619" y="1091"/>
            <a:chExt cx="100" cy="70"/>
          </a:xfrm>
        </p:grpSpPr>
        <p:sp>
          <p:nvSpPr>
            <p:cNvPr id="260265" name="Oval 16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6" name="Line 17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67" name="Line 17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268" name="Group 172"/>
          <p:cNvGrpSpPr>
            <a:grpSpLocks/>
          </p:cNvGrpSpPr>
          <p:nvPr/>
        </p:nvGrpSpPr>
        <p:grpSpPr bwMode="auto">
          <a:xfrm rot="-10800000" flipH="1" flipV="1">
            <a:off x="5786438" y="1590675"/>
            <a:ext cx="77787" cy="57150"/>
            <a:chOff x="2834" y="1154"/>
            <a:chExt cx="49" cy="36"/>
          </a:xfrm>
        </p:grpSpPr>
        <p:sp>
          <p:nvSpPr>
            <p:cNvPr id="260269"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70"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271" name="Line 175"/>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272" name="Group 176"/>
          <p:cNvGrpSpPr>
            <a:grpSpLocks/>
          </p:cNvGrpSpPr>
          <p:nvPr/>
        </p:nvGrpSpPr>
        <p:grpSpPr bwMode="auto">
          <a:xfrm rot="-10800000">
            <a:off x="2897188" y="5854700"/>
            <a:ext cx="311150" cy="212725"/>
            <a:chOff x="1783" y="2458"/>
            <a:chExt cx="196" cy="134"/>
          </a:xfrm>
        </p:grpSpPr>
        <p:sp>
          <p:nvSpPr>
            <p:cNvPr id="260273" name="Line 177"/>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74" name="AutoShape 178"/>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275" name="Text Box 17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60276" name="Group 180"/>
          <p:cNvGrpSpPr>
            <a:grpSpLocks/>
          </p:cNvGrpSpPr>
          <p:nvPr/>
        </p:nvGrpSpPr>
        <p:grpSpPr bwMode="auto">
          <a:xfrm rot="10800000" flipH="1">
            <a:off x="320675" y="5851525"/>
            <a:ext cx="311150" cy="212725"/>
            <a:chOff x="1783" y="2458"/>
            <a:chExt cx="196" cy="134"/>
          </a:xfrm>
        </p:grpSpPr>
        <p:sp>
          <p:nvSpPr>
            <p:cNvPr id="260277" name="Line 18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78" name="AutoShape 18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279" name="Line 18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0" name="Rectangle 18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1" name="Line 18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2" name="Line 186"/>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3" name="Line 18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4" name="Rectangle 18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5" name="Line 18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6" name="Line 19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7" name="Line 19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8" name="Rectangle 19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9" name="Line 19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0" name="Line 194"/>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1" name="Line 19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2" name="Rectangle 19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3" name="Line 19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4" name="Line 19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5" name="Line 19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6" name="Rectangle 20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7" name="Oval 20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8" name="Oval 20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99" name="Oval 20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0" name="Rectangle 20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1" name="Line 20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2" name="Line 206"/>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3" name="Rectangle 207"/>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4" name="Line 208"/>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5" name="Line 209"/>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6" name="Line 210"/>
          <p:cNvSpPr>
            <a:spLocks noChangeShapeType="1"/>
          </p:cNvSpPr>
          <p:nvPr/>
        </p:nvSpPr>
        <p:spPr bwMode="auto">
          <a:xfrm rot="16200000" flipH="1">
            <a:off x="42489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07" name="Group 211"/>
          <p:cNvGrpSpPr>
            <a:grpSpLocks/>
          </p:cNvGrpSpPr>
          <p:nvPr/>
        </p:nvGrpSpPr>
        <p:grpSpPr bwMode="auto">
          <a:xfrm>
            <a:off x="1385888" y="3957638"/>
            <a:ext cx="131762" cy="133350"/>
            <a:chOff x="873" y="2493"/>
            <a:chExt cx="83" cy="84"/>
          </a:xfrm>
        </p:grpSpPr>
        <p:sp>
          <p:nvSpPr>
            <p:cNvPr id="260308" name="Line 212"/>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09" name="Line 213"/>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310" name="Line 214"/>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1" name="Rectangle 215"/>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2" name="Oval 216"/>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3" name="Oval 217"/>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4" name="Oval 218"/>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5" name="Line 219"/>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6" name="Line 220"/>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7" name="Line 221"/>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8" name="Line 222"/>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19" name="Line 223"/>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20" name="Line 224"/>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21" name="Line 225"/>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22" name="Line 226"/>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23" name="Text Box 227"/>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60324" name="Text Box 228"/>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60325" name="Oval 22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26" name="Group 230"/>
          <p:cNvGrpSpPr>
            <a:grpSpLocks/>
          </p:cNvGrpSpPr>
          <p:nvPr/>
        </p:nvGrpSpPr>
        <p:grpSpPr bwMode="auto">
          <a:xfrm>
            <a:off x="4687888" y="1397000"/>
            <a:ext cx="212725" cy="336550"/>
            <a:chOff x="2913" y="984"/>
            <a:chExt cx="134" cy="212"/>
          </a:xfrm>
        </p:grpSpPr>
        <p:sp>
          <p:nvSpPr>
            <p:cNvPr id="260327" name="Line 231"/>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28" name="AutoShape 232"/>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329" name="Oval 233"/>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0" name="Text Box 234"/>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60331" name="Line 235"/>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32" name="Group 236"/>
          <p:cNvGrpSpPr>
            <a:grpSpLocks/>
          </p:cNvGrpSpPr>
          <p:nvPr/>
        </p:nvGrpSpPr>
        <p:grpSpPr bwMode="auto">
          <a:xfrm flipH="1">
            <a:off x="2606675" y="5341938"/>
            <a:ext cx="288925" cy="1058862"/>
            <a:chOff x="414" y="2846"/>
            <a:chExt cx="182" cy="667"/>
          </a:xfrm>
        </p:grpSpPr>
        <p:grpSp>
          <p:nvGrpSpPr>
            <p:cNvPr id="260333" name="Group 237"/>
            <p:cNvGrpSpPr>
              <a:grpSpLocks/>
            </p:cNvGrpSpPr>
            <p:nvPr/>
          </p:nvGrpSpPr>
          <p:grpSpPr bwMode="auto">
            <a:xfrm>
              <a:off x="417" y="3213"/>
              <a:ext cx="41" cy="54"/>
              <a:chOff x="419" y="3223"/>
              <a:chExt cx="41" cy="54"/>
            </a:xfrm>
          </p:grpSpPr>
          <p:sp>
            <p:nvSpPr>
              <p:cNvPr id="260334" name="Line 23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5" name="Line 23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336" name="Line 24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7" name="Line 24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8" name="Line 24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9" name="Rectangle 24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0" name="Rectangle 24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1" name="Line 24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2" name="Line 24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3" name="Rectangle 24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4" name="Arc 24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5" name="Arc 24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6" name="Line 25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7" name="Line 25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48" name="Group 252"/>
            <p:cNvGrpSpPr>
              <a:grpSpLocks/>
            </p:cNvGrpSpPr>
            <p:nvPr/>
          </p:nvGrpSpPr>
          <p:grpSpPr bwMode="auto">
            <a:xfrm>
              <a:off x="416" y="3126"/>
              <a:ext cx="41" cy="54"/>
              <a:chOff x="419" y="3223"/>
              <a:chExt cx="41" cy="54"/>
            </a:xfrm>
          </p:grpSpPr>
          <p:sp>
            <p:nvSpPr>
              <p:cNvPr id="260349" name="Line 25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0" name="Line 25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60351" name="Group 255"/>
          <p:cNvGrpSpPr>
            <a:grpSpLocks/>
          </p:cNvGrpSpPr>
          <p:nvPr/>
        </p:nvGrpSpPr>
        <p:grpSpPr bwMode="auto">
          <a:xfrm>
            <a:off x="625475" y="5330825"/>
            <a:ext cx="288925" cy="1058863"/>
            <a:chOff x="414" y="2846"/>
            <a:chExt cx="182" cy="667"/>
          </a:xfrm>
        </p:grpSpPr>
        <p:grpSp>
          <p:nvGrpSpPr>
            <p:cNvPr id="260352" name="Group 256"/>
            <p:cNvGrpSpPr>
              <a:grpSpLocks/>
            </p:cNvGrpSpPr>
            <p:nvPr/>
          </p:nvGrpSpPr>
          <p:grpSpPr bwMode="auto">
            <a:xfrm>
              <a:off x="417" y="3213"/>
              <a:ext cx="41" cy="54"/>
              <a:chOff x="419" y="3223"/>
              <a:chExt cx="41" cy="54"/>
            </a:xfrm>
          </p:grpSpPr>
          <p:sp>
            <p:nvSpPr>
              <p:cNvPr id="260353" name="Line 25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4" name="Line 25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355" name="Line 25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6" name="Line 26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7" name="Line 26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8" name="Rectangle 26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9" name="Rectangle 26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0" name="Line 26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1" name="Line 26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2" name="Rectangle 26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3" name="Arc 26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4" name="Arc 26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5" name="Line 26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6" name="Line 27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67" name="Group 271"/>
            <p:cNvGrpSpPr>
              <a:grpSpLocks/>
            </p:cNvGrpSpPr>
            <p:nvPr/>
          </p:nvGrpSpPr>
          <p:grpSpPr bwMode="auto">
            <a:xfrm>
              <a:off x="416" y="3126"/>
              <a:ext cx="41" cy="54"/>
              <a:chOff x="419" y="3223"/>
              <a:chExt cx="41" cy="54"/>
            </a:xfrm>
          </p:grpSpPr>
          <p:sp>
            <p:nvSpPr>
              <p:cNvPr id="260368" name="Line 2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69" name="Line 2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0370" name="Rectangle 27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71" name="Rectangle 27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72" name="Line 27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73" name="Line 27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74" name="Group 278"/>
          <p:cNvGrpSpPr>
            <a:grpSpLocks/>
          </p:cNvGrpSpPr>
          <p:nvPr/>
        </p:nvGrpSpPr>
        <p:grpSpPr bwMode="auto">
          <a:xfrm>
            <a:off x="795338" y="2474913"/>
            <a:ext cx="74612" cy="69850"/>
            <a:chOff x="1875" y="2013"/>
            <a:chExt cx="47" cy="44"/>
          </a:xfrm>
        </p:grpSpPr>
        <p:sp>
          <p:nvSpPr>
            <p:cNvPr id="260375" name="Line 27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76" name="Line 28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377" name="Rectangle 28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78" name="AutoShape 28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79" name="Rectangle 28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80" name="AutoShape 28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81" name="Line 285"/>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82" name="Line 28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83" name="Line 28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84" name="Line 288"/>
          <p:cNvSpPr>
            <a:spLocks noChangeShapeType="1"/>
          </p:cNvSpPr>
          <p:nvPr/>
        </p:nvSpPr>
        <p:spPr bwMode="auto">
          <a:xfrm flipH="1">
            <a:off x="128428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85" name="Group 289"/>
          <p:cNvGrpSpPr>
            <a:grpSpLocks/>
          </p:cNvGrpSpPr>
          <p:nvPr/>
        </p:nvGrpSpPr>
        <p:grpSpPr bwMode="auto">
          <a:xfrm>
            <a:off x="1547813" y="2471738"/>
            <a:ext cx="74612" cy="69850"/>
            <a:chOff x="1781" y="2013"/>
            <a:chExt cx="47" cy="44"/>
          </a:xfrm>
        </p:grpSpPr>
        <p:sp>
          <p:nvSpPr>
            <p:cNvPr id="260386" name="Line 29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87" name="Line 29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388" name="Text Box 29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0389" name="Text Box 29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0390" name="Rectangle 29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91" name="Line 29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2" name="Line 296"/>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3" name="Line 297"/>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4" name="Rectangle 29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95" name="Line 29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6" name="Line 30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7" name="Line 30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398" name="Line 30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399" name="Group 303"/>
          <p:cNvGrpSpPr>
            <a:grpSpLocks/>
          </p:cNvGrpSpPr>
          <p:nvPr/>
        </p:nvGrpSpPr>
        <p:grpSpPr bwMode="auto">
          <a:xfrm rot="5400000" flipH="1">
            <a:off x="2536825" y="1089026"/>
            <a:ext cx="681037" cy="188912"/>
            <a:chOff x="2621" y="712"/>
            <a:chExt cx="429" cy="119"/>
          </a:xfrm>
        </p:grpSpPr>
        <p:sp>
          <p:nvSpPr>
            <p:cNvPr id="260400" name="Rectangle 30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1" name="Rectangle 30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02" name="Group 306"/>
            <p:cNvGrpSpPr>
              <a:grpSpLocks/>
            </p:cNvGrpSpPr>
            <p:nvPr/>
          </p:nvGrpSpPr>
          <p:grpSpPr bwMode="auto">
            <a:xfrm>
              <a:off x="2788" y="795"/>
              <a:ext cx="49" cy="36"/>
              <a:chOff x="2834" y="1154"/>
              <a:chExt cx="49" cy="36"/>
            </a:xfrm>
          </p:grpSpPr>
          <p:sp>
            <p:nvSpPr>
              <p:cNvPr id="260403" name="Line 30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4" name="Line 30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05" name="Line 30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6" name="Line 31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7" name="Line 31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8" name="Line 31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09" name="Line 31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10" name="Group 314"/>
            <p:cNvGrpSpPr>
              <a:grpSpLocks/>
            </p:cNvGrpSpPr>
            <p:nvPr/>
          </p:nvGrpSpPr>
          <p:grpSpPr bwMode="auto">
            <a:xfrm>
              <a:off x="2621" y="738"/>
              <a:ext cx="100" cy="70"/>
              <a:chOff x="2619" y="1091"/>
              <a:chExt cx="100" cy="70"/>
            </a:xfrm>
          </p:grpSpPr>
          <p:sp>
            <p:nvSpPr>
              <p:cNvPr id="260411" name="Oval 31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12" name="Line 31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13" name="Line 31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414" name="Group 318"/>
            <p:cNvGrpSpPr>
              <a:grpSpLocks/>
            </p:cNvGrpSpPr>
            <p:nvPr/>
          </p:nvGrpSpPr>
          <p:grpSpPr bwMode="auto">
            <a:xfrm>
              <a:off x="2859" y="795"/>
              <a:ext cx="49" cy="36"/>
              <a:chOff x="2834" y="1154"/>
              <a:chExt cx="49" cy="36"/>
            </a:xfrm>
          </p:grpSpPr>
          <p:sp>
            <p:nvSpPr>
              <p:cNvPr id="260415" name="Line 31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16" name="Line 32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0417" name="Line 32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18" name="Line 322"/>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19" name="Rectangle 32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0" name="Rectangle 32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21" name="Group 325"/>
          <p:cNvGrpSpPr>
            <a:grpSpLocks/>
          </p:cNvGrpSpPr>
          <p:nvPr/>
        </p:nvGrpSpPr>
        <p:grpSpPr bwMode="auto">
          <a:xfrm rot="-5400000">
            <a:off x="1893094" y="1185069"/>
            <a:ext cx="77788" cy="57150"/>
            <a:chOff x="2834" y="1154"/>
            <a:chExt cx="49" cy="36"/>
          </a:xfrm>
        </p:grpSpPr>
        <p:sp>
          <p:nvSpPr>
            <p:cNvPr id="260422" name="Line 3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3" name="Line 3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24" name="Line 32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5" name="Line 32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6" name="Line 33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7" name="Line 331"/>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28" name="Line 332"/>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29" name="Group 333"/>
          <p:cNvGrpSpPr>
            <a:grpSpLocks/>
          </p:cNvGrpSpPr>
          <p:nvPr/>
        </p:nvGrpSpPr>
        <p:grpSpPr bwMode="auto">
          <a:xfrm rot="-5400000">
            <a:off x="1789113" y="1382712"/>
            <a:ext cx="158750" cy="111125"/>
            <a:chOff x="2619" y="1091"/>
            <a:chExt cx="100" cy="70"/>
          </a:xfrm>
        </p:grpSpPr>
        <p:sp>
          <p:nvSpPr>
            <p:cNvPr id="260430" name="Oval 3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31" name="Line 3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32" name="Line 3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433" name="Group 337"/>
          <p:cNvGrpSpPr>
            <a:grpSpLocks/>
          </p:cNvGrpSpPr>
          <p:nvPr/>
        </p:nvGrpSpPr>
        <p:grpSpPr bwMode="auto">
          <a:xfrm rot="-5400000">
            <a:off x="1893094" y="1072357"/>
            <a:ext cx="77787" cy="57150"/>
            <a:chOff x="2834" y="1154"/>
            <a:chExt cx="49" cy="36"/>
          </a:xfrm>
        </p:grpSpPr>
        <p:sp>
          <p:nvSpPr>
            <p:cNvPr id="260434" name="Line 3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35" name="Line 3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36" name="Line 340"/>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37" name="Text Box 34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60438" name="Line 342"/>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39" name="Line 343"/>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40" name="Group 344"/>
          <p:cNvGrpSpPr>
            <a:grpSpLocks/>
          </p:cNvGrpSpPr>
          <p:nvPr/>
        </p:nvGrpSpPr>
        <p:grpSpPr bwMode="auto">
          <a:xfrm rot="5400000">
            <a:off x="2184400" y="992188"/>
            <a:ext cx="282575" cy="171450"/>
            <a:chOff x="936" y="744"/>
            <a:chExt cx="178" cy="108"/>
          </a:xfrm>
        </p:grpSpPr>
        <p:sp>
          <p:nvSpPr>
            <p:cNvPr id="260441" name="Line 34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42" name="AutoShape 34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443" name="Oval 34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44" name="Group 348"/>
          <p:cNvGrpSpPr>
            <a:grpSpLocks/>
          </p:cNvGrpSpPr>
          <p:nvPr/>
        </p:nvGrpSpPr>
        <p:grpSpPr bwMode="auto">
          <a:xfrm flipV="1">
            <a:off x="5400675" y="1995488"/>
            <a:ext cx="681038" cy="188912"/>
            <a:chOff x="2621" y="712"/>
            <a:chExt cx="429" cy="119"/>
          </a:xfrm>
        </p:grpSpPr>
        <p:sp>
          <p:nvSpPr>
            <p:cNvPr id="260445" name="Rectangle 349"/>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46" name="Rectangle 350"/>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47" name="Group 351"/>
            <p:cNvGrpSpPr>
              <a:grpSpLocks/>
            </p:cNvGrpSpPr>
            <p:nvPr/>
          </p:nvGrpSpPr>
          <p:grpSpPr bwMode="auto">
            <a:xfrm>
              <a:off x="2788" y="795"/>
              <a:ext cx="49" cy="36"/>
              <a:chOff x="2834" y="1154"/>
              <a:chExt cx="49" cy="36"/>
            </a:xfrm>
          </p:grpSpPr>
          <p:sp>
            <p:nvSpPr>
              <p:cNvPr id="260448" name="Line 35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49" name="Line 35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50" name="Line 354"/>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1" name="Line 355"/>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2" name="Line 356"/>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3" name="Line 357"/>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4" name="Line 358"/>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55" name="Group 359"/>
            <p:cNvGrpSpPr>
              <a:grpSpLocks/>
            </p:cNvGrpSpPr>
            <p:nvPr/>
          </p:nvGrpSpPr>
          <p:grpSpPr bwMode="auto">
            <a:xfrm>
              <a:off x="2621" y="738"/>
              <a:ext cx="100" cy="70"/>
              <a:chOff x="2619" y="1091"/>
              <a:chExt cx="100" cy="70"/>
            </a:xfrm>
          </p:grpSpPr>
          <p:sp>
            <p:nvSpPr>
              <p:cNvPr id="260456" name="Oval 36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7" name="Line 36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58" name="Line 36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459" name="Group 363"/>
            <p:cNvGrpSpPr>
              <a:grpSpLocks/>
            </p:cNvGrpSpPr>
            <p:nvPr/>
          </p:nvGrpSpPr>
          <p:grpSpPr bwMode="auto">
            <a:xfrm>
              <a:off x="2859" y="795"/>
              <a:ext cx="49" cy="36"/>
              <a:chOff x="2834" y="1154"/>
              <a:chExt cx="49" cy="36"/>
            </a:xfrm>
          </p:grpSpPr>
          <p:sp>
            <p:nvSpPr>
              <p:cNvPr id="260460" name="Line 36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61" name="Line 36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0462" name="Line 366"/>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63" name="Line 367"/>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64" name="Line 368"/>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65" name="Text Box 3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grpSp>
        <p:nvGrpSpPr>
          <p:cNvPr id="260466" name="Group 370"/>
          <p:cNvGrpSpPr>
            <a:grpSpLocks/>
          </p:cNvGrpSpPr>
          <p:nvPr/>
        </p:nvGrpSpPr>
        <p:grpSpPr bwMode="auto">
          <a:xfrm rot="-10800000" flipH="1" flipV="1">
            <a:off x="5786438" y="1590675"/>
            <a:ext cx="77787" cy="57150"/>
            <a:chOff x="2834" y="1154"/>
            <a:chExt cx="49" cy="36"/>
          </a:xfrm>
        </p:grpSpPr>
        <p:sp>
          <p:nvSpPr>
            <p:cNvPr id="260467" name="Line 37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68" name="Line 37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69" name="Oval 373"/>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70" name="Group 374"/>
          <p:cNvGrpSpPr>
            <a:grpSpLocks/>
          </p:cNvGrpSpPr>
          <p:nvPr/>
        </p:nvGrpSpPr>
        <p:grpSpPr bwMode="auto">
          <a:xfrm flipH="1">
            <a:off x="5891213" y="1720850"/>
            <a:ext cx="311150" cy="212725"/>
            <a:chOff x="1783" y="2458"/>
            <a:chExt cx="196" cy="134"/>
          </a:xfrm>
        </p:grpSpPr>
        <p:sp>
          <p:nvSpPr>
            <p:cNvPr id="260471" name="Line 375"/>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72" name="AutoShape 37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473" name="Line 377"/>
          <p:cNvSpPr>
            <a:spLocks noChangeShapeType="1"/>
          </p:cNvSpPr>
          <p:nvPr/>
        </p:nvSpPr>
        <p:spPr bwMode="auto">
          <a:xfrm>
            <a:off x="5810250" y="1622425"/>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0474" name="Group 378"/>
          <p:cNvGrpSpPr>
            <a:grpSpLocks/>
          </p:cNvGrpSpPr>
          <p:nvPr/>
        </p:nvGrpSpPr>
        <p:grpSpPr bwMode="auto">
          <a:xfrm>
            <a:off x="976313" y="4151313"/>
            <a:ext cx="481012" cy="242887"/>
            <a:chOff x="615" y="2615"/>
            <a:chExt cx="303" cy="153"/>
          </a:xfrm>
        </p:grpSpPr>
        <p:sp>
          <p:nvSpPr>
            <p:cNvPr id="260475" name="Oval 37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76" name="Line 38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77" name="Line 38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478" name="Line 38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479" name="Text Box 383"/>
          <p:cNvSpPr txBox="1">
            <a:spLocks noChangeArrowheads="1"/>
          </p:cNvSpPr>
          <p:nvPr/>
        </p:nvSpPr>
        <p:spPr bwMode="auto">
          <a:xfrm>
            <a:off x="6015038" y="4568825"/>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a:t>
            </a:r>
          </a:p>
        </p:txBody>
      </p:sp>
    </p:spTree>
  </p:cSld>
  <p:clrMapOvr>
    <a:masterClrMapping/>
  </p:clrMapOvr>
  <p:transition xmlns:p14="http://schemas.microsoft.com/office/powerpoint/2010/main" advTm="0"/>
</p:sld>
</file>

<file path=ppt/slides/slide1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 name="Slide Number Placeholder 3"/>
          <p:cNvSpPr>
            <a:spLocks noGrp="1"/>
          </p:cNvSpPr>
          <p:nvPr>
            <p:ph type="sldNum" sz="quarter" idx="12"/>
          </p:nvPr>
        </p:nvSpPr>
        <p:spPr/>
        <p:txBody>
          <a:bodyPr/>
          <a:lstStyle/>
          <a:p>
            <a:fld id="{3ADB51A1-C372-EC41-B2AF-3514922C7BF5}" type="slidenum">
              <a:rPr lang="en-US"/>
              <a:pPr/>
              <a:t>193</a:t>
            </a:fld>
            <a:endParaRPr lang="en-US"/>
          </a:p>
        </p:txBody>
      </p:sp>
      <p:sp>
        <p:nvSpPr>
          <p:cNvPr id="261122"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000000"/>
                </a:solidFill>
              </a:rPr>
              <a:t>B-</a:t>
            </a:r>
            <a:r>
              <a:rPr lang="en-US" sz="1400"/>
              <a:t>      </a:t>
            </a:r>
            <a:r>
              <a:rPr lang="en-US" sz="1400">
                <a:solidFill>
                  <a:srgbClr val="FF6600"/>
                </a:solidFill>
              </a:rPr>
              <a:t>A-</a:t>
            </a:r>
          </a:p>
        </p:txBody>
      </p:sp>
      <p:sp>
        <p:nvSpPr>
          <p:cNvPr id="261123"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chemeClr val="hlink"/>
                </a:solidFill>
                <a:latin typeface="Tahoma" charset="0"/>
              </a:rPr>
              <a:t>	 </a:t>
            </a:r>
            <a:r>
              <a:rPr lang="en-US" sz="1400">
                <a:solidFill>
                  <a:srgbClr val="000000"/>
                </a:solidFill>
                <a:latin typeface="Tahoma" charset="0"/>
              </a:rPr>
              <a:t>LVA0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61124"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25"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61126"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a:t>
            </a:r>
          </a:p>
        </p:txBody>
      </p:sp>
      <p:sp>
        <p:nvSpPr>
          <p:cNvPr id="261127"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28" name="Rectangle 8"/>
          <p:cNvSpPr>
            <a:spLocks noChangeArrowheads="1"/>
          </p:cNvSpPr>
          <p:nvPr/>
        </p:nvSpPr>
        <p:spPr bwMode="auto">
          <a:xfrm rot="5400000">
            <a:off x="927101" y="1077912"/>
            <a:ext cx="455612" cy="108426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29"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130" name="Group 10"/>
          <p:cNvGrpSpPr>
            <a:grpSpLocks/>
          </p:cNvGrpSpPr>
          <p:nvPr/>
        </p:nvGrpSpPr>
        <p:grpSpPr bwMode="auto">
          <a:xfrm>
            <a:off x="609600" y="1404938"/>
            <a:ext cx="1363663" cy="415925"/>
            <a:chOff x="437" y="1012"/>
            <a:chExt cx="859" cy="262"/>
          </a:xfrm>
        </p:grpSpPr>
        <p:sp>
          <p:nvSpPr>
            <p:cNvPr id="261131"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2"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3"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4"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5"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6"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137"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8"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39" name="Line 19"/>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140" name="Group 20"/>
          <p:cNvGrpSpPr>
            <a:grpSpLocks/>
          </p:cNvGrpSpPr>
          <p:nvPr/>
        </p:nvGrpSpPr>
        <p:grpSpPr bwMode="auto">
          <a:xfrm>
            <a:off x="1206500" y="2544763"/>
            <a:ext cx="141288" cy="360362"/>
            <a:chOff x="1852" y="2057"/>
            <a:chExt cx="89" cy="227"/>
          </a:xfrm>
        </p:grpSpPr>
        <p:grpSp>
          <p:nvGrpSpPr>
            <p:cNvPr id="261141" name="Group 21"/>
            <p:cNvGrpSpPr>
              <a:grpSpLocks/>
            </p:cNvGrpSpPr>
            <p:nvPr/>
          </p:nvGrpSpPr>
          <p:grpSpPr bwMode="auto">
            <a:xfrm>
              <a:off x="1878" y="2259"/>
              <a:ext cx="35" cy="25"/>
              <a:chOff x="0" y="0"/>
              <a:chExt cx="20000" cy="19734"/>
            </a:xfrm>
          </p:grpSpPr>
          <p:sp>
            <p:nvSpPr>
              <p:cNvPr id="261142"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3"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4"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145"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6"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7"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8"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49"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0"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151" name="Group 31"/>
          <p:cNvGrpSpPr>
            <a:grpSpLocks/>
          </p:cNvGrpSpPr>
          <p:nvPr/>
        </p:nvGrpSpPr>
        <p:grpSpPr bwMode="auto">
          <a:xfrm>
            <a:off x="1498600" y="2544763"/>
            <a:ext cx="142875" cy="349250"/>
            <a:chOff x="2036" y="2057"/>
            <a:chExt cx="90" cy="220"/>
          </a:xfrm>
        </p:grpSpPr>
        <p:grpSp>
          <p:nvGrpSpPr>
            <p:cNvPr id="261152" name="Group 32"/>
            <p:cNvGrpSpPr>
              <a:grpSpLocks/>
            </p:cNvGrpSpPr>
            <p:nvPr/>
          </p:nvGrpSpPr>
          <p:grpSpPr bwMode="auto">
            <a:xfrm>
              <a:off x="2062" y="2252"/>
              <a:ext cx="35" cy="25"/>
              <a:chOff x="0" y="0"/>
              <a:chExt cx="20000" cy="20208"/>
            </a:xfrm>
          </p:grpSpPr>
          <p:sp>
            <p:nvSpPr>
              <p:cNvPr id="261153"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4"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5"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156"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7"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8"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59"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0"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1"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162" name="Line 42"/>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3" name="Line 43"/>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4"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5"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6"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7"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8"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69"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0"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1"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2"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3"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4"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5"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6"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7"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8"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79"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0"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1"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2"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3"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4"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5"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6"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7"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8"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89"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0"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1" name="Line 71"/>
          <p:cNvSpPr>
            <a:spLocks noChangeShapeType="1"/>
          </p:cNvSpPr>
          <p:nvPr/>
        </p:nvSpPr>
        <p:spPr bwMode="auto">
          <a:xfrm>
            <a:off x="4070350" y="768350"/>
            <a:ext cx="10350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2"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3"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4" name="Line 74"/>
          <p:cNvSpPr>
            <a:spLocks noChangeShapeType="1"/>
          </p:cNvSpPr>
          <p:nvPr/>
        </p:nvSpPr>
        <p:spPr bwMode="auto">
          <a:xfrm flipH="1" flipV="1">
            <a:off x="408781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5"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196" name="Group 76"/>
          <p:cNvGrpSpPr>
            <a:grpSpLocks/>
          </p:cNvGrpSpPr>
          <p:nvPr/>
        </p:nvGrpSpPr>
        <p:grpSpPr bwMode="auto">
          <a:xfrm>
            <a:off x="3492500" y="2178050"/>
            <a:ext cx="74613" cy="69850"/>
            <a:chOff x="1781" y="2013"/>
            <a:chExt cx="47" cy="44"/>
          </a:xfrm>
        </p:grpSpPr>
        <p:sp>
          <p:nvSpPr>
            <p:cNvPr id="261197"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198"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199"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0"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1"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02" name="Group 82"/>
          <p:cNvGrpSpPr>
            <a:grpSpLocks/>
          </p:cNvGrpSpPr>
          <p:nvPr/>
        </p:nvGrpSpPr>
        <p:grpSpPr bwMode="auto">
          <a:xfrm>
            <a:off x="4229100" y="2178050"/>
            <a:ext cx="74613" cy="69850"/>
            <a:chOff x="1875" y="2013"/>
            <a:chExt cx="47" cy="44"/>
          </a:xfrm>
        </p:grpSpPr>
        <p:sp>
          <p:nvSpPr>
            <p:cNvPr id="261203"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4"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05"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06" name="Group 86"/>
          <p:cNvGrpSpPr>
            <a:grpSpLocks/>
          </p:cNvGrpSpPr>
          <p:nvPr/>
        </p:nvGrpSpPr>
        <p:grpSpPr bwMode="auto">
          <a:xfrm>
            <a:off x="3919538" y="2247900"/>
            <a:ext cx="141287" cy="360363"/>
            <a:chOff x="1852" y="2057"/>
            <a:chExt cx="89" cy="227"/>
          </a:xfrm>
        </p:grpSpPr>
        <p:grpSp>
          <p:nvGrpSpPr>
            <p:cNvPr id="261207" name="Group 87"/>
            <p:cNvGrpSpPr>
              <a:grpSpLocks/>
            </p:cNvGrpSpPr>
            <p:nvPr/>
          </p:nvGrpSpPr>
          <p:grpSpPr bwMode="auto">
            <a:xfrm>
              <a:off x="1878" y="2259"/>
              <a:ext cx="35" cy="25"/>
              <a:chOff x="0" y="0"/>
              <a:chExt cx="20000" cy="19734"/>
            </a:xfrm>
          </p:grpSpPr>
          <p:sp>
            <p:nvSpPr>
              <p:cNvPr id="261208"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09"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0"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11"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2"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3"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4"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5"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16"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217" name="Group 97"/>
          <p:cNvGrpSpPr>
            <a:grpSpLocks/>
          </p:cNvGrpSpPr>
          <p:nvPr/>
        </p:nvGrpSpPr>
        <p:grpSpPr bwMode="auto">
          <a:xfrm>
            <a:off x="4211638" y="2247900"/>
            <a:ext cx="142875" cy="349250"/>
            <a:chOff x="2036" y="2057"/>
            <a:chExt cx="90" cy="220"/>
          </a:xfrm>
        </p:grpSpPr>
        <p:grpSp>
          <p:nvGrpSpPr>
            <p:cNvPr id="261218" name="Group 98"/>
            <p:cNvGrpSpPr>
              <a:grpSpLocks/>
            </p:cNvGrpSpPr>
            <p:nvPr/>
          </p:nvGrpSpPr>
          <p:grpSpPr bwMode="auto">
            <a:xfrm>
              <a:off x="2062" y="2252"/>
              <a:ext cx="35" cy="25"/>
              <a:chOff x="0" y="0"/>
              <a:chExt cx="20000" cy="20208"/>
            </a:xfrm>
          </p:grpSpPr>
          <p:sp>
            <p:nvSpPr>
              <p:cNvPr id="261219"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0"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1"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22"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3"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4"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5"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6"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7"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28" name="Rectangle 10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29" name="Rectangle 109"/>
          <p:cNvSpPr>
            <a:spLocks noChangeArrowheads="1"/>
          </p:cNvSpPr>
          <p:nvPr/>
        </p:nvSpPr>
        <p:spPr bwMode="auto">
          <a:xfrm flipV="1">
            <a:off x="5105400" y="962025"/>
            <a:ext cx="455613" cy="4921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30" name="Group 110"/>
          <p:cNvGrpSpPr>
            <a:grpSpLocks/>
          </p:cNvGrpSpPr>
          <p:nvPr/>
        </p:nvGrpSpPr>
        <p:grpSpPr bwMode="auto">
          <a:xfrm flipV="1">
            <a:off x="5119688" y="838200"/>
            <a:ext cx="415925" cy="936625"/>
            <a:chOff x="2440" y="1064"/>
            <a:chExt cx="262" cy="590"/>
          </a:xfrm>
        </p:grpSpPr>
        <p:sp>
          <p:nvSpPr>
            <p:cNvPr id="261231"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2"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3"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4"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5"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6"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237"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238"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39"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240" name="Line 120"/>
          <p:cNvSpPr>
            <a:spLocks noChangeShapeType="1"/>
          </p:cNvSpPr>
          <p:nvPr/>
        </p:nvSpPr>
        <p:spPr bwMode="auto">
          <a:xfrm flipH="1">
            <a:off x="5867400" y="1231900"/>
            <a:ext cx="0" cy="2095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1" name="Line 12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2" name="Line 12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3" name="Text Box 123"/>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61244" name="Text Box 124"/>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61245" name="Line 125"/>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6" name="Line 126"/>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7" name="Line 127"/>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8" name="Line 128"/>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49" name="Line 129"/>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0" name="Rectangle 130"/>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1" name="Line 131"/>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2" name="Line 132"/>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3" name="Line 133"/>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4" name="Line 134"/>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5" name="Line 135"/>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6" name="Line 136"/>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7" name="Line 137"/>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8" name="Line 138"/>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59" name="Line 139"/>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0" name="Text Box 140"/>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FF6600"/>
                </a:solidFill>
              </a:rPr>
              <a:t>CYLA Retract A-</a:t>
            </a:r>
          </a:p>
        </p:txBody>
      </p:sp>
      <p:sp>
        <p:nvSpPr>
          <p:cNvPr id="261261" name="AutoShape 141"/>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262" name="Text Box 142"/>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61263" name="Oval 143"/>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4" name="Line 144"/>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5" name="Line 145"/>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6" name="Line 146"/>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7" name="Line 147"/>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8" name="Line 148"/>
          <p:cNvSpPr>
            <a:spLocks noChangeShapeType="1"/>
          </p:cNvSpPr>
          <p:nvPr/>
        </p:nvSpPr>
        <p:spPr bwMode="auto">
          <a:xfrm flipH="1">
            <a:off x="3997325" y="1997075"/>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69" name="Oval 149"/>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70" name="Group 150"/>
          <p:cNvGrpSpPr>
            <a:grpSpLocks/>
          </p:cNvGrpSpPr>
          <p:nvPr/>
        </p:nvGrpSpPr>
        <p:grpSpPr bwMode="auto">
          <a:xfrm rot="5400000">
            <a:off x="3285331" y="4418807"/>
            <a:ext cx="84137" cy="177800"/>
            <a:chOff x="0" y="0"/>
            <a:chExt cx="20000" cy="20000"/>
          </a:xfrm>
        </p:grpSpPr>
        <p:sp>
          <p:nvSpPr>
            <p:cNvPr id="261271" name="Arc 1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2" name="Arc 1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273" name="Group 153"/>
          <p:cNvGrpSpPr>
            <a:grpSpLocks/>
          </p:cNvGrpSpPr>
          <p:nvPr/>
        </p:nvGrpSpPr>
        <p:grpSpPr bwMode="auto">
          <a:xfrm flipH="1">
            <a:off x="4978400" y="3932238"/>
            <a:ext cx="74613" cy="171450"/>
            <a:chOff x="0" y="0"/>
            <a:chExt cx="20000" cy="20000"/>
          </a:xfrm>
        </p:grpSpPr>
        <p:sp>
          <p:nvSpPr>
            <p:cNvPr id="261274" name="Arc 1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5" name="Arc 1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76" name="Line 156"/>
          <p:cNvSpPr>
            <a:spLocks noChangeShapeType="1"/>
          </p:cNvSpPr>
          <p:nvPr/>
        </p:nvSpPr>
        <p:spPr bwMode="auto">
          <a:xfrm rot="5400000" flipH="1">
            <a:off x="4174331" y="4639469"/>
            <a:ext cx="2873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7" name="AutoShape 15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278" name="Rectangle 158"/>
          <p:cNvSpPr>
            <a:spLocks noChangeArrowheads="1"/>
          </p:cNvSpPr>
          <p:nvPr/>
        </p:nvSpPr>
        <p:spPr bwMode="auto">
          <a:xfrm rot="-10800000" flipH="1" flipV="1">
            <a:off x="5768975" y="1458913"/>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79" name="Rectangle 159"/>
          <p:cNvSpPr>
            <a:spLocks noChangeArrowheads="1"/>
          </p:cNvSpPr>
          <p:nvPr/>
        </p:nvSpPr>
        <p:spPr bwMode="auto">
          <a:xfrm rot="-10800000" flipH="1" flipV="1">
            <a:off x="5573713" y="145891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80" name="Group 160"/>
          <p:cNvGrpSpPr>
            <a:grpSpLocks/>
          </p:cNvGrpSpPr>
          <p:nvPr/>
        </p:nvGrpSpPr>
        <p:grpSpPr bwMode="auto">
          <a:xfrm rot="-10800000" flipH="1" flipV="1">
            <a:off x="5673725" y="1590675"/>
            <a:ext cx="77788" cy="57150"/>
            <a:chOff x="2834" y="1154"/>
            <a:chExt cx="49" cy="36"/>
          </a:xfrm>
        </p:grpSpPr>
        <p:sp>
          <p:nvSpPr>
            <p:cNvPr id="261281" name="Line 16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2" name="Line 16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83" name="Line 163"/>
          <p:cNvSpPr>
            <a:spLocks noChangeShapeType="1"/>
          </p:cNvSpPr>
          <p:nvPr/>
        </p:nvSpPr>
        <p:spPr bwMode="auto">
          <a:xfrm rot="-10800000" flipH="1" flipV="1">
            <a:off x="5969000" y="1522413"/>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4" name="Line 164"/>
          <p:cNvSpPr>
            <a:spLocks noChangeShapeType="1"/>
          </p:cNvSpPr>
          <p:nvPr/>
        </p:nvSpPr>
        <p:spPr bwMode="auto">
          <a:xfrm rot="-10800000" flipH="1" flipV="1">
            <a:off x="6045200"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5" name="Line 165"/>
          <p:cNvSpPr>
            <a:spLocks noChangeShapeType="1"/>
          </p:cNvSpPr>
          <p:nvPr/>
        </p:nvSpPr>
        <p:spPr bwMode="auto">
          <a:xfrm rot="10800000" flipV="1">
            <a:off x="6005513" y="15176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6" name="Line 166"/>
          <p:cNvSpPr>
            <a:spLocks noChangeShapeType="1"/>
          </p:cNvSpPr>
          <p:nvPr/>
        </p:nvSpPr>
        <p:spPr bwMode="auto">
          <a:xfrm rot="10800000" flipH="1">
            <a:off x="5608638" y="1458913"/>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87" name="Line 167"/>
          <p:cNvSpPr>
            <a:spLocks noChangeShapeType="1"/>
          </p:cNvSpPr>
          <p:nvPr/>
        </p:nvSpPr>
        <p:spPr bwMode="auto">
          <a:xfrm rot="-10800000">
            <a:off x="5856288" y="1458913"/>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88" name="Group 168"/>
          <p:cNvGrpSpPr>
            <a:grpSpLocks/>
          </p:cNvGrpSpPr>
          <p:nvPr/>
        </p:nvGrpSpPr>
        <p:grpSpPr bwMode="auto">
          <a:xfrm rot="-10800000" flipH="1" flipV="1">
            <a:off x="5408613" y="1500188"/>
            <a:ext cx="158750" cy="111125"/>
            <a:chOff x="2619" y="1091"/>
            <a:chExt cx="100" cy="70"/>
          </a:xfrm>
        </p:grpSpPr>
        <p:sp>
          <p:nvSpPr>
            <p:cNvPr id="261289" name="Oval 16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0" name="Line 17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1" name="Line 17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292" name="Group 172"/>
          <p:cNvGrpSpPr>
            <a:grpSpLocks/>
          </p:cNvGrpSpPr>
          <p:nvPr/>
        </p:nvGrpSpPr>
        <p:grpSpPr bwMode="auto">
          <a:xfrm rot="-10800000" flipH="1" flipV="1">
            <a:off x="5786438" y="1590675"/>
            <a:ext cx="77787" cy="57150"/>
            <a:chOff x="2834" y="1154"/>
            <a:chExt cx="49" cy="36"/>
          </a:xfrm>
        </p:grpSpPr>
        <p:sp>
          <p:nvSpPr>
            <p:cNvPr id="261293"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4"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295" name="Line 175"/>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296" name="Group 176"/>
          <p:cNvGrpSpPr>
            <a:grpSpLocks/>
          </p:cNvGrpSpPr>
          <p:nvPr/>
        </p:nvGrpSpPr>
        <p:grpSpPr bwMode="auto">
          <a:xfrm rot="-10800000">
            <a:off x="2897188" y="5854700"/>
            <a:ext cx="311150" cy="212725"/>
            <a:chOff x="1783" y="2458"/>
            <a:chExt cx="196" cy="134"/>
          </a:xfrm>
        </p:grpSpPr>
        <p:sp>
          <p:nvSpPr>
            <p:cNvPr id="261297" name="Line 177"/>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298" name="AutoShape 178"/>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299" name="Text Box 179"/>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LVA0</a:t>
            </a:r>
          </a:p>
        </p:txBody>
      </p:sp>
      <p:grpSp>
        <p:nvGrpSpPr>
          <p:cNvPr id="261300" name="Group 180"/>
          <p:cNvGrpSpPr>
            <a:grpSpLocks/>
          </p:cNvGrpSpPr>
          <p:nvPr/>
        </p:nvGrpSpPr>
        <p:grpSpPr bwMode="auto">
          <a:xfrm rot="10800000" flipH="1">
            <a:off x="320675" y="5851525"/>
            <a:ext cx="311150" cy="212725"/>
            <a:chOff x="1783" y="2458"/>
            <a:chExt cx="196" cy="134"/>
          </a:xfrm>
        </p:grpSpPr>
        <p:sp>
          <p:nvSpPr>
            <p:cNvPr id="261301" name="Line 18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2" name="AutoShape 18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303" name="Line 18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4" name="Rectangle 18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5" name="Line 18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6" name="Line 186"/>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7" name="Line 18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8" name="Rectangle 18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09" name="Line 18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0" name="Line 19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1" name="Line 19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2" name="Rectangle 19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3" name="Line 19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4" name="Line 194"/>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5" name="Line 19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6" name="Rectangle 19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7" name="Line 19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8" name="Line 19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19" name="Line 19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0" name="Rectangle 20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1" name="Oval 20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2" name="Oval 20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3" name="Oval 20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4" name="Rectangle 20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5" name="Line 20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6" name="Line 206"/>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7" name="Rectangle 207"/>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8" name="Line 208"/>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9" name="Line 209"/>
          <p:cNvSpPr>
            <a:spLocks noChangeShapeType="1"/>
          </p:cNvSpPr>
          <p:nvPr/>
        </p:nvSpPr>
        <p:spPr bwMode="auto">
          <a:xfrm rot="16200000" flipH="1">
            <a:off x="4248944"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0" name="Line 210"/>
          <p:cNvSpPr>
            <a:spLocks noChangeShapeType="1"/>
          </p:cNvSpPr>
          <p:nvPr/>
        </p:nvSpPr>
        <p:spPr bwMode="auto">
          <a:xfrm rot="16200000" flipH="1">
            <a:off x="4248944" y="3572669"/>
            <a:ext cx="147638"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31" name="Group 211"/>
          <p:cNvGrpSpPr>
            <a:grpSpLocks/>
          </p:cNvGrpSpPr>
          <p:nvPr/>
        </p:nvGrpSpPr>
        <p:grpSpPr bwMode="auto">
          <a:xfrm>
            <a:off x="1385888" y="3957638"/>
            <a:ext cx="131762" cy="133350"/>
            <a:chOff x="873" y="2493"/>
            <a:chExt cx="83" cy="84"/>
          </a:xfrm>
        </p:grpSpPr>
        <p:sp>
          <p:nvSpPr>
            <p:cNvPr id="261332" name="Line 212"/>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3" name="Line 213"/>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34" name="Line 214"/>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5" name="Rectangle 215"/>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6" name="Oval 216"/>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7" name="Oval 217"/>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8" name="Oval 218"/>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39" name="Line 219"/>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0" name="Line 220"/>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1" name="Line 221"/>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2" name="Line 222"/>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3" name="Line 223"/>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4" name="Line 224"/>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5" name="Line 225"/>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6" name="Line 226"/>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7" name="Text Box 227"/>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61348" name="Text Box 228"/>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61349" name="Oval 22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50" name="Group 230"/>
          <p:cNvGrpSpPr>
            <a:grpSpLocks/>
          </p:cNvGrpSpPr>
          <p:nvPr/>
        </p:nvGrpSpPr>
        <p:grpSpPr bwMode="auto">
          <a:xfrm>
            <a:off x="4687888" y="1397000"/>
            <a:ext cx="212725" cy="336550"/>
            <a:chOff x="2913" y="984"/>
            <a:chExt cx="134" cy="212"/>
          </a:xfrm>
        </p:grpSpPr>
        <p:sp>
          <p:nvSpPr>
            <p:cNvPr id="261351" name="Line 231"/>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2" name="AutoShape 232"/>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353" name="Oval 233"/>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4" name="Text Box 234"/>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61355" name="Line 235"/>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56" name="Group 236"/>
          <p:cNvGrpSpPr>
            <a:grpSpLocks/>
          </p:cNvGrpSpPr>
          <p:nvPr/>
        </p:nvGrpSpPr>
        <p:grpSpPr bwMode="auto">
          <a:xfrm flipH="1">
            <a:off x="2606675" y="5341938"/>
            <a:ext cx="288925" cy="1058862"/>
            <a:chOff x="414" y="2846"/>
            <a:chExt cx="182" cy="667"/>
          </a:xfrm>
        </p:grpSpPr>
        <p:grpSp>
          <p:nvGrpSpPr>
            <p:cNvPr id="261357" name="Group 237"/>
            <p:cNvGrpSpPr>
              <a:grpSpLocks/>
            </p:cNvGrpSpPr>
            <p:nvPr/>
          </p:nvGrpSpPr>
          <p:grpSpPr bwMode="auto">
            <a:xfrm>
              <a:off x="417" y="3213"/>
              <a:ext cx="41" cy="54"/>
              <a:chOff x="419" y="3223"/>
              <a:chExt cx="41" cy="54"/>
            </a:xfrm>
          </p:grpSpPr>
          <p:sp>
            <p:nvSpPr>
              <p:cNvPr id="261358" name="Line 23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9" name="Line 23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60" name="Line 24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1" name="Line 24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2" name="Line 24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3" name="Rectangle 24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4" name="Rectangle 24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5" name="Line 24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6" name="Line 24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7" name="Rectangle 24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8" name="Arc 24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69" name="Arc 24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0" name="Line 25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1" name="Line 25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72" name="Group 252"/>
            <p:cNvGrpSpPr>
              <a:grpSpLocks/>
            </p:cNvGrpSpPr>
            <p:nvPr/>
          </p:nvGrpSpPr>
          <p:grpSpPr bwMode="auto">
            <a:xfrm>
              <a:off x="416" y="3126"/>
              <a:ext cx="41" cy="54"/>
              <a:chOff x="419" y="3223"/>
              <a:chExt cx="41" cy="54"/>
            </a:xfrm>
          </p:grpSpPr>
          <p:sp>
            <p:nvSpPr>
              <p:cNvPr id="261373" name="Line 25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4" name="Line 25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61375" name="Group 255"/>
          <p:cNvGrpSpPr>
            <a:grpSpLocks/>
          </p:cNvGrpSpPr>
          <p:nvPr/>
        </p:nvGrpSpPr>
        <p:grpSpPr bwMode="auto">
          <a:xfrm>
            <a:off x="625475" y="5330825"/>
            <a:ext cx="288925" cy="1058863"/>
            <a:chOff x="414" y="2846"/>
            <a:chExt cx="182" cy="667"/>
          </a:xfrm>
        </p:grpSpPr>
        <p:grpSp>
          <p:nvGrpSpPr>
            <p:cNvPr id="261376" name="Group 256"/>
            <p:cNvGrpSpPr>
              <a:grpSpLocks/>
            </p:cNvGrpSpPr>
            <p:nvPr/>
          </p:nvGrpSpPr>
          <p:grpSpPr bwMode="auto">
            <a:xfrm>
              <a:off x="417" y="3213"/>
              <a:ext cx="41" cy="54"/>
              <a:chOff x="419" y="3223"/>
              <a:chExt cx="41" cy="54"/>
            </a:xfrm>
          </p:grpSpPr>
          <p:sp>
            <p:nvSpPr>
              <p:cNvPr id="261377" name="Line 25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78" name="Line 25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379" name="Line 25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0" name="Line 26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1" name="Line 26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2" name="Rectangle 26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3" name="Rectangle 26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4" name="Line 26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5" name="Line 26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6" name="Rectangle 26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7" name="Arc 26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8" name="Arc 26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89" name="Line 26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0" name="Line 27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91" name="Group 271"/>
            <p:cNvGrpSpPr>
              <a:grpSpLocks/>
            </p:cNvGrpSpPr>
            <p:nvPr/>
          </p:nvGrpSpPr>
          <p:grpSpPr bwMode="auto">
            <a:xfrm>
              <a:off x="416" y="3126"/>
              <a:ext cx="41" cy="54"/>
              <a:chOff x="419" y="3223"/>
              <a:chExt cx="41" cy="54"/>
            </a:xfrm>
          </p:grpSpPr>
          <p:sp>
            <p:nvSpPr>
              <p:cNvPr id="261392" name="Line 2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3" name="Line 2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1394" name="Rectangle 27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5" name="Rectangle 27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6" name="Line 27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97" name="Line 27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398" name="Group 278"/>
          <p:cNvGrpSpPr>
            <a:grpSpLocks/>
          </p:cNvGrpSpPr>
          <p:nvPr/>
        </p:nvGrpSpPr>
        <p:grpSpPr bwMode="auto">
          <a:xfrm>
            <a:off x="795338" y="2474913"/>
            <a:ext cx="74612" cy="69850"/>
            <a:chOff x="1875" y="2013"/>
            <a:chExt cx="47" cy="44"/>
          </a:xfrm>
        </p:grpSpPr>
        <p:sp>
          <p:nvSpPr>
            <p:cNvPr id="261399" name="Line 27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0" name="Line 28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01" name="Rectangle 28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2" name="AutoShape 28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403" name="Rectangle 28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4" name="AutoShape 28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405" name="Line 285"/>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6" name="Line 28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7" name="Line 28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08" name="Line 288"/>
          <p:cNvSpPr>
            <a:spLocks noChangeShapeType="1"/>
          </p:cNvSpPr>
          <p:nvPr/>
        </p:nvSpPr>
        <p:spPr bwMode="auto">
          <a:xfrm flipH="1">
            <a:off x="128428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09" name="Group 289"/>
          <p:cNvGrpSpPr>
            <a:grpSpLocks/>
          </p:cNvGrpSpPr>
          <p:nvPr/>
        </p:nvGrpSpPr>
        <p:grpSpPr bwMode="auto">
          <a:xfrm>
            <a:off x="1547813" y="2471738"/>
            <a:ext cx="74612" cy="69850"/>
            <a:chOff x="1781" y="2013"/>
            <a:chExt cx="47" cy="44"/>
          </a:xfrm>
        </p:grpSpPr>
        <p:sp>
          <p:nvSpPr>
            <p:cNvPr id="261410" name="Line 29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11" name="Line 29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12" name="Text Box 29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1413" name="Text Box 29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1414" name="Rectangle 29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415" name="Line 29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16" name="Line 296"/>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17" name="Line 297"/>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18" name="Rectangle 29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419" name="Line 29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20" name="Line 30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21" name="Line 30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422" name="Line 30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23" name="Group 303"/>
          <p:cNvGrpSpPr>
            <a:grpSpLocks/>
          </p:cNvGrpSpPr>
          <p:nvPr/>
        </p:nvGrpSpPr>
        <p:grpSpPr bwMode="auto">
          <a:xfrm rot="5400000" flipH="1">
            <a:off x="2536825" y="1089026"/>
            <a:ext cx="681037" cy="188912"/>
            <a:chOff x="2621" y="712"/>
            <a:chExt cx="429" cy="119"/>
          </a:xfrm>
        </p:grpSpPr>
        <p:sp>
          <p:nvSpPr>
            <p:cNvPr id="261424" name="Rectangle 30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5" name="Rectangle 30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26" name="Group 306"/>
            <p:cNvGrpSpPr>
              <a:grpSpLocks/>
            </p:cNvGrpSpPr>
            <p:nvPr/>
          </p:nvGrpSpPr>
          <p:grpSpPr bwMode="auto">
            <a:xfrm>
              <a:off x="2788" y="795"/>
              <a:ext cx="49" cy="36"/>
              <a:chOff x="2834" y="1154"/>
              <a:chExt cx="49" cy="36"/>
            </a:xfrm>
          </p:grpSpPr>
          <p:sp>
            <p:nvSpPr>
              <p:cNvPr id="261427" name="Line 30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28" name="Line 30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29" name="Line 30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0" name="Line 31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1" name="Line 31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2" name="Line 31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3" name="Line 31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34" name="Group 314"/>
            <p:cNvGrpSpPr>
              <a:grpSpLocks/>
            </p:cNvGrpSpPr>
            <p:nvPr/>
          </p:nvGrpSpPr>
          <p:grpSpPr bwMode="auto">
            <a:xfrm>
              <a:off x="2621" y="738"/>
              <a:ext cx="100" cy="70"/>
              <a:chOff x="2619" y="1091"/>
              <a:chExt cx="100" cy="70"/>
            </a:xfrm>
          </p:grpSpPr>
          <p:sp>
            <p:nvSpPr>
              <p:cNvPr id="261435" name="Oval 31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6" name="Line 31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37" name="Line 31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38" name="Group 318"/>
            <p:cNvGrpSpPr>
              <a:grpSpLocks/>
            </p:cNvGrpSpPr>
            <p:nvPr/>
          </p:nvGrpSpPr>
          <p:grpSpPr bwMode="auto">
            <a:xfrm>
              <a:off x="2859" y="795"/>
              <a:ext cx="49" cy="36"/>
              <a:chOff x="2834" y="1154"/>
              <a:chExt cx="49" cy="36"/>
            </a:xfrm>
          </p:grpSpPr>
          <p:sp>
            <p:nvSpPr>
              <p:cNvPr id="261439" name="Line 31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0" name="Line 32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1441" name="Line 32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2" name="Line 322"/>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3" name="Rectangle 32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4" name="Rectangle 32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45" name="Group 325"/>
          <p:cNvGrpSpPr>
            <a:grpSpLocks/>
          </p:cNvGrpSpPr>
          <p:nvPr/>
        </p:nvGrpSpPr>
        <p:grpSpPr bwMode="auto">
          <a:xfrm rot="-5400000">
            <a:off x="1893094" y="1185069"/>
            <a:ext cx="77788" cy="57150"/>
            <a:chOff x="2834" y="1154"/>
            <a:chExt cx="49" cy="36"/>
          </a:xfrm>
        </p:grpSpPr>
        <p:sp>
          <p:nvSpPr>
            <p:cNvPr id="261446" name="Line 3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7" name="Line 3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48" name="Line 32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49" name="Line 32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0" name="Line 33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1" name="Line 331"/>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2" name="Line 332"/>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53" name="Group 333"/>
          <p:cNvGrpSpPr>
            <a:grpSpLocks/>
          </p:cNvGrpSpPr>
          <p:nvPr/>
        </p:nvGrpSpPr>
        <p:grpSpPr bwMode="auto">
          <a:xfrm rot="-5400000">
            <a:off x="1789113" y="1382712"/>
            <a:ext cx="158750" cy="111125"/>
            <a:chOff x="2619" y="1091"/>
            <a:chExt cx="100" cy="70"/>
          </a:xfrm>
        </p:grpSpPr>
        <p:sp>
          <p:nvSpPr>
            <p:cNvPr id="261454" name="Oval 3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5" name="Line 3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6" name="Line 3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57" name="Group 337"/>
          <p:cNvGrpSpPr>
            <a:grpSpLocks/>
          </p:cNvGrpSpPr>
          <p:nvPr/>
        </p:nvGrpSpPr>
        <p:grpSpPr bwMode="auto">
          <a:xfrm rot="-5400000">
            <a:off x="1893094" y="1072357"/>
            <a:ext cx="77787" cy="57150"/>
            <a:chOff x="2834" y="1154"/>
            <a:chExt cx="49" cy="36"/>
          </a:xfrm>
        </p:grpSpPr>
        <p:sp>
          <p:nvSpPr>
            <p:cNvPr id="261458" name="Line 3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59" name="Line 3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60" name="Line 340"/>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1" name="Text Box 34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61462" name="Line 342"/>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3" name="Line 343"/>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64" name="Group 344"/>
          <p:cNvGrpSpPr>
            <a:grpSpLocks/>
          </p:cNvGrpSpPr>
          <p:nvPr/>
        </p:nvGrpSpPr>
        <p:grpSpPr bwMode="auto">
          <a:xfrm rot="5400000">
            <a:off x="2184400" y="992188"/>
            <a:ext cx="282575" cy="171450"/>
            <a:chOff x="936" y="744"/>
            <a:chExt cx="178" cy="108"/>
          </a:xfrm>
        </p:grpSpPr>
        <p:sp>
          <p:nvSpPr>
            <p:cNvPr id="261465" name="Line 34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66" name="AutoShape 34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467" name="Oval 34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68" name="Group 348"/>
          <p:cNvGrpSpPr>
            <a:grpSpLocks/>
          </p:cNvGrpSpPr>
          <p:nvPr/>
        </p:nvGrpSpPr>
        <p:grpSpPr bwMode="auto">
          <a:xfrm flipV="1">
            <a:off x="5400675" y="1995488"/>
            <a:ext cx="681038" cy="188912"/>
            <a:chOff x="2621" y="712"/>
            <a:chExt cx="429" cy="119"/>
          </a:xfrm>
        </p:grpSpPr>
        <p:sp>
          <p:nvSpPr>
            <p:cNvPr id="261469" name="Rectangle 349"/>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0" name="Rectangle 350"/>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71" name="Group 351"/>
            <p:cNvGrpSpPr>
              <a:grpSpLocks/>
            </p:cNvGrpSpPr>
            <p:nvPr/>
          </p:nvGrpSpPr>
          <p:grpSpPr bwMode="auto">
            <a:xfrm>
              <a:off x="2788" y="795"/>
              <a:ext cx="49" cy="36"/>
              <a:chOff x="2834" y="1154"/>
              <a:chExt cx="49" cy="36"/>
            </a:xfrm>
          </p:grpSpPr>
          <p:sp>
            <p:nvSpPr>
              <p:cNvPr id="261472" name="Line 35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3" name="Line 35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74" name="Line 354"/>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5" name="Line 355"/>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6" name="Line 356"/>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7" name="Line 357"/>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78" name="Line 358"/>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79" name="Group 359"/>
            <p:cNvGrpSpPr>
              <a:grpSpLocks/>
            </p:cNvGrpSpPr>
            <p:nvPr/>
          </p:nvGrpSpPr>
          <p:grpSpPr bwMode="auto">
            <a:xfrm>
              <a:off x="2621" y="738"/>
              <a:ext cx="100" cy="70"/>
              <a:chOff x="2619" y="1091"/>
              <a:chExt cx="100" cy="70"/>
            </a:xfrm>
          </p:grpSpPr>
          <p:sp>
            <p:nvSpPr>
              <p:cNvPr id="261480" name="Oval 36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1" name="Line 36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2" name="Line 36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1483" name="Group 363"/>
            <p:cNvGrpSpPr>
              <a:grpSpLocks/>
            </p:cNvGrpSpPr>
            <p:nvPr/>
          </p:nvGrpSpPr>
          <p:grpSpPr bwMode="auto">
            <a:xfrm>
              <a:off x="2859" y="795"/>
              <a:ext cx="49" cy="36"/>
              <a:chOff x="2834" y="1154"/>
              <a:chExt cx="49" cy="36"/>
            </a:xfrm>
          </p:grpSpPr>
          <p:sp>
            <p:nvSpPr>
              <p:cNvPr id="261484" name="Line 36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5" name="Line 36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1486" name="Line 366"/>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7" name="Line 367"/>
          <p:cNvSpPr>
            <a:spLocks noChangeShapeType="1"/>
          </p:cNvSpPr>
          <p:nvPr/>
        </p:nvSpPr>
        <p:spPr bwMode="auto">
          <a:xfrm flipH="1">
            <a:off x="5810250" y="1830388"/>
            <a:ext cx="2270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8" name="Line 368"/>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89" name="Text Box 3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grpSp>
        <p:nvGrpSpPr>
          <p:cNvPr id="261490" name="Group 370"/>
          <p:cNvGrpSpPr>
            <a:grpSpLocks/>
          </p:cNvGrpSpPr>
          <p:nvPr/>
        </p:nvGrpSpPr>
        <p:grpSpPr bwMode="auto">
          <a:xfrm rot="-10800000" flipH="1" flipV="1">
            <a:off x="5786438" y="1590675"/>
            <a:ext cx="77787" cy="57150"/>
            <a:chOff x="2834" y="1154"/>
            <a:chExt cx="49" cy="36"/>
          </a:xfrm>
        </p:grpSpPr>
        <p:sp>
          <p:nvSpPr>
            <p:cNvPr id="261491" name="Line 37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2" name="Line 37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493" name="Oval 373"/>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94" name="Group 374"/>
          <p:cNvGrpSpPr>
            <a:grpSpLocks/>
          </p:cNvGrpSpPr>
          <p:nvPr/>
        </p:nvGrpSpPr>
        <p:grpSpPr bwMode="auto">
          <a:xfrm flipH="1">
            <a:off x="5891213" y="1720850"/>
            <a:ext cx="311150" cy="212725"/>
            <a:chOff x="1783" y="2458"/>
            <a:chExt cx="196" cy="134"/>
          </a:xfrm>
        </p:grpSpPr>
        <p:sp>
          <p:nvSpPr>
            <p:cNvPr id="261495" name="Line 375"/>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496" name="AutoShape 376"/>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1497" name="Line 377"/>
          <p:cNvSpPr>
            <a:spLocks noChangeShapeType="1"/>
          </p:cNvSpPr>
          <p:nvPr/>
        </p:nvSpPr>
        <p:spPr bwMode="auto">
          <a:xfrm>
            <a:off x="5810250" y="1622425"/>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1498" name="Group 378"/>
          <p:cNvGrpSpPr>
            <a:grpSpLocks/>
          </p:cNvGrpSpPr>
          <p:nvPr/>
        </p:nvGrpSpPr>
        <p:grpSpPr bwMode="auto">
          <a:xfrm>
            <a:off x="976313" y="4151313"/>
            <a:ext cx="481012" cy="242887"/>
            <a:chOff x="615" y="2615"/>
            <a:chExt cx="303" cy="153"/>
          </a:xfrm>
        </p:grpSpPr>
        <p:sp>
          <p:nvSpPr>
            <p:cNvPr id="261499" name="Oval 37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0" name="Line 38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1" name="Line 38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02" name="Line 38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1503" name="Text Box 383"/>
          <p:cNvSpPr txBox="1">
            <a:spLocks noChangeArrowheads="1"/>
          </p:cNvSpPr>
          <p:nvPr/>
        </p:nvSpPr>
        <p:spPr bwMode="auto">
          <a:xfrm>
            <a:off x="6015038" y="4568825"/>
            <a:ext cx="29765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a:t>
            </a:r>
          </a:p>
        </p:txBody>
      </p:sp>
    </p:spTree>
  </p:cSld>
  <p:clrMapOvr>
    <a:masterClrMapping/>
  </p:clrMapOvr>
  <p:transition xmlns:p14="http://schemas.microsoft.com/office/powerpoint/2010/main" advTm="0"/>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3" name="Slide Number Placeholder 3"/>
          <p:cNvSpPr>
            <a:spLocks noGrp="1"/>
          </p:cNvSpPr>
          <p:nvPr>
            <p:ph type="sldNum" sz="quarter" idx="12"/>
          </p:nvPr>
        </p:nvSpPr>
        <p:spPr/>
        <p:txBody>
          <a:bodyPr/>
          <a:lstStyle/>
          <a:p>
            <a:fld id="{4D3F623E-73ED-4C49-95CF-A41F3EFEB34C}" type="slidenum">
              <a:rPr lang="en-US"/>
              <a:pPr/>
              <a:t>194</a:t>
            </a:fld>
            <a:endParaRPr lang="en-US"/>
          </a:p>
        </p:txBody>
      </p:sp>
      <p:sp>
        <p:nvSpPr>
          <p:cNvPr id="262146"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000000"/>
                </a:solidFill>
              </a:rPr>
              <a:t>B-      A-</a:t>
            </a:r>
          </a:p>
        </p:txBody>
      </p:sp>
      <p:sp>
        <p:nvSpPr>
          <p:cNvPr id="262147"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rgbClr val="FF6600"/>
                </a:solidFill>
                <a:latin typeface="Tahoma" charset="0"/>
              </a:rPr>
              <a:t>	 LVA0</a:t>
            </a:r>
            <a:r>
              <a:rPr lang="en-US" sz="1400">
                <a:solidFill>
                  <a:srgbClr val="000000"/>
                </a:solidFill>
                <a:latin typeface="Tahoma" charset="0"/>
              </a:rPr>
              <a:t>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62148"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49"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62150"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CYLA Retracting</a:t>
            </a:r>
          </a:p>
        </p:txBody>
      </p:sp>
      <p:sp>
        <p:nvSpPr>
          <p:cNvPr id="262151"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2" name="Rectangle 8"/>
          <p:cNvSpPr>
            <a:spLocks noChangeArrowheads="1"/>
          </p:cNvSpPr>
          <p:nvPr/>
        </p:nvSpPr>
        <p:spPr bwMode="auto">
          <a:xfrm rot="5400000">
            <a:off x="927101" y="1077912"/>
            <a:ext cx="455612" cy="108426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3"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154" name="Group 10"/>
          <p:cNvGrpSpPr>
            <a:grpSpLocks/>
          </p:cNvGrpSpPr>
          <p:nvPr/>
        </p:nvGrpSpPr>
        <p:grpSpPr bwMode="auto">
          <a:xfrm>
            <a:off x="609600" y="1404938"/>
            <a:ext cx="1363663" cy="415925"/>
            <a:chOff x="437" y="1012"/>
            <a:chExt cx="859" cy="262"/>
          </a:xfrm>
        </p:grpSpPr>
        <p:sp>
          <p:nvSpPr>
            <p:cNvPr id="262155"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6"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7"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8"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59"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60"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161"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62"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63" name="Line 19"/>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164" name="Group 20"/>
          <p:cNvGrpSpPr>
            <a:grpSpLocks/>
          </p:cNvGrpSpPr>
          <p:nvPr/>
        </p:nvGrpSpPr>
        <p:grpSpPr bwMode="auto">
          <a:xfrm>
            <a:off x="1206500" y="2544763"/>
            <a:ext cx="141288" cy="360362"/>
            <a:chOff x="1852" y="2057"/>
            <a:chExt cx="89" cy="227"/>
          </a:xfrm>
        </p:grpSpPr>
        <p:grpSp>
          <p:nvGrpSpPr>
            <p:cNvPr id="262165" name="Group 21"/>
            <p:cNvGrpSpPr>
              <a:grpSpLocks/>
            </p:cNvGrpSpPr>
            <p:nvPr/>
          </p:nvGrpSpPr>
          <p:grpSpPr bwMode="auto">
            <a:xfrm>
              <a:off x="1878" y="2259"/>
              <a:ext cx="35" cy="25"/>
              <a:chOff x="0" y="0"/>
              <a:chExt cx="20000" cy="19734"/>
            </a:xfrm>
          </p:grpSpPr>
          <p:sp>
            <p:nvSpPr>
              <p:cNvPr id="262166"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67"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68"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169"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0"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1"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2"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3"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4"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175" name="Group 31"/>
          <p:cNvGrpSpPr>
            <a:grpSpLocks/>
          </p:cNvGrpSpPr>
          <p:nvPr/>
        </p:nvGrpSpPr>
        <p:grpSpPr bwMode="auto">
          <a:xfrm>
            <a:off x="1498600" y="2544763"/>
            <a:ext cx="142875" cy="349250"/>
            <a:chOff x="2036" y="2057"/>
            <a:chExt cx="90" cy="220"/>
          </a:xfrm>
        </p:grpSpPr>
        <p:grpSp>
          <p:nvGrpSpPr>
            <p:cNvPr id="262176" name="Group 32"/>
            <p:cNvGrpSpPr>
              <a:grpSpLocks/>
            </p:cNvGrpSpPr>
            <p:nvPr/>
          </p:nvGrpSpPr>
          <p:grpSpPr bwMode="auto">
            <a:xfrm>
              <a:off x="2062" y="2252"/>
              <a:ext cx="35" cy="25"/>
              <a:chOff x="0" y="0"/>
              <a:chExt cx="20000" cy="20208"/>
            </a:xfrm>
          </p:grpSpPr>
          <p:sp>
            <p:nvSpPr>
              <p:cNvPr id="262177"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8"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79"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180"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1"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2"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3"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4"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5"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186" name="Line 42"/>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7" name="Line 43"/>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8"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89"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0"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1"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2"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3"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4"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5"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6"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7"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8"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199"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0"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1"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2"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3"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4"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5"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6"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7"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8"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09"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0"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1"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2"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3"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4"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5" name="Line 71"/>
          <p:cNvSpPr>
            <a:spLocks noChangeShapeType="1"/>
          </p:cNvSpPr>
          <p:nvPr/>
        </p:nvSpPr>
        <p:spPr bwMode="auto">
          <a:xfrm>
            <a:off x="4070350" y="768350"/>
            <a:ext cx="10350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6"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7"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8" name="Line 74"/>
          <p:cNvSpPr>
            <a:spLocks noChangeShapeType="1"/>
          </p:cNvSpPr>
          <p:nvPr/>
        </p:nvSpPr>
        <p:spPr bwMode="auto">
          <a:xfrm flipH="1" flipV="1">
            <a:off x="408781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19"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220" name="Group 76"/>
          <p:cNvGrpSpPr>
            <a:grpSpLocks/>
          </p:cNvGrpSpPr>
          <p:nvPr/>
        </p:nvGrpSpPr>
        <p:grpSpPr bwMode="auto">
          <a:xfrm>
            <a:off x="3492500" y="2178050"/>
            <a:ext cx="74613" cy="69850"/>
            <a:chOff x="1781" y="2013"/>
            <a:chExt cx="47" cy="44"/>
          </a:xfrm>
        </p:grpSpPr>
        <p:sp>
          <p:nvSpPr>
            <p:cNvPr id="262221"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22"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223"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24"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25"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226" name="Group 82"/>
          <p:cNvGrpSpPr>
            <a:grpSpLocks/>
          </p:cNvGrpSpPr>
          <p:nvPr/>
        </p:nvGrpSpPr>
        <p:grpSpPr bwMode="auto">
          <a:xfrm>
            <a:off x="4229100" y="2178050"/>
            <a:ext cx="74613" cy="69850"/>
            <a:chOff x="1875" y="2013"/>
            <a:chExt cx="47" cy="44"/>
          </a:xfrm>
        </p:grpSpPr>
        <p:sp>
          <p:nvSpPr>
            <p:cNvPr id="262227"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28"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229"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230" name="Group 86"/>
          <p:cNvGrpSpPr>
            <a:grpSpLocks/>
          </p:cNvGrpSpPr>
          <p:nvPr/>
        </p:nvGrpSpPr>
        <p:grpSpPr bwMode="auto">
          <a:xfrm>
            <a:off x="3919538" y="2247900"/>
            <a:ext cx="141287" cy="360363"/>
            <a:chOff x="1852" y="2057"/>
            <a:chExt cx="89" cy="227"/>
          </a:xfrm>
        </p:grpSpPr>
        <p:grpSp>
          <p:nvGrpSpPr>
            <p:cNvPr id="262231" name="Group 87"/>
            <p:cNvGrpSpPr>
              <a:grpSpLocks/>
            </p:cNvGrpSpPr>
            <p:nvPr/>
          </p:nvGrpSpPr>
          <p:grpSpPr bwMode="auto">
            <a:xfrm>
              <a:off x="1878" y="2259"/>
              <a:ext cx="35" cy="25"/>
              <a:chOff x="0" y="0"/>
              <a:chExt cx="20000" cy="19734"/>
            </a:xfrm>
          </p:grpSpPr>
          <p:sp>
            <p:nvSpPr>
              <p:cNvPr id="262232"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3"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4"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235"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6"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7"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8"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39"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0"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241" name="Group 97"/>
          <p:cNvGrpSpPr>
            <a:grpSpLocks/>
          </p:cNvGrpSpPr>
          <p:nvPr/>
        </p:nvGrpSpPr>
        <p:grpSpPr bwMode="auto">
          <a:xfrm>
            <a:off x="4211638" y="2247900"/>
            <a:ext cx="142875" cy="349250"/>
            <a:chOff x="2036" y="2057"/>
            <a:chExt cx="90" cy="220"/>
          </a:xfrm>
        </p:grpSpPr>
        <p:grpSp>
          <p:nvGrpSpPr>
            <p:cNvPr id="262242" name="Group 98"/>
            <p:cNvGrpSpPr>
              <a:grpSpLocks/>
            </p:cNvGrpSpPr>
            <p:nvPr/>
          </p:nvGrpSpPr>
          <p:grpSpPr bwMode="auto">
            <a:xfrm>
              <a:off x="2062" y="2252"/>
              <a:ext cx="35" cy="25"/>
              <a:chOff x="0" y="0"/>
              <a:chExt cx="20000" cy="20208"/>
            </a:xfrm>
          </p:grpSpPr>
          <p:sp>
            <p:nvSpPr>
              <p:cNvPr id="262243"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4"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5"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246"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7"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8"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49"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0"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1"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252" name="Rectangle 10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3" name="Rectangle 109"/>
          <p:cNvSpPr>
            <a:spLocks noChangeArrowheads="1"/>
          </p:cNvSpPr>
          <p:nvPr/>
        </p:nvSpPr>
        <p:spPr bwMode="auto">
          <a:xfrm flipV="1">
            <a:off x="5105400" y="847725"/>
            <a:ext cx="455613" cy="6064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254" name="Group 110"/>
          <p:cNvGrpSpPr>
            <a:grpSpLocks/>
          </p:cNvGrpSpPr>
          <p:nvPr/>
        </p:nvGrpSpPr>
        <p:grpSpPr bwMode="auto">
          <a:xfrm flipV="1">
            <a:off x="5119688" y="736600"/>
            <a:ext cx="415925" cy="936625"/>
            <a:chOff x="2440" y="1064"/>
            <a:chExt cx="262" cy="590"/>
          </a:xfrm>
        </p:grpSpPr>
        <p:sp>
          <p:nvSpPr>
            <p:cNvPr id="262255"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6"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7"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8"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59"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60"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261"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262"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63"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265" name="Line 121"/>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66" name="Line 122"/>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67" name="Text Box 123"/>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62268" name="Text Box 124"/>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62269" name="Line 125"/>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0" name="Line 126"/>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1" name="Line 127"/>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2" name="Line 128"/>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3" name="Line 129"/>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4" name="Rectangle 130"/>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5" name="Line 131"/>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6" name="Line 132"/>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7" name="Line 133"/>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8" name="Line 134"/>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79" name="Line 135"/>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0" name="Line 136"/>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1" name="Line 137"/>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2" name="Line 138"/>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3" name="Line 139"/>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4" name="Text Box 140"/>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FF6600"/>
                </a:solidFill>
              </a:rPr>
              <a:t>CYLA Retract A-</a:t>
            </a:r>
          </a:p>
        </p:txBody>
      </p:sp>
      <p:sp>
        <p:nvSpPr>
          <p:cNvPr id="262285" name="AutoShape 141"/>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286" name="Text Box 142"/>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62287" name="Oval 143"/>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8" name="Line 144"/>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89" name="Line 145"/>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0" name="Line 146"/>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1" name="Line 147"/>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2" name="Line 148"/>
          <p:cNvSpPr>
            <a:spLocks noChangeShapeType="1"/>
          </p:cNvSpPr>
          <p:nvPr/>
        </p:nvSpPr>
        <p:spPr bwMode="auto">
          <a:xfrm flipH="1">
            <a:off x="3997325" y="1997075"/>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3" name="Oval 149"/>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294" name="Group 150"/>
          <p:cNvGrpSpPr>
            <a:grpSpLocks/>
          </p:cNvGrpSpPr>
          <p:nvPr/>
        </p:nvGrpSpPr>
        <p:grpSpPr bwMode="auto">
          <a:xfrm rot="5400000">
            <a:off x="3285331" y="4418807"/>
            <a:ext cx="84137" cy="177800"/>
            <a:chOff x="0" y="0"/>
            <a:chExt cx="20000" cy="20000"/>
          </a:xfrm>
        </p:grpSpPr>
        <p:sp>
          <p:nvSpPr>
            <p:cNvPr id="262295" name="Arc 1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6" name="Arc 1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297" name="Group 153"/>
          <p:cNvGrpSpPr>
            <a:grpSpLocks/>
          </p:cNvGrpSpPr>
          <p:nvPr/>
        </p:nvGrpSpPr>
        <p:grpSpPr bwMode="auto">
          <a:xfrm flipH="1">
            <a:off x="4978400" y="3932238"/>
            <a:ext cx="74613" cy="171450"/>
            <a:chOff x="0" y="0"/>
            <a:chExt cx="20000" cy="20000"/>
          </a:xfrm>
        </p:grpSpPr>
        <p:sp>
          <p:nvSpPr>
            <p:cNvPr id="262298" name="Arc 1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299" name="Arc 1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300" name="Line 156"/>
          <p:cNvSpPr>
            <a:spLocks noChangeShapeType="1"/>
          </p:cNvSpPr>
          <p:nvPr/>
        </p:nvSpPr>
        <p:spPr bwMode="auto">
          <a:xfrm rot="5400000" flipH="1">
            <a:off x="4174331" y="4639469"/>
            <a:ext cx="2873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01" name="AutoShape 157"/>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319" name="Line 175"/>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320" name="Group 176"/>
          <p:cNvGrpSpPr>
            <a:grpSpLocks/>
          </p:cNvGrpSpPr>
          <p:nvPr/>
        </p:nvGrpSpPr>
        <p:grpSpPr bwMode="auto">
          <a:xfrm rot="-10800000">
            <a:off x="2897188" y="5854700"/>
            <a:ext cx="311150" cy="212725"/>
            <a:chOff x="1783" y="2458"/>
            <a:chExt cx="196" cy="134"/>
          </a:xfrm>
        </p:grpSpPr>
        <p:sp>
          <p:nvSpPr>
            <p:cNvPr id="262321" name="Line 177"/>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22" name="AutoShape 178"/>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2324" name="Group 180"/>
          <p:cNvGrpSpPr>
            <a:grpSpLocks/>
          </p:cNvGrpSpPr>
          <p:nvPr/>
        </p:nvGrpSpPr>
        <p:grpSpPr bwMode="auto">
          <a:xfrm rot="10800000" flipH="1">
            <a:off x="320675" y="5851525"/>
            <a:ext cx="311150" cy="212725"/>
            <a:chOff x="1783" y="2458"/>
            <a:chExt cx="196" cy="134"/>
          </a:xfrm>
        </p:grpSpPr>
        <p:sp>
          <p:nvSpPr>
            <p:cNvPr id="262325" name="Line 181"/>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26" name="AutoShape 182"/>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327" name="Line 183"/>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28" name="Rectangle 184"/>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29" name="Line 185"/>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0" name="Line 186"/>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1" name="Line 187"/>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2" name="Rectangle 188"/>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3" name="Line 189"/>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4" name="Line 190"/>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5" name="Line 191"/>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6" name="Rectangle 192"/>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7" name="Line 193"/>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8" name="Line 194"/>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39" name="Line 195"/>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0" name="Rectangle 196"/>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1" name="Line 197"/>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2" name="Line 198"/>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3" name="Line 199"/>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4" name="Rectangle 200"/>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5" name="Oval 201"/>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6" name="Oval 202"/>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7" name="Oval 203"/>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8" name="Rectangle 204"/>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49" name="Line 205"/>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0" name="Line 206"/>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1" name="Rectangle 207"/>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2" name="Line 208"/>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3" name="Line 209"/>
          <p:cNvSpPr>
            <a:spLocks noChangeShapeType="1"/>
          </p:cNvSpPr>
          <p:nvPr/>
        </p:nvSpPr>
        <p:spPr bwMode="auto">
          <a:xfrm rot="16200000" flipH="1">
            <a:off x="42489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4" name="Line 210"/>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355" name="Group 211"/>
          <p:cNvGrpSpPr>
            <a:grpSpLocks/>
          </p:cNvGrpSpPr>
          <p:nvPr/>
        </p:nvGrpSpPr>
        <p:grpSpPr bwMode="auto">
          <a:xfrm>
            <a:off x="1385888" y="3957638"/>
            <a:ext cx="131762" cy="133350"/>
            <a:chOff x="873" y="2493"/>
            <a:chExt cx="83" cy="84"/>
          </a:xfrm>
        </p:grpSpPr>
        <p:sp>
          <p:nvSpPr>
            <p:cNvPr id="262356" name="Line 212"/>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7" name="Line 213"/>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358" name="Line 214"/>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59" name="Rectangle 215"/>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0" name="Oval 216"/>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1" name="Oval 217"/>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2" name="Oval 218"/>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3" name="Line 219"/>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4" name="Line 220"/>
          <p:cNvSpPr>
            <a:spLocks noChangeShapeType="1"/>
          </p:cNvSpPr>
          <p:nvPr/>
        </p:nvSpPr>
        <p:spPr bwMode="auto">
          <a:xfrm rot="5400000" flipH="1">
            <a:off x="4880768" y="3872707"/>
            <a:ext cx="1698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5" name="Line 221"/>
          <p:cNvSpPr>
            <a:spLocks noChangeShapeType="1"/>
          </p:cNvSpPr>
          <p:nvPr/>
        </p:nvSpPr>
        <p:spPr bwMode="auto">
          <a:xfrm rot="16200000" flipV="1">
            <a:off x="4843463" y="4164013"/>
            <a:ext cx="1587" cy="2428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6" name="Line 222"/>
          <p:cNvSpPr>
            <a:spLocks noChangeShapeType="1"/>
          </p:cNvSpPr>
          <p:nvPr/>
        </p:nvSpPr>
        <p:spPr bwMode="auto">
          <a:xfrm rot="16200000" flipV="1">
            <a:off x="4833938" y="3668713"/>
            <a:ext cx="1587" cy="2428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7" name="Line 223"/>
          <p:cNvSpPr>
            <a:spLocks noChangeShapeType="1"/>
          </p:cNvSpPr>
          <p:nvPr/>
        </p:nvSpPr>
        <p:spPr bwMode="auto">
          <a:xfrm rot="5400000" flipH="1">
            <a:off x="4880768" y="4199732"/>
            <a:ext cx="1698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8" name="Line 224"/>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69" name="Line 225"/>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70" name="Line 226"/>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71" name="Text Box 227"/>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62372" name="Text Box 228"/>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62373" name="Oval 229"/>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374" name="Group 230"/>
          <p:cNvGrpSpPr>
            <a:grpSpLocks/>
          </p:cNvGrpSpPr>
          <p:nvPr/>
        </p:nvGrpSpPr>
        <p:grpSpPr bwMode="auto">
          <a:xfrm>
            <a:off x="4687888" y="1397000"/>
            <a:ext cx="212725" cy="336550"/>
            <a:chOff x="2913" y="984"/>
            <a:chExt cx="134" cy="212"/>
          </a:xfrm>
        </p:grpSpPr>
        <p:sp>
          <p:nvSpPr>
            <p:cNvPr id="262375" name="Line 231"/>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76" name="AutoShape 232"/>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377" name="Oval 233"/>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78" name="Text Box 234"/>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62379" name="Line 235"/>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380" name="Group 236"/>
          <p:cNvGrpSpPr>
            <a:grpSpLocks/>
          </p:cNvGrpSpPr>
          <p:nvPr/>
        </p:nvGrpSpPr>
        <p:grpSpPr bwMode="auto">
          <a:xfrm flipH="1">
            <a:off x="2606675" y="5341938"/>
            <a:ext cx="288925" cy="1058862"/>
            <a:chOff x="414" y="2846"/>
            <a:chExt cx="182" cy="667"/>
          </a:xfrm>
        </p:grpSpPr>
        <p:grpSp>
          <p:nvGrpSpPr>
            <p:cNvPr id="262381" name="Group 237"/>
            <p:cNvGrpSpPr>
              <a:grpSpLocks/>
            </p:cNvGrpSpPr>
            <p:nvPr/>
          </p:nvGrpSpPr>
          <p:grpSpPr bwMode="auto">
            <a:xfrm>
              <a:off x="417" y="3213"/>
              <a:ext cx="41" cy="54"/>
              <a:chOff x="419" y="3223"/>
              <a:chExt cx="41" cy="54"/>
            </a:xfrm>
          </p:grpSpPr>
          <p:sp>
            <p:nvSpPr>
              <p:cNvPr id="262382" name="Line 23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3" name="Line 23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384" name="Line 24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5" name="Line 24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6" name="Line 24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7" name="Rectangle 24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8" name="Rectangle 24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89" name="Line 24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0" name="Line 24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1" name="Rectangle 24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2" name="Arc 24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3" name="Arc 24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4" name="Line 25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5" name="Line 25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396" name="Group 252"/>
            <p:cNvGrpSpPr>
              <a:grpSpLocks/>
            </p:cNvGrpSpPr>
            <p:nvPr/>
          </p:nvGrpSpPr>
          <p:grpSpPr bwMode="auto">
            <a:xfrm>
              <a:off x="416" y="3126"/>
              <a:ext cx="41" cy="54"/>
              <a:chOff x="419" y="3223"/>
              <a:chExt cx="41" cy="54"/>
            </a:xfrm>
          </p:grpSpPr>
          <p:sp>
            <p:nvSpPr>
              <p:cNvPr id="262397" name="Line 25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398" name="Line 25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62399" name="Group 255"/>
          <p:cNvGrpSpPr>
            <a:grpSpLocks/>
          </p:cNvGrpSpPr>
          <p:nvPr/>
        </p:nvGrpSpPr>
        <p:grpSpPr bwMode="auto">
          <a:xfrm>
            <a:off x="625475" y="5330825"/>
            <a:ext cx="288925" cy="1058863"/>
            <a:chOff x="414" y="2846"/>
            <a:chExt cx="182" cy="667"/>
          </a:xfrm>
        </p:grpSpPr>
        <p:grpSp>
          <p:nvGrpSpPr>
            <p:cNvPr id="262400" name="Group 256"/>
            <p:cNvGrpSpPr>
              <a:grpSpLocks/>
            </p:cNvGrpSpPr>
            <p:nvPr/>
          </p:nvGrpSpPr>
          <p:grpSpPr bwMode="auto">
            <a:xfrm>
              <a:off x="417" y="3213"/>
              <a:ext cx="41" cy="54"/>
              <a:chOff x="419" y="3223"/>
              <a:chExt cx="41" cy="54"/>
            </a:xfrm>
          </p:grpSpPr>
          <p:sp>
            <p:nvSpPr>
              <p:cNvPr id="262401" name="Line 25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2" name="Line 25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03" name="Line 259"/>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4" name="Line 260"/>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5" name="Line 261"/>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6" name="Rectangle 262"/>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7" name="Rectangle 263"/>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8" name="Line 264"/>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09" name="Line 265"/>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0" name="Rectangle 266"/>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1" name="Arc 267"/>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2" name="Arc 268"/>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3" name="Line 269"/>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4" name="Line 270"/>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15" name="Group 271"/>
            <p:cNvGrpSpPr>
              <a:grpSpLocks/>
            </p:cNvGrpSpPr>
            <p:nvPr/>
          </p:nvGrpSpPr>
          <p:grpSpPr bwMode="auto">
            <a:xfrm>
              <a:off x="416" y="3126"/>
              <a:ext cx="41" cy="54"/>
              <a:chOff x="419" y="3223"/>
              <a:chExt cx="41" cy="54"/>
            </a:xfrm>
          </p:grpSpPr>
          <p:sp>
            <p:nvSpPr>
              <p:cNvPr id="262416" name="Line 2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7" name="Line 2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2418" name="Rectangle 274"/>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19" name="Rectangle 275"/>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20" name="Line 276"/>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21" name="Line 277"/>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22" name="Group 278"/>
          <p:cNvGrpSpPr>
            <a:grpSpLocks/>
          </p:cNvGrpSpPr>
          <p:nvPr/>
        </p:nvGrpSpPr>
        <p:grpSpPr bwMode="auto">
          <a:xfrm>
            <a:off x="795338" y="2474913"/>
            <a:ext cx="74612" cy="69850"/>
            <a:chOff x="1875" y="2013"/>
            <a:chExt cx="47" cy="44"/>
          </a:xfrm>
        </p:grpSpPr>
        <p:sp>
          <p:nvSpPr>
            <p:cNvPr id="262423" name="Line 279"/>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24" name="Line 280"/>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25" name="Rectangle 281"/>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26" name="AutoShape 282"/>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427" name="Rectangle 283"/>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28" name="AutoShape 284"/>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429" name="Line 285"/>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30" name="Line 286"/>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31" name="Line 287"/>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32" name="Line 288"/>
          <p:cNvSpPr>
            <a:spLocks noChangeShapeType="1"/>
          </p:cNvSpPr>
          <p:nvPr/>
        </p:nvSpPr>
        <p:spPr bwMode="auto">
          <a:xfrm flipH="1">
            <a:off x="128428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33" name="Group 289"/>
          <p:cNvGrpSpPr>
            <a:grpSpLocks/>
          </p:cNvGrpSpPr>
          <p:nvPr/>
        </p:nvGrpSpPr>
        <p:grpSpPr bwMode="auto">
          <a:xfrm>
            <a:off x="1547813" y="2471738"/>
            <a:ext cx="74612" cy="69850"/>
            <a:chOff x="1781" y="2013"/>
            <a:chExt cx="47" cy="44"/>
          </a:xfrm>
        </p:grpSpPr>
        <p:sp>
          <p:nvSpPr>
            <p:cNvPr id="262434" name="Line 29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35" name="Line 29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36" name="Text Box 292"/>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2437" name="Text Box 293"/>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2438" name="Rectangle 294"/>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439" name="Line 295"/>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0" name="Line 296"/>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1" name="Line 297"/>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2" name="Rectangle 298"/>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2443" name="Line 299"/>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4" name="Line 300"/>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5" name="Line 301"/>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2446" name="Line 302"/>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47" name="Group 303"/>
          <p:cNvGrpSpPr>
            <a:grpSpLocks/>
          </p:cNvGrpSpPr>
          <p:nvPr/>
        </p:nvGrpSpPr>
        <p:grpSpPr bwMode="auto">
          <a:xfrm rot="5400000" flipH="1">
            <a:off x="2536825" y="1089026"/>
            <a:ext cx="681037" cy="188912"/>
            <a:chOff x="2621" y="712"/>
            <a:chExt cx="429" cy="119"/>
          </a:xfrm>
        </p:grpSpPr>
        <p:sp>
          <p:nvSpPr>
            <p:cNvPr id="262448" name="Rectangle 30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49" name="Rectangle 30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50" name="Group 306"/>
            <p:cNvGrpSpPr>
              <a:grpSpLocks/>
            </p:cNvGrpSpPr>
            <p:nvPr/>
          </p:nvGrpSpPr>
          <p:grpSpPr bwMode="auto">
            <a:xfrm>
              <a:off x="2788" y="795"/>
              <a:ext cx="49" cy="36"/>
              <a:chOff x="2834" y="1154"/>
              <a:chExt cx="49" cy="36"/>
            </a:xfrm>
          </p:grpSpPr>
          <p:sp>
            <p:nvSpPr>
              <p:cNvPr id="262451" name="Line 30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52" name="Line 30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53" name="Line 30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54" name="Line 31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55" name="Line 31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56" name="Line 31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57" name="Line 31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58" name="Group 314"/>
            <p:cNvGrpSpPr>
              <a:grpSpLocks/>
            </p:cNvGrpSpPr>
            <p:nvPr/>
          </p:nvGrpSpPr>
          <p:grpSpPr bwMode="auto">
            <a:xfrm>
              <a:off x="2621" y="738"/>
              <a:ext cx="100" cy="70"/>
              <a:chOff x="2619" y="1091"/>
              <a:chExt cx="100" cy="70"/>
            </a:xfrm>
          </p:grpSpPr>
          <p:sp>
            <p:nvSpPr>
              <p:cNvPr id="262459" name="Oval 31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0" name="Line 31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1" name="Line 31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462" name="Group 318"/>
            <p:cNvGrpSpPr>
              <a:grpSpLocks/>
            </p:cNvGrpSpPr>
            <p:nvPr/>
          </p:nvGrpSpPr>
          <p:grpSpPr bwMode="auto">
            <a:xfrm>
              <a:off x="2859" y="795"/>
              <a:ext cx="49" cy="36"/>
              <a:chOff x="2834" y="1154"/>
              <a:chExt cx="49" cy="36"/>
            </a:xfrm>
          </p:grpSpPr>
          <p:sp>
            <p:nvSpPr>
              <p:cNvPr id="262463" name="Line 31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4" name="Line 32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2465" name="Line 321"/>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6" name="Line 322"/>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7" name="Rectangle 323"/>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68" name="Rectangle 324"/>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69" name="Group 325"/>
          <p:cNvGrpSpPr>
            <a:grpSpLocks/>
          </p:cNvGrpSpPr>
          <p:nvPr/>
        </p:nvGrpSpPr>
        <p:grpSpPr bwMode="auto">
          <a:xfrm rot="-5400000">
            <a:off x="1893094" y="1185069"/>
            <a:ext cx="77788" cy="57150"/>
            <a:chOff x="2834" y="1154"/>
            <a:chExt cx="49" cy="36"/>
          </a:xfrm>
        </p:grpSpPr>
        <p:sp>
          <p:nvSpPr>
            <p:cNvPr id="262470" name="Line 3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1" name="Line 3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72" name="Line 328"/>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3" name="Line 329"/>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4" name="Line 330"/>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5" name="Line 331"/>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6" name="Line 332"/>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77" name="Group 333"/>
          <p:cNvGrpSpPr>
            <a:grpSpLocks/>
          </p:cNvGrpSpPr>
          <p:nvPr/>
        </p:nvGrpSpPr>
        <p:grpSpPr bwMode="auto">
          <a:xfrm rot="-5400000">
            <a:off x="1789113" y="1382712"/>
            <a:ext cx="158750" cy="111125"/>
            <a:chOff x="2619" y="1091"/>
            <a:chExt cx="100" cy="70"/>
          </a:xfrm>
        </p:grpSpPr>
        <p:sp>
          <p:nvSpPr>
            <p:cNvPr id="262478" name="Oval 3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79" name="Line 3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80" name="Line 3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481" name="Group 337"/>
          <p:cNvGrpSpPr>
            <a:grpSpLocks/>
          </p:cNvGrpSpPr>
          <p:nvPr/>
        </p:nvGrpSpPr>
        <p:grpSpPr bwMode="auto">
          <a:xfrm rot="-5400000">
            <a:off x="1893094" y="1072357"/>
            <a:ext cx="77787" cy="57150"/>
            <a:chOff x="2834" y="1154"/>
            <a:chExt cx="49" cy="36"/>
          </a:xfrm>
        </p:grpSpPr>
        <p:sp>
          <p:nvSpPr>
            <p:cNvPr id="262482" name="Line 3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83" name="Line 3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84" name="Line 340"/>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85" name="Text Box 341"/>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62486" name="Line 342"/>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87" name="Line 343"/>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88" name="Group 344"/>
          <p:cNvGrpSpPr>
            <a:grpSpLocks/>
          </p:cNvGrpSpPr>
          <p:nvPr/>
        </p:nvGrpSpPr>
        <p:grpSpPr bwMode="auto">
          <a:xfrm rot="5400000">
            <a:off x="2184400" y="992188"/>
            <a:ext cx="282575" cy="171450"/>
            <a:chOff x="936" y="744"/>
            <a:chExt cx="178" cy="108"/>
          </a:xfrm>
        </p:grpSpPr>
        <p:sp>
          <p:nvSpPr>
            <p:cNvPr id="262489" name="Line 345"/>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90" name="AutoShape 346"/>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491" name="Oval 347"/>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92" name="Group 348"/>
          <p:cNvGrpSpPr>
            <a:grpSpLocks/>
          </p:cNvGrpSpPr>
          <p:nvPr/>
        </p:nvGrpSpPr>
        <p:grpSpPr bwMode="auto">
          <a:xfrm flipV="1">
            <a:off x="5400675" y="1995488"/>
            <a:ext cx="681038" cy="188912"/>
            <a:chOff x="2621" y="712"/>
            <a:chExt cx="429" cy="119"/>
          </a:xfrm>
        </p:grpSpPr>
        <p:sp>
          <p:nvSpPr>
            <p:cNvPr id="262493" name="Rectangle 349"/>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94" name="Rectangle 350"/>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495" name="Group 351"/>
            <p:cNvGrpSpPr>
              <a:grpSpLocks/>
            </p:cNvGrpSpPr>
            <p:nvPr/>
          </p:nvGrpSpPr>
          <p:grpSpPr bwMode="auto">
            <a:xfrm>
              <a:off x="2788" y="795"/>
              <a:ext cx="49" cy="36"/>
              <a:chOff x="2834" y="1154"/>
              <a:chExt cx="49" cy="36"/>
            </a:xfrm>
          </p:grpSpPr>
          <p:sp>
            <p:nvSpPr>
              <p:cNvPr id="262496" name="Line 35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97" name="Line 35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498" name="Line 354"/>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499" name="Line 355"/>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0" name="Line 356"/>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1" name="Line 357"/>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2" name="Line 358"/>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503" name="Group 359"/>
            <p:cNvGrpSpPr>
              <a:grpSpLocks/>
            </p:cNvGrpSpPr>
            <p:nvPr/>
          </p:nvGrpSpPr>
          <p:grpSpPr bwMode="auto">
            <a:xfrm>
              <a:off x="2621" y="738"/>
              <a:ext cx="100" cy="70"/>
              <a:chOff x="2619" y="1091"/>
              <a:chExt cx="100" cy="70"/>
            </a:xfrm>
          </p:grpSpPr>
          <p:sp>
            <p:nvSpPr>
              <p:cNvPr id="262504" name="Oval 36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5" name="Line 36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6" name="Line 36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507" name="Group 363"/>
            <p:cNvGrpSpPr>
              <a:grpSpLocks/>
            </p:cNvGrpSpPr>
            <p:nvPr/>
          </p:nvGrpSpPr>
          <p:grpSpPr bwMode="auto">
            <a:xfrm>
              <a:off x="2859" y="795"/>
              <a:ext cx="49" cy="36"/>
              <a:chOff x="2834" y="1154"/>
              <a:chExt cx="49" cy="36"/>
            </a:xfrm>
          </p:grpSpPr>
          <p:sp>
            <p:nvSpPr>
              <p:cNvPr id="262508" name="Line 36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09" name="Line 36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2512" name="Line 368"/>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13" name="Text Box 369"/>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grpSp>
        <p:nvGrpSpPr>
          <p:cNvPr id="262522" name="Group 378"/>
          <p:cNvGrpSpPr>
            <a:grpSpLocks/>
          </p:cNvGrpSpPr>
          <p:nvPr/>
        </p:nvGrpSpPr>
        <p:grpSpPr bwMode="auto">
          <a:xfrm>
            <a:off x="976313" y="4151313"/>
            <a:ext cx="481012" cy="242887"/>
            <a:chOff x="615" y="2615"/>
            <a:chExt cx="303" cy="153"/>
          </a:xfrm>
        </p:grpSpPr>
        <p:sp>
          <p:nvSpPr>
            <p:cNvPr id="262523" name="Oval 379"/>
            <p:cNvSpPr>
              <a:spLocks noChangeArrowheads="1"/>
            </p:cNvSpPr>
            <p:nvPr/>
          </p:nvSpPr>
          <p:spPr bwMode="auto">
            <a:xfrm rot="-5400000">
              <a:off x="617" y="2613"/>
              <a:ext cx="153" cy="158"/>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24" name="Line 380"/>
            <p:cNvSpPr>
              <a:spLocks noChangeShapeType="1"/>
            </p:cNvSpPr>
            <p:nvPr/>
          </p:nvSpPr>
          <p:spPr bwMode="auto">
            <a:xfrm rot="16200000" flipV="1">
              <a:off x="641" y="2643"/>
              <a:ext cx="102" cy="95"/>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25" name="Line 381"/>
            <p:cNvSpPr>
              <a:spLocks noChangeShapeType="1"/>
            </p:cNvSpPr>
            <p:nvPr/>
          </p:nvSpPr>
          <p:spPr bwMode="auto">
            <a:xfrm rot="-5400000">
              <a:off x="638" y="2627"/>
              <a:ext cx="102" cy="124"/>
            </a:xfrm>
            <a:prstGeom prst="line">
              <a:avLst/>
            </a:prstGeom>
            <a:noFill/>
            <a:ln w="28575">
              <a:solidFill>
                <a:srgbClr val="00FF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26" name="Line 382"/>
            <p:cNvSpPr>
              <a:spLocks noChangeShapeType="1"/>
            </p:cNvSpPr>
            <p:nvPr/>
          </p:nvSpPr>
          <p:spPr bwMode="auto">
            <a:xfrm rot="-5400000">
              <a:off x="849" y="2627"/>
              <a:ext cx="0" cy="138"/>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527" name="Text Box 383"/>
          <p:cNvSpPr txBox="1">
            <a:spLocks noChangeArrowheads="1"/>
          </p:cNvSpPr>
          <p:nvPr/>
        </p:nvSpPr>
        <p:spPr bwMode="auto">
          <a:xfrm>
            <a:off x="6015038" y="3783013"/>
            <a:ext cx="2976562" cy="1474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 until it makes LVA0 which signals Sequencer Module six the cycle is finished. </a:t>
            </a:r>
          </a:p>
          <a:p>
            <a:pPr>
              <a:spcBef>
                <a:spcPct val="50000"/>
              </a:spcBef>
            </a:pPr>
            <a:r>
              <a:rPr lang="en-US" sz="1400"/>
              <a:t>Cycle finish resets all Sequencers to off---</a:t>
            </a:r>
          </a:p>
        </p:txBody>
      </p:sp>
      <p:sp>
        <p:nvSpPr>
          <p:cNvPr id="262528" name="Line 384"/>
          <p:cNvSpPr>
            <a:spLocks noChangeShapeType="1"/>
          </p:cNvSpPr>
          <p:nvPr/>
        </p:nvSpPr>
        <p:spPr bwMode="auto">
          <a:xfrm flipH="1">
            <a:off x="5737225" y="1231900"/>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29" name="Line 385"/>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30" name="Line 386"/>
          <p:cNvSpPr>
            <a:spLocks noChangeShapeType="1"/>
          </p:cNvSpPr>
          <p:nvPr/>
        </p:nvSpPr>
        <p:spPr bwMode="auto">
          <a:xfrm>
            <a:off x="5672138"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31" name="Line 387"/>
          <p:cNvSpPr>
            <a:spLocks noChangeShapeType="1"/>
          </p:cNvSpPr>
          <p:nvPr/>
        </p:nvSpPr>
        <p:spPr bwMode="auto">
          <a:xfrm flipH="1">
            <a:off x="5657850" y="1830388"/>
            <a:ext cx="379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532" name="Group 388"/>
          <p:cNvGrpSpPr>
            <a:grpSpLocks/>
          </p:cNvGrpSpPr>
          <p:nvPr/>
        </p:nvGrpSpPr>
        <p:grpSpPr bwMode="auto">
          <a:xfrm rot="16200000" flipV="1">
            <a:off x="5706269" y="1215231"/>
            <a:ext cx="190500" cy="681038"/>
            <a:chOff x="1264" y="687"/>
            <a:chExt cx="120" cy="429"/>
          </a:xfrm>
        </p:grpSpPr>
        <p:sp>
          <p:nvSpPr>
            <p:cNvPr id="262533" name="Rectangle 389"/>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34" name="Rectangle 390"/>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535" name="Group 391"/>
            <p:cNvGrpSpPr>
              <a:grpSpLocks/>
            </p:cNvGrpSpPr>
            <p:nvPr/>
          </p:nvGrpSpPr>
          <p:grpSpPr bwMode="auto">
            <a:xfrm rot="5400000" flipH="1">
              <a:off x="1258" y="907"/>
              <a:ext cx="49" cy="36"/>
              <a:chOff x="2834" y="1154"/>
              <a:chExt cx="49" cy="36"/>
            </a:xfrm>
          </p:grpSpPr>
          <p:sp>
            <p:nvSpPr>
              <p:cNvPr id="262536" name="Line 39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37" name="Line 39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2538" name="Line 394"/>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39" name="Line 395"/>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0" name="Line 396"/>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1" name="Line 397"/>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2" name="Line 398"/>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543" name="Group 399"/>
            <p:cNvGrpSpPr>
              <a:grpSpLocks/>
            </p:cNvGrpSpPr>
            <p:nvPr/>
          </p:nvGrpSpPr>
          <p:grpSpPr bwMode="auto">
            <a:xfrm rot="5400000" flipH="1">
              <a:off x="1273" y="1031"/>
              <a:ext cx="100" cy="70"/>
              <a:chOff x="2619" y="1091"/>
              <a:chExt cx="100" cy="70"/>
            </a:xfrm>
          </p:grpSpPr>
          <p:sp>
            <p:nvSpPr>
              <p:cNvPr id="262544" name="Oval 40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5" name="Line 40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6" name="Line 40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2547" name="Group 403"/>
            <p:cNvGrpSpPr>
              <a:grpSpLocks/>
            </p:cNvGrpSpPr>
            <p:nvPr/>
          </p:nvGrpSpPr>
          <p:grpSpPr bwMode="auto">
            <a:xfrm rot="5400000" flipH="1">
              <a:off x="1258" y="836"/>
              <a:ext cx="49" cy="36"/>
              <a:chOff x="2834" y="1154"/>
              <a:chExt cx="49" cy="36"/>
            </a:xfrm>
          </p:grpSpPr>
          <p:sp>
            <p:nvSpPr>
              <p:cNvPr id="262548" name="Line 40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49" name="Line 40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2550" name="Oval 406"/>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2551" name="Group 407"/>
          <p:cNvGrpSpPr>
            <a:grpSpLocks/>
          </p:cNvGrpSpPr>
          <p:nvPr/>
        </p:nvGrpSpPr>
        <p:grpSpPr bwMode="auto">
          <a:xfrm flipH="1">
            <a:off x="5891213" y="1720850"/>
            <a:ext cx="311150" cy="212725"/>
            <a:chOff x="1783" y="2458"/>
            <a:chExt cx="196" cy="134"/>
          </a:xfrm>
        </p:grpSpPr>
        <p:sp>
          <p:nvSpPr>
            <p:cNvPr id="262552" name="Line 408"/>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2553" name="AutoShape 409"/>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2554" name="Text Box 410"/>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LVA0</a:t>
            </a:r>
          </a:p>
        </p:txBody>
      </p:sp>
    </p:spTree>
  </p:cSld>
  <p:clrMapOvr>
    <a:masterClrMapping/>
  </p:clrMapOvr>
  <p:transition xmlns:p14="http://schemas.microsoft.com/office/powerpoint/2010/main"/>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 name="Slide Number Placeholder 3"/>
          <p:cNvSpPr>
            <a:spLocks noGrp="1"/>
          </p:cNvSpPr>
          <p:nvPr>
            <p:ph type="sldNum" sz="quarter" idx="12"/>
          </p:nvPr>
        </p:nvSpPr>
        <p:spPr/>
        <p:txBody>
          <a:bodyPr/>
          <a:lstStyle/>
          <a:p>
            <a:fld id="{C06730F2-F6D4-4D4C-8C09-C3A26E3C2F89}" type="slidenum">
              <a:rPr lang="en-US"/>
              <a:pPr/>
              <a:t>195</a:t>
            </a:fld>
            <a:endParaRPr lang="en-US"/>
          </a:p>
        </p:txBody>
      </p:sp>
      <p:sp>
        <p:nvSpPr>
          <p:cNvPr id="263170" name="Text Box 2"/>
          <p:cNvSpPr txBox="1">
            <a:spLocks noChangeArrowheads="1"/>
          </p:cNvSpPr>
          <p:nvPr/>
        </p:nvSpPr>
        <p:spPr bwMode="auto">
          <a:xfrm>
            <a:off x="1677988" y="3224213"/>
            <a:ext cx="30607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r>
              <a:rPr lang="en-US" sz="1400"/>
              <a:t>     B+     </a:t>
            </a:r>
            <a:r>
              <a:rPr lang="en-US" sz="1400">
                <a:solidFill>
                  <a:srgbClr val="000000"/>
                </a:solidFill>
              </a:rPr>
              <a:t>B-</a:t>
            </a:r>
            <a:r>
              <a:rPr lang="en-US" sz="1400"/>
              <a:t>     </a:t>
            </a:r>
            <a:r>
              <a:rPr lang="en-US" sz="1400">
                <a:solidFill>
                  <a:srgbClr val="000000"/>
                </a:solidFill>
              </a:rPr>
              <a:t>B+</a:t>
            </a:r>
            <a:r>
              <a:rPr lang="en-US" sz="1400"/>
              <a:t>     </a:t>
            </a:r>
            <a:r>
              <a:rPr lang="en-US" sz="1400">
                <a:solidFill>
                  <a:srgbClr val="000000"/>
                </a:solidFill>
              </a:rPr>
              <a:t>B-      A-</a:t>
            </a:r>
          </a:p>
        </p:txBody>
      </p:sp>
      <p:sp>
        <p:nvSpPr>
          <p:cNvPr id="263171" name="Text Box 3"/>
          <p:cNvSpPr txBox="1">
            <a:spLocks noChangeArrowheads="1"/>
          </p:cNvSpPr>
          <p:nvPr/>
        </p:nvSpPr>
        <p:spPr bwMode="auto">
          <a:xfrm>
            <a:off x="1538288" y="4724400"/>
            <a:ext cx="3417887"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solidFill>
                  <a:srgbClr val="000000"/>
                </a:solidFill>
                <a:latin typeface="Tahoma" charset="0"/>
              </a:rPr>
              <a:t>LVA1</a:t>
            </a:r>
            <a:r>
              <a:rPr lang="en-US" sz="1400">
                <a:latin typeface="Tahoma" charset="0"/>
              </a:rPr>
              <a:t>																	</a:t>
            </a:r>
            <a:r>
              <a:rPr lang="en-US" sz="1400">
                <a:solidFill>
                  <a:srgbClr val="FF6600"/>
                </a:solidFill>
                <a:latin typeface="Tahoma" charset="0"/>
              </a:rPr>
              <a:t>	 LVA0</a:t>
            </a:r>
            <a:r>
              <a:rPr lang="en-US" sz="1400">
                <a:solidFill>
                  <a:srgbClr val="000000"/>
                </a:solidFill>
                <a:latin typeface="Tahoma" charset="0"/>
              </a:rPr>
              <a:t> </a:t>
            </a:r>
            <a:r>
              <a:rPr lang="en-US" sz="1400">
                <a:latin typeface="Tahoma" charset="0"/>
              </a:rPr>
              <a:t>					</a:t>
            </a:r>
            <a:r>
              <a:rPr lang="en-US" sz="1400">
                <a:solidFill>
                  <a:srgbClr val="FF6600"/>
                </a:solidFill>
                <a:latin typeface="Tahoma" charset="0"/>
              </a:rPr>
              <a:t>	</a:t>
            </a:r>
            <a:r>
              <a:rPr lang="en-US" sz="1400">
                <a:solidFill>
                  <a:srgbClr val="000000"/>
                </a:solidFill>
                <a:latin typeface="Tahoma" charset="0"/>
              </a:rPr>
              <a:t>LVB1</a:t>
            </a:r>
            <a:r>
              <a:rPr lang="en-US" sz="1400">
                <a:latin typeface="Tahoma" charset="0"/>
              </a:rPr>
              <a:t>     							</a:t>
            </a:r>
            <a:r>
              <a:rPr lang="en-US" sz="1400">
                <a:solidFill>
                  <a:srgbClr val="000000"/>
                </a:solidFill>
                <a:latin typeface="Tahoma" charset="0"/>
              </a:rPr>
              <a:t>	</a:t>
            </a:r>
            <a:r>
              <a:rPr lang="en-US" sz="1400">
                <a:solidFill>
                  <a:srgbClr val="FF6600"/>
                </a:solidFill>
                <a:latin typeface="Tahoma" charset="0"/>
              </a:rPr>
              <a:t> LVB0</a:t>
            </a:r>
          </a:p>
        </p:txBody>
      </p:sp>
      <p:sp>
        <p:nvSpPr>
          <p:cNvPr id="263172" name="Line 4"/>
          <p:cNvSpPr>
            <a:spLocks noChangeShapeType="1"/>
          </p:cNvSpPr>
          <p:nvPr/>
        </p:nvSpPr>
        <p:spPr bwMode="auto">
          <a:xfrm rot="16200000" flipH="1">
            <a:off x="3752056"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73" name="Rectangle 5"/>
          <p:cNvSpPr>
            <a:spLocks noChangeArrowheads="1"/>
          </p:cNvSpPr>
          <p:nvPr/>
        </p:nvSpPr>
        <p:spPr bwMode="auto">
          <a:xfrm>
            <a:off x="533400" y="254000"/>
            <a:ext cx="8153400" cy="406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200">
                <a:solidFill>
                  <a:schemeClr val="tx2"/>
                </a:solidFill>
              </a:rPr>
              <a:t>Air Logic </a:t>
            </a:r>
            <a:r>
              <a:rPr lang="ja-JP" altLang="en-US" sz="3200">
                <a:solidFill>
                  <a:schemeClr val="tx2"/>
                </a:solidFill>
                <a:latin typeface="Arial"/>
              </a:rPr>
              <a:t>“</a:t>
            </a:r>
            <a:r>
              <a:rPr lang="en-US" sz="3200">
                <a:solidFill>
                  <a:schemeClr val="tx2"/>
                </a:solidFill>
              </a:rPr>
              <a:t>SEQUENCER</a:t>
            </a:r>
            <a:r>
              <a:rPr lang="ja-JP" altLang="en-US" sz="3200">
                <a:solidFill>
                  <a:schemeClr val="tx2"/>
                </a:solidFill>
                <a:latin typeface="Arial"/>
              </a:rPr>
              <a:t>”</a:t>
            </a:r>
            <a:r>
              <a:rPr lang="en-US" sz="3200">
                <a:solidFill>
                  <a:schemeClr val="tx2"/>
                </a:solidFill>
              </a:rPr>
              <a:t> Circuit</a:t>
            </a:r>
            <a:endParaRPr lang="en-US" sz="4400">
              <a:solidFill>
                <a:schemeClr val="tx2"/>
              </a:solidFill>
            </a:endParaRPr>
          </a:p>
        </p:txBody>
      </p:sp>
      <p:sp>
        <p:nvSpPr>
          <p:cNvPr id="263174" name="Text Box 6"/>
          <p:cNvSpPr txBox="1">
            <a:spLocks noChangeArrowheads="1"/>
          </p:cNvSpPr>
          <p:nvPr/>
        </p:nvSpPr>
        <p:spPr bwMode="auto">
          <a:xfrm>
            <a:off x="2895600" y="6003925"/>
            <a:ext cx="5645150" cy="7016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gn="ctr">
              <a:spcBef>
                <a:spcPct val="50000"/>
              </a:spcBef>
            </a:pPr>
            <a:r>
              <a:rPr lang="en-US">
                <a:latin typeface="Tahoma" charset="0"/>
              </a:rPr>
              <a:t>Programmable  </a:t>
            </a:r>
            <a:r>
              <a:rPr lang="ja-JP" altLang="en-US">
                <a:latin typeface="Arial"/>
              </a:rPr>
              <a:t>“</a:t>
            </a:r>
            <a:r>
              <a:rPr lang="en-US">
                <a:latin typeface="Tahoma" charset="0"/>
              </a:rPr>
              <a:t>Sequencer</a:t>
            </a:r>
            <a:r>
              <a:rPr lang="ja-JP" altLang="en-US">
                <a:latin typeface="Arial"/>
              </a:rPr>
              <a:t>”</a:t>
            </a:r>
            <a:r>
              <a:rPr lang="en-US">
                <a:latin typeface="Tahoma" charset="0"/>
              </a:rPr>
              <a:t> Circuit 	  </a:t>
            </a:r>
            <a:r>
              <a:rPr lang="en-US" sz="1600">
                <a:latin typeface="Tahoma" charset="0"/>
              </a:rPr>
              <a:t>Ready For A New Cycle </a:t>
            </a:r>
          </a:p>
        </p:txBody>
      </p:sp>
      <p:sp>
        <p:nvSpPr>
          <p:cNvPr id="263175" name="Line 7"/>
          <p:cNvSpPr>
            <a:spLocks noChangeShapeType="1"/>
          </p:cNvSpPr>
          <p:nvPr/>
        </p:nvSpPr>
        <p:spPr bwMode="auto">
          <a:xfrm flipH="1">
            <a:off x="415290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76" name="Rectangle 8"/>
          <p:cNvSpPr>
            <a:spLocks noChangeArrowheads="1"/>
          </p:cNvSpPr>
          <p:nvPr/>
        </p:nvSpPr>
        <p:spPr bwMode="auto">
          <a:xfrm rot="5400000">
            <a:off x="927101" y="1077912"/>
            <a:ext cx="455612" cy="108426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77" name="Rectangle 9"/>
          <p:cNvSpPr>
            <a:spLocks noChangeArrowheads="1"/>
          </p:cNvSpPr>
          <p:nvPr/>
        </p:nvSpPr>
        <p:spPr bwMode="auto">
          <a:xfrm rot="5400000">
            <a:off x="1075532" y="1150144"/>
            <a:ext cx="455612" cy="9398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178" name="Group 10"/>
          <p:cNvGrpSpPr>
            <a:grpSpLocks/>
          </p:cNvGrpSpPr>
          <p:nvPr/>
        </p:nvGrpSpPr>
        <p:grpSpPr bwMode="auto">
          <a:xfrm>
            <a:off x="609600" y="1404938"/>
            <a:ext cx="1363663" cy="415925"/>
            <a:chOff x="437" y="1012"/>
            <a:chExt cx="859" cy="262"/>
          </a:xfrm>
        </p:grpSpPr>
        <p:sp>
          <p:nvSpPr>
            <p:cNvPr id="263179" name="Rectangle 11"/>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0" name="Rectangle 12"/>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1" name="Rectangle 13"/>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2" name="Rectangle 14"/>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3" name="Line 15"/>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4" name="AutoShape 16"/>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185" name="Line 17"/>
          <p:cNvSpPr>
            <a:spLocks noChangeShapeType="1"/>
          </p:cNvSpPr>
          <p:nvPr/>
        </p:nvSpPr>
        <p:spPr bwMode="auto">
          <a:xfrm flipV="1">
            <a:off x="1724025" y="1847850"/>
            <a:ext cx="1588" cy="2698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6" name="Line 18"/>
          <p:cNvSpPr>
            <a:spLocks noChangeShapeType="1"/>
          </p:cNvSpPr>
          <p:nvPr/>
        </p:nvSpPr>
        <p:spPr bwMode="auto">
          <a:xfrm flipH="1">
            <a:off x="1439863" y="2498725"/>
            <a:ext cx="0" cy="5365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87" name="Line 19"/>
          <p:cNvSpPr>
            <a:spLocks noChangeShapeType="1"/>
          </p:cNvSpPr>
          <p:nvPr/>
        </p:nvSpPr>
        <p:spPr bwMode="auto">
          <a:xfrm flipV="1">
            <a:off x="1362075" y="2120900"/>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188" name="Group 20"/>
          <p:cNvGrpSpPr>
            <a:grpSpLocks/>
          </p:cNvGrpSpPr>
          <p:nvPr/>
        </p:nvGrpSpPr>
        <p:grpSpPr bwMode="auto">
          <a:xfrm>
            <a:off x="1206500" y="2544763"/>
            <a:ext cx="141288" cy="360362"/>
            <a:chOff x="1852" y="2057"/>
            <a:chExt cx="89" cy="227"/>
          </a:xfrm>
        </p:grpSpPr>
        <p:grpSp>
          <p:nvGrpSpPr>
            <p:cNvPr id="263189" name="Group 21"/>
            <p:cNvGrpSpPr>
              <a:grpSpLocks/>
            </p:cNvGrpSpPr>
            <p:nvPr/>
          </p:nvGrpSpPr>
          <p:grpSpPr bwMode="auto">
            <a:xfrm>
              <a:off x="1878" y="2259"/>
              <a:ext cx="35" cy="25"/>
              <a:chOff x="0" y="0"/>
              <a:chExt cx="20000" cy="19734"/>
            </a:xfrm>
          </p:grpSpPr>
          <p:sp>
            <p:nvSpPr>
              <p:cNvPr id="263190" name="Line 22"/>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1" name="Line 23"/>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2" name="Line 24"/>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193" name="Rectangle 25"/>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4" name="Line 26"/>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5" name="Line 27"/>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6" name="Line 28"/>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7" name="Line 29"/>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198" name="Line 30"/>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199" name="Group 31"/>
          <p:cNvGrpSpPr>
            <a:grpSpLocks/>
          </p:cNvGrpSpPr>
          <p:nvPr/>
        </p:nvGrpSpPr>
        <p:grpSpPr bwMode="auto">
          <a:xfrm>
            <a:off x="1498600" y="2544763"/>
            <a:ext cx="142875" cy="349250"/>
            <a:chOff x="2036" y="2057"/>
            <a:chExt cx="90" cy="220"/>
          </a:xfrm>
        </p:grpSpPr>
        <p:grpSp>
          <p:nvGrpSpPr>
            <p:cNvPr id="263200" name="Group 32"/>
            <p:cNvGrpSpPr>
              <a:grpSpLocks/>
            </p:cNvGrpSpPr>
            <p:nvPr/>
          </p:nvGrpSpPr>
          <p:grpSpPr bwMode="auto">
            <a:xfrm>
              <a:off x="2062" y="2252"/>
              <a:ext cx="35" cy="25"/>
              <a:chOff x="0" y="0"/>
              <a:chExt cx="20000" cy="20208"/>
            </a:xfrm>
          </p:grpSpPr>
          <p:sp>
            <p:nvSpPr>
              <p:cNvPr id="263201" name="Line 33"/>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2" name="Line 34"/>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3" name="Line 35"/>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04" name="Rectangle 36"/>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5" name="Line 37"/>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6" name="Line 38"/>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7" name="Line 39"/>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8" name="Line 40"/>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09" name="Line 41"/>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10" name="Line 42"/>
          <p:cNvSpPr>
            <a:spLocks noChangeShapeType="1"/>
          </p:cNvSpPr>
          <p:nvPr/>
        </p:nvSpPr>
        <p:spPr bwMode="auto">
          <a:xfrm>
            <a:off x="654050" y="2122488"/>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1" name="Line 43"/>
          <p:cNvSpPr>
            <a:spLocks noChangeShapeType="1"/>
          </p:cNvSpPr>
          <p:nvPr/>
        </p:nvSpPr>
        <p:spPr bwMode="auto">
          <a:xfrm flipH="1" flipV="1">
            <a:off x="644525" y="1852613"/>
            <a:ext cx="1588" cy="2603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2" name="Line 4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3" name="Line 4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4" name="Line 4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5" name="Line 4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6" name="Line 4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7" name="Line 4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8" name="Rectangle 5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19" name="Oval 5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0" name="Line 5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1" name="Line 5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2" name="Line 5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3" name="Line 5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4" name="Line 5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5" name="Line 5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6" name="Line 5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7" name="Line 5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8" name="Line 6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29" name="Line 6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0" name="Line 6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1" name="Line 6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2" name="Line 6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3" name="Line 6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4" name="Line 6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5" name="Line 6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6" name="Oval 6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7" name="Line 6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8" name="Line 70"/>
          <p:cNvSpPr>
            <a:spLocks noChangeShapeType="1"/>
          </p:cNvSpPr>
          <p:nvPr/>
        </p:nvSpPr>
        <p:spPr bwMode="auto">
          <a:xfrm>
            <a:off x="4222750" y="1398588"/>
            <a:ext cx="8778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39" name="Line 71"/>
          <p:cNvSpPr>
            <a:spLocks noChangeShapeType="1"/>
          </p:cNvSpPr>
          <p:nvPr/>
        </p:nvSpPr>
        <p:spPr bwMode="auto">
          <a:xfrm>
            <a:off x="4070350" y="768350"/>
            <a:ext cx="10350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0" name="Line 72"/>
          <p:cNvSpPr>
            <a:spLocks noChangeShapeType="1"/>
          </p:cNvSpPr>
          <p:nvPr/>
        </p:nvSpPr>
        <p:spPr bwMode="auto">
          <a:xfrm flipV="1">
            <a:off x="422275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1" name="Line 73"/>
          <p:cNvSpPr>
            <a:spLocks noChangeShapeType="1"/>
          </p:cNvSpPr>
          <p:nvPr/>
        </p:nvSpPr>
        <p:spPr bwMode="auto">
          <a:xfrm>
            <a:off x="5800725" y="3017838"/>
            <a:ext cx="0" cy="2063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2" name="Line 74"/>
          <p:cNvSpPr>
            <a:spLocks noChangeShapeType="1"/>
          </p:cNvSpPr>
          <p:nvPr/>
        </p:nvSpPr>
        <p:spPr bwMode="auto">
          <a:xfrm flipH="1" flipV="1">
            <a:off x="408781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3" name="Rectangle 75"/>
          <p:cNvSpPr>
            <a:spLocks noChangeArrowheads="1"/>
          </p:cNvSpPr>
          <p:nvPr/>
        </p:nvSpPr>
        <p:spPr bwMode="auto">
          <a:xfrm>
            <a:off x="34639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244" name="Group 76"/>
          <p:cNvGrpSpPr>
            <a:grpSpLocks/>
          </p:cNvGrpSpPr>
          <p:nvPr/>
        </p:nvGrpSpPr>
        <p:grpSpPr bwMode="auto">
          <a:xfrm>
            <a:off x="3492500" y="2178050"/>
            <a:ext cx="74613" cy="69850"/>
            <a:chOff x="1781" y="2013"/>
            <a:chExt cx="47" cy="44"/>
          </a:xfrm>
        </p:grpSpPr>
        <p:sp>
          <p:nvSpPr>
            <p:cNvPr id="263245" name="Line 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6" name="Line 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47" name="Rectangle 79"/>
          <p:cNvSpPr>
            <a:spLocks noChangeArrowheads="1"/>
          </p:cNvSpPr>
          <p:nvPr/>
        </p:nvSpPr>
        <p:spPr bwMode="auto">
          <a:xfrm>
            <a:off x="39131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8" name="Line 80"/>
          <p:cNvSpPr>
            <a:spLocks noChangeShapeType="1"/>
          </p:cNvSpPr>
          <p:nvPr/>
        </p:nvSpPr>
        <p:spPr bwMode="auto">
          <a:xfrm flipH="1" flipV="1">
            <a:off x="36099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49" name="Line 81"/>
          <p:cNvSpPr>
            <a:spLocks noChangeShapeType="1"/>
          </p:cNvSpPr>
          <p:nvPr/>
        </p:nvSpPr>
        <p:spPr bwMode="auto">
          <a:xfrm>
            <a:off x="37592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250" name="Group 82"/>
          <p:cNvGrpSpPr>
            <a:grpSpLocks/>
          </p:cNvGrpSpPr>
          <p:nvPr/>
        </p:nvGrpSpPr>
        <p:grpSpPr bwMode="auto">
          <a:xfrm>
            <a:off x="4229100" y="2178050"/>
            <a:ext cx="74613" cy="69850"/>
            <a:chOff x="1875" y="2013"/>
            <a:chExt cx="47" cy="44"/>
          </a:xfrm>
        </p:grpSpPr>
        <p:sp>
          <p:nvSpPr>
            <p:cNvPr id="263251" name="Line 8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52" name="Line 8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53" name="Rectangle 85"/>
          <p:cNvSpPr>
            <a:spLocks noChangeArrowheads="1"/>
          </p:cNvSpPr>
          <p:nvPr/>
        </p:nvSpPr>
        <p:spPr bwMode="auto">
          <a:xfrm>
            <a:off x="33162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254" name="Group 86"/>
          <p:cNvGrpSpPr>
            <a:grpSpLocks/>
          </p:cNvGrpSpPr>
          <p:nvPr/>
        </p:nvGrpSpPr>
        <p:grpSpPr bwMode="auto">
          <a:xfrm>
            <a:off x="3919538" y="2247900"/>
            <a:ext cx="141287" cy="360363"/>
            <a:chOff x="1852" y="2057"/>
            <a:chExt cx="89" cy="227"/>
          </a:xfrm>
        </p:grpSpPr>
        <p:grpSp>
          <p:nvGrpSpPr>
            <p:cNvPr id="263255" name="Group 87"/>
            <p:cNvGrpSpPr>
              <a:grpSpLocks/>
            </p:cNvGrpSpPr>
            <p:nvPr/>
          </p:nvGrpSpPr>
          <p:grpSpPr bwMode="auto">
            <a:xfrm>
              <a:off x="1878" y="2259"/>
              <a:ext cx="35" cy="25"/>
              <a:chOff x="0" y="0"/>
              <a:chExt cx="20000" cy="19734"/>
            </a:xfrm>
          </p:grpSpPr>
          <p:sp>
            <p:nvSpPr>
              <p:cNvPr id="263256" name="Line 8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57" name="Line 8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58" name="Line 9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59" name="Rectangle 9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0" name="Line 9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1" name="Line 9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2" name="Line 9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3" name="Line 9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4" name="Line 9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265" name="Group 97"/>
          <p:cNvGrpSpPr>
            <a:grpSpLocks/>
          </p:cNvGrpSpPr>
          <p:nvPr/>
        </p:nvGrpSpPr>
        <p:grpSpPr bwMode="auto">
          <a:xfrm>
            <a:off x="4211638" y="2247900"/>
            <a:ext cx="142875" cy="349250"/>
            <a:chOff x="2036" y="2057"/>
            <a:chExt cx="90" cy="220"/>
          </a:xfrm>
        </p:grpSpPr>
        <p:grpSp>
          <p:nvGrpSpPr>
            <p:cNvPr id="263266" name="Group 98"/>
            <p:cNvGrpSpPr>
              <a:grpSpLocks/>
            </p:cNvGrpSpPr>
            <p:nvPr/>
          </p:nvGrpSpPr>
          <p:grpSpPr bwMode="auto">
            <a:xfrm>
              <a:off x="2062" y="2252"/>
              <a:ext cx="35" cy="25"/>
              <a:chOff x="0" y="0"/>
              <a:chExt cx="20000" cy="20208"/>
            </a:xfrm>
          </p:grpSpPr>
          <p:sp>
            <p:nvSpPr>
              <p:cNvPr id="263267" name="Line 9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8" name="Line 10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69" name="Line 10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70" name="Rectangle 10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1" name="Line 10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2" name="Line 10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3" name="Line 10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4" name="Line 10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5" name="Line 10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276" name="Rectangle 108"/>
          <p:cNvSpPr>
            <a:spLocks noChangeArrowheads="1"/>
          </p:cNvSpPr>
          <p:nvPr/>
        </p:nvSpPr>
        <p:spPr bwMode="auto">
          <a:xfrm flipV="1">
            <a:off x="5105400" y="723900"/>
            <a:ext cx="455613" cy="625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77" name="Rectangle 109"/>
          <p:cNvSpPr>
            <a:spLocks noChangeArrowheads="1"/>
          </p:cNvSpPr>
          <p:nvPr/>
        </p:nvSpPr>
        <p:spPr bwMode="auto">
          <a:xfrm flipV="1">
            <a:off x="5105400" y="847725"/>
            <a:ext cx="455613" cy="6064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278" name="Group 110"/>
          <p:cNvGrpSpPr>
            <a:grpSpLocks/>
          </p:cNvGrpSpPr>
          <p:nvPr/>
        </p:nvGrpSpPr>
        <p:grpSpPr bwMode="auto">
          <a:xfrm flipV="1">
            <a:off x="5119688" y="736600"/>
            <a:ext cx="415925" cy="936625"/>
            <a:chOff x="2440" y="1064"/>
            <a:chExt cx="262" cy="590"/>
          </a:xfrm>
        </p:grpSpPr>
        <p:sp>
          <p:nvSpPr>
            <p:cNvPr id="263279" name="Rectangle 11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0" name="Rectangle 11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1" name="Rectangle 11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2" name="Rectangle 11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3" name="Line 11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4" name="AutoShape 11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285" name="AutoShape 117"/>
          <p:cNvSpPr>
            <a:spLocks noChangeArrowheads="1"/>
          </p:cNvSpPr>
          <p:nvPr/>
        </p:nvSpPr>
        <p:spPr bwMode="auto">
          <a:xfrm rot="5400000">
            <a:off x="33393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286" name="Rectangle 118"/>
          <p:cNvSpPr>
            <a:spLocks noChangeArrowheads="1"/>
          </p:cNvSpPr>
          <p:nvPr/>
        </p:nvSpPr>
        <p:spPr bwMode="auto">
          <a:xfrm flipH="1">
            <a:off x="43656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7" name="AutoShape 119"/>
          <p:cNvSpPr>
            <a:spLocks noChangeArrowheads="1"/>
          </p:cNvSpPr>
          <p:nvPr/>
        </p:nvSpPr>
        <p:spPr bwMode="auto">
          <a:xfrm rot="16200000" flipH="1">
            <a:off x="4388644"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288" name="Line 120"/>
          <p:cNvSpPr>
            <a:spLocks noChangeShapeType="1"/>
          </p:cNvSpPr>
          <p:nvPr/>
        </p:nvSpPr>
        <p:spPr bwMode="auto">
          <a:xfrm flipV="1">
            <a:off x="1497013" y="2108200"/>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89" name="Line 121"/>
          <p:cNvSpPr>
            <a:spLocks noChangeShapeType="1"/>
          </p:cNvSpPr>
          <p:nvPr/>
        </p:nvSpPr>
        <p:spPr bwMode="auto">
          <a:xfrm>
            <a:off x="1497013" y="2122488"/>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0" name="Text Box 12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263291" name="Text Box 123"/>
          <p:cNvSpPr txBox="1">
            <a:spLocks noChangeArrowheads="1"/>
          </p:cNvSpPr>
          <p:nvPr/>
        </p:nvSpPr>
        <p:spPr bwMode="auto">
          <a:xfrm>
            <a:off x="904875" y="18129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263292" name="Line 124"/>
          <p:cNvSpPr>
            <a:spLocks noChangeShapeType="1"/>
          </p:cNvSpPr>
          <p:nvPr/>
        </p:nvSpPr>
        <p:spPr bwMode="auto">
          <a:xfrm flipH="1">
            <a:off x="4516438"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3" name="Line 125"/>
          <p:cNvSpPr>
            <a:spLocks noChangeShapeType="1"/>
          </p:cNvSpPr>
          <p:nvPr/>
        </p:nvSpPr>
        <p:spPr bwMode="auto">
          <a:xfrm flipH="1">
            <a:off x="3092450" y="2117725"/>
            <a:ext cx="2095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4" name="Line 126"/>
          <p:cNvSpPr>
            <a:spLocks noChangeShapeType="1"/>
          </p:cNvSpPr>
          <p:nvPr/>
        </p:nvSpPr>
        <p:spPr bwMode="auto">
          <a:xfrm>
            <a:off x="2932113" y="3027363"/>
            <a:ext cx="2470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5" name="Line 127"/>
          <p:cNvSpPr>
            <a:spLocks noChangeShapeType="1"/>
          </p:cNvSpPr>
          <p:nvPr/>
        </p:nvSpPr>
        <p:spPr bwMode="auto">
          <a:xfrm rot="16200000" flipV="1">
            <a:off x="1195388" y="5911850"/>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6" name="Line 128"/>
          <p:cNvSpPr>
            <a:spLocks noChangeShapeType="1"/>
          </p:cNvSpPr>
          <p:nvPr/>
        </p:nvSpPr>
        <p:spPr bwMode="auto">
          <a:xfrm rot="5400000" flipH="1">
            <a:off x="1177132" y="5555456"/>
            <a:ext cx="487362" cy="3175"/>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7" name="Rectangle 129"/>
          <p:cNvSpPr>
            <a:spLocks noChangeArrowheads="1"/>
          </p:cNvSpPr>
          <p:nvPr/>
        </p:nvSpPr>
        <p:spPr bwMode="auto">
          <a:xfrm rot="-5400000">
            <a:off x="1235869" y="5409406"/>
            <a:ext cx="369888"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8" name="Line 130"/>
          <p:cNvSpPr>
            <a:spLocks noChangeShapeType="1"/>
          </p:cNvSpPr>
          <p:nvPr/>
        </p:nvSpPr>
        <p:spPr bwMode="auto">
          <a:xfrm rot="-5400000">
            <a:off x="1427956" y="5918994"/>
            <a:ext cx="2365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299" name="Line 131"/>
          <p:cNvSpPr>
            <a:spLocks noChangeShapeType="1"/>
          </p:cNvSpPr>
          <p:nvPr/>
        </p:nvSpPr>
        <p:spPr bwMode="auto">
          <a:xfrm rot="-5400000">
            <a:off x="1239043"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0" name="Line 132"/>
          <p:cNvSpPr>
            <a:spLocks noChangeShapeType="1"/>
          </p:cNvSpPr>
          <p:nvPr/>
        </p:nvSpPr>
        <p:spPr bwMode="auto">
          <a:xfrm rot="-5400000">
            <a:off x="117713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1" name="Line 133"/>
          <p:cNvSpPr>
            <a:spLocks noChangeShapeType="1"/>
          </p:cNvSpPr>
          <p:nvPr/>
        </p:nvSpPr>
        <p:spPr bwMode="auto">
          <a:xfrm rot="-5400000">
            <a:off x="1462881"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2" name="Line 134"/>
          <p:cNvSpPr>
            <a:spLocks noChangeShapeType="1"/>
          </p:cNvSpPr>
          <p:nvPr/>
        </p:nvSpPr>
        <p:spPr bwMode="auto">
          <a:xfrm rot="-5400000">
            <a:off x="1400968" y="5606257"/>
            <a:ext cx="19526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3" name="Line 135"/>
          <p:cNvSpPr>
            <a:spLocks noChangeShapeType="1"/>
          </p:cNvSpPr>
          <p:nvPr/>
        </p:nvSpPr>
        <p:spPr bwMode="auto">
          <a:xfrm flipH="1">
            <a:off x="911225" y="6030913"/>
            <a:ext cx="3635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4" name="Line 136"/>
          <p:cNvSpPr>
            <a:spLocks noChangeShapeType="1"/>
          </p:cNvSpPr>
          <p:nvPr/>
        </p:nvSpPr>
        <p:spPr bwMode="auto">
          <a:xfrm flipH="1">
            <a:off x="3822700" y="4576763"/>
            <a:ext cx="0" cy="255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5" name="Line 137"/>
          <p:cNvSpPr>
            <a:spLocks noChangeShapeType="1"/>
          </p:cNvSpPr>
          <p:nvPr/>
        </p:nvSpPr>
        <p:spPr bwMode="auto">
          <a:xfrm flipH="1">
            <a:off x="2311400" y="4673600"/>
            <a:ext cx="10334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6" name="Line 138"/>
          <p:cNvSpPr>
            <a:spLocks noChangeShapeType="1"/>
          </p:cNvSpPr>
          <p:nvPr/>
        </p:nvSpPr>
        <p:spPr bwMode="auto">
          <a:xfrm>
            <a:off x="666750" y="3784600"/>
            <a:ext cx="0" cy="12827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07" name="Text Box 139"/>
          <p:cNvSpPr txBox="1">
            <a:spLocks noChangeArrowheads="1"/>
          </p:cNvSpPr>
          <p:nvPr/>
        </p:nvSpPr>
        <p:spPr bwMode="auto">
          <a:xfrm>
            <a:off x="6891338" y="833438"/>
            <a:ext cx="1557337" cy="1581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000000"/>
                </a:solidFill>
              </a:rPr>
              <a:t>CYLB Retract B-</a:t>
            </a:r>
            <a:r>
              <a:rPr lang="en-US" sz="1400"/>
              <a:t> </a:t>
            </a:r>
            <a:r>
              <a:rPr lang="en-US" sz="1400">
                <a:solidFill>
                  <a:srgbClr val="000000"/>
                </a:solidFill>
              </a:rPr>
              <a:t>CYLB Extend B+</a:t>
            </a:r>
            <a:r>
              <a:rPr lang="en-US" sz="1400"/>
              <a:t> </a:t>
            </a:r>
            <a:r>
              <a:rPr lang="en-US" sz="1400">
                <a:solidFill>
                  <a:srgbClr val="000000"/>
                </a:solidFill>
              </a:rPr>
              <a:t>CYLB Retract B-</a:t>
            </a:r>
            <a:r>
              <a:rPr lang="en-US" sz="1400"/>
              <a:t> </a:t>
            </a:r>
            <a:r>
              <a:rPr lang="en-US" sz="1400">
                <a:solidFill>
                  <a:srgbClr val="000000"/>
                </a:solidFill>
              </a:rPr>
              <a:t>CYLA Retract A-</a:t>
            </a:r>
          </a:p>
        </p:txBody>
      </p:sp>
      <p:sp>
        <p:nvSpPr>
          <p:cNvPr id="263308" name="AutoShape 14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309" name="Text Box 141"/>
          <p:cNvSpPr txBox="1">
            <a:spLocks noChangeArrowheads="1"/>
          </p:cNvSpPr>
          <p:nvPr/>
        </p:nvSpPr>
        <p:spPr bwMode="auto">
          <a:xfrm>
            <a:off x="1581150" y="535781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263310" name="Oval 142"/>
          <p:cNvSpPr>
            <a:spLocks noChangeArrowheads="1"/>
          </p:cNvSpPr>
          <p:nvPr/>
        </p:nvSpPr>
        <p:spPr bwMode="auto">
          <a:xfrm>
            <a:off x="413702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1" name="Line 143"/>
          <p:cNvSpPr>
            <a:spLocks noChangeShapeType="1"/>
          </p:cNvSpPr>
          <p:nvPr/>
        </p:nvSpPr>
        <p:spPr bwMode="auto">
          <a:xfrm>
            <a:off x="2343150" y="4587875"/>
            <a:ext cx="0" cy="307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2" name="Line 144"/>
          <p:cNvSpPr>
            <a:spLocks noChangeShapeType="1"/>
          </p:cNvSpPr>
          <p:nvPr/>
        </p:nvSpPr>
        <p:spPr bwMode="auto">
          <a:xfrm flipH="1">
            <a:off x="684213" y="5064125"/>
            <a:ext cx="7381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3" name="Line 145"/>
          <p:cNvSpPr>
            <a:spLocks noChangeShapeType="1"/>
          </p:cNvSpPr>
          <p:nvPr/>
        </p:nvSpPr>
        <p:spPr bwMode="auto">
          <a:xfrm>
            <a:off x="1422400" y="5064125"/>
            <a:ext cx="0" cy="290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4" name="Line 146"/>
          <p:cNvSpPr>
            <a:spLocks noChangeShapeType="1"/>
          </p:cNvSpPr>
          <p:nvPr/>
        </p:nvSpPr>
        <p:spPr bwMode="auto">
          <a:xfrm flipV="1">
            <a:off x="41481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5" name="Line 147"/>
          <p:cNvSpPr>
            <a:spLocks noChangeShapeType="1"/>
          </p:cNvSpPr>
          <p:nvPr/>
        </p:nvSpPr>
        <p:spPr bwMode="auto">
          <a:xfrm flipH="1">
            <a:off x="399732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6" name="Oval 148"/>
          <p:cNvSpPr>
            <a:spLocks noChangeArrowheads="1"/>
          </p:cNvSpPr>
          <p:nvPr/>
        </p:nvSpPr>
        <p:spPr bwMode="auto">
          <a:xfrm>
            <a:off x="2317750" y="4656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317" name="Group 149"/>
          <p:cNvGrpSpPr>
            <a:grpSpLocks/>
          </p:cNvGrpSpPr>
          <p:nvPr/>
        </p:nvGrpSpPr>
        <p:grpSpPr bwMode="auto">
          <a:xfrm rot="5400000">
            <a:off x="3285331" y="4418807"/>
            <a:ext cx="84137" cy="177800"/>
            <a:chOff x="0" y="0"/>
            <a:chExt cx="20000" cy="20000"/>
          </a:xfrm>
        </p:grpSpPr>
        <p:sp>
          <p:nvSpPr>
            <p:cNvPr id="263318" name="Arc 15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19" name="Arc 15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320" name="Group 152"/>
          <p:cNvGrpSpPr>
            <a:grpSpLocks/>
          </p:cNvGrpSpPr>
          <p:nvPr/>
        </p:nvGrpSpPr>
        <p:grpSpPr bwMode="auto">
          <a:xfrm flipH="1">
            <a:off x="4978400" y="3932238"/>
            <a:ext cx="74613" cy="171450"/>
            <a:chOff x="0" y="0"/>
            <a:chExt cx="20000" cy="20000"/>
          </a:xfrm>
        </p:grpSpPr>
        <p:sp>
          <p:nvSpPr>
            <p:cNvPr id="263321" name="Arc 1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22" name="Arc 1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323" name="Line 155"/>
          <p:cNvSpPr>
            <a:spLocks noChangeShapeType="1"/>
          </p:cNvSpPr>
          <p:nvPr/>
        </p:nvSpPr>
        <p:spPr bwMode="auto">
          <a:xfrm rot="5400000" flipH="1">
            <a:off x="4174331" y="4639469"/>
            <a:ext cx="2873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24" name="AutoShape 156"/>
          <p:cNvSpPr>
            <a:spLocks noChangeArrowheads="1"/>
          </p:cNvSpPr>
          <p:nvPr/>
        </p:nvSpPr>
        <p:spPr bwMode="auto">
          <a:xfrm rot="16200000" flipH="1">
            <a:off x="5216526" y="3929062"/>
            <a:ext cx="265112" cy="182563"/>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325" name="Line 157"/>
          <p:cNvSpPr>
            <a:spLocks noChangeShapeType="1"/>
          </p:cNvSpPr>
          <p:nvPr/>
        </p:nvSpPr>
        <p:spPr bwMode="auto">
          <a:xfrm>
            <a:off x="1431925" y="3027363"/>
            <a:ext cx="14747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326" name="Group 158"/>
          <p:cNvGrpSpPr>
            <a:grpSpLocks/>
          </p:cNvGrpSpPr>
          <p:nvPr/>
        </p:nvGrpSpPr>
        <p:grpSpPr bwMode="auto">
          <a:xfrm rot="-10800000">
            <a:off x="2897188" y="5854700"/>
            <a:ext cx="311150" cy="212725"/>
            <a:chOff x="1783" y="2458"/>
            <a:chExt cx="196" cy="134"/>
          </a:xfrm>
        </p:grpSpPr>
        <p:sp>
          <p:nvSpPr>
            <p:cNvPr id="263327" name="Line 159"/>
            <p:cNvSpPr>
              <a:spLocks noChangeShapeType="1"/>
            </p:cNvSpPr>
            <p:nvPr/>
          </p:nvSpPr>
          <p:spPr bwMode="auto">
            <a:xfrm flipH="1" flipV="1">
              <a:off x="1868" y="2527"/>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28" name="AutoShape 160"/>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3329" name="Group 161"/>
          <p:cNvGrpSpPr>
            <a:grpSpLocks/>
          </p:cNvGrpSpPr>
          <p:nvPr/>
        </p:nvGrpSpPr>
        <p:grpSpPr bwMode="auto">
          <a:xfrm rot="10800000" flipH="1">
            <a:off x="320675" y="5851525"/>
            <a:ext cx="311150" cy="212725"/>
            <a:chOff x="1783" y="2458"/>
            <a:chExt cx="196" cy="134"/>
          </a:xfrm>
        </p:grpSpPr>
        <p:sp>
          <p:nvSpPr>
            <p:cNvPr id="263330" name="Line 162"/>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1" name="AutoShape 163"/>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332" name="Line 164"/>
          <p:cNvSpPr>
            <a:spLocks noChangeShapeType="1"/>
          </p:cNvSpPr>
          <p:nvPr/>
        </p:nvSpPr>
        <p:spPr bwMode="auto">
          <a:xfrm flipH="1">
            <a:off x="1560513" y="6037263"/>
            <a:ext cx="10541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3" name="Rectangle 165"/>
          <p:cNvSpPr>
            <a:spLocks noChangeArrowheads="1"/>
          </p:cNvSpPr>
          <p:nvPr/>
        </p:nvSpPr>
        <p:spPr bwMode="auto">
          <a:xfrm rot="-5400000">
            <a:off x="14525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4" name="Line 166"/>
          <p:cNvSpPr>
            <a:spLocks noChangeShapeType="1"/>
          </p:cNvSpPr>
          <p:nvPr/>
        </p:nvSpPr>
        <p:spPr bwMode="auto">
          <a:xfrm rot="-5400000">
            <a:off x="14565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5" name="Line 167"/>
          <p:cNvSpPr>
            <a:spLocks noChangeShapeType="1"/>
          </p:cNvSpPr>
          <p:nvPr/>
        </p:nvSpPr>
        <p:spPr bwMode="auto">
          <a:xfrm rot="16200000" flipH="1">
            <a:off x="17740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6" name="Line 168"/>
          <p:cNvSpPr>
            <a:spLocks noChangeShapeType="1"/>
          </p:cNvSpPr>
          <p:nvPr/>
        </p:nvSpPr>
        <p:spPr bwMode="auto">
          <a:xfrm rot="16200000" flipH="1">
            <a:off x="17740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7" name="Rectangle 169"/>
          <p:cNvSpPr>
            <a:spLocks noChangeArrowheads="1"/>
          </p:cNvSpPr>
          <p:nvPr/>
        </p:nvSpPr>
        <p:spPr bwMode="auto">
          <a:xfrm rot="-5400000">
            <a:off x="1947863"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8" name="Line 170"/>
          <p:cNvSpPr>
            <a:spLocks noChangeShapeType="1"/>
          </p:cNvSpPr>
          <p:nvPr/>
        </p:nvSpPr>
        <p:spPr bwMode="auto">
          <a:xfrm rot="-5400000">
            <a:off x="1951832"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39" name="Line 171"/>
          <p:cNvSpPr>
            <a:spLocks noChangeShapeType="1"/>
          </p:cNvSpPr>
          <p:nvPr/>
        </p:nvSpPr>
        <p:spPr bwMode="auto">
          <a:xfrm rot="16200000" flipH="1">
            <a:off x="2269331" y="4507707"/>
            <a:ext cx="14763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0" name="Line 172"/>
          <p:cNvSpPr>
            <a:spLocks noChangeShapeType="1"/>
          </p:cNvSpPr>
          <p:nvPr/>
        </p:nvSpPr>
        <p:spPr bwMode="auto">
          <a:xfrm rot="16200000" flipH="1">
            <a:off x="2269331"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1" name="Rectangle 173"/>
          <p:cNvSpPr>
            <a:spLocks noChangeArrowheads="1"/>
          </p:cNvSpPr>
          <p:nvPr/>
        </p:nvSpPr>
        <p:spPr bwMode="auto">
          <a:xfrm rot="-5400000">
            <a:off x="24415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2" name="Line 174"/>
          <p:cNvSpPr>
            <a:spLocks noChangeShapeType="1"/>
          </p:cNvSpPr>
          <p:nvPr/>
        </p:nvSpPr>
        <p:spPr bwMode="auto">
          <a:xfrm rot="-5400000">
            <a:off x="24455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3" name="Line 175"/>
          <p:cNvSpPr>
            <a:spLocks noChangeShapeType="1"/>
          </p:cNvSpPr>
          <p:nvPr/>
        </p:nvSpPr>
        <p:spPr bwMode="auto">
          <a:xfrm rot="16200000" flipH="1">
            <a:off x="27630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4" name="Line 176"/>
          <p:cNvSpPr>
            <a:spLocks noChangeShapeType="1"/>
          </p:cNvSpPr>
          <p:nvPr/>
        </p:nvSpPr>
        <p:spPr bwMode="auto">
          <a:xfrm rot="16200000" flipH="1">
            <a:off x="27630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5" name="Rectangle 177"/>
          <p:cNvSpPr>
            <a:spLocks noChangeArrowheads="1"/>
          </p:cNvSpPr>
          <p:nvPr/>
        </p:nvSpPr>
        <p:spPr bwMode="auto">
          <a:xfrm rot="-5400000">
            <a:off x="2937669" y="3796506"/>
            <a:ext cx="788988" cy="48577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6" name="Line 178"/>
          <p:cNvSpPr>
            <a:spLocks noChangeShapeType="1"/>
          </p:cNvSpPr>
          <p:nvPr/>
        </p:nvSpPr>
        <p:spPr bwMode="auto">
          <a:xfrm rot="-5400000">
            <a:off x="2941638" y="3822700"/>
            <a:ext cx="774700" cy="45085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7" name="Line 179"/>
          <p:cNvSpPr>
            <a:spLocks noChangeShapeType="1"/>
          </p:cNvSpPr>
          <p:nvPr/>
        </p:nvSpPr>
        <p:spPr bwMode="auto">
          <a:xfrm rot="16200000" flipH="1">
            <a:off x="3259138" y="4506913"/>
            <a:ext cx="147637"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8" name="Line 180"/>
          <p:cNvSpPr>
            <a:spLocks noChangeShapeType="1"/>
          </p:cNvSpPr>
          <p:nvPr/>
        </p:nvSpPr>
        <p:spPr bwMode="auto">
          <a:xfrm rot="16200000" flipH="1">
            <a:off x="3259138" y="3571875"/>
            <a:ext cx="147638"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49" name="Rectangle 181"/>
          <p:cNvSpPr>
            <a:spLocks noChangeArrowheads="1"/>
          </p:cNvSpPr>
          <p:nvPr/>
        </p:nvSpPr>
        <p:spPr bwMode="auto">
          <a:xfrm rot="-5400000">
            <a:off x="1080294" y="3909219"/>
            <a:ext cx="790575" cy="2651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0" name="Oval 182"/>
          <p:cNvSpPr>
            <a:spLocks noChangeArrowheads="1"/>
          </p:cNvSpPr>
          <p:nvPr/>
        </p:nvSpPr>
        <p:spPr bwMode="auto">
          <a:xfrm rot="-5400000">
            <a:off x="1407319" y="4233069"/>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1" name="Oval 183"/>
          <p:cNvSpPr>
            <a:spLocks noChangeArrowheads="1"/>
          </p:cNvSpPr>
          <p:nvPr/>
        </p:nvSpPr>
        <p:spPr bwMode="auto">
          <a:xfrm rot="-5400000">
            <a:off x="1398588" y="3967163"/>
            <a:ext cx="103187"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2" name="Oval 184"/>
          <p:cNvSpPr>
            <a:spLocks noChangeArrowheads="1"/>
          </p:cNvSpPr>
          <p:nvPr/>
        </p:nvSpPr>
        <p:spPr bwMode="auto">
          <a:xfrm rot="-5400000">
            <a:off x="1409700" y="3738563"/>
            <a:ext cx="103187"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3" name="Rectangle 185"/>
          <p:cNvSpPr>
            <a:spLocks noChangeArrowheads="1"/>
          </p:cNvSpPr>
          <p:nvPr/>
        </p:nvSpPr>
        <p:spPr bwMode="auto">
          <a:xfrm rot="-5400000">
            <a:off x="3430588" y="3797300"/>
            <a:ext cx="788988" cy="484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4" name="Line 186"/>
          <p:cNvSpPr>
            <a:spLocks noChangeShapeType="1"/>
          </p:cNvSpPr>
          <p:nvPr/>
        </p:nvSpPr>
        <p:spPr bwMode="auto">
          <a:xfrm rot="-5400000">
            <a:off x="3434557" y="3823493"/>
            <a:ext cx="774700" cy="449263"/>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5" name="Line 187"/>
          <p:cNvSpPr>
            <a:spLocks noChangeShapeType="1"/>
          </p:cNvSpPr>
          <p:nvPr/>
        </p:nvSpPr>
        <p:spPr bwMode="auto">
          <a:xfrm rot="16200000" flipH="1">
            <a:off x="3752056"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6" name="Rectangle 188"/>
          <p:cNvSpPr>
            <a:spLocks noChangeArrowheads="1"/>
          </p:cNvSpPr>
          <p:nvPr/>
        </p:nvSpPr>
        <p:spPr bwMode="auto">
          <a:xfrm rot="-5400000">
            <a:off x="3927475" y="3797300"/>
            <a:ext cx="788988" cy="484188"/>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7" name="Line 189"/>
          <p:cNvSpPr>
            <a:spLocks noChangeShapeType="1"/>
          </p:cNvSpPr>
          <p:nvPr/>
        </p:nvSpPr>
        <p:spPr bwMode="auto">
          <a:xfrm rot="-5400000">
            <a:off x="3931444" y="3823494"/>
            <a:ext cx="774700" cy="4492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8" name="Line 190"/>
          <p:cNvSpPr>
            <a:spLocks noChangeShapeType="1"/>
          </p:cNvSpPr>
          <p:nvPr/>
        </p:nvSpPr>
        <p:spPr bwMode="auto">
          <a:xfrm rot="16200000" flipH="1">
            <a:off x="4248944" y="4507707"/>
            <a:ext cx="147637"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59" name="Line 191"/>
          <p:cNvSpPr>
            <a:spLocks noChangeShapeType="1"/>
          </p:cNvSpPr>
          <p:nvPr/>
        </p:nvSpPr>
        <p:spPr bwMode="auto">
          <a:xfrm rot="16200000" flipH="1">
            <a:off x="4248944" y="3572669"/>
            <a:ext cx="14763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360" name="Group 192"/>
          <p:cNvGrpSpPr>
            <a:grpSpLocks/>
          </p:cNvGrpSpPr>
          <p:nvPr/>
        </p:nvGrpSpPr>
        <p:grpSpPr bwMode="auto">
          <a:xfrm>
            <a:off x="1385888" y="3957638"/>
            <a:ext cx="131762" cy="133350"/>
            <a:chOff x="873" y="2493"/>
            <a:chExt cx="83" cy="84"/>
          </a:xfrm>
        </p:grpSpPr>
        <p:sp>
          <p:nvSpPr>
            <p:cNvPr id="263361" name="Line 193"/>
            <p:cNvSpPr>
              <a:spLocks noChangeShapeType="1"/>
            </p:cNvSpPr>
            <p:nvPr/>
          </p:nvSpPr>
          <p:spPr bwMode="auto">
            <a:xfrm rot="16200000" flipH="1">
              <a:off x="875" y="2495"/>
              <a:ext cx="80" cy="83"/>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2" name="Line 194"/>
            <p:cNvSpPr>
              <a:spLocks noChangeShapeType="1"/>
            </p:cNvSpPr>
            <p:nvPr/>
          </p:nvSpPr>
          <p:spPr bwMode="auto">
            <a:xfrm rot="-5400000">
              <a:off x="874" y="2494"/>
              <a:ext cx="80" cy="77"/>
            </a:xfrm>
            <a:prstGeom prst="line">
              <a:avLst/>
            </a:prstGeom>
            <a:noFill/>
            <a:ln w="22225">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363" name="Line 195"/>
          <p:cNvSpPr>
            <a:spLocks noChangeShapeType="1"/>
          </p:cNvSpPr>
          <p:nvPr/>
        </p:nvSpPr>
        <p:spPr bwMode="auto">
          <a:xfrm rot="5400000" flipH="1">
            <a:off x="1053307" y="3385343"/>
            <a:ext cx="0" cy="7985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4" name="Rectangle 196"/>
          <p:cNvSpPr>
            <a:spLocks noChangeArrowheads="1"/>
          </p:cNvSpPr>
          <p:nvPr/>
        </p:nvSpPr>
        <p:spPr bwMode="auto">
          <a:xfrm rot="5400000" flipH="1">
            <a:off x="4316413" y="3906838"/>
            <a:ext cx="785812" cy="26511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5" name="Oval 197"/>
          <p:cNvSpPr>
            <a:spLocks noChangeArrowheads="1"/>
          </p:cNvSpPr>
          <p:nvPr/>
        </p:nvSpPr>
        <p:spPr bwMode="auto">
          <a:xfrm rot="5400000" flipH="1">
            <a:off x="4674394" y="4229894"/>
            <a:ext cx="103187" cy="98425"/>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6" name="Oval 198"/>
          <p:cNvSpPr>
            <a:spLocks noChangeArrowheads="1"/>
          </p:cNvSpPr>
          <p:nvPr/>
        </p:nvSpPr>
        <p:spPr bwMode="auto">
          <a:xfrm rot="5400000" flipH="1">
            <a:off x="4683125" y="3965575"/>
            <a:ext cx="103188" cy="103188"/>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7" name="Oval 199"/>
          <p:cNvSpPr>
            <a:spLocks noChangeArrowheads="1"/>
          </p:cNvSpPr>
          <p:nvPr/>
        </p:nvSpPr>
        <p:spPr bwMode="auto">
          <a:xfrm rot="5400000" flipH="1">
            <a:off x="4671219" y="3737769"/>
            <a:ext cx="104775" cy="103187"/>
          </a:xfrm>
          <a:prstGeom prst="ellipse">
            <a:avLst/>
          </a:pr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8" name="Line 200"/>
          <p:cNvSpPr>
            <a:spLocks noChangeShapeType="1"/>
          </p:cNvSpPr>
          <p:nvPr/>
        </p:nvSpPr>
        <p:spPr bwMode="auto">
          <a:xfrm>
            <a:off x="4719638" y="4029075"/>
            <a:ext cx="5651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69" name="Line 201"/>
          <p:cNvSpPr>
            <a:spLocks noChangeShapeType="1"/>
          </p:cNvSpPr>
          <p:nvPr/>
        </p:nvSpPr>
        <p:spPr bwMode="auto">
          <a:xfrm rot="5400000" flipH="1">
            <a:off x="4880768" y="3872707"/>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0" name="Line 202"/>
          <p:cNvSpPr>
            <a:spLocks noChangeShapeType="1"/>
          </p:cNvSpPr>
          <p:nvPr/>
        </p:nvSpPr>
        <p:spPr bwMode="auto">
          <a:xfrm rot="16200000" flipV="1">
            <a:off x="4843463" y="41640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1" name="Line 203"/>
          <p:cNvSpPr>
            <a:spLocks noChangeShapeType="1"/>
          </p:cNvSpPr>
          <p:nvPr/>
        </p:nvSpPr>
        <p:spPr bwMode="auto">
          <a:xfrm rot="16200000" flipV="1">
            <a:off x="4833938" y="3668713"/>
            <a:ext cx="1587" cy="2428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2" name="Line 204"/>
          <p:cNvSpPr>
            <a:spLocks noChangeShapeType="1"/>
          </p:cNvSpPr>
          <p:nvPr/>
        </p:nvSpPr>
        <p:spPr bwMode="auto">
          <a:xfrm rot="5400000" flipH="1">
            <a:off x="4880768" y="4199732"/>
            <a:ext cx="1698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3" name="Line 205"/>
          <p:cNvSpPr>
            <a:spLocks noChangeShapeType="1"/>
          </p:cNvSpPr>
          <p:nvPr/>
        </p:nvSpPr>
        <p:spPr bwMode="auto">
          <a:xfrm>
            <a:off x="3332163" y="4586288"/>
            <a:ext cx="0" cy="73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4" name="Line 206"/>
          <p:cNvSpPr>
            <a:spLocks noChangeShapeType="1"/>
          </p:cNvSpPr>
          <p:nvPr/>
        </p:nvSpPr>
        <p:spPr bwMode="auto">
          <a:xfrm flipH="1">
            <a:off x="2817813" y="4568825"/>
            <a:ext cx="3889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5" name="Line 207"/>
          <p:cNvSpPr>
            <a:spLocks noChangeShapeType="1"/>
          </p:cNvSpPr>
          <p:nvPr/>
        </p:nvSpPr>
        <p:spPr bwMode="auto">
          <a:xfrm flipH="1">
            <a:off x="3429000" y="4573588"/>
            <a:ext cx="3889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76" name="Text Box 208"/>
          <p:cNvSpPr txBox="1">
            <a:spLocks noChangeArrowheads="1"/>
          </p:cNvSpPr>
          <p:nvPr/>
        </p:nvSpPr>
        <p:spPr bwMode="auto">
          <a:xfrm>
            <a:off x="2781300" y="195580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A+</a:t>
            </a:r>
          </a:p>
        </p:txBody>
      </p:sp>
      <p:sp>
        <p:nvSpPr>
          <p:cNvPr id="263377" name="Text Box 209"/>
          <p:cNvSpPr txBox="1">
            <a:spLocks noChangeArrowheads="1"/>
          </p:cNvSpPr>
          <p:nvPr/>
        </p:nvSpPr>
        <p:spPr bwMode="auto">
          <a:xfrm>
            <a:off x="4611688" y="1944688"/>
            <a:ext cx="423862"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a:t>
            </a:r>
          </a:p>
        </p:txBody>
      </p:sp>
      <p:sp>
        <p:nvSpPr>
          <p:cNvPr id="263378" name="Oval 210"/>
          <p:cNvSpPr>
            <a:spLocks noChangeArrowheads="1"/>
          </p:cNvSpPr>
          <p:nvPr/>
        </p:nvSpPr>
        <p:spPr bwMode="auto">
          <a:xfrm>
            <a:off x="3805238" y="45418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379" name="Group 211"/>
          <p:cNvGrpSpPr>
            <a:grpSpLocks/>
          </p:cNvGrpSpPr>
          <p:nvPr/>
        </p:nvGrpSpPr>
        <p:grpSpPr bwMode="auto">
          <a:xfrm>
            <a:off x="4687888" y="1397000"/>
            <a:ext cx="212725" cy="336550"/>
            <a:chOff x="2913" y="984"/>
            <a:chExt cx="134" cy="212"/>
          </a:xfrm>
        </p:grpSpPr>
        <p:sp>
          <p:nvSpPr>
            <p:cNvPr id="263380" name="Line 212"/>
            <p:cNvSpPr>
              <a:spLocks noChangeShapeType="1"/>
            </p:cNvSpPr>
            <p:nvPr/>
          </p:nvSpPr>
          <p:spPr bwMode="auto">
            <a:xfrm rot="-16200000" flipH="1" flipV="1">
              <a:off x="2922" y="1040"/>
              <a:ext cx="111" cy="0"/>
            </a:xfrm>
            <a:prstGeom prst="line">
              <a:avLst/>
            </a:prstGeom>
            <a:noFill/>
            <a:ln w="25400">
              <a:solidFill>
                <a:srgbClr val="FF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81" name="AutoShape 213"/>
            <p:cNvSpPr>
              <a:spLocks noChangeArrowheads="1"/>
            </p:cNvSpPr>
            <p:nvPr/>
          </p:nvSpPr>
          <p:spPr bwMode="auto">
            <a:xfrm rot="10800000" flipH="1">
              <a:off x="2913" y="1104"/>
              <a:ext cx="134" cy="9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382" name="Oval 214"/>
          <p:cNvSpPr>
            <a:spLocks noChangeArrowheads="1"/>
          </p:cNvSpPr>
          <p:nvPr/>
        </p:nvSpPr>
        <p:spPr bwMode="auto">
          <a:xfrm>
            <a:off x="4775200" y="137001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83" name="Text Box 215"/>
          <p:cNvSpPr txBox="1">
            <a:spLocks noChangeArrowheads="1"/>
          </p:cNvSpPr>
          <p:nvPr/>
        </p:nvSpPr>
        <p:spPr bwMode="auto">
          <a:xfrm>
            <a:off x="3124200" y="5410200"/>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From CYLA rod end line for anti-repeat capability</a:t>
            </a:r>
          </a:p>
        </p:txBody>
      </p:sp>
      <p:sp>
        <p:nvSpPr>
          <p:cNvPr id="263384" name="Line 216"/>
          <p:cNvSpPr>
            <a:spLocks noChangeShapeType="1"/>
          </p:cNvSpPr>
          <p:nvPr/>
        </p:nvSpPr>
        <p:spPr bwMode="auto">
          <a:xfrm>
            <a:off x="1844675" y="4541838"/>
            <a:ext cx="0" cy="1952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385" name="Group 217"/>
          <p:cNvGrpSpPr>
            <a:grpSpLocks/>
          </p:cNvGrpSpPr>
          <p:nvPr/>
        </p:nvGrpSpPr>
        <p:grpSpPr bwMode="auto">
          <a:xfrm flipH="1">
            <a:off x="2606675" y="5341938"/>
            <a:ext cx="288925" cy="1058862"/>
            <a:chOff x="414" y="2846"/>
            <a:chExt cx="182" cy="667"/>
          </a:xfrm>
        </p:grpSpPr>
        <p:grpSp>
          <p:nvGrpSpPr>
            <p:cNvPr id="263386" name="Group 218"/>
            <p:cNvGrpSpPr>
              <a:grpSpLocks/>
            </p:cNvGrpSpPr>
            <p:nvPr/>
          </p:nvGrpSpPr>
          <p:grpSpPr bwMode="auto">
            <a:xfrm>
              <a:off x="417" y="3213"/>
              <a:ext cx="41" cy="54"/>
              <a:chOff x="419" y="3223"/>
              <a:chExt cx="41" cy="54"/>
            </a:xfrm>
          </p:grpSpPr>
          <p:sp>
            <p:nvSpPr>
              <p:cNvPr id="263387" name="Line 21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88" name="Line 22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389" name="Line 221"/>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0" name="Line 222"/>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1" name="Line 223"/>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2" name="Rectangle 224"/>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3" name="Rectangle 225"/>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4" name="Line 226"/>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5" name="Line 227"/>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6" name="Rectangle 228"/>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7" name="Arc 229"/>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8" name="Arc 230"/>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399" name="Line 231"/>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00" name="Line 232"/>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01" name="Group 233"/>
            <p:cNvGrpSpPr>
              <a:grpSpLocks/>
            </p:cNvGrpSpPr>
            <p:nvPr/>
          </p:nvGrpSpPr>
          <p:grpSpPr bwMode="auto">
            <a:xfrm>
              <a:off x="416" y="3126"/>
              <a:ext cx="41" cy="54"/>
              <a:chOff x="419" y="3223"/>
              <a:chExt cx="41" cy="54"/>
            </a:xfrm>
          </p:grpSpPr>
          <p:sp>
            <p:nvSpPr>
              <p:cNvPr id="263402" name="Line 23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03" name="Line 23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263404" name="Group 236"/>
          <p:cNvGrpSpPr>
            <a:grpSpLocks/>
          </p:cNvGrpSpPr>
          <p:nvPr/>
        </p:nvGrpSpPr>
        <p:grpSpPr bwMode="auto">
          <a:xfrm>
            <a:off x="625475" y="5330825"/>
            <a:ext cx="288925" cy="1058863"/>
            <a:chOff x="414" y="2846"/>
            <a:chExt cx="182" cy="667"/>
          </a:xfrm>
        </p:grpSpPr>
        <p:grpSp>
          <p:nvGrpSpPr>
            <p:cNvPr id="263405" name="Group 237"/>
            <p:cNvGrpSpPr>
              <a:grpSpLocks/>
            </p:cNvGrpSpPr>
            <p:nvPr/>
          </p:nvGrpSpPr>
          <p:grpSpPr bwMode="auto">
            <a:xfrm>
              <a:off x="417" y="3213"/>
              <a:ext cx="41" cy="54"/>
              <a:chOff x="419" y="3223"/>
              <a:chExt cx="41" cy="54"/>
            </a:xfrm>
          </p:grpSpPr>
          <p:sp>
            <p:nvSpPr>
              <p:cNvPr id="263406" name="Line 23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07" name="Line 23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08" name="Line 240"/>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09" name="Line 241"/>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0" name="Line 242"/>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1" name="Rectangle 243"/>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2" name="Rectangle 244"/>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3" name="Line 24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4" name="Line 24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5" name="Rectangle 24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6" name="Arc 24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7" name="Arc 24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8" name="Line 25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19" name="Line 25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20" name="Group 252"/>
            <p:cNvGrpSpPr>
              <a:grpSpLocks/>
            </p:cNvGrpSpPr>
            <p:nvPr/>
          </p:nvGrpSpPr>
          <p:grpSpPr bwMode="auto">
            <a:xfrm>
              <a:off x="416" y="3126"/>
              <a:ext cx="41" cy="54"/>
              <a:chOff x="419" y="3223"/>
              <a:chExt cx="41" cy="54"/>
            </a:xfrm>
          </p:grpSpPr>
          <p:sp>
            <p:nvSpPr>
              <p:cNvPr id="263421" name="Line 25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22" name="Line 25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3423" name="Rectangle 255"/>
          <p:cNvSpPr>
            <a:spLocks noChangeArrowheads="1"/>
          </p:cNvSpPr>
          <p:nvPr/>
        </p:nvSpPr>
        <p:spPr bwMode="auto">
          <a:xfrm>
            <a:off x="755650"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24" name="Rectangle 256"/>
          <p:cNvSpPr>
            <a:spLocks noChangeArrowheads="1"/>
          </p:cNvSpPr>
          <p:nvPr/>
        </p:nvSpPr>
        <p:spPr bwMode="auto">
          <a:xfrm>
            <a:off x="1204913" y="2286000"/>
            <a:ext cx="450850" cy="258763"/>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25" name="Line 257"/>
          <p:cNvSpPr>
            <a:spLocks noChangeShapeType="1"/>
          </p:cNvSpPr>
          <p:nvPr/>
        </p:nvSpPr>
        <p:spPr bwMode="auto">
          <a:xfrm flipH="1" flipV="1">
            <a:off x="908050" y="2286000"/>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26" name="Line 258"/>
          <p:cNvSpPr>
            <a:spLocks noChangeShapeType="1"/>
          </p:cNvSpPr>
          <p:nvPr/>
        </p:nvSpPr>
        <p:spPr bwMode="auto">
          <a:xfrm>
            <a:off x="1057275" y="2286000"/>
            <a:ext cx="74613"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27" name="Group 259"/>
          <p:cNvGrpSpPr>
            <a:grpSpLocks/>
          </p:cNvGrpSpPr>
          <p:nvPr/>
        </p:nvGrpSpPr>
        <p:grpSpPr bwMode="auto">
          <a:xfrm>
            <a:off x="795338" y="2474913"/>
            <a:ext cx="74612" cy="69850"/>
            <a:chOff x="1875" y="2013"/>
            <a:chExt cx="47" cy="44"/>
          </a:xfrm>
        </p:grpSpPr>
        <p:sp>
          <p:nvSpPr>
            <p:cNvPr id="263428" name="Line 26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29" name="Line 26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30" name="Rectangle 262"/>
          <p:cNvSpPr>
            <a:spLocks noChangeArrowheads="1"/>
          </p:cNvSpPr>
          <p:nvPr/>
        </p:nvSpPr>
        <p:spPr bwMode="auto">
          <a:xfrm>
            <a:off x="608013" y="2332038"/>
            <a:ext cx="147637"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31" name="AutoShape 263"/>
          <p:cNvSpPr>
            <a:spLocks noChangeArrowheads="1"/>
          </p:cNvSpPr>
          <p:nvPr/>
        </p:nvSpPr>
        <p:spPr bwMode="auto">
          <a:xfrm rot="5400000">
            <a:off x="631032" y="2377281"/>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432" name="Rectangle 264"/>
          <p:cNvSpPr>
            <a:spLocks noChangeArrowheads="1"/>
          </p:cNvSpPr>
          <p:nvPr/>
        </p:nvSpPr>
        <p:spPr bwMode="auto">
          <a:xfrm flipH="1">
            <a:off x="1657350" y="2332038"/>
            <a:ext cx="147638" cy="166687"/>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33" name="AutoShape 265"/>
          <p:cNvSpPr>
            <a:spLocks noChangeArrowheads="1"/>
          </p:cNvSpPr>
          <p:nvPr/>
        </p:nvSpPr>
        <p:spPr bwMode="auto">
          <a:xfrm rot="16200000" flipH="1">
            <a:off x="1680369" y="2377282"/>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434" name="Line 266"/>
          <p:cNvSpPr>
            <a:spLocks noChangeShapeType="1"/>
          </p:cNvSpPr>
          <p:nvPr/>
        </p:nvSpPr>
        <p:spPr bwMode="auto">
          <a:xfrm>
            <a:off x="1795463" y="2406650"/>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35" name="Line 267"/>
          <p:cNvSpPr>
            <a:spLocks noChangeShapeType="1"/>
          </p:cNvSpPr>
          <p:nvPr/>
        </p:nvSpPr>
        <p:spPr bwMode="auto">
          <a:xfrm flipH="1">
            <a:off x="454025" y="2398713"/>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36" name="Line 268"/>
          <p:cNvSpPr>
            <a:spLocks noChangeShapeType="1"/>
          </p:cNvSpPr>
          <p:nvPr/>
        </p:nvSpPr>
        <p:spPr bwMode="auto">
          <a:xfrm flipV="1">
            <a:off x="1435100" y="228282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37" name="Line 269"/>
          <p:cNvSpPr>
            <a:spLocks noChangeShapeType="1"/>
          </p:cNvSpPr>
          <p:nvPr/>
        </p:nvSpPr>
        <p:spPr bwMode="auto">
          <a:xfrm flipH="1">
            <a:off x="1284288" y="228282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38" name="Group 270"/>
          <p:cNvGrpSpPr>
            <a:grpSpLocks/>
          </p:cNvGrpSpPr>
          <p:nvPr/>
        </p:nvGrpSpPr>
        <p:grpSpPr bwMode="auto">
          <a:xfrm>
            <a:off x="1547813" y="2471738"/>
            <a:ext cx="74612" cy="69850"/>
            <a:chOff x="1781" y="2013"/>
            <a:chExt cx="47" cy="44"/>
          </a:xfrm>
        </p:grpSpPr>
        <p:sp>
          <p:nvSpPr>
            <p:cNvPr id="263439"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40"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41" name="Text Box 273"/>
          <p:cNvSpPr txBox="1">
            <a:spLocks noChangeArrowheads="1"/>
          </p:cNvSpPr>
          <p:nvPr/>
        </p:nvSpPr>
        <p:spPr bwMode="auto">
          <a:xfrm>
            <a:off x="279400" y="3051175"/>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3442" name="Text Box 274"/>
          <p:cNvSpPr txBox="1">
            <a:spLocks noChangeArrowheads="1"/>
          </p:cNvSpPr>
          <p:nvPr/>
        </p:nvSpPr>
        <p:spPr bwMode="auto">
          <a:xfrm>
            <a:off x="2362200" y="2241550"/>
            <a:ext cx="42386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000000"/>
                </a:solidFill>
              </a:rPr>
              <a:t>B-</a:t>
            </a:r>
          </a:p>
        </p:txBody>
      </p:sp>
      <p:sp>
        <p:nvSpPr>
          <p:cNvPr id="263443" name="Rectangle 275"/>
          <p:cNvSpPr>
            <a:spLocks noChangeArrowheads="1"/>
          </p:cNvSpPr>
          <p:nvPr/>
        </p:nvSpPr>
        <p:spPr bwMode="auto">
          <a:xfrm rot="-5400000">
            <a:off x="1938338" y="2309813"/>
            <a:ext cx="515937"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444" name="Line 276"/>
          <p:cNvSpPr>
            <a:spLocks noChangeShapeType="1"/>
          </p:cNvSpPr>
          <p:nvPr/>
        </p:nvSpPr>
        <p:spPr bwMode="auto">
          <a:xfrm rot="16200000" flipV="1">
            <a:off x="2366169" y="245030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45" name="Line 277"/>
          <p:cNvSpPr>
            <a:spLocks noChangeShapeType="1"/>
          </p:cNvSpPr>
          <p:nvPr/>
        </p:nvSpPr>
        <p:spPr bwMode="auto">
          <a:xfrm rot="16200000" flipV="1">
            <a:off x="2362994" y="2139156"/>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46" name="Line 278"/>
          <p:cNvSpPr>
            <a:spLocks noChangeShapeType="1"/>
          </p:cNvSpPr>
          <p:nvPr/>
        </p:nvSpPr>
        <p:spPr bwMode="auto">
          <a:xfrm rot="16200000" flipV="1">
            <a:off x="1999457" y="2304256"/>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47" name="Rectangle 279"/>
          <p:cNvSpPr>
            <a:spLocks noChangeArrowheads="1"/>
          </p:cNvSpPr>
          <p:nvPr/>
        </p:nvSpPr>
        <p:spPr bwMode="auto">
          <a:xfrm>
            <a:off x="190500" y="2767013"/>
            <a:ext cx="515938" cy="160337"/>
          </a:xfrm>
          <a:prstGeom prst="rect">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448" name="Line 280"/>
          <p:cNvSpPr>
            <a:spLocks noChangeShapeType="1"/>
          </p:cNvSpPr>
          <p:nvPr/>
        </p:nvSpPr>
        <p:spPr bwMode="auto">
          <a:xfrm flipV="1">
            <a:off x="287338" y="2914650"/>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49" name="Line 281"/>
          <p:cNvSpPr>
            <a:spLocks noChangeShapeType="1"/>
          </p:cNvSpPr>
          <p:nvPr/>
        </p:nvSpPr>
        <p:spPr bwMode="auto">
          <a:xfrm flipV="1">
            <a:off x="598488" y="2911475"/>
            <a:ext cx="0" cy="204788"/>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50" name="Line 282"/>
          <p:cNvSpPr>
            <a:spLocks noChangeShapeType="1"/>
          </p:cNvSpPr>
          <p:nvPr/>
        </p:nvSpPr>
        <p:spPr bwMode="auto">
          <a:xfrm flipV="1">
            <a:off x="433388" y="2547938"/>
            <a:ext cx="0" cy="20478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3451" name="Line 283"/>
          <p:cNvSpPr>
            <a:spLocks noChangeShapeType="1"/>
          </p:cNvSpPr>
          <p:nvPr/>
        </p:nvSpPr>
        <p:spPr bwMode="auto">
          <a:xfrm rot="16200000" flipV="1">
            <a:off x="338138" y="2492375"/>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52" name="Group 284"/>
          <p:cNvGrpSpPr>
            <a:grpSpLocks/>
          </p:cNvGrpSpPr>
          <p:nvPr/>
        </p:nvGrpSpPr>
        <p:grpSpPr bwMode="auto">
          <a:xfrm rot="5400000" flipH="1">
            <a:off x="2536825" y="1089026"/>
            <a:ext cx="681037" cy="188912"/>
            <a:chOff x="2621" y="712"/>
            <a:chExt cx="429" cy="119"/>
          </a:xfrm>
        </p:grpSpPr>
        <p:sp>
          <p:nvSpPr>
            <p:cNvPr id="263453" name="Rectangle 28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54" name="Rectangle 28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55" name="Group 287"/>
            <p:cNvGrpSpPr>
              <a:grpSpLocks/>
            </p:cNvGrpSpPr>
            <p:nvPr/>
          </p:nvGrpSpPr>
          <p:grpSpPr bwMode="auto">
            <a:xfrm>
              <a:off x="2788" y="795"/>
              <a:ext cx="49" cy="36"/>
              <a:chOff x="2834" y="1154"/>
              <a:chExt cx="49" cy="36"/>
            </a:xfrm>
          </p:grpSpPr>
          <p:sp>
            <p:nvSpPr>
              <p:cNvPr id="263456" name="Line 2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57" name="Line 2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58" name="Line 29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59" name="Line 29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0" name="Line 29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1" name="Line 29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2" name="Line 29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63" name="Group 295"/>
            <p:cNvGrpSpPr>
              <a:grpSpLocks/>
            </p:cNvGrpSpPr>
            <p:nvPr/>
          </p:nvGrpSpPr>
          <p:grpSpPr bwMode="auto">
            <a:xfrm>
              <a:off x="2621" y="738"/>
              <a:ext cx="100" cy="70"/>
              <a:chOff x="2619" y="1091"/>
              <a:chExt cx="100" cy="70"/>
            </a:xfrm>
          </p:grpSpPr>
          <p:sp>
            <p:nvSpPr>
              <p:cNvPr id="263464" name="Oval 29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5" name="Line 29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6" name="Line 29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467" name="Group 299"/>
            <p:cNvGrpSpPr>
              <a:grpSpLocks/>
            </p:cNvGrpSpPr>
            <p:nvPr/>
          </p:nvGrpSpPr>
          <p:grpSpPr bwMode="auto">
            <a:xfrm>
              <a:off x="2859" y="795"/>
              <a:ext cx="49" cy="36"/>
              <a:chOff x="2834" y="1154"/>
              <a:chExt cx="49" cy="36"/>
            </a:xfrm>
          </p:grpSpPr>
          <p:sp>
            <p:nvSpPr>
              <p:cNvPr id="263468" name="Line 30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69" name="Line 30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3470" name="Line 302"/>
          <p:cNvSpPr>
            <a:spLocks noChangeShapeType="1"/>
          </p:cNvSpPr>
          <p:nvPr/>
        </p:nvSpPr>
        <p:spPr bwMode="auto">
          <a:xfrm>
            <a:off x="2967038" y="1062038"/>
            <a:ext cx="2905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1" name="Line 303"/>
          <p:cNvSpPr>
            <a:spLocks noChangeShapeType="1"/>
          </p:cNvSpPr>
          <p:nvPr/>
        </p:nvSpPr>
        <p:spPr bwMode="auto">
          <a:xfrm flipH="1">
            <a:off x="2098675" y="1219200"/>
            <a:ext cx="671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2" name="Rectangle 304"/>
          <p:cNvSpPr>
            <a:spLocks noChangeArrowheads="1"/>
          </p:cNvSpPr>
          <p:nvPr/>
        </p:nvSpPr>
        <p:spPr bwMode="auto">
          <a:xfrm rot="-5400000">
            <a:off x="1770062" y="965201"/>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3" name="Rectangle 305"/>
          <p:cNvSpPr>
            <a:spLocks noChangeArrowheads="1"/>
          </p:cNvSpPr>
          <p:nvPr/>
        </p:nvSpPr>
        <p:spPr bwMode="auto">
          <a:xfrm rot="-5400000">
            <a:off x="1770063" y="1160463"/>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74" name="Group 306"/>
          <p:cNvGrpSpPr>
            <a:grpSpLocks/>
          </p:cNvGrpSpPr>
          <p:nvPr/>
        </p:nvGrpSpPr>
        <p:grpSpPr bwMode="auto">
          <a:xfrm rot="-5400000">
            <a:off x="1893094" y="1185069"/>
            <a:ext cx="77788" cy="57150"/>
            <a:chOff x="2834" y="1154"/>
            <a:chExt cx="49" cy="36"/>
          </a:xfrm>
        </p:grpSpPr>
        <p:sp>
          <p:nvSpPr>
            <p:cNvPr id="263475" name="Line 30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6" name="Line 30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77" name="Line 309"/>
          <p:cNvSpPr>
            <a:spLocks noChangeShapeType="1"/>
          </p:cNvSpPr>
          <p:nvPr/>
        </p:nvSpPr>
        <p:spPr bwMode="auto">
          <a:xfrm rot="-5400000">
            <a:off x="1852612" y="898526"/>
            <a:ext cx="42863"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8" name="Line 310"/>
          <p:cNvSpPr>
            <a:spLocks noChangeShapeType="1"/>
          </p:cNvSpPr>
          <p:nvPr/>
        </p:nvSpPr>
        <p:spPr bwMode="auto">
          <a:xfrm rot="-5400000">
            <a:off x="1847057" y="821531"/>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79" name="Line 311"/>
          <p:cNvSpPr>
            <a:spLocks noChangeShapeType="1"/>
          </p:cNvSpPr>
          <p:nvPr/>
        </p:nvSpPr>
        <p:spPr bwMode="auto">
          <a:xfrm rot="16200000" flipH="1">
            <a:off x="1847057" y="861218"/>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80" name="Line 312"/>
          <p:cNvSpPr>
            <a:spLocks noChangeShapeType="1"/>
          </p:cNvSpPr>
          <p:nvPr/>
        </p:nvSpPr>
        <p:spPr bwMode="auto">
          <a:xfrm rot="16200000" flipV="1">
            <a:off x="1820862" y="1182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81" name="Line 313"/>
          <p:cNvSpPr>
            <a:spLocks noChangeShapeType="1"/>
          </p:cNvSpPr>
          <p:nvPr/>
        </p:nvSpPr>
        <p:spPr bwMode="auto">
          <a:xfrm rot="-5400000" flipH="1" flipV="1">
            <a:off x="1820862" y="935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82" name="Group 314"/>
          <p:cNvGrpSpPr>
            <a:grpSpLocks/>
          </p:cNvGrpSpPr>
          <p:nvPr/>
        </p:nvGrpSpPr>
        <p:grpSpPr bwMode="auto">
          <a:xfrm rot="-5400000">
            <a:off x="1789113" y="1382712"/>
            <a:ext cx="158750" cy="111125"/>
            <a:chOff x="2619" y="1091"/>
            <a:chExt cx="100" cy="70"/>
          </a:xfrm>
        </p:grpSpPr>
        <p:sp>
          <p:nvSpPr>
            <p:cNvPr id="263483" name="Oval 31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84" name="Line 31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85" name="Line 31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486" name="Group 318"/>
          <p:cNvGrpSpPr>
            <a:grpSpLocks/>
          </p:cNvGrpSpPr>
          <p:nvPr/>
        </p:nvGrpSpPr>
        <p:grpSpPr bwMode="auto">
          <a:xfrm rot="-5400000">
            <a:off x="1893094" y="1072357"/>
            <a:ext cx="77787" cy="57150"/>
            <a:chOff x="2834" y="1154"/>
            <a:chExt cx="49" cy="36"/>
          </a:xfrm>
        </p:grpSpPr>
        <p:sp>
          <p:nvSpPr>
            <p:cNvPr id="263487" name="Line 31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88" name="Line 32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489" name="Line 321"/>
          <p:cNvSpPr>
            <a:spLocks noChangeShapeType="1"/>
          </p:cNvSpPr>
          <p:nvPr/>
        </p:nvSpPr>
        <p:spPr bwMode="auto">
          <a:xfrm flipH="1">
            <a:off x="1955800" y="1308100"/>
            <a:ext cx="1587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90" name="Text Box 322"/>
          <p:cNvSpPr txBox="1">
            <a:spLocks noChangeArrowheads="1"/>
          </p:cNvSpPr>
          <p:nvPr/>
        </p:nvSpPr>
        <p:spPr bwMode="auto">
          <a:xfrm>
            <a:off x="1217613" y="685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LVB0</a:t>
            </a:r>
          </a:p>
        </p:txBody>
      </p:sp>
      <p:sp>
        <p:nvSpPr>
          <p:cNvPr id="263491" name="Line 323"/>
          <p:cNvSpPr>
            <a:spLocks noChangeShapeType="1"/>
          </p:cNvSpPr>
          <p:nvPr/>
        </p:nvSpPr>
        <p:spPr bwMode="auto">
          <a:xfrm flipH="1">
            <a:off x="1566863" y="12573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92" name="Line 324"/>
          <p:cNvSpPr>
            <a:spLocks noChangeShapeType="1"/>
          </p:cNvSpPr>
          <p:nvPr/>
        </p:nvSpPr>
        <p:spPr bwMode="auto">
          <a:xfrm>
            <a:off x="2114550" y="1214438"/>
            <a:ext cx="0" cy="857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93" name="Group 325"/>
          <p:cNvGrpSpPr>
            <a:grpSpLocks/>
          </p:cNvGrpSpPr>
          <p:nvPr/>
        </p:nvGrpSpPr>
        <p:grpSpPr bwMode="auto">
          <a:xfrm rot="5400000">
            <a:off x="2184400" y="992188"/>
            <a:ext cx="282575" cy="171450"/>
            <a:chOff x="936" y="744"/>
            <a:chExt cx="178" cy="108"/>
          </a:xfrm>
        </p:grpSpPr>
        <p:sp>
          <p:nvSpPr>
            <p:cNvPr id="263494" name="Line 326"/>
            <p:cNvSpPr>
              <a:spLocks noChangeShapeType="1"/>
            </p:cNvSpPr>
            <p:nvPr/>
          </p:nvSpPr>
          <p:spPr bwMode="auto">
            <a:xfrm flipH="1" flipV="1">
              <a:off x="1003" y="795"/>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95" name="AutoShape 327"/>
            <p:cNvSpPr>
              <a:spLocks noChangeArrowheads="1"/>
            </p:cNvSpPr>
            <p:nvPr/>
          </p:nvSpPr>
          <p:spPr bwMode="auto">
            <a:xfrm rot="5400000" flipH="1">
              <a:off x="919" y="761"/>
              <a:ext cx="108" cy="74"/>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496" name="Oval 328"/>
          <p:cNvSpPr>
            <a:spLocks noChangeArrowheads="1"/>
          </p:cNvSpPr>
          <p:nvPr/>
        </p:nvSpPr>
        <p:spPr bwMode="auto">
          <a:xfrm>
            <a:off x="2305050" y="11731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497" name="Group 329"/>
          <p:cNvGrpSpPr>
            <a:grpSpLocks/>
          </p:cNvGrpSpPr>
          <p:nvPr/>
        </p:nvGrpSpPr>
        <p:grpSpPr bwMode="auto">
          <a:xfrm flipV="1">
            <a:off x="5400675" y="1995488"/>
            <a:ext cx="681038" cy="188912"/>
            <a:chOff x="2621" y="712"/>
            <a:chExt cx="429" cy="119"/>
          </a:xfrm>
        </p:grpSpPr>
        <p:sp>
          <p:nvSpPr>
            <p:cNvPr id="263498" name="Rectangle 330"/>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499" name="Rectangle 331"/>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00" name="Group 332"/>
            <p:cNvGrpSpPr>
              <a:grpSpLocks/>
            </p:cNvGrpSpPr>
            <p:nvPr/>
          </p:nvGrpSpPr>
          <p:grpSpPr bwMode="auto">
            <a:xfrm>
              <a:off x="2788" y="795"/>
              <a:ext cx="49" cy="36"/>
              <a:chOff x="2834" y="1154"/>
              <a:chExt cx="49" cy="36"/>
            </a:xfrm>
          </p:grpSpPr>
          <p:sp>
            <p:nvSpPr>
              <p:cNvPr id="263501" name="Line 3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02" name="Line 3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503" name="Line 335"/>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04" name="Line 336"/>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05" name="Line 337"/>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06" name="Line 338"/>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07" name="Line 339"/>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08" name="Group 340"/>
            <p:cNvGrpSpPr>
              <a:grpSpLocks/>
            </p:cNvGrpSpPr>
            <p:nvPr/>
          </p:nvGrpSpPr>
          <p:grpSpPr bwMode="auto">
            <a:xfrm>
              <a:off x="2621" y="738"/>
              <a:ext cx="100" cy="70"/>
              <a:chOff x="2619" y="1091"/>
              <a:chExt cx="100" cy="70"/>
            </a:xfrm>
          </p:grpSpPr>
          <p:sp>
            <p:nvSpPr>
              <p:cNvPr id="263509" name="Oval 34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10" name="Line 34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11" name="Line 34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512" name="Group 344"/>
            <p:cNvGrpSpPr>
              <a:grpSpLocks/>
            </p:cNvGrpSpPr>
            <p:nvPr/>
          </p:nvGrpSpPr>
          <p:grpSpPr bwMode="auto">
            <a:xfrm>
              <a:off x="2859" y="795"/>
              <a:ext cx="49" cy="36"/>
              <a:chOff x="2834" y="1154"/>
              <a:chExt cx="49" cy="36"/>
            </a:xfrm>
          </p:grpSpPr>
          <p:sp>
            <p:nvSpPr>
              <p:cNvPr id="263513" name="Line 34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14" name="Line 34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3515" name="Line 347"/>
          <p:cNvSpPr>
            <a:spLocks noChangeShapeType="1"/>
          </p:cNvSpPr>
          <p:nvPr/>
        </p:nvSpPr>
        <p:spPr bwMode="auto">
          <a:xfrm>
            <a:off x="5859463" y="2181225"/>
            <a:ext cx="0" cy="19526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16" name="Text Box 348"/>
          <p:cNvSpPr txBox="1">
            <a:spLocks noChangeArrowheads="1"/>
          </p:cNvSpPr>
          <p:nvPr/>
        </p:nvSpPr>
        <p:spPr bwMode="auto">
          <a:xfrm>
            <a:off x="5929313" y="21590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263518" name="Oval 350"/>
          <p:cNvSpPr>
            <a:spLocks noChangeArrowheads="1"/>
          </p:cNvSpPr>
          <p:nvPr/>
        </p:nvSpPr>
        <p:spPr bwMode="auto">
          <a:xfrm rot="-5400000">
            <a:off x="980282" y="4147344"/>
            <a:ext cx="242887" cy="250825"/>
          </a:xfrm>
          <a:prstGeom prst="ellipse">
            <a:avLst/>
          </a:prstGeom>
          <a:noFill/>
          <a:ln w="2857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19" name="Line 351"/>
          <p:cNvSpPr>
            <a:spLocks noChangeShapeType="1"/>
          </p:cNvSpPr>
          <p:nvPr/>
        </p:nvSpPr>
        <p:spPr bwMode="auto">
          <a:xfrm rot="16200000" flipV="1">
            <a:off x="1016794" y="4196556"/>
            <a:ext cx="161925" cy="150813"/>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0" name="Line 352"/>
          <p:cNvSpPr>
            <a:spLocks noChangeShapeType="1"/>
          </p:cNvSpPr>
          <p:nvPr/>
        </p:nvSpPr>
        <p:spPr bwMode="auto">
          <a:xfrm rot="-5400000">
            <a:off x="1012825" y="4170363"/>
            <a:ext cx="161925" cy="196850"/>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1" name="Line 353"/>
          <p:cNvSpPr>
            <a:spLocks noChangeShapeType="1"/>
          </p:cNvSpPr>
          <p:nvPr/>
        </p:nvSpPr>
        <p:spPr bwMode="auto">
          <a:xfrm rot="-5400000">
            <a:off x="1347788" y="4170362"/>
            <a:ext cx="0" cy="219075"/>
          </a:xfrm>
          <a:prstGeom prst="line">
            <a:avLst/>
          </a:prstGeom>
          <a:noFill/>
          <a:ln w="28575">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2" name="Text Box 354"/>
          <p:cNvSpPr txBox="1">
            <a:spLocks noChangeArrowheads="1"/>
          </p:cNvSpPr>
          <p:nvPr/>
        </p:nvSpPr>
        <p:spPr bwMode="auto">
          <a:xfrm>
            <a:off x="6015038" y="3783013"/>
            <a:ext cx="2976562"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finish resets all Sequencers to off position and the Cycle in Progress indicator goes off.</a:t>
            </a:r>
          </a:p>
        </p:txBody>
      </p:sp>
      <p:sp>
        <p:nvSpPr>
          <p:cNvPr id="263523" name="Line 355"/>
          <p:cNvSpPr>
            <a:spLocks noChangeShapeType="1"/>
          </p:cNvSpPr>
          <p:nvPr/>
        </p:nvSpPr>
        <p:spPr bwMode="auto">
          <a:xfrm flipH="1">
            <a:off x="5737225" y="1231900"/>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4" name="Line 356"/>
          <p:cNvSpPr>
            <a:spLocks noChangeShapeType="1"/>
          </p:cNvSpPr>
          <p:nvPr/>
        </p:nvSpPr>
        <p:spPr bwMode="auto">
          <a:xfrm>
            <a:off x="5810250" y="1847850"/>
            <a:ext cx="0" cy="1412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5" name="Line 357"/>
          <p:cNvSpPr>
            <a:spLocks noChangeShapeType="1"/>
          </p:cNvSpPr>
          <p:nvPr/>
        </p:nvSpPr>
        <p:spPr bwMode="auto">
          <a:xfrm>
            <a:off x="5672138" y="1644650"/>
            <a:ext cx="0" cy="1857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6" name="Line 358"/>
          <p:cNvSpPr>
            <a:spLocks noChangeShapeType="1"/>
          </p:cNvSpPr>
          <p:nvPr/>
        </p:nvSpPr>
        <p:spPr bwMode="auto">
          <a:xfrm flipH="1">
            <a:off x="5657850" y="1830388"/>
            <a:ext cx="379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27" name="Group 359"/>
          <p:cNvGrpSpPr>
            <a:grpSpLocks/>
          </p:cNvGrpSpPr>
          <p:nvPr/>
        </p:nvGrpSpPr>
        <p:grpSpPr bwMode="auto">
          <a:xfrm rot="16200000" flipV="1">
            <a:off x="5706269" y="1215231"/>
            <a:ext cx="190500" cy="681038"/>
            <a:chOff x="1264" y="687"/>
            <a:chExt cx="120" cy="429"/>
          </a:xfrm>
        </p:grpSpPr>
        <p:sp>
          <p:nvSpPr>
            <p:cNvPr id="263528" name="Rectangle 360"/>
            <p:cNvSpPr>
              <a:spLocks noChangeArrowheads="1"/>
            </p:cNvSpPr>
            <p:nvPr/>
          </p:nvSpPr>
          <p:spPr bwMode="auto">
            <a:xfrm rot="5400000" flipH="1">
              <a:off x="1262" y="768"/>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29" name="Rectangle 361"/>
            <p:cNvSpPr>
              <a:spLocks noChangeArrowheads="1"/>
            </p:cNvSpPr>
            <p:nvPr/>
          </p:nvSpPr>
          <p:spPr bwMode="auto">
            <a:xfrm rot="5400000" flipH="1">
              <a:off x="1262" y="891"/>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30" name="Group 362"/>
            <p:cNvGrpSpPr>
              <a:grpSpLocks/>
            </p:cNvGrpSpPr>
            <p:nvPr/>
          </p:nvGrpSpPr>
          <p:grpSpPr bwMode="auto">
            <a:xfrm rot="5400000" flipH="1">
              <a:off x="1258" y="907"/>
              <a:ext cx="49" cy="36"/>
              <a:chOff x="2834" y="1154"/>
              <a:chExt cx="49" cy="36"/>
            </a:xfrm>
          </p:grpSpPr>
          <p:sp>
            <p:nvSpPr>
              <p:cNvPr id="263531" name="Line 36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32" name="Line 36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3533" name="Line 365"/>
            <p:cNvSpPr>
              <a:spLocks noChangeShapeType="1"/>
            </p:cNvSpPr>
            <p:nvPr/>
          </p:nvSpPr>
          <p:spPr bwMode="auto">
            <a:xfrm rot="5400000" flipH="1">
              <a:off x="1306" y="726"/>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34" name="Line 366"/>
            <p:cNvSpPr>
              <a:spLocks noChangeShapeType="1"/>
            </p:cNvSpPr>
            <p:nvPr/>
          </p:nvSpPr>
          <p:spPr bwMode="auto">
            <a:xfrm rot="5400000" flipH="1">
              <a:off x="1309" y="677"/>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35" name="Line 367"/>
            <p:cNvSpPr>
              <a:spLocks noChangeShapeType="1"/>
            </p:cNvSpPr>
            <p:nvPr/>
          </p:nvSpPr>
          <p:spPr bwMode="auto">
            <a:xfrm rot="5400000">
              <a:off x="1309" y="702"/>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36" name="Line 368"/>
            <p:cNvSpPr>
              <a:spLocks noChangeShapeType="1"/>
            </p:cNvSpPr>
            <p:nvPr/>
          </p:nvSpPr>
          <p:spPr bwMode="auto">
            <a:xfrm rot="5400000" flipH="1" flipV="1">
              <a:off x="1299" y="905"/>
              <a:ext cx="54" cy="116"/>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37" name="Line 369"/>
            <p:cNvSpPr>
              <a:spLocks noChangeShapeType="1"/>
            </p:cNvSpPr>
            <p:nvPr/>
          </p:nvSpPr>
          <p:spPr bwMode="auto">
            <a:xfrm rot="5400000" flipV="1">
              <a:off x="1299" y="749"/>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38" name="Group 370"/>
            <p:cNvGrpSpPr>
              <a:grpSpLocks/>
            </p:cNvGrpSpPr>
            <p:nvPr/>
          </p:nvGrpSpPr>
          <p:grpSpPr bwMode="auto">
            <a:xfrm rot="5400000" flipH="1">
              <a:off x="1273" y="1031"/>
              <a:ext cx="100" cy="70"/>
              <a:chOff x="2619" y="1091"/>
              <a:chExt cx="100" cy="70"/>
            </a:xfrm>
          </p:grpSpPr>
          <p:sp>
            <p:nvSpPr>
              <p:cNvPr id="263539" name="Oval 37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40" name="Line 37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41" name="Line 37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3542" name="Group 374"/>
            <p:cNvGrpSpPr>
              <a:grpSpLocks/>
            </p:cNvGrpSpPr>
            <p:nvPr/>
          </p:nvGrpSpPr>
          <p:grpSpPr bwMode="auto">
            <a:xfrm rot="5400000" flipH="1">
              <a:off x="1258" y="836"/>
              <a:ext cx="49" cy="36"/>
              <a:chOff x="2834" y="1154"/>
              <a:chExt cx="49" cy="36"/>
            </a:xfrm>
          </p:grpSpPr>
          <p:sp>
            <p:nvSpPr>
              <p:cNvPr id="263543" name="Line 3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44" name="Line 3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63545" name="Oval 377"/>
          <p:cNvSpPr>
            <a:spLocks noChangeArrowheads="1"/>
          </p:cNvSpPr>
          <p:nvPr/>
        </p:nvSpPr>
        <p:spPr bwMode="auto">
          <a:xfrm>
            <a:off x="5789613" y="18002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63546" name="Group 378"/>
          <p:cNvGrpSpPr>
            <a:grpSpLocks/>
          </p:cNvGrpSpPr>
          <p:nvPr/>
        </p:nvGrpSpPr>
        <p:grpSpPr bwMode="auto">
          <a:xfrm flipH="1">
            <a:off x="5891213" y="1720850"/>
            <a:ext cx="311150" cy="212725"/>
            <a:chOff x="1783" y="2458"/>
            <a:chExt cx="196" cy="134"/>
          </a:xfrm>
        </p:grpSpPr>
        <p:sp>
          <p:nvSpPr>
            <p:cNvPr id="263547" name="Line 379"/>
            <p:cNvSpPr>
              <a:spLocks noChangeShapeType="1"/>
            </p:cNvSpPr>
            <p:nvPr/>
          </p:nvSpPr>
          <p:spPr bwMode="auto">
            <a:xfrm flipH="1" flipV="1">
              <a:off x="1868" y="2527"/>
              <a:ext cx="111"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3548" name="AutoShape 380"/>
            <p:cNvSpPr>
              <a:spLocks noChangeArrowheads="1"/>
            </p:cNvSpPr>
            <p:nvPr/>
          </p:nvSpPr>
          <p:spPr bwMode="auto">
            <a:xfrm rot="5400000" flipH="1">
              <a:off x="1762" y="2479"/>
              <a:ext cx="134" cy="9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3549" name="Text Box 381"/>
          <p:cNvSpPr txBox="1">
            <a:spLocks noChangeArrowheads="1"/>
          </p:cNvSpPr>
          <p:nvPr/>
        </p:nvSpPr>
        <p:spPr bwMode="auto">
          <a:xfrm>
            <a:off x="5929313" y="116998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solidFill>
                  <a:srgbClr val="FF6600"/>
                </a:solidFill>
              </a:rPr>
              <a:t>LVA0</a:t>
            </a:r>
          </a:p>
        </p:txBody>
      </p:sp>
      <p:sp>
        <p:nvSpPr>
          <p:cNvPr id="263550" name="AutoShape 382">
            <a:hlinkClick r:id="rId2" action="ppaction://hlinksldjump" highlightClick="1"/>
          </p:cNvPr>
          <p:cNvSpPr>
            <a:spLocks noChangeArrowheads="1"/>
          </p:cNvSpPr>
          <p:nvPr/>
        </p:nvSpPr>
        <p:spPr bwMode="auto">
          <a:xfrm>
            <a:off x="8496300" y="6078538"/>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3551" name="AutoShape 383">
            <a:hlinkClick r:id="rId3" action="ppaction://hlinksldjump" highlightClick="1"/>
          </p:cNvPr>
          <p:cNvSpPr>
            <a:spLocks noChangeArrowheads="1"/>
          </p:cNvSpPr>
          <p:nvPr/>
        </p:nvSpPr>
        <p:spPr bwMode="auto">
          <a:xfrm>
            <a:off x="8493125" y="56261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p:cNvSpPr>
            <a:spLocks noGrp="1"/>
          </p:cNvSpPr>
          <p:nvPr>
            <p:ph type="sldNum" sz="quarter" idx="12"/>
          </p:nvPr>
        </p:nvSpPr>
        <p:spPr/>
        <p:txBody>
          <a:bodyPr/>
          <a:lstStyle/>
          <a:p>
            <a:fld id="{AD6B1397-5DAD-D944-93D5-53D33E19F340}" type="slidenum">
              <a:rPr lang="en-US"/>
              <a:pPr/>
              <a:t>196</a:t>
            </a:fld>
            <a:endParaRPr lang="en-US"/>
          </a:p>
        </p:txBody>
      </p:sp>
      <p:sp>
        <p:nvSpPr>
          <p:cNvPr id="32770" name="Rectangle 2"/>
          <p:cNvSpPr>
            <a:spLocks noGrp="1" noChangeArrowheads="1"/>
          </p:cNvSpPr>
          <p:nvPr>
            <p:ph type="title"/>
          </p:nvPr>
        </p:nvSpPr>
        <p:spPr>
          <a:xfrm>
            <a:off x="609600" y="152400"/>
            <a:ext cx="7772400" cy="1295400"/>
          </a:xfrm>
        </p:spPr>
        <p:txBody>
          <a:bodyPr/>
          <a:lstStyle/>
          <a:p>
            <a:pPr algn="ctr"/>
            <a:r>
              <a:rPr lang="ja-JP" altLang="en-US" sz="4000">
                <a:latin typeface="Arial"/>
              </a:rPr>
              <a:t>“</a:t>
            </a:r>
            <a:r>
              <a:rPr lang="en-US" sz="4000"/>
              <a:t>Fluid Power Circuits Explained</a:t>
            </a:r>
            <a:r>
              <a:rPr lang="ja-JP" altLang="en-US" sz="4000">
                <a:latin typeface="Arial"/>
              </a:rPr>
              <a:t>”</a:t>
            </a:r>
            <a:r>
              <a:rPr lang="en-US" sz="2400"/>
              <a:t> </a:t>
            </a:r>
            <a:br>
              <a:rPr lang="en-US" sz="2400"/>
            </a:br>
            <a:endParaRPr lang="en-US" sz="2400"/>
          </a:p>
        </p:txBody>
      </p:sp>
      <p:sp>
        <p:nvSpPr>
          <p:cNvPr id="32771" name="Rectangle 3" descr="Rectangle: Click to edit Master text styles&#10;Second level&#10;Third level&#10;Fourth level&#10;Fifth level"/>
          <p:cNvSpPr>
            <a:spLocks noGrp="1" noChangeArrowheads="1"/>
          </p:cNvSpPr>
          <p:nvPr>
            <p:ph type="body" idx="1"/>
          </p:nvPr>
        </p:nvSpPr>
        <p:spPr>
          <a:xfrm>
            <a:off x="152400" y="1676400"/>
            <a:ext cx="8839200" cy="4473575"/>
          </a:xfrm>
        </p:spPr>
        <p:txBody>
          <a:bodyPr/>
          <a:lstStyle/>
          <a:p>
            <a:pPr algn="ctr">
              <a:buFont typeface="Wingdings" charset="0"/>
              <a:buNone/>
            </a:pPr>
            <a:r>
              <a:rPr lang="en-US" b="1"/>
              <a:t>This information was taken from </a:t>
            </a:r>
          </a:p>
          <a:p>
            <a:pPr algn="ctr">
              <a:buFont typeface="Wingdings" charset="0"/>
              <a:buNone/>
            </a:pPr>
            <a:r>
              <a:rPr lang="ja-JP" altLang="en-US" b="1">
                <a:latin typeface="Arial"/>
              </a:rPr>
              <a:t>“</a:t>
            </a:r>
            <a:r>
              <a:rPr lang="en-US" b="1"/>
              <a:t>Fluid Power Circuits Explained</a:t>
            </a:r>
            <a:r>
              <a:rPr lang="ja-JP" altLang="en-US" b="1">
                <a:latin typeface="Arial"/>
              </a:rPr>
              <a:t>”</a:t>
            </a:r>
            <a:endParaRPr lang="en-US" b="1"/>
          </a:p>
          <a:p>
            <a:pPr algn="ctr">
              <a:buFont typeface="Wingdings" charset="0"/>
              <a:buNone/>
            </a:pPr>
            <a:r>
              <a:rPr lang="en-US" b="1"/>
              <a:t>It covers these components and other circuits commonly used in industry</a:t>
            </a:r>
          </a:p>
          <a:p>
            <a:pPr algn="ctr">
              <a:buFont typeface="Wingdings" charset="0"/>
              <a:buNone/>
            </a:pPr>
            <a:r>
              <a:rPr lang="en-US" sz="1600" b="1"/>
              <a:t> </a:t>
            </a:r>
          </a:p>
          <a:p>
            <a:pPr algn="ctr">
              <a:buFont typeface="Wingdings" charset="0"/>
              <a:buNone/>
            </a:pPr>
            <a:r>
              <a:rPr lang="en-US" b="1"/>
              <a:t>Learn about the ways Air Logic Controls can replace expensive electrical controls in some applications </a:t>
            </a:r>
          </a:p>
        </p:txBody>
      </p:sp>
    </p:spTree>
  </p:cSld>
  <p:clrMapOvr>
    <a:masterClrMapping/>
  </p:clrMapOvr>
  <p:transition xmlns:p14="http://schemas.microsoft.com/office/powerpoint/2010/main">
    <p:checker/>
  </p:transition>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Slide Number Placeholder 5"/>
          <p:cNvSpPr>
            <a:spLocks noGrp="1"/>
          </p:cNvSpPr>
          <p:nvPr>
            <p:ph type="sldNum" sz="quarter" idx="12"/>
          </p:nvPr>
        </p:nvSpPr>
        <p:spPr/>
        <p:txBody>
          <a:bodyPr/>
          <a:lstStyle/>
          <a:p>
            <a:fld id="{29C0F09F-378C-0946-986C-1ACAC0546C2C}" type="slidenum">
              <a:rPr lang="en-US"/>
              <a:pPr/>
              <a:t>197</a:t>
            </a:fld>
            <a:endParaRPr lang="en-US"/>
          </a:p>
        </p:txBody>
      </p:sp>
      <p:sp>
        <p:nvSpPr>
          <p:cNvPr id="33794" name="Rectangle 2"/>
          <p:cNvSpPr>
            <a:spLocks noGrp="1" noChangeArrowheads="1"/>
          </p:cNvSpPr>
          <p:nvPr>
            <p:ph type="title"/>
          </p:nvPr>
        </p:nvSpPr>
        <p:spPr>
          <a:xfrm>
            <a:off x="609600" y="152400"/>
            <a:ext cx="7772400" cy="1295400"/>
          </a:xfrm>
        </p:spPr>
        <p:txBody>
          <a:bodyPr/>
          <a:lstStyle/>
          <a:p>
            <a:pPr algn="ctr"/>
            <a:r>
              <a:rPr lang="en-US" sz="2400"/>
              <a:t>For More Information on Air Logic Controls and Many Other Fluid Power Circuits See </a:t>
            </a:r>
            <a:r>
              <a:rPr lang="ja-JP" altLang="en-US" sz="2400">
                <a:latin typeface="Arial"/>
              </a:rPr>
              <a:t>“</a:t>
            </a:r>
            <a:r>
              <a:rPr lang="en-US" sz="2400"/>
              <a:t>Fluid Power Circuits Explained</a:t>
            </a:r>
            <a:r>
              <a:rPr lang="ja-JP" altLang="en-US" sz="2400">
                <a:latin typeface="Arial"/>
              </a:rPr>
              <a:t>”</a:t>
            </a:r>
            <a:r>
              <a:rPr lang="en-US" sz="2400"/>
              <a:t> by the Author of this Presentation</a:t>
            </a:r>
          </a:p>
        </p:txBody>
      </p:sp>
      <p:sp>
        <p:nvSpPr>
          <p:cNvPr id="33795" name="Rectangle 3" descr="Rectangle: Click to edit Master text styles&#10;Second level&#10;Third level&#10;Fourth level&#10;Fifth level"/>
          <p:cNvSpPr>
            <a:spLocks noGrp="1" noChangeArrowheads="1"/>
          </p:cNvSpPr>
          <p:nvPr>
            <p:ph type="body" idx="1"/>
          </p:nvPr>
        </p:nvSpPr>
        <p:spPr>
          <a:xfrm>
            <a:off x="609600" y="1676400"/>
            <a:ext cx="8153400" cy="4473575"/>
          </a:xfrm>
        </p:spPr>
        <p:txBody>
          <a:bodyPr/>
          <a:lstStyle/>
          <a:p>
            <a:r>
              <a:rPr lang="en-US" sz="2000"/>
              <a:t>Table of Contents from </a:t>
            </a:r>
            <a:r>
              <a:rPr lang="ja-JP" altLang="en-US" sz="2000">
                <a:latin typeface="Arial"/>
              </a:rPr>
              <a:t>“</a:t>
            </a:r>
            <a:r>
              <a:rPr lang="en-US" sz="2000"/>
              <a:t>Fluid Power Circuits Explained</a:t>
            </a:r>
            <a:r>
              <a:rPr lang="ja-JP" altLang="en-US" sz="2000">
                <a:latin typeface="Arial"/>
              </a:rPr>
              <a:t>”</a:t>
            </a:r>
            <a:endParaRPr lang="en-US" sz="2000"/>
          </a:p>
          <a:p>
            <a:pPr>
              <a:buFont typeface="Wingdings" charset="0"/>
              <a:buNone/>
            </a:pPr>
            <a:endParaRPr lang="en-US" sz="900"/>
          </a:p>
          <a:p>
            <a:pPr>
              <a:buFont typeface="Wingdings" charset="0"/>
              <a:buNone/>
            </a:pPr>
            <a:r>
              <a:rPr lang="en-US" sz="1600" b="1"/>
              <a:t> 1. Accumulator Circuits 		      13. Intensifier Circuits </a:t>
            </a:r>
          </a:p>
          <a:p>
            <a:pPr>
              <a:buFont typeface="Wingdings" charset="0"/>
              <a:buNone/>
            </a:pPr>
            <a:r>
              <a:rPr lang="en-US" sz="1600" b="1"/>
              <a:t> </a:t>
            </a:r>
            <a:r>
              <a:rPr lang="en-US" sz="1600" b="1">
                <a:solidFill>
                  <a:srgbClr val="FF3300"/>
                </a:solidFill>
              </a:rPr>
              <a:t>2. Air Logic Valve Circuits 	</a:t>
            </a:r>
            <a:r>
              <a:rPr lang="en-US" sz="1600" b="1"/>
              <a:t>	      14. Proportional Control Valve Circuits </a:t>
            </a:r>
          </a:p>
          <a:p>
            <a:pPr>
              <a:buFont typeface="Wingdings" charset="0"/>
              <a:buNone/>
            </a:pPr>
            <a:r>
              <a:rPr lang="en-US" sz="1600" b="1"/>
              <a:t> 3. Air-Oil Circuits		    	      15. Pump Circuits </a:t>
            </a:r>
          </a:p>
          <a:p>
            <a:pPr>
              <a:buFont typeface="Wingdings" charset="0"/>
              <a:buNone/>
            </a:pPr>
            <a:r>
              <a:rPr lang="en-US" sz="1600" b="1"/>
              <a:t> 4. Cartridge Valve Circuits 	      16. Reducing Valve Circuits </a:t>
            </a:r>
          </a:p>
          <a:p>
            <a:pPr>
              <a:buFont typeface="Wingdings" charset="0"/>
              <a:buNone/>
            </a:pPr>
            <a:r>
              <a:rPr lang="en-US" sz="1600" b="1"/>
              <a:t> 5. Counter Balance Valve Circuits	      17. Regeneration Circuits </a:t>
            </a:r>
          </a:p>
          <a:p>
            <a:pPr>
              <a:buFont typeface="Wingdings" charset="0"/>
              <a:buNone/>
            </a:pPr>
            <a:r>
              <a:rPr lang="en-US" sz="1600" b="1"/>
              <a:t> 6. Cylinder Circuits 		      18. Relief Valve Circuits </a:t>
            </a:r>
          </a:p>
          <a:p>
            <a:pPr>
              <a:buFont typeface="Wingdings" charset="0"/>
              <a:buNone/>
            </a:pPr>
            <a:r>
              <a:rPr lang="en-US" sz="1600" b="1"/>
              <a:t> 7. Decompression Circuits 	      19. Rotary Actuator Circuits </a:t>
            </a:r>
          </a:p>
          <a:p>
            <a:pPr>
              <a:buFont typeface="Wingdings" charset="0"/>
              <a:buNone/>
            </a:pPr>
            <a:r>
              <a:rPr lang="en-US" sz="1600" b="1"/>
              <a:t> 8. Directional Control Valve Circuits      20. Sequence Valve Circuits </a:t>
            </a:r>
          </a:p>
          <a:p>
            <a:pPr>
              <a:buFont typeface="Wingdings" charset="0"/>
              <a:buNone/>
            </a:pPr>
            <a:r>
              <a:rPr lang="en-US" sz="1600" b="1"/>
              <a:t> 9. Filter Circuits 			       21. Servo Control Valve Circuits </a:t>
            </a:r>
          </a:p>
          <a:p>
            <a:pPr>
              <a:buFont typeface="Wingdings" charset="0"/>
              <a:buNone/>
            </a:pPr>
            <a:r>
              <a:rPr lang="en-US" sz="1600" b="1"/>
              <a:t>10.  Flow Control Circuits 		       22. Synchronizing Circuits </a:t>
            </a:r>
          </a:p>
          <a:p>
            <a:pPr>
              <a:buFont typeface="Wingdings" charset="0"/>
              <a:buNone/>
            </a:pPr>
            <a:r>
              <a:rPr lang="en-US" sz="1600" b="1"/>
              <a:t>11. Flow Divider Circuits 		       23. Sample Actual Circuits </a:t>
            </a:r>
          </a:p>
          <a:p>
            <a:pPr>
              <a:buFont typeface="Wingdings" charset="0"/>
              <a:buNone/>
            </a:pPr>
            <a:r>
              <a:rPr lang="en-US" sz="1600" b="1"/>
              <a:t>12. Fluid Motor Circuits </a:t>
            </a:r>
          </a:p>
        </p:txBody>
      </p:sp>
    </p:spTree>
  </p:cSld>
  <p:clrMapOvr>
    <a:masterClrMapping/>
  </p:clrMapOvr>
  <p:transition xmlns:p14="http://schemas.microsoft.com/office/powerpoint/2010/main">
    <p:checker/>
  </p:transition>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Slide Number Placeholder 5"/>
          <p:cNvSpPr>
            <a:spLocks noGrp="1"/>
          </p:cNvSpPr>
          <p:nvPr>
            <p:ph type="sldNum" sz="quarter" idx="12"/>
          </p:nvPr>
        </p:nvSpPr>
        <p:spPr/>
        <p:txBody>
          <a:bodyPr/>
          <a:lstStyle/>
          <a:p>
            <a:fld id="{05A9EB4A-87A5-954E-857C-2BB70B9E9401}" type="slidenum">
              <a:rPr lang="en-US"/>
              <a:pPr/>
              <a:t>198</a:t>
            </a:fld>
            <a:endParaRPr lang="en-US"/>
          </a:p>
        </p:txBody>
      </p:sp>
      <p:sp>
        <p:nvSpPr>
          <p:cNvPr id="34818" name="Rectangle 2"/>
          <p:cNvSpPr>
            <a:spLocks noGrp="1" noChangeArrowheads="1"/>
          </p:cNvSpPr>
          <p:nvPr>
            <p:ph type="title"/>
          </p:nvPr>
        </p:nvSpPr>
        <p:spPr>
          <a:xfrm>
            <a:off x="609600" y="152400"/>
            <a:ext cx="7772400" cy="533400"/>
          </a:xfrm>
        </p:spPr>
        <p:txBody>
          <a:bodyPr/>
          <a:lstStyle/>
          <a:p>
            <a:pPr algn="ctr"/>
            <a:r>
              <a:rPr lang="ja-JP" altLang="en-US" sz="2400">
                <a:latin typeface="Arial"/>
              </a:rPr>
              <a:t>“</a:t>
            </a:r>
            <a:r>
              <a:rPr lang="en-US" sz="2400"/>
              <a:t>Fluid Power Circuits Explained</a:t>
            </a:r>
            <a:r>
              <a:rPr lang="ja-JP" altLang="en-US" sz="2400">
                <a:latin typeface="Arial"/>
              </a:rPr>
              <a:t>”</a:t>
            </a:r>
            <a:endParaRPr lang="en-US" sz="2400"/>
          </a:p>
        </p:txBody>
      </p:sp>
      <p:sp>
        <p:nvSpPr>
          <p:cNvPr id="34819" name="Rectangle 3" descr="Rectangle: Click to edit Master text styles&#10;Second level&#10;Third level&#10;Fourth level&#10;Fifth level"/>
          <p:cNvSpPr>
            <a:spLocks noGrp="1" noChangeArrowheads="1"/>
          </p:cNvSpPr>
          <p:nvPr>
            <p:ph type="body" idx="1"/>
          </p:nvPr>
        </p:nvSpPr>
        <p:spPr>
          <a:xfrm>
            <a:off x="609600" y="1000125"/>
            <a:ext cx="8153400" cy="5235575"/>
          </a:xfrm>
        </p:spPr>
        <p:txBody>
          <a:bodyPr/>
          <a:lstStyle/>
          <a:p>
            <a:pPr>
              <a:lnSpc>
                <a:spcPct val="90000"/>
              </a:lnSpc>
              <a:buFont typeface="Wingdings" charset="0"/>
              <a:buNone/>
            </a:pPr>
            <a:r>
              <a:rPr lang="en-US" sz="1600" b="1">
                <a:solidFill>
                  <a:srgbClr val="000000"/>
                </a:solidFill>
                <a:latin typeface="Arial" charset="0"/>
                <a:cs typeface="Arial" charset="0"/>
              </a:rPr>
              <a:t> </a:t>
            </a:r>
            <a:r>
              <a:rPr lang="en-US" sz="1600" b="1">
                <a:solidFill>
                  <a:srgbClr val="FF3300"/>
                </a:solidFill>
                <a:latin typeface="Arial" charset="0"/>
                <a:cs typeface="Arial" charset="0"/>
              </a:rPr>
              <a:t>The book is in schematic format so you need to be familiar with Fluid Power symbols to understand the circuits.</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T</a:t>
            </a:r>
            <a:r>
              <a:rPr lang="en-US" sz="1600" b="1">
                <a:latin typeface="Arial" charset="0"/>
                <a:cs typeface="Arial" charset="0"/>
              </a:rPr>
              <a:t>he book contains 375 pages of basic pneumatic and hydraulic circuits shown in schematic form with an explanation of their function. It is in a convenient 3-ring binder format.</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a:t>
            </a:r>
            <a:r>
              <a:rPr lang="en-US" sz="1600" b="1">
                <a:latin typeface="Arial" charset="0"/>
                <a:cs typeface="Arial" charset="0"/>
              </a:rPr>
              <a:t>There are 22 sections covering Accumulators, Air Logics, Air-Oil Systems, Cartridge valves, Counter Balance Valves Cylinders, De-Compression, Directional Controls, Filters, Flow Dividers, Intensifiers, Proportional Valves, Pumps, Reducing Valves, Regeneration, Relief Valves, Rotary Actuators, Sequence Valves, Servo Controls and Synchronizing Circuits. There is also a section with some actual operating circuits with explanations.</a:t>
            </a:r>
          </a:p>
          <a:p>
            <a:pPr>
              <a:lnSpc>
                <a:spcPct val="90000"/>
              </a:lnSpc>
              <a:buFont typeface="Wingdings" charset="0"/>
              <a:buNone/>
            </a:pPr>
            <a:r>
              <a:rPr lang="en-US" sz="1600" b="1">
                <a:latin typeface="Symbol" charset="0"/>
                <a:cs typeface="Arial" charset="0"/>
              </a:rPr>
              <a:t>·</a:t>
            </a:r>
            <a:r>
              <a:rPr lang="en-US" sz="1600" b="1">
                <a:latin typeface="Times New Roman" charset="0"/>
                <a:cs typeface="Times New Roman" charset="0"/>
              </a:rPr>
              <a:t>     </a:t>
            </a:r>
            <a:r>
              <a:rPr lang="en-US" sz="1600" b="1">
                <a:latin typeface="Arial" charset="0"/>
                <a:cs typeface="Arial" charset="0"/>
              </a:rPr>
              <a:t>Most circuits show what happens when the valves and actuators cycle. A detailed explanation of the schematic explains cycle progress and possible problem areas. </a:t>
            </a:r>
          </a:p>
          <a:p>
            <a:pPr>
              <a:lnSpc>
                <a:spcPct val="90000"/>
              </a:lnSpc>
              <a:buFont typeface="Wingdings" charset="0"/>
              <a:buNone/>
            </a:pPr>
            <a:r>
              <a:rPr lang="en-US" sz="1600" b="1">
                <a:latin typeface="Arial" charset="0"/>
                <a:cs typeface="Arial" charset="0"/>
              </a:rPr>
              <a:t>   List price is $105.00 plus $7.95 S&amp;H for shipments in the continental U.S. All other countries will be billed actual postage/shipping cost for the requested method. Indiana residents add 5% Sales Tax.</a:t>
            </a:r>
          </a:p>
          <a:p>
            <a:pPr>
              <a:lnSpc>
                <a:spcPct val="90000"/>
              </a:lnSpc>
              <a:buFont typeface="Wingdings" charset="0"/>
              <a:buNone/>
            </a:pPr>
            <a:r>
              <a:rPr lang="en-US" sz="1600" b="1">
                <a:latin typeface="Arial" charset="0"/>
                <a:cs typeface="Arial" charset="0"/>
              </a:rPr>
              <a:t>Send a check or money order to:  HYDRA-PNEU CONSULTING, INC.</a:t>
            </a:r>
          </a:p>
          <a:p>
            <a:pPr>
              <a:lnSpc>
                <a:spcPct val="90000"/>
              </a:lnSpc>
              <a:buFont typeface="Wingdings" charset="0"/>
              <a:buNone/>
            </a:pPr>
            <a:r>
              <a:rPr lang="en-US" sz="1600" b="1">
                <a:latin typeface="Arial" charset="0"/>
                <a:cs typeface="Arial" charset="0"/>
              </a:rPr>
              <a:t>				           726 Outer Gray Street</a:t>
            </a:r>
          </a:p>
          <a:p>
            <a:pPr>
              <a:lnSpc>
                <a:spcPct val="90000"/>
              </a:lnSpc>
              <a:buFont typeface="Wingdings" charset="0"/>
              <a:buNone/>
            </a:pPr>
            <a:r>
              <a:rPr lang="en-US" sz="1600" b="1">
                <a:latin typeface="Arial" charset="0"/>
                <a:cs typeface="Arial" charset="0"/>
              </a:rPr>
              <a:t>				            Newburgh, IN  47630-1517</a:t>
            </a:r>
          </a:p>
          <a:p>
            <a:pPr>
              <a:lnSpc>
                <a:spcPct val="90000"/>
              </a:lnSpc>
              <a:buFont typeface="Wingdings" charset="0"/>
              <a:buNone/>
            </a:pPr>
            <a:endParaRPr lang="en-US" sz="1600" b="1">
              <a:latin typeface="Arial" charset="0"/>
              <a:cs typeface="Arial" charset="0"/>
            </a:endParaRPr>
          </a:p>
          <a:p>
            <a:pPr>
              <a:lnSpc>
                <a:spcPct val="90000"/>
              </a:lnSpc>
              <a:buFont typeface="Wingdings" charset="0"/>
              <a:buNone/>
            </a:pPr>
            <a:endParaRPr lang="en-US" sz="1600" b="1"/>
          </a:p>
        </p:txBody>
      </p:sp>
      <p:sp>
        <p:nvSpPr>
          <p:cNvPr id="34820" name="AutoShape 4">
            <a:hlinkClick r:id="rId2" action="ppaction://hlinksldjump" highlightClick="1"/>
          </p:cNvPr>
          <p:cNvSpPr>
            <a:spLocks noChangeArrowheads="1"/>
          </p:cNvSpPr>
          <p:nvPr/>
        </p:nvSpPr>
        <p:spPr bwMode="auto">
          <a:xfrm>
            <a:off x="8178800" y="6149975"/>
            <a:ext cx="355600" cy="303213"/>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checker/>
  </p:transition>
</p:sld>
</file>

<file path=ppt/slides/slide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 name="Rectangle 71"/>
          <p:cNvSpPr>
            <a:spLocks noGrp="1" noChangeArrowheads="1"/>
          </p:cNvSpPr>
          <p:nvPr>
            <p:ph type="sldNum" sz="quarter" idx="4"/>
          </p:nvPr>
        </p:nvSpPr>
        <p:spPr/>
        <p:txBody>
          <a:bodyPr/>
          <a:lstStyle/>
          <a:p>
            <a:fld id="{C1920CA8-C40B-CD46-9F66-9A0ADC8E040B}" type="slidenum">
              <a:rPr lang="en-US"/>
              <a:pPr/>
              <a:t>2</a:t>
            </a:fld>
            <a:endParaRPr lang="en-US"/>
          </a:p>
        </p:txBody>
      </p:sp>
      <p:sp>
        <p:nvSpPr>
          <p:cNvPr id="10242" name="Rectangle 2" descr="Rectangle: Click to edit Master text styles&#10;Second level&#10;Third level&#10;Fourth level&#10;Fifth level"/>
          <p:cNvSpPr>
            <a:spLocks noGrp="1" noChangeArrowheads="1"/>
          </p:cNvSpPr>
          <p:nvPr>
            <p:ph type="subTitle" idx="1"/>
          </p:nvPr>
        </p:nvSpPr>
        <p:spPr>
          <a:xfrm>
            <a:off x="1181100" y="1511300"/>
            <a:ext cx="7658100" cy="4495800"/>
          </a:xfrm>
        </p:spPr>
        <p:txBody>
          <a:bodyPr/>
          <a:lstStyle/>
          <a:p>
            <a:r>
              <a:rPr lang="en-US"/>
              <a:t>Left mouse click or Enter for next slide</a:t>
            </a:r>
          </a:p>
          <a:p>
            <a:r>
              <a:rPr lang="en-US"/>
              <a:t>Backspace for previous slide</a:t>
            </a:r>
          </a:p>
          <a:p>
            <a:r>
              <a:rPr lang="en-US"/>
              <a:t>Right mouse click to pull up menu to GO anywhere in program </a:t>
            </a:r>
          </a:p>
          <a:p>
            <a:r>
              <a:rPr lang="ja-JP" altLang="en-US">
                <a:latin typeface="Arial"/>
              </a:rPr>
              <a:t>“</a:t>
            </a:r>
            <a:r>
              <a:rPr lang="en-US"/>
              <a:t>Pause</a:t>
            </a:r>
            <a:r>
              <a:rPr lang="ja-JP" altLang="en-US">
                <a:latin typeface="Arial"/>
              </a:rPr>
              <a:t>”</a:t>
            </a:r>
            <a:r>
              <a:rPr lang="en-US"/>
              <a:t> key stops and starts animation</a:t>
            </a:r>
          </a:p>
          <a:p>
            <a:r>
              <a:rPr lang="en-US"/>
              <a:t>Left mouse click to return to start of section</a:t>
            </a:r>
          </a:p>
          <a:p>
            <a:r>
              <a:rPr lang="en-US"/>
              <a:t>Left mouse click to return to Agenda</a:t>
            </a:r>
          </a:p>
          <a:p>
            <a:endParaRPr lang="en-US"/>
          </a:p>
        </p:txBody>
      </p:sp>
      <p:sp>
        <p:nvSpPr>
          <p:cNvPr id="10243" name="AutoShape 3">
            <a:hlinkClick r:id="" action="ppaction://noaction" highlightClick="1"/>
          </p:cNvPr>
          <p:cNvSpPr>
            <a:spLocks noChangeArrowheads="1"/>
          </p:cNvSpPr>
          <p:nvPr/>
        </p:nvSpPr>
        <p:spPr bwMode="auto">
          <a:xfrm>
            <a:off x="800100" y="44704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4" name="AutoShape 4">
            <a:hlinkClick r:id="" action="ppaction://noaction" highlightClick="1"/>
          </p:cNvPr>
          <p:cNvSpPr>
            <a:spLocks noChangeArrowheads="1"/>
          </p:cNvSpPr>
          <p:nvPr/>
        </p:nvSpPr>
        <p:spPr bwMode="auto">
          <a:xfrm>
            <a:off x="800100" y="55118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5" name="Rectangle 5"/>
          <p:cNvSpPr>
            <a:spLocks noGrp="1" noChangeArrowheads="1"/>
          </p:cNvSpPr>
          <p:nvPr>
            <p:ph type="ctrTitle"/>
          </p:nvPr>
        </p:nvSpPr>
        <p:spPr>
          <a:xfrm>
            <a:off x="762000" y="609600"/>
            <a:ext cx="7772400" cy="914400"/>
          </a:xfrm>
          <a:noFill/>
          <a:ln/>
        </p:spPr>
        <p:txBody>
          <a:bodyPr/>
          <a:lstStyle/>
          <a:p>
            <a:r>
              <a:rPr lang="en-US" sz="5400"/>
              <a:t>Air Logic Circuits</a:t>
            </a:r>
          </a:p>
        </p:txBody>
      </p:sp>
    </p:spTree>
  </p:cSld>
  <p:clrMapOvr>
    <a:masterClrMapping/>
  </p:clrMapOvr>
  <p:transition xmlns:p14="http://schemas.microsoft.com/office/powerpoint/2010/main">
    <p:checker/>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10245"/>
                                        </p:tgtEl>
                                        <p:attrNameLst>
                                          <p:attrName>style.visibility</p:attrName>
                                        </p:attrNameLst>
                                      </p:cBhvr>
                                      <p:to>
                                        <p:strVal val="visible"/>
                                      </p:to>
                                    </p:set>
                                    <p:anim calcmode="lin" valueType="num">
                                      <p:cBhvr additive="base">
                                        <p:cTn id="7" dur="500" fill="hold"/>
                                        <p:tgtEl>
                                          <p:spTgt spid="10245"/>
                                        </p:tgtEl>
                                        <p:attrNameLst>
                                          <p:attrName>ppt_x</p:attrName>
                                        </p:attrNameLst>
                                      </p:cBhvr>
                                      <p:tavLst>
                                        <p:tav tm="0">
                                          <p:val>
                                            <p:strVal val="#ppt_x"/>
                                          </p:val>
                                        </p:tav>
                                        <p:tav tm="100000">
                                          <p:val>
                                            <p:strVal val="#ppt_x"/>
                                          </p:val>
                                        </p:tav>
                                      </p:tavLst>
                                    </p:anim>
                                    <p:anim calcmode="lin" valueType="num">
                                      <p:cBhvr additive="base">
                                        <p:cTn id="8" dur="500" fill="hold"/>
                                        <p:tgtEl>
                                          <p:spTgt spid="10245"/>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10242"/>
                                        </p:tgtEl>
                                        <p:attrNameLst>
                                          <p:attrName>style.visibility</p:attrName>
                                        </p:attrNameLst>
                                      </p:cBhvr>
                                      <p:to>
                                        <p:strVal val="visible"/>
                                      </p:to>
                                    </p:set>
                                    <p:animEffect transition="in" filter="dissolve">
                                      <p:cBhvr>
                                        <p:cTn id="12" dur="500"/>
                                        <p:tgtEl>
                                          <p:spTgt spid="10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242" grpId="0" autoUpdateAnimBg="0"/>
      <p:bldP spid="10245" grpId="0" autoUpdateAnimBg="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9" name="Slide Number Placeholder 3"/>
          <p:cNvSpPr>
            <a:spLocks noGrp="1"/>
          </p:cNvSpPr>
          <p:nvPr>
            <p:ph type="sldNum" sz="quarter" idx="12"/>
          </p:nvPr>
        </p:nvSpPr>
        <p:spPr/>
        <p:txBody>
          <a:bodyPr/>
          <a:lstStyle/>
          <a:p>
            <a:fld id="{B121F74B-581F-3D40-BF67-E7D1D652F84C}" type="slidenum">
              <a:rPr lang="en-US"/>
              <a:pPr/>
              <a:t>20</a:t>
            </a:fld>
            <a:endParaRPr lang="en-US"/>
          </a:p>
        </p:txBody>
      </p:sp>
      <p:sp>
        <p:nvSpPr>
          <p:cNvPr id="78850"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85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78852"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78926"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27"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28"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29"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30"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31"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32"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33"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934" name="Group 86"/>
          <p:cNvGrpSpPr>
            <a:grpSpLocks/>
          </p:cNvGrpSpPr>
          <p:nvPr/>
        </p:nvGrpSpPr>
        <p:grpSpPr bwMode="auto">
          <a:xfrm rot="10800000" flipV="1">
            <a:off x="7959725" y="3201988"/>
            <a:ext cx="608013" cy="427037"/>
            <a:chOff x="3380" y="1014"/>
            <a:chExt cx="481" cy="337"/>
          </a:xfrm>
        </p:grpSpPr>
        <p:sp>
          <p:nvSpPr>
            <p:cNvPr id="78935"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36"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37"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938"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39"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40"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941"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42"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8943"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944" name="Group 96"/>
          <p:cNvGrpSpPr>
            <a:grpSpLocks/>
          </p:cNvGrpSpPr>
          <p:nvPr/>
        </p:nvGrpSpPr>
        <p:grpSpPr bwMode="auto">
          <a:xfrm rot="10800000" flipV="1">
            <a:off x="7929563" y="3092450"/>
            <a:ext cx="669925" cy="98425"/>
            <a:chOff x="3118" y="864"/>
            <a:chExt cx="530" cy="48"/>
          </a:xfrm>
        </p:grpSpPr>
        <p:sp>
          <p:nvSpPr>
            <p:cNvPr id="78945"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46"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8947"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8948" name="Group 100"/>
          <p:cNvGrpSpPr>
            <a:grpSpLocks/>
          </p:cNvGrpSpPr>
          <p:nvPr/>
        </p:nvGrpSpPr>
        <p:grpSpPr bwMode="auto">
          <a:xfrm rot="10800000" flipV="1">
            <a:off x="8085138" y="3424238"/>
            <a:ext cx="354012" cy="296862"/>
            <a:chOff x="3482" y="1024"/>
            <a:chExt cx="280" cy="236"/>
          </a:xfrm>
        </p:grpSpPr>
        <p:grpSp>
          <p:nvGrpSpPr>
            <p:cNvPr id="78949" name="Group 101"/>
            <p:cNvGrpSpPr>
              <a:grpSpLocks/>
            </p:cNvGrpSpPr>
            <p:nvPr/>
          </p:nvGrpSpPr>
          <p:grpSpPr bwMode="auto">
            <a:xfrm>
              <a:off x="3712" y="1202"/>
              <a:ext cx="50" cy="58"/>
              <a:chOff x="3726" y="878"/>
              <a:chExt cx="50" cy="58"/>
            </a:xfrm>
          </p:grpSpPr>
          <p:sp>
            <p:nvSpPr>
              <p:cNvPr id="78950"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51"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952" name="Group 104"/>
            <p:cNvGrpSpPr>
              <a:grpSpLocks/>
            </p:cNvGrpSpPr>
            <p:nvPr/>
          </p:nvGrpSpPr>
          <p:grpSpPr bwMode="auto">
            <a:xfrm>
              <a:off x="3484" y="1204"/>
              <a:ext cx="48" cy="56"/>
              <a:chOff x="3462" y="734"/>
              <a:chExt cx="48" cy="56"/>
            </a:xfrm>
          </p:grpSpPr>
          <p:sp>
            <p:nvSpPr>
              <p:cNvPr id="78953"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54"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955" name="Group 107"/>
            <p:cNvGrpSpPr>
              <a:grpSpLocks/>
            </p:cNvGrpSpPr>
            <p:nvPr/>
          </p:nvGrpSpPr>
          <p:grpSpPr bwMode="auto">
            <a:xfrm flipV="1">
              <a:off x="3710" y="1024"/>
              <a:ext cx="50" cy="58"/>
              <a:chOff x="3726" y="878"/>
              <a:chExt cx="50" cy="58"/>
            </a:xfrm>
          </p:grpSpPr>
          <p:sp>
            <p:nvSpPr>
              <p:cNvPr id="78956"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57"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8958" name="Group 110"/>
            <p:cNvGrpSpPr>
              <a:grpSpLocks/>
            </p:cNvGrpSpPr>
            <p:nvPr/>
          </p:nvGrpSpPr>
          <p:grpSpPr bwMode="auto">
            <a:xfrm flipV="1">
              <a:off x="3482" y="1026"/>
              <a:ext cx="48" cy="56"/>
              <a:chOff x="3462" y="734"/>
              <a:chExt cx="48" cy="56"/>
            </a:xfrm>
          </p:grpSpPr>
          <p:sp>
            <p:nvSpPr>
              <p:cNvPr id="78959"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8960"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8961"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962" name="Group 114"/>
          <p:cNvGrpSpPr>
            <a:grpSpLocks/>
          </p:cNvGrpSpPr>
          <p:nvPr/>
        </p:nvGrpSpPr>
        <p:grpSpPr bwMode="auto">
          <a:xfrm>
            <a:off x="1968500" y="1200150"/>
            <a:ext cx="863600" cy="355600"/>
            <a:chOff x="0" y="0"/>
            <a:chExt cx="20000" cy="20000"/>
          </a:xfrm>
        </p:grpSpPr>
        <p:sp>
          <p:nvSpPr>
            <p:cNvPr id="78963"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64"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965" name="Group 117"/>
          <p:cNvGrpSpPr>
            <a:grpSpLocks/>
          </p:cNvGrpSpPr>
          <p:nvPr/>
        </p:nvGrpSpPr>
        <p:grpSpPr bwMode="auto">
          <a:xfrm>
            <a:off x="1600200" y="1200150"/>
            <a:ext cx="1292225" cy="355600"/>
            <a:chOff x="1167" y="756"/>
            <a:chExt cx="814" cy="224"/>
          </a:xfrm>
        </p:grpSpPr>
        <p:sp>
          <p:nvSpPr>
            <p:cNvPr id="78966"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67"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968"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69"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0"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1"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2"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3"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4"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5"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6"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7"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8"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79"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0"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1"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2"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3"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4"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8985" name="Group 137"/>
          <p:cNvGrpSpPr>
            <a:grpSpLocks/>
          </p:cNvGrpSpPr>
          <p:nvPr/>
        </p:nvGrpSpPr>
        <p:grpSpPr bwMode="auto">
          <a:xfrm>
            <a:off x="1855788" y="2582863"/>
            <a:ext cx="147637" cy="661987"/>
            <a:chOff x="1" y="-176"/>
            <a:chExt cx="19999" cy="20196"/>
          </a:xfrm>
        </p:grpSpPr>
        <p:grpSp>
          <p:nvGrpSpPr>
            <p:cNvPr id="78986" name="Group 138"/>
            <p:cNvGrpSpPr>
              <a:grpSpLocks/>
            </p:cNvGrpSpPr>
            <p:nvPr/>
          </p:nvGrpSpPr>
          <p:grpSpPr bwMode="auto">
            <a:xfrm>
              <a:off x="3713" y="17968"/>
              <a:ext cx="11736" cy="2052"/>
              <a:chOff x="0" y="0"/>
              <a:chExt cx="20000" cy="20216"/>
            </a:xfrm>
          </p:grpSpPr>
          <p:sp>
            <p:nvSpPr>
              <p:cNvPr id="78987"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8"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89"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8990"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1"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2"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3"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4"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8995" name="Group 147"/>
          <p:cNvGrpSpPr>
            <a:grpSpLocks/>
          </p:cNvGrpSpPr>
          <p:nvPr/>
        </p:nvGrpSpPr>
        <p:grpSpPr bwMode="auto">
          <a:xfrm>
            <a:off x="2146300" y="2581275"/>
            <a:ext cx="147638" cy="660400"/>
            <a:chOff x="1" y="-176"/>
            <a:chExt cx="19997" cy="20196"/>
          </a:xfrm>
        </p:grpSpPr>
        <p:grpSp>
          <p:nvGrpSpPr>
            <p:cNvPr id="78996" name="Group 148"/>
            <p:cNvGrpSpPr>
              <a:grpSpLocks/>
            </p:cNvGrpSpPr>
            <p:nvPr/>
          </p:nvGrpSpPr>
          <p:grpSpPr bwMode="auto">
            <a:xfrm>
              <a:off x="3713" y="17968"/>
              <a:ext cx="11615" cy="2052"/>
              <a:chOff x="0" y="0"/>
              <a:chExt cx="19998" cy="20216"/>
            </a:xfrm>
          </p:grpSpPr>
          <p:sp>
            <p:nvSpPr>
              <p:cNvPr id="78997"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8"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8999"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00"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1"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2"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3"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4"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05"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6"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7"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8"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09" name="Line 161"/>
          <p:cNvSpPr>
            <a:spLocks noChangeShapeType="1"/>
          </p:cNvSpPr>
          <p:nvPr/>
        </p:nvSpPr>
        <p:spPr bwMode="auto">
          <a:xfrm>
            <a:off x="1452563" y="2330450"/>
            <a:ext cx="209550"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10"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11" name="Group 163"/>
          <p:cNvGrpSpPr>
            <a:grpSpLocks/>
          </p:cNvGrpSpPr>
          <p:nvPr/>
        </p:nvGrpSpPr>
        <p:grpSpPr bwMode="auto">
          <a:xfrm>
            <a:off x="2089150" y="2019300"/>
            <a:ext cx="123825" cy="58738"/>
            <a:chOff x="0" y="0"/>
            <a:chExt cx="20000" cy="20000"/>
          </a:xfrm>
        </p:grpSpPr>
        <p:sp>
          <p:nvSpPr>
            <p:cNvPr id="79012"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13"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14"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15" name="Group 167"/>
          <p:cNvGrpSpPr>
            <a:grpSpLocks/>
          </p:cNvGrpSpPr>
          <p:nvPr/>
        </p:nvGrpSpPr>
        <p:grpSpPr bwMode="auto">
          <a:xfrm>
            <a:off x="1938338" y="1663700"/>
            <a:ext cx="123825" cy="60325"/>
            <a:chOff x="0" y="0"/>
            <a:chExt cx="20000" cy="20000"/>
          </a:xfrm>
        </p:grpSpPr>
        <p:sp>
          <p:nvSpPr>
            <p:cNvPr id="79016"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17"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18"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19"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20"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21"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22"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023" name="Group 175"/>
          <p:cNvGrpSpPr>
            <a:grpSpLocks/>
          </p:cNvGrpSpPr>
          <p:nvPr/>
        </p:nvGrpSpPr>
        <p:grpSpPr bwMode="auto">
          <a:xfrm>
            <a:off x="1651000" y="2487613"/>
            <a:ext cx="193675" cy="192087"/>
            <a:chOff x="1149" y="1861"/>
            <a:chExt cx="136" cy="135"/>
          </a:xfrm>
        </p:grpSpPr>
        <p:grpSp>
          <p:nvGrpSpPr>
            <p:cNvPr id="79024" name="Group 176"/>
            <p:cNvGrpSpPr>
              <a:grpSpLocks/>
            </p:cNvGrpSpPr>
            <p:nvPr/>
          </p:nvGrpSpPr>
          <p:grpSpPr bwMode="auto">
            <a:xfrm>
              <a:off x="1228" y="1898"/>
              <a:ext cx="37" cy="33"/>
              <a:chOff x="1" y="0"/>
              <a:chExt cx="19999" cy="20000"/>
            </a:xfrm>
          </p:grpSpPr>
          <p:sp>
            <p:nvSpPr>
              <p:cNvPr id="79025"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26"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027" name="Group 179"/>
            <p:cNvGrpSpPr>
              <a:grpSpLocks/>
            </p:cNvGrpSpPr>
            <p:nvPr/>
          </p:nvGrpSpPr>
          <p:grpSpPr bwMode="auto">
            <a:xfrm>
              <a:off x="1178" y="1898"/>
              <a:ext cx="37" cy="33"/>
              <a:chOff x="1" y="0"/>
              <a:chExt cx="19999" cy="20000"/>
            </a:xfrm>
          </p:grpSpPr>
          <p:sp>
            <p:nvSpPr>
              <p:cNvPr id="79028"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29"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30"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1"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2"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3"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4"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5"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36"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037"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8" name="Line 190"/>
          <p:cNvSpPr>
            <a:spLocks noChangeShapeType="1"/>
          </p:cNvSpPr>
          <p:nvPr/>
        </p:nvSpPr>
        <p:spPr bwMode="auto">
          <a:xfrm>
            <a:off x="1289050" y="2320925"/>
            <a:ext cx="149225" cy="1588"/>
          </a:xfrm>
          <a:prstGeom prst="line">
            <a:avLst/>
          </a:prstGeom>
          <a:noFill/>
          <a:ln w="25400">
            <a:solidFill>
              <a:srgbClr val="00FF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39"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0"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1"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42"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3"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4"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5"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6"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047"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48"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49" name="Group 201"/>
          <p:cNvGrpSpPr>
            <a:grpSpLocks/>
          </p:cNvGrpSpPr>
          <p:nvPr/>
        </p:nvGrpSpPr>
        <p:grpSpPr bwMode="auto">
          <a:xfrm rot="16200000" flipV="1">
            <a:off x="929481" y="3059907"/>
            <a:ext cx="46037" cy="44450"/>
            <a:chOff x="0" y="2"/>
            <a:chExt cx="20000" cy="19996"/>
          </a:xfrm>
        </p:grpSpPr>
        <p:sp>
          <p:nvSpPr>
            <p:cNvPr id="79050"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1"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52"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53" name="Group 205"/>
          <p:cNvGrpSpPr>
            <a:grpSpLocks/>
          </p:cNvGrpSpPr>
          <p:nvPr/>
        </p:nvGrpSpPr>
        <p:grpSpPr bwMode="auto">
          <a:xfrm rot="16200000" flipV="1">
            <a:off x="1059656" y="3063082"/>
            <a:ext cx="46037" cy="38100"/>
            <a:chOff x="0" y="4"/>
            <a:chExt cx="20000" cy="19992"/>
          </a:xfrm>
        </p:grpSpPr>
        <p:sp>
          <p:nvSpPr>
            <p:cNvPr id="79054"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5"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56"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57"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58" name="Group 210"/>
          <p:cNvGrpSpPr>
            <a:grpSpLocks/>
          </p:cNvGrpSpPr>
          <p:nvPr/>
        </p:nvGrpSpPr>
        <p:grpSpPr bwMode="auto">
          <a:xfrm flipH="1">
            <a:off x="1222375" y="2730500"/>
            <a:ext cx="196850" cy="392113"/>
            <a:chOff x="616" y="2283"/>
            <a:chExt cx="144" cy="276"/>
          </a:xfrm>
        </p:grpSpPr>
        <p:sp>
          <p:nvSpPr>
            <p:cNvPr id="79059"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0"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1"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2"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063" name="Group 215"/>
          <p:cNvGrpSpPr>
            <a:grpSpLocks/>
          </p:cNvGrpSpPr>
          <p:nvPr/>
        </p:nvGrpSpPr>
        <p:grpSpPr bwMode="auto">
          <a:xfrm>
            <a:off x="746125" y="2998788"/>
            <a:ext cx="39688" cy="34925"/>
            <a:chOff x="1" y="0"/>
            <a:chExt cx="19999" cy="20000"/>
          </a:xfrm>
        </p:grpSpPr>
        <p:sp>
          <p:nvSpPr>
            <p:cNvPr id="79064"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5"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066" name="Group 218"/>
          <p:cNvGrpSpPr>
            <a:grpSpLocks/>
          </p:cNvGrpSpPr>
          <p:nvPr/>
        </p:nvGrpSpPr>
        <p:grpSpPr bwMode="auto">
          <a:xfrm>
            <a:off x="692150" y="2998788"/>
            <a:ext cx="39688" cy="34925"/>
            <a:chOff x="1" y="0"/>
            <a:chExt cx="19999" cy="20000"/>
          </a:xfrm>
        </p:grpSpPr>
        <p:sp>
          <p:nvSpPr>
            <p:cNvPr id="79067"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68"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69"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0"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1"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2"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3"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4"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5"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6"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7"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8"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79"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0"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1"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2"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3"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084" name="Group 236"/>
          <p:cNvGrpSpPr>
            <a:grpSpLocks/>
          </p:cNvGrpSpPr>
          <p:nvPr/>
        </p:nvGrpSpPr>
        <p:grpSpPr bwMode="auto">
          <a:xfrm>
            <a:off x="2032000" y="3759200"/>
            <a:ext cx="868363" cy="355600"/>
            <a:chOff x="0" y="0"/>
            <a:chExt cx="20000" cy="20000"/>
          </a:xfrm>
        </p:grpSpPr>
        <p:sp>
          <p:nvSpPr>
            <p:cNvPr id="79085"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6"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087" name="Group 239"/>
          <p:cNvGrpSpPr>
            <a:grpSpLocks/>
          </p:cNvGrpSpPr>
          <p:nvPr/>
        </p:nvGrpSpPr>
        <p:grpSpPr bwMode="auto">
          <a:xfrm>
            <a:off x="1676400" y="3759200"/>
            <a:ext cx="1292225" cy="355600"/>
            <a:chOff x="1008" y="956"/>
            <a:chExt cx="907" cy="250"/>
          </a:xfrm>
        </p:grpSpPr>
        <p:sp>
          <p:nvSpPr>
            <p:cNvPr id="79088"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89"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090"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1"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2"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3"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4"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5"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6"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7"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8"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099"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0"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1"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2"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3"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4"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5"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06"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07" name="Group 259"/>
          <p:cNvGrpSpPr>
            <a:grpSpLocks/>
          </p:cNvGrpSpPr>
          <p:nvPr/>
        </p:nvGrpSpPr>
        <p:grpSpPr bwMode="auto">
          <a:xfrm>
            <a:off x="1916113" y="5141913"/>
            <a:ext cx="147637" cy="661987"/>
            <a:chOff x="1" y="-176"/>
            <a:chExt cx="19999" cy="20196"/>
          </a:xfrm>
        </p:grpSpPr>
        <p:grpSp>
          <p:nvGrpSpPr>
            <p:cNvPr id="79108" name="Group 260"/>
            <p:cNvGrpSpPr>
              <a:grpSpLocks/>
            </p:cNvGrpSpPr>
            <p:nvPr/>
          </p:nvGrpSpPr>
          <p:grpSpPr bwMode="auto">
            <a:xfrm>
              <a:off x="3713" y="17968"/>
              <a:ext cx="11736" cy="2052"/>
              <a:chOff x="0" y="0"/>
              <a:chExt cx="20000" cy="20216"/>
            </a:xfrm>
          </p:grpSpPr>
          <p:sp>
            <p:nvSpPr>
              <p:cNvPr id="79109"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0"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1"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12"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3"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4"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5"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16"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17" name="Group 269"/>
          <p:cNvGrpSpPr>
            <a:grpSpLocks/>
          </p:cNvGrpSpPr>
          <p:nvPr/>
        </p:nvGrpSpPr>
        <p:grpSpPr bwMode="auto">
          <a:xfrm>
            <a:off x="2201863" y="5143500"/>
            <a:ext cx="147637" cy="660400"/>
            <a:chOff x="1" y="-176"/>
            <a:chExt cx="19997" cy="20196"/>
          </a:xfrm>
        </p:grpSpPr>
        <p:grpSp>
          <p:nvGrpSpPr>
            <p:cNvPr id="79118" name="Group 270"/>
            <p:cNvGrpSpPr>
              <a:grpSpLocks/>
            </p:cNvGrpSpPr>
            <p:nvPr/>
          </p:nvGrpSpPr>
          <p:grpSpPr bwMode="auto">
            <a:xfrm>
              <a:off x="3713" y="17968"/>
              <a:ext cx="11615" cy="2052"/>
              <a:chOff x="0" y="0"/>
              <a:chExt cx="19998" cy="20216"/>
            </a:xfrm>
          </p:grpSpPr>
          <p:sp>
            <p:nvSpPr>
              <p:cNvPr id="79119"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0"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1"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22"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3"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4"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5"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6"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27"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8"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29"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30"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31" name="Line 283"/>
          <p:cNvSpPr>
            <a:spLocks noChangeShapeType="1"/>
          </p:cNvSpPr>
          <p:nvPr/>
        </p:nvSpPr>
        <p:spPr bwMode="auto">
          <a:xfrm>
            <a:off x="1600200" y="4889500"/>
            <a:ext cx="125413"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32" name="Group 284"/>
          <p:cNvGrpSpPr>
            <a:grpSpLocks/>
          </p:cNvGrpSpPr>
          <p:nvPr/>
        </p:nvGrpSpPr>
        <p:grpSpPr bwMode="auto">
          <a:xfrm>
            <a:off x="2149475" y="4578350"/>
            <a:ext cx="123825" cy="58738"/>
            <a:chOff x="0" y="0"/>
            <a:chExt cx="20000" cy="20000"/>
          </a:xfrm>
        </p:grpSpPr>
        <p:sp>
          <p:nvSpPr>
            <p:cNvPr id="79133"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34"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35"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36" name="Group 288"/>
          <p:cNvGrpSpPr>
            <a:grpSpLocks/>
          </p:cNvGrpSpPr>
          <p:nvPr/>
        </p:nvGrpSpPr>
        <p:grpSpPr bwMode="auto">
          <a:xfrm>
            <a:off x="2001838" y="4219575"/>
            <a:ext cx="123825" cy="60325"/>
            <a:chOff x="0" y="0"/>
            <a:chExt cx="20000" cy="20000"/>
          </a:xfrm>
        </p:grpSpPr>
        <p:sp>
          <p:nvSpPr>
            <p:cNvPr id="79137"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38"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39"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40"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41"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42"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143" name="Group 295"/>
          <p:cNvGrpSpPr>
            <a:grpSpLocks/>
          </p:cNvGrpSpPr>
          <p:nvPr/>
        </p:nvGrpSpPr>
        <p:grpSpPr bwMode="auto">
          <a:xfrm>
            <a:off x="1711325" y="5046663"/>
            <a:ext cx="193675" cy="192087"/>
            <a:chOff x="1149" y="1861"/>
            <a:chExt cx="136" cy="135"/>
          </a:xfrm>
        </p:grpSpPr>
        <p:grpSp>
          <p:nvGrpSpPr>
            <p:cNvPr id="79144" name="Group 296"/>
            <p:cNvGrpSpPr>
              <a:grpSpLocks/>
            </p:cNvGrpSpPr>
            <p:nvPr/>
          </p:nvGrpSpPr>
          <p:grpSpPr bwMode="auto">
            <a:xfrm>
              <a:off x="1228" y="1898"/>
              <a:ext cx="37" cy="33"/>
              <a:chOff x="1" y="0"/>
              <a:chExt cx="19999" cy="20000"/>
            </a:xfrm>
          </p:grpSpPr>
          <p:sp>
            <p:nvSpPr>
              <p:cNvPr id="79145"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46"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47" name="Group 299"/>
            <p:cNvGrpSpPr>
              <a:grpSpLocks/>
            </p:cNvGrpSpPr>
            <p:nvPr/>
          </p:nvGrpSpPr>
          <p:grpSpPr bwMode="auto">
            <a:xfrm>
              <a:off x="1178" y="1898"/>
              <a:ext cx="37" cy="33"/>
              <a:chOff x="1" y="0"/>
              <a:chExt cx="19999" cy="20000"/>
            </a:xfrm>
          </p:grpSpPr>
          <p:sp>
            <p:nvSpPr>
              <p:cNvPr id="79148"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49"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50"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51"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52"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53"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54"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55"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56"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157"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58" name="Group 310"/>
          <p:cNvGrpSpPr>
            <a:grpSpLocks/>
          </p:cNvGrpSpPr>
          <p:nvPr/>
        </p:nvGrpSpPr>
        <p:grpSpPr bwMode="auto">
          <a:xfrm rot="16200000" flipV="1">
            <a:off x="973931" y="5618957"/>
            <a:ext cx="46037" cy="44450"/>
            <a:chOff x="0" y="2"/>
            <a:chExt cx="20000" cy="19996"/>
          </a:xfrm>
        </p:grpSpPr>
        <p:sp>
          <p:nvSpPr>
            <p:cNvPr id="79159"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0"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61"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62" name="Group 314"/>
          <p:cNvGrpSpPr>
            <a:grpSpLocks/>
          </p:cNvGrpSpPr>
          <p:nvPr/>
        </p:nvGrpSpPr>
        <p:grpSpPr bwMode="auto">
          <a:xfrm rot="16200000" flipV="1">
            <a:off x="1104106" y="5622132"/>
            <a:ext cx="46037" cy="38100"/>
            <a:chOff x="0" y="4"/>
            <a:chExt cx="20000" cy="19992"/>
          </a:xfrm>
        </p:grpSpPr>
        <p:sp>
          <p:nvSpPr>
            <p:cNvPr id="79163"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4"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65"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6"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67" name="Group 319"/>
          <p:cNvGrpSpPr>
            <a:grpSpLocks/>
          </p:cNvGrpSpPr>
          <p:nvPr/>
        </p:nvGrpSpPr>
        <p:grpSpPr bwMode="auto">
          <a:xfrm flipH="1">
            <a:off x="1266825" y="5289550"/>
            <a:ext cx="196850" cy="392113"/>
            <a:chOff x="616" y="2283"/>
            <a:chExt cx="144" cy="276"/>
          </a:xfrm>
        </p:grpSpPr>
        <p:sp>
          <p:nvSpPr>
            <p:cNvPr id="79168"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69"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70"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71"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73" name="Group 325"/>
          <p:cNvGrpSpPr>
            <a:grpSpLocks/>
          </p:cNvGrpSpPr>
          <p:nvPr/>
        </p:nvGrpSpPr>
        <p:grpSpPr bwMode="auto">
          <a:xfrm>
            <a:off x="790575" y="5557838"/>
            <a:ext cx="39688" cy="34925"/>
            <a:chOff x="1" y="0"/>
            <a:chExt cx="19999" cy="20000"/>
          </a:xfrm>
        </p:grpSpPr>
        <p:sp>
          <p:nvSpPr>
            <p:cNvPr id="79174" name="Line 3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75" name="Line 3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76" name="Group 328"/>
          <p:cNvGrpSpPr>
            <a:grpSpLocks/>
          </p:cNvGrpSpPr>
          <p:nvPr/>
        </p:nvGrpSpPr>
        <p:grpSpPr bwMode="auto">
          <a:xfrm>
            <a:off x="736600" y="5557838"/>
            <a:ext cx="39688" cy="34925"/>
            <a:chOff x="1" y="0"/>
            <a:chExt cx="19999" cy="20000"/>
          </a:xfrm>
        </p:grpSpPr>
        <p:sp>
          <p:nvSpPr>
            <p:cNvPr id="79177" name="Line 32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78" name="Line 33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179" name="Line 331"/>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0" name="Line 332"/>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1" name="Line 333"/>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2" name="Line 334"/>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3" name="Line 335"/>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4" name="Line 336"/>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5" name="Line 337"/>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6" name="Oval 338"/>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87" name="Line 339"/>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88" name="Group 340"/>
          <p:cNvGrpSpPr>
            <a:grpSpLocks/>
          </p:cNvGrpSpPr>
          <p:nvPr/>
        </p:nvGrpSpPr>
        <p:grpSpPr bwMode="auto">
          <a:xfrm>
            <a:off x="3190875" y="4625975"/>
            <a:ext cx="473075" cy="1228725"/>
            <a:chOff x="2010" y="2914"/>
            <a:chExt cx="298" cy="774"/>
          </a:xfrm>
        </p:grpSpPr>
        <p:sp>
          <p:nvSpPr>
            <p:cNvPr id="79189" name="Line 341"/>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0" name="Line 342"/>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1" name="Rectangle 343"/>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2" name="Line 344"/>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3" name="Rectangle 345"/>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194" name="Group 346"/>
            <p:cNvGrpSpPr>
              <a:grpSpLocks/>
            </p:cNvGrpSpPr>
            <p:nvPr/>
          </p:nvGrpSpPr>
          <p:grpSpPr bwMode="auto">
            <a:xfrm flipH="1">
              <a:off x="2141" y="3211"/>
              <a:ext cx="45" cy="43"/>
              <a:chOff x="3913" y="2593"/>
              <a:chExt cx="155" cy="151"/>
            </a:xfrm>
          </p:grpSpPr>
          <p:sp>
            <p:nvSpPr>
              <p:cNvPr id="79195" name="Line 34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6" name="Line 34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197" name="Group 349"/>
            <p:cNvGrpSpPr>
              <a:grpSpLocks/>
            </p:cNvGrpSpPr>
            <p:nvPr/>
          </p:nvGrpSpPr>
          <p:grpSpPr bwMode="auto">
            <a:xfrm flipH="1">
              <a:off x="2144" y="3143"/>
              <a:ext cx="44" cy="44"/>
              <a:chOff x="3913" y="2593"/>
              <a:chExt cx="155" cy="151"/>
            </a:xfrm>
          </p:grpSpPr>
          <p:sp>
            <p:nvSpPr>
              <p:cNvPr id="79198" name="Line 350"/>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199" name="Line 351"/>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00" name="Line 352"/>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1" name="Rectangle 353"/>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2" name="Rectangle 354"/>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3" name="Line 355"/>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4" name="Line 356"/>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5" name="Oval 357"/>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6" name="AutoShape 358"/>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207" name="AutoShape 359"/>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208" name="Line 360"/>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09" name="Line 361"/>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10" name="Line 362"/>
          <p:cNvSpPr>
            <a:spLocks noChangeShapeType="1"/>
          </p:cNvSpPr>
          <p:nvPr/>
        </p:nvSpPr>
        <p:spPr bwMode="auto">
          <a:xfrm rot="5400000">
            <a:off x="1145382" y="4468019"/>
            <a:ext cx="0" cy="204787"/>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11" name="Line 363"/>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12" name="Rectangle 364"/>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13" name="Line 365"/>
          <p:cNvSpPr>
            <a:spLocks noChangeShapeType="1"/>
          </p:cNvSpPr>
          <p:nvPr/>
        </p:nvSpPr>
        <p:spPr bwMode="auto">
          <a:xfrm rot="10800000">
            <a:off x="1239838" y="4565650"/>
            <a:ext cx="274637" cy="84138"/>
          </a:xfrm>
          <a:prstGeom prst="line">
            <a:avLst/>
          </a:prstGeom>
          <a:noFill/>
          <a:ln w="25400">
            <a:solidFill>
              <a:srgbClr val="00FF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14" name="Rectangle 366"/>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15" name="Group 367"/>
          <p:cNvGrpSpPr>
            <a:grpSpLocks/>
          </p:cNvGrpSpPr>
          <p:nvPr/>
        </p:nvGrpSpPr>
        <p:grpSpPr bwMode="auto">
          <a:xfrm>
            <a:off x="1236663" y="4783138"/>
            <a:ext cx="71437" cy="68262"/>
            <a:chOff x="3913" y="2593"/>
            <a:chExt cx="155" cy="151"/>
          </a:xfrm>
        </p:grpSpPr>
        <p:sp>
          <p:nvSpPr>
            <p:cNvPr id="79216" name="Line 36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17" name="Line 36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218" name="Group 370"/>
          <p:cNvGrpSpPr>
            <a:grpSpLocks/>
          </p:cNvGrpSpPr>
          <p:nvPr/>
        </p:nvGrpSpPr>
        <p:grpSpPr bwMode="auto">
          <a:xfrm>
            <a:off x="1233488" y="4675188"/>
            <a:ext cx="69850" cy="69850"/>
            <a:chOff x="3913" y="2593"/>
            <a:chExt cx="155" cy="151"/>
          </a:xfrm>
        </p:grpSpPr>
        <p:sp>
          <p:nvSpPr>
            <p:cNvPr id="79219" name="Line 37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0" name="Line 37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21" name="Line 373"/>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2" name="Rectangle 374"/>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3" name="Rectangle 375"/>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4" name="Line 376"/>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5" name="Line 377"/>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6" name="Oval 378"/>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27" name="AutoShape 379"/>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228" name="AutoShape 380"/>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229" name="Line 381"/>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0" name="Line 382"/>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1" name="Line 383"/>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2" name="Line 384"/>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3" name="Rectangle 385"/>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34" name="Group 386"/>
          <p:cNvGrpSpPr>
            <a:grpSpLocks/>
          </p:cNvGrpSpPr>
          <p:nvPr/>
        </p:nvGrpSpPr>
        <p:grpSpPr bwMode="auto">
          <a:xfrm>
            <a:off x="5991225" y="1525588"/>
            <a:ext cx="1287463" cy="501650"/>
            <a:chOff x="0" y="0"/>
            <a:chExt cx="20000" cy="20000"/>
          </a:xfrm>
        </p:grpSpPr>
        <p:sp>
          <p:nvSpPr>
            <p:cNvPr id="79235" name="Rectangle 38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6" name="Rectangle 38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237" name="Group 389"/>
          <p:cNvGrpSpPr>
            <a:grpSpLocks/>
          </p:cNvGrpSpPr>
          <p:nvPr/>
        </p:nvGrpSpPr>
        <p:grpSpPr bwMode="auto">
          <a:xfrm>
            <a:off x="5562600" y="1525588"/>
            <a:ext cx="1825625" cy="501650"/>
            <a:chOff x="1008" y="956"/>
            <a:chExt cx="907" cy="250"/>
          </a:xfrm>
        </p:grpSpPr>
        <p:sp>
          <p:nvSpPr>
            <p:cNvPr id="79238" name="Rectangle 39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39" name="Rectangle 39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40" name="Rectangle 392"/>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1" name="Line 393"/>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2" name="Line 394"/>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3" name="Line 395"/>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4" name="Line 396"/>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5" name="Rectangle 397"/>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6" name="Line 398"/>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7" name="Line 399"/>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8" name="Line 400"/>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49" name="Line 401"/>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0" name="Rectangle 402"/>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1" name="Rectangle 403"/>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2" name="Line 404"/>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3" name="Line 405"/>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4" name="Line 406"/>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5" name="Line 407"/>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6" name="Line 408"/>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7" name="Line 40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58" name="Line 410"/>
          <p:cNvSpPr>
            <a:spLocks noChangeShapeType="1"/>
          </p:cNvSpPr>
          <p:nvPr/>
        </p:nvSpPr>
        <p:spPr bwMode="auto">
          <a:xfrm>
            <a:off x="5424488" y="3135313"/>
            <a:ext cx="187325"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59" name="Group 411"/>
          <p:cNvGrpSpPr>
            <a:grpSpLocks/>
          </p:cNvGrpSpPr>
          <p:nvPr/>
        </p:nvGrpSpPr>
        <p:grpSpPr bwMode="auto">
          <a:xfrm>
            <a:off x="6180138" y="2682875"/>
            <a:ext cx="174625" cy="82550"/>
            <a:chOff x="0" y="0"/>
            <a:chExt cx="20000" cy="20000"/>
          </a:xfrm>
        </p:grpSpPr>
        <p:sp>
          <p:nvSpPr>
            <p:cNvPr id="79260" name="Arc 41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61" name="Arc 41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62" name="Line 414"/>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63" name="Group 415"/>
          <p:cNvGrpSpPr>
            <a:grpSpLocks/>
          </p:cNvGrpSpPr>
          <p:nvPr/>
        </p:nvGrpSpPr>
        <p:grpSpPr bwMode="auto">
          <a:xfrm>
            <a:off x="6013450" y="2176463"/>
            <a:ext cx="174625" cy="84137"/>
            <a:chOff x="0" y="0"/>
            <a:chExt cx="20000" cy="20000"/>
          </a:xfrm>
        </p:grpSpPr>
        <p:sp>
          <p:nvSpPr>
            <p:cNvPr id="79264" name="Arc 41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65" name="Arc 41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66" name="Line 418"/>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67" name="Line 419"/>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68" name="AutoShape 420"/>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269" name="AutoShape 421"/>
          <p:cNvSpPr>
            <a:spLocks noChangeArrowheads="1"/>
          </p:cNvSpPr>
          <p:nvPr/>
        </p:nvSpPr>
        <p:spPr bwMode="auto">
          <a:xfrm rot="5400000" flipH="1">
            <a:off x="5646738" y="3082925"/>
            <a:ext cx="177800" cy="117475"/>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79270" name="Group 422"/>
          <p:cNvGrpSpPr>
            <a:grpSpLocks/>
          </p:cNvGrpSpPr>
          <p:nvPr/>
        </p:nvGrpSpPr>
        <p:grpSpPr bwMode="auto">
          <a:xfrm>
            <a:off x="5576888" y="3344863"/>
            <a:ext cx="273050" cy="271462"/>
            <a:chOff x="1149" y="1861"/>
            <a:chExt cx="136" cy="135"/>
          </a:xfrm>
        </p:grpSpPr>
        <p:grpSp>
          <p:nvGrpSpPr>
            <p:cNvPr id="79271" name="Group 423"/>
            <p:cNvGrpSpPr>
              <a:grpSpLocks/>
            </p:cNvGrpSpPr>
            <p:nvPr/>
          </p:nvGrpSpPr>
          <p:grpSpPr bwMode="auto">
            <a:xfrm>
              <a:off x="1228" y="1898"/>
              <a:ext cx="37" cy="33"/>
              <a:chOff x="1" y="0"/>
              <a:chExt cx="19999" cy="20000"/>
            </a:xfrm>
          </p:grpSpPr>
          <p:sp>
            <p:nvSpPr>
              <p:cNvPr id="79272" name="Line 42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73" name="Line 42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274" name="Group 426"/>
            <p:cNvGrpSpPr>
              <a:grpSpLocks/>
            </p:cNvGrpSpPr>
            <p:nvPr/>
          </p:nvGrpSpPr>
          <p:grpSpPr bwMode="auto">
            <a:xfrm>
              <a:off x="1178" y="1898"/>
              <a:ext cx="37" cy="33"/>
              <a:chOff x="1" y="0"/>
              <a:chExt cx="19999" cy="20000"/>
            </a:xfrm>
          </p:grpSpPr>
          <p:sp>
            <p:nvSpPr>
              <p:cNvPr id="79275" name="Line 42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76" name="Line 42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77" name="Line 429"/>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78" name="Line 430"/>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79" name="Line 431"/>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80" name="Line 432"/>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81" name="Line 433"/>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82" name="Line 434"/>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83" name="Rectangle 43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84" name="Group 436"/>
          <p:cNvGrpSpPr>
            <a:grpSpLocks/>
          </p:cNvGrpSpPr>
          <p:nvPr/>
        </p:nvGrpSpPr>
        <p:grpSpPr bwMode="auto">
          <a:xfrm rot="16200000" flipV="1">
            <a:off x="4559300" y="4152901"/>
            <a:ext cx="65087" cy="61912"/>
            <a:chOff x="0" y="2"/>
            <a:chExt cx="20000" cy="19996"/>
          </a:xfrm>
        </p:grpSpPr>
        <p:sp>
          <p:nvSpPr>
            <p:cNvPr id="79285" name="Line 43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86" name="Line 43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87" name="Rectangle 43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88" name="Group 440"/>
          <p:cNvGrpSpPr>
            <a:grpSpLocks/>
          </p:cNvGrpSpPr>
          <p:nvPr/>
        </p:nvGrpSpPr>
        <p:grpSpPr bwMode="auto">
          <a:xfrm rot="16200000" flipV="1">
            <a:off x="4743450" y="4156076"/>
            <a:ext cx="65087" cy="55562"/>
            <a:chOff x="0" y="4"/>
            <a:chExt cx="20000" cy="19992"/>
          </a:xfrm>
        </p:grpSpPr>
        <p:sp>
          <p:nvSpPr>
            <p:cNvPr id="79289" name="Line 44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90" name="Line 44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291" name="Line 44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92" name="Line 44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293" name="Group 445"/>
          <p:cNvGrpSpPr>
            <a:grpSpLocks/>
          </p:cNvGrpSpPr>
          <p:nvPr/>
        </p:nvGrpSpPr>
        <p:grpSpPr bwMode="auto">
          <a:xfrm flipH="1">
            <a:off x="4972050" y="3687763"/>
            <a:ext cx="279400" cy="554037"/>
            <a:chOff x="616" y="2283"/>
            <a:chExt cx="144" cy="276"/>
          </a:xfrm>
        </p:grpSpPr>
        <p:sp>
          <p:nvSpPr>
            <p:cNvPr id="79294" name="Line 44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95" name="Line 44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96" name="Line 44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297" name="Oval 44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299" name="Group 451"/>
          <p:cNvGrpSpPr>
            <a:grpSpLocks/>
          </p:cNvGrpSpPr>
          <p:nvPr/>
        </p:nvGrpSpPr>
        <p:grpSpPr bwMode="auto">
          <a:xfrm>
            <a:off x="4300538" y="4065588"/>
            <a:ext cx="55562" cy="50800"/>
            <a:chOff x="1" y="0"/>
            <a:chExt cx="19999" cy="20000"/>
          </a:xfrm>
        </p:grpSpPr>
        <p:sp>
          <p:nvSpPr>
            <p:cNvPr id="79300" name="Line 452"/>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1" name="Line 453"/>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302" name="Group 454"/>
          <p:cNvGrpSpPr>
            <a:grpSpLocks/>
          </p:cNvGrpSpPr>
          <p:nvPr/>
        </p:nvGrpSpPr>
        <p:grpSpPr bwMode="auto">
          <a:xfrm>
            <a:off x="4225925" y="4065588"/>
            <a:ext cx="55563" cy="50800"/>
            <a:chOff x="1" y="0"/>
            <a:chExt cx="19999" cy="20000"/>
          </a:xfrm>
        </p:grpSpPr>
        <p:sp>
          <p:nvSpPr>
            <p:cNvPr id="79303" name="Line 4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4" name="Line 4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305" name="Line 457"/>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6" name="Line 458"/>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7" name="Line 459"/>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8" name="Line 460"/>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09" name="Line 461"/>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0" name="Line 462"/>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1" name="Line 463"/>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2" name="Line 464"/>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3" name="Line 465"/>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5" name="Rectangle 467"/>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6" name="AutoShape 468"/>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17" name="AutoShape 469"/>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18" name="Rectangle 470"/>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19" name="Rectangle 471"/>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20" name="Rectangle 472"/>
          <p:cNvSpPr>
            <a:spLocks noChangeArrowheads="1"/>
          </p:cNvSpPr>
          <p:nvPr/>
        </p:nvSpPr>
        <p:spPr bwMode="auto">
          <a:xfrm rot="16200000" flipV="1">
            <a:off x="4702969" y="3013869"/>
            <a:ext cx="214313" cy="403225"/>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21" name="Rectangle 473"/>
          <p:cNvSpPr>
            <a:spLocks noChangeArrowheads="1"/>
          </p:cNvSpPr>
          <p:nvPr/>
        </p:nvSpPr>
        <p:spPr bwMode="auto">
          <a:xfrm rot="21600000" flipH="1" flipV="1">
            <a:off x="4708525" y="2962275"/>
            <a:ext cx="207963" cy="138113"/>
          </a:xfrm>
          <a:prstGeom prst="rect">
            <a:avLst/>
          </a:prstGeom>
          <a:solidFill>
            <a:srgbClr val="00FF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22" name="Rectangle 474"/>
          <p:cNvSpPr>
            <a:spLocks noChangeArrowheads="1"/>
          </p:cNvSpPr>
          <p:nvPr/>
        </p:nvSpPr>
        <p:spPr bwMode="auto">
          <a:xfrm rot="16200000" flipH="1">
            <a:off x="5091906" y="2821782"/>
            <a:ext cx="60325" cy="423862"/>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323" name="Group 475"/>
          <p:cNvGrpSpPr>
            <a:grpSpLocks/>
          </p:cNvGrpSpPr>
          <p:nvPr/>
        </p:nvGrpSpPr>
        <p:grpSpPr bwMode="auto">
          <a:xfrm rot="10800000" flipH="1" flipV="1">
            <a:off x="4505325" y="2846388"/>
            <a:ext cx="608013" cy="427037"/>
            <a:chOff x="3380" y="1014"/>
            <a:chExt cx="481" cy="337"/>
          </a:xfrm>
        </p:grpSpPr>
        <p:sp>
          <p:nvSpPr>
            <p:cNvPr id="79324" name="Rectangle 47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25" name="Rectangle 47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26" name="Rectangle 47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327" name="AutoShape 479"/>
          <p:cNvSpPr>
            <a:spLocks/>
          </p:cNvSpPr>
          <p:nvPr/>
        </p:nvSpPr>
        <p:spPr bwMode="auto">
          <a:xfrm flipH="1">
            <a:off x="5016500" y="3184525"/>
            <a:ext cx="158750" cy="227013"/>
          </a:xfrm>
          <a:prstGeom prst="leftBracket">
            <a:avLst>
              <a:gd name="adj" fmla="val 0"/>
            </a:avLst>
          </a:prstGeom>
          <a:solidFill>
            <a:srgbClr val="00FF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28" name="AutoShape 480"/>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29" name="Line 481"/>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330" name="Rectangle 482"/>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31" name="Line 483"/>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332" name="Rectangle 484"/>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333" name="Group 485"/>
          <p:cNvGrpSpPr>
            <a:grpSpLocks/>
          </p:cNvGrpSpPr>
          <p:nvPr/>
        </p:nvGrpSpPr>
        <p:grpSpPr bwMode="auto">
          <a:xfrm rot="10800000" flipH="1" flipV="1">
            <a:off x="4476750" y="2736850"/>
            <a:ext cx="669925" cy="98425"/>
            <a:chOff x="3118" y="864"/>
            <a:chExt cx="530" cy="48"/>
          </a:xfrm>
        </p:grpSpPr>
        <p:sp>
          <p:nvSpPr>
            <p:cNvPr id="79334" name="Arc 48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35" name="Arc 48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9336" name="Line 488"/>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9337" name="Group 489"/>
          <p:cNvGrpSpPr>
            <a:grpSpLocks/>
          </p:cNvGrpSpPr>
          <p:nvPr/>
        </p:nvGrpSpPr>
        <p:grpSpPr bwMode="auto">
          <a:xfrm rot="10800000" flipH="1" flipV="1">
            <a:off x="4633913" y="3068638"/>
            <a:ext cx="354012" cy="296862"/>
            <a:chOff x="3482" y="1024"/>
            <a:chExt cx="280" cy="236"/>
          </a:xfrm>
        </p:grpSpPr>
        <p:grpSp>
          <p:nvGrpSpPr>
            <p:cNvPr id="79338" name="Group 490"/>
            <p:cNvGrpSpPr>
              <a:grpSpLocks/>
            </p:cNvGrpSpPr>
            <p:nvPr/>
          </p:nvGrpSpPr>
          <p:grpSpPr bwMode="auto">
            <a:xfrm>
              <a:off x="3712" y="1202"/>
              <a:ext cx="50" cy="58"/>
              <a:chOff x="3726" y="878"/>
              <a:chExt cx="50" cy="58"/>
            </a:xfrm>
          </p:grpSpPr>
          <p:sp>
            <p:nvSpPr>
              <p:cNvPr id="79339" name="AutoShape 49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40" name="AutoShape 49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341" name="Group 493"/>
            <p:cNvGrpSpPr>
              <a:grpSpLocks/>
            </p:cNvGrpSpPr>
            <p:nvPr/>
          </p:nvGrpSpPr>
          <p:grpSpPr bwMode="auto">
            <a:xfrm>
              <a:off x="3484" y="1204"/>
              <a:ext cx="48" cy="56"/>
              <a:chOff x="3462" y="734"/>
              <a:chExt cx="48" cy="56"/>
            </a:xfrm>
          </p:grpSpPr>
          <p:sp>
            <p:nvSpPr>
              <p:cNvPr id="79342" name="AutoShape 49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43" name="AutoShape 49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344" name="Group 496"/>
            <p:cNvGrpSpPr>
              <a:grpSpLocks/>
            </p:cNvGrpSpPr>
            <p:nvPr/>
          </p:nvGrpSpPr>
          <p:grpSpPr bwMode="auto">
            <a:xfrm flipV="1">
              <a:off x="3710" y="1024"/>
              <a:ext cx="50" cy="58"/>
              <a:chOff x="3726" y="878"/>
              <a:chExt cx="50" cy="58"/>
            </a:xfrm>
          </p:grpSpPr>
          <p:sp>
            <p:nvSpPr>
              <p:cNvPr id="79345" name="AutoShape 49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46" name="AutoShape 49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347" name="Group 499"/>
            <p:cNvGrpSpPr>
              <a:grpSpLocks/>
            </p:cNvGrpSpPr>
            <p:nvPr/>
          </p:nvGrpSpPr>
          <p:grpSpPr bwMode="auto">
            <a:xfrm flipV="1">
              <a:off x="3482" y="1026"/>
              <a:ext cx="48" cy="56"/>
              <a:chOff x="3462" y="734"/>
              <a:chExt cx="48" cy="56"/>
            </a:xfrm>
          </p:grpSpPr>
          <p:sp>
            <p:nvSpPr>
              <p:cNvPr id="79348" name="AutoShape 50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49" name="AutoShape 50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9350" name="Line 502"/>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1" name="Line 503"/>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2" name="Line 504"/>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3" name="Line 505"/>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4" name="Line 506"/>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5" name="Line 507"/>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6" name="Line 508"/>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7" name="Line 509"/>
          <p:cNvSpPr>
            <a:spLocks noChangeShapeType="1"/>
          </p:cNvSpPr>
          <p:nvPr/>
        </p:nvSpPr>
        <p:spPr bwMode="auto">
          <a:xfrm flipH="1" flipV="1">
            <a:off x="5421313" y="3125788"/>
            <a:ext cx="3175" cy="414337"/>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8" name="Line 510"/>
          <p:cNvSpPr>
            <a:spLocks noChangeShapeType="1"/>
          </p:cNvSpPr>
          <p:nvPr/>
        </p:nvSpPr>
        <p:spPr bwMode="auto">
          <a:xfrm>
            <a:off x="5135563" y="3540125"/>
            <a:ext cx="296862"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59" name="Line 511"/>
          <p:cNvSpPr>
            <a:spLocks noChangeShapeType="1"/>
          </p:cNvSpPr>
          <p:nvPr/>
        </p:nvSpPr>
        <p:spPr bwMode="auto">
          <a:xfrm flipV="1">
            <a:off x="5143500" y="3375025"/>
            <a:ext cx="0" cy="16510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0" name="Line 512"/>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1" name="Line 513"/>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2" name="Line 514"/>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3" name="Oval 515"/>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4" name="Oval 516"/>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66" name="Line 518"/>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367" name="Group 519"/>
          <p:cNvGrpSpPr>
            <a:grpSpLocks/>
          </p:cNvGrpSpPr>
          <p:nvPr/>
        </p:nvGrpSpPr>
        <p:grpSpPr bwMode="auto">
          <a:xfrm>
            <a:off x="5865813" y="3478213"/>
            <a:ext cx="209550" cy="935037"/>
            <a:chOff x="1" y="-176"/>
            <a:chExt cx="19999" cy="20196"/>
          </a:xfrm>
        </p:grpSpPr>
        <p:grpSp>
          <p:nvGrpSpPr>
            <p:cNvPr id="79368" name="Group 520"/>
            <p:cNvGrpSpPr>
              <a:grpSpLocks/>
            </p:cNvGrpSpPr>
            <p:nvPr/>
          </p:nvGrpSpPr>
          <p:grpSpPr bwMode="auto">
            <a:xfrm>
              <a:off x="3713" y="17968"/>
              <a:ext cx="11736" cy="2052"/>
              <a:chOff x="0" y="0"/>
              <a:chExt cx="20000" cy="20216"/>
            </a:xfrm>
          </p:grpSpPr>
          <p:sp>
            <p:nvSpPr>
              <p:cNvPr id="79369" name="Line 52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0" name="Line 52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1" name="Line 52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372" name="Rectangle 52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3" name="Line 52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4" name="Line 52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5" name="Line 52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76" name="Line 52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377" name="Group 529"/>
          <p:cNvGrpSpPr>
            <a:grpSpLocks/>
          </p:cNvGrpSpPr>
          <p:nvPr/>
        </p:nvGrpSpPr>
        <p:grpSpPr bwMode="auto">
          <a:xfrm>
            <a:off x="6283325" y="3459163"/>
            <a:ext cx="207963" cy="931862"/>
            <a:chOff x="1" y="-176"/>
            <a:chExt cx="19997" cy="20196"/>
          </a:xfrm>
        </p:grpSpPr>
        <p:grpSp>
          <p:nvGrpSpPr>
            <p:cNvPr id="79378" name="Group 530"/>
            <p:cNvGrpSpPr>
              <a:grpSpLocks/>
            </p:cNvGrpSpPr>
            <p:nvPr/>
          </p:nvGrpSpPr>
          <p:grpSpPr bwMode="auto">
            <a:xfrm>
              <a:off x="3713" y="17968"/>
              <a:ext cx="11615" cy="2052"/>
              <a:chOff x="0" y="0"/>
              <a:chExt cx="19998" cy="20216"/>
            </a:xfrm>
          </p:grpSpPr>
          <p:sp>
            <p:nvSpPr>
              <p:cNvPr id="79379" name="Line 53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0" name="Line 53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1" name="Line 53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382" name="Rectangle 53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3" name="Line 53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4" name="Line 53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5" name="Line 53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6" name="Line 53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387" name="Line 539"/>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8" name="Line 540"/>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89" name="AutoShape 541"/>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390" name="Oval 542"/>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391" name="Text Box 543"/>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79392" name="Text Box 544"/>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79393" name="Text Box 545"/>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79430" name="Oval 582"/>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431" name="Oval 583"/>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432" name="Line 584"/>
          <p:cNvSpPr>
            <a:spLocks noChangeShapeType="1"/>
          </p:cNvSpPr>
          <p:nvPr/>
        </p:nvSpPr>
        <p:spPr bwMode="auto">
          <a:xfrm flipV="1">
            <a:off x="1612900" y="4646613"/>
            <a:ext cx="0" cy="238125"/>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433" name="Line 585"/>
          <p:cNvSpPr>
            <a:spLocks noChangeShapeType="1"/>
          </p:cNvSpPr>
          <p:nvPr/>
        </p:nvSpPr>
        <p:spPr bwMode="auto">
          <a:xfrm>
            <a:off x="1490663" y="4649788"/>
            <a:ext cx="125412"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473" name="Group 625"/>
          <p:cNvGrpSpPr>
            <a:grpSpLocks/>
          </p:cNvGrpSpPr>
          <p:nvPr/>
        </p:nvGrpSpPr>
        <p:grpSpPr bwMode="auto">
          <a:xfrm>
            <a:off x="5334000" y="2976563"/>
            <a:ext cx="128588" cy="107950"/>
            <a:chOff x="3360" y="1875"/>
            <a:chExt cx="81" cy="68"/>
          </a:xfrm>
        </p:grpSpPr>
        <p:sp>
          <p:nvSpPr>
            <p:cNvPr id="79470" name="Line 622"/>
            <p:cNvSpPr>
              <a:spLocks noChangeShapeType="1"/>
            </p:cNvSpPr>
            <p:nvPr/>
          </p:nvSpPr>
          <p:spPr bwMode="auto">
            <a:xfrm flipV="1">
              <a:off x="3360" y="1875"/>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471" name="Line 623"/>
            <p:cNvSpPr>
              <a:spLocks noChangeShapeType="1"/>
            </p:cNvSpPr>
            <p:nvPr/>
          </p:nvSpPr>
          <p:spPr bwMode="auto">
            <a:xfrm>
              <a:off x="3360" y="1911"/>
              <a:ext cx="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472" name="Line 624"/>
            <p:cNvSpPr>
              <a:spLocks noChangeShapeType="1"/>
            </p:cNvSpPr>
            <p:nvPr/>
          </p:nvSpPr>
          <p:spPr bwMode="auto">
            <a:xfrm>
              <a:off x="3360" y="1921"/>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79474" name="Text Box 626"/>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0344CB7A-8BA2-994D-8A79-634A057CCD5B}" type="slidenum">
              <a:rPr lang="en-US"/>
              <a:pPr/>
              <a:t>21</a:t>
            </a:fld>
            <a:endParaRPr lang="en-US"/>
          </a:p>
        </p:txBody>
      </p:sp>
      <p:sp>
        <p:nvSpPr>
          <p:cNvPr id="79874"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875"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79876"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79950"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51"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52"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53"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54"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55"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56"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57"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958" name="Group 86"/>
          <p:cNvGrpSpPr>
            <a:grpSpLocks/>
          </p:cNvGrpSpPr>
          <p:nvPr/>
        </p:nvGrpSpPr>
        <p:grpSpPr bwMode="auto">
          <a:xfrm rot="10800000" flipV="1">
            <a:off x="7959725" y="3201988"/>
            <a:ext cx="608013" cy="427037"/>
            <a:chOff x="3380" y="1014"/>
            <a:chExt cx="481" cy="337"/>
          </a:xfrm>
        </p:grpSpPr>
        <p:sp>
          <p:nvSpPr>
            <p:cNvPr id="79959"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60"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61"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962"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63"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64"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65"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66"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79967"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968" name="Group 96"/>
          <p:cNvGrpSpPr>
            <a:grpSpLocks/>
          </p:cNvGrpSpPr>
          <p:nvPr/>
        </p:nvGrpSpPr>
        <p:grpSpPr bwMode="auto">
          <a:xfrm rot="10800000" flipV="1">
            <a:off x="7929563" y="3092450"/>
            <a:ext cx="669925" cy="98425"/>
            <a:chOff x="3118" y="864"/>
            <a:chExt cx="530" cy="48"/>
          </a:xfrm>
        </p:grpSpPr>
        <p:sp>
          <p:nvSpPr>
            <p:cNvPr id="79969"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70"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79971"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79972" name="Group 100"/>
          <p:cNvGrpSpPr>
            <a:grpSpLocks/>
          </p:cNvGrpSpPr>
          <p:nvPr/>
        </p:nvGrpSpPr>
        <p:grpSpPr bwMode="auto">
          <a:xfrm rot="10800000" flipV="1">
            <a:off x="8085138" y="3424238"/>
            <a:ext cx="354012" cy="296862"/>
            <a:chOff x="3482" y="1024"/>
            <a:chExt cx="280" cy="236"/>
          </a:xfrm>
        </p:grpSpPr>
        <p:grpSp>
          <p:nvGrpSpPr>
            <p:cNvPr id="79973" name="Group 101"/>
            <p:cNvGrpSpPr>
              <a:grpSpLocks/>
            </p:cNvGrpSpPr>
            <p:nvPr/>
          </p:nvGrpSpPr>
          <p:grpSpPr bwMode="auto">
            <a:xfrm>
              <a:off x="3712" y="1202"/>
              <a:ext cx="50" cy="58"/>
              <a:chOff x="3726" y="878"/>
              <a:chExt cx="50" cy="58"/>
            </a:xfrm>
          </p:grpSpPr>
          <p:sp>
            <p:nvSpPr>
              <p:cNvPr id="79974"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75"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976" name="Group 104"/>
            <p:cNvGrpSpPr>
              <a:grpSpLocks/>
            </p:cNvGrpSpPr>
            <p:nvPr/>
          </p:nvGrpSpPr>
          <p:grpSpPr bwMode="auto">
            <a:xfrm>
              <a:off x="3484" y="1204"/>
              <a:ext cx="48" cy="56"/>
              <a:chOff x="3462" y="734"/>
              <a:chExt cx="48" cy="56"/>
            </a:xfrm>
          </p:grpSpPr>
          <p:sp>
            <p:nvSpPr>
              <p:cNvPr id="79977"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78"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979" name="Group 107"/>
            <p:cNvGrpSpPr>
              <a:grpSpLocks/>
            </p:cNvGrpSpPr>
            <p:nvPr/>
          </p:nvGrpSpPr>
          <p:grpSpPr bwMode="auto">
            <a:xfrm flipV="1">
              <a:off x="3710" y="1024"/>
              <a:ext cx="50" cy="58"/>
              <a:chOff x="3726" y="878"/>
              <a:chExt cx="50" cy="58"/>
            </a:xfrm>
          </p:grpSpPr>
          <p:sp>
            <p:nvSpPr>
              <p:cNvPr id="79980"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81"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79982" name="Group 110"/>
            <p:cNvGrpSpPr>
              <a:grpSpLocks/>
            </p:cNvGrpSpPr>
            <p:nvPr/>
          </p:nvGrpSpPr>
          <p:grpSpPr bwMode="auto">
            <a:xfrm flipV="1">
              <a:off x="3482" y="1026"/>
              <a:ext cx="48" cy="56"/>
              <a:chOff x="3462" y="734"/>
              <a:chExt cx="48" cy="56"/>
            </a:xfrm>
          </p:grpSpPr>
          <p:sp>
            <p:nvSpPr>
              <p:cNvPr id="79983"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79984"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79985"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79986" name="Group 114"/>
          <p:cNvGrpSpPr>
            <a:grpSpLocks/>
          </p:cNvGrpSpPr>
          <p:nvPr/>
        </p:nvGrpSpPr>
        <p:grpSpPr bwMode="auto">
          <a:xfrm>
            <a:off x="1968500" y="1200150"/>
            <a:ext cx="822325" cy="355600"/>
            <a:chOff x="0" y="0"/>
            <a:chExt cx="20000" cy="20000"/>
          </a:xfrm>
        </p:grpSpPr>
        <p:sp>
          <p:nvSpPr>
            <p:cNvPr id="79987"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88"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79989" name="Group 117"/>
          <p:cNvGrpSpPr>
            <a:grpSpLocks/>
          </p:cNvGrpSpPr>
          <p:nvPr/>
        </p:nvGrpSpPr>
        <p:grpSpPr bwMode="auto">
          <a:xfrm>
            <a:off x="1524000" y="1200150"/>
            <a:ext cx="1292225" cy="355600"/>
            <a:chOff x="1167" y="756"/>
            <a:chExt cx="814" cy="224"/>
          </a:xfrm>
        </p:grpSpPr>
        <p:sp>
          <p:nvSpPr>
            <p:cNvPr id="79990"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1"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79992"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3"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4"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5"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6"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7"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8"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79999"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0"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1"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2"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3"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4"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5"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6"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7"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08"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09" name="Group 137"/>
          <p:cNvGrpSpPr>
            <a:grpSpLocks/>
          </p:cNvGrpSpPr>
          <p:nvPr/>
        </p:nvGrpSpPr>
        <p:grpSpPr bwMode="auto">
          <a:xfrm>
            <a:off x="1855788" y="2582863"/>
            <a:ext cx="147637" cy="661987"/>
            <a:chOff x="1" y="-176"/>
            <a:chExt cx="19999" cy="20196"/>
          </a:xfrm>
        </p:grpSpPr>
        <p:grpSp>
          <p:nvGrpSpPr>
            <p:cNvPr id="80010" name="Group 138"/>
            <p:cNvGrpSpPr>
              <a:grpSpLocks/>
            </p:cNvGrpSpPr>
            <p:nvPr/>
          </p:nvGrpSpPr>
          <p:grpSpPr bwMode="auto">
            <a:xfrm>
              <a:off x="3713" y="17968"/>
              <a:ext cx="11736" cy="2052"/>
              <a:chOff x="0" y="0"/>
              <a:chExt cx="20000" cy="20216"/>
            </a:xfrm>
          </p:grpSpPr>
          <p:sp>
            <p:nvSpPr>
              <p:cNvPr id="80011"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2"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3"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14"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5"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6"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7"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18"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019" name="Group 147"/>
          <p:cNvGrpSpPr>
            <a:grpSpLocks/>
          </p:cNvGrpSpPr>
          <p:nvPr/>
        </p:nvGrpSpPr>
        <p:grpSpPr bwMode="auto">
          <a:xfrm>
            <a:off x="2146300" y="2581275"/>
            <a:ext cx="147638" cy="660400"/>
            <a:chOff x="1" y="-176"/>
            <a:chExt cx="19997" cy="20196"/>
          </a:xfrm>
        </p:grpSpPr>
        <p:grpSp>
          <p:nvGrpSpPr>
            <p:cNvPr id="80020" name="Group 148"/>
            <p:cNvGrpSpPr>
              <a:grpSpLocks/>
            </p:cNvGrpSpPr>
            <p:nvPr/>
          </p:nvGrpSpPr>
          <p:grpSpPr bwMode="auto">
            <a:xfrm>
              <a:off x="3713" y="17968"/>
              <a:ext cx="11615" cy="2052"/>
              <a:chOff x="0" y="0"/>
              <a:chExt cx="19998" cy="20216"/>
            </a:xfrm>
          </p:grpSpPr>
          <p:sp>
            <p:nvSpPr>
              <p:cNvPr id="80021"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2"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3"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24"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5"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6"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7"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28"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29"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0"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1"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2"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3"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4"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35" name="Group 163"/>
          <p:cNvGrpSpPr>
            <a:grpSpLocks/>
          </p:cNvGrpSpPr>
          <p:nvPr/>
        </p:nvGrpSpPr>
        <p:grpSpPr bwMode="auto">
          <a:xfrm>
            <a:off x="2089150" y="2019300"/>
            <a:ext cx="123825" cy="58738"/>
            <a:chOff x="0" y="0"/>
            <a:chExt cx="20000" cy="20000"/>
          </a:xfrm>
        </p:grpSpPr>
        <p:sp>
          <p:nvSpPr>
            <p:cNvPr id="80036"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37"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38"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39" name="Group 167"/>
          <p:cNvGrpSpPr>
            <a:grpSpLocks/>
          </p:cNvGrpSpPr>
          <p:nvPr/>
        </p:nvGrpSpPr>
        <p:grpSpPr bwMode="auto">
          <a:xfrm>
            <a:off x="1938338" y="1663700"/>
            <a:ext cx="123825" cy="60325"/>
            <a:chOff x="0" y="0"/>
            <a:chExt cx="20000" cy="20000"/>
          </a:xfrm>
        </p:grpSpPr>
        <p:sp>
          <p:nvSpPr>
            <p:cNvPr id="80040"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41"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42"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43"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44"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45"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46"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047" name="Group 175"/>
          <p:cNvGrpSpPr>
            <a:grpSpLocks/>
          </p:cNvGrpSpPr>
          <p:nvPr/>
        </p:nvGrpSpPr>
        <p:grpSpPr bwMode="auto">
          <a:xfrm>
            <a:off x="1651000" y="2487613"/>
            <a:ext cx="193675" cy="192087"/>
            <a:chOff x="1149" y="1861"/>
            <a:chExt cx="136" cy="135"/>
          </a:xfrm>
        </p:grpSpPr>
        <p:grpSp>
          <p:nvGrpSpPr>
            <p:cNvPr id="80048" name="Group 176"/>
            <p:cNvGrpSpPr>
              <a:grpSpLocks/>
            </p:cNvGrpSpPr>
            <p:nvPr/>
          </p:nvGrpSpPr>
          <p:grpSpPr bwMode="auto">
            <a:xfrm>
              <a:off x="1228" y="1898"/>
              <a:ext cx="37" cy="33"/>
              <a:chOff x="1" y="0"/>
              <a:chExt cx="19999" cy="20000"/>
            </a:xfrm>
          </p:grpSpPr>
          <p:sp>
            <p:nvSpPr>
              <p:cNvPr id="80049"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0"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051" name="Group 179"/>
            <p:cNvGrpSpPr>
              <a:grpSpLocks/>
            </p:cNvGrpSpPr>
            <p:nvPr/>
          </p:nvGrpSpPr>
          <p:grpSpPr bwMode="auto">
            <a:xfrm>
              <a:off x="1178" y="1898"/>
              <a:ext cx="37" cy="33"/>
              <a:chOff x="1" y="0"/>
              <a:chExt cx="19999" cy="20000"/>
            </a:xfrm>
          </p:grpSpPr>
          <p:sp>
            <p:nvSpPr>
              <p:cNvPr id="80052"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3"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54"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5"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6"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7"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8"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59"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60"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061"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2"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3"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4"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5"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66"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7"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8"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69"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0"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071"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2"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73" name="Group 201"/>
          <p:cNvGrpSpPr>
            <a:grpSpLocks/>
          </p:cNvGrpSpPr>
          <p:nvPr/>
        </p:nvGrpSpPr>
        <p:grpSpPr bwMode="auto">
          <a:xfrm rot="16200000" flipV="1">
            <a:off x="929481" y="3059907"/>
            <a:ext cx="46037" cy="44450"/>
            <a:chOff x="0" y="2"/>
            <a:chExt cx="20000" cy="19996"/>
          </a:xfrm>
        </p:grpSpPr>
        <p:sp>
          <p:nvSpPr>
            <p:cNvPr id="80074"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5"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76"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77" name="Group 205"/>
          <p:cNvGrpSpPr>
            <a:grpSpLocks/>
          </p:cNvGrpSpPr>
          <p:nvPr/>
        </p:nvGrpSpPr>
        <p:grpSpPr bwMode="auto">
          <a:xfrm rot="16200000" flipV="1">
            <a:off x="1059656" y="3063082"/>
            <a:ext cx="46037" cy="38100"/>
            <a:chOff x="0" y="4"/>
            <a:chExt cx="20000" cy="19992"/>
          </a:xfrm>
        </p:grpSpPr>
        <p:sp>
          <p:nvSpPr>
            <p:cNvPr id="80078"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79"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80"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1"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082" name="Group 210"/>
          <p:cNvGrpSpPr>
            <a:grpSpLocks/>
          </p:cNvGrpSpPr>
          <p:nvPr/>
        </p:nvGrpSpPr>
        <p:grpSpPr bwMode="auto">
          <a:xfrm flipH="1">
            <a:off x="1222375" y="2730500"/>
            <a:ext cx="196850" cy="392113"/>
            <a:chOff x="616" y="2283"/>
            <a:chExt cx="144" cy="276"/>
          </a:xfrm>
        </p:grpSpPr>
        <p:sp>
          <p:nvSpPr>
            <p:cNvPr id="80083"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4"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5"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6"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087" name="Group 215"/>
          <p:cNvGrpSpPr>
            <a:grpSpLocks/>
          </p:cNvGrpSpPr>
          <p:nvPr/>
        </p:nvGrpSpPr>
        <p:grpSpPr bwMode="auto">
          <a:xfrm>
            <a:off x="746125" y="2998788"/>
            <a:ext cx="39688" cy="34925"/>
            <a:chOff x="1" y="0"/>
            <a:chExt cx="19999" cy="20000"/>
          </a:xfrm>
        </p:grpSpPr>
        <p:sp>
          <p:nvSpPr>
            <p:cNvPr id="80088"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89"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090" name="Group 218"/>
          <p:cNvGrpSpPr>
            <a:grpSpLocks/>
          </p:cNvGrpSpPr>
          <p:nvPr/>
        </p:nvGrpSpPr>
        <p:grpSpPr bwMode="auto">
          <a:xfrm>
            <a:off x="692150" y="2998788"/>
            <a:ext cx="39688" cy="34925"/>
            <a:chOff x="1" y="0"/>
            <a:chExt cx="19999" cy="20000"/>
          </a:xfrm>
        </p:grpSpPr>
        <p:sp>
          <p:nvSpPr>
            <p:cNvPr id="80091"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2"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093"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4"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5"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6"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7"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8"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099"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0"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1"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2"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3"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4"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5"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6"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07"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08" name="Group 236"/>
          <p:cNvGrpSpPr>
            <a:grpSpLocks/>
          </p:cNvGrpSpPr>
          <p:nvPr/>
        </p:nvGrpSpPr>
        <p:grpSpPr bwMode="auto">
          <a:xfrm>
            <a:off x="2032000" y="3759200"/>
            <a:ext cx="823913" cy="355600"/>
            <a:chOff x="0" y="0"/>
            <a:chExt cx="20000" cy="20000"/>
          </a:xfrm>
        </p:grpSpPr>
        <p:sp>
          <p:nvSpPr>
            <p:cNvPr id="80109"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0"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11" name="Group 239"/>
          <p:cNvGrpSpPr>
            <a:grpSpLocks/>
          </p:cNvGrpSpPr>
          <p:nvPr/>
        </p:nvGrpSpPr>
        <p:grpSpPr bwMode="auto">
          <a:xfrm>
            <a:off x="1600200" y="3759200"/>
            <a:ext cx="1292225" cy="355600"/>
            <a:chOff x="1008" y="956"/>
            <a:chExt cx="907" cy="250"/>
          </a:xfrm>
        </p:grpSpPr>
        <p:sp>
          <p:nvSpPr>
            <p:cNvPr id="80112"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3"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14"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5"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6"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7"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8"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19"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0"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1"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2"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3"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4"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5"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6"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7"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8"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29"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0"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31" name="Group 259"/>
          <p:cNvGrpSpPr>
            <a:grpSpLocks/>
          </p:cNvGrpSpPr>
          <p:nvPr/>
        </p:nvGrpSpPr>
        <p:grpSpPr bwMode="auto">
          <a:xfrm>
            <a:off x="1916113" y="5141913"/>
            <a:ext cx="147637" cy="661987"/>
            <a:chOff x="1" y="-176"/>
            <a:chExt cx="19999" cy="20196"/>
          </a:xfrm>
        </p:grpSpPr>
        <p:grpSp>
          <p:nvGrpSpPr>
            <p:cNvPr id="80132" name="Group 260"/>
            <p:cNvGrpSpPr>
              <a:grpSpLocks/>
            </p:cNvGrpSpPr>
            <p:nvPr/>
          </p:nvGrpSpPr>
          <p:grpSpPr bwMode="auto">
            <a:xfrm>
              <a:off x="3713" y="17968"/>
              <a:ext cx="11736" cy="2052"/>
              <a:chOff x="0" y="0"/>
              <a:chExt cx="20000" cy="20216"/>
            </a:xfrm>
          </p:grpSpPr>
          <p:sp>
            <p:nvSpPr>
              <p:cNvPr id="80133"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4"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5"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36"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7"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8"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39"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0"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41" name="Group 269"/>
          <p:cNvGrpSpPr>
            <a:grpSpLocks/>
          </p:cNvGrpSpPr>
          <p:nvPr/>
        </p:nvGrpSpPr>
        <p:grpSpPr bwMode="auto">
          <a:xfrm>
            <a:off x="2201863" y="5143500"/>
            <a:ext cx="147637" cy="660400"/>
            <a:chOff x="1" y="-176"/>
            <a:chExt cx="19997" cy="20196"/>
          </a:xfrm>
        </p:grpSpPr>
        <p:grpSp>
          <p:nvGrpSpPr>
            <p:cNvPr id="80142" name="Group 270"/>
            <p:cNvGrpSpPr>
              <a:grpSpLocks/>
            </p:cNvGrpSpPr>
            <p:nvPr/>
          </p:nvGrpSpPr>
          <p:grpSpPr bwMode="auto">
            <a:xfrm>
              <a:off x="3713" y="17968"/>
              <a:ext cx="11615" cy="2052"/>
              <a:chOff x="0" y="0"/>
              <a:chExt cx="19998" cy="20216"/>
            </a:xfrm>
          </p:grpSpPr>
          <p:sp>
            <p:nvSpPr>
              <p:cNvPr id="80143"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4"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5"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46"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7"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8"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49"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0"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51"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2"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3"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4"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5"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56" name="Group 284"/>
          <p:cNvGrpSpPr>
            <a:grpSpLocks/>
          </p:cNvGrpSpPr>
          <p:nvPr/>
        </p:nvGrpSpPr>
        <p:grpSpPr bwMode="auto">
          <a:xfrm>
            <a:off x="2149475" y="4578350"/>
            <a:ext cx="123825" cy="58738"/>
            <a:chOff x="0" y="0"/>
            <a:chExt cx="20000" cy="20000"/>
          </a:xfrm>
        </p:grpSpPr>
        <p:sp>
          <p:nvSpPr>
            <p:cNvPr id="80157"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58"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59"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60" name="Group 288"/>
          <p:cNvGrpSpPr>
            <a:grpSpLocks/>
          </p:cNvGrpSpPr>
          <p:nvPr/>
        </p:nvGrpSpPr>
        <p:grpSpPr bwMode="auto">
          <a:xfrm>
            <a:off x="2001838" y="4219575"/>
            <a:ext cx="123825" cy="60325"/>
            <a:chOff x="0" y="0"/>
            <a:chExt cx="20000" cy="20000"/>
          </a:xfrm>
        </p:grpSpPr>
        <p:sp>
          <p:nvSpPr>
            <p:cNvPr id="80161"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62"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63"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64"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65"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66"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167" name="Group 295"/>
          <p:cNvGrpSpPr>
            <a:grpSpLocks/>
          </p:cNvGrpSpPr>
          <p:nvPr/>
        </p:nvGrpSpPr>
        <p:grpSpPr bwMode="auto">
          <a:xfrm>
            <a:off x="1711325" y="5046663"/>
            <a:ext cx="193675" cy="192087"/>
            <a:chOff x="1149" y="1861"/>
            <a:chExt cx="136" cy="135"/>
          </a:xfrm>
        </p:grpSpPr>
        <p:grpSp>
          <p:nvGrpSpPr>
            <p:cNvPr id="80168" name="Group 296"/>
            <p:cNvGrpSpPr>
              <a:grpSpLocks/>
            </p:cNvGrpSpPr>
            <p:nvPr/>
          </p:nvGrpSpPr>
          <p:grpSpPr bwMode="auto">
            <a:xfrm>
              <a:off x="1228" y="1898"/>
              <a:ext cx="37" cy="33"/>
              <a:chOff x="1" y="0"/>
              <a:chExt cx="19999" cy="20000"/>
            </a:xfrm>
          </p:grpSpPr>
          <p:sp>
            <p:nvSpPr>
              <p:cNvPr id="80169"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0"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71" name="Group 299"/>
            <p:cNvGrpSpPr>
              <a:grpSpLocks/>
            </p:cNvGrpSpPr>
            <p:nvPr/>
          </p:nvGrpSpPr>
          <p:grpSpPr bwMode="auto">
            <a:xfrm>
              <a:off x="1178" y="1898"/>
              <a:ext cx="37" cy="33"/>
              <a:chOff x="1" y="0"/>
              <a:chExt cx="19999" cy="20000"/>
            </a:xfrm>
          </p:grpSpPr>
          <p:sp>
            <p:nvSpPr>
              <p:cNvPr id="80172"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3"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74"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5"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6"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7"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8"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79"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80"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181"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82" name="Group 310"/>
          <p:cNvGrpSpPr>
            <a:grpSpLocks/>
          </p:cNvGrpSpPr>
          <p:nvPr/>
        </p:nvGrpSpPr>
        <p:grpSpPr bwMode="auto">
          <a:xfrm rot="16200000" flipV="1">
            <a:off x="973931" y="5618957"/>
            <a:ext cx="46037" cy="44450"/>
            <a:chOff x="0" y="2"/>
            <a:chExt cx="20000" cy="19996"/>
          </a:xfrm>
        </p:grpSpPr>
        <p:sp>
          <p:nvSpPr>
            <p:cNvPr id="80183"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84"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85"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86" name="Group 314"/>
          <p:cNvGrpSpPr>
            <a:grpSpLocks/>
          </p:cNvGrpSpPr>
          <p:nvPr/>
        </p:nvGrpSpPr>
        <p:grpSpPr bwMode="auto">
          <a:xfrm rot="16200000" flipV="1">
            <a:off x="1104106" y="5622132"/>
            <a:ext cx="46037" cy="38100"/>
            <a:chOff x="0" y="4"/>
            <a:chExt cx="20000" cy="19992"/>
          </a:xfrm>
        </p:grpSpPr>
        <p:sp>
          <p:nvSpPr>
            <p:cNvPr id="80187"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88"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189"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0"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191" name="Group 319"/>
          <p:cNvGrpSpPr>
            <a:grpSpLocks/>
          </p:cNvGrpSpPr>
          <p:nvPr/>
        </p:nvGrpSpPr>
        <p:grpSpPr bwMode="auto">
          <a:xfrm flipH="1">
            <a:off x="1266825" y="5289550"/>
            <a:ext cx="196850" cy="392113"/>
            <a:chOff x="616" y="2283"/>
            <a:chExt cx="144" cy="276"/>
          </a:xfrm>
        </p:grpSpPr>
        <p:sp>
          <p:nvSpPr>
            <p:cNvPr id="80192"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3"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4"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5"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96" name="Group 324"/>
          <p:cNvGrpSpPr>
            <a:grpSpLocks/>
          </p:cNvGrpSpPr>
          <p:nvPr/>
        </p:nvGrpSpPr>
        <p:grpSpPr bwMode="auto">
          <a:xfrm>
            <a:off x="790575" y="5557838"/>
            <a:ext cx="39688" cy="34925"/>
            <a:chOff x="1" y="0"/>
            <a:chExt cx="19999" cy="20000"/>
          </a:xfrm>
        </p:grpSpPr>
        <p:sp>
          <p:nvSpPr>
            <p:cNvPr id="80197"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198"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199" name="Group 327"/>
          <p:cNvGrpSpPr>
            <a:grpSpLocks/>
          </p:cNvGrpSpPr>
          <p:nvPr/>
        </p:nvGrpSpPr>
        <p:grpSpPr bwMode="auto">
          <a:xfrm>
            <a:off x="736600" y="5557838"/>
            <a:ext cx="39688" cy="34925"/>
            <a:chOff x="1" y="0"/>
            <a:chExt cx="19999" cy="20000"/>
          </a:xfrm>
        </p:grpSpPr>
        <p:sp>
          <p:nvSpPr>
            <p:cNvPr id="80200"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1"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02"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3"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4"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5"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6"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7"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8"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09"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0"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11" name="Group 339"/>
          <p:cNvGrpSpPr>
            <a:grpSpLocks/>
          </p:cNvGrpSpPr>
          <p:nvPr/>
        </p:nvGrpSpPr>
        <p:grpSpPr bwMode="auto">
          <a:xfrm>
            <a:off x="3190875" y="4625975"/>
            <a:ext cx="473075" cy="1228725"/>
            <a:chOff x="2010" y="2914"/>
            <a:chExt cx="298" cy="774"/>
          </a:xfrm>
        </p:grpSpPr>
        <p:sp>
          <p:nvSpPr>
            <p:cNvPr id="80212"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3"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4"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5"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6"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17" name="Group 345"/>
            <p:cNvGrpSpPr>
              <a:grpSpLocks/>
            </p:cNvGrpSpPr>
            <p:nvPr/>
          </p:nvGrpSpPr>
          <p:grpSpPr bwMode="auto">
            <a:xfrm flipH="1">
              <a:off x="2141" y="3211"/>
              <a:ext cx="45" cy="43"/>
              <a:chOff x="3913" y="2593"/>
              <a:chExt cx="155" cy="151"/>
            </a:xfrm>
          </p:grpSpPr>
          <p:sp>
            <p:nvSpPr>
              <p:cNvPr id="80218"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19"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220" name="Group 348"/>
            <p:cNvGrpSpPr>
              <a:grpSpLocks/>
            </p:cNvGrpSpPr>
            <p:nvPr/>
          </p:nvGrpSpPr>
          <p:grpSpPr bwMode="auto">
            <a:xfrm flipH="1">
              <a:off x="2144" y="3143"/>
              <a:ext cx="44" cy="44"/>
              <a:chOff x="3913" y="2593"/>
              <a:chExt cx="155" cy="151"/>
            </a:xfrm>
          </p:grpSpPr>
          <p:sp>
            <p:nvSpPr>
              <p:cNvPr id="80221"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2"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23"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4"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5"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6"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7"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8"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29"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30"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31"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32"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33"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34"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35"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36"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37"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38" name="Group 366"/>
          <p:cNvGrpSpPr>
            <a:grpSpLocks/>
          </p:cNvGrpSpPr>
          <p:nvPr/>
        </p:nvGrpSpPr>
        <p:grpSpPr bwMode="auto">
          <a:xfrm>
            <a:off x="1236663" y="4783138"/>
            <a:ext cx="71437" cy="68262"/>
            <a:chOff x="3913" y="2593"/>
            <a:chExt cx="155" cy="151"/>
          </a:xfrm>
        </p:grpSpPr>
        <p:sp>
          <p:nvSpPr>
            <p:cNvPr id="80239"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0"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241" name="Group 369"/>
          <p:cNvGrpSpPr>
            <a:grpSpLocks/>
          </p:cNvGrpSpPr>
          <p:nvPr/>
        </p:nvGrpSpPr>
        <p:grpSpPr bwMode="auto">
          <a:xfrm>
            <a:off x="1233488" y="4675188"/>
            <a:ext cx="69850" cy="69850"/>
            <a:chOff x="3913" y="2593"/>
            <a:chExt cx="155" cy="151"/>
          </a:xfrm>
        </p:grpSpPr>
        <p:sp>
          <p:nvSpPr>
            <p:cNvPr id="80242"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3"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44"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5"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6"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7"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8"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49"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0"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51"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52"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3"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4"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5"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6"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57" name="Group 385"/>
          <p:cNvGrpSpPr>
            <a:grpSpLocks/>
          </p:cNvGrpSpPr>
          <p:nvPr/>
        </p:nvGrpSpPr>
        <p:grpSpPr bwMode="auto">
          <a:xfrm>
            <a:off x="5991225" y="1525588"/>
            <a:ext cx="1168400" cy="501650"/>
            <a:chOff x="0" y="0"/>
            <a:chExt cx="20000" cy="20000"/>
          </a:xfrm>
        </p:grpSpPr>
        <p:sp>
          <p:nvSpPr>
            <p:cNvPr id="80258"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59"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260" name="Group 388"/>
          <p:cNvGrpSpPr>
            <a:grpSpLocks/>
          </p:cNvGrpSpPr>
          <p:nvPr/>
        </p:nvGrpSpPr>
        <p:grpSpPr bwMode="auto">
          <a:xfrm>
            <a:off x="5410200" y="1525588"/>
            <a:ext cx="1825625" cy="501650"/>
            <a:chOff x="1008" y="956"/>
            <a:chExt cx="907" cy="250"/>
          </a:xfrm>
        </p:grpSpPr>
        <p:sp>
          <p:nvSpPr>
            <p:cNvPr id="80261"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2"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63"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4"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5"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6"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7"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8"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69"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0"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1"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2"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3"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4"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5"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6"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7"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8"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79"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80"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81"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82" name="Group 410"/>
          <p:cNvGrpSpPr>
            <a:grpSpLocks/>
          </p:cNvGrpSpPr>
          <p:nvPr/>
        </p:nvGrpSpPr>
        <p:grpSpPr bwMode="auto">
          <a:xfrm>
            <a:off x="6180138" y="2682875"/>
            <a:ext cx="174625" cy="82550"/>
            <a:chOff x="0" y="0"/>
            <a:chExt cx="20000" cy="20000"/>
          </a:xfrm>
        </p:grpSpPr>
        <p:sp>
          <p:nvSpPr>
            <p:cNvPr id="80283"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84"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85"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286" name="Group 414"/>
          <p:cNvGrpSpPr>
            <a:grpSpLocks/>
          </p:cNvGrpSpPr>
          <p:nvPr/>
        </p:nvGrpSpPr>
        <p:grpSpPr bwMode="auto">
          <a:xfrm>
            <a:off x="6013450" y="2176463"/>
            <a:ext cx="174625" cy="84137"/>
            <a:chOff x="0" y="0"/>
            <a:chExt cx="20000" cy="20000"/>
          </a:xfrm>
        </p:grpSpPr>
        <p:sp>
          <p:nvSpPr>
            <p:cNvPr id="80287"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88"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289"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90"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91"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292"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0293" name="Group 421"/>
          <p:cNvGrpSpPr>
            <a:grpSpLocks/>
          </p:cNvGrpSpPr>
          <p:nvPr/>
        </p:nvGrpSpPr>
        <p:grpSpPr bwMode="auto">
          <a:xfrm>
            <a:off x="5576888" y="3344863"/>
            <a:ext cx="273050" cy="271462"/>
            <a:chOff x="1149" y="1861"/>
            <a:chExt cx="136" cy="135"/>
          </a:xfrm>
        </p:grpSpPr>
        <p:grpSp>
          <p:nvGrpSpPr>
            <p:cNvPr id="80294" name="Group 422"/>
            <p:cNvGrpSpPr>
              <a:grpSpLocks/>
            </p:cNvGrpSpPr>
            <p:nvPr/>
          </p:nvGrpSpPr>
          <p:grpSpPr bwMode="auto">
            <a:xfrm>
              <a:off x="1228" y="1898"/>
              <a:ext cx="37" cy="33"/>
              <a:chOff x="1" y="0"/>
              <a:chExt cx="19999" cy="20000"/>
            </a:xfrm>
          </p:grpSpPr>
          <p:sp>
            <p:nvSpPr>
              <p:cNvPr id="80295"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96"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297" name="Group 425"/>
            <p:cNvGrpSpPr>
              <a:grpSpLocks/>
            </p:cNvGrpSpPr>
            <p:nvPr/>
          </p:nvGrpSpPr>
          <p:grpSpPr bwMode="auto">
            <a:xfrm>
              <a:off x="1178" y="1898"/>
              <a:ext cx="37" cy="33"/>
              <a:chOff x="1" y="0"/>
              <a:chExt cx="19999" cy="20000"/>
            </a:xfrm>
          </p:grpSpPr>
          <p:sp>
            <p:nvSpPr>
              <p:cNvPr id="80298"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299"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00"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1"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2"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3"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4"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5"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06"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07" name="Group 435"/>
          <p:cNvGrpSpPr>
            <a:grpSpLocks/>
          </p:cNvGrpSpPr>
          <p:nvPr/>
        </p:nvGrpSpPr>
        <p:grpSpPr bwMode="auto">
          <a:xfrm rot="16200000" flipV="1">
            <a:off x="4559300" y="4152901"/>
            <a:ext cx="65087" cy="61912"/>
            <a:chOff x="0" y="2"/>
            <a:chExt cx="20000" cy="19996"/>
          </a:xfrm>
        </p:grpSpPr>
        <p:sp>
          <p:nvSpPr>
            <p:cNvPr id="80308"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09"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10"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11" name="Group 439"/>
          <p:cNvGrpSpPr>
            <a:grpSpLocks/>
          </p:cNvGrpSpPr>
          <p:nvPr/>
        </p:nvGrpSpPr>
        <p:grpSpPr bwMode="auto">
          <a:xfrm rot="16200000" flipV="1">
            <a:off x="4743450" y="4156076"/>
            <a:ext cx="65087" cy="55562"/>
            <a:chOff x="0" y="4"/>
            <a:chExt cx="20000" cy="19992"/>
          </a:xfrm>
        </p:grpSpPr>
        <p:sp>
          <p:nvSpPr>
            <p:cNvPr id="80312"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13"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14"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15"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16" name="Group 444"/>
          <p:cNvGrpSpPr>
            <a:grpSpLocks/>
          </p:cNvGrpSpPr>
          <p:nvPr/>
        </p:nvGrpSpPr>
        <p:grpSpPr bwMode="auto">
          <a:xfrm flipH="1">
            <a:off x="4972050" y="3687763"/>
            <a:ext cx="279400" cy="554037"/>
            <a:chOff x="616" y="2283"/>
            <a:chExt cx="144" cy="276"/>
          </a:xfrm>
        </p:grpSpPr>
        <p:sp>
          <p:nvSpPr>
            <p:cNvPr id="80317"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18"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19"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20"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321" name="Group 449"/>
          <p:cNvGrpSpPr>
            <a:grpSpLocks/>
          </p:cNvGrpSpPr>
          <p:nvPr/>
        </p:nvGrpSpPr>
        <p:grpSpPr bwMode="auto">
          <a:xfrm>
            <a:off x="4300538" y="4065588"/>
            <a:ext cx="55562" cy="50800"/>
            <a:chOff x="1" y="0"/>
            <a:chExt cx="19999" cy="20000"/>
          </a:xfrm>
        </p:grpSpPr>
        <p:sp>
          <p:nvSpPr>
            <p:cNvPr id="80322"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23"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324" name="Group 452"/>
          <p:cNvGrpSpPr>
            <a:grpSpLocks/>
          </p:cNvGrpSpPr>
          <p:nvPr/>
        </p:nvGrpSpPr>
        <p:grpSpPr bwMode="auto">
          <a:xfrm>
            <a:off x="4225925" y="4065588"/>
            <a:ext cx="55563" cy="50800"/>
            <a:chOff x="1" y="0"/>
            <a:chExt cx="19999" cy="20000"/>
          </a:xfrm>
        </p:grpSpPr>
        <p:sp>
          <p:nvSpPr>
            <p:cNvPr id="80325"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26"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27"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28"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29"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0"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1"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2"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3"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4"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5"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6"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37"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38"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39"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40"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41"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42"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43"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44" name="Group 472"/>
          <p:cNvGrpSpPr>
            <a:grpSpLocks/>
          </p:cNvGrpSpPr>
          <p:nvPr/>
        </p:nvGrpSpPr>
        <p:grpSpPr bwMode="auto">
          <a:xfrm rot="10800000" flipH="1" flipV="1">
            <a:off x="4505325" y="2846388"/>
            <a:ext cx="608013" cy="427037"/>
            <a:chOff x="3380" y="1014"/>
            <a:chExt cx="481" cy="337"/>
          </a:xfrm>
        </p:grpSpPr>
        <p:sp>
          <p:nvSpPr>
            <p:cNvPr id="80345"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46"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47"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48"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49"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50"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351"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52"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353"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54" name="Group 482"/>
          <p:cNvGrpSpPr>
            <a:grpSpLocks/>
          </p:cNvGrpSpPr>
          <p:nvPr/>
        </p:nvGrpSpPr>
        <p:grpSpPr bwMode="auto">
          <a:xfrm rot="10800000" flipH="1" flipV="1">
            <a:off x="4476750" y="2736850"/>
            <a:ext cx="669925" cy="98425"/>
            <a:chOff x="3118" y="864"/>
            <a:chExt cx="530" cy="48"/>
          </a:xfrm>
        </p:grpSpPr>
        <p:sp>
          <p:nvSpPr>
            <p:cNvPr id="80355"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56"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0357"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0358" name="Group 486"/>
          <p:cNvGrpSpPr>
            <a:grpSpLocks/>
          </p:cNvGrpSpPr>
          <p:nvPr/>
        </p:nvGrpSpPr>
        <p:grpSpPr bwMode="auto">
          <a:xfrm rot="10800000" flipH="1" flipV="1">
            <a:off x="4633913" y="3068638"/>
            <a:ext cx="354012" cy="296862"/>
            <a:chOff x="3482" y="1024"/>
            <a:chExt cx="280" cy="236"/>
          </a:xfrm>
        </p:grpSpPr>
        <p:grpSp>
          <p:nvGrpSpPr>
            <p:cNvPr id="80359" name="Group 487"/>
            <p:cNvGrpSpPr>
              <a:grpSpLocks/>
            </p:cNvGrpSpPr>
            <p:nvPr/>
          </p:nvGrpSpPr>
          <p:grpSpPr bwMode="auto">
            <a:xfrm>
              <a:off x="3712" y="1202"/>
              <a:ext cx="50" cy="58"/>
              <a:chOff x="3726" y="878"/>
              <a:chExt cx="50" cy="58"/>
            </a:xfrm>
          </p:grpSpPr>
          <p:sp>
            <p:nvSpPr>
              <p:cNvPr id="80360"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61"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0362" name="Group 490"/>
            <p:cNvGrpSpPr>
              <a:grpSpLocks/>
            </p:cNvGrpSpPr>
            <p:nvPr/>
          </p:nvGrpSpPr>
          <p:grpSpPr bwMode="auto">
            <a:xfrm>
              <a:off x="3484" y="1204"/>
              <a:ext cx="48" cy="56"/>
              <a:chOff x="3462" y="734"/>
              <a:chExt cx="48" cy="56"/>
            </a:xfrm>
          </p:grpSpPr>
          <p:sp>
            <p:nvSpPr>
              <p:cNvPr id="80363"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64"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0365" name="Group 493"/>
            <p:cNvGrpSpPr>
              <a:grpSpLocks/>
            </p:cNvGrpSpPr>
            <p:nvPr/>
          </p:nvGrpSpPr>
          <p:grpSpPr bwMode="auto">
            <a:xfrm flipV="1">
              <a:off x="3710" y="1024"/>
              <a:ext cx="50" cy="58"/>
              <a:chOff x="3726" y="878"/>
              <a:chExt cx="50" cy="58"/>
            </a:xfrm>
          </p:grpSpPr>
          <p:sp>
            <p:nvSpPr>
              <p:cNvPr id="80366"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67"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0368" name="Group 496"/>
            <p:cNvGrpSpPr>
              <a:grpSpLocks/>
            </p:cNvGrpSpPr>
            <p:nvPr/>
          </p:nvGrpSpPr>
          <p:grpSpPr bwMode="auto">
            <a:xfrm flipV="1">
              <a:off x="3482" y="1026"/>
              <a:ext cx="48" cy="56"/>
              <a:chOff x="3462" y="734"/>
              <a:chExt cx="48" cy="56"/>
            </a:xfrm>
          </p:grpSpPr>
          <p:sp>
            <p:nvSpPr>
              <p:cNvPr id="80369"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370"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0371"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2"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3"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4"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5"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6"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7"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8"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79"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0" name="Line 508"/>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1"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2"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3"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4"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5"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87"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388" name="Group 516"/>
          <p:cNvGrpSpPr>
            <a:grpSpLocks/>
          </p:cNvGrpSpPr>
          <p:nvPr/>
        </p:nvGrpSpPr>
        <p:grpSpPr bwMode="auto">
          <a:xfrm>
            <a:off x="5865813" y="3478213"/>
            <a:ext cx="209550" cy="935037"/>
            <a:chOff x="1" y="-176"/>
            <a:chExt cx="19999" cy="20196"/>
          </a:xfrm>
        </p:grpSpPr>
        <p:grpSp>
          <p:nvGrpSpPr>
            <p:cNvPr id="80389" name="Group 517"/>
            <p:cNvGrpSpPr>
              <a:grpSpLocks/>
            </p:cNvGrpSpPr>
            <p:nvPr/>
          </p:nvGrpSpPr>
          <p:grpSpPr bwMode="auto">
            <a:xfrm>
              <a:off x="3713" y="17968"/>
              <a:ext cx="11736" cy="2052"/>
              <a:chOff x="0" y="0"/>
              <a:chExt cx="20000" cy="20216"/>
            </a:xfrm>
          </p:grpSpPr>
          <p:sp>
            <p:nvSpPr>
              <p:cNvPr id="80390"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1"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2"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393"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4"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5"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6"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397"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0398" name="Group 526"/>
          <p:cNvGrpSpPr>
            <a:grpSpLocks/>
          </p:cNvGrpSpPr>
          <p:nvPr/>
        </p:nvGrpSpPr>
        <p:grpSpPr bwMode="auto">
          <a:xfrm>
            <a:off x="6283325" y="3459163"/>
            <a:ext cx="207963" cy="931862"/>
            <a:chOff x="1" y="-176"/>
            <a:chExt cx="19997" cy="20196"/>
          </a:xfrm>
        </p:grpSpPr>
        <p:grpSp>
          <p:nvGrpSpPr>
            <p:cNvPr id="80399" name="Group 527"/>
            <p:cNvGrpSpPr>
              <a:grpSpLocks/>
            </p:cNvGrpSpPr>
            <p:nvPr/>
          </p:nvGrpSpPr>
          <p:grpSpPr bwMode="auto">
            <a:xfrm>
              <a:off x="3713" y="17968"/>
              <a:ext cx="11615" cy="2052"/>
              <a:chOff x="0" y="0"/>
              <a:chExt cx="19998" cy="20216"/>
            </a:xfrm>
          </p:grpSpPr>
          <p:sp>
            <p:nvSpPr>
              <p:cNvPr id="80400"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1"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2"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403"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4"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5"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6"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7"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408"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09"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10"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411"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12"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0413"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0414"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0415"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16"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17"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18"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459"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9EAAC2E8-FABB-D54B-9819-5F350CC9C61B}" type="slidenum">
              <a:rPr lang="en-US"/>
              <a:pPr/>
              <a:t>22</a:t>
            </a:fld>
            <a:endParaRPr lang="en-US"/>
          </a:p>
        </p:txBody>
      </p:sp>
      <p:sp>
        <p:nvSpPr>
          <p:cNvPr id="80898"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89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0900"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0974"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75"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76"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77"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78"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79"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80"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81"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982" name="Group 86"/>
          <p:cNvGrpSpPr>
            <a:grpSpLocks/>
          </p:cNvGrpSpPr>
          <p:nvPr/>
        </p:nvGrpSpPr>
        <p:grpSpPr bwMode="auto">
          <a:xfrm rot="10800000" flipV="1">
            <a:off x="7959725" y="3201988"/>
            <a:ext cx="608013" cy="427037"/>
            <a:chOff x="3380" y="1014"/>
            <a:chExt cx="481" cy="337"/>
          </a:xfrm>
        </p:grpSpPr>
        <p:sp>
          <p:nvSpPr>
            <p:cNvPr id="80983"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84"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85"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0986"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87"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88"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89"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0990"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0991"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0992" name="Group 96"/>
          <p:cNvGrpSpPr>
            <a:grpSpLocks/>
          </p:cNvGrpSpPr>
          <p:nvPr/>
        </p:nvGrpSpPr>
        <p:grpSpPr bwMode="auto">
          <a:xfrm rot="10800000" flipV="1">
            <a:off x="7929563" y="3092450"/>
            <a:ext cx="669925" cy="98425"/>
            <a:chOff x="3118" y="864"/>
            <a:chExt cx="530" cy="48"/>
          </a:xfrm>
        </p:grpSpPr>
        <p:sp>
          <p:nvSpPr>
            <p:cNvPr id="80993"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94"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0995"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0996" name="Group 100"/>
          <p:cNvGrpSpPr>
            <a:grpSpLocks/>
          </p:cNvGrpSpPr>
          <p:nvPr/>
        </p:nvGrpSpPr>
        <p:grpSpPr bwMode="auto">
          <a:xfrm rot="10800000" flipV="1">
            <a:off x="8085138" y="3424238"/>
            <a:ext cx="354012" cy="296862"/>
            <a:chOff x="3482" y="1024"/>
            <a:chExt cx="280" cy="236"/>
          </a:xfrm>
        </p:grpSpPr>
        <p:grpSp>
          <p:nvGrpSpPr>
            <p:cNvPr id="80997" name="Group 101"/>
            <p:cNvGrpSpPr>
              <a:grpSpLocks/>
            </p:cNvGrpSpPr>
            <p:nvPr/>
          </p:nvGrpSpPr>
          <p:grpSpPr bwMode="auto">
            <a:xfrm>
              <a:off x="3712" y="1202"/>
              <a:ext cx="50" cy="58"/>
              <a:chOff x="3726" y="878"/>
              <a:chExt cx="50" cy="58"/>
            </a:xfrm>
          </p:grpSpPr>
          <p:sp>
            <p:nvSpPr>
              <p:cNvPr id="80998"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0999"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000" name="Group 104"/>
            <p:cNvGrpSpPr>
              <a:grpSpLocks/>
            </p:cNvGrpSpPr>
            <p:nvPr/>
          </p:nvGrpSpPr>
          <p:grpSpPr bwMode="auto">
            <a:xfrm>
              <a:off x="3484" y="1204"/>
              <a:ext cx="48" cy="56"/>
              <a:chOff x="3462" y="734"/>
              <a:chExt cx="48" cy="56"/>
            </a:xfrm>
          </p:grpSpPr>
          <p:sp>
            <p:nvSpPr>
              <p:cNvPr id="81001"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02"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003" name="Group 107"/>
            <p:cNvGrpSpPr>
              <a:grpSpLocks/>
            </p:cNvGrpSpPr>
            <p:nvPr/>
          </p:nvGrpSpPr>
          <p:grpSpPr bwMode="auto">
            <a:xfrm flipV="1">
              <a:off x="3710" y="1024"/>
              <a:ext cx="50" cy="58"/>
              <a:chOff x="3726" y="878"/>
              <a:chExt cx="50" cy="58"/>
            </a:xfrm>
          </p:grpSpPr>
          <p:sp>
            <p:nvSpPr>
              <p:cNvPr id="81004"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05"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006" name="Group 110"/>
            <p:cNvGrpSpPr>
              <a:grpSpLocks/>
            </p:cNvGrpSpPr>
            <p:nvPr/>
          </p:nvGrpSpPr>
          <p:grpSpPr bwMode="auto">
            <a:xfrm flipV="1">
              <a:off x="3482" y="1026"/>
              <a:ext cx="48" cy="56"/>
              <a:chOff x="3462" y="734"/>
              <a:chExt cx="48" cy="56"/>
            </a:xfrm>
          </p:grpSpPr>
          <p:sp>
            <p:nvSpPr>
              <p:cNvPr id="81007"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08"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1009"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10" name="Group 114"/>
          <p:cNvGrpSpPr>
            <a:grpSpLocks/>
          </p:cNvGrpSpPr>
          <p:nvPr/>
        </p:nvGrpSpPr>
        <p:grpSpPr bwMode="auto">
          <a:xfrm>
            <a:off x="1968500" y="1200150"/>
            <a:ext cx="747713" cy="355600"/>
            <a:chOff x="0" y="0"/>
            <a:chExt cx="20000" cy="20000"/>
          </a:xfrm>
        </p:grpSpPr>
        <p:sp>
          <p:nvSpPr>
            <p:cNvPr id="81011"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12"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013" name="Group 117"/>
          <p:cNvGrpSpPr>
            <a:grpSpLocks/>
          </p:cNvGrpSpPr>
          <p:nvPr/>
        </p:nvGrpSpPr>
        <p:grpSpPr bwMode="auto">
          <a:xfrm>
            <a:off x="1447800" y="1200150"/>
            <a:ext cx="1292225" cy="355600"/>
            <a:chOff x="1167" y="756"/>
            <a:chExt cx="814" cy="224"/>
          </a:xfrm>
        </p:grpSpPr>
        <p:sp>
          <p:nvSpPr>
            <p:cNvPr id="81014"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15"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16"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17"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18"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19"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0"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1"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2"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3"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4"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5"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6"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7"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8"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29"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0"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1"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2"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33" name="Group 137"/>
          <p:cNvGrpSpPr>
            <a:grpSpLocks/>
          </p:cNvGrpSpPr>
          <p:nvPr/>
        </p:nvGrpSpPr>
        <p:grpSpPr bwMode="auto">
          <a:xfrm>
            <a:off x="1855788" y="2582863"/>
            <a:ext cx="147637" cy="661987"/>
            <a:chOff x="1" y="-176"/>
            <a:chExt cx="19999" cy="20196"/>
          </a:xfrm>
        </p:grpSpPr>
        <p:grpSp>
          <p:nvGrpSpPr>
            <p:cNvPr id="81034" name="Group 138"/>
            <p:cNvGrpSpPr>
              <a:grpSpLocks/>
            </p:cNvGrpSpPr>
            <p:nvPr/>
          </p:nvGrpSpPr>
          <p:grpSpPr bwMode="auto">
            <a:xfrm>
              <a:off x="3713" y="17968"/>
              <a:ext cx="11736" cy="2052"/>
              <a:chOff x="0" y="0"/>
              <a:chExt cx="20000" cy="20216"/>
            </a:xfrm>
          </p:grpSpPr>
          <p:sp>
            <p:nvSpPr>
              <p:cNvPr id="81035"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6"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7"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38"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39"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0"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1"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2"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043" name="Group 147"/>
          <p:cNvGrpSpPr>
            <a:grpSpLocks/>
          </p:cNvGrpSpPr>
          <p:nvPr/>
        </p:nvGrpSpPr>
        <p:grpSpPr bwMode="auto">
          <a:xfrm>
            <a:off x="2146300" y="2581275"/>
            <a:ext cx="147638" cy="660400"/>
            <a:chOff x="1" y="-176"/>
            <a:chExt cx="19997" cy="20196"/>
          </a:xfrm>
        </p:grpSpPr>
        <p:grpSp>
          <p:nvGrpSpPr>
            <p:cNvPr id="81044" name="Group 148"/>
            <p:cNvGrpSpPr>
              <a:grpSpLocks/>
            </p:cNvGrpSpPr>
            <p:nvPr/>
          </p:nvGrpSpPr>
          <p:grpSpPr bwMode="auto">
            <a:xfrm>
              <a:off x="3713" y="17968"/>
              <a:ext cx="11615" cy="2052"/>
              <a:chOff x="0" y="0"/>
              <a:chExt cx="19998" cy="20216"/>
            </a:xfrm>
          </p:grpSpPr>
          <p:sp>
            <p:nvSpPr>
              <p:cNvPr id="81045"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6"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7"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48"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49"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0"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1"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2"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53"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4"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5"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6"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7"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58"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59" name="Group 163"/>
          <p:cNvGrpSpPr>
            <a:grpSpLocks/>
          </p:cNvGrpSpPr>
          <p:nvPr/>
        </p:nvGrpSpPr>
        <p:grpSpPr bwMode="auto">
          <a:xfrm>
            <a:off x="2089150" y="2019300"/>
            <a:ext cx="123825" cy="58738"/>
            <a:chOff x="0" y="0"/>
            <a:chExt cx="20000" cy="20000"/>
          </a:xfrm>
        </p:grpSpPr>
        <p:sp>
          <p:nvSpPr>
            <p:cNvPr id="81060"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61"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62"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63" name="Group 167"/>
          <p:cNvGrpSpPr>
            <a:grpSpLocks/>
          </p:cNvGrpSpPr>
          <p:nvPr/>
        </p:nvGrpSpPr>
        <p:grpSpPr bwMode="auto">
          <a:xfrm>
            <a:off x="1938338" y="1663700"/>
            <a:ext cx="123825" cy="60325"/>
            <a:chOff x="0" y="0"/>
            <a:chExt cx="20000" cy="20000"/>
          </a:xfrm>
        </p:grpSpPr>
        <p:sp>
          <p:nvSpPr>
            <p:cNvPr id="81064"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65"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66"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67"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68"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69"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70"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071" name="Group 175"/>
          <p:cNvGrpSpPr>
            <a:grpSpLocks/>
          </p:cNvGrpSpPr>
          <p:nvPr/>
        </p:nvGrpSpPr>
        <p:grpSpPr bwMode="auto">
          <a:xfrm>
            <a:off x="1651000" y="2487613"/>
            <a:ext cx="193675" cy="192087"/>
            <a:chOff x="1149" y="1861"/>
            <a:chExt cx="136" cy="135"/>
          </a:xfrm>
        </p:grpSpPr>
        <p:grpSp>
          <p:nvGrpSpPr>
            <p:cNvPr id="81072" name="Group 176"/>
            <p:cNvGrpSpPr>
              <a:grpSpLocks/>
            </p:cNvGrpSpPr>
            <p:nvPr/>
          </p:nvGrpSpPr>
          <p:grpSpPr bwMode="auto">
            <a:xfrm>
              <a:off x="1228" y="1898"/>
              <a:ext cx="37" cy="33"/>
              <a:chOff x="1" y="0"/>
              <a:chExt cx="19999" cy="20000"/>
            </a:xfrm>
          </p:grpSpPr>
          <p:sp>
            <p:nvSpPr>
              <p:cNvPr id="81073"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74"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075" name="Group 179"/>
            <p:cNvGrpSpPr>
              <a:grpSpLocks/>
            </p:cNvGrpSpPr>
            <p:nvPr/>
          </p:nvGrpSpPr>
          <p:grpSpPr bwMode="auto">
            <a:xfrm>
              <a:off x="1178" y="1898"/>
              <a:ext cx="37" cy="33"/>
              <a:chOff x="1" y="0"/>
              <a:chExt cx="19999" cy="20000"/>
            </a:xfrm>
          </p:grpSpPr>
          <p:sp>
            <p:nvSpPr>
              <p:cNvPr id="81076"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77"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78"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79"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0"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1"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2"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3"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084"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085"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6"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7"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8"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89"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90"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1"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2"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3"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4"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095"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6"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097" name="Group 201"/>
          <p:cNvGrpSpPr>
            <a:grpSpLocks/>
          </p:cNvGrpSpPr>
          <p:nvPr/>
        </p:nvGrpSpPr>
        <p:grpSpPr bwMode="auto">
          <a:xfrm rot="16200000" flipV="1">
            <a:off x="929481" y="3059907"/>
            <a:ext cx="46037" cy="44450"/>
            <a:chOff x="0" y="2"/>
            <a:chExt cx="20000" cy="19996"/>
          </a:xfrm>
        </p:grpSpPr>
        <p:sp>
          <p:nvSpPr>
            <p:cNvPr id="81098"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099"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00"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01" name="Group 205"/>
          <p:cNvGrpSpPr>
            <a:grpSpLocks/>
          </p:cNvGrpSpPr>
          <p:nvPr/>
        </p:nvGrpSpPr>
        <p:grpSpPr bwMode="auto">
          <a:xfrm rot="16200000" flipV="1">
            <a:off x="1059656" y="3063082"/>
            <a:ext cx="46037" cy="38100"/>
            <a:chOff x="0" y="4"/>
            <a:chExt cx="20000" cy="19992"/>
          </a:xfrm>
        </p:grpSpPr>
        <p:sp>
          <p:nvSpPr>
            <p:cNvPr id="81102"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3"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04"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5"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06" name="Group 210"/>
          <p:cNvGrpSpPr>
            <a:grpSpLocks/>
          </p:cNvGrpSpPr>
          <p:nvPr/>
        </p:nvGrpSpPr>
        <p:grpSpPr bwMode="auto">
          <a:xfrm flipH="1">
            <a:off x="1222375" y="2730500"/>
            <a:ext cx="196850" cy="392113"/>
            <a:chOff x="616" y="2283"/>
            <a:chExt cx="144" cy="276"/>
          </a:xfrm>
        </p:grpSpPr>
        <p:sp>
          <p:nvSpPr>
            <p:cNvPr id="81107"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8"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09"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0"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11" name="Group 215"/>
          <p:cNvGrpSpPr>
            <a:grpSpLocks/>
          </p:cNvGrpSpPr>
          <p:nvPr/>
        </p:nvGrpSpPr>
        <p:grpSpPr bwMode="auto">
          <a:xfrm>
            <a:off x="746125" y="2998788"/>
            <a:ext cx="39688" cy="34925"/>
            <a:chOff x="1" y="0"/>
            <a:chExt cx="19999" cy="20000"/>
          </a:xfrm>
        </p:grpSpPr>
        <p:sp>
          <p:nvSpPr>
            <p:cNvPr id="81112"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3"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14" name="Group 218"/>
          <p:cNvGrpSpPr>
            <a:grpSpLocks/>
          </p:cNvGrpSpPr>
          <p:nvPr/>
        </p:nvGrpSpPr>
        <p:grpSpPr bwMode="auto">
          <a:xfrm>
            <a:off x="692150" y="2998788"/>
            <a:ext cx="39688" cy="34925"/>
            <a:chOff x="1" y="0"/>
            <a:chExt cx="19999" cy="20000"/>
          </a:xfrm>
        </p:grpSpPr>
        <p:sp>
          <p:nvSpPr>
            <p:cNvPr id="81115"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6"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17"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8"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19"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0"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1"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2"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3"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4"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5"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6"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7"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8"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29"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0"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1"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32" name="Group 236"/>
          <p:cNvGrpSpPr>
            <a:grpSpLocks/>
          </p:cNvGrpSpPr>
          <p:nvPr/>
        </p:nvGrpSpPr>
        <p:grpSpPr bwMode="auto">
          <a:xfrm>
            <a:off x="2032000" y="3759200"/>
            <a:ext cx="739775" cy="355600"/>
            <a:chOff x="0" y="0"/>
            <a:chExt cx="20000" cy="20000"/>
          </a:xfrm>
        </p:grpSpPr>
        <p:sp>
          <p:nvSpPr>
            <p:cNvPr id="81133"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4"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35" name="Group 239"/>
          <p:cNvGrpSpPr>
            <a:grpSpLocks/>
          </p:cNvGrpSpPr>
          <p:nvPr/>
        </p:nvGrpSpPr>
        <p:grpSpPr bwMode="auto">
          <a:xfrm>
            <a:off x="1527175" y="3759200"/>
            <a:ext cx="1292225" cy="355600"/>
            <a:chOff x="1008" y="956"/>
            <a:chExt cx="907" cy="250"/>
          </a:xfrm>
        </p:grpSpPr>
        <p:sp>
          <p:nvSpPr>
            <p:cNvPr id="81136"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7"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38"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39"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0"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1"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2"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3"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4"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5"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6"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7"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8"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49"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0"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1"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2"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3"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4"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55" name="Group 259"/>
          <p:cNvGrpSpPr>
            <a:grpSpLocks/>
          </p:cNvGrpSpPr>
          <p:nvPr/>
        </p:nvGrpSpPr>
        <p:grpSpPr bwMode="auto">
          <a:xfrm>
            <a:off x="1916113" y="5141913"/>
            <a:ext cx="147637" cy="661987"/>
            <a:chOff x="1" y="-176"/>
            <a:chExt cx="19999" cy="20196"/>
          </a:xfrm>
        </p:grpSpPr>
        <p:grpSp>
          <p:nvGrpSpPr>
            <p:cNvPr id="81156" name="Group 260"/>
            <p:cNvGrpSpPr>
              <a:grpSpLocks/>
            </p:cNvGrpSpPr>
            <p:nvPr/>
          </p:nvGrpSpPr>
          <p:grpSpPr bwMode="auto">
            <a:xfrm>
              <a:off x="3713" y="17968"/>
              <a:ext cx="11736" cy="2052"/>
              <a:chOff x="0" y="0"/>
              <a:chExt cx="20000" cy="20216"/>
            </a:xfrm>
          </p:grpSpPr>
          <p:sp>
            <p:nvSpPr>
              <p:cNvPr id="81157"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8"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59"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60"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1"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2"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3"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4"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65" name="Group 269"/>
          <p:cNvGrpSpPr>
            <a:grpSpLocks/>
          </p:cNvGrpSpPr>
          <p:nvPr/>
        </p:nvGrpSpPr>
        <p:grpSpPr bwMode="auto">
          <a:xfrm>
            <a:off x="2201863" y="5143500"/>
            <a:ext cx="147637" cy="660400"/>
            <a:chOff x="1" y="-176"/>
            <a:chExt cx="19997" cy="20196"/>
          </a:xfrm>
        </p:grpSpPr>
        <p:grpSp>
          <p:nvGrpSpPr>
            <p:cNvPr id="81166" name="Group 270"/>
            <p:cNvGrpSpPr>
              <a:grpSpLocks/>
            </p:cNvGrpSpPr>
            <p:nvPr/>
          </p:nvGrpSpPr>
          <p:grpSpPr bwMode="auto">
            <a:xfrm>
              <a:off x="3713" y="17968"/>
              <a:ext cx="11615" cy="2052"/>
              <a:chOff x="0" y="0"/>
              <a:chExt cx="19998" cy="20216"/>
            </a:xfrm>
          </p:grpSpPr>
          <p:sp>
            <p:nvSpPr>
              <p:cNvPr id="81167"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8"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69"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70"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1"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2"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3"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4"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75"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6"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7"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8"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79"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80" name="Group 284"/>
          <p:cNvGrpSpPr>
            <a:grpSpLocks/>
          </p:cNvGrpSpPr>
          <p:nvPr/>
        </p:nvGrpSpPr>
        <p:grpSpPr bwMode="auto">
          <a:xfrm>
            <a:off x="2149475" y="4578350"/>
            <a:ext cx="123825" cy="58738"/>
            <a:chOff x="0" y="0"/>
            <a:chExt cx="20000" cy="20000"/>
          </a:xfrm>
        </p:grpSpPr>
        <p:sp>
          <p:nvSpPr>
            <p:cNvPr id="81181"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82"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83"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184" name="Group 288"/>
          <p:cNvGrpSpPr>
            <a:grpSpLocks/>
          </p:cNvGrpSpPr>
          <p:nvPr/>
        </p:nvGrpSpPr>
        <p:grpSpPr bwMode="auto">
          <a:xfrm>
            <a:off x="2001838" y="4219575"/>
            <a:ext cx="123825" cy="60325"/>
            <a:chOff x="0" y="0"/>
            <a:chExt cx="20000" cy="20000"/>
          </a:xfrm>
        </p:grpSpPr>
        <p:sp>
          <p:nvSpPr>
            <p:cNvPr id="81185"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86"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87"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88"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89"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190"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191" name="Group 295"/>
          <p:cNvGrpSpPr>
            <a:grpSpLocks/>
          </p:cNvGrpSpPr>
          <p:nvPr/>
        </p:nvGrpSpPr>
        <p:grpSpPr bwMode="auto">
          <a:xfrm>
            <a:off x="1711325" y="5046663"/>
            <a:ext cx="193675" cy="192087"/>
            <a:chOff x="1149" y="1861"/>
            <a:chExt cx="136" cy="135"/>
          </a:xfrm>
        </p:grpSpPr>
        <p:grpSp>
          <p:nvGrpSpPr>
            <p:cNvPr id="81192" name="Group 296"/>
            <p:cNvGrpSpPr>
              <a:grpSpLocks/>
            </p:cNvGrpSpPr>
            <p:nvPr/>
          </p:nvGrpSpPr>
          <p:grpSpPr bwMode="auto">
            <a:xfrm>
              <a:off x="1228" y="1898"/>
              <a:ext cx="37" cy="33"/>
              <a:chOff x="1" y="0"/>
              <a:chExt cx="19999" cy="20000"/>
            </a:xfrm>
          </p:grpSpPr>
          <p:sp>
            <p:nvSpPr>
              <p:cNvPr id="81193"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94"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195" name="Group 299"/>
            <p:cNvGrpSpPr>
              <a:grpSpLocks/>
            </p:cNvGrpSpPr>
            <p:nvPr/>
          </p:nvGrpSpPr>
          <p:grpSpPr bwMode="auto">
            <a:xfrm>
              <a:off x="1178" y="1898"/>
              <a:ext cx="37" cy="33"/>
              <a:chOff x="1" y="0"/>
              <a:chExt cx="19999" cy="20000"/>
            </a:xfrm>
          </p:grpSpPr>
          <p:sp>
            <p:nvSpPr>
              <p:cNvPr id="81196"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97"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198"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199"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00"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01"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02"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03"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04"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05"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06" name="Group 310"/>
          <p:cNvGrpSpPr>
            <a:grpSpLocks/>
          </p:cNvGrpSpPr>
          <p:nvPr/>
        </p:nvGrpSpPr>
        <p:grpSpPr bwMode="auto">
          <a:xfrm rot="16200000" flipV="1">
            <a:off x="973931" y="5618957"/>
            <a:ext cx="46037" cy="44450"/>
            <a:chOff x="0" y="2"/>
            <a:chExt cx="20000" cy="19996"/>
          </a:xfrm>
        </p:grpSpPr>
        <p:sp>
          <p:nvSpPr>
            <p:cNvPr id="81207"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08"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09"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10" name="Group 314"/>
          <p:cNvGrpSpPr>
            <a:grpSpLocks/>
          </p:cNvGrpSpPr>
          <p:nvPr/>
        </p:nvGrpSpPr>
        <p:grpSpPr bwMode="auto">
          <a:xfrm rot="16200000" flipV="1">
            <a:off x="1104106" y="5622132"/>
            <a:ext cx="46037" cy="38100"/>
            <a:chOff x="0" y="4"/>
            <a:chExt cx="20000" cy="19992"/>
          </a:xfrm>
        </p:grpSpPr>
        <p:sp>
          <p:nvSpPr>
            <p:cNvPr id="81211"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2"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13"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4"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15" name="Group 319"/>
          <p:cNvGrpSpPr>
            <a:grpSpLocks/>
          </p:cNvGrpSpPr>
          <p:nvPr/>
        </p:nvGrpSpPr>
        <p:grpSpPr bwMode="auto">
          <a:xfrm flipH="1">
            <a:off x="1266825" y="5289550"/>
            <a:ext cx="196850" cy="392113"/>
            <a:chOff x="616" y="2283"/>
            <a:chExt cx="144" cy="276"/>
          </a:xfrm>
        </p:grpSpPr>
        <p:sp>
          <p:nvSpPr>
            <p:cNvPr id="81216"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7"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8"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19"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220" name="Group 324"/>
          <p:cNvGrpSpPr>
            <a:grpSpLocks/>
          </p:cNvGrpSpPr>
          <p:nvPr/>
        </p:nvGrpSpPr>
        <p:grpSpPr bwMode="auto">
          <a:xfrm>
            <a:off x="790575" y="5557838"/>
            <a:ext cx="39688" cy="34925"/>
            <a:chOff x="1" y="0"/>
            <a:chExt cx="19999" cy="20000"/>
          </a:xfrm>
        </p:grpSpPr>
        <p:sp>
          <p:nvSpPr>
            <p:cNvPr id="81221"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2"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223" name="Group 327"/>
          <p:cNvGrpSpPr>
            <a:grpSpLocks/>
          </p:cNvGrpSpPr>
          <p:nvPr/>
        </p:nvGrpSpPr>
        <p:grpSpPr bwMode="auto">
          <a:xfrm>
            <a:off x="736600" y="5557838"/>
            <a:ext cx="39688" cy="34925"/>
            <a:chOff x="1" y="0"/>
            <a:chExt cx="19999" cy="20000"/>
          </a:xfrm>
        </p:grpSpPr>
        <p:sp>
          <p:nvSpPr>
            <p:cNvPr id="81224"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5"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26"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7"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8"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29"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0"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1"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2"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3"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4"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35" name="Group 339"/>
          <p:cNvGrpSpPr>
            <a:grpSpLocks/>
          </p:cNvGrpSpPr>
          <p:nvPr/>
        </p:nvGrpSpPr>
        <p:grpSpPr bwMode="auto">
          <a:xfrm>
            <a:off x="3190875" y="4625975"/>
            <a:ext cx="473075" cy="1228725"/>
            <a:chOff x="2010" y="2914"/>
            <a:chExt cx="298" cy="774"/>
          </a:xfrm>
        </p:grpSpPr>
        <p:sp>
          <p:nvSpPr>
            <p:cNvPr id="81236"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7"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8"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39"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40"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41" name="Group 345"/>
            <p:cNvGrpSpPr>
              <a:grpSpLocks/>
            </p:cNvGrpSpPr>
            <p:nvPr/>
          </p:nvGrpSpPr>
          <p:grpSpPr bwMode="auto">
            <a:xfrm flipH="1">
              <a:off x="2141" y="3211"/>
              <a:ext cx="45" cy="43"/>
              <a:chOff x="3913" y="2593"/>
              <a:chExt cx="155" cy="151"/>
            </a:xfrm>
          </p:grpSpPr>
          <p:sp>
            <p:nvSpPr>
              <p:cNvPr id="81242"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43"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244" name="Group 348"/>
            <p:cNvGrpSpPr>
              <a:grpSpLocks/>
            </p:cNvGrpSpPr>
            <p:nvPr/>
          </p:nvGrpSpPr>
          <p:grpSpPr bwMode="auto">
            <a:xfrm flipH="1">
              <a:off x="2144" y="3143"/>
              <a:ext cx="44" cy="44"/>
              <a:chOff x="3913" y="2593"/>
              <a:chExt cx="155" cy="151"/>
            </a:xfrm>
          </p:grpSpPr>
          <p:sp>
            <p:nvSpPr>
              <p:cNvPr id="81245"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46"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47"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48"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49"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0"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1"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2"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3"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54"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55"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6"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57"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8"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59"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60"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61"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62" name="Group 366"/>
          <p:cNvGrpSpPr>
            <a:grpSpLocks/>
          </p:cNvGrpSpPr>
          <p:nvPr/>
        </p:nvGrpSpPr>
        <p:grpSpPr bwMode="auto">
          <a:xfrm>
            <a:off x="1236663" y="4783138"/>
            <a:ext cx="71437" cy="68262"/>
            <a:chOff x="3913" y="2593"/>
            <a:chExt cx="155" cy="151"/>
          </a:xfrm>
        </p:grpSpPr>
        <p:sp>
          <p:nvSpPr>
            <p:cNvPr id="81263"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64"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265" name="Group 369"/>
          <p:cNvGrpSpPr>
            <a:grpSpLocks/>
          </p:cNvGrpSpPr>
          <p:nvPr/>
        </p:nvGrpSpPr>
        <p:grpSpPr bwMode="auto">
          <a:xfrm>
            <a:off x="1233488" y="4675188"/>
            <a:ext cx="69850" cy="69850"/>
            <a:chOff x="3913" y="2593"/>
            <a:chExt cx="155" cy="151"/>
          </a:xfrm>
        </p:grpSpPr>
        <p:sp>
          <p:nvSpPr>
            <p:cNvPr id="81266"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67"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68"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69"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0"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1"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2"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3"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4"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75"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276"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7"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8"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79"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80"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281" name="Group 385"/>
          <p:cNvGrpSpPr>
            <a:grpSpLocks/>
          </p:cNvGrpSpPr>
          <p:nvPr/>
        </p:nvGrpSpPr>
        <p:grpSpPr bwMode="auto">
          <a:xfrm>
            <a:off x="5991225" y="1525588"/>
            <a:ext cx="1004888" cy="501650"/>
            <a:chOff x="0" y="0"/>
            <a:chExt cx="20000" cy="20000"/>
          </a:xfrm>
        </p:grpSpPr>
        <p:sp>
          <p:nvSpPr>
            <p:cNvPr id="81282"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83"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284" name="Group 388"/>
          <p:cNvGrpSpPr>
            <a:grpSpLocks/>
          </p:cNvGrpSpPr>
          <p:nvPr/>
        </p:nvGrpSpPr>
        <p:grpSpPr bwMode="auto">
          <a:xfrm>
            <a:off x="5257800" y="1525588"/>
            <a:ext cx="1825625" cy="501650"/>
            <a:chOff x="1008" y="956"/>
            <a:chExt cx="907" cy="250"/>
          </a:xfrm>
        </p:grpSpPr>
        <p:sp>
          <p:nvSpPr>
            <p:cNvPr id="81285"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86"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287"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88"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89"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0"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1"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2"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3"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4"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5"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6"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7"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8"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299"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0"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1"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2"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3"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4"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5"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06" name="Group 410"/>
          <p:cNvGrpSpPr>
            <a:grpSpLocks/>
          </p:cNvGrpSpPr>
          <p:nvPr/>
        </p:nvGrpSpPr>
        <p:grpSpPr bwMode="auto">
          <a:xfrm>
            <a:off x="6180138" y="2682875"/>
            <a:ext cx="174625" cy="82550"/>
            <a:chOff x="0" y="0"/>
            <a:chExt cx="20000" cy="20000"/>
          </a:xfrm>
        </p:grpSpPr>
        <p:sp>
          <p:nvSpPr>
            <p:cNvPr id="81307"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08"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09"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10" name="Group 414"/>
          <p:cNvGrpSpPr>
            <a:grpSpLocks/>
          </p:cNvGrpSpPr>
          <p:nvPr/>
        </p:nvGrpSpPr>
        <p:grpSpPr bwMode="auto">
          <a:xfrm>
            <a:off x="6013450" y="2176463"/>
            <a:ext cx="174625" cy="84137"/>
            <a:chOff x="0" y="0"/>
            <a:chExt cx="20000" cy="20000"/>
          </a:xfrm>
        </p:grpSpPr>
        <p:sp>
          <p:nvSpPr>
            <p:cNvPr id="81311"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12"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13"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14"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15"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16"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1317" name="Group 421"/>
          <p:cNvGrpSpPr>
            <a:grpSpLocks/>
          </p:cNvGrpSpPr>
          <p:nvPr/>
        </p:nvGrpSpPr>
        <p:grpSpPr bwMode="auto">
          <a:xfrm>
            <a:off x="5576888" y="3344863"/>
            <a:ext cx="273050" cy="271462"/>
            <a:chOff x="1149" y="1861"/>
            <a:chExt cx="136" cy="135"/>
          </a:xfrm>
        </p:grpSpPr>
        <p:grpSp>
          <p:nvGrpSpPr>
            <p:cNvPr id="81318" name="Group 422"/>
            <p:cNvGrpSpPr>
              <a:grpSpLocks/>
            </p:cNvGrpSpPr>
            <p:nvPr/>
          </p:nvGrpSpPr>
          <p:grpSpPr bwMode="auto">
            <a:xfrm>
              <a:off x="1228" y="1898"/>
              <a:ext cx="37" cy="33"/>
              <a:chOff x="1" y="0"/>
              <a:chExt cx="19999" cy="20000"/>
            </a:xfrm>
          </p:grpSpPr>
          <p:sp>
            <p:nvSpPr>
              <p:cNvPr id="81319"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0"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321" name="Group 425"/>
            <p:cNvGrpSpPr>
              <a:grpSpLocks/>
            </p:cNvGrpSpPr>
            <p:nvPr/>
          </p:nvGrpSpPr>
          <p:grpSpPr bwMode="auto">
            <a:xfrm>
              <a:off x="1178" y="1898"/>
              <a:ext cx="37" cy="33"/>
              <a:chOff x="1" y="0"/>
              <a:chExt cx="19999" cy="20000"/>
            </a:xfrm>
          </p:grpSpPr>
          <p:sp>
            <p:nvSpPr>
              <p:cNvPr id="81322"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3"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24"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5"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6"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7"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8"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29"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30"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31" name="Group 435"/>
          <p:cNvGrpSpPr>
            <a:grpSpLocks/>
          </p:cNvGrpSpPr>
          <p:nvPr/>
        </p:nvGrpSpPr>
        <p:grpSpPr bwMode="auto">
          <a:xfrm rot="16200000" flipV="1">
            <a:off x="4559300" y="4152901"/>
            <a:ext cx="65087" cy="61912"/>
            <a:chOff x="0" y="2"/>
            <a:chExt cx="20000" cy="19996"/>
          </a:xfrm>
        </p:grpSpPr>
        <p:sp>
          <p:nvSpPr>
            <p:cNvPr id="81332"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33"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34"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35" name="Group 439"/>
          <p:cNvGrpSpPr>
            <a:grpSpLocks/>
          </p:cNvGrpSpPr>
          <p:nvPr/>
        </p:nvGrpSpPr>
        <p:grpSpPr bwMode="auto">
          <a:xfrm rot="16200000" flipV="1">
            <a:off x="4743450" y="4156076"/>
            <a:ext cx="65087" cy="55562"/>
            <a:chOff x="0" y="4"/>
            <a:chExt cx="20000" cy="19992"/>
          </a:xfrm>
        </p:grpSpPr>
        <p:sp>
          <p:nvSpPr>
            <p:cNvPr id="81336"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37"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38"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39"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40" name="Group 444"/>
          <p:cNvGrpSpPr>
            <a:grpSpLocks/>
          </p:cNvGrpSpPr>
          <p:nvPr/>
        </p:nvGrpSpPr>
        <p:grpSpPr bwMode="auto">
          <a:xfrm flipH="1">
            <a:off x="4972050" y="3687763"/>
            <a:ext cx="279400" cy="554037"/>
            <a:chOff x="616" y="2283"/>
            <a:chExt cx="144" cy="276"/>
          </a:xfrm>
        </p:grpSpPr>
        <p:sp>
          <p:nvSpPr>
            <p:cNvPr id="81341"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42"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43"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44"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345" name="Group 449"/>
          <p:cNvGrpSpPr>
            <a:grpSpLocks/>
          </p:cNvGrpSpPr>
          <p:nvPr/>
        </p:nvGrpSpPr>
        <p:grpSpPr bwMode="auto">
          <a:xfrm>
            <a:off x="4300538" y="4065588"/>
            <a:ext cx="55562" cy="50800"/>
            <a:chOff x="1" y="0"/>
            <a:chExt cx="19999" cy="20000"/>
          </a:xfrm>
        </p:grpSpPr>
        <p:sp>
          <p:nvSpPr>
            <p:cNvPr id="81346"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47"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348" name="Group 452"/>
          <p:cNvGrpSpPr>
            <a:grpSpLocks/>
          </p:cNvGrpSpPr>
          <p:nvPr/>
        </p:nvGrpSpPr>
        <p:grpSpPr bwMode="auto">
          <a:xfrm>
            <a:off x="4225925" y="4065588"/>
            <a:ext cx="55563" cy="50800"/>
            <a:chOff x="1" y="0"/>
            <a:chExt cx="19999" cy="20000"/>
          </a:xfrm>
        </p:grpSpPr>
        <p:sp>
          <p:nvSpPr>
            <p:cNvPr id="81349"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0"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51"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2"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3"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4"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5"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6"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7"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8"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59"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60"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61"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62"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63"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64"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65"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66"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67"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68" name="Group 472"/>
          <p:cNvGrpSpPr>
            <a:grpSpLocks/>
          </p:cNvGrpSpPr>
          <p:nvPr/>
        </p:nvGrpSpPr>
        <p:grpSpPr bwMode="auto">
          <a:xfrm rot="10800000" flipH="1" flipV="1">
            <a:off x="4505325" y="2846388"/>
            <a:ext cx="608013" cy="427037"/>
            <a:chOff x="3380" y="1014"/>
            <a:chExt cx="481" cy="337"/>
          </a:xfrm>
        </p:grpSpPr>
        <p:sp>
          <p:nvSpPr>
            <p:cNvPr id="81369"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70"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71"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372"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73"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74"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375"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76"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1377"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378" name="Group 482"/>
          <p:cNvGrpSpPr>
            <a:grpSpLocks/>
          </p:cNvGrpSpPr>
          <p:nvPr/>
        </p:nvGrpSpPr>
        <p:grpSpPr bwMode="auto">
          <a:xfrm rot="10800000" flipH="1" flipV="1">
            <a:off x="4476750" y="2736850"/>
            <a:ext cx="669925" cy="98425"/>
            <a:chOff x="3118" y="864"/>
            <a:chExt cx="530" cy="48"/>
          </a:xfrm>
        </p:grpSpPr>
        <p:sp>
          <p:nvSpPr>
            <p:cNvPr id="81379"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80"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1381"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1382" name="Group 486"/>
          <p:cNvGrpSpPr>
            <a:grpSpLocks/>
          </p:cNvGrpSpPr>
          <p:nvPr/>
        </p:nvGrpSpPr>
        <p:grpSpPr bwMode="auto">
          <a:xfrm rot="10800000" flipH="1" flipV="1">
            <a:off x="4633913" y="3068638"/>
            <a:ext cx="354012" cy="296862"/>
            <a:chOff x="3482" y="1024"/>
            <a:chExt cx="280" cy="236"/>
          </a:xfrm>
        </p:grpSpPr>
        <p:grpSp>
          <p:nvGrpSpPr>
            <p:cNvPr id="81383" name="Group 487"/>
            <p:cNvGrpSpPr>
              <a:grpSpLocks/>
            </p:cNvGrpSpPr>
            <p:nvPr/>
          </p:nvGrpSpPr>
          <p:grpSpPr bwMode="auto">
            <a:xfrm>
              <a:off x="3712" y="1202"/>
              <a:ext cx="50" cy="58"/>
              <a:chOff x="3726" y="878"/>
              <a:chExt cx="50" cy="58"/>
            </a:xfrm>
          </p:grpSpPr>
          <p:sp>
            <p:nvSpPr>
              <p:cNvPr id="81384"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85"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386" name="Group 490"/>
            <p:cNvGrpSpPr>
              <a:grpSpLocks/>
            </p:cNvGrpSpPr>
            <p:nvPr/>
          </p:nvGrpSpPr>
          <p:grpSpPr bwMode="auto">
            <a:xfrm>
              <a:off x="3484" y="1204"/>
              <a:ext cx="48" cy="56"/>
              <a:chOff x="3462" y="734"/>
              <a:chExt cx="48" cy="56"/>
            </a:xfrm>
          </p:grpSpPr>
          <p:sp>
            <p:nvSpPr>
              <p:cNvPr id="81387"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88"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389" name="Group 493"/>
            <p:cNvGrpSpPr>
              <a:grpSpLocks/>
            </p:cNvGrpSpPr>
            <p:nvPr/>
          </p:nvGrpSpPr>
          <p:grpSpPr bwMode="auto">
            <a:xfrm flipV="1">
              <a:off x="3710" y="1024"/>
              <a:ext cx="50" cy="58"/>
              <a:chOff x="3726" y="878"/>
              <a:chExt cx="50" cy="58"/>
            </a:xfrm>
          </p:grpSpPr>
          <p:sp>
            <p:nvSpPr>
              <p:cNvPr id="81390"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91"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1392" name="Group 496"/>
            <p:cNvGrpSpPr>
              <a:grpSpLocks/>
            </p:cNvGrpSpPr>
            <p:nvPr/>
          </p:nvGrpSpPr>
          <p:grpSpPr bwMode="auto">
            <a:xfrm flipV="1">
              <a:off x="3482" y="1026"/>
              <a:ext cx="48" cy="56"/>
              <a:chOff x="3462" y="734"/>
              <a:chExt cx="48" cy="56"/>
            </a:xfrm>
          </p:grpSpPr>
          <p:sp>
            <p:nvSpPr>
              <p:cNvPr id="81393"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394"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1395"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96"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97"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98"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399"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0"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1"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2"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3"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4" name="Line 508"/>
          <p:cNvSpPr>
            <a:spLocks noChangeShapeType="1"/>
          </p:cNvSpPr>
          <p:nvPr/>
        </p:nvSpPr>
        <p:spPr bwMode="auto">
          <a:xfrm flipV="1">
            <a:off x="5143500" y="3413125"/>
            <a:ext cx="0" cy="127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5"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6"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7"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8"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09"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11"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1412" name="Group 516"/>
          <p:cNvGrpSpPr>
            <a:grpSpLocks/>
          </p:cNvGrpSpPr>
          <p:nvPr/>
        </p:nvGrpSpPr>
        <p:grpSpPr bwMode="auto">
          <a:xfrm>
            <a:off x="5865813" y="3478213"/>
            <a:ext cx="209550" cy="935037"/>
            <a:chOff x="1" y="-176"/>
            <a:chExt cx="19999" cy="20196"/>
          </a:xfrm>
        </p:grpSpPr>
        <p:grpSp>
          <p:nvGrpSpPr>
            <p:cNvPr id="81413" name="Group 517"/>
            <p:cNvGrpSpPr>
              <a:grpSpLocks/>
            </p:cNvGrpSpPr>
            <p:nvPr/>
          </p:nvGrpSpPr>
          <p:grpSpPr bwMode="auto">
            <a:xfrm>
              <a:off x="3713" y="17968"/>
              <a:ext cx="11736" cy="2052"/>
              <a:chOff x="0" y="0"/>
              <a:chExt cx="20000" cy="20216"/>
            </a:xfrm>
          </p:grpSpPr>
          <p:sp>
            <p:nvSpPr>
              <p:cNvPr id="81414"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15"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16"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417"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18"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19"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0"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1"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1422" name="Group 526"/>
          <p:cNvGrpSpPr>
            <a:grpSpLocks/>
          </p:cNvGrpSpPr>
          <p:nvPr/>
        </p:nvGrpSpPr>
        <p:grpSpPr bwMode="auto">
          <a:xfrm>
            <a:off x="6283325" y="3459163"/>
            <a:ext cx="207963" cy="931862"/>
            <a:chOff x="1" y="-176"/>
            <a:chExt cx="19997" cy="20196"/>
          </a:xfrm>
        </p:grpSpPr>
        <p:grpSp>
          <p:nvGrpSpPr>
            <p:cNvPr id="81423" name="Group 527"/>
            <p:cNvGrpSpPr>
              <a:grpSpLocks/>
            </p:cNvGrpSpPr>
            <p:nvPr/>
          </p:nvGrpSpPr>
          <p:grpSpPr bwMode="auto">
            <a:xfrm>
              <a:off x="3713" y="17968"/>
              <a:ext cx="11615" cy="2052"/>
              <a:chOff x="0" y="0"/>
              <a:chExt cx="19998" cy="20216"/>
            </a:xfrm>
          </p:grpSpPr>
          <p:sp>
            <p:nvSpPr>
              <p:cNvPr id="81424"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5"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6"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427"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8"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29"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30"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31"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1432"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33"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34"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1435"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36"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1437"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1438"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1439"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40"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41"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42"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483"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A5274317-5CBC-1640-BDC9-31B30CBF0FAF}" type="slidenum">
              <a:rPr lang="en-US"/>
              <a:pPr/>
              <a:t>23</a:t>
            </a:fld>
            <a:endParaRPr lang="en-US"/>
          </a:p>
        </p:txBody>
      </p:sp>
      <p:sp>
        <p:nvSpPr>
          <p:cNvPr id="81922"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923"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1924"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1998"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1999"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0"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1"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02"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3"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4"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05"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06" name="Group 86"/>
          <p:cNvGrpSpPr>
            <a:grpSpLocks/>
          </p:cNvGrpSpPr>
          <p:nvPr/>
        </p:nvGrpSpPr>
        <p:grpSpPr bwMode="auto">
          <a:xfrm rot="10800000" flipV="1">
            <a:off x="7959725" y="3201988"/>
            <a:ext cx="608013" cy="427037"/>
            <a:chOff x="3380" y="1014"/>
            <a:chExt cx="481" cy="337"/>
          </a:xfrm>
        </p:grpSpPr>
        <p:sp>
          <p:nvSpPr>
            <p:cNvPr id="82007"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08"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09"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10"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11"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12"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13"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14"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015"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16" name="Group 96"/>
          <p:cNvGrpSpPr>
            <a:grpSpLocks/>
          </p:cNvGrpSpPr>
          <p:nvPr/>
        </p:nvGrpSpPr>
        <p:grpSpPr bwMode="auto">
          <a:xfrm rot="10800000" flipV="1">
            <a:off x="7929563" y="3092450"/>
            <a:ext cx="669925" cy="98425"/>
            <a:chOff x="3118" y="864"/>
            <a:chExt cx="530" cy="48"/>
          </a:xfrm>
        </p:grpSpPr>
        <p:sp>
          <p:nvSpPr>
            <p:cNvPr id="82017"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18"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019"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2020" name="Group 100"/>
          <p:cNvGrpSpPr>
            <a:grpSpLocks/>
          </p:cNvGrpSpPr>
          <p:nvPr/>
        </p:nvGrpSpPr>
        <p:grpSpPr bwMode="auto">
          <a:xfrm rot="10800000" flipV="1">
            <a:off x="8085138" y="3424238"/>
            <a:ext cx="354012" cy="296862"/>
            <a:chOff x="3482" y="1024"/>
            <a:chExt cx="280" cy="236"/>
          </a:xfrm>
        </p:grpSpPr>
        <p:grpSp>
          <p:nvGrpSpPr>
            <p:cNvPr id="82021" name="Group 101"/>
            <p:cNvGrpSpPr>
              <a:grpSpLocks/>
            </p:cNvGrpSpPr>
            <p:nvPr/>
          </p:nvGrpSpPr>
          <p:grpSpPr bwMode="auto">
            <a:xfrm>
              <a:off x="3712" y="1202"/>
              <a:ext cx="50" cy="58"/>
              <a:chOff x="3726" y="878"/>
              <a:chExt cx="50" cy="58"/>
            </a:xfrm>
          </p:grpSpPr>
          <p:sp>
            <p:nvSpPr>
              <p:cNvPr id="82022"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23"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024" name="Group 104"/>
            <p:cNvGrpSpPr>
              <a:grpSpLocks/>
            </p:cNvGrpSpPr>
            <p:nvPr/>
          </p:nvGrpSpPr>
          <p:grpSpPr bwMode="auto">
            <a:xfrm>
              <a:off x="3484" y="1204"/>
              <a:ext cx="48" cy="56"/>
              <a:chOff x="3462" y="734"/>
              <a:chExt cx="48" cy="56"/>
            </a:xfrm>
          </p:grpSpPr>
          <p:sp>
            <p:nvSpPr>
              <p:cNvPr id="82025"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26"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027" name="Group 107"/>
            <p:cNvGrpSpPr>
              <a:grpSpLocks/>
            </p:cNvGrpSpPr>
            <p:nvPr/>
          </p:nvGrpSpPr>
          <p:grpSpPr bwMode="auto">
            <a:xfrm flipV="1">
              <a:off x="3710" y="1024"/>
              <a:ext cx="50" cy="58"/>
              <a:chOff x="3726" y="878"/>
              <a:chExt cx="50" cy="58"/>
            </a:xfrm>
          </p:grpSpPr>
          <p:sp>
            <p:nvSpPr>
              <p:cNvPr id="82028"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29"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030" name="Group 110"/>
            <p:cNvGrpSpPr>
              <a:grpSpLocks/>
            </p:cNvGrpSpPr>
            <p:nvPr/>
          </p:nvGrpSpPr>
          <p:grpSpPr bwMode="auto">
            <a:xfrm flipV="1">
              <a:off x="3482" y="1026"/>
              <a:ext cx="48" cy="56"/>
              <a:chOff x="3462" y="734"/>
              <a:chExt cx="48" cy="56"/>
            </a:xfrm>
          </p:grpSpPr>
          <p:sp>
            <p:nvSpPr>
              <p:cNvPr id="82031"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32"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2033"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34" name="Group 114"/>
          <p:cNvGrpSpPr>
            <a:grpSpLocks/>
          </p:cNvGrpSpPr>
          <p:nvPr/>
        </p:nvGrpSpPr>
        <p:grpSpPr bwMode="auto">
          <a:xfrm>
            <a:off x="1968500" y="1200150"/>
            <a:ext cx="560388" cy="355600"/>
            <a:chOff x="0" y="0"/>
            <a:chExt cx="20000" cy="20000"/>
          </a:xfrm>
        </p:grpSpPr>
        <p:sp>
          <p:nvSpPr>
            <p:cNvPr id="82035"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36"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037" name="Group 117"/>
          <p:cNvGrpSpPr>
            <a:grpSpLocks/>
          </p:cNvGrpSpPr>
          <p:nvPr/>
        </p:nvGrpSpPr>
        <p:grpSpPr bwMode="auto">
          <a:xfrm>
            <a:off x="1295400" y="1200150"/>
            <a:ext cx="1292225" cy="355600"/>
            <a:chOff x="1167" y="756"/>
            <a:chExt cx="814" cy="224"/>
          </a:xfrm>
        </p:grpSpPr>
        <p:sp>
          <p:nvSpPr>
            <p:cNvPr id="82038"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39"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40"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1"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2"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3"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4"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5"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6"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7"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8"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49"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0"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1"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2"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3"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4"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5"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56"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57" name="Group 137"/>
          <p:cNvGrpSpPr>
            <a:grpSpLocks/>
          </p:cNvGrpSpPr>
          <p:nvPr/>
        </p:nvGrpSpPr>
        <p:grpSpPr bwMode="auto">
          <a:xfrm>
            <a:off x="1855788" y="2582863"/>
            <a:ext cx="147637" cy="661987"/>
            <a:chOff x="1" y="-176"/>
            <a:chExt cx="19999" cy="20196"/>
          </a:xfrm>
        </p:grpSpPr>
        <p:grpSp>
          <p:nvGrpSpPr>
            <p:cNvPr id="82058" name="Group 138"/>
            <p:cNvGrpSpPr>
              <a:grpSpLocks/>
            </p:cNvGrpSpPr>
            <p:nvPr/>
          </p:nvGrpSpPr>
          <p:grpSpPr bwMode="auto">
            <a:xfrm>
              <a:off x="3713" y="17968"/>
              <a:ext cx="11736" cy="2052"/>
              <a:chOff x="0" y="0"/>
              <a:chExt cx="20000" cy="20216"/>
            </a:xfrm>
          </p:grpSpPr>
          <p:sp>
            <p:nvSpPr>
              <p:cNvPr id="82059"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0"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1"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62"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3"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4"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5"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66"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067" name="Group 147"/>
          <p:cNvGrpSpPr>
            <a:grpSpLocks/>
          </p:cNvGrpSpPr>
          <p:nvPr/>
        </p:nvGrpSpPr>
        <p:grpSpPr bwMode="auto">
          <a:xfrm>
            <a:off x="2146300" y="2581275"/>
            <a:ext cx="147638" cy="660400"/>
            <a:chOff x="1" y="-176"/>
            <a:chExt cx="19997" cy="20196"/>
          </a:xfrm>
        </p:grpSpPr>
        <p:grpSp>
          <p:nvGrpSpPr>
            <p:cNvPr id="82068" name="Group 148"/>
            <p:cNvGrpSpPr>
              <a:grpSpLocks/>
            </p:cNvGrpSpPr>
            <p:nvPr/>
          </p:nvGrpSpPr>
          <p:grpSpPr bwMode="auto">
            <a:xfrm>
              <a:off x="3713" y="17968"/>
              <a:ext cx="11615" cy="2052"/>
              <a:chOff x="0" y="0"/>
              <a:chExt cx="19998" cy="20216"/>
            </a:xfrm>
          </p:grpSpPr>
          <p:sp>
            <p:nvSpPr>
              <p:cNvPr id="82069"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0"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1"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72"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3"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4"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5"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6"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77"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8"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79"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0"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1"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2"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83" name="Group 163"/>
          <p:cNvGrpSpPr>
            <a:grpSpLocks/>
          </p:cNvGrpSpPr>
          <p:nvPr/>
        </p:nvGrpSpPr>
        <p:grpSpPr bwMode="auto">
          <a:xfrm>
            <a:off x="2089150" y="2019300"/>
            <a:ext cx="123825" cy="58738"/>
            <a:chOff x="0" y="0"/>
            <a:chExt cx="20000" cy="20000"/>
          </a:xfrm>
        </p:grpSpPr>
        <p:sp>
          <p:nvSpPr>
            <p:cNvPr id="82084"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5"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86"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087" name="Group 167"/>
          <p:cNvGrpSpPr>
            <a:grpSpLocks/>
          </p:cNvGrpSpPr>
          <p:nvPr/>
        </p:nvGrpSpPr>
        <p:grpSpPr bwMode="auto">
          <a:xfrm>
            <a:off x="1938338" y="1663700"/>
            <a:ext cx="123825" cy="60325"/>
            <a:chOff x="0" y="0"/>
            <a:chExt cx="20000" cy="20000"/>
          </a:xfrm>
        </p:grpSpPr>
        <p:sp>
          <p:nvSpPr>
            <p:cNvPr id="82088"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89"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090"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1"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2"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3"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094"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095" name="Group 175"/>
          <p:cNvGrpSpPr>
            <a:grpSpLocks/>
          </p:cNvGrpSpPr>
          <p:nvPr/>
        </p:nvGrpSpPr>
        <p:grpSpPr bwMode="auto">
          <a:xfrm>
            <a:off x="1651000" y="2487613"/>
            <a:ext cx="193675" cy="192087"/>
            <a:chOff x="1149" y="1861"/>
            <a:chExt cx="136" cy="135"/>
          </a:xfrm>
        </p:grpSpPr>
        <p:grpSp>
          <p:nvGrpSpPr>
            <p:cNvPr id="82096" name="Group 176"/>
            <p:cNvGrpSpPr>
              <a:grpSpLocks/>
            </p:cNvGrpSpPr>
            <p:nvPr/>
          </p:nvGrpSpPr>
          <p:grpSpPr bwMode="auto">
            <a:xfrm>
              <a:off x="1228" y="1898"/>
              <a:ext cx="37" cy="33"/>
              <a:chOff x="1" y="0"/>
              <a:chExt cx="19999" cy="20000"/>
            </a:xfrm>
          </p:grpSpPr>
          <p:sp>
            <p:nvSpPr>
              <p:cNvPr id="82097"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098"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099" name="Group 179"/>
            <p:cNvGrpSpPr>
              <a:grpSpLocks/>
            </p:cNvGrpSpPr>
            <p:nvPr/>
          </p:nvGrpSpPr>
          <p:grpSpPr bwMode="auto">
            <a:xfrm>
              <a:off x="1178" y="1898"/>
              <a:ext cx="37" cy="33"/>
              <a:chOff x="1" y="0"/>
              <a:chExt cx="19999" cy="20000"/>
            </a:xfrm>
          </p:grpSpPr>
          <p:sp>
            <p:nvSpPr>
              <p:cNvPr id="82100"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1"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02"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3"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4"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5"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6"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07"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08"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109"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0"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1"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2"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3"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114"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5"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6"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7"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18"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119"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20"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21" name="Group 201"/>
          <p:cNvGrpSpPr>
            <a:grpSpLocks/>
          </p:cNvGrpSpPr>
          <p:nvPr/>
        </p:nvGrpSpPr>
        <p:grpSpPr bwMode="auto">
          <a:xfrm rot="16200000" flipV="1">
            <a:off x="929481" y="3059907"/>
            <a:ext cx="46037" cy="44450"/>
            <a:chOff x="0" y="2"/>
            <a:chExt cx="20000" cy="19996"/>
          </a:xfrm>
        </p:grpSpPr>
        <p:sp>
          <p:nvSpPr>
            <p:cNvPr id="82122"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23"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24"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25" name="Group 205"/>
          <p:cNvGrpSpPr>
            <a:grpSpLocks/>
          </p:cNvGrpSpPr>
          <p:nvPr/>
        </p:nvGrpSpPr>
        <p:grpSpPr bwMode="auto">
          <a:xfrm rot="16200000" flipV="1">
            <a:off x="1059656" y="3063082"/>
            <a:ext cx="46037" cy="38100"/>
            <a:chOff x="0" y="4"/>
            <a:chExt cx="20000" cy="19992"/>
          </a:xfrm>
        </p:grpSpPr>
        <p:sp>
          <p:nvSpPr>
            <p:cNvPr id="82126"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27"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28"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29"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30" name="Group 210"/>
          <p:cNvGrpSpPr>
            <a:grpSpLocks/>
          </p:cNvGrpSpPr>
          <p:nvPr/>
        </p:nvGrpSpPr>
        <p:grpSpPr bwMode="auto">
          <a:xfrm flipH="1">
            <a:off x="1222375" y="2730500"/>
            <a:ext cx="196850" cy="392113"/>
            <a:chOff x="616" y="2283"/>
            <a:chExt cx="144" cy="276"/>
          </a:xfrm>
        </p:grpSpPr>
        <p:sp>
          <p:nvSpPr>
            <p:cNvPr id="82131"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2"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3"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4"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135" name="Group 215"/>
          <p:cNvGrpSpPr>
            <a:grpSpLocks/>
          </p:cNvGrpSpPr>
          <p:nvPr/>
        </p:nvGrpSpPr>
        <p:grpSpPr bwMode="auto">
          <a:xfrm>
            <a:off x="746125" y="2998788"/>
            <a:ext cx="39688" cy="34925"/>
            <a:chOff x="1" y="0"/>
            <a:chExt cx="19999" cy="20000"/>
          </a:xfrm>
        </p:grpSpPr>
        <p:sp>
          <p:nvSpPr>
            <p:cNvPr id="82136"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37"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138" name="Group 218"/>
          <p:cNvGrpSpPr>
            <a:grpSpLocks/>
          </p:cNvGrpSpPr>
          <p:nvPr/>
        </p:nvGrpSpPr>
        <p:grpSpPr bwMode="auto">
          <a:xfrm>
            <a:off x="692150" y="2998788"/>
            <a:ext cx="39688" cy="34925"/>
            <a:chOff x="1" y="0"/>
            <a:chExt cx="19999" cy="20000"/>
          </a:xfrm>
        </p:grpSpPr>
        <p:sp>
          <p:nvSpPr>
            <p:cNvPr id="82139"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0"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41"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2"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3"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4"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5"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6"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7"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8"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49"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0"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1"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2"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3"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4"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5"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56" name="Group 236"/>
          <p:cNvGrpSpPr>
            <a:grpSpLocks/>
          </p:cNvGrpSpPr>
          <p:nvPr/>
        </p:nvGrpSpPr>
        <p:grpSpPr bwMode="auto">
          <a:xfrm>
            <a:off x="2032000" y="3759200"/>
            <a:ext cx="555625" cy="355600"/>
            <a:chOff x="0" y="0"/>
            <a:chExt cx="20000" cy="20000"/>
          </a:xfrm>
        </p:grpSpPr>
        <p:sp>
          <p:nvSpPr>
            <p:cNvPr id="82157"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58"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159" name="Group 239"/>
          <p:cNvGrpSpPr>
            <a:grpSpLocks/>
          </p:cNvGrpSpPr>
          <p:nvPr/>
        </p:nvGrpSpPr>
        <p:grpSpPr bwMode="auto">
          <a:xfrm>
            <a:off x="1374775" y="3759200"/>
            <a:ext cx="1292225" cy="355600"/>
            <a:chOff x="1008" y="956"/>
            <a:chExt cx="907" cy="250"/>
          </a:xfrm>
        </p:grpSpPr>
        <p:sp>
          <p:nvSpPr>
            <p:cNvPr id="82160"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1"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62"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3"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4"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5"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6"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7"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8"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69"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0"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1"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2"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3"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4"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5"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6"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7"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78"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179" name="Group 259"/>
          <p:cNvGrpSpPr>
            <a:grpSpLocks/>
          </p:cNvGrpSpPr>
          <p:nvPr/>
        </p:nvGrpSpPr>
        <p:grpSpPr bwMode="auto">
          <a:xfrm>
            <a:off x="1916113" y="5141913"/>
            <a:ext cx="147637" cy="661987"/>
            <a:chOff x="1" y="-176"/>
            <a:chExt cx="19999" cy="20196"/>
          </a:xfrm>
        </p:grpSpPr>
        <p:grpSp>
          <p:nvGrpSpPr>
            <p:cNvPr id="82180" name="Group 260"/>
            <p:cNvGrpSpPr>
              <a:grpSpLocks/>
            </p:cNvGrpSpPr>
            <p:nvPr/>
          </p:nvGrpSpPr>
          <p:grpSpPr bwMode="auto">
            <a:xfrm>
              <a:off x="3713" y="17968"/>
              <a:ext cx="11736" cy="2052"/>
              <a:chOff x="0" y="0"/>
              <a:chExt cx="20000" cy="20216"/>
            </a:xfrm>
          </p:grpSpPr>
          <p:sp>
            <p:nvSpPr>
              <p:cNvPr id="82181"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2"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3"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84"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5"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6"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7"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88"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189" name="Group 269"/>
          <p:cNvGrpSpPr>
            <a:grpSpLocks/>
          </p:cNvGrpSpPr>
          <p:nvPr/>
        </p:nvGrpSpPr>
        <p:grpSpPr bwMode="auto">
          <a:xfrm>
            <a:off x="2201863" y="5143500"/>
            <a:ext cx="147637" cy="660400"/>
            <a:chOff x="1" y="-176"/>
            <a:chExt cx="19997" cy="20196"/>
          </a:xfrm>
        </p:grpSpPr>
        <p:grpSp>
          <p:nvGrpSpPr>
            <p:cNvPr id="82190" name="Group 270"/>
            <p:cNvGrpSpPr>
              <a:grpSpLocks/>
            </p:cNvGrpSpPr>
            <p:nvPr/>
          </p:nvGrpSpPr>
          <p:grpSpPr bwMode="auto">
            <a:xfrm>
              <a:off x="3713" y="17968"/>
              <a:ext cx="11615" cy="2052"/>
              <a:chOff x="0" y="0"/>
              <a:chExt cx="19998" cy="20216"/>
            </a:xfrm>
          </p:grpSpPr>
          <p:sp>
            <p:nvSpPr>
              <p:cNvPr id="82191"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2"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3"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94"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5"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6"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7"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198"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199"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00"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01"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02"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03"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04" name="Group 284"/>
          <p:cNvGrpSpPr>
            <a:grpSpLocks/>
          </p:cNvGrpSpPr>
          <p:nvPr/>
        </p:nvGrpSpPr>
        <p:grpSpPr bwMode="auto">
          <a:xfrm>
            <a:off x="2149475" y="4578350"/>
            <a:ext cx="123825" cy="58738"/>
            <a:chOff x="0" y="0"/>
            <a:chExt cx="20000" cy="20000"/>
          </a:xfrm>
        </p:grpSpPr>
        <p:sp>
          <p:nvSpPr>
            <p:cNvPr id="82205"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06"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07"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08" name="Group 288"/>
          <p:cNvGrpSpPr>
            <a:grpSpLocks/>
          </p:cNvGrpSpPr>
          <p:nvPr/>
        </p:nvGrpSpPr>
        <p:grpSpPr bwMode="auto">
          <a:xfrm>
            <a:off x="2001838" y="4219575"/>
            <a:ext cx="123825" cy="60325"/>
            <a:chOff x="0" y="0"/>
            <a:chExt cx="20000" cy="20000"/>
          </a:xfrm>
        </p:grpSpPr>
        <p:sp>
          <p:nvSpPr>
            <p:cNvPr id="82209"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10"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11"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12"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13"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14"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215" name="Group 295"/>
          <p:cNvGrpSpPr>
            <a:grpSpLocks/>
          </p:cNvGrpSpPr>
          <p:nvPr/>
        </p:nvGrpSpPr>
        <p:grpSpPr bwMode="auto">
          <a:xfrm>
            <a:off x="1711325" y="5046663"/>
            <a:ext cx="193675" cy="192087"/>
            <a:chOff x="1149" y="1861"/>
            <a:chExt cx="136" cy="135"/>
          </a:xfrm>
        </p:grpSpPr>
        <p:grpSp>
          <p:nvGrpSpPr>
            <p:cNvPr id="82216" name="Group 296"/>
            <p:cNvGrpSpPr>
              <a:grpSpLocks/>
            </p:cNvGrpSpPr>
            <p:nvPr/>
          </p:nvGrpSpPr>
          <p:grpSpPr bwMode="auto">
            <a:xfrm>
              <a:off x="1228" y="1898"/>
              <a:ext cx="37" cy="33"/>
              <a:chOff x="1" y="0"/>
              <a:chExt cx="19999" cy="20000"/>
            </a:xfrm>
          </p:grpSpPr>
          <p:sp>
            <p:nvSpPr>
              <p:cNvPr id="82217"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18"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219" name="Group 299"/>
            <p:cNvGrpSpPr>
              <a:grpSpLocks/>
            </p:cNvGrpSpPr>
            <p:nvPr/>
          </p:nvGrpSpPr>
          <p:grpSpPr bwMode="auto">
            <a:xfrm>
              <a:off x="1178" y="1898"/>
              <a:ext cx="37" cy="33"/>
              <a:chOff x="1" y="0"/>
              <a:chExt cx="19999" cy="20000"/>
            </a:xfrm>
          </p:grpSpPr>
          <p:sp>
            <p:nvSpPr>
              <p:cNvPr id="82220"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1"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22"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3"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4"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5"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6"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27"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28"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29"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30" name="Group 310"/>
          <p:cNvGrpSpPr>
            <a:grpSpLocks/>
          </p:cNvGrpSpPr>
          <p:nvPr/>
        </p:nvGrpSpPr>
        <p:grpSpPr bwMode="auto">
          <a:xfrm rot="16200000" flipV="1">
            <a:off x="973931" y="5618957"/>
            <a:ext cx="46037" cy="44450"/>
            <a:chOff x="0" y="2"/>
            <a:chExt cx="20000" cy="19996"/>
          </a:xfrm>
        </p:grpSpPr>
        <p:sp>
          <p:nvSpPr>
            <p:cNvPr id="82231"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32"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33"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34" name="Group 314"/>
          <p:cNvGrpSpPr>
            <a:grpSpLocks/>
          </p:cNvGrpSpPr>
          <p:nvPr/>
        </p:nvGrpSpPr>
        <p:grpSpPr bwMode="auto">
          <a:xfrm rot="16200000" flipV="1">
            <a:off x="1104106" y="5622132"/>
            <a:ext cx="46037" cy="38100"/>
            <a:chOff x="0" y="4"/>
            <a:chExt cx="20000" cy="19992"/>
          </a:xfrm>
        </p:grpSpPr>
        <p:sp>
          <p:nvSpPr>
            <p:cNvPr id="82235"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36"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37"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38"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39" name="Group 319"/>
          <p:cNvGrpSpPr>
            <a:grpSpLocks/>
          </p:cNvGrpSpPr>
          <p:nvPr/>
        </p:nvGrpSpPr>
        <p:grpSpPr bwMode="auto">
          <a:xfrm flipH="1">
            <a:off x="1266825" y="5289550"/>
            <a:ext cx="196850" cy="392113"/>
            <a:chOff x="616" y="2283"/>
            <a:chExt cx="144" cy="276"/>
          </a:xfrm>
        </p:grpSpPr>
        <p:sp>
          <p:nvSpPr>
            <p:cNvPr id="82240"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41"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42"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43"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244" name="Group 324"/>
          <p:cNvGrpSpPr>
            <a:grpSpLocks/>
          </p:cNvGrpSpPr>
          <p:nvPr/>
        </p:nvGrpSpPr>
        <p:grpSpPr bwMode="auto">
          <a:xfrm>
            <a:off x="790575" y="5557838"/>
            <a:ext cx="39688" cy="34925"/>
            <a:chOff x="1" y="0"/>
            <a:chExt cx="19999" cy="20000"/>
          </a:xfrm>
        </p:grpSpPr>
        <p:sp>
          <p:nvSpPr>
            <p:cNvPr id="82245"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46"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247" name="Group 327"/>
          <p:cNvGrpSpPr>
            <a:grpSpLocks/>
          </p:cNvGrpSpPr>
          <p:nvPr/>
        </p:nvGrpSpPr>
        <p:grpSpPr bwMode="auto">
          <a:xfrm>
            <a:off x="736600" y="5557838"/>
            <a:ext cx="39688" cy="34925"/>
            <a:chOff x="1" y="0"/>
            <a:chExt cx="19999" cy="20000"/>
          </a:xfrm>
        </p:grpSpPr>
        <p:sp>
          <p:nvSpPr>
            <p:cNvPr id="82248"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49"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50"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1"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2"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3"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4"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5"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6"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7"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58"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59" name="Group 339"/>
          <p:cNvGrpSpPr>
            <a:grpSpLocks/>
          </p:cNvGrpSpPr>
          <p:nvPr/>
        </p:nvGrpSpPr>
        <p:grpSpPr bwMode="auto">
          <a:xfrm>
            <a:off x="3190875" y="4625975"/>
            <a:ext cx="473075" cy="1228725"/>
            <a:chOff x="2010" y="2914"/>
            <a:chExt cx="298" cy="774"/>
          </a:xfrm>
        </p:grpSpPr>
        <p:sp>
          <p:nvSpPr>
            <p:cNvPr id="82260"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61"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62"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63"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64"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65" name="Group 345"/>
            <p:cNvGrpSpPr>
              <a:grpSpLocks/>
            </p:cNvGrpSpPr>
            <p:nvPr/>
          </p:nvGrpSpPr>
          <p:grpSpPr bwMode="auto">
            <a:xfrm flipH="1">
              <a:off x="2141" y="3211"/>
              <a:ext cx="45" cy="43"/>
              <a:chOff x="3913" y="2593"/>
              <a:chExt cx="155" cy="151"/>
            </a:xfrm>
          </p:grpSpPr>
          <p:sp>
            <p:nvSpPr>
              <p:cNvPr id="82266"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67"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268" name="Group 348"/>
            <p:cNvGrpSpPr>
              <a:grpSpLocks/>
            </p:cNvGrpSpPr>
            <p:nvPr/>
          </p:nvGrpSpPr>
          <p:grpSpPr bwMode="auto">
            <a:xfrm flipH="1">
              <a:off x="2144" y="3143"/>
              <a:ext cx="44" cy="44"/>
              <a:chOff x="3913" y="2593"/>
              <a:chExt cx="155" cy="151"/>
            </a:xfrm>
          </p:grpSpPr>
          <p:sp>
            <p:nvSpPr>
              <p:cNvPr id="82269"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0"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71"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2"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3"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4"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5"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6"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77"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78"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79"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0"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81"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2"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3"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4"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5"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286" name="Group 366"/>
          <p:cNvGrpSpPr>
            <a:grpSpLocks/>
          </p:cNvGrpSpPr>
          <p:nvPr/>
        </p:nvGrpSpPr>
        <p:grpSpPr bwMode="auto">
          <a:xfrm>
            <a:off x="1236663" y="4783138"/>
            <a:ext cx="71437" cy="68262"/>
            <a:chOff x="3913" y="2593"/>
            <a:chExt cx="155" cy="151"/>
          </a:xfrm>
        </p:grpSpPr>
        <p:sp>
          <p:nvSpPr>
            <p:cNvPr id="82287"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88"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289" name="Group 369"/>
          <p:cNvGrpSpPr>
            <a:grpSpLocks/>
          </p:cNvGrpSpPr>
          <p:nvPr/>
        </p:nvGrpSpPr>
        <p:grpSpPr bwMode="auto">
          <a:xfrm>
            <a:off x="1233488" y="4675188"/>
            <a:ext cx="69850" cy="69850"/>
            <a:chOff x="3913" y="2593"/>
            <a:chExt cx="155" cy="151"/>
          </a:xfrm>
        </p:grpSpPr>
        <p:sp>
          <p:nvSpPr>
            <p:cNvPr id="82290"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1"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292"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3"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4"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5"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6"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7"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298"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299"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00"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01"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02"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03"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04"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05" name="Group 385"/>
          <p:cNvGrpSpPr>
            <a:grpSpLocks/>
          </p:cNvGrpSpPr>
          <p:nvPr/>
        </p:nvGrpSpPr>
        <p:grpSpPr bwMode="auto">
          <a:xfrm>
            <a:off x="5991225" y="1525588"/>
            <a:ext cx="885825" cy="501650"/>
            <a:chOff x="0" y="0"/>
            <a:chExt cx="20000" cy="20000"/>
          </a:xfrm>
        </p:grpSpPr>
        <p:sp>
          <p:nvSpPr>
            <p:cNvPr id="82306"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07"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308" name="Group 388"/>
          <p:cNvGrpSpPr>
            <a:grpSpLocks/>
          </p:cNvGrpSpPr>
          <p:nvPr/>
        </p:nvGrpSpPr>
        <p:grpSpPr bwMode="auto">
          <a:xfrm>
            <a:off x="5105400" y="1525588"/>
            <a:ext cx="1825625" cy="501650"/>
            <a:chOff x="1008" y="956"/>
            <a:chExt cx="907" cy="250"/>
          </a:xfrm>
        </p:grpSpPr>
        <p:sp>
          <p:nvSpPr>
            <p:cNvPr id="82309"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0"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11"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2"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3"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4"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5"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6"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7"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8"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19"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0"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1"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2"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3"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4"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5"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6"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7"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8"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29"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30" name="Group 410"/>
          <p:cNvGrpSpPr>
            <a:grpSpLocks/>
          </p:cNvGrpSpPr>
          <p:nvPr/>
        </p:nvGrpSpPr>
        <p:grpSpPr bwMode="auto">
          <a:xfrm>
            <a:off x="6180138" y="2682875"/>
            <a:ext cx="174625" cy="82550"/>
            <a:chOff x="0" y="0"/>
            <a:chExt cx="20000" cy="20000"/>
          </a:xfrm>
        </p:grpSpPr>
        <p:sp>
          <p:nvSpPr>
            <p:cNvPr id="82331"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32"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33"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34" name="Group 414"/>
          <p:cNvGrpSpPr>
            <a:grpSpLocks/>
          </p:cNvGrpSpPr>
          <p:nvPr/>
        </p:nvGrpSpPr>
        <p:grpSpPr bwMode="auto">
          <a:xfrm>
            <a:off x="6013450" y="2176463"/>
            <a:ext cx="174625" cy="84137"/>
            <a:chOff x="0" y="0"/>
            <a:chExt cx="20000" cy="20000"/>
          </a:xfrm>
        </p:grpSpPr>
        <p:sp>
          <p:nvSpPr>
            <p:cNvPr id="82335"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36"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37"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38"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39"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40"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2341" name="Group 421"/>
          <p:cNvGrpSpPr>
            <a:grpSpLocks/>
          </p:cNvGrpSpPr>
          <p:nvPr/>
        </p:nvGrpSpPr>
        <p:grpSpPr bwMode="auto">
          <a:xfrm>
            <a:off x="5576888" y="3344863"/>
            <a:ext cx="273050" cy="271462"/>
            <a:chOff x="1149" y="1861"/>
            <a:chExt cx="136" cy="135"/>
          </a:xfrm>
        </p:grpSpPr>
        <p:grpSp>
          <p:nvGrpSpPr>
            <p:cNvPr id="82342" name="Group 422"/>
            <p:cNvGrpSpPr>
              <a:grpSpLocks/>
            </p:cNvGrpSpPr>
            <p:nvPr/>
          </p:nvGrpSpPr>
          <p:grpSpPr bwMode="auto">
            <a:xfrm>
              <a:off x="1228" y="1898"/>
              <a:ext cx="37" cy="33"/>
              <a:chOff x="1" y="0"/>
              <a:chExt cx="19999" cy="20000"/>
            </a:xfrm>
          </p:grpSpPr>
          <p:sp>
            <p:nvSpPr>
              <p:cNvPr id="82343"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44"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345" name="Group 425"/>
            <p:cNvGrpSpPr>
              <a:grpSpLocks/>
            </p:cNvGrpSpPr>
            <p:nvPr/>
          </p:nvGrpSpPr>
          <p:grpSpPr bwMode="auto">
            <a:xfrm>
              <a:off x="1178" y="1898"/>
              <a:ext cx="37" cy="33"/>
              <a:chOff x="1" y="0"/>
              <a:chExt cx="19999" cy="20000"/>
            </a:xfrm>
          </p:grpSpPr>
          <p:sp>
            <p:nvSpPr>
              <p:cNvPr id="82346"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47"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48"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49"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50"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51"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52"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53"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54"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55" name="Group 435"/>
          <p:cNvGrpSpPr>
            <a:grpSpLocks/>
          </p:cNvGrpSpPr>
          <p:nvPr/>
        </p:nvGrpSpPr>
        <p:grpSpPr bwMode="auto">
          <a:xfrm rot="16200000" flipV="1">
            <a:off x="4559300" y="4152901"/>
            <a:ext cx="65087" cy="61912"/>
            <a:chOff x="0" y="2"/>
            <a:chExt cx="20000" cy="19996"/>
          </a:xfrm>
        </p:grpSpPr>
        <p:sp>
          <p:nvSpPr>
            <p:cNvPr id="82356"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57"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58"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59" name="Group 439"/>
          <p:cNvGrpSpPr>
            <a:grpSpLocks/>
          </p:cNvGrpSpPr>
          <p:nvPr/>
        </p:nvGrpSpPr>
        <p:grpSpPr bwMode="auto">
          <a:xfrm rot="16200000" flipV="1">
            <a:off x="4743450" y="4156076"/>
            <a:ext cx="65087" cy="55562"/>
            <a:chOff x="0" y="4"/>
            <a:chExt cx="20000" cy="19992"/>
          </a:xfrm>
        </p:grpSpPr>
        <p:sp>
          <p:nvSpPr>
            <p:cNvPr id="82360"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61"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62"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63"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64" name="Group 444"/>
          <p:cNvGrpSpPr>
            <a:grpSpLocks/>
          </p:cNvGrpSpPr>
          <p:nvPr/>
        </p:nvGrpSpPr>
        <p:grpSpPr bwMode="auto">
          <a:xfrm flipH="1">
            <a:off x="4972050" y="3687763"/>
            <a:ext cx="279400" cy="554037"/>
            <a:chOff x="616" y="2283"/>
            <a:chExt cx="144" cy="276"/>
          </a:xfrm>
        </p:grpSpPr>
        <p:sp>
          <p:nvSpPr>
            <p:cNvPr id="82365"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66"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67"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68"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369" name="Group 449"/>
          <p:cNvGrpSpPr>
            <a:grpSpLocks/>
          </p:cNvGrpSpPr>
          <p:nvPr/>
        </p:nvGrpSpPr>
        <p:grpSpPr bwMode="auto">
          <a:xfrm>
            <a:off x="4300538" y="4065588"/>
            <a:ext cx="55562" cy="50800"/>
            <a:chOff x="1" y="0"/>
            <a:chExt cx="19999" cy="20000"/>
          </a:xfrm>
        </p:grpSpPr>
        <p:sp>
          <p:nvSpPr>
            <p:cNvPr id="82370"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1"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372" name="Group 452"/>
          <p:cNvGrpSpPr>
            <a:grpSpLocks/>
          </p:cNvGrpSpPr>
          <p:nvPr/>
        </p:nvGrpSpPr>
        <p:grpSpPr bwMode="auto">
          <a:xfrm>
            <a:off x="4225925" y="4065588"/>
            <a:ext cx="55563" cy="50800"/>
            <a:chOff x="1" y="0"/>
            <a:chExt cx="19999" cy="20000"/>
          </a:xfrm>
        </p:grpSpPr>
        <p:sp>
          <p:nvSpPr>
            <p:cNvPr id="82373"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4"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75"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6"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7"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8"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79"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0"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1"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2"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3"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4"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5"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86"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87"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88"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89"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90"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91"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392" name="Group 472"/>
          <p:cNvGrpSpPr>
            <a:grpSpLocks/>
          </p:cNvGrpSpPr>
          <p:nvPr/>
        </p:nvGrpSpPr>
        <p:grpSpPr bwMode="auto">
          <a:xfrm rot="10800000" flipH="1" flipV="1">
            <a:off x="4505325" y="2846388"/>
            <a:ext cx="608013" cy="427037"/>
            <a:chOff x="3380" y="1014"/>
            <a:chExt cx="481" cy="337"/>
          </a:xfrm>
        </p:grpSpPr>
        <p:sp>
          <p:nvSpPr>
            <p:cNvPr id="82393"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94"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395"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396"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97"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398"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399"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00"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2401"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402" name="Group 482"/>
          <p:cNvGrpSpPr>
            <a:grpSpLocks/>
          </p:cNvGrpSpPr>
          <p:nvPr/>
        </p:nvGrpSpPr>
        <p:grpSpPr bwMode="auto">
          <a:xfrm rot="10800000" flipH="1" flipV="1">
            <a:off x="4476750" y="2736850"/>
            <a:ext cx="669925" cy="98425"/>
            <a:chOff x="3118" y="864"/>
            <a:chExt cx="530" cy="48"/>
          </a:xfrm>
        </p:grpSpPr>
        <p:sp>
          <p:nvSpPr>
            <p:cNvPr id="82403"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04"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2405"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2406" name="Group 486"/>
          <p:cNvGrpSpPr>
            <a:grpSpLocks/>
          </p:cNvGrpSpPr>
          <p:nvPr/>
        </p:nvGrpSpPr>
        <p:grpSpPr bwMode="auto">
          <a:xfrm rot="10800000" flipH="1" flipV="1">
            <a:off x="4633913" y="3068638"/>
            <a:ext cx="354012" cy="296862"/>
            <a:chOff x="3482" y="1024"/>
            <a:chExt cx="280" cy="236"/>
          </a:xfrm>
        </p:grpSpPr>
        <p:grpSp>
          <p:nvGrpSpPr>
            <p:cNvPr id="82407" name="Group 487"/>
            <p:cNvGrpSpPr>
              <a:grpSpLocks/>
            </p:cNvGrpSpPr>
            <p:nvPr/>
          </p:nvGrpSpPr>
          <p:grpSpPr bwMode="auto">
            <a:xfrm>
              <a:off x="3712" y="1202"/>
              <a:ext cx="50" cy="58"/>
              <a:chOff x="3726" y="878"/>
              <a:chExt cx="50" cy="58"/>
            </a:xfrm>
          </p:grpSpPr>
          <p:sp>
            <p:nvSpPr>
              <p:cNvPr id="82408"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09"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410" name="Group 490"/>
            <p:cNvGrpSpPr>
              <a:grpSpLocks/>
            </p:cNvGrpSpPr>
            <p:nvPr/>
          </p:nvGrpSpPr>
          <p:grpSpPr bwMode="auto">
            <a:xfrm>
              <a:off x="3484" y="1204"/>
              <a:ext cx="48" cy="56"/>
              <a:chOff x="3462" y="734"/>
              <a:chExt cx="48" cy="56"/>
            </a:xfrm>
          </p:grpSpPr>
          <p:sp>
            <p:nvSpPr>
              <p:cNvPr id="82411"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12"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413" name="Group 493"/>
            <p:cNvGrpSpPr>
              <a:grpSpLocks/>
            </p:cNvGrpSpPr>
            <p:nvPr/>
          </p:nvGrpSpPr>
          <p:grpSpPr bwMode="auto">
            <a:xfrm flipV="1">
              <a:off x="3710" y="1024"/>
              <a:ext cx="50" cy="58"/>
              <a:chOff x="3726" y="878"/>
              <a:chExt cx="50" cy="58"/>
            </a:xfrm>
          </p:grpSpPr>
          <p:sp>
            <p:nvSpPr>
              <p:cNvPr id="82414"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15"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2416" name="Group 496"/>
            <p:cNvGrpSpPr>
              <a:grpSpLocks/>
            </p:cNvGrpSpPr>
            <p:nvPr/>
          </p:nvGrpSpPr>
          <p:grpSpPr bwMode="auto">
            <a:xfrm flipV="1">
              <a:off x="3482" y="1026"/>
              <a:ext cx="48" cy="56"/>
              <a:chOff x="3462" y="734"/>
              <a:chExt cx="48" cy="56"/>
            </a:xfrm>
          </p:grpSpPr>
          <p:sp>
            <p:nvSpPr>
              <p:cNvPr id="82417"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18"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2419"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0"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1"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2"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3"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4"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5"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6"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7"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8" name="Line 508"/>
          <p:cNvSpPr>
            <a:spLocks noChangeShapeType="1"/>
          </p:cNvSpPr>
          <p:nvPr/>
        </p:nvSpPr>
        <p:spPr bwMode="auto">
          <a:xfrm flipV="1">
            <a:off x="5143500" y="3403600"/>
            <a:ext cx="0" cy="1365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29"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0"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1"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2"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3"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5"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2436" name="Group 516"/>
          <p:cNvGrpSpPr>
            <a:grpSpLocks/>
          </p:cNvGrpSpPr>
          <p:nvPr/>
        </p:nvGrpSpPr>
        <p:grpSpPr bwMode="auto">
          <a:xfrm>
            <a:off x="5865813" y="3478213"/>
            <a:ext cx="209550" cy="935037"/>
            <a:chOff x="1" y="-176"/>
            <a:chExt cx="19999" cy="20196"/>
          </a:xfrm>
        </p:grpSpPr>
        <p:grpSp>
          <p:nvGrpSpPr>
            <p:cNvPr id="82437" name="Group 517"/>
            <p:cNvGrpSpPr>
              <a:grpSpLocks/>
            </p:cNvGrpSpPr>
            <p:nvPr/>
          </p:nvGrpSpPr>
          <p:grpSpPr bwMode="auto">
            <a:xfrm>
              <a:off x="3713" y="17968"/>
              <a:ext cx="11736" cy="2052"/>
              <a:chOff x="0" y="0"/>
              <a:chExt cx="20000" cy="20216"/>
            </a:xfrm>
          </p:grpSpPr>
          <p:sp>
            <p:nvSpPr>
              <p:cNvPr id="82438"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39"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0"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441"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2"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3"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4"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5"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2446" name="Group 526"/>
          <p:cNvGrpSpPr>
            <a:grpSpLocks/>
          </p:cNvGrpSpPr>
          <p:nvPr/>
        </p:nvGrpSpPr>
        <p:grpSpPr bwMode="auto">
          <a:xfrm>
            <a:off x="6283325" y="3459163"/>
            <a:ext cx="207963" cy="931862"/>
            <a:chOff x="1" y="-176"/>
            <a:chExt cx="19997" cy="20196"/>
          </a:xfrm>
        </p:grpSpPr>
        <p:grpSp>
          <p:nvGrpSpPr>
            <p:cNvPr id="82447" name="Group 527"/>
            <p:cNvGrpSpPr>
              <a:grpSpLocks/>
            </p:cNvGrpSpPr>
            <p:nvPr/>
          </p:nvGrpSpPr>
          <p:grpSpPr bwMode="auto">
            <a:xfrm>
              <a:off x="3713" y="17968"/>
              <a:ext cx="11615" cy="2052"/>
              <a:chOff x="0" y="0"/>
              <a:chExt cx="19998" cy="20216"/>
            </a:xfrm>
          </p:grpSpPr>
          <p:sp>
            <p:nvSpPr>
              <p:cNvPr id="82448"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49"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0"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451"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2"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3"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4"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5"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2456"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7"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58"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2459"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60"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2461"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2462"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2463"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64"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65"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466"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507"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7FE6C428-E907-EC40-9E20-03705EB7C647}" type="slidenum">
              <a:rPr lang="en-US"/>
              <a:pPr/>
              <a:t>24</a:t>
            </a:fld>
            <a:endParaRPr lang="en-US"/>
          </a:p>
        </p:txBody>
      </p:sp>
      <p:sp>
        <p:nvSpPr>
          <p:cNvPr id="82946"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2947"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2948"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3022"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23"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24"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25"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26"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27"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28"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29"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030" name="Group 86"/>
          <p:cNvGrpSpPr>
            <a:grpSpLocks/>
          </p:cNvGrpSpPr>
          <p:nvPr/>
        </p:nvGrpSpPr>
        <p:grpSpPr bwMode="auto">
          <a:xfrm rot="10800000" flipV="1">
            <a:off x="7959725" y="3201988"/>
            <a:ext cx="608013" cy="427037"/>
            <a:chOff x="3380" y="1014"/>
            <a:chExt cx="481" cy="337"/>
          </a:xfrm>
        </p:grpSpPr>
        <p:sp>
          <p:nvSpPr>
            <p:cNvPr id="83031"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32"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33"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034"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35"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36"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37"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38"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039"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040" name="Group 96"/>
          <p:cNvGrpSpPr>
            <a:grpSpLocks/>
          </p:cNvGrpSpPr>
          <p:nvPr/>
        </p:nvGrpSpPr>
        <p:grpSpPr bwMode="auto">
          <a:xfrm rot="10800000" flipV="1">
            <a:off x="7929563" y="3092450"/>
            <a:ext cx="669925" cy="98425"/>
            <a:chOff x="3118" y="864"/>
            <a:chExt cx="530" cy="48"/>
          </a:xfrm>
        </p:grpSpPr>
        <p:sp>
          <p:nvSpPr>
            <p:cNvPr id="83041"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42"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3043"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3044" name="Group 100"/>
          <p:cNvGrpSpPr>
            <a:grpSpLocks/>
          </p:cNvGrpSpPr>
          <p:nvPr/>
        </p:nvGrpSpPr>
        <p:grpSpPr bwMode="auto">
          <a:xfrm rot="10800000" flipV="1">
            <a:off x="8085138" y="3424238"/>
            <a:ext cx="354012" cy="296862"/>
            <a:chOff x="3482" y="1024"/>
            <a:chExt cx="280" cy="236"/>
          </a:xfrm>
        </p:grpSpPr>
        <p:grpSp>
          <p:nvGrpSpPr>
            <p:cNvPr id="83045" name="Group 101"/>
            <p:cNvGrpSpPr>
              <a:grpSpLocks/>
            </p:cNvGrpSpPr>
            <p:nvPr/>
          </p:nvGrpSpPr>
          <p:grpSpPr bwMode="auto">
            <a:xfrm>
              <a:off x="3712" y="1202"/>
              <a:ext cx="50" cy="58"/>
              <a:chOff x="3726" y="878"/>
              <a:chExt cx="50" cy="58"/>
            </a:xfrm>
          </p:grpSpPr>
          <p:sp>
            <p:nvSpPr>
              <p:cNvPr id="83046"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47"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048" name="Group 104"/>
            <p:cNvGrpSpPr>
              <a:grpSpLocks/>
            </p:cNvGrpSpPr>
            <p:nvPr/>
          </p:nvGrpSpPr>
          <p:grpSpPr bwMode="auto">
            <a:xfrm>
              <a:off x="3484" y="1204"/>
              <a:ext cx="48" cy="56"/>
              <a:chOff x="3462" y="734"/>
              <a:chExt cx="48" cy="56"/>
            </a:xfrm>
          </p:grpSpPr>
          <p:sp>
            <p:nvSpPr>
              <p:cNvPr id="83049"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50"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051" name="Group 107"/>
            <p:cNvGrpSpPr>
              <a:grpSpLocks/>
            </p:cNvGrpSpPr>
            <p:nvPr/>
          </p:nvGrpSpPr>
          <p:grpSpPr bwMode="auto">
            <a:xfrm flipV="1">
              <a:off x="3710" y="1024"/>
              <a:ext cx="50" cy="58"/>
              <a:chOff x="3726" y="878"/>
              <a:chExt cx="50" cy="58"/>
            </a:xfrm>
          </p:grpSpPr>
          <p:sp>
            <p:nvSpPr>
              <p:cNvPr id="83052"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53"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054" name="Group 110"/>
            <p:cNvGrpSpPr>
              <a:grpSpLocks/>
            </p:cNvGrpSpPr>
            <p:nvPr/>
          </p:nvGrpSpPr>
          <p:grpSpPr bwMode="auto">
            <a:xfrm flipV="1">
              <a:off x="3482" y="1026"/>
              <a:ext cx="48" cy="56"/>
              <a:chOff x="3462" y="734"/>
              <a:chExt cx="48" cy="56"/>
            </a:xfrm>
          </p:grpSpPr>
          <p:sp>
            <p:nvSpPr>
              <p:cNvPr id="83055"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056"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3057"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058" name="Group 114"/>
          <p:cNvGrpSpPr>
            <a:grpSpLocks/>
          </p:cNvGrpSpPr>
          <p:nvPr/>
        </p:nvGrpSpPr>
        <p:grpSpPr bwMode="auto">
          <a:xfrm>
            <a:off x="1968500" y="1200150"/>
            <a:ext cx="519113" cy="355600"/>
            <a:chOff x="0" y="0"/>
            <a:chExt cx="20000" cy="20000"/>
          </a:xfrm>
        </p:grpSpPr>
        <p:sp>
          <p:nvSpPr>
            <p:cNvPr id="83059"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0"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061" name="Group 117"/>
          <p:cNvGrpSpPr>
            <a:grpSpLocks/>
          </p:cNvGrpSpPr>
          <p:nvPr/>
        </p:nvGrpSpPr>
        <p:grpSpPr bwMode="auto">
          <a:xfrm>
            <a:off x="1219200" y="1200150"/>
            <a:ext cx="1292225" cy="355600"/>
            <a:chOff x="1167" y="756"/>
            <a:chExt cx="814" cy="224"/>
          </a:xfrm>
        </p:grpSpPr>
        <p:sp>
          <p:nvSpPr>
            <p:cNvPr id="83062"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3"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064"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5"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6"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7"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8"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69"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0"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1"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2"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3"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4"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5"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6"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7"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8"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79"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0"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081" name="Group 137"/>
          <p:cNvGrpSpPr>
            <a:grpSpLocks/>
          </p:cNvGrpSpPr>
          <p:nvPr/>
        </p:nvGrpSpPr>
        <p:grpSpPr bwMode="auto">
          <a:xfrm>
            <a:off x="1855788" y="2582863"/>
            <a:ext cx="147637" cy="661987"/>
            <a:chOff x="1" y="-176"/>
            <a:chExt cx="19999" cy="20196"/>
          </a:xfrm>
        </p:grpSpPr>
        <p:grpSp>
          <p:nvGrpSpPr>
            <p:cNvPr id="83082" name="Group 138"/>
            <p:cNvGrpSpPr>
              <a:grpSpLocks/>
            </p:cNvGrpSpPr>
            <p:nvPr/>
          </p:nvGrpSpPr>
          <p:grpSpPr bwMode="auto">
            <a:xfrm>
              <a:off x="3713" y="17968"/>
              <a:ext cx="11736" cy="2052"/>
              <a:chOff x="0" y="0"/>
              <a:chExt cx="20000" cy="20216"/>
            </a:xfrm>
          </p:grpSpPr>
          <p:sp>
            <p:nvSpPr>
              <p:cNvPr id="83083"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4"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5"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086"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7"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8"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89"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0"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091" name="Group 147"/>
          <p:cNvGrpSpPr>
            <a:grpSpLocks/>
          </p:cNvGrpSpPr>
          <p:nvPr/>
        </p:nvGrpSpPr>
        <p:grpSpPr bwMode="auto">
          <a:xfrm>
            <a:off x="2146300" y="2581275"/>
            <a:ext cx="147638" cy="660400"/>
            <a:chOff x="1" y="-176"/>
            <a:chExt cx="19997" cy="20196"/>
          </a:xfrm>
        </p:grpSpPr>
        <p:grpSp>
          <p:nvGrpSpPr>
            <p:cNvPr id="83092" name="Group 148"/>
            <p:cNvGrpSpPr>
              <a:grpSpLocks/>
            </p:cNvGrpSpPr>
            <p:nvPr/>
          </p:nvGrpSpPr>
          <p:grpSpPr bwMode="auto">
            <a:xfrm>
              <a:off x="3713" y="17968"/>
              <a:ext cx="11615" cy="2052"/>
              <a:chOff x="0" y="0"/>
              <a:chExt cx="19998" cy="20216"/>
            </a:xfrm>
          </p:grpSpPr>
          <p:sp>
            <p:nvSpPr>
              <p:cNvPr id="83093"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4"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5"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096"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7"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8"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099"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0"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01"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2"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3"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4"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5"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6"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07" name="Group 163"/>
          <p:cNvGrpSpPr>
            <a:grpSpLocks/>
          </p:cNvGrpSpPr>
          <p:nvPr/>
        </p:nvGrpSpPr>
        <p:grpSpPr bwMode="auto">
          <a:xfrm>
            <a:off x="2089150" y="2019300"/>
            <a:ext cx="123825" cy="58738"/>
            <a:chOff x="0" y="0"/>
            <a:chExt cx="20000" cy="20000"/>
          </a:xfrm>
        </p:grpSpPr>
        <p:sp>
          <p:nvSpPr>
            <p:cNvPr id="83108"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09"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10"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11" name="Group 167"/>
          <p:cNvGrpSpPr>
            <a:grpSpLocks/>
          </p:cNvGrpSpPr>
          <p:nvPr/>
        </p:nvGrpSpPr>
        <p:grpSpPr bwMode="auto">
          <a:xfrm>
            <a:off x="1938338" y="1663700"/>
            <a:ext cx="123825" cy="60325"/>
            <a:chOff x="0" y="0"/>
            <a:chExt cx="20000" cy="20000"/>
          </a:xfrm>
        </p:grpSpPr>
        <p:sp>
          <p:nvSpPr>
            <p:cNvPr id="83112"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3"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14"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5"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6"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17"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118"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119" name="Group 175"/>
          <p:cNvGrpSpPr>
            <a:grpSpLocks/>
          </p:cNvGrpSpPr>
          <p:nvPr/>
        </p:nvGrpSpPr>
        <p:grpSpPr bwMode="auto">
          <a:xfrm>
            <a:off x="1651000" y="2487613"/>
            <a:ext cx="193675" cy="192087"/>
            <a:chOff x="1149" y="1861"/>
            <a:chExt cx="136" cy="135"/>
          </a:xfrm>
        </p:grpSpPr>
        <p:grpSp>
          <p:nvGrpSpPr>
            <p:cNvPr id="83120" name="Group 176"/>
            <p:cNvGrpSpPr>
              <a:grpSpLocks/>
            </p:cNvGrpSpPr>
            <p:nvPr/>
          </p:nvGrpSpPr>
          <p:grpSpPr bwMode="auto">
            <a:xfrm>
              <a:off x="1228" y="1898"/>
              <a:ext cx="37" cy="33"/>
              <a:chOff x="1" y="0"/>
              <a:chExt cx="19999" cy="20000"/>
            </a:xfrm>
          </p:grpSpPr>
          <p:sp>
            <p:nvSpPr>
              <p:cNvPr id="83121"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2"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23" name="Group 179"/>
            <p:cNvGrpSpPr>
              <a:grpSpLocks/>
            </p:cNvGrpSpPr>
            <p:nvPr/>
          </p:nvGrpSpPr>
          <p:grpSpPr bwMode="auto">
            <a:xfrm>
              <a:off x="1178" y="1898"/>
              <a:ext cx="37" cy="33"/>
              <a:chOff x="1" y="0"/>
              <a:chExt cx="19999" cy="20000"/>
            </a:xfrm>
          </p:grpSpPr>
          <p:sp>
            <p:nvSpPr>
              <p:cNvPr id="83124"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5"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26"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7"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8"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29"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0"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1"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32"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133"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4"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5"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6"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7"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138"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39"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0"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1"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2"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143"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4"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45" name="Group 201"/>
          <p:cNvGrpSpPr>
            <a:grpSpLocks/>
          </p:cNvGrpSpPr>
          <p:nvPr/>
        </p:nvGrpSpPr>
        <p:grpSpPr bwMode="auto">
          <a:xfrm rot="16200000" flipV="1">
            <a:off x="929481" y="3059907"/>
            <a:ext cx="46037" cy="44450"/>
            <a:chOff x="0" y="2"/>
            <a:chExt cx="20000" cy="19996"/>
          </a:xfrm>
        </p:grpSpPr>
        <p:sp>
          <p:nvSpPr>
            <p:cNvPr id="83146"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47"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48"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49" name="Group 205"/>
          <p:cNvGrpSpPr>
            <a:grpSpLocks/>
          </p:cNvGrpSpPr>
          <p:nvPr/>
        </p:nvGrpSpPr>
        <p:grpSpPr bwMode="auto">
          <a:xfrm rot="16200000" flipV="1">
            <a:off x="1059656" y="3063082"/>
            <a:ext cx="46037" cy="38100"/>
            <a:chOff x="0" y="4"/>
            <a:chExt cx="20000" cy="19992"/>
          </a:xfrm>
        </p:grpSpPr>
        <p:sp>
          <p:nvSpPr>
            <p:cNvPr id="83150"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51"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52"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53"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54" name="Group 210"/>
          <p:cNvGrpSpPr>
            <a:grpSpLocks/>
          </p:cNvGrpSpPr>
          <p:nvPr/>
        </p:nvGrpSpPr>
        <p:grpSpPr bwMode="auto">
          <a:xfrm flipH="1">
            <a:off x="1222375" y="2730500"/>
            <a:ext cx="196850" cy="392113"/>
            <a:chOff x="616" y="2283"/>
            <a:chExt cx="144" cy="276"/>
          </a:xfrm>
        </p:grpSpPr>
        <p:sp>
          <p:nvSpPr>
            <p:cNvPr id="83155"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56"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57"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58"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59" name="Group 215"/>
          <p:cNvGrpSpPr>
            <a:grpSpLocks/>
          </p:cNvGrpSpPr>
          <p:nvPr/>
        </p:nvGrpSpPr>
        <p:grpSpPr bwMode="auto">
          <a:xfrm>
            <a:off x="746125" y="2998788"/>
            <a:ext cx="39688" cy="34925"/>
            <a:chOff x="1" y="0"/>
            <a:chExt cx="19999" cy="20000"/>
          </a:xfrm>
        </p:grpSpPr>
        <p:sp>
          <p:nvSpPr>
            <p:cNvPr id="83160"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1"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62" name="Group 218"/>
          <p:cNvGrpSpPr>
            <a:grpSpLocks/>
          </p:cNvGrpSpPr>
          <p:nvPr/>
        </p:nvGrpSpPr>
        <p:grpSpPr bwMode="auto">
          <a:xfrm>
            <a:off x="692150" y="2998788"/>
            <a:ext cx="39688" cy="34925"/>
            <a:chOff x="1" y="0"/>
            <a:chExt cx="19999" cy="20000"/>
          </a:xfrm>
        </p:grpSpPr>
        <p:sp>
          <p:nvSpPr>
            <p:cNvPr id="83163"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4"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65"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6"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7"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8"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69"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0"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1"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2"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3"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4"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5"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6"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7"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8"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79"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180" name="Group 236"/>
          <p:cNvGrpSpPr>
            <a:grpSpLocks/>
          </p:cNvGrpSpPr>
          <p:nvPr/>
        </p:nvGrpSpPr>
        <p:grpSpPr bwMode="auto">
          <a:xfrm>
            <a:off x="2032000" y="3759200"/>
            <a:ext cx="496888" cy="355600"/>
            <a:chOff x="0" y="0"/>
            <a:chExt cx="20000" cy="20000"/>
          </a:xfrm>
        </p:grpSpPr>
        <p:sp>
          <p:nvSpPr>
            <p:cNvPr id="83181"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82"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183" name="Group 239"/>
          <p:cNvGrpSpPr>
            <a:grpSpLocks/>
          </p:cNvGrpSpPr>
          <p:nvPr/>
        </p:nvGrpSpPr>
        <p:grpSpPr bwMode="auto">
          <a:xfrm>
            <a:off x="1298575" y="3759200"/>
            <a:ext cx="1292225" cy="355600"/>
            <a:chOff x="1008" y="956"/>
            <a:chExt cx="907" cy="250"/>
          </a:xfrm>
        </p:grpSpPr>
        <p:sp>
          <p:nvSpPr>
            <p:cNvPr id="83184"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85"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186"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87"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88"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89"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0"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1"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2"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3"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4"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5"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6"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7"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8"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199"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0"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1"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2"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03" name="Group 259"/>
          <p:cNvGrpSpPr>
            <a:grpSpLocks/>
          </p:cNvGrpSpPr>
          <p:nvPr/>
        </p:nvGrpSpPr>
        <p:grpSpPr bwMode="auto">
          <a:xfrm>
            <a:off x="1916113" y="5141913"/>
            <a:ext cx="147637" cy="661987"/>
            <a:chOff x="1" y="-176"/>
            <a:chExt cx="19999" cy="20196"/>
          </a:xfrm>
        </p:grpSpPr>
        <p:grpSp>
          <p:nvGrpSpPr>
            <p:cNvPr id="83204" name="Group 260"/>
            <p:cNvGrpSpPr>
              <a:grpSpLocks/>
            </p:cNvGrpSpPr>
            <p:nvPr/>
          </p:nvGrpSpPr>
          <p:grpSpPr bwMode="auto">
            <a:xfrm>
              <a:off x="3713" y="17968"/>
              <a:ext cx="11736" cy="2052"/>
              <a:chOff x="0" y="0"/>
              <a:chExt cx="20000" cy="20216"/>
            </a:xfrm>
          </p:grpSpPr>
          <p:sp>
            <p:nvSpPr>
              <p:cNvPr id="83205"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6"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7"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08"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09"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0"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1"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2"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213" name="Group 269"/>
          <p:cNvGrpSpPr>
            <a:grpSpLocks/>
          </p:cNvGrpSpPr>
          <p:nvPr/>
        </p:nvGrpSpPr>
        <p:grpSpPr bwMode="auto">
          <a:xfrm>
            <a:off x="2201863" y="5143500"/>
            <a:ext cx="147637" cy="660400"/>
            <a:chOff x="1" y="-176"/>
            <a:chExt cx="19997" cy="20196"/>
          </a:xfrm>
        </p:grpSpPr>
        <p:grpSp>
          <p:nvGrpSpPr>
            <p:cNvPr id="83214" name="Group 270"/>
            <p:cNvGrpSpPr>
              <a:grpSpLocks/>
            </p:cNvGrpSpPr>
            <p:nvPr/>
          </p:nvGrpSpPr>
          <p:grpSpPr bwMode="auto">
            <a:xfrm>
              <a:off x="3713" y="17968"/>
              <a:ext cx="11615" cy="2052"/>
              <a:chOff x="0" y="0"/>
              <a:chExt cx="19998" cy="20216"/>
            </a:xfrm>
          </p:grpSpPr>
          <p:sp>
            <p:nvSpPr>
              <p:cNvPr id="83215"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6"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7"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18"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19"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0"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1"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2"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23"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4"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5"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6"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27"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28" name="Group 284"/>
          <p:cNvGrpSpPr>
            <a:grpSpLocks/>
          </p:cNvGrpSpPr>
          <p:nvPr/>
        </p:nvGrpSpPr>
        <p:grpSpPr bwMode="auto">
          <a:xfrm>
            <a:off x="2149475" y="4578350"/>
            <a:ext cx="123825" cy="58738"/>
            <a:chOff x="0" y="0"/>
            <a:chExt cx="20000" cy="20000"/>
          </a:xfrm>
        </p:grpSpPr>
        <p:sp>
          <p:nvSpPr>
            <p:cNvPr id="83229"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30"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31"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32" name="Group 288"/>
          <p:cNvGrpSpPr>
            <a:grpSpLocks/>
          </p:cNvGrpSpPr>
          <p:nvPr/>
        </p:nvGrpSpPr>
        <p:grpSpPr bwMode="auto">
          <a:xfrm>
            <a:off x="2001838" y="4219575"/>
            <a:ext cx="123825" cy="60325"/>
            <a:chOff x="0" y="0"/>
            <a:chExt cx="20000" cy="20000"/>
          </a:xfrm>
        </p:grpSpPr>
        <p:sp>
          <p:nvSpPr>
            <p:cNvPr id="83233"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34"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35"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36"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37"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238"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239" name="Group 295"/>
          <p:cNvGrpSpPr>
            <a:grpSpLocks/>
          </p:cNvGrpSpPr>
          <p:nvPr/>
        </p:nvGrpSpPr>
        <p:grpSpPr bwMode="auto">
          <a:xfrm>
            <a:off x="1711325" y="5046663"/>
            <a:ext cx="193675" cy="192087"/>
            <a:chOff x="1149" y="1861"/>
            <a:chExt cx="136" cy="135"/>
          </a:xfrm>
        </p:grpSpPr>
        <p:grpSp>
          <p:nvGrpSpPr>
            <p:cNvPr id="83240" name="Group 296"/>
            <p:cNvGrpSpPr>
              <a:grpSpLocks/>
            </p:cNvGrpSpPr>
            <p:nvPr/>
          </p:nvGrpSpPr>
          <p:grpSpPr bwMode="auto">
            <a:xfrm>
              <a:off x="1228" y="1898"/>
              <a:ext cx="37" cy="33"/>
              <a:chOff x="1" y="0"/>
              <a:chExt cx="19999" cy="20000"/>
            </a:xfrm>
          </p:grpSpPr>
          <p:sp>
            <p:nvSpPr>
              <p:cNvPr id="83241"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42"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243" name="Group 299"/>
            <p:cNvGrpSpPr>
              <a:grpSpLocks/>
            </p:cNvGrpSpPr>
            <p:nvPr/>
          </p:nvGrpSpPr>
          <p:grpSpPr bwMode="auto">
            <a:xfrm>
              <a:off x="1178" y="1898"/>
              <a:ext cx="37" cy="33"/>
              <a:chOff x="1" y="0"/>
              <a:chExt cx="19999" cy="20000"/>
            </a:xfrm>
          </p:grpSpPr>
          <p:sp>
            <p:nvSpPr>
              <p:cNvPr id="83244"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45"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46"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47"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48"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49"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50"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51"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52"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253"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54" name="Group 310"/>
          <p:cNvGrpSpPr>
            <a:grpSpLocks/>
          </p:cNvGrpSpPr>
          <p:nvPr/>
        </p:nvGrpSpPr>
        <p:grpSpPr bwMode="auto">
          <a:xfrm rot="16200000" flipV="1">
            <a:off x="973931" y="5618957"/>
            <a:ext cx="46037" cy="44450"/>
            <a:chOff x="0" y="2"/>
            <a:chExt cx="20000" cy="19996"/>
          </a:xfrm>
        </p:grpSpPr>
        <p:sp>
          <p:nvSpPr>
            <p:cNvPr id="83255"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56"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57"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58" name="Group 314"/>
          <p:cNvGrpSpPr>
            <a:grpSpLocks/>
          </p:cNvGrpSpPr>
          <p:nvPr/>
        </p:nvGrpSpPr>
        <p:grpSpPr bwMode="auto">
          <a:xfrm rot="16200000" flipV="1">
            <a:off x="1104106" y="5622132"/>
            <a:ext cx="46037" cy="38100"/>
            <a:chOff x="0" y="4"/>
            <a:chExt cx="20000" cy="19992"/>
          </a:xfrm>
        </p:grpSpPr>
        <p:sp>
          <p:nvSpPr>
            <p:cNvPr id="83259"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60"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61"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62"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63" name="Group 319"/>
          <p:cNvGrpSpPr>
            <a:grpSpLocks/>
          </p:cNvGrpSpPr>
          <p:nvPr/>
        </p:nvGrpSpPr>
        <p:grpSpPr bwMode="auto">
          <a:xfrm flipH="1">
            <a:off x="1266825" y="5289550"/>
            <a:ext cx="196850" cy="392113"/>
            <a:chOff x="616" y="2283"/>
            <a:chExt cx="144" cy="276"/>
          </a:xfrm>
        </p:grpSpPr>
        <p:sp>
          <p:nvSpPr>
            <p:cNvPr id="83264"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65"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66"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67"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268" name="Group 324"/>
          <p:cNvGrpSpPr>
            <a:grpSpLocks/>
          </p:cNvGrpSpPr>
          <p:nvPr/>
        </p:nvGrpSpPr>
        <p:grpSpPr bwMode="auto">
          <a:xfrm>
            <a:off x="790575" y="5557838"/>
            <a:ext cx="39688" cy="34925"/>
            <a:chOff x="1" y="0"/>
            <a:chExt cx="19999" cy="20000"/>
          </a:xfrm>
        </p:grpSpPr>
        <p:sp>
          <p:nvSpPr>
            <p:cNvPr id="83269"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0"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271" name="Group 327"/>
          <p:cNvGrpSpPr>
            <a:grpSpLocks/>
          </p:cNvGrpSpPr>
          <p:nvPr/>
        </p:nvGrpSpPr>
        <p:grpSpPr bwMode="auto">
          <a:xfrm>
            <a:off x="736600" y="5557838"/>
            <a:ext cx="39688" cy="34925"/>
            <a:chOff x="1" y="0"/>
            <a:chExt cx="19999" cy="20000"/>
          </a:xfrm>
        </p:grpSpPr>
        <p:sp>
          <p:nvSpPr>
            <p:cNvPr id="83272"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3"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74"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5"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6"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7"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8"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79"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0"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1"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2"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83" name="Group 339"/>
          <p:cNvGrpSpPr>
            <a:grpSpLocks/>
          </p:cNvGrpSpPr>
          <p:nvPr/>
        </p:nvGrpSpPr>
        <p:grpSpPr bwMode="auto">
          <a:xfrm>
            <a:off x="3190875" y="4625975"/>
            <a:ext cx="473075" cy="1228725"/>
            <a:chOff x="2010" y="2914"/>
            <a:chExt cx="298" cy="774"/>
          </a:xfrm>
        </p:grpSpPr>
        <p:sp>
          <p:nvSpPr>
            <p:cNvPr id="83284"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5"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6"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7"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88"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289" name="Group 345"/>
            <p:cNvGrpSpPr>
              <a:grpSpLocks/>
            </p:cNvGrpSpPr>
            <p:nvPr/>
          </p:nvGrpSpPr>
          <p:grpSpPr bwMode="auto">
            <a:xfrm flipH="1">
              <a:off x="2141" y="3211"/>
              <a:ext cx="45" cy="43"/>
              <a:chOff x="3913" y="2593"/>
              <a:chExt cx="155" cy="151"/>
            </a:xfrm>
          </p:grpSpPr>
          <p:sp>
            <p:nvSpPr>
              <p:cNvPr id="83290"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1"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292" name="Group 348"/>
            <p:cNvGrpSpPr>
              <a:grpSpLocks/>
            </p:cNvGrpSpPr>
            <p:nvPr/>
          </p:nvGrpSpPr>
          <p:grpSpPr bwMode="auto">
            <a:xfrm flipH="1">
              <a:off x="2144" y="3143"/>
              <a:ext cx="44" cy="44"/>
              <a:chOff x="3913" y="2593"/>
              <a:chExt cx="155" cy="151"/>
            </a:xfrm>
          </p:grpSpPr>
          <p:sp>
            <p:nvSpPr>
              <p:cNvPr id="83293"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4"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295"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6"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7"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8"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299"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0"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1"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302"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303"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4"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05"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6"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7"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8"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09"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10" name="Group 366"/>
          <p:cNvGrpSpPr>
            <a:grpSpLocks/>
          </p:cNvGrpSpPr>
          <p:nvPr/>
        </p:nvGrpSpPr>
        <p:grpSpPr bwMode="auto">
          <a:xfrm>
            <a:off x="1236663" y="4783138"/>
            <a:ext cx="71437" cy="68262"/>
            <a:chOff x="3913" y="2593"/>
            <a:chExt cx="155" cy="151"/>
          </a:xfrm>
        </p:grpSpPr>
        <p:sp>
          <p:nvSpPr>
            <p:cNvPr id="83311"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12"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313" name="Group 369"/>
          <p:cNvGrpSpPr>
            <a:grpSpLocks/>
          </p:cNvGrpSpPr>
          <p:nvPr/>
        </p:nvGrpSpPr>
        <p:grpSpPr bwMode="auto">
          <a:xfrm>
            <a:off x="1233488" y="4675188"/>
            <a:ext cx="69850" cy="69850"/>
            <a:chOff x="3913" y="2593"/>
            <a:chExt cx="155" cy="151"/>
          </a:xfrm>
        </p:grpSpPr>
        <p:sp>
          <p:nvSpPr>
            <p:cNvPr id="83314"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15"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16"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17"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18"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19"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0"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1"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2"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323"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324"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5"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6"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7"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28"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29" name="Group 385"/>
          <p:cNvGrpSpPr>
            <a:grpSpLocks/>
          </p:cNvGrpSpPr>
          <p:nvPr/>
        </p:nvGrpSpPr>
        <p:grpSpPr bwMode="auto">
          <a:xfrm>
            <a:off x="5991225" y="1525588"/>
            <a:ext cx="725488" cy="501650"/>
            <a:chOff x="0" y="0"/>
            <a:chExt cx="20000" cy="20000"/>
          </a:xfrm>
        </p:grpSpPr>
        <p:sp>
          <p:nvSpPr>
            <p:cNvPr id="83330"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1"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332" name="Group 388"/>
          <p:cNvGrpSpPr>
            <a:grpSpLocks/>
          </p:cNvGrpSpPr>
          <p:nvPr/>
        </p:nvGrpSpPr>
        <p:grpSpPr bwMode="auto">
          <a:xfrm>
            <a:off x="4953000" y="1525588"/>
            <a:ext cx="1825625" cy="501650"/>
            <a:chOff x="1008" y="956"/>
            <a:chExt cx="907" cy="250"/>
          </a:xfrm>
        </p:grpSpPr>
        <p:sp>
          <p:nvSpPr>
            <p:cNvPr id="83333"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4"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35"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6"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7"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8"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39"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0"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1"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2"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3"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4"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5"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6"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7"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8"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49"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50"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51"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52"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53"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54" name="Group 410"/>
          <p:cNvGrpSpPr>
            <a:grpSpLocks/>
          </p:cNvGrpSpPr>
          <p:nvPr/>
        </p:nvGrpSpPr>
        <p:grpSpPr bwMode="auto">
          <a:xfrm>
            <a:off x="6180138" y="2682875"/>
            <a:ext cx="174625" cy="82550"/>
            <a:chOff x="0" y="0"/>
            <a:chExt cx="20000" cy="20000"/>
          </a:xfrm>
        </p:grpSpPr>
        <p:sp>
          <p:nvSpPr>
            <p:cNvPr id="83355"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56"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57"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58" name="Group 414"/>
          <p:cNvGrpSpPr>
            <a:grpSpLocks/>
          </p:cNvGrpSpPr>
          <p:nvPr/>
        </p:nvGrpSpPr>
        <p:grpSpPr bwMode="auto">
          <a:xfrm>
            <a:off x="6013450" y="2176463"/>
            <a:ext cx="174625" cy="84137"/>
            <a:chOff x="0" y="0"/>
            <a:chExt cx="20000" cy="20000"/>
          </a:xfrm>
        </p:grpSpPr>
        <p:sp>
          <p:nvSpPr>
            <p:cNvPr id="83359"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60"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61"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62"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63"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364"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3365" name="Group 421"/>
          <p:cNvGrpSpPr>
            <a:grpSpLocks/>
          </p:cNvGrpSpPr>
          <p:nvPr/>
        </p:nvGrpSpPr>
        <p:grpSpPr bwMode="auto">
          <a:xfrm>
            <a:off x="5576888" y="3344863"/>
            <a:ext cx="273050" cy="271462"/>
            <a:chOff x="1149" y="1861"/>
            <a:chExt cx="136" cy="135"/>
          </a:xfrm>
        </p:grpSpPr>
        <p:grpSp>
          <p:nvGrpSpPr>
            <p:cNvPr id="83366" name="Group 422"/>
            <p:cNvGrpSpPr>
              <a:grpSpLocks/>
            </p:cNvGrpSpPr>
            <p:nvPr/>
          </p:nvGrpSpPr>
          <p:grpSpPr bwMode="auto">
            <a:xfrm>
              <a:off x="1228" y="1898"/>
              <a:ext cx="37" cy="33"/>
              <a:chOff x="1" y="0"/>
              <a:chExt cx="19999" cy="20000"/>
            </a:xfrm>
          </p:grpSpPr>
          <p:sp>
            <p:nvSpPr>
              <p:cNvPr id="83367"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68"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369" name="Group 425"/>
            <p:cNvGrpSpPr>
              <a:grpSpLocks/>
            </p:cNvGrpSpPr>
            <p:nvPr/>
          </p:nvGrpSpPr>
          <p:grpSpPr bwMode="auto">
            <a:xfrm>
              <a:off x="1178" y="1898"/>
              <a:ext cx="37" cy="33"/>
              <a:chOff x="1" y="0"/>
              <a:chExt cx="19999" cy="20000"/>
            </a:xfrm>
          </p:grpSpPr>
          <p:sp>
            <p:nvSpPr>
              <p:cNvPr id="83370"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1"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72"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3"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4"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5"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6"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77"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78"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79" name="Group 435"/>
          <p:cNvGrpSpPr>
            <a:grpSpLocks/>
          </p:cNvGrpSpPr>
          <p:nvPr/>
        </p:nvGrpSpPr>
        <p:grpSpPr bwMode="auto">
          <a:xfrm rot="16200000" flipV="1">
            <a:off x="4559300" y="4152901"/>
            <a:ext cx="65087" cy="61912"/>
            <a:chOff x="0" y="2"/>
            <a:chExt cx="20000" cy="19996"/>
          </a:xfrm>
        </p:grpSpPr>
        <p:sp>
          <p:nvSpPr>
            <p:cNvPr id="83380"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81"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82"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83" name="Group 439"/>
          <p:cNvGrpSpPr>
            <a:grpSpLocks/>
          </p:cNvGrpSpPr>
          <p:nvPr/>
        </p:nvGrpSpPr>
        <p:grpSpPr bwMode="auto">
          <a:xfrm rot="16200000" flipV="1">
            <a:off x="4743450" y="4156076"/>
            <a:ext cx="65087" cy="55562"/>
            <a:chOff x="0" y="4"/>
            <a:chExt cx="20000" cy="19992"/>
          </a:xfrm>
        </p:grpSpPr>
        <p:sp>
          <p:nvSpPr>
            <p:cNvPr id="83384"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85"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86"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87"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388" name="Group 444"/>
          <p:cNvGrpSpPr>
            <a:grpSpLocks/>
          </p:cNvGrpSpPr>
          <p:nvPr/>
        </p:nvGrpSpPr>
        <p:grpSpPr bwMode="auto">
          <a:xfrm flipH="1">
            <a:off x="4972050" y="3687763"/>
            <a:ext cx="279400" cy="554037"/>
            <a:chOff x="616" y="2283"/>
            <a:chExt cx="144" cy="276"/>
          </a:xfrm>
        </p:grpSpPr>
        <p:sp>
          <p:nvSpPr>
            <p:cNvPr id="83389"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90"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91"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92"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393" name="Group 449"/>
          <p:cNvGrpSpPr>
            <a:grpSpLocks/>
          </p:cNvGrpSpPr>
          <p:nvPr/>
        </p:nvGrpSpPr>
        <p:grpSpPr bwMode="auto">
          <a:xfrm>
            <a:off x="4300538" y="4065588"/>
            <a:ext cx="55562" cy="50800"/>
            <a:chOff x="1" y="0"/>
            <a:chExt cx="19999" cy="20000"/>
          </a:xfrm>
        </p:grpSpPr>
        <p:sp>
          <p:nvSpPr>
            <p:cNvPr id="83394"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95"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396" name="Group 452"/>
          <p:cNvGrpSpPr>
            <a:grpSpLocks/>
          </p:cNvGrpSpPr>
          <p:nvPr/>
        </p:nvGrpSpPr>
        <p:grpSpPr bwMode="auto">
          <a:xfrm>
            <a:off x="4225925" y="4065588"/>
            <a:ext cx="55563" cy="50800"/>
            <a:chOff x="1" y="0"/>
            <a:chExt cx="19999" cy="20000"/>
          </a:xfrm>
        </p:grpSpPr>
        <p:sp>
          <p:nvSpPr>
            <p:cNvPr id="83397"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398"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399"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0"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1"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2"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3"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4"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5"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6"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7"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8"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09"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10"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11"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12"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13"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14"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15"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416" name="Group 472"/>
          <p:cNvGrpSpPr>
            <a:grpSpLocks/>
          </p:cNvGrpSpPr>
          <p:nvPr/>
        </p:nvGrpSpPr>
        <p:grpSpPr bwMode="auto">
          <a:xfrm rot="10800000" flipH="1" flipV="1">
            <a:off x="4505325" y="2846388"/>
            <a:ext cx="608013" cy="427037"/>
            <a:chOff x="3380" y="1014"/>
            <a:chExt cx="481" cy="337"/>
          </a:xfrm>
        </p:grpSpPr>
        <p:sp>
          <p:nvSpPr>
            <p:cNvPr id="83417"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18"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19"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420"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21"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22"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423"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24"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3425"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426" name="Group 482"/>
          <p:cNvGrpSpPr>
            <a:grpSpLocks/>
          </p:cNvGrpSpPr>
          <p:nvPr/>
        </p:nvGrpSpPr>
        <p:grpSpPr bwMode="auto">
          <a:xfrm rot="10800000" flipH="1" flipV="1">
            <a:off x="4476750" y="2736850"/>
            <a:ext cx="669925" cy="98425"/>
            <a:chOff x="3118" y="864"/>
            <a:chExt cx="530" cy="48"/>
          </a:xfrm>
        </p:grpSpPr>
        <p:sp>
          <p:nvSpPr>
            <p:cNvPr id="83427"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28"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3429"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3430" name="Group 486"/>
          <p:cNvGrpSpPr>
            <a:grpSpLocks/>
          </p:cNvGrpSpPr>
          <p:nvPr/>
        </p:nvGrpSpPr>
        <p:grpSpPr bwMode="auto">
          <a:xfrm rot="10800000" flipH="1" flipV="1">
            <a:off x="4633913" y="3068638"/>
            <a:ext cx="354012" cy="296862"/>
            <a:chOff x="3482" y="1024"/>
            <a:chExt cx="280" cy="236"/>
          </a:xfrm>
        </p:grpSpPr>
        <p:grpSp>
          <p:nvGrpSpPr>
            <p:cNvPr id="83431" name="Group 487"/>
            <p:cNvGrpSpPr>
              <a:grpSpLocks/>
            </p:cNvGrpSpPr>
            <p:nvPr/>
          </p:nvGrpSpPr>
          <p:grpSpPr bwMode="auto">
            <a:xfrm>
              <a:off x="3712" y="1202"/>
              <a:ext cx="50" cy="58"/>
              <a:chOff x="3726" y="878"/>
              <a:chExt cx="50" cy="58"/>
            </a:xfrm>
          </p:grpSpPr>
          <p:sp>
            <p:nvSpPr>
              <p:cNvPr id="83432"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33"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434" name="Group 490"/>
            <p:cNvGrpSpPr>
              <a:grpSpLocks/>
            </p:cNvGrpSpPr>
            <p:nvPr/>
          </p:nvGrpSpPr>
          <p:grpSpPr bwMode="auto">
            <a:xfrm>
              <a:off x="3484" y="1204"/>
              <a:ext cx="48" cy="56"/>
              <a:chOff x="3462" y="734"/>
              <a:chExt cx="48" cy="56"/>
            </a:xfrm>
          </p:grpSpPr>
          <p:sp>
            <p:nvSpPr>
              <p:cNvPr id="83435"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36"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437" name="Group 493"/>
            <p:cNvGrpSpPr>
              <a:grpSpLocks/>
            </p:cNvGrpSpPr>
            <p:nvPr/>
          </p:nvGrpSpPr>
          <p:grpSpPr bwMode="auto">
            <a:xfrm flipV="1">
              <a:off x="3710" y="1024"/>
              <a:ext cx="50" cy="58"/>
              <a:chOff x="3726" y="878"/>
              <a:chExt cx="50" cy="58"/>
            </a:xfrm>
          </p:grpSpPr>
          <p:sp>
            <p:nvSpPr>
              <p:cNvPr id="83438"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39"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3440" name="Group 496"/>
            <p:cNvGrpSpPr>
              <a:grpSpLocks/>
            </p:cNvGrpSpPr>
            <p:nvPr/>
          </p:nvGrpSpPr>
          <p:grpSpPr bwMode="auto">
            <a:xfrm flipV="1">
              <a:off x="3482" y="1026"/>
              <a:ext cx="48" cy="56"/>
              <a:chOff x="3462" y="734"/>
              <a:chExt cx="48" cy="56"/>
            </a:xfrm>
          </p:grpSpPr>
          <p:sp>
            <p:nvSpPr>
              <p:cNvPr id="83441"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42"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3443"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4"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5"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6"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7"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8"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49"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0"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1"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2" name="Line 508"/>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3"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4"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5"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6"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7"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59"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3460" name="Group 516"/>
          <p:cNvGrpSpPr>
            <a:grpSpLocks/>
          </p:cNvGrpSpPr>
          <p:nvPr/>
        </p:nvGrpSpPr>
        <p:grpSpPr bwMode="auto">
          <a:xfrm>
            <a:off x="5865813" y="3478213"/>
            <a:ext cx="209550" cy="935037"/>
            <a:chOff x="1" y="-176"/>
            <a:chExt cx="19999" cy="20196"/>
          </a:xfrm>
        </p:grpSpPr>
        <p:grpSp>
          <p:nvGrpSpPr>
            <p:cNvPr id="83461" name="Group 517"/>
            <p:cNvGrpSpPr>
              <a:grpSpLocks/>
            </p:cNvGrpSpPr>
            <p:nvPr/>
          </p:nvGrpSpPr>
          <p:grpSpPr bwMode="auto">
            <a:xfrm>
              <a:off x="3713" y="17968"/>
              <a:ext cx="11736" cy="2052"/>
              <a:chOff x="0" y="0"/>
              <a:chExt cx="20000" cy="20216"/>
            </a:xfrm>
          </p:grpSpPr>
          <p:sp>
            <p:nvSpPr>
              <p:cNvPr id="83462"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3"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4"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465"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6"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7"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8"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69"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3470" name="Group 526"/>
          <p:cNvGrpSpPr>
            <a:grpSpLocks/>
          </p:cNvGrpSpPr>
          <p:nvPr/>
        </p:nvGrpSpPr>
        <p:grpSpPr bwMode="auto">
          <a:xfrm>
            <a:off x="6283325" y="3459163"/>
            <a:ext cx="207963" cy="931862"/>
            <a:chOff x="1" y="-176"/>
            <a:chExt cx="19997" cy="20196"/>
          </a:xfrm>
        </p:grpSpPr>
        <p:grpSp>
          <p:nvGrpSpPr>
            <p:cNvPr id="83471" name="Group 527"/>
            <p:cNvGrpSpPr>
              <a:grpSpLocks/>
            </p:cNvGrpSpPr>
            <p:nvPr/>
          </p:nvGrpSpPr>
          <p:grpSpPr bwMode="auto">
            <a:xfrm>
              <a:off x="3713" y="17968"/>
              <a:ext cx="11615" cy="2052"/>
              <a:chOff x="0" y="0"/>
              <a:chExt cx="19998" cy="20216"/>
            </a:xfrm>
          </p:grpSpPr>
          <p:sp>
            <p:nvSpPr>
              <p:cNvPr id="83472"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3"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4"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475"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6"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7"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8"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79"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3480"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81"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82"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3483"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84"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3485"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3486"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3487"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88"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89"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490"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531"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D76EF0CD-612F-DF41-9D09-B41DA90E8BB2}" type="slidenum">
              <a:rPr lang="en-US"/>
              <a:pPr/>
              <a:t>25</a:t>
            </a:fld>
            <a:endParaRPr lang="en-US"/>
          </a:p>
        </p:txBody>
      </p:sp>
      <p:sp>
        <p:nvSpPr>
          <p:cNvPr id="83970"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397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3972"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4046"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47"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48"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49"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50"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51"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52"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53"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054" name="Group 86"/>
          <p:cNvGrpSpPr>
            <a:grpSpLocks/>
          </p:cNvGrpSpPr>
          <p:nvPr/>
        </p:nvGrpSpPr>
        <p:grpSpPr bwMode="auto">
          <a:xfrm rot="10800000" flipV="1">
            <a:off x="7959725" y="3201988"/>
            <a:ext cx="608013" cy="427037"/>
            <a:chOff x="3380" y="1014"/>
            <a:chExt cx="481" cy="337"/>
          </a:xfrm>
        </p:grpSpPr>
        <p:sp>
          <p:nvSpPr>
            <p:cNvPr id="84055"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56"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57"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058"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59"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60"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61"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62"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063"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064" name="Group 96"/>
          <p:cNvGrpSpPr>
            <a:grpSpLocks/>
          </p:cNvGrpSpPr>
          <p:nvPr/>
        </p:nvGrpSpPr>
        <p:grpSpPr bwMode="auto">
          <a:xfrm rot="10800000" flipV="1">
            <a:off x="7929563" y="3092450"/>
            <a:ext cx="669925" cy="98425"/>
            <a:chOff x="3118" y="864"/>
            <a:chExt cx="530" cy="48"/>
          </a:xfrm>
        </p:grpSpPr>
        <p:sp>
          <p:nvSpPr>
            <p:cNvPr id="84065"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66"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4067"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4068" name="Group 100"/>
          <p:cNvGrpSpPr>
            <a:grpSpLocks/>
          </p:cNvGrpSpPr>
          <p:nvPr/>
        </p:nvGrpSpPr>
        <p:grpSpPr bwMode="auto">
          <a:xfrm rot="10800000" flipV="1">
            <a:off x="8085138" y="3424238"/>
            <a:ext cx="354012" cy="296862"/>
            <a:chOff x="3482" y="1024"/>
            <a:chExt cx="280" cy="236"/>
          </a:xfrm>
        </p:grpSpPr>
        <p:grpSp>
          <p:nvGrpSpPr>
            <p:cNvPr id="84069" name="Group 101"/>
            <p:cNvGrpSpPr>
              <a:grpSpLocks/>
            </p:cNvGrpSpPr>
            <p:nvPr/>
          </p:nvGrpSpPr>
          <p:grpSpPr bwMode="auto">
            <a:xfrm>
              <a:off x="3712" y="1202"/>
              <a:ext cx="50" cy="58"/>
              <a:chOff x="3726" y="878"/>
              <a:chExt cx="50" cy="58"/>
            </a:xfrm>
          </p:grpSpPr>
          <p:sp>
            <p:nvSpPr>
              <p:cNvPr id="84070"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71"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072" name="Group 104"/>
            <p:cNvGrpSpPr>
              <a:grpSpLocks/>
            </p:cNvGrpSpPr>
            <p:nvPr/>
          </p:nvGrpSpPr>
          <p:grpSpPr bwMode="auto">
            <a:xfrm>
              <a:off x="3484" y="1204"/>
              <a:ext cx="48" cy="56"/>
              <a:chOff x="3462" y="734"/>
              <a:chExt cx="48" cy="56"/>
            </a:xfrm>
          </p:grpSpPr>
          <p:sp>
            <p:nvSpPr>
              <p:cNvPr id="84073"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74"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075" name="Group 107"/>
            <p:cNvGrpSpPr>
              <a:grpSpLocks/>
            </p:cNvGrpSpPr>
            <p:nvPr/>
          </p:nvGrpSpPr>
          <p:grpSpPr bwMode="auto">
            <a:xfrm flipV="1">
              <a:off x="3710" y="1024"/>
              <a:ext cx="50" cy="58"/>
              <a:chOff x="3726" y="878"/>
              <a:chExt cx="50" cy="58"/>
            </a:xfrm>
          </p:grpSpPr>
          <p:sp>
            <p:nvSpPr>
              <p:cNvPr id="84076"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77"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078" name="Group 110"/>
            <p:cNvGrpSpPr>
              <a:grpSpLocks/>
            </p:cNvGrpSpPr>
            <p:nvPr/>
          </p:nvGrpSpPr>
          <p:grpSpPr bwMode="auto">
            <a:xfrm flipV="1">
              <a:off x="3482" y="1026"/>
              <a:ext cx="48" cy="56"/>
              <a:chOff x="3462" y="734"/>
              <a:chExt cx="48" cy="56"/>
            </a:xfrm>
          </p:grpSpPr>
          <p:sp>
            <p:nvSpPr>
              <p:cNvPr id="84079"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080"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4081"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082" name="Group 114"/>
          <p:cNvGrpSpPr>
            <a:grpSpLocks/>
          </p:cNvGrpSpPr>
          <p:nvPr/>
        </p:nvGrpSpPr>
        <p:grpSpPr bwMode="auto">
          <a:xfrm>
            <a:off x="1968500" y="1200150"/>
            <a:ext cx="341313" cy="355600"/>
            <a:chOff x="0" y="0"/>
            <a:chExt cx="20000" cy="20000"/>
          </a:xfrm>
        </p:grpSpPr>
        <p:sp>
          <p:nvSpPr>
            <p:cNvPr id="84083"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84"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085" name="Group 117"/>
          <p:cNvGrpSpPr>
            <a:grpSpLocks/>
          </p:cNvGrpSpPr>
          <p:nvPr/>
        </p:nvGrpSpPr>
        <p:grpSpPr bwMode="auto">
          <a:xfrm>
            <a:off x="1066800" y="1200150"/>
            <a:ext cx="1292225" cy="355600"/>
            <a:chOff x="1167" y="756"/>
            <a:chExt cx="814" cy="224"/>
          </a:xfrm>
        </p:grpSpPr>
        <p:sp>
          <p:nvSpPr>
            <p:cNvPr id="84086"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87"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088"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89"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0"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1"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2"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3"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4"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5"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6"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7"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8"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099"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0"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1"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2"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3"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4"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05" name="Group 137"/>
          <p:cNvGrpSpPr>
            <a:grpSpLocks/>
          </p:cNvGrpSpPr>
          <p:nvPr/>
        </p:nvGrpSpPr>
        <p:grpSpPr bwMode="auto">
          <a:xfrm>
            <a:off x="1855788" y="2582863"/>
            <a:ext cx="147637" cy="661987"/>
            <a:chOff x="1" y="-176"/>
            <a:chExt cx="19999" cy="20196"/>
          </a:xfrm>
        </p:grpSpPr>
        <p:grpSp>
          <p:nvGrpSpPr>
            <p:cNvPr id="84106" name="Group 138"/>
            <p:cNvGrpSpPr>
              <a:grpSpLocks/>
            </p:cNvGrpSpPr>
            <p:nvPr/>
          </p:nvGrpSpPr>
          <p:grpSpPr bwMode="auto">
            <a:xfrm>
              <a:off x="3713" y="17968"/>
              <a:ext cx="11736" cy="2052"/>
              <a:chOff x="0" y="0"/>
              <a:chExt cx="20000" cy="20216"/>
            </a:xfrm>
          </p:grpSpPr>
          <p:sp>
            <p:nvSpPr>
              <p:cNvPr id="84107"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8"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09"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10"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1"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2"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3"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4"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15" name="Group 147"/>
          <p:cNvGrpSpPr>
            <a:grpSpLocks/>
          </p:cNvGrpSpPr>
          <p:nvPr/>
        </p:nvGrpSpPr>
        <p:grpSpPr bwMode="auto">
          <a:xfrm>
            <a:off x="2146300" y="2581275"/>
            <a:ext cx="147638" cy="660400"/>
            <a:chOff x="1" y="-176"/>
            <a:chExt cx="19997" cy="20196"/>
          </a:xfrm>
        </p:grpSpPr>
        <p:grpSp>
          <p:nvGrpSpPr>
            <p:cNvPr id="84116" name="Group 148"/>
            <p:cNvGrpSpPr>
              <a:grpSpLocks/>
            </p:cNvGrpSpPr>
            <p:nvPr/>
          </p:nvGrpSpPr>
          <p:grpSpPr bwMode="auto">
            <a:xfrm>
              <a:off x="3713" y="17968"/>
              <a:ext cx="11615" cy="2052"/>
              <a:chOff x="0" y="0"/>
              <a:chExt cx="19998" cy="20216"/>
            </a:xfrm>
          </p:grpSpPr>
          <p:sp>
            <p:nvSpPr>
              <p:cNvPr id="84117"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8"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19"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20"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1"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2"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3"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4"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25"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6"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7"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8"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29"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0"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31" name="Group 163"/>
          <p:cNvGrpSpPr>
            <a:grpSpLocks/>
          </p:cNvGrpSpPr>
          <p:nvPr/>
        </p:nvGrpSpPr>
        <p:grpSpPr bwMode="auto">
          <a:xfrm>
            <a:off x="2089150" y="2019300"/>
            <a:ext cx="123825" cy="58738"/>
            <a:chOff x="0" y="0"/>
            <a:chExt cx="20000" cy="20000"/>
          </a:xfrm>
        </p:grpSpPr>
        <p:sp>
          <p:nvSpPr>
            <p:cNvPr id="84132"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3"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34"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35" name="Group 167"/>
          <p:cNvGrpSpPr>
            <a:grpSpLocks/>
          </p:cNvGrpSpPr>
          <p:nvPr/>
        </p:nvGrpSpPr>
        <p:grpSpPr bwMode="auto">
          <a:xfrm>
            <a:off x="1938338" y="1663700"/>
            <a:ext cx="123825" cy="60325"/>
            <a:chOff x="0" y="0"/>
            <a:chExt cx="20000" cy="20000"/>
          </a:xfrm>
        </p:grpSpPr>
        <p:sp>
          <p:nvSpPr>
            <p:cNvPr id="84136"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7"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38"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39"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0"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1"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142"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143" name="Group 175"/>
          <p:cNvGrpSpPr>
            <a:grpSpLocks/>
          </p:cNvGrpSpPr>
          <p:nvPr/>
        </p:nvGrpSpPr>
        <p:grpSpPr bwMode="auto">
          <a:xfrm>
            <a:off x="1651000" y="2487613"/>
            <a:ext cx="193675" cy="192087"/>
            <a:chOff x="1149" y="1861"/>
            <a:chExt cx="136" cy="135"/>
          </a:xfrm>
        </p:grpSpPr>
        <p:grpSp>
          <p:nvGrpSpPr>
            <p:cNvPr id="84144" name="Group 176"/>
            <p:cNvGrpSpPr>
              <a:grpSpLocks/>
            </p:cNvGrpSpPr>
            <p:nvPr/>
          </p:nvGrpSpPr>
          <p:grpSpPr bwMode="auto">
            <a:xfrm>
              <a:off x="1228" y="1898"/>
              <a:ext cx="37" cy="33"/>
              <a:chOff x="1" y="0"/>
              <a:chExt cx="19999" cy="20000"/>
            </a:xfrm>
          </p:grpSpPr>
          <p:sp>
            <p:nvSpPr>
              <p:cNvPr id="84145"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6"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47" name="Group 179"/>
            <p:cNvGrpSpPr>
              <a:grpSpLocks/>
            </p:cNvGrpSpPr>
            <p:nvPr/>
          </p:nvGrpSpPr>
          <p:grpSpPr bwMode="auto">
            <a:xfrm>
              <a:off x="1178" y="1898"/>
              <a:ext cx="37" cy="33"/>
              <a:chOff x="1" y="0"/>
              <a:chExt cx="19999" cy="20000"/>
            </a:xfrm>
          </p:grpSpPr>
          <p:sp>
            <p:nvSpPr>
              <p:cNvPr id="84148"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49"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50"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1"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2"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3"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4"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5"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56"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157"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8"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59"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0"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1"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162"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3"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4"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5"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6"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167"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68"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69" name="Group 201"/>
          <p:cNvGrpSpPr>
            <a:grpSpLocks/>
          </p:cNvGrpSpPr>
          <p:nvPr/>
        </p:nvGrpSpPr>
        <p:grpSpPr bwMode="auto">
          <a:xfrm rot="16200000" flipV="1">
            <a:off x="929481" y="3059907"/>
            <a:ext cx="46037" cy="44450"/>
            <a:chOff x="0" y="2"/>
            <a:chExt cx="20000" cy="19996"/>
          </a:xfrm>
        </p:grpSpPr>
        <p:sp>
          <p:nvSpPr>
            <p:cNvPr id="84170"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71"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72"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73" name="Group 205"/>
          <p:cNvGrpSpPr>
            <a:grpSpLocks/>
          </p:cNvGrpSpPr>
          <p:nvPr/>
        </p:nvGrpSpPr>
        <p:grpSpPr bwMode="auto">
          <a:xfrm rot="16200000" flipV="1">
            <a:off x="1059656" y="3063082"/>
            <a:ext cx="46037" cy="38100"/>
            <a:chOff x="0" y="4"/>
            <a:chExt cx="20000" cy="19992"/>
          </a:xfrm>
        </p:grpSpPr>
        <p:sp>
          <p:nvSpPr>
            <p:cNvPr id="84174"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75"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76"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77"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178" name="Group 210"/>
          <p:cNvGrpSpPr>
            <a:grpSpLocks/>
          </p:cNvGrpSpPr>
          <p:nvPr/>
        </p:nvGrpSpPr>
        <p:grpSpPr bwMode="auto">
          <a:xfrm flipH="1">
            <a:off x="1222375" y="2730500"/>
            <a:ext cx="196850" cy="392113"/>
            <a:chOff x="616" y="2283"/>
            <a:chExt cx="144" cy="276"/>
          </a:xfrm>
        </p:grpSpPr>
        <p:sp>
          <p:nvSpPr>
            <p:cNvPr id="84179"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0"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1"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2"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83" name="Group 215"/>
          <p:cNvGrpSpPr>
            <a:grpSpLocks/>
          </p:cNvGrpSpPr>
          <p:nvPr/>
        </p:nvGrpSpPr>
        <p:grpSpPr bwMode="auto">
          <a:xfrm>
            <a:off x="746125" y="2998788"/>
            <a:ext cx="39688" cy="34925"/>
            <a:chOff x="1" y="0"/>
            <a:chExt cx="19999" cy="20000"/>
          </a:xfrm>
        </p:grpSpPr>
        <p:sp>
          <p:nvSpPr>
            <p:cNvPr id="84184"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5"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186" name="Group 218"/>
          <p:cNvGrpSpPr>
            <a:grpSpLocks/>
          </p:cNvGrpSpPr>
          <p:nvPr/>
        </p:nvGrpSpPr>
        <p:grpSpPr bwMode="auto">
          <a:xfrm>
            <a:off x="692150" y="2998788"/>
            <a:ext cx="39688" cy="34925"/>
            <a:chOff x="1" y="0"/>
            <a:chExt cx="19999" cy="20000"/>
          </a:xfrm>
        </p:grpSpPr>
        <p:sp>
          <p:nvSpPr>
            <p:cNvPr id="84187"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88"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189"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0"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1"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2"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3"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4"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5"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6"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7"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8"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199"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0"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1"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2"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3"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04" name="Group 236"/>
          <p:cNvGrpSpPr>
            <a:grpSpLocks/>
          </p:cNvGrpSpPr>
          <p:nvPr/>
        </p:nvGrpSpPr>
        <p:grpSpPr bwMode="auto">
          <a:xfrm>
            <a:off x="2032000" y="3759200"/>
            <a:ext cx="366713" cy="355600"/>
            <a:chOff x="0" y="0"/>
            <a:chExt cx="20000" cy="20000"/>
          </a:xfrm>
        </p:grpSpPr>
        <p:sp>
          <p:nvSpPr>
            <p:cNvPr id="84205"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6"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207" name="Group 239"/>
          <p:cNvGrpSpPr>
            <a:grpSpLocks/>
          </p:cNvGrpSpPr>
          <p:nvPr/>
        </p:nvGrpSpPr>
        <p:grpSpPr bwMode="auto">
          <a:xfrm>
            <a:off x="1146175" y="3759200"/>
            <a:ext cx="1292225" cy="355600"/>
            <a:chOff x="1008" y="956"/>
            <a:chExt cx="907" cy="250"/>
          </a:xfrm>
        </p:grpSpPr>
        <p:sp>
          <p:nvSpPr>
            <p:cNvPr id="84208"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09"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10"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1"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2"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3"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4"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5"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6"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7"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8"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19"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0"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1"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2"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3"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4"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5"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26"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27" name="Group 259"/>
          <p:cNvGrpSpPr>
            <a:grpSpLocks/>
          </p:cNvGrpSpPr>
          <p:nvPr/>
        </p:nvGrpSpPr>
        <p:grpSpPr bwMode="auto">
          <a:xfrm>
            <a:off x="1916113" y="5141913"/>
            <a:ext cx="147637" cy="661987"/>
            <a:chOff x="1" y="-176"/>
            <a:chExt cx="19999" cy="20196"/>
          </a:xfrm>
        </p:grpSpPr>
        <p:grpSp>
          <p:nvGrpSpPr>
            <p:cNvPr id="84228" name="Group 260"/>
            <p:cNvGrpSpPr>
              <a:grpSpLocks/>
            </p:cNvGrpSpPr>
            <p:nvPr/>
          </p:nvGrpSpPr>
          <p:grpSpPr bwMode="auto">
            <a:xfrm>
              <a:off x="3713" y="17968"/>
              <a:ext cx="11736" cy="2052"/>
              <a:chOff x="0" y="0"/>
              <a:chExt cx="20000" cy="20216"/>
            </a:xfrm>
          </p:grpSpPr>
          <p:sp>
            <p:nvSpPr>
              <p:cNvPr id="84229"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0"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1"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32"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3"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4"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5"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36"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237" name="Group 269"/>
          <p:cNvGrpSpPr>
            <a:grpSpLocks/>
          </p:cNvGrpSpPr>
          <p:nvPr/>
        </p:nvGrpSpPr>
        <p:grpSpPr bwMode="auto">
          <a:xfrm>
            <a:off x="2201863" y="5143500"/>
            <a:ext cx="147637" cy="660400"/>
            <a:chOff x="1" y="-176"/>
            <a:chExt cx="19997" cy="20196"/>
          </a:xfrm>
        </p:grpSpPr>
        <p:grpSp>
          <p:nvGrpSpPr>
            <p:cNvPr id="84238" name="Group 270"/>
            <p:cNvGrpSpPr>
              <a:grpSpLocks/>
            </p:cNvGrpSpPr>
            <p:nvPr/>
          </p:nvGrpSpPr>
          <p:grpSpPr bwMode="auto">
            <a:xfrm>
              <a:off x="3713" y="17968"/>
              <a:ext cx="11615" cy="2052"/>
              <a:chOff x="0" y="0"/>
              <a:chExt cx="19998" cy="20216"/>
            </a:xfrm>
          </p:grpSpPr>
          <p:sp>
            <p:nvSpPr>
              <p:cNvPr id="84239"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0"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1"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42"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3"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4"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5"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6"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47"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8"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49"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50"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51"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52" name="Group 284"/>
          <p:cNvGrpSpPr>
            <a:grpSpLocks/>
          </p:cNvGrpSpPr>
          <p:nvPr/>
        </p:nvGrpSpPr>
        <p:grpSpPr bwMode="auto">
          <a:xfrm>
            <a:off x="2149475" y="4578350"/>
            <a:ext cx="123825" cy="58738"/>
            <a:chOff x="0" y="0"/>
            <a:chExt cx="20000" cy="20000"/>
          </a:xfrm>
        </p:grpSpPr>
        <p:sp>
          <p:nvSpPr>
            <p:cNvPr id="84253"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54"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55"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56" name="Group 288"/>
          <p:cNvGrpSpPr>
            <a:grpSpLocks/>
          </p:cNvGrpSpPr>
          <p:nvPr/>
        </p:nvGrpSpPr>
        <p:grpSpPr bwMode="auto">
          <a:xfrm>
            <a:off x="2001838" y="4219575"/>
            <a:ext cx="123825" cy="60325"/>
            <a:chOff x="0" y="0"/>
            <a:chExt cx="20000" cy="20000"/>
          </a:xfrm>
        </p:grpSpPr>
        <p:sp>
          <p:nvSpPr>
            <p:cNvPr id="84257"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58"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59"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60"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61"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262"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263" name="Group 295"/>
          <p:cNvGrpSpPr>
            <a:grpSpLocks/>
          </p:cNvGrpSpPr>
          <p:nvPr/>
        </p:nvGrpSpPr>
        <p:grpSpPr bwMode="auto">
          <a:xfrm>
            <a:off x="1711325" y="5046663"/>
            <a:ext cx="193675" cy="192087"/>
            <a:chOff x="1149" y="1861"/>
            <a:chExt cx="136" cy="135"/>
          </a:xfrm>
        </p:grpSpPr>
        <p:grpSp>
          <p:nvGrpSpPr>
            <p:cNvPr id="84264" name="Group 296"/>
            <p:cNvGrpSpPr>
              <a:grpSpLocks/>
            </p:cNvGrpSpPr>
            <p:nvPr/>
          </p:nvGrpSpPr>
          <p:grpSpPr bwMode="auto">
            <a:xfrm>
              <a:off x="1228" y="1898"/>
              <a:ext cx="37" cy="33"/>
              <a:chOff x="1" y="0"/>
              <a:chExt cx="19999" cy="20000"/>
            </a:xfrm>
          </p:grpSpPr>
          <p:sp>
            <p:nvSpPr>
              <p:cNvPr id="84265"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66"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267" name="Group 299"/>
            <p:cNvGrpSpPr>
              <a:grpSpLocks/>
            </p:cNvGrpSpPr>
            <p:nvPr/>
          </p:nvGrpSpPr>
          <p:grpSpPr bwMode="auto">
            <a:xfrm>
              <a:off x="1178" y="1898"/>
              <a:ext cx="37" cy="33"/>
              <a:chOff x="1" y="0"/>
              <a:chExt cx="19999" cy="20000"/>
            </a:xfrm>
          </p:grpSpPr>
          <p:sp>
            <p:nvSpPr>
              <p:cNvPr id="84268"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69"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70"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71"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72"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73"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74"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75"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76"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277"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78" name="Group 310"/>
          <p:cNvGrpSpPr>
            <a:grpSpLocks/>
          </p:cNvGrpSpPr>
          <p:nvPr/>
        </p:nvGrpSpPr>
        <p:grpSpPr bwMode="auto">
          <a:xfrm rot="16200000" flipV="1">
            <a:off x="973931" y="5618957"/>
            <a:ext cx="46037" cy="44450"/>
            <a:chOff x="0" y="2"/>
            <a:chExt cx="20000" cy="19996"/>
          </a:xfrm>
        </p:grpSpPr>
        <p:sp>
          <p:nvSpPr>
            <p:cNvPr id="84279"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80"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81"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82" name="Group 314"/>
          <p:cNvGrpSpPr>
            <a:grpSpLocks/>
          </p:cNvGrpSpPr>
          <p:nvPr/>
        </p:nvGrpSpPr>
        <p:grpSpPr bwMode="auto">
          <a:xfrm rot="16200000" flipV="1">
            <a:off x="1104106" y="5622132"/>
            <a:ext cx="46037" cy="38100"/>
            <a:chOff x="0" y="4"/>
            <a:chExt cx="20000" cy="19992"/>
          </a:xfrm>
        </p:grpSpPr>
        <p:sp>
          <p:nvSpPr>
            <p:cNvPr id="84283"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84"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85"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86"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287" name="Group 319"/>
          <p:cNvGrpSpPr>
            <a:grpSpLocks/>
          </p:cNvGrpSpPr>
          <p:nvPr/>
        </p:nvGrpSpPr>
        <p:grpSpPr bwMode="auto">
          <a:xfrm flipH="1">
            <a:off x="1266825" y="5289550"/>
            <a:ext cx="196850" cy="392113"/>
            <a:chOff x="616" y="2283"/>
            <a:chExt cx="144" cy="276"/>
          </a:xfrm>
        </p:grpSpPr>
        <p:sp>
          <p:nvSpPr>
            <p:cNvPr id="84288"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89"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90"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91"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292" name="Group 324"/>
          <p:cNvGrpSpPr>
            <a:grpSpLocks/>
          </p:cNvGrpSpPr>
          <p:nvPr/>
        </p:nvGrpSpPr>
        <p:grpSpPr bwMode="auto">
          <a:xfrm>
            <a:off x="790575" y="5557838"/>
            <a:ext cx="39688" cy="34925"/>
            <a:chOff x="1" y="0"/>
            <a:chExt cx="19999" cy="20000"/>
          </a:xfrm>
        </p:grpSpPr>
        <p:sp>
          <p:nvSpPr>
            <p:cNvPr id="84293"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94"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295" name="Group 327"/>
          <p:cNvGrpSpPr>
            <a:grpSpLocks/>
          </p:cNvGrpSpPr>
          <p:nvPr/>
        </p:nvGrpSpPr>
        <p:grpSpPr bwMode="auto">
          <a:xfrm>
            <a:off x="736600" y="5557838"/>
            <a:ext cx="39688" cy="34925"/>
            <a:chOff x="1" y="0"/>
            <a:chExt cx="19999" cy="20000"/>
          </a:xfrm>
        </p:grpSpPr>
        <p:sp>
          <p:nvSpPr>
            <p:cNvPr id="84296"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97"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298"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299"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0"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1"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2"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3"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4"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5"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6"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07" name="Group 339"/>
          <p:cNvGrpSpPr>
            <a:grpSpLocks/>
          </p:cNvGrpSpPr>
          <p:nvPr/>
        </p:nvGrpSpPr>
        <p:grpSpPr bwMode="auto">
          <a:xfrm>
            <a:off x="3190875" y="4625975"/>
            <a:ext cx="473075" cy="1228725"/>
            <a:chOff x="2010" y="2914"/>
            <a:chExt cx="298" cy="774"/>
          </a:xfrm>
        </p:grpSpPr>
        <p:sp>
          <p:nvSpPr>
            <p:cNvPr id="84308"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09"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10"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11"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12"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13" name="Group 345"/>
            <p:cNvGrpSpPr>
              <a:grpSpLocks/>
            </p:cNvGrpSpPr>
            <p:nvPr/>
          </p:nvGrpSpPr>
          <p:grpSpPr bwMode="auto">
            <a:xfrm flipH="1">
              <a:off x="2141" y="3211"/>
              <a:ext cx="45" cy="43"/>
              <a:chOff x="3913" y="2593"/>
              <a:chExt cx="155" cy="151"/>
            </a:xfrm>
          </p:grpSpPr>
          <p:sp>
            <p:nvSpPr>
              <p:cNvPr id="84314"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15"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316" name="Group 348"/>
            <p:cNvGrpSpPr>
              <a:grpSpLocks/>
            </p:cNvGrpSpPr>
            <p:nvPr/>
          </p:nvGrpSpPr>
          <p:grpSpPr bwMode="auto">
            <a:xfrm flipH="1">
              <a:off x="2144" y="3143"/>
              <a:ext cx="44" cy="44"/>
              <a:chOff x="3913" y="2593"/>
              <a:chExt cx="155" cy="151"/>
            </a:xfrm>
          </p:grpSpPr>
          <p:sp>
            <p:nvSpPr>
              <p:cNvPr id="84317"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18"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19"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0"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1"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2"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3"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4"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5"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326"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327"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28"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29"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0"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1"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2"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3"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34" name="Group 366"/>
          <p:cNvGrpSpPr>
            <a:grpSpLocks/>
          </p:cNvGrpSpPr>
          <p:nvPr/>
        </p:nvGrpSpPr>
        <p:grpSpPr bwMode="auto">
          <a:xfrm>
            <a:off x="1236663" y="4783138"/>
            <a:ext cx="71437" cy="68262"/>
            <a:chOff x="3913" y="2593"/>
            <a:chExt cx="155" cy="151"/>
          </a:xfrm>
        </p:grpSpPr>
        <p:sp>
          <p:nvSpPr>
            <p:cNvPr id="84335"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6"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337" name="Group 369"/>
          <p:cNvGrpSpPr>
            <a:grpSpLocks/>
          </p:cNvGrpSpPr>
          <p:nvPr/>
        </p:nvGrpSpPr>
        <p:grpSpPr bwMode="auto">
          <a:xfrm>
            <a:off x="1233488" y="4675188"/>
            <a:ext cx="69850" cy="69850"/>
            <a:chOff x="3913" y="2593"/>
            <a:chExt cx="155" cy="151"/>
          </a:xfrm>
        </p:grpSpPr>
        <p:sp>
          <p:nvSpPr>
            <p:cNvPr id="84338"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39"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40"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1"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2"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3"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4"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5"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6"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347"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348"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49"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50"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51"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52"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53" name="Group 385"/>
          <p:cNvGrpSpPr>
            <a:grpSpLocks/>
          </p:cNvGrpSpPr>
          <p:nvPr/>
        </p:nvGrpSpPr>
        <p:grpSpPr bwMode="auto">
          <a:xfrm>
            <a:off x="5991225" y="1525588"/>
            <a:ext cx="541338" cy="501650"/>
            <a:chOff x="0" y="0"/>
            <a:chExt cx="20000" cy="20000"/>
          </a:xfrm>
        </p:grpSpPr>
        <p:sp>
          <p:nvSpPr>
            <p:cNvPr id="84354"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55"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356" name="Group 388"/>
          <p:cNvGrpSpPr>
            <a:grpSpLocks/>
          </p:cNvGrpSpPr>
          <p:nvPr/>
        </p:nvGrpSpPr>
        <p:grpSpPr bwMode="auto">
          <a:xfrm>
            <a:off x="4800600" y="1525588"/>
            <a:ext cx="1825625" cy="501650"/>
            <a:chOff x="1008" y="956"/>
            <a:chExt cx="907" cy="250"/>
          </a:xfrm>
        </p:grpSpPr>
        <p:sp>
          <p:nvSpPr>
            <p:cNvPr id="84357"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58"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59"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0"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1"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2"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3"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4"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5"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6"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7"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8"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69"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0"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1"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2"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3"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4"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5"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6"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77"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78" name="Group 410"/>
          <p:cNvGrpSpPr>
            <a:grpSpLocks/>
          </p:cNvGrpSpPr>
          <p:nvPr/>
        </p:nvGrpSpPr>
        <p:grpSpPr bwMode="auto">
          <a:xfrm>
            <a:off x="6180138" y="2682875"/>
            <a:ext cx="174625" cy="82550"/>
            <a:chOff x="0" y="0"/>
            <a:chExt cx="20000" cy="20000"/>
          </a:xfrm>
        </p:grpSpPr>
        <p:sp>
          <p:nvSpPr>
            <p:cNvPr id="84379"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80"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81"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382" name="Group 414"/>
          <p:cNvGrpSpPr>
            <a:grpSpLocks/>
          </p:cNvGrpSpPr>
          <p:nvPr/>
        </p:nvGrpSpPr>
        <p:grpSpPr bwMode="auto">
          <a:xfrm>
            <a:off x="6013450" y="2176463"/>
            <a:ext cx="174625" cy="84137"/>
            <a:chOff x="0" y="0"/>
            <a:chExt cx="20000" cy="20000"/>
          </a:xfrm>
        </p:grpSpPr>
        <p:sp>
          <p:nvSpPr>
            <p:cNvPr id="84383"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84"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85"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86"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87"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388"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4389" name="Group 421"/>
          <p:cNvGrpSpPr>
            <a:grpSpLocks/>
          </p:cNvGrpSpPr>
          <p:nvPr/>
        </p:nvGrpSpPr>
        <p:grpSpPr bwMode="auto">
          <a:xfrm>
            <a:off x="5576888" y="3344863"/>
            <a:ext cx="273050" cy="271462"/>
            <a:chOff x="1149" y="1861"/>
            <a:chExt cx="136" cy="135"/>
          </a:xfrm>
        </p:grpSpPr>
        <p:grpSp>
          <p:nvGrpSpPr>
            <p:cNvPr id="84390" name="Group 422"/>
            <p:cNvGrpSpPr>
              <a:grpSpLocks/>
            </p:cNvGrpSpPr>
            <p:nvPr/>
          </p:nvGrpSpPr>
          <p:grpSpPr bwMode="auto">
            <a:xfrm>
              <a:off x="1228" y="1898"/>
              <a:ext cx="37" cy="33"/>
              <a:chOff x="1" y="0"/>
              <a:chExt cx="19999" cy="20000"/>
            </a:xfrm>
          </p:grpSpPr>
          <p:sp>
            <p:nvSpPr>
              <p:cNvPr id="84391"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92"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393" name="Group 425"/>
            <p:cNvGrpSpPr>
              <a:grpSpLocks/>
            </p:cNvGrpSpPr>
            <p:nvPr/>
          </p:nvGrpSpPr>
          <p:grpSpPr bwMode="auto">
            <a:xfrm>
              <a:off x="1178" y="1898"/>
              <a:ext cx="37" cy="33"/>
              <a:chOff x="1" y="0"/>
              <a:chExt cx="19999" cy="20000"/>
            </a:xfrm>
          </p:grpSpPr>
          <p:sp>
            <p:nvSpPr>
              <p:cNvPr id="84394"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95"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396"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97"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98"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399"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00"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01"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02"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03" name="Group 435"/>
          <p:cNvGrpSpPr>
            <a:grpSpLocks/>
          </p:cNvGrpSpPr>
          <p:nvPr/>
        </p:nvGrpSpPr>
        <p:grpSpPr bwMode="auto">
          <a:xfrm rot="16200000" flipV="1">
            <a:off x="4559300" y="4152901"/>
            <a:ext cx="65087" cy="61912"/>
            <a:chOff x="0" y="2"/>
            <a:chExt cx="20000" cy="19996"/>
          </a:xfrm>
        </p:grpSpPr>
        <p:sp>
          <p:nvSpPr>
            <p:cNvPr id="84404"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05"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06"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07" name="Group 439"/>
          <p:cNvGrpSpPr>
            <a:grpSpLocks/>
          </p:cNvGrpSpPr>
          <p:nvPr/>
        </p:nvGrpSpPr>
        <p:grpSpPr bwMode="auto">
          <a:xfrm rot="16200000" flipV="1">
            <a:off x="4743450" y="4156076"/>
            <a:ext cx="65087" cy="55562"/>
            <a:chOff x="0" y="4"/>
            <a:chExt cx="20000" cy="19992"/>
          </a:xfrm>
        </p:grpSpPr>
        <p:sp>
          <p:nvSpPr>
            <p:cNvPr id="84408"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09"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10"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11"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12" name="Group 444"/>
          <p:cNvGrpSpPr>
            <a:grpSpLocks/>
          </p:cNvGrpSpPr>
          <p:nvPr/>
        </p:nvGrpSpPr>
        <p:grpSpPr bwMode="auto">
          <a:xfrm flipH="1">
            <a:off x="4972050" y="3687763"/>
            <a:ext cx="279400" cy="554037"/>
            <a:chOff x="616" y="2283"/>
            <a:chExt cx="144" cy="276"/>
          </a:xfrm>
        </p:grpSpPr>
        <p:sp>
          <p:nvSpPr>
            <p:cNvPr id="84413"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14"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15"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16"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417" name="Group 449"/>
          <p:cNvGrpSpPr>
            <a:grpSpLocks/>
          </p:cNvGrpSpPr>
          <p:nvPr/>
        </p:nvGrpSpPr>
        <p:grpSpPr bwMode="auto">
          <a:xfrm>
            <a:off x="4300538" y="4065588"/>
            <a:ext cx="55562" cy="50800"/>
            <a:chOff x="1" y="0"/>
            <a:chExt cx="19999" cy="20000"/>
          </a:xfrm>
        </p:grpSpPr>
        <p:sp>
          <p:nvSpPr>
            <p:cNvPr id="84418"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19"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420" name="Group 452"/>
          <p:cNvGrpSpPr>
            <a:grpSpLocks/>
          </p:cNvGrpSpPr>
          <p:nvPr/>
        </p:nvGrpSpPr>
        <p:grpSpPr bwMode="auto">
          <a:xfrm>
            <a:off x="4225925" y="4065588"/>
            <a:ext cx="55563" cy="50800"/>
            <a:chOff x="1" y="0"/>
            <a:chExt cx="19999" cy="20000"/>
          </a:xfrm>
        </p:grpSpPr>
        <p:sp>
          <p:nvSpPr>
            <p:cNvPr id="84421"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2"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23"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4"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5"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6"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7"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8"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29"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30"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31"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32"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33"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34"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35"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36"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37"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38"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39"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40" name="Group 472"/>
          <p:cNvGrpSpPr>
            <a:grpSpLocks/>
          </p:cNvGrpSpPr>
          <p:nvPr/>
        </p:nvGrpSpPr>
        <p:grpSpPr bwMode="auto">
          <a:xfrm rot="10800000" flipH="1" flipV="1">
            <a:off x="4505325" y="2846388"/>
            <a:ext cx="608013" cy="427037"/>
            <a:chOff x="3380" y="1014"/>
            <a:chExt cx="481" cy="337"/>
          </a:xfrm>
        </p:grpSpPr>
        <p:sp>
          <p:nvSpPr>
            <p:cNvPr id="84441"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42"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43"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44"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45"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46"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447"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48"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4449"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50" name="Group 482"/>
          <p:cNvGrpSpPr>
            <a:grpSpLocks/>
          </p:cNvGrpSpPr>
          <p:nvPr/>
        </p:nvGrpSpPr>
        <p:grpSpPr bwMode="auto">
          <a:xfrm rot="10800000" flipH="1" flipV="1">
            <a:off x="4476750" y="2736850"/>
            <a:ext cx="669925" cy="98425"/>
            <a:chOff x="3118" y="864"/>
            <a:chExt cx="530" cy="48"/>
          </a:xfrm>
        </p:grpSpPr>
        <p:sp>
          <p:nvSpPr>
            <p:cNvPr id="84451"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52"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4453"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4454" name="Group 486"/>
          <p:cNvGrpSpPr>
            <a:grpSpLocks/>
          </p:cNvGrpSpPr>
          <p:nvPr/>
        </p:nvGrpSpPr>
        <p:grpSpPr bwMode="auto">
          <a:xfrm rot="10800000" flipH="1" flipV="1">
            <a:off x="4633913" y="3068638"/>
            <a:ext cx="354012" cy="296862"/>
            <a:chOff x="3482" y="1024"/>
            <a:chExt cx="280" cy="236"/>
          </a:xfrm>
        </p:grpSpPr>
        <p:grpSp>
          <p:nvGrpSpPr>
            <p:cNvPr id="84455" name="Group 487"/>
            <p:cNvGrpSpPr>
              <a:grpSpLocks/>
            </p:cNvGrpSpPr>
            <p:nvPr/>
          </p:nvGrpSpPr>
          <p:grpSpPr bwMode="auto">
            <a:xfrm>
              <a:off x="3712" y="1202"/>
              <a:ext cx="50" cy="58"/>
              <a:chOff x="3726" y="878"/>
              <a:chExt cx="50" cy="58"/>
            </a:xfrm>
          </p:grpSpPr>
          <p:sp>
            <p:nvSpPr>
              <p:cNvPr id="84456"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57"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458" name="Group 490"/>
            <p:cNvGrpSpPr>
              <a:grpSpLocks/>
            </p:cNvGrpSpPr>
            <p:nvPr/>
          </p:nvGrpSpPr>
          <p:grpSpPr bwMode="auto">
            <a:xfrm>
              <a:off x="3484" y="1204"/>
              <a:ext cx="48" cy="56"/>
              <a:chOff x="3462" y="734"/>
              <a:chExt cx="48" cy="56"/>
            </a:xfrm>
          </p:grpSpPr>
          <p:sp>
            <p:nvSpPr>
              <p:cNvPr id="84459"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60"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461" name="Group 493"/>
            <p:cNvGrpSpPr>
              <a:grpSpLocks/>
            </p:cNvGrpSpPr>
            <p:nvPr/>
          </p:nvGrpSpPr>
          <p:grpSpPr bwMode="auto">
            <a:xfrm flipV="1">
              <a:off x="3710" y="1024"/>
              <a:ext cx="50" cy="58"/>
              <a:chOff x="3726" y="878"/>
              <a:chExt cx="50" cy="58"/>
            </a:xfrm>
          </p:grpSpPr>
          <p:sp>
            <p:nvSpPr>
              <p:cNvPr id="84462"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63"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4464" name="Group 496"/>
            <p:cNvGrpSpPr>
              <a:grpSpLocks/>
            </p:cNvGrpSpPr>
            <p:nvPr/>
          </p:nvGrpSpPr>
          <p:grpSpPr bwMode="auto">
            <a:xfrm flipV="1">
              <a:off x="3482" y="1026"/>
              <a:ext cx="48" cy="56"/>
              <a:chOff x="3462" y="734"/>
              <a:chExt cx="48" cy="56"/>
            </a:xfrm>
          </p:grpSpPr>
          <p:sp>
            <p:nvSpPr>
              <p:cNvPr id="84465"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466"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4467"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68"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69"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0"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1"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2"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3"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4"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5"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6" name="Line 508"/>
          <p:cNvSpPr>
            <a:spLocks noChangeShapeType="1"/>
          </p:cNvSpPr>
          <p:nvPr/>
        </p:nvSpPr>
        <p:spPr bwMode="auto">
          <a:xfrm flipV="1">
            <a:off x="5143500" y="3403600"/>
            <a:ext cx="0" cy="1365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7"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8"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79"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80"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81"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83"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4484" name="Group 516"/>
          <p:cNvGrpSpPr>
            <a:grpSpLocks/>
          </p:cNvGrpSpPr>
          <p:nvPr/>
        </p:nvGrpSpPr>
        <p:grpSpPr bwMode="auto">
          <a:xfrm>
            <a:off x="5865813" y="3478213"/>
            <a:ext cx="209550" cy="935037"/>
            <a:chOff x="1" y="-176"/>
            <a:chExt cx="19999" cy="20196"/>
          </a:xfrm>
        </p:grpSpPr>
        <p:grpSp>
          <p:nvGrpSpPr>
            <p:cNvPr id="84485" name="Group 517"/>
            <p:cNvGrpSpPr>
              <a:grpSpLocks/>
            </p:cNvGrpSpPr>
            <p:nvPr/>
          </p:nvGrpSpPr>
          <p:grpSpPr bwMode="auto">
            <a:xfrm>
              <a:off x="3713" y="17968"/>
              <a:ext cx="11736" cy="2052"/>
              <a:chOff x="0" y="0"/>
              <a:chExt cx="20000" cy="20216"/>
            </a:xfrm>
          </p:grpSpPr>
          <p:sp>
            <p:nvSpPr>
              <p:cNvPr id="84486"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87"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88"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89"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0"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1"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2"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3"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4494" name="Group 526"/>
          <p:cNvGrpSpPr>
            <a:grpSpLocks/>
          </p:cNvGrpSpPr>
          <p:nvPr/>
        </p:nvGrpSpPr>
        <p:grpSpPr bwMode="auto">
          <a:xfrm>
            <a:off x="6283325" y="3459163"/>
            <a:ext cx="207963" cy="931862"/>
            <a:chOff x="1" y="-176"/>
            <a:chExt cx="19997" cy="20196"/>
          </a:xfrm>
        </p:grpSpPr>
        <p:grpSp>
          <p:nvGrpSpPr>
            <p:cNvPr id="84495" name="Group 527"/>
            <p:cNvGrpSpPr>
              <a:grpSpLocks/>
            </p:cNvGrpSpPr>
            <p:nvPr/>
          </p:nvGrpSpPr>
          <p:grpSpPr bwMode="auto">
            <a:xfrm>
              <a:off x="3713" y="17968"/>
              <a:ext cx="11615" cy="2052"/>
              <a:chOff x="0" y="0"/>
              <a:chExt cx="19998" cy="20216"/>
            </a:xfrm>
          </p:grpSpPr>
          <p:sp>
            <p:nvSpPr>
              <p:cNvPr id="84496"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7"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498"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499"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0"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1"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2"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3"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4504"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5"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6"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4507"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08"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4509"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4510"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4511"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12"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13"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14"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555"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890CB977-EF12-8E43-BD71-63DC7F1B5840}" type="slidenum">
              <a:rPr lang="en-US"/>
              <a:pPr/>
              <a:t>26</a:t>
            </a:fld>
            <a:endParaRPr lang="en-US"/>
          </a:p>
        </p:txBody>
      </p:sp>
      <p:sp>
        <p:nvSpPr>
          <p:cNvPr id="84994"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4995"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4996"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5070"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071"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72"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73"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074"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75"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76"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77"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078" name="Group 86"/>
          <p:cNvGrpSpPr>
            <a:grpSpLocks/>
          </p:cNvGrpSpPr>
          <p:nvPr/>
        </p:nvGrpSpPr>
        <p:grpSpPr bwMode="auto">
          <a:xfrm rot="10800000" flipV="1">
            <a:off x="7959725" y="3201988"/>
            <a:ext cx="608013" cy="427037"/>
            <a:chOff x="3380" y="1014"/>
            <a:chExt cx="481" cy="337"/>
          </a:xfrm>
        </p:grpSpPr>
        <p:sp>
          <p:nvSpPr>
            <p:cNvPr id="85079"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080"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081"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082"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83"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84"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85"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086"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087"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088" name="Group 96"/>
          <p:cNvGrpSpPr>
            <a:grpSpLocks/>
          </p:cNvGrpSpPr>
          <p:nvPr/>
        </p:nvGrpSpPr>
        <p:grpSpPr bwMode="auto">
          <a:xfrm rot="10800000" flipV="1">
            <a:off x="7929563" y="3092450"/>
            <a:ext cx="669925" cy="98425"/>
            <a:chOff x="3118" y="864"/>
            <a:chExt cx="530" cy="48"/>
          </a:xfrm>
        </p:grpSpPr>
        <p:sp>
          <p:nvSpPr>
            <p:cNvPr id="85089"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90"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5091"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5092" name="Group 100"/>
          <p:cNvGrpSpPr>
            <a:grpSpLocks/>
          </p:cNvGrpSpPr>
          <p:nvPr/>
        </p:nvGrpSpPr>
        <p:grpSpPr bwMode="auto">
          <a:xfrm rot="10800000" flipV="1">
            <a:off x="8085138" y="3424238"/>
            <a:ext cx="354012" cy="296862"/>
            <a:chOff x="3482" y="1024"/>
            <a:chExt cx="280" cy="236"/>
          </a:xfrm>
        </p:grpSpPr>
        <p:grpSp>
          <p:nvGrpSpPr>
            <p:cNvPr id="85093" name="Group 101"/>
            <p:cNvGrpSpPr>
              <a:grpSpLocks/>
            </p:cNvGrpSpPr>
            <p:nvPr/>
          </p:nvGrpSpPr>
          <p:grpSpPr bwMode="auto">
            <a:xfrm>
              <a:off x="3712" y="1202"/>
              <a:ext cx="50" cy="58"/>
              <a:chOff x="3726" y="878"/>
              <a:chExt cx="50" cy="58"/>
            </a:xfrm>
          </p:grpSpPr>
          <p:sp>
            <p:nvSpPr>
              <p:cNvPr id="85094"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95"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096" name="Group 104"/>
            <p:cNvGrpSpPr>
              <a:grpSpLocks/>
            </p:cNvGrpSpPr>
            <p:nvPr/>
          </p:nvGrpSpPr>
          <p:grpSpPr bwMode="auto">
            <a:xfrm>
              <a:off x="3484" y="1204"/>
              <a:ext cx="48" cy="56"/>
              <a:chOff x="3462" y="734"/>
              <a:chExt cx="48" cy="56"/>
            </a:xfrm>
          </p:grpSpPr>
          <p:sp>
            <p:nvSpPr>
              <p:cNvPr id="85097"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098"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099" name="Group 107"/>
            <p:cNvGrpSpPr>
              <a:grpSpLocks/>
            </p:cNvGrpSpPr>
            <p:nvPr/>
          </p:nvGrpSpPr>
          <p:grpSpPr bwMode="auto">
            <a:xfrm flipV="1">
              <a:off x="3710" y="1024"/>
              <a:ext cx="50" cy="58"/>
              <a:chOff x="3726" y="878"/>
              <a:chExt cx="50" cy="58"/>
            </a:xfrm>
          </p:grpSpPr>
          <p:sp>
            <p:nvSpPr>
              <p:cNvPr id="85100"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01"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102" name="Group 110"/>
            <p:cNvGrpSpPr>
              <a:grpSpLocks/>
            </p:cNvGrpSpPr>
            <p:nvPr/>
          </p:nvGrpSpPr>
          <p:grpSpPr bwMode="auto">
            <a:xfrm flipV="1">
              <a:off x="3482" y="1026"/>
              <a:ext cx="48" cy="56"/>
              <a:chOff x="3462" y="734"/>
              <a:chExt cx="48" cy="56"/>
            </a:xfrm>
          </p:grpSpPr>
          <p:sp>
            <p:nvSpPr>
              <p:cNvPr id="85103"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04"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5105"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06" name="Group 114"/>
          <p:cNvGrpSpPr>
            <a:grpSpLocks/>
          </p:cNvGrpSpPr>
          <p:nvPr/>
        </p:nvGrpSpPr>
        <p:grpSpPr bwMode="auto">
          <a:xfrm>
            <a:off x="1968500" y="1200150"/>
            <a:ext cx="263525" cy="355600"/>
            <a:chOff x="0" y="0"/>
            <a:chExt cx="20000" cy="20000"/>
          </a:xfrm>
        </p:grpSpPr>
        <p:sp>
          <p:nvSpPr>
            <p:cNvPr id="85107"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08"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109" name="Group 117"/>
          <p:cNvGrpSpPr>
            <a:grpSpLocks/>
          </p:cNvGrpSpPr>
          <p:nvPr/>
        </p:nvGrpSpPr>
        <p:grpSpPr bwMode="auto">
          <a:xfrm>
            <a:off x="990600" y="1200150"/>
            <a:ext cx="1292225" cy="355600"/>
            <a:chOff x="1167" y="756"/>
            <a:chExt cx="814" cy="224"/>
          </a:xfrm>
        </p:grpSpPr>
        <p:sp>
          <p:nvSpPr>
            <p:cNvPr id="85110"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1"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12"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3"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4"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5"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6"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7"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8"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19"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0"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1"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2"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3"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4"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5"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6"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7"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28"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29" name="Group 137"/>
          <p:cNvGrpSpPr>
            <a:grpSpLocks/>
          </p:cNvGrpSpPr>
          <p:nvPr/>
        </p:nvGrpSpPr>
        <p:grpSpPr bwMode="auto">
          <a:xfrm>
            <a:off x="1855788" y="2582863"/>
            <a:ext cx="147637" cy="661987"/>
            <a:chOff x="1" y="-176"/>
            <a:chExt cx="19999" cy="20196"/>
          </a:xfrm>
        </p:grpSpPr>
        <p:grpSp>
          <p:nvGrpSpPr>
            <p:cNvPr id="85130" name="Group 138"/>
            <p:cNvGrpSpPr>
              <a:grpSpLocks/>
            </p:cNvGrpSpPr>
            <p:nvPr/>
          </p:nvGrpSpPr>
          <p:grpSpPr bwMode="auto">
            <a:xfrm>
              <a:off x="3713" y="17968"/>
              <a:ext cx="11736" cy="2052"/>
              <a:chOff x="0" y="0"/>
              <a:chExt cx="20000" cy="20216"/>
            </a:xfrm>
          </p:grpSpPr>
          <p:sp>
            <p:nvSpPr>
              <p:cNvPr id="85131"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2"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3"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34"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5"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6"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7"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38"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139" name="Group 147"/>
          <p:cNvGrpSpPr>
            <a:grpSpLocks/>
          </p:cNvGrpSpPr>
          <p:nvPr/>
        </p:nvGrpSpPr>
        <p:grpSpPr bwMode="auto">
          <a:xfrm>
            <a:off x="2146300" y="2581275"/>
            <a:ext cx="147638" cy="660400"/>
            <a:chOff x="1" y="-176"/>
            <a:chExt cx="19997" cy="20196"/>
          </a:xfrm>
        </p:grpSpPr>
        <p:grpSp>
          <p:nvGrpSpPr>
            <p:cNvPr id="85140" name="Group 148"/>
            <p:cNvGrpSpPr>
              <a:grpSpLocks/>
            </p:cNvGrpSpPr>
            <p:nvPr/>
          </p:nvGrpSpPr>
          <p:grpSpPr bwMode="auto">
            <a:xfrm>
              <a:off x="3713" y="17968"/>
              <a:ext cx="11615" cy="2052"/>
              <a:chOff x="0" y="0"/>
              <a:chExt cx="19998" cy="20216"/>
            </a:xfrm>
          </p:grpSpPr>
          <p:sp>
            <p:nvSpPr>
              <p:cNvPr id="85141"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2"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3"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44"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5"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6"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7"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48"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49"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0"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1"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2"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3"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4"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55" name="Group 163"/>
          <p:cNvGrpSpPr>
            <a:grpSpLocks/>
          </p:cNvGrpSpPr>
          <p:nvPr/>
        </p:nvGrpSpPr>
        <p:grpSpPr bwMode="auto">
          <a:xfrm>
            <a:off x="2089150" y="2019300"/>
            <a:ext cx="123825" cy="58738"/>
            <a:chOff x="0" y="0"/>
            <a:chExt cx="20000" cy="20000"/>
          </a:xfrm>
        </p:grpSpPr>
        <p:sp>
          <p:nvSpPr>
            <p:cNvPr id="85156"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57"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58"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59" name="Group 167"/>
          <p:cNvGrpSpPr>
            <a:grpSpLocks/>
          </p:cNvGrpSpPr>
          <p:nvPr/>
        </p:nvGrpSpPr>
        <p:grpSpPr bwMode="auto">
          <a:xfrm>
            <a:off x="1938338" y="1663700"/>
            <a:ext cx="123825" cy="60325"/>
            <a:chOff x="0" y="0"/>
            <a:chExt cx="20000" cy="20000"/>
          </a:xfrm>
        </p:grpSpPr>
        <p:sp>
          <p:nvSpPr>
            <p:cNvPr id="85160"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1"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62"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3"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4"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65"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66"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167" name="Group 175"/>
          <p:cNvGrpSpPr>
            <a:grpSpLocks/>
          </p:cNvGrpSpPr>
          <p:nvPr/>
        </p:nvGrpSpPr>
        <p:grpSpPr bwMode="auto">
          <a:xfrm>
            <a:off x="1651000" y="2487613"/>
            <a:ext cx="193675" cy="192087"/>
            <a:chOff x="1149" y="1861"/>
            <a:chExt cx="136" cy="135"/>
          </a:xfrm>
        </p:grpSpPr>
        <p:grpSp>
          <p:nvGrpSpPr>
            <p:cNvPr id="85168" name="Group 176"/>
            <p:cNvGrpSpPr>
              <a:grpSpLocks/>
            </p:cNvGrpSpPr>
            <p:nvPr/>
          </p:nvGrpSpPr>
          <p:grpSpPr bwMode="auto">
            <a:xfrm>
              <a:off x="1228" y="1898"/>
              <a:ext cx="37" cy="33"/>
              <a:chOff x="1" y="0"/>
              <a:chExt cx="19999" cy="20000"/>
            </a:xfrm>
          </p:grpSpPr>
          <p:sp>
            <p:nvSpPr>
              <p:cNvPr id="85169"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0"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171" name="Group 179"/>
            <p:cNvGrpSpPr>
              <a:grpSpLocks/>
            </p:cNvGrpSpPr>
            <p:nvPr/>
          </p:nvGrpSpPr>
          <p:grpSpPr bwMode="auto">
            <a:xfrm>
              <a:off x="1178" y="1898"/>
              <a:ext cx="37" cy="33"/>
              <a:chOff x="1" y="0"/>
              <a:chExt cx="19999" cy="20000"/>
            </a:xfrm>
          </p:grpSpPr>
          <p:sp>
            <p:nvSpPr>
              <p:cNvPr id="85172"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3"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74"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5"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6"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7"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8"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79"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80"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181"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2"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3"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4"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5"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86"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7"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8"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89"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0"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191"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2"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93" name="Group 201"/>
          <p:cNvGrpSpPr>
            <a:grpSpLocks/>
          </p:cNvGrpSpPr>
          <p:nvPr/>
        </p:nvGrpSpPr>
        <p:grpSpPr bwMode="auto">
          <a:xfrm rot="16200000" flipV="1">
            <a:off x="929481" y="3059907"/>
            <a:ext cx="46037" cy="44450"/>
            <a:chOff x="0" y="2"/>
            <a:chExt cx="20000" cy="19996"/>
          </a:xfrm>
        </p:grpSpPr>
        <p:sp>
          <p:nvSpPr>
            <p:cNvPr id="85194"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5"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196"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197" name="Group 205"/>
          <p:cNvGrpSpPr>
            <a:grpSpLocks/>
          </p:cNvGrpSpPr>
          <p:nvPr/>
        </p:nvGrpSpPr>
        <p:grpSpPr bwMode="auto">
          <a:xfrm rot="16200000" flipV="1">
            <a:off x="1059656" y="3063082"/>
            <a:ext cx="46037" cy="38100"/>
            <a:chOff x="0" y="4"/>
            <a:chExt cx="20000" cy="19992"/>
          </a:xfrm>
        </p:grpSpPr>
        <p:sp>
          <p:nvSpPr>
            <p:cNvPr id="85198"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199"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00"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1"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02" name="Group 210"/>
          <p:cNvGrpSpPr>
            <a:grpSpLocks/>
          </p:cNvGrpSpPr>
          <p:nvPr/>
        </p:nvGrpSpPr>
        <p:grpSpPr bwMode="auto">
          <a:xfrm flipH="1">
            <a:off x="1222375" y="2730500"/>
            <a:ext cx="196850" cy="392113"/>
            <a:chOff x="616" y="2283"/>
            <a:chExt cx="144" cy="276"/>
          </a:xfrm>
        </p:grpSpPr>
        <p:sp>
          <p:nvSpPr>
            <p:cNvPr id="85203"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4"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5"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6"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207" name="Group 215"/>
          <p:cNvGrpSpPr>
            <a:grpSpLocks/>
          </p:cNvGrpSpPr>
          <p:nvPr/>
        </p:nvGrpSpPr>
        <p:grpSpPr bwMode="auto">
          <a:xfrm>
            <a:off x="746125" y="2998788"/>
            <a:ext cx="39688" cy="34925"/>
            <a:chOff x="1" y="0"/>
            <a:chExt cx="19999" cy="20000"/>
          </a:xfrm>
        </p:grpSpPr>
        <p:sp>
          <p:nvSpPr>
            <p:cNvPr id="85208"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09"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210" name="Group 218"/>
          <p:cNvGrpSpPr>
            <a:grpSpLocks/>
          </p:cNvGrpSpPr>
          <p:nvPr/>
        </p:nvGrpSpPr>
        <p:grpSpPr bwMode="auto">
          <a:xfrm>
            <a:off x="692150" y="2998788"/>
            <a:ext cx="39688" cy="34925"/>
            <a:chOff x="1" y="0"/>
            <a:chExt cx="19999" cy="20000"/>
          </a:xfrm>
        </p:grpSpPr>
        <p:sp>
          <p:nvSpPr>
            <p:cNvPr id="85211"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2"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13"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4"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5"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6"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7"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8"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19"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0"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1"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2"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3"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4"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5"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6"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27"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28" name="Group 236"/>
          <p:cNvGrpSpPr>
            <a:grpSpLocks/>
          </p:cNvGrpSpPr>
          <p:nvPr/>
        </p:nvGrpSpPr>
        <p:grpSpPr bwMode="auto">
          <a:xfrm>
            <a:off x="2032000" y="3759200"/>
            <a:ext cx="277813" cy="355600"/>
            <a:chOff x="0" y="0"/>
            <a:chExt cx="20000" cy="20000"/>
          </a:xfrm>
        </p:grpSpPr>
        <p:sp>
          <p:nvSpPr>
            <p:cNvPr id="85229"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0"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231" name="Group 239"/>
          <p:cNvGrpSpPr>
            <a:grpSpLocks/>
          </p:cNvGrpSpPr>
          <p:nvPr/>
        </p:nvGrpSpPr>
        <p:grpSpPr bwMode="auto">
          <a:xfrm>
            <a:off x="1069975" y="3759200"/>
            <a:ext cx="1292225" cy="355600"/>
            <a:chOff x="1008" y="956"/>
            <a:chExt cx="907" cy="250"/>
          </a:xfrm>
        </p:grpSpPr>
        <p:sp>
          <p:nvSpPr>
            <p:cNvPr id="85232"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3"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34"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5"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6"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7"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8"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39"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0"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1"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2"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3"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4"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5"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6"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7"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8"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49"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0"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51" name="Group 259"/>
          <p:cNvGrpSpPr>
            <a:grpSpLocks/>
          </p:cNvGrpSpPr>
          <p:nvPr/>
        </p:nvGrpSpPr>
        <p:grpSpPr bwMode="auto">
          <a:xfrm>
            <a:off x="1916113" y="5141913"/>
            <a:ext cx="147637" cy="661987"/>
            <a:chOff x="1" y="-176"/>
            <a:chExt cx="19999" cy="20196"/>
          </a:xfrm>
        </p:grpSpPr>
        <p:grpSp>
          <p:nvGrpSpPr>
            <p:cNvPr id="85252" name="Group 260"/>
            <p:cNvGrpSpPr>
              <a:grpSpLocks/>
            </p:cNvGrpSpPr>
            <p:nvPr/>
          </p:nvGrpSpPr>
          <p:grpSpPr bwMode="auto">
            <a:xfrm>
              <a:off x="3713" y="17968"/>
              <a:ext cx="11736" cy="2052"/>
              <a:chOff x="0" y="0"/>
              <a:chExt cx="20000" cy="20216"/>
            </a:xfrm>
          </p:grpSpPr>
          <p:sp>
            <p:nvSpPr>
              <p:cNvPr id="85253"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4"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5"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56"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7"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8"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59"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0"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261" name="Group 269"/>
          <p:cNvGrpSpPr>
            <a:grpSpLocks/>
          </p:cNvGrpSpPr>
          <p:nvPr/>
        </p:nvGrpSpPr>
        <p:grpSpPr bwMode="auto">
          <a:xfrm>
            <a:off x="2201863" y="5143500"/>
            <a:ext cx="147637" cy="660400"/>
            <a:chOff x="1" y="-176"/>
            <a:chExt cx="19997" cy="20196"/>
          </a:xfrm>
        </p:grpSpPr>
        <p:grpSp>
          <p:nvGrpSpPr>
            <p:cNvPr id="85262" name="Group 270"/>
            <p:cNvGrpSpPr>
              <a:grpSpLocks/>
            </p:cNvGrpSpPr>
            <p:nvPr/>
          </p:nvGrpSpPr>
          <p:grpSpPr bwMode="auto">
            <a:xfrm>
              <a:off x="3713" y="17968"/>
              <a:ext cx="11615" cy="2052"/>
              <a:chOff x="0" y="0"/>
              <a:chExt cx="19998" cy="20216"/>
            </a:xfrm>
          </p:grpSpPr>
          <p:sp>
            <p:nvSpPr>
              <p:cNvPr id="85263"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4"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5"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66"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7"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8"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69"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0"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71"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2"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3"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4"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5"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76" name="Group 284"/>
          <p:cNvGrpSpPr>
            <a:grpSpLocks/>
          </p:cNvGrpSpPr>
          <p:nvPr/>
        </p:nvGrpSpPr>
        <p:grpSpPr bwMode="auto">
          <a:xfrm>
            <a:off x="2149475" y="4578350"/>
            <a:ext cx="123825" cy="58738"/>
            <a:chOff x="0" y="0"/>
            <a:chExt cx="20000" cy="20000"/>
          </a:xfrm>
        </p:grpSpPr>
        <p:sp>
          <p:nvSpPr>
            <p:cNvPr id="85277"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78"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79"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280" name="Group 288"/>
          <p:cNvGrpSpPr>
            <a:grpSpLocks/>
          </p:cNvGrpSpPr>
          <p:nvPr/>
        </p:nvGrpSpPr>
        <p:grpSpPr bwMode="auto">
          <a:xfrm>
            <a:off x="2001838" y="4219575"/>
            <a:ext cx="123825" cy="60325"/>
            <a:chOff x="0" y="0"/>
            <a:chExt cx="20000" cy="20000"/>
          </a:xfrm>
        </p:grpSpPr>
        <p:sp>
          <p:nvSpPr>
            <p:cNvPr id="85281"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82"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83"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84"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85"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286"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287" name="Group 295"/>
          <p:cNvGrpSpPr>
            <a:grpSpLocks/>
          </p:cNvGrpSpPr>
          <p:nvPr/>
        </p:nvGrpSpPr>
        <p:grpSpPr bwMode="auto">
          <a:xfrm>
            <a:off x="1711325" y="5046663"/>
            <a:ext cx="193675" cy="192087"/>
            <a:chOff x="1149" y="1861"/>
            <a:chExt cx="136" cy="135"/>
          </a:xfrm>
        </p:grpSpPr>
        <p:grpSp>
          <p:nvGrpSpPr>
            <p:cNvPr id="85288" name="Group 296"/>
            <p:cNvGrpSpPr>
              <a:grpSpLocks/>
            </p:cNvGrpSpPr>
            <p:nvPr/>
          </p:nvGrpSpPr>
          <p:grpSpPr bwMode="auto">
            <a:xfrm>
              <a:off x="1228" y="1898"/>
              <a:ext cx="37" cy="33"/>
              <a:chOff x="1" y="0"/>
              <a:chExt cx="19999" cy="20000"/>
            </a:xfrm>
          </p:grpSpPr>
          <p:sp>
            <p:nvSpPr>
              <p:cNvPr id="85289"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0"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291" name="Group 299"/>
            <p:cNvGrpSpPr>
              <a:grpSpLocks/>
            </p:cNvGrpSpPr>
            <p:nvPr/>
          </p:nvGrpSpPr>
          <p:grpSpPr bwMode="auto">
            <a:xfrm>
              <a:off x="1178" y="1898"/>
              <a:ext cx="37" cy="33"/>
              <a:chOff x="1" y="0"/>
              <a:chExt cx="19999" cy="20000"/>
            </a:xfrm>
          </p:grpSpPr>
          <p:sp>
            <p:nvSpPr>
              <p:cNvPr id="85292"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3"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294"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5"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6"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7"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8"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299"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00"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301"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02" name="Group 310"/>
          <p:cNvGrpSpPr>
            <a:grpSpLocks/>
          </p:cNvGrpSpPr>
          <p:nvPr/>
        </p:nvGrpSpPr>
        <p:grpSpPr bwMode="auto">
          <a:xfrm rot="16200000" flipV="1">
            <a:off x="973931" y="5618957"/>
            <a:ext cx="46037" cy="44450"/>
            <a:chOff x="0" y="2"/>
            <a:chExt cx="20000" cy="19996"/>
          </a:xfrm>
        </p:grpSpPr>
        <p:sp>
          <p:nvSpPr>
            <p:cNvPr id="85303"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04"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05"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06" name="Group 314"/>
          <p:cNvGrpSpPr>
            <a:grpSpLocks/>
          </p:cNvGrpSpPr>
          <p:nvPr/>
        </p:nvGrpSpPr>
        <p:grpSpPr bwMode="auto">
          <a:xfrm rot="16200000" flipV="1">
            <a:off x="1104106" y="5622132"/>
            <a:ext cx="46037" cy="38100"/>
            <a:chOff x="0" y="4"/>
            <a:chExt cx="20000" cy="19992"/>
          </a:xfrm>
        </p:grpSpPr>
        <p:sp>
          <p:nvSpPr>
            <p:cNvPr id="85307"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08"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09"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10"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11" name="Group 319"/>
          <p:cNvGrpSpPr>
            <a:grpSpLocks/>
          </p:cNvGrpSpPr>
          <p:nvPr/>
        </p:nvGrpSpPr>
        <p:grpSpPr bwMode="auto">
          <a:xfrm flipH="1">
            <a:off x="1266825" y="5289550"/>
            <a:ext cx="196850" cy="392113"/>
            <a:chOff x="616" y="2283"/>
            <a:chExt cx="144" cy="276"/>
          </a:xfrm>
        </p:grpSpPr>
        <p:sp>
          <p:nvSpPr>
            <p:cNvPr id="85312"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13"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14"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15"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316" name="Group 324"/>
          <p:cNvGrpSpPr>
            <a:grpSpLocks/>
          </p:cNvGrpSpPr>
          <p:nvPr/>
        </p:nvGrpSpPr>
        <p:grpSpPr bwMode="auto">
          <a:xfrm>
            <a:off x="790575" y="5557838"/>
            <a:ext cx="39688" cy="34925"/>
            <a:chOff x="1" y="0"/>
            <a:chExt cx="19999" cy="20000"/>
          </a:xfrm>
        </p:grpSpPr>
        <p:sp>
          <p:nvSpPr>
            <p:cNvPr id="85317"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18"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319" name="Group 327"/>
          <p:cNvGrpSpPr>
            <a:grpSpLocks/>
          </p:cNvGrpSpPr>
          <p:nvPr/>
        </p:nvGrpSpPr>
        <p:grpSpPr bwMode="auto">
          <a:xfrm>
            <a:off x="736600" y="5557838"/>
            <a:ext cx="39688" cy="34925"/>
            <a:chOff x="1" y="0"/>
            <a:chExt cx="19999" cy="20000"/>
          </a:xfrm>
        </p:grpSpPr>
        <p:sp>
          <p:nvSpPr>
            <p:cNvPr id="85320"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1"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22"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3"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4"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5"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6"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7"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8"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29"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0"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31" name="Group 339"/>
          <p:cNvGrpSpPr>
            <a:grpSpLocks/>
          </p:cNvGrpSpPr>
          <p:nvPr/>
        </p:nvGrpSpPr>
        <p:grpSpPr bwMode="auto">
          <a:xfrm>
            <a:off x="3190875" y="4625975"/>
            <a:ext cx="473075" cy="1228725"/>
            <a:chOff x="2010" y="2914"/>
            <a:chExt cx="298" cy="774"/>
          </a:xfrm>
        </p:grpSpPr>
        <p:sp>
          <p:nvSpPr>
            <p:cNvPr id="85332"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3"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4"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5"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6"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37" name="Group 345"/>
            <p:cNvGrpSpPr>
              <a:grpSpLocks/>
            </p:cNvGrpSpPr>
            <p:nvPr/>
          </p:nvGrpSpPr>
          <p:grpSpPr bwMode="auto">
            <a:xfrm flipH="1">
              <a:off x="2141" y="3211"/>
              <a:ext cx="45" cy="43"/>
              <a:chOff x="3913" y="2593"/>
              <a:chExt cx="155" cy="151"/>
            </a:xfrm>
          </p:grpSpPr>
          <p:sp>
            <p:nvSpPr>
              <p:cNvPr id="85338"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39"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340" name="Group 348"/>
            <p:cNvGrpSpPr>
              <a:grpSpLocks/>
            </p:cNvGrpSpPr>
            <p:nvPr/>
          </p:nvGrpSpPr>
          <p:grpSpPr bwMode="auto">
            <a:xfrm flipH="1">
              <a:off x="2144" y="3143"/>
              <a:ext cx="44" cy="44"/>
              <a:chOff x="3913" y="2593"/>
              <a:chExt cx="155" cy="151"/>
            </a:xfrm>
          </p:grpSpPr>
          <p:sp>
            <p:nvSpPr>
              <p:cNvPr id="85341"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2"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43"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4"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5"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6"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7"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8"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49"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350"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351"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52"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53"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54"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55"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56"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57"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58" name="Group 366"/>
          <p:cNvGrpSpPr>
            <a:grpSpLocks/>
          </p:cNvGrpSpPr>
          <p:nvPr/>
        </p:nvGrpSpPr>
        <p:grpSpPr bwMode="auto">
          <a:xfrm>
            <a:off x="1236663" y="4783138"/>
            <a:ext cx="71437" cy="68262"/>
            <a:chOff x="3913" y="2593"/>
            <a:chExt cx="155" cy="151"/>
          </a:xfrm>
        </p:grpSpPr>
        <p:sp>
          <p:nvSpPr>
            <p:cNvPr id="85359"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0"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361" name="Group 369"/>
          <p:cNvGrpSpPr>
            <a:grpSpLocks/>
          </p:cNvGrpSpPr>
          <p:nvPr/>
        </p:nvGrpSpPr>
        <p:grpSpPr bwMode="auto">
          <a:xfrm>
            <a:off x="1233488" y="4675188"/>
            <a:ext cx="69850" cy="69850"/>
            <a:chOff x="3913" y="2593"/>
            <a:chExt cx="155" cy="151"/>
          </a:xfrm>
        </p:grpSpPr>
        <p:sp>
          <p:nvSpPr>
            <p:cNvPr id="85362"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3"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64"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5"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6"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7"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8"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69"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0"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371"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372"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3" name="Line 381"/>
          <p:cNvSpPr>
            <a:spLocks noChangeShapeType="1"/>
          </p:cNvSpPr>
          <p:nvPr/>
        </p:nvSpPr>
        <p:spPr bwMode="auto">
          <a:xfrm flipH="1">
            <a:off x="1149350" y="5257800"/>
            <a:ext cx="236538"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4"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5"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6"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377" name="Group 385"/>
          <p:cNvGrpSpPr>
            <a:grpSpLocks/>
          </p:cNvGrpSpPr>
          <p:nvPr/>
        </p:nvGrpSpPr>
        <p:grpSpPr bwMode="auto">
          <a:xfrm>
            <a:off x="5991225" y="1525588"/>
            <a:ext cx="390525" cy="501650"/>
            <a:chOff x="0" y="0"/>
            <a:chExt cx="20000" cy="20000"/>
          </a:xfrm>
        </p:grpSpPr>
        <p:sp>
          <p:nvSpPr>
            <p:cNvPr id="85378"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79"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380" name="Group 388"/>
          <p:cNvGrpSpPr>
            <a:grpSpLocks/>
          </p:cNvGrpSpPr>
          <p:nvPr/>
        </p:nvGrpSpPr>
        <p:grpSpPr bwMode="auto">
          <a:xfrm>
            <a:off x="4648200" y="1525588"/>
            <a:ext cx="1825625" cy="501650"/>
            <a:chOff x="1008" y="956"/>
            <a:chExt cx="907" cy="250"/>
          </a:xfrm>
        </p:grpSpPr>
        <p:sp>
          <p:nvSpPr>
            <p:cNvPr id="85381"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2"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383"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4"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5"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6"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7"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8"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89"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0"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1"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2"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3"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4"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5"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6"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7"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8"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399"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00"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01"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02" name="Group 410"/>
          <p:cNvGrpSpPr>
            <a:grpSpLocks/>
          </p:cNvGrpSpPr>
          <p:nvPr/>
        </p:nvGrpSpPr>
        <p:grpSpPr bwMode="auto">
          <a:xfrm>
            <a:off x="6180138" y="2682875"/>
            <a:ext cx="174625" cy="82550"/>
            <a:chOff x="0" y="0"/>
            <a:chExt cx="20000" cy="20000"/>
          </a:xfrm>
        </p:grpSpPr>
        <p:sp>
          <p:nvSpPr>
            <p:cNvPr id="85403"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04"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05"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06" name="Group 414"/>
          <p:cNvGrpSpPr>
            <a:grpSpLocks/>
          </p:cNvGrpSpPr>
          <p:nvPr/>
        </p:nvGrpSpPr>
        <p:grpSpPr bwMode="auto">
          <a:xfrm>
            <a:off x="6013450" y="2176463"/>
            <a:ext cx="174625" cy="84137"/>
            <a:chOff x="0" y="0"/>
            <a:chExt cx="20000" cy="20000"/>
          </a:xfrm>
        </p:grpSpPr>
        <p:sp>
          <p:nvSpPr>
            <p:cNvPr id="85407"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08"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09"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10"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11"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12"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5413" name="Group 421"/>
          <p:cNvGrpSpPr>
            <a:grpSpLocks/>
          </p:cNvGrpSpPr>
          <p:nvPr/>
        </p:nvGrpSpPr>
        <p:grpSpPr bwMode="auto">
          <a:xfrm>
            <a:off x="5576888" y="3344863"/>
            <a:ext cx="273050" cy="271462"/>
            <a:chOff x="1149" y="1861"/>
            <a:chExt cx="136" cy="135"/>
          </a:xfrm>
        </p:grpSpPr>
        <p:grpSp>
          <p:nvGrpSpPr>
            <p:cNvPr id="85414" name="Group 422"/>
            <p:cNvGrpSpPr>
              <a:grpSpLocks/>
            </p:cNvGrpSpPr>
            <p:nvPr/>
          </p:nvGrpSpPr>
          <p:grpSpPr bwMode="auto">
            <a:xfrm>
              <a:off x="1228" y="1898"/>
              <a:ext cx="37" cy="33"/>
              <a:chOff x="1" y="0"/>
              <a:chExt cx="19999" cy="20000"/>
            </a:xfrm>
          </p:grpSpPr>
          <p:sp>
            <p:nvSpPr>
              <p:cNvPr id="85415"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16"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417" name="Group 425"/>
            <p:cNvGrpSpPr>
              <a:grpSpLocks/>
            </p:cNvGrpSpPr>
            <p:nvPr/>
          </p:nvGrpSpPr>
          <p:grpSpPr bwMode="auto">
            <a:xfrm>
              <a:off x="1178" y="1898"/>
              <a:ext cx="37" cy="33"/>
              <a:chOff x="1" y="0"/>
              <a:chExt cx="19999" cy="20000"/>
            </a:xfrm>
          </p:grpSpPr>
          <p:sp>
            <p:nvSpPr>
              <p:cNvPr id="85418"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19"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20"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1"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2"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3"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4"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5"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26"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27" name="Group 435"/>
          <p:cNvGrpSpPr>
            <a:grpSpLocks/>
          </p:cNvGrpSpPr>
          <p:nvPr/>
        </p:nvGrpSpPr>
        <p:grpSpPr bwMode="auto">
          <a:xfrm rot="16200000" flipV="1">
            <a:off x="4559300" y="4152901"/>
            <a:ext cx="65087" cy="61912"/>
            <a:chOff x="0" y="2"/>
            <a:chExt cx="20000" cy="19996"/>
          </a:xfrm>
        </p:grpSpPr>
        <p:sp>
          <p:nvSpPr>
            <p:cNvPr id="85428"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29"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30"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31" name="Group 439"/>
          <p:cNvGrpSpPr>
            <a:grpSpLocks/>
          </p:cNvGrpSpPr>
          <p:nvPr/>
        </p:nvGrpSpPr>
        <p:grpSpPr bwMode="auto">
          <a:xfrm rot="16200000" flipV="1">
            <a:off x="4743450" y="4156076"/>
            <a:ext cx="65087" cy="55562"/>
            <a:chOff x="0" y="4"/>
            <a:chExt cx="20000" cy="19992"/>
          </a:xfrm>
        </p:grpSpPr>
        <p:sp>
          <p:nvSpPr>
            <p:cNvPr id="85432"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33"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34"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35"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36" name="Group 444"/>
          <p:cNvGrpSpPr>
            <a:grpSpLocks/>
          </p:cNvGrpSpPr>
          <p:nvPr/>
        </p:nvGrpSpPr>
        <p:grpSpPr bwMode="auto">
          <a:xfrm flipH="1">
            <a:off x="4972050" y="3687763"/>
            <a:ext cx="279400" cy="554037"/>
            <a:chOff x="616" y="2283"/>
            <a:chExt cx="144" cy="276"/>
          </a:xfrm>
        </p:grpSpPr>
        <p:sp>
          <p:nvSpPr>
            <p:cNvPr id="85437"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38"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39"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40"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441" name="Group 449"/>
          <p:cNvGrpSpPr>
            <a:grpSpLocks/>
          </p:cNvGrpSpPr>
          <p:nvPr/>
        </p:nvGrpSpPr>
        <p:grpSpPr bwMode="auto">
          <a:xfrm>
            <a:off x="4300538" y="4065588"/>
            <a:ext cx="55562" cy="50800"/>
            <a:chOff x="1" y="0"/>
            <a:chExt cx="19999" cy="20000"/>
          </a:xfrm>
        </p:grpSpPr>
        <p:sp>
          <p:nvSpPr>
            <p:cNvPr id="85442"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43"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444" name="Group 452"/>
          <p:cNvGrpSpPr>
            <a:grpSpLocks/>
          </p:cNvGrpSpPr>
          <p:nvPr/>
        </p:nvGrpSpPr>
        <p:grpSpPr bwMode="auto">
          <a:xfrm>
            <a:off x="4225925" y="4065588"/>
            <a:ext cx="55563" cy="50800"/>
            <a:chOff x="1" y="0"/>
            <a:chExt cx="19999" cy="20000"/>
          </a:xfrm>
        </p:grpSpPr>
        <p:sp>
          <p:nvSpPr>
            <p:cNvPr id="85445"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46"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47"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48"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49"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0"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1"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2"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3"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4"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5"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6"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57"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58"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59"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60"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61"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62"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63"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64" name="Group 472"/>
          <p:cNvGrpSpPr>
            <a:grpSpLocks/>
          </p:cNvGrpSpPr>
          <p:nvPr/>
        </p:nvGrpSpPr>
        <p:grpSpPr bwMode="auto">
          <a:xfrm rot="10800000" flipH="1" flipV="1">
            <a:off x="4505325" y="2846388"/>
            <a:ext cx="608013" cy="427037"/>
            <a:chOff x="3380" y="1014"/>
            <a:chExt cx="481" cy="337"/>
          </a:xfrm>
        </p:grpSpPr>
        <p:sp>
          <p:nvSpPr>
            <p:cNvPr id="85465"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66"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67"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468"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69"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70"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471"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72"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5473"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474" name="Group 482"/>
          <p:cNvGrpSpPr>
            <a:grpSpLocks/>
          </p:cNvGrpSpPr>
          <p:nvPr/>
        </p:nvGrpSpPr>
        <p:grpSpPr bwMode="auto">
          <a:xfrm rot="10800000" flipH="1" flipV="1">
            <a:off x="4476750" y="2736850"/>
            <a:ext cx="669925" cy="98425"/>
            <a:chOff x="3118" y="864"/>
            <a:chExt cx="530" cy="48"/>
          </a:xfrm>
        </p:grpSpPr>
        <p:sp>
          <p:nvSpPr>
            <p:cNvPr id="85475"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76"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5477"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5478" name="Group 486"/>
          <p:cNvGrpSpPr>
            <a:grpSpLocks/>
          </p:cNvGrpSpPr>
          <p:nvPr/>
        </p:nvGrpSpPr>
        <p:grpSpPr bwMode="auto">
          <a:xfrm rot="10800000" flipH="1" flipV="1">
            <a:off x="4633913" y="3068638"/>
            <a:ext cx="354012" cy="296862"/>
            <a:chOff x="3482" y="1024"/>
            <a:chExt cx="280" cy="236"/>
          </a:xfrm>
        </p:grpSpPr>
        <p:grpSp>
          <p:nvGrpSpPr>
            <p:cNvPr id="85479" name="Group 487"/>
            <p:cNvGrpSpPr>
              <a:grpSpLocks/>
            </p:cNvGrpSpPr>
            <p:nvPr/>
          </p:nvGrpSpPr>
          <p:grpSpPr bwMode="auto">
            <a:xfrm>
              <a:off x="3712" y="1202"/>
              <a:ext cx="50" cy="58"/>
              <a:chOff x="3726" y="878"/>
              <a:chExt cx="50" cy="58"/>
            </a:xfrm>
          </p:grpSpPr>
          <p:sp>
            <p:nvSpPr>
              <p:cNvPr id="85480"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81"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482" name="Group 490"/>
            <p:cNvGrpSpPr>
              <a:grpSpLocks/>
            </p:cNvGrpSpPr>
            <p:nvPr/>
          </p:nvGrpSpPr>
          <p:grpSpPr bwMode="auto">
            <a:xfrm>
              <a:off x="3484" y="1204"/>
              <a:ext cx="48" cy="56"/>
              <a:chOff x="3462" y="734"/>
              <a:chExt cx="48" cy="56"/>
            </a:xfrm>
          </p:grpSpPr>
          <p:sp>
            <p:nvSpPr>
              <p:cNvPr id="85483"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84"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485" name="Group 493"/>
            <p:cNvGrpSpPr>
              <a:grpSpLocks/>
            </p:cNvGrpSpPr>
            <p:nvPr/>
          </p:nvGrpSpPr>
          <p:grpSpPr bwMode="auto">
            <a:xfrm flipV="1">
              <a:off x="3710" y="1024"/>
              <a:ext cx="50" cy="58"/>
              <a:chOff x="3726" y="878"/>
              <a:chExt cx="50" cy="58"/>
            </a:xfrm>
          </p:grpSpPr>
          <p:sp>
            <p:nvSpPr>
              <p:cNvPr id="85486"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87"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5488" name="Group 496"/>
            <p:cNvGrpSpPr>
              <a:grpSpLocks/>
            </p:cNvGrpSpPr>
            <p:nvPr/>
          </p:nvGrpSpPr>
          <p:grpSpPr bwMode="auto">
            <a:xfrm flipV="1">
              <a:off x="3482" y="1026"/>
              <a:ext cx="48" cy="56"/>
              <a:chOff x="3462" y="734"/>
              <a:chExt cx="48" cy="56"/>
            </a:xfrm>
          </p:grpSpPr>
          <p:sp>
            <p:nvSpPr>
              <p:cNvPr id="85489"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490"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5491"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2"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3"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4"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5"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6"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7"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8"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499"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0" name="Line 508"/>
          <p:cNvSpPr>
            <a:spLocks noChangeShapeType="1"/>
          </p:cNvSpPr>
          <p:nvPr/>
        </p:nvSpPr>
        <p:spPr bwMode="auto">
          <a:xfrm flipV="1">
            <a:off x="5143500" y="3413125"/>
            <a:ext cx="0" cy="1270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1"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2"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3"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4"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5"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07"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5508" name="Group 516"/>
          <p:cNvGrpSpPr>
            <a:grpSpLocks/>
          </p:cNvGrpSpPr>
          <p:nvPr/>
        </p:nvGrpSpPr>
        <p:grpSpPr bwMode="auto">
          <a:xfrm>
            <a:off x="5865813" y="3478213"/>
            <a:ext cx="209550" cy="935037"/>
            <a:chOff x="1" y="-176"/>
            <a:chExt cx="19999" cy="20196"/>
          </a:xfrm>
        </p:grpSpPr>
        <p:grpSp>
          <p:nvGrpSpPr>
            <p:cNvPr id="85509" name="Group 517"/>
            <p:cNvGrpSpPr>
              <a:grpSpLocks/>
            </p:cNvGrpSpPr>
            <p:nvPr/>
          </p:nvGrpSpPr>
          <p:grpSpPr bwMode="auto">
            <a:xfrm>
              <a:off x="3713" y="17968"/>
              <a:ext cx="11736" cy="2052"/>
              <a:chOff x="0" y="0"/>
              <a:chExt cx="20000" cy="20216"/>
            </a:xfrm>
          </p:grpSpPr>
          <p:sp>
            <p:nvSpPr>
              <p:cNvPr id="85510"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1"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2"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513"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4"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5"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6"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17"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5518" name="Group 526"/>
          <p:cNvGrpSpPr>
            <a:grpSpLocks/>
          </p:cNvGrpSpPr>
          <p:nvPr/>
        </p:nvGrpSpPr>
        <p:grpSpPr bwMode="auto">
          <a:xfrm>
            <a:off x="6283325" y="3459163"/>
            <a:ext cx="207963" cy="931862"/>
            <a:chOff x="1" y="-176"/>
            <a:chExt cx="19997" cy="20196"/>
          </a:xfrm>
        </p:grpSpPr>
        <p:grpSp>
          <p:nvGrpSpPr>
            <p:cNvPr id="85519" name="Group 527"/>
            <p:cNvGrpSpPr>
              <a:grpSpLocks/>
            </p:cNvGrpSpPr>
            <p:nvPr/>
          </p:nvGrpSpPr>
          <p:grpSpPr bwMode="auto">
            <a:xfrm>
              <a:off x="3713" y="17968"/>
              <a:ext cx="11615" cy="2052"/>
              <a:chOff x="0" y="0"/>
              <a:chExt cx="19998" cy="20216"/>
            </a:xfrm>
          </p:grpSpPr>
          <p:sp>
            <p:nvSpPr>
              <p:cNvPr id="85520"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1"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2"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523"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4"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5"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6"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7"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5528"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29"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30"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5531"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32"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5533"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5534"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5535"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36"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37"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38"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5579" name="Text Box 587"/>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5" name="Slide Number Placeholder 3"/>
          <p:cNvSpPr>
            <a:spLocks noGrp="1"/>
          </p:cNvSpPr>
          <p:nvPr>
            <p:ph type="sldNum" sz="quarter" idx="12"/>
          </p:nvPr>
        </p:nvSpPr>
        <p:spPr/>
        <p:txBody>
          <a:bodyPr/>
          <a:lstStyle/>
          <a:p>
            <a:fld id="{C15AB3B3-E4DA-5248-99CB-31923DCABB9A}" type="slidenum">
              <a:rPr lang="en-US"/>
              <a:pPr/>
              <a:t>27</a:t>
            </a:fld>
            <a:endParaRPr lang="en-US"/>
          </a:p>
        </p:txBody>
      </p:sp>
      <p:sp>
        <p:nvSpPr>
          <p:cNvPr id="86018"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01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6020"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6094" name="Rectangle 78"/>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095" name="AutoShape 79"/>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096" name="AutoShape 80"/>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097" name="Rectangle 81"/>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098" name="Rectangle 82"/>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099" name="Rectangle 83"/>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00" name="Rectangle 84"/>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01" name="Rectangle 85"/>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02" name="Group 86"/>
          <p:cNvGrpSpPr>
            <a:grpSpLocks/>
          </p:cNvGrpSpPr>
          <p:nvPr/>
        </p:nvGrpSpPr>
        <p:grpSpPr bwMode="auto">
          <a:xfrm rot="10800000" flipV="1">
            <a:off x="7959725" y="3201988"/>
            <a:ext cx="608013" cy="427037"/>
            <a:chOff x="3380" y="1014"/>
            <a:chExt cx="481" cy="337"/>
          </a:xfrm>
        </p:grpSpPr>
        <p:sp>
          <p:nvSpPr>
            <p:cNvPr id="86103" name="Rectangle 8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04" name="Rectangle 8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05" name="Rectangle 8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06" name="AutoShape 90"/>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07" name="AutoShape 91"/>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08" name="Line 92"/>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09" name="Rectangle 93"/>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10" name="Line 94"/>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111" name="Rectangle 95"/>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12" name="Group 96"/>
          <p:cNvGrpSpPr>
            <a:grpSpLocks/>
          </p:cNvGrpSpPr>
          <p:nvPr/>
        </p:nvGrpSpPr>
        <p:grpSpPr bwMode="auto">
          <a:xfrm rot="10800000" flipV="1">
            <a:off x="7929563" y="3092450"/>
            <a:ext cx="669925" cy="98425"/>
            <a:chOff x="3118" y="864"/>
            <a:chExt cx="530" cy="48"/>
          </a:xfrm>
        </p:grpSpPr>
        <p:sp>
          <p:nvSpPr>
            <p:cNvPr id="86113" name="Arc 9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14" name="Arc 9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6115" name="Line 99"/>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6116" name="Group 100"/>
          <p:cNvGrpSpPr>
            <a:grpSpLocks/>
          </p:cNvGrpSpPr>
          <p:nvPr/>
        </p:nvGrpSpPr>
        <p:grpSpPr bwMode="auto">
          <a:xfrm rot="10800000" flipV="1">
            <a:off x="8085138" y="3424238"/>
            <a:ext cx="354012" cy="296862"/>
            <a:chOff x="3482" y="1024"/>
            <a:chExt cx="280" cy="236"/>
          </a:xfrm>
        </p:grpSpPr>
        <p:grpSp>
          <p:nvGrpSpPr>
            <p:cNvPr id="86117" name="Group 101"/>
            <p:cNvGrpSpPr>
              <a:grpSpLocks/>
            </p:cNvGrpSpPr>
            <p:nvPr/>
          </p:nvGrpSpPr>
          <p:grpSpPr bwMode="auto">
            <a:xfrm>
              <a:off x="3712" y="1202"/>
              <a:ext cx="50" cy="58"/>
              <a:chOff x="3726" y="878"/>
              <a:chExt cx="50" cy="58"/>
            </a:xfrm>
          </p:grpSpPr>
          <p:sp>
            <p:nvSpPr>
              <p:cNvPr id="86118" name="AutoShape 10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19" name="AutoShape 10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120" name="Group 104"/>
            <p:cNvGrpSpPr>
              <a:grpSpLocks/>
            </p:cNvGrpSpPr>
            <p:nvPr/>
          </p:nvGrpSpPr>
          <p:grpSpPr bwMode="auto">
            <a:xfrm>
              <a:off x="3484" y="1204"/>
              <a:ext cx="48" cy="56"/>
              <a:chOff x="3462" y="734"/>
              <a:chExt cx="48" cy="56"/>
            </a:xfrm>
          </p:grpSpPr>
          <p:sp>
            <p:nvSpPr>
              <p:cNvPr id="86121" name="AutoShape 10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22" name="AutoShape 10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123" name="Group 107"/>
            <p:cNvGrpSpPr>
              <a:grpSpLocks/>
            </p:cNvGrpSpPr>
            <p:nvPr/>
          </p:nvGrpSpPr>
          <p:grpSpPr bwMode="auto">
            <a:xfrm flipV="1">
              <a:off x="3710" y="1024"/>
              <a:ext cx="50" cy="58"/>
              <a:chOff x="3726" y="878"/>
              <a:chExt cx="50" cy="58"/>
            </a:xfrm>
          </p:grpSpPr>
          <p:sp>
            <p:nvSpPr>
              <p:cNvPr id="86124" name="AutoShape 10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25" name="AutoShape 10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126" name="Group 110"/>
            <p:cNvGrpSpPr>
              <a:grpSpLocks/>
            </p:cNvGrpSpPr>
            <p:nvPr/>
          </p:nvGrpSpPr>
          <p:grpSpPr bwMode="auto">
            <a:xfrm flipV="1">
              <a:off x="3482" y="1026"/>
              <a:ext cx="48" cy="56"/>
              <a:chOff x="3462" y="734"/>
              <a:chExt cx="48" cy="56"/>
            </a:xfrm>
          </p:grpSpPr>
          <p:sp>
            <p:nvSpPr>
              <p:cNvPr id="86127" name="AutoShape 11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28" name="AutoShape 11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6129" name="Rectangle 113"/>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30" name="Group 114"/>
          <p:cNvGrpSpPr>
            <a:grpSpLocks/>
          </p:cNvGrpSpPr>
          <p:nvPr/>
        </p:nvGrpSpPr>
        <p:grpSpPr bwMode="auto">
          <a:xfrm>
            <a:off x="1968500" y="1200150"/>
            <a:ext cx="225425" cy="355600"/>
            <a:chOff x="0" y="0"/>
            <a:chExt cx="20000" cy="20000"/>
          </a:xfrm>
        </p:grpSpPr>
        <p:sp>
          <p:nvSpPr>
            <p:cNvPr id="86131" name="Rectangle 115"/>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32" name="Rectangle 116"/>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133" name="Group 117"/>
          <p:cNvGrpSpPr>
            <a:grpSpLocks/>
          </p:cNvGrpSpPr>
          <p:nvPr/>
        </p:nvGrpSpPr>
        <p:grpSpPr bwMode="auto">
          <a:xfrm>
            <a:off x="914400" y="1200150"/>
            <a:ext cx="1292225" cy="355600"/>
            <a:chOff x="1167" y="756"/>
            <a:chExt cx="814" cy="224"/>
          </a:xfrm>
        </p:grpSpPr>
        <p:sp>
          <p:nvSpPr>
            <p:cNvPr id="86134" name="Rectangle 118"/>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35" name="Rectangle 119"/>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36" name="Rectangle 120"/>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37" name="Line 121"/>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38" name="Line 122"/>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39" name="Line 123"/>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0" name="Line 124"/>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1" name="Rectangle 125"/>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2" name="Line 126"/>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3" name="Line 127"/>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4" name="Line 128"/>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5" name="Line 129"/>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6" name="Rectangle 130"/>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7" name="Rectangle 131"/>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8" name="Line 132"/>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49" name="Line 133"/>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0" name="Line 134"/>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1" name="Line 135"/>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2" name="Line 136"/>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53" name="Group 137"/>
          <p:cNvGrpSpPr>
            <a:grpSpLocks/>
          </p:cNvGrpSpPr>
          <p:nvPr/>
        </p:nvGrpSpPr>
        <p:grpSpPr bwMode="auto">
          <a:xfrm>
            <a:off x="1855788" y="2582863"/>
            <a:ext cx="147637" cy="661987"/>
            <a:chOff x="1" y="-176"/>
            <a:chExt cx="19999" cy="20196"/>
          </a:xfrm>
        </p:grpSpPr>
        <p:grpSp>
          <p:nvGrpSpPr>
            <p:cNvPr id="86154" name="Group 138"/>
            <p:cNvGrpSpPr>
              <a:grpSpLocks/>
            </p:cNvGrpSpPr>
            <p:nvPr/>
          </p:nvGrpSpPr>
          <p:grpSpPr bwMode="auto">
            <a:xfrm>
              <a:off x="3713" y="17968"/>
              <a:ext cx="11736" cy="2052"/>
              <a:chOff x="0" y="0"/>
              <a:chExt cx="20000" cy="20216"/>
            </a:xfrm>
          </p:grpSpPr>
          <p:sp>
            <p:nvSpPr>
              <p:cNvPr id="86155" name="Line 13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6" name="Line 14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7" name="Line 14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58" name="Rectangle 14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59" name="Line 14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0" name="Line 14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1" name="Line 14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2" name="Line 14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163" name="Group 147"/>
          <p:cNvGrpSpPr>
            <a:grpSpLocks/>
          </p:cNvGrpSpPr>
          <p:nvPr/>
        </p:nvGrpSpPr>
        <p:grpSpPr bwMode="auto">
          <a:xfrm>
            <a:off x="2146300" y="2581275"/>
            <a:ext cx="147638" cy="660400"/>
            <a:chOff x="1" y="-176"/>
            <a:chExt cx="19997" cy="20196"/>
          </a:xfrm>
        </p:grpSpPr>
        <p:grpSp>
          <p:nvGrpSpPr>
            <p:cNvPr id="86164" name="Group 148"/>
            <p:cNvGrpSpPr>
              <a:grpSpLocks/>
            </p:cNvGrpSpPr>
            <p:nvPr/>
          </p:nvGrpSpPr>
          <p:grpSpPr bwMode="auto">
            <a:xfrm>
              <a:off x="3713" y="17968"/>
              <a:ext cx="11615" cy="2052"/>
              <a:chOff x="0" y="0"/>
              <a:chExt cx="19998" cy="20216"/>
            </a:xfrm>
          </p:grpSpPr>
          <p:sp>
            <p:nvSpPr>
              <p:cNvPr id="86165" name="Line 14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6" name="Line 15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7" name="Line 15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68" name="Rectangle 15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69" name="Line 15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0" name="Line 15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1" name="Line 15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2" name="Line 15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73" name="Line 157"/>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4" name="Line 158"/>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5" name="Line 159"/>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6" name="Line 160"/>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7" name="Line 161"/>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78" name="Line 162"/>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79" name="Group 163"/>
          <p:cNvGrpSpPr>
            <a:grpSpLocks/>
          </p:cNvGrpSpPr>
          <p:nvPr/>
        </p:nvGrpSpPr>
        <p:grpSpPr bwMode="auto">
          <a:xfrm>
            <a:off x="2089150" y="2019300"/>
            <a:ext cx="123825" cy="58738"/>
            <a:chOff x="0" y="0"/>
            <a:chExt cx="20000" cy="20000"/>
          </a:xfrm>
        </p:grpSpPr>
        <p:sp>
          <p:nvSpPr>
            <p:cNvPr id="86180" name="Arc 16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1" name="Arc 16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82" name="Line 166"/>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183" name="Group 167"/>
          <p:cNvGrpSpPr>
            <a:grpSpLocks/>
          </p:cNvGrpSpPr>
          <p:nvPr/>
        </p:nvGrpSpPr>
        <p:grpSpPr bwMode="auto">
          <a:xfrm>
            <a:off x="1938338" y="1663700"/>
            <a:ext cx="123825" cy="60325"/>
            <a:chOff x="0" y="0"/>
            <a:chExt cx="20000" cy="20000"/>
          </a:xfrm>
        </p:grpSpPr>
        <p:sp>
          <p:nvSpPr>
            <p:cNvPr id="86184" name="Arc 1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5" name="Arc 1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86" name="Line 170"/>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7" name="Line 171"/>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8" name="Line 172"/>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89" name="AutoShape 173"/>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190" name="AutoShape 174"/>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191" name="Group 175"/>
          <p:cNvGrpSpPr>
            <a:grpSpLocks/>
          </p:cNvGrpSpPr>
          <p:nvPr/>
        </p:nvGrpSpPr>
        <p:grpSpPr bwMode="auto">
          <a:xfrm>
            <a:off x="1651000" y="2487613"/>
            <a:ext cx="193675" cy="192087"/>
            <a:chOff x="1149" y="1861"/>
            <a:chExt cx="136" cy="135"/>
          </a:xfrm>
        </p:grpSpPr>
        <p:grpSp>
          <p:nvGrpSpPr>
            <p:cNvPr id="86192" name="Group 176"/>
            <p:cNvGrpSpPr>
              <a:grpSpLocks/>
            </p:cNvGrpSpPr>
            <p:nvPr/>
          </p:nvGrpSpPr>
          <p:grpSpPr bwMode="auto">
            <a:xfrm>
              <a:off x="1228" y="1898"/>
              <a:ext cx="37" cy="33"/>
              <a:chOff x="1" y="0"/>
              <a:chExt cx="19999" cy="20000"/>
            </a:xfrm>
          </p:grpSpPr>
          <p:sp>
            <p:nvSpPr>
              <p:cNvPr id="86193" name="Line 1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4" name="Line 1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195" name="Group 179"/>
            <p:cNvGrpSpPr>
              <a:grpSpLocks/>
            </p:cNvGrpSpPr>
            <p:nvPr/>
          </p:nvGrpSpPr>
          <p:grpSpPr bwMode="auto">
            <a:xfrm>
              <a:off x="1178" y="1898"/>
              <a:ext cx="37" cy="33"/>
              <a:chOff x="1" y="0"/>
              <a:chExt cx="19999" cy="20000"/>
            </a:xfrm>
          </p:grpSpPr>
          <p:sp>
            <p:nvSpPr>
              <p:cNvPr id="86196" name="Line 1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7" name="Line 1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198" name="Line 18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199" name="Line 18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0" name="Line 18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1" name="Line 18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2" name="Line 18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3" name="Line 18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04" name="AutoShape 188"/>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205" name="Line 189"/>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6" name="Line 190"/>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7" name="Rectangle 191"/>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8" name="Line 192"/>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09" name="Line 193"/>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210" name="Line 194"/>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1" name="Line 195"/>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2" name="Rectangle 196"/>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3" name="Line 197"/>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4" name="Line 198"/>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215" name="Line 199"/>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6" name="Rectangle 200"/>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17" name="Group 201"/>
          <p:cNvGrpSpPr>
            <a:grpSpLocks/>
          </p:cNvGrpSpPr>
          <p:nvPr/>
        </p:nvGrpSpPr>
        <p:grpSpPr bwMode="auto">
          <a:xfrm rot="16200000" flipV="1">
            <a:off x="929481" y="3059907"/>
            <a:ext cx="46037" cy="44450"/>
            <a:chOff x="0" y="2"/>
            <a:chExt cx="20000" cy="19996"/>
          </a:xfrm>
        </p:grpSpPr>
        <p:sp>
          <p:nvSpPr>
            <p:cNvPr id="86218" name="Line 20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19" name="Line 20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20" name="Rectangle 204"/>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21" name="Group 205"/>
          <p:cNvGrpSpPr>
            <a:grpSpLocks/>
          </p:cNvGrpSpPr>
          <p:nvPr/>
        </p:nvGrpSpPr>
        <p:grpSpPr bwMode="auto">
          <a:xfrm rot="16200000" flipV="1">
            <a:off x="1059656" y="3063082"/>
            <a:ext cx="46037" cy="38100"/>
            <a:chOff x="0" y="4"/>
            <a:chExt cx="20000" cy="19992"/>
          </a:xfrm>
        </p:grpSpPr>
        <p:sp>
          <p:nvSpPr>
            <p:cNvPr id="86222" name="Line 20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23" name="Line 20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24" name="Line 208"/>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25" name="Line 209"/>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26" name="Group 210"/>
          <p:cNvGrpSpPr>
            <a:grpSpLocks/>
          </p:cNvGrpSpPr>
          <p:nvPr/>
        </p:nvGrpSpPr>
        <p:grpSpPr bwMode="auto">
          <a:xfrm flipH="1">
            <a:off x="1222375" y="2730500"/>
            <a:ext cx="196850" cy="392113"/>
            <a:chOff x="616" y="2283"/>
            <a:chExt cx="144" cy="276"/>
          </a:xfrm>
        </p:grpSpPr>
        <p:sp>
          <p:nvSpPr>
            <p:cNvPr id="86227" name="Line 21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28" name="Line 21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29" name="Line 21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0" name="Oval 21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231" name="Group 215"/>
          <p:cNvGrpSpPr>
            <a:grpSpLocks/>
          </p:cNvGrpSpPr>
          <p:nvPr/>
        </p:nvGrpSpPr>
        <p:grpSpPr bwMode="auto">
          <a:xfrm>
            <a:off x="746125" y="2998788"/>
            <a:ext cx="39688" cy="34925"/>
            <a:chOff x="1" y="0"/>
            <a:chExt cx="19999" cy="20000"/>
          </a:xfrm>
        </p:grpSpPr>
        <p:sp>
          <p:nvSpPr>
            <p:cNvPr id="86232" name="Line 21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3" name="Line 21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234" name="Group 218"/>
          <p:cNvGrpSpPr>
            <a:grpSpLocks/>
          </p:cNvGrpSpPr>
          <p:nvPr/>
        </p:nvGrpSpPr>
        <p:grpSpPr bwMode="auto">
          <a:xfrm>
            <a:off x="692150" y="2998788"/>
            <a:ext cx="39688" cy="34925"/>
            <a:chOff x="1" y="0"/>
            <a:chExt cx="19999" cy="20000"/>
          </a:xfrm>
        </p:grpSpPr>
        <p:sp>
          <p:nvSpPr>
            <p:cNvPr id="86235" name="Line 21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6" name="Line 22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37" name="Line 221"/>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8" name="Line 222"/>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39" name="Line 223"/>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0" name="Line 224"/>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1" name="Line 225"/>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2" name="Line 226"/>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3" name="Oval 227"/>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4" name="Line 228"/>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5" name="Oval 229"/>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6" name="Line 230"/>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7" name="Line 231"/>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8" name="Line 232"/>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49" name="Line 233"/>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50" name="Line 234"/>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51" name="Rectangle 235"/>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52" name="Group 236"/>
          <p:cNvGrpSpPr>
            <a:grpSpLocks/>
          </p:cNvGrpSpPr>
          <p:nvPr/>
        </p:nvGrpSpPr>
        <p:grpSpPr bwMode="auto">
          <a:xfrm>
            <a:off x="2032000" y="3759200"/>
            <a:ext cx="200025" cy="355600"/>
            <a:chOff x="0" y="0"/>
            <a:chExt cx="20000" cy="20000"/>
          </a:xfrm>
        </p:grpSpPr>
        <p:sp>
          <p:nvSpPr>
            <p:cNvPr id="86253" name="Rectangle 237"/>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54" name="Rectangle 238"/>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255" name="Group 239"/>
          <p:cNvGrpSpPr>
            <a:grpSpLocks/>
          </p:cNvGrpSpPr>
          <p:nvPr/>
        </p:nvGrpSpPr>
        <p:grpSpPr bwMode="auto">
          <a:xfrm>
            <a:off x="993775" y="3759200"/>
            <a:ext cx="1292225" cy="355600"/>
            <a:chOff x="1008" y="956"/>
            <a:chExt cx="907" cy="250"/>
          </a:xfrm>
        </p:grpSpPr>
        <p:sp>
          <p:nvSpPr>
            <p:cNvPr id="86256" name="Rectangle 240"/>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57" name="Rectangle 241"/>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58" name="Rectangle 242"/>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59" name="Line 243"/>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0" name="Line 244"/>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1" name="Line 245"/>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2" name="Line 246"/>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3" name="Rectangle 247"/>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4" name="Line 248"/>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5" name="Line 249"/>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6" name="Line 250"/>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7" name="Line 251"/>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8" name="Rectangle 252"/>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69" name="Rectangle 253"/>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0" name="Line 254"/>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1" name="Line 255"/>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2" name="Line 256"/>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3" name="Line 257"/>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4" name="Line 258"/>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275" name="Group 259"/>
          <p:cNvGrpSpPr>
            <a:grpSpLocks/>
          </p:cNvGrpSpPr>
          <p:nvPr/>
        </p:nvGrpSpPr>
        <p:grpSpPr bwMode="auto">
          <a:xfrm>
            <a:off x="1916113" y="5141913"/>
            <a:ext cx="147637" cy="661987"/>
            <a:chOff x="1" y="-176"/>
            <a:chExt cx="19999" cy="20196"/>
          </a:xfrm>
        </p:grpSpPr>
        <p:grpSp>
          <p:nvGrpSpPr>
            <p:cNvPr id="86276" name="Group 260"/>
            <p:cNvGrpSpPr>
              <a:grpSpLocks/>
            </p:cNvGrpSpPr>
            <p:nvPr/>
          </p:nvGrpSpPr>
          <p:grpSpPr bwMode="auto">
            <a:xfrm>
              <a:off x="3713" y="17968"/>
              <a:ext cx="11736" cy="2052"/>
              <a:chOff x="0" y="0"/>
              <a:chExt cx="20000" cy="20216"/>
            </a:xfrm>
          </p:grpSpPr>
          <p:sp>
            <p:nvSpPr>
              <p:cNvPr id="86277" name="Line 26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8" name="Line 26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79" name="Line 26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80" name="Rectangle 26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1" name="Line 26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2" name="Line 26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3" name="Line 26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4" name="Line 26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285" name="Group 269"/>
          <p:cNvGrpSpPr>
            <a:grpSpLocks/>
          </p:cNvGrpSpPr>
          <p:nvPr/>
        </p:nvGrpSpPr>
        <p:grpSpPr bwMode="auto">
          <a:xfrm>
            <a:off x="2201863" y="5143500"/>
            <a:ext cx="147637" cy="660400"/>
            <a:chOff x="1" y="-176"/>
            <a:chExt cx="19997" cy="20196"/>
          </a:xfrm>
        </p:grpSpPr>
        <p:grpSp>
          <p:nvGrpSpPr>
            <p:cNvPr id="86286" name="Group 270"/>
            <p:cNvGrpSpPr>
              <a:grpSpLocks/>
            </p:cNvGrpSpPr>
            <p:nvPr/>
          </p:nvGrpSpPr>
          <p:grpSpPr bwMode="auto">
            <a:xfrm>
              <a:off x="3713" y="17968"/>
              <a:ext cx="11615" cy="2052"/>
              <a:chOff x="0" y="0"/>
              <a:chExt cx="19998" cy="20216"/>
            </a:xfrm>
          </p:grpSpPr>
          <p:sp>
            <p:nvSpPr>
              <p:cNvPr id="86287" name="Line 27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8" name="Line 27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89" name="Line 27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90" name="Rectangle 27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1" name="Line 27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2" name="Line 27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3" name="Line 27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4" name="Line 27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295" name="Line 279"/>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6" name="Line 280"/>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7" name="Oval 281"/>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8" name="Line 28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299" name="Line 28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00" name="Group 284"/>
          <p:cNvGrpSpPr>
            <a:grpSpLocks/>
          </p:cNvGrpSpPr>
          <p:nvPr/>
        </p:nvGrpSpPr>
        <p:grpSpPr bwMode="auto">
          <a:xfrm>
            <a:off x="2149475" y="4578350"/>
            <a:ext cx="123825" cy="58738"/>
            <a:chOff x="0" y="0"/>
            <a:chExt cx="20000" cy="20000"/>
          </a:xfrm>
        </p:grpSpPr>
        <p:sp>
          <p:nvSpPr>
            <p:cNvPr id="86301" name="Arc 28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02" name="Arc 28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03" name="Line 287"/>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04" name="Group 288"/>
          <p:cNvGrpSpPr>
            <a:grpSpLocks/>
          </p:cNvGrpSpPr>
          <p:nvPr/>
        </p:nvGrpSpPr>
        <p:grpSpPr bwMode="auto">
          <a:xfrm>
            <a:off x="2001838" y="4219575"/>
            <a:ext cx="123825" cy="60325"/>
            <a:chOff x="0" y="0"/>
            <a:chExt cx="20000" cy="20000"/>
          </a:xfrm>
        </p:grpSpPr>
        <p:sp>
          <p:nvSpPr>
            <p:cNvPr id="86305" name="Arc 2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06" name="Arc 2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07" name="Line 291"/>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08" name="Line 292"/>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09" name="AutoShape 293"/>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10" name="AutoShape 29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311" name="Group 295"/>
          <p:cNvGrpSpPr>
            <a:grpSpLocks/>
          </p:cNvGrpSpPr>
          <p:nvPr/>
        </p:nvGrpSpPr>
        <p:grpSpPr bwMode="auto">
          <a:xfrm>
            <a:off x="1711325" y="5046663"/>
            <a:ext cx="193675" cy="192087"/>
            <a:chOff x="1149" y="1861"/>
            <a:chExt cx="136" cy="135"/>
          </a:xfrm>
        </p:grpSpPr>
        <p:grpSp>
          <p:nvGrpSpPr>
            <p:cNvPr id="86312" name="Group 296"/>
            <p:cNvGrpSpPr>
              <a:grpSpLocks/>
            </p:cNvGrpSpPr>
            <p:nvPr/>
          </p:nvGrpSpPr>
          <p:grpSpPr bwMode="auto">
            <a:xfrm>
              <a:off x="1228" y="1898"/>
              <a:ext cx="37" cy="33"/>
              <a:chOff x="1" y="0"/>
              <a:chExt cx="19999" cy="20000"/>
            </a:xfrm>
          </p:grpSpPr>
          <p:sp>
            <p:nvSpPr>
              <p:cNvPr id="86313" name="Line 2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14" name="Line 2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315" name="Group 299"/>
            <p:cNvGrpSpPr>
              <a:grpSpLocks/>
            </p:cNvGrpSpPr>
            <p:nvPr/>
          </p:nvGrpSpPr>
          <p:grpSpPr bwMode="auto">
            <a:xfrm>
              <a:off x="1178" y="1898"/>
              <a:ext cx="37" cy="33"/>
              <a:chOff x="1" y="0"/>
              <a:chExt cx="19999" cy="20000"/>
            </a:xfrm>
          </p:grpSpPr>
          <p:sp>
            <p:nvSpPr>
              <p:cNvPr id="86316"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17"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18" name="Line 302"/>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19" name="Line 303"/>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20" name="Line 304"/>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21" name="Line 305"/>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22" name="Line 306"/>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23" name="Line 307"/>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24" name="AutoShape 308"/>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25" name="Rectangle 309"/>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26" name="Group 310"/>
          <p:cNvGrpSpPr>
            <a:grpSpLocks/>
          </p:cNvGrpSpPr>
          <p:nvPr/>
        </p:nvGrpSpPr>
        <p:grpSpPr bwMode="auto">
          <a:xfrm rot="16200000" flipV="1">
            <a:off x="973931" y="5618957"/>
            <a:ext cx="46037" cy="44450"/>
            <a:chOff x="0" y="2"/>
            <a:chExt cx="20000" cy="19996"/>
          </a:xfrm>
        </p:grpSpPr>
        <p:sp>
          <p:nvSpPr>
            <p:cNvPr id="86327" name="Line 311"/>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28" name="Line 312"/>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29" name="Rectangle 313"/>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30" name="Group 314"/>
          <p:cNvGrpSpPr>
            <a:grpSpLocks/>
          </p:cNvGrpSpPr>
          <p:nvPr/>
        </p:nvGrpSpPr>
        <p:grpSpPr bwMode="auto">
          <a:xfrm rot="16200000" flipV="1">
            <a:off x="1104106" y="5622132"/>
            <a:ext cx="46037" cy="38100"/>
            <a:chOff x="0" y="4"/>
            <a:chExt cx="20000" cy="19992"/>
          </a:xfrm>
        </p:grpSpPr>
        <p:sp>
          <p:nvSpPr>
            <p:cNvPr id="86331" name="Line 315"/>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32" name="Line 316"/>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33" name="Line 317"/>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34" name="Line 318"/>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35" name="Group 319"/>
          <p:cNvGrpSpPr>
            <a:grpSpLocks/>
          </p:cNvGrpSpPr>
          <p:nvPr/>
        </p:nvGrpSpPr>
        <p:grpSpPr bwMode="auto">
          <a:xfrm flipH="1">
            <a:off x="1266825" y="5289550"/>
            <a:ext cx="196850" cy="392113"/>
            <a:chOff x="616" y="2283"/>
            <a:chExt cx="144" cy="276"/>
          </a:xfrm>
        </p:grpSpPr>
        <p:sp>
          <p:nvSpPr>
            <p:cNvPr id="86336" name="Line 320"/>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37" name="Line 321"/>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38" name="Line 322"/>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39" name="Oval 323"/>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340" name="Group 324"/>
          <p:cNvGrpSpPr>
            <a:grpSpLocks/>
          </p:cNvGrpSpPr>
          <p:nvPr/>
        </p:nvGrpSpPr>
        <p:grpSpPr bwMode="auto">
          <a:xfrm>
            <a:off x="790575" y="5557838"/>
            <a:ext cx="39688" cy="34925"/>
            <a:chOff x="1" y="0"/>
            <a:chExt cx="19999" cy="20000"/>
          </a:xfrm>
        </p:grpSpPr>
        <p:sp>
          <p:nvSpPr>
            <p:cNvPr id="86341" name="Line 3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42" name="Line 3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343" name="Group 327"/>
          <p:cNvGrpSpPr>
            <a:grpSpLocks/>
          </p:cNvGrpSpPr>
          <p:nvPr/>
        </p:nvGrpSpPr>
        <p:grpSpPr bwMode="auto">
          <a:xfrm>
            <a:off x="736600" y="5557838"/>
            <a:ext cx="39688" cy="34925"/>
            <a:chOff x="1" y="0"/>
            <a:chExt cx="19999" cy="20000"/>
          </a:xfrm>
        </p:grpSpPr>
        <p:sp>
          <p:nvSpPr>
            <p:cNvPr id="86344" name="Line 3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45" name="Line 3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46" name="Line 330"/>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47" name="Line 331"/>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48" name="Line 332"/>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49" name="Line 333"/>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0" name="Line 334"/>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1" name="Line 335"/>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2" name="Line 336"/>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3" name="Oval 337"/>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4" name="Line 338"/>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55" name="Group 339"/>
          <p:cNvGrpSpPr>
            <a:grpSpLocks/>
          </p:cNvGrpSpPr>
          <p:nvPr/>
        </p:nvGrpSpPr>
        <p:grpSpPr bwMode="auto">
          <a:xfrm>
            <a:off x="3190875" y="4625975"/>
            <a:ext cx="473075" cy="1228725"/>
            <a:chOff x="2010" y="2914"/>
            <a:chExt cx="298" cy="774"/>
          </a:xfrm>
        </p:grpSpPr>
        <p:sp>
          <p:nvSpPr>
            <p:cNvPr id="86356" name="Line 340"/>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7" name="Line 341"/>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8" name="Rectangle 342"/>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59" name="Line 343"/>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60" name="Rectangle 344"/>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61" name="Group 345"/>
            <p:cNvGrpSpPr>
              <a:grpSpLocks/>
            </p:cNvGrpSpPr>
            <p:nvPr/>
          </p:nvGrpSpPr>
          <p:grpSpPr bwMode="auto">
            <a:xfrm flipH="1">
              <a:off x="2141" y="3211"/>
              <a:ext cx="45" cy="43"/>
              <a:chOff x="3913" y="2593"/>
              <a:chExt cx="155" cy="151"/>
            </a:xfrm>
          </p:grpSpPr>
          <p:sp>
            <p:nvSpPr>
              <p:cNvPr id="86362" name="Line 34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63" name="Line 34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364" name="Group 348"/>
            <p:cNvGrpSpPr>
              <a:grpSpLocks/>
            </p:cNvGrpSpPr>
            <p:nvPr/>
          </p:nvGrpSpPr>
          <p:grpSpPr bwMode="auto">
            <a:xfrm flipH="1">
              <a:off x="2144" y="3143"/>
              <a:ext cx="44" cy="44"/>
              <a:chOff x="3913" y="2593"/>
              <a:chExt cx="155" cy="151"/>
            </a:xfrm>
          </p:grpSpPr>
          <p:sp>
            <p:nvSpPr>
              <p:cNvPr id="86365" name="Line 349"/>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66" name="Line 350"/>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67" name="Line 351"/>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68" name="Rectangle 352"/>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69" name="Rectangle 353"/>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0" name="Line 354"/>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1" name="Line 355"/>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2" name="Oval 356"/>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3" name="AutoShape 357"/>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74" name="AutoShape 358"/>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75" name="Line 359"/>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6" name="Line 360"/>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77" name="Line 361"/>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8" name="Line 362"/>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79" name="Rectangle 363"/>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80" name="Line 364"/>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81" name="Rectangle 365"/>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382" name="Group 366"/>
          <p:cNvGrpSpPr>
            <a:grpSpLocks/>
          </p:cNvGrpSpPr>
          <p:nvPr/>
        </p:nvGrpSpPr>
        <p:grpSpPr bwMode="auto">
          <a:xfrm>
            <a:off x="1236663" y="4783138"/>
            <a:ext cx="71437" cy="68262"/>
            <a:chOff x="3913" y="2593"/>
            <a:chExt cx="155" cy="151"/>
          </a:xfrm>
        </p:grpSpPr>
        <p:sp>
          <p:nvSpPr>
            <p:cNvPr id="86383" name="Line 36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84" name="Line 36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385" name="Group 369"/>
          <p:cNvGrpSpPr>
            <a:grpSpLocks/>
          </p:cNvGrpSpPr>
          <p:nvPr/>
        </p:nvGrpSpPr>
        <p:grpSpPr bwMode="auto">
          <a:xfrm>
            <a:off x="1233488" y="4675188"/>
            <a:ext cx="69850" cy="69850"/>
            <a:chOff x="3913" y="2593"/>
            <a:chExt cx="155" cy="151"/>
          </a:xfrm>
        </p:grpSpPr>
        <p:sp>
          <p:nvSpPr>
            <p:cNvPr id="86386" name="Line 37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87" name="Line 37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388" name="Line 372"/>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89" name="Rectangle 373"/>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0" name="Rectangle 374"/>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1" name="Line 375"/>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2" name="Line 376"/>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3" name="Oval 377"/>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4" name="AutoShape 378"/>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95" name="AutoShape 379"/>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396" name="Line 380"/>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7" name="Line 381"/>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8" name="Line 382"/>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399" name="Line 383"/>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00" name="Rectangle 384"/>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01" name="Group 385"/>
          <p:cNvGrpSpPr>
            <a:grpSpLocks/>
          </p:cNvGrpSpPr>
          <p:nvPr/>
        </p:nvGrpSpPr>
        <p:grpSpPr bwMode="auto">
          <a:xfrm>
            <a:off x="5991225" y="1525588"/>
            <a:ext cx="263525" cy="501650"/>
            <a:chOff x="0" y="0"/>
            <a:chExt cx="20000" cy="20000"/>
          </a:xfrm>
        </p:grpSpPr>
        <p:sp>
          <p:nvSpPr>
            <p:cNvPr id="86402" name="Rectangle 386"/>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03" name="Rectangle 387"/>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404" name="Group 388"/>
          <p:cNvGrpSpPr>
            <a:grpSpLocks/>
          </p:cNvGrpSpPr>
          <p:nvPr/>
        </p:nvGrpSpPr>
        <p:grpSpPr bwMode="auto">
          <a:xfrm>
            <a:off x="4495800" y="1525588"/>
            <a:ext cx="1825625" cy="501650"/>
            <a:chOff x="1008" y="956"/>
            <a:chExt cx="907" cy="250"/>
          </a:xfrm>
        </p:grpSpPr>
        <p:sp>
          <p:nvSpPr>
            <p:cNvPr id="86405" name="Rectangle 389"/>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06" name="Rectangle 390"/>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07" name="Rectangle 391"/>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08" name="Line 392"/>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09" name="Line 393"/>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0" name="Line 394"/>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1" name="Line 395"/>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2" name="Rectangle 396"/>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3" name="Line 397"/>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4" name="Line 398"/>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5" name="Line 399"/>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6" name="Line 400"/>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7" name="Rectangle 401"/>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8" name="Rectangle 402"/>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19" name="Line 403"/>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0" name="Line 404"/>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1" name="Line 405"/>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2" name="Line 406"/>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3" name="Line 407"/>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4" name="Line 408"/>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5" name="Line 409"/>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26" name="Group 410"/>
          <p:cNvGrpSpPr>
            <a:grpSpLocks/>
          </p:cNvGrpSpPr>
          <p:nvPr/>
        </p:nvGrpSpPr>
        <p:grpSpPr bwMode="auto">
          <a:xfrm>
            <a:off x="6180138" y="2682875"/>
            <a:ext cx="174625" cy="82550"/>
            <a:chOff x="0" y="0"/>
            <a:chExt cx="20000" cy="20000"/>
          </a:xfrm>
        </p:grpSpPr>
        <p:sp>
          <p:nvSpPr>
            <p:cNvPr id="86427" name="Arc 41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28" name="Arc 41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29" name="Line 413"/>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30" name="Group 414"/>
          <p:cNvGrpSpPr>
            <a:grpSpLocks/>
          </p:cNvGrpSpPr>
          <p:nvPr/>
        </p:nvGrpSpPr>
        <p:grpSpPr bwMode="auto">
          <a:xfrm>
            <a:off x="6013450" y="2176463"/>
            <a:ext cx="174625" cy="84137"/>
            <a:chOff x="0" y="0"/>
            <a:chExt cx="20000" cy="20000"/>
          </a:xfrm>
        </p:grpSpPr>
        <p:sp>
          <p:nvSpPr>
            <p:cNvPr id="86431" name="Arc 41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32" name="Arc 41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33" name="Line 417"/>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34" name="Line 418"/>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35" name="AutoShape 419"/>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36" name="AutoShape 420"/>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6437" name="Group 421"/>
          <p:cNvGrpSpPr>
            <a:grpSpLocks/>
          </p:cNvGrpSpPr>
          <p:nvPr/>
        </p:nvGrpSpPr>
        <p:grpSpPr bwMode="auto">
          <a:xfrm>
            <a:off x="5576888" y="3344863"/>
            <a:ext cx="273050" cy="271462"/>
            <a:chOff x="1149" y="1861"/>
            <a:chExt cx="136" cy="135"/>
          </a:xfrm>
        </p:grpSpPr>
        <p:grpSp>
          <p:nvGrpSpPr>
            <p:cNvPr id="86438" name="Group 422"/>
            <p:cNvGrpSpPr>
              <a:grpSpLocks/>
            </p:cNvGrpSpPr>
            <p:nvPr/>
          </p:nvGrpSpPr>
          <p:grpSpPr bwMode="auto">
            <a:xfrm>
              <a:off x="1228" y="1898"/>
              <a:ext cx="37" cy="33"/>
              <a:chOff x="1" y="0"/>
              <a:chExt cx="19999" cy="20000"/>
            </a:xfrm>
          </p:grpSpPr>
          <p:sp>
            <p:nvSpPr>
              <p:cNvPr id="86439" name="Line 42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0" name="Line 42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441" name="Group 425"/>
            <p:cNvGrpSpPr>
              <a:grpSpLocks/>
            </p:cNvGrpSpPr>
            <p:nvPr/>
          </p:nvGrpSpPr>
          <p:grpSpPr bwMode="auto">
            <a:xfrm>
              <a:off x="1178" y="1898"/>
              <a:ext cx="37" cy="33"/>
              <a:chOff x="1" y="0"/>
              <a:chExt cx="19999" cy="20000"/>
            </a:xfrm>
          </p:grpSpPr>
          <p:sp>
            <p:nvSpPr>
              <p:cNvPr id="86442" name="Line 42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3" name="Line 42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44" name="Line 42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5" name="Line 42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6" name="Line 43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7" name="Line 43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8" name="Line 43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49" name="Line 43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50" name="Rectangle 434"/>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51" name="Group 435"/>
          <p:cNvGrpSpPr>
            <a:grpSpLocks/>
          </p:cNvGrpSpPr>
          <p:nvPr/>
        </p:nvGrpSpPr>
        <p:grpSpPr bwMode="auto">
          <a:xfrm rot="16200000" flipV="1">
            <a:off x="4559300" y="4152901"/>
            <a:ext cx="65087" cy="61912"/>
            <a:chOff x="0" y="2"/>
            <a:chExt cx="20000" cy="19996"/>
          </a:xfrm>
        </p:grpSpPr>
        <p:sp>
          <p:nvSpPr>
            <p:cNvPr id="86452" name="Line 436"/>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53" name="Line 437"/>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54" name="Rectangle 438"/>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55" name="Group 439"/>
          <p:cNvGrpSpPr>
            <a:grpSpLocks/>
          </p:cNvGrpSpPr>
          <p:nvPr/>
        </p:nvGrpSpPr>
        <p:grpSpPr bwMode="auto">
          <a:xfrm rot="16200000" flipV="1">
            <a:off x="4743450" y="4156076"/>
            <a:ext cx="65087" cy="55562"/>
            <a:chOff x="0" y="4"/>
            <a:chExt cx="20000" cy="19992"/>
          </a:xfrm>
        </p:grpSpPr>
        <p:sp>
          <p:nvSpPr>
            <p:cNvPr id="86456" name="Line 440"/>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57" name="Line 441"/>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58" name="Line 442"/>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59" name="Line 443"/>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60" name="Group 444"/>
          <p:cNvGrpSpPr>
            <a:grpSpLocks/>
          </p:cNvGrpSpPr>
          <p:nvPr/>
        </p:nvGrpSpPr>
        <p:grpSpPr bwMode="auto">
          <a:xfrm flipH="1">
            <a:off x="4972050" y="3687763"/>
            <a:ext cx="279400" cy="554037"/>
            <a:chOff x="616" y="2283"/>
            <a:chExt cx="144" cy="276"/>
          </a:xfrm>
        </p:grpSpPr>
        <p:sp>
          <p:nvSpPr>
            <p:cNvPr id="86461" name="Line 445"/>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62" name="Line 446"/>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63" name="Line 447"/>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64" name="Oval 448"/>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465" name="Group 449"/>
          <p:cNvGrpSpPr>
            <a:grpSpLocks/>
          </p:cNvGrpSpPr>
          <p:nvPr/>
        </p:nvGrpSpPr>
        <p:grpSpPr bwMode="auto">
          <a:xfrm>
            <a:off x="4300538" y="4065588"/>
            <a:ext cx="55562" cy="50800"/>
            <a:chOff x="1" y="0"/>
            <a:chExt cx="19999" cy="20000"/>
          </a:xfrm>
        </p:grpSpPr>
        <p:sp>
          <p:nvSpPr>
            <p:cNvPr id="86466" name="Line 4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67" name="Line 4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468" name="Group 452"/>
          <p:cNvGrpSpPr>
            <a:grpSpLocks/>
          </p:cNvGrpSpPr>
          <p:nvPr/>
        </p:nvGrpSpPr>
        <p:grpSpPr bwMode="auto">
          <a:xfrm>
            <a:off x="4225925" y="4065588"/>
            <a:ext cx="55563" cy="50800"/>
            <a:chOff x="1" y="0"/>
            <a:chExt cx="19999" cy="20000"/>
          </a:xfrm>
        </p:grpSpPr>
        <p:sp>
          <p:nvSpPr>
            <p:cNvPr id="86469" name="Line 4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0" name="Line 4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71" name="Line 455"/>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2" name="Line 456"/>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3" name="Line 457"/>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4" name="Line 458"/>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5" name="Line 459"/>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6" name="Line 460"/>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7" name="Line 461"/>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8" name="Line 462"/>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79" name="Line 463"/>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80" name="Rectangle 464"/>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81" name="AutoShape 465"/>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82" name="AutoShape 466"/>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83" name="Rectangle 467"/>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84" name="Rectangle 468"/>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85" name="Rectangle 469"/>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86" name="Rectangle 470"/>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87" name="Rectangle 471"/>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88" name="Group 472"/>
          <p:cNvGrpSpPr>
            <a:grpSpLocks/>
          </p:cNvGrpSpPr>
          <p:nvPr/>
        </p:nvGrpSpPr>
        <p:grpSpPr bwMode="auto">
          <a:xfrm rot="10800000" flipH="1" flipV="1">
            <a:off x="4505325" y="2846388"/>
            <a:ext cx="608013" cy="427037"/>
            <a:chOff x="3380" y="1014"/>
            <a:chExt cx="481" cy="337"/>
          </a:xfrm>
        </p:grpSpPr>
        <p:sp>
          <p:nvSpPr>
            <p:cNvPr id="86489" name="Rectangle 47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90" name="Rectangle 47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91" name="Rectangle 47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492" name="AutoShape 476"/>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93" name="AutoShape 477"/>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494" name="Line 478"/>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495" name="Rectangle 479"/>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496" name="Line 480"/>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6497" name="Rectangle 481"/>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498" name="Group 482"/>
          <p:cNvGrpSpPr>
            <a:grpSpLocks/>
          </p:cNvGrpSpPr>
          <p:nvPr/>
        </p:nvGrpSpPr>
        <p:grpSpPr bwMode="auto">
          <a:xfrm rot="10800000" flipH="1" flipV="1">
            <a:off x="4476750" y="2736850"/>
            <a:ext cx="669925" cy="98425"/>
            <a:chOff x="3118" y="864"/>
            <a:chExt cx="530" cy="48"/>
          </a:xfrm>
        </p:grpSpPr>
        <p:sp>
          <p:nvSpPr>
            <p:cNvPr id="86499" name="Arc 48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00" name="Arc 48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6501" name="Line 485"/>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6502" name="Group 486"/>
          <p:cNvGrpSpPr>
            <a:grpSpLocks/>
          </p:cNvGrpSpPr>
          <p:nvPr/>
        </p:nvGrpSpPr>
        <p:grpSpPr bwMode="auto">
          <a:xfrm rot="10800000" flipH="1" flipV="1">
            <a:off x="4633913" y="3068638"/>
            <a:ext cx="354012" cy="296862"/>
            <a:chOff x="3482" y="1024"/>
            <a:chExt cx="280" cy="236"/>
          </a:xfrm>
        </p:grpSpPr>
        <p:grpSp>
          <p:nvGrpSpPr>
            <p:cNvPr id="86503" name="Group 487"/>
            <p:cNvGrpSpPr>
              <a:grpSpLocks/>
            </p:cNvGrpSpPr>
            <p:nvPr/>
          </p:nvGrpSpPr>
          <p:grpSpPr bwMode="auto">
            <a:xfrm>
              <a:off x="3712" y="1202"/>
              <a:ext cx="50" cy="58"/>
              <a:chOff x="3726" y="878"/>
              <a:chExt cx="50" cy="58"/>
            </a:xfrm>
          </p:grpSpPr>
          <p:sp>
            <p:nvSpPr>
              <p:cNvPr id="86504" name="AutoShape 48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05" name="AutoShape 48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506" name="Group 490"/>
            <p:cNvGrpSpPr>
              <a:grpSpLocks/>
            </p:cNvGrpSpPr>
            <p:nvPr/>
          </p:nvGrpSpPr>
          <p:grpSpPr bwMode="auto">
            <a:xfrm>
              <a:off x="3484" y="1204"/>
              <a:ext cx="48" cy="56"/>
              <a:chOff x="3462" y="734"/>
              <a:chExt cx="48" cy="56"/>
            </a:xfrm>
          </p:grpSpPr>
          <p:sp>
            <p:nvSpPr>
              <p:cNvPr id="86507" name="AutoShape 49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08" name="AutoShape 49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509" name="Group 493"/>
            <p:cNvGrpSpPr>
              <a:grpSpLocks/>
            </p:cNvGrpSpPr>
            <p:nvPr/>
          </p:nvGrpSpPr>
          <p:grpSpPr bwMode="auto">
            <a:xfrm flipV="1">
              <a:off x="3710" y="1024"/>
              <a:ext cx="50" cy="58"/>
              <a:chOff x="3726" y="878"/>
              <a:chExt cx="50" cy="58"/>
            </a:xfrm>
          </p:grpSpPr>
          <p:sp>
            <p:nvSpPr>
              <p:cNvPr id="86510" name="AutoShape 49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11" name="AutoShape 49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6512" name="Group 496"/>
            <p:cNvGrpSpPr>
              <a:grpSpLocks/>
            </p:cNvGrpSpPr>
            <p:nvPr/>
          </p:nvGrpSpPr>
          <p:grpSpPr bwMode="auto">
            <a:xfrm flipV="1">
              <a:off x="3482" y="1026"/>
              <a:ext cx="48" cy="56"/>
              <a:chOff x="3462" y="734"/>
              <a:chExt cx="48" cy="56"/>
            </a:xfrm>
          </p:grpSpPr>
          <p:sp>
            <p:nvSpPr>
              <p:cNvPr id="86513" name="AutoShape 49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14" name="AutoShape 49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6515" name="Line 499"/>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16" name="Line 500"/>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17" name="Line 50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18" name="Line 50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19" name="Line 50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0" name="Line 504"/>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1" name="Line 505"/>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2" name="Line 506"/>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3" name="Line 507"/>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4" name="Line 508"/>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5" name="Line 509"/>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6" name="Line 510"/>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7" name="Line 511"/>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8" name="Oval 512"/>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29" name="Oval 513"/>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31" name="Line 515"/>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6532" name="Group 516"/>
          <p:cNvGrpSpPr>
            <a:grpSpLocks/>
          </p:cNvGrpSpPr>
          <p:nvPr/>
        </p:nvGrpSpPr>
        <p:grpSpPr bwMode="auto">
          <a:xfrm>
            <a:off x="5865813" y="3478213"/>
            <a:ext cx="209550" cy="935037"/>
            <a:chOff x="1" y="-176"/>
            <a:chExt cx="19999" cy="20196"/>
          </a:xfrm>
        </p:grpSpPr>
        <p:grpSp>
          <p:nvGrpSpPr>
            <p:cNvPr id="86533" name="Group 517"/>
            <p:cNvGrpSpPr>
              <a:grpSpLocks/>
            </p:cNvGrpSpPr>
            <p:nvPr/>
          </p:nvGrpSpPr>
          <p:grpSpPr bwMode="auto">
            <a:xfrm>
              <a:off x="3713" y="17968"/>
              <a:ext cx="11736" cy="2052"/>
              <a:chOff x="0" y="0"/>
              <a:chExt cx="20000" cy="20216"/>
            </a:xfrm>
          </p:grpSpPr>
          <p:sp>
            <p:nvSpPr>
              <p:cNvPr id="86534" name="Line 51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35" name="Line 51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36" name="Line 52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537" name="Rectangle 52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38" name="Line 52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39" name="Line 52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0" name="Line 52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1" name="Line 52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6542" name="Group 526"/>
          <p:cNvGrpSpPr>
            <a:grpSpLocks/>
          </p:cNvGrpSpPr>
          <p:nvPr/>
        </p:nvGrpSpPr>
        <p:grpSpPr bwMode="auto">
          <a:xfrm>
            <a:off x="6283325" y="3459163"/>
            <a:ext cx="207963" cy="931862"/>
            <a:chOff x="1" y="-176"/>
            <a:chExt cx="19997" cy="20196"/>
          </a:xfrm>
        </p:grpSpPr>
        <p:grpSp>
          <p:nvGrpSpPr>
            <p:cNvPr id="86543" name="Group 527"/>
            <p:cNvGrpSpPr>
              <a:grpSpLocks/>
            </p:cNvGrpSpPr>
            <p:nvPr/>
          </p:nvGrpSpPr>
          <p:grpSpPr bwMode="auto">
            <a:xfrm>
              <a:off x="3713" y="17968"/>
              <a:ext cx="11615" cy="2052"/>
              <a:chOff x="0" y="0"/>
              <a:chExt cx="19998" cy="20216"/>
            </a:xfrm>
          </p:grpSpPr>
          <p:sp>
            <p:nvSpPr>
              <p:cNvPr id="86544" name="Line 52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5" name="Line 52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6" name="Line 53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547" name="Rectangle 53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8" name="Line 53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49" name="Line 53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50" name="Line 53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51" name="Line 53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6552" name="Line 536"/>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53" name="Line 537"/>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54" name="AutoShape 538"/>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6555" name="Oval 539"/>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56" name="Text Box 540"/>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6557" name="Text Box 541"/>
          <p:cNvSpPr txBox="1">
            <a:spLocks noChangeArrowheads="1"/>
          </p:cNvSpPr>
          <p:nvPr/>
        </p:nvSpPr>
        <p:spPr bwMode="auto">
          <a:xfrm>
            <a:off x="4975225" y="5400675"/>
            <a:ext cx="4143375"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Start Valve Shifted, Cylinder Extending </a:t>
            </a:r>
            <a:r>
              <a:rPr lang="en-US" sz="1400"/>
              <a:t> </a:t>
            </a:r>
          </a:p>
        </p:txBody>
      </p:sp>
      <p:sp>
        <p:nvSpPr>
          <p:cNvPr id="86558" name="Text Box 542"/>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6559" name="Oval 543"/>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60" name="Oval 544"/>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61" name="Line 545"/>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562" name="Line 546"/>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6606" name="Text Box 590"/>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4" name="Slide Number Placeholder 3"/>
          <p:cNvSpPr>
            <a:spLocks noGrp="1"/>
          </p:cNvSpPr>
          <p:nvPr>
            <p:ph type="sldNum" sz="quarter" idx="12"/>
          </p:nvPr>
        </p:nvSpPr>
        <p:spPr/>
        <p:txBody>
          <a:bodyPr/>
          <a:lstStyle/>
          <a:p>
            <a:fld id="{CF06CD34-4649-D447-8CB7-55A7E9A81001}" type="slidenum">
              <a:rPr lang="en-US"/>
              <a:pPr/>
              <a:t>28</a:t>
            </a:fld>
            <a:endParaRPr lang="en-US"/>
          </a:p>
        </p:txBody>
      </p:sp>
      <p:sp>
        <p:nvSpPr>
          <p:cNvPr id="87042"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43"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7044"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7045"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87046" name="Rectangle 6"/>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47" name="AutoShape 7"/>
          <p:cNvSpPr>
            <a:spLocks/>
          </p:cNvSpPr>
          <p:nvPr/>
        </p:nvSpPr>
        <p:spPr bwMode="auto">
          <a:xfrm rot="5400000" flipV="1">
            <a:off x="8410575" y="2770188"/>
            <a:ext cx="122237" cy="484188"/>
          </a:xfrm>
          <a:prstGeom prst="leftBracket">
            <a:avLst>
              <a:gd name="adj" fmla="val 0"/>
            </a:avLst>
          </a:prstGeom>
          <a:solidFill>
            <a:srgbClr val="FFCC99"/>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48" name="AutoShape 8"/>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49" name="Rectangle 9"/>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50" name="Rectangle 10"/>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51" name="Rectangle 11"/>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52" name="Rectangle 12"/>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53" name="Rectangle 13"/>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054" name="Group 14"/>
          <p:cNvGrpSpPr>
            <a:grpSpLocks/>
          </p:cNvGrpSpPr>
          <p:nvPr/>
        </p:nvGrpSpPr>
        <p:grpSpPr bwMode="auto">
          <a:xfrm rot="10800000" flipV="1">
            <a:off x="7959725" y="3201988"/>
            <a:ext cx="608013" cy="427037"/>
            <a:chOff x="3380" y="1014"/>
            <a:chExt cx="481" cy="337"/>
          </a:xfrm>
        </p:grpSpPr>
        <p:sp>
          <p:nvSpPr>
            <p:cNvPr id="87055" name="Rectangle 1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56" name="Rectangle 1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57" name="Rectangle 1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058" name="AutoShape 18"/>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59" name="AutoShape 19"/>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60" name="Line 20"/>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061" name="Rectangle 21"/>
          <p:cNvSpPr>
            <a:spLocks noChangeArrowheads="1"/>
          </p:cNvSpPr>
          <p:nvPr/>
        </p:nvSpPr>
        <p:spPr bwMode="auto">
          <a:xfrm rot="-21600000">
            <a:off x="8648700" y="3086100"/>
            <a:ext cx="66675" cy="682625"/>
          </a:xfrm>
          <a:prstGeom prst="rect">
            <a:avLst/>
          </a:prstGeom>
          <a:solidFill>
            <a:srgbClr val="FFCC99"/>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62" name="Line 22"/>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063" name="Rectangle 23"/>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064" name="Group 24"/>
          <p:cNvGrpSpPr>
            <a:grpSpLocks/>
          </p:cNvGrpSpPr>
          <p:nvPr/>
        </p:nvGrpSpPr>
        <p:grpSpPr bwMode="auto">
          <a:xfrm rot="10800000" flipV="1">
            <a:off x="7929563" y="3092450"/>
            <a:ext cx="669925" cy="98425"/>
            <a:chOff x="3118" y="864"/>
            <a:chExt cx="530" cy="48"/>
          </a:xfrm>
        </p:grpSpPr>
        <p:sp>
          <p:nvSpPr>
            <p:cNvPr id="87065" name="Arc 2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99"/>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66" name="Arc 2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99"/>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7067" name="Line 27"/>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7068" name="Group 28"/>
          <p:cNvGrpSpPr>
            <a:grpSpLocks/>
          </p:cNvGrpSpPr>
          <p:nvPr/>
        </p:nvGrpSpPr>
        <p:grpSpPr bwMode="auto">
          <a:xfrm rot="10800000" flipV="1">
            <a:off x="8085138" y="3424238"/>
            <a:ext cx="354012" cy="296862"/>
            <a:chOff x="3482" y="1024"/>
            <a:chExt cx="280" cy="236"/>
          </a:xfrm>
        </p:grpSpPr>
        <p:grpSp>
          <p:nvGrpSpPr>
            <p:cNvPr id="87069" name="Group 29"/>
            <p:cNvGrpSpPr>
              <a:grpSpLocks/>
            </p:cNvGrpSpPr>
            <p:nvPr/>
          </p:nvGrpSpPr>
          <p:grpSpPr bwMode="auto">
            <a:xfrm>
              <a:off x="3712" y="1202"/>
              <a:ext cx="50" cy="58"/>
              <a:chOff x="3726" y="878"/>
              <a:chExt cx="50" cy="58"/>
            </a:xfrm>
          </p:grpSpPr>
          <p:sp>
            <p:nvSpPr>
              <p:cNvPr id="87070" name="AutoShape 3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71" name="AutoShape 3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072" name="Group 32"/>
            <p:cNvGrpSpPr>
              <a:grpSpLocks/>
            </p:cNvGrpSpPr>
            <p:nvPr/>
          </p:nvGrpSpPr>
          <p:grpSpPr bwMode="auto">
            <a:xfrm>
              <a:off x="3484" y="1204"/>
              <a:ext cx="48" cy="56"/>
              <a:chOff x="3462" y="734"/>
              <a:chExt cx="48" cy="56"/>
            </a:xfrm>
          </p:grpSpPr>
          <p:sp>
            <p:nvSpPr>
              <p:cNvPr id="87073" name="AutoShape 3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74" name="AutoShape 3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075" name="Group 35"/>
            <p:cNvGrpSpPr>
              <a:grpSpLocks/>
            </p:cNvGrpSpPr>
            <p:nvPr/>
          </p:nvGrpSpPr>
          <p:grpSpPr bwMode="auto">
            <a:xfrm flipV="1">
              <a:off x="3710" y="1024"/>
              <a:ext cx="50" cy="58"/>
              <a:chOff x="3726" y="878"/>
              <a:chExt cx="50" cy="58"/>
            </a:xfrm>
          </p:grpSpPr>
          <p:sp>
            <p:nvSpPr>
              <p:cNvPr id="87076" name="AutoShape 3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77" name="AutoShape 3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078" name="Group 38"/>
            <p:cNvGrpSpPr>
              <a:grpSpLocks/>
            </p:cNvGrpSpPr>
            <p:nvPr/>
          </p:nvGrpSpPr>
          <p:grpSpPr bwMode="auto">
            <a:xfrm flipV="1">
              <a:off x="3482" y="1026"/>
              <a:ext cx="48" cy="56"/>
              <a:chOff x="3462" y="734"/>
              <a:chExt cx="48" cy="56"/>
            </a:xfrm>
          </p:grpSpPr>
          <p:sp>
            <p:nvSpPr>
              <p:cNvPr id="87079" name="AutoShape 3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080" name="AutoShape 4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7081" name="Rectangle 41"/>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082" name="Group 42"/>
          <p:cNvGrpSpPr>
            <a:grpSpLocks/>
          </p:cNvGrpSpPr>
          <p:nvPr/>
        </p:nvGrpSpPr>
        <p:grpSpPr bwMode="auto">
          <a:xfrm>
            <a:off x="1968500" y="1200150"/>
            <a:ext cx="117475" cy="355600"/>
            <a:chOff x="0" y="0"/>
            <a:chExt cx="20000" cy="20000"/>
          </a:xfrm>
        </p:grpSpPr>
        <p:sp>
          <p:nvSpPr>
            <p:cNvPr id="87083" name="Rectangle 43"/>
            <p:cNvSpPr>
              <a:spLocks noChangeArrowheads="1"/>
            </p:cNvSpPr>
            <p:nvPr/>
          </p:nvSpPr>
          <p:spPr bwMode="auto">
            <a:xfrm>
              <a:off x="0" y="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84" name="Rectangle 44"/>
            <p:cNvSpPr>
              <a:spLocks noChangeArrowheads="1"/>
            </p:cNvSpPr>
            <p:nvPr/>
          </p:nvSpPr>
          <p:spPr bwMode="auto">
            <a:xfrm>
              <a:off x="0" y="1199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085" name="Group 45"/>
          <p:cNvGrpSpPr>
            <a:grpSpLocks/>
          </p:cNvGrpSpPr>
          <p:nvPr/>
        </p:nvGrpSpPr>
        <p:grpSpPr bwMode="auto">
          <a:xfrm>
            <a:off x="838200" y="1200150"/>
            <a:ext cx="1292225" cy="355600"/>
            <a:chOff x="1167" y="756"/>
            <a:chExt cx="814" cy="224"/>
          </a:xfrm>
        </p:grpSpPr>
        <p:sp>
          <p:nvSpPr>
            <p:cNvPr id="87086" name="Rectangle 46"/>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87" name="Rectangle 47"/>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088" name="Rectangle 48"/>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89" name="Line 49"/>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0" name="Line 50"/>
          <p:cNvSpPr>
            <a:spLocks noChangeShapeType="1"/>
          </p:cNvSpPr>
          <p:nvPr/>
        </p:nvSpPr>
        <p:spPr bwMode="auto">
          <a:xfrm flipH="1">
            <a:off x="1920875" y="2233613"/>
            <a:ext cx="76200" cy="35718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1" name="Line 51"/>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2" name="Line 52"/>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3" name="Rectangle 53"/>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4" name="Line 54"/>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5" name="Line 55"/>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6" name="Line 56"/>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7" name="Line 57"/>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8" name="Rectangle 58"/>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099" name="Rectangle 59"/>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0" name="Line 60"/>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1" name="Line 61"/>
          <p:cNvSpPr>
            <a:spLocks noChangeShapeType="1"/>
          </p:cNvSpPr>
          <p:nvPr/>
        </p:nvSpPr>
        <p:spPr bwMode="auto">
          <a:xfrm flipV="1">
            <a:off x="2001838" y="1555750"/>
            <a:ext cx="0" cy="696913"/>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2" name="Line 62"/>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3" name="Line 63"/>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4" name="Line 64"/>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05" name="Group 65"/>
          <p:cNvGrpSpPr>
            <a:grpSpLocks/>
          </p:cNvGrpSpPr>
          <p:nvPr/>
        </p:nvGrpSpPr>
        <p:grpSpPr bwMode="auto">
          <a:xfrm>
            <a:off x="1855788" y="2582863"/>
            <a:ext cx="147637" cy="661987"/>
            <a:chOff x="1" y="-176"/>
            <a:chExt cx="19999" cy="20196"/>
          </a:xfrm>
        </p:grpSpPr>
        <p:grpSp>
          <p:nvGrpSpPr>
            <p:cNvPr id="87106" name="Group 66"/>
            <p:cNvGrpSpPr>
              <a:grpSpLocks/>
            </p:cNvGrpSpPr>
            <p:nvPr/>
          </p:nvGrpSpPr>
          <p:grpSpPr bwMode="auto">
            <a:xfrm>
              <a:off x="3713" y="17968"/>
              <a:ext cx="11736" cy="2052"/>
              <a:chOff x="0" y="0"/>
              <a:chExt cx="20000" cy="20216"/>
            </a:xfrm>
          </p:grpSpPr>
          <p:sp>
            <p:nvSpPr>
              <p:cNvPr id="87107" name="Line 67"/>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8" name="Line 68"/>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09" name="Line 69"/>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10" name="Rectangle 70"/>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1" name="Line 71"/>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2" name="Line 72"/>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3" name="Line 73"/>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4" name="Line 74"/>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115" name="Group 75"/>
          <p:cNvGrpSpPr>
            <a:grpSpLocks/>
          </p:cNvGrpSpPr>
          <p:nvPr/>
        </p:nvGrpSpPr>
        <p:grpSpPr bwMode="auto">
          <a:xfrm>
            <a:off x="2146300" y="2581275"/>
            <a:ext cx="147638" cy="660400"/>
            <a:chOff x="1" y="-176"/>
            <a:chExt cx="19997" cy="20196"/>
          </a:xfrm>
        </p:grpSpPr>
        <p:grpSp>
          <p:nvGrpSpPr>
            <p:cNvPr id="87116" name="Group 76"/>
            <p:cNvGrpSpPr>
              <a:grpSpLocks/>
            </p:cNvGrpSpPr>
            <p:nvPr/>
          </p:nvGrpSpPr>
          <p:grpSpPr bwMode="auto">
            <a:xfrm>
              <a:off x="3713" y="17968"/>
              <a:ext cx="11615" cy="2052"/>
              <a:chOff x="0" y="0"/>
              <a:chExt cx="19998" cy="20216"/>
            </a:xfrm>
          </p:grpSpPr>
          <p:sp>
            <p:nvSpPr>
              <p:cNvPr id="87117" name="Line 77"/>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8" name="Line 78"/>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19" name="Line 79"/>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20" name="Rectangle 80"/>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1" name="Line 81"/>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2" name="Line 82"/>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3" name="Line 83"/>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4" name="Line 84"/>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25" name="Line 85"/>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6" name="Line 86"/>
          <p:cNvSpPr>
            <a:spLocks noChangeShapeType="1"/>
          </p:cNvSpPr>
          <p:nvPr/>
        </p:nvSpPr>
        <p:spPr bwMode="auto">
          <a:xfrm flipH="1" flipV="1">
            <a:off x="3784600" y="2068513"/>
            <a:ext cx="0" cy="320675"/>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7" name="Line 87"/>
          <p:cNvSpPr>
            <a:spLocks noChangeShapeType="1"/>
          </p:cNvSpPr>
          <p:nvPr/>
        </p:nvSpPr>
        <p:spPr bwMode="auto">
          <a:xfrm>
            <a:off x="2203450" y="2071688"/>
            <a:ext cx="1566863" cy="6350"/>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8" name="Line 8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29" name="Line 8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30" name="Line 9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31" name="Group 91"/>
          <p:cNvGrpSpPr>
            <a:grpSpLocks/>
          </p:cNvGrpSpPr>
          <p:nvPr/>
        </p:nvGrpSpPr>
        <p:grpSpPr bwMode="auto">
          <a:xfrm>
            <a:off x="2089150" y="2019300"/>
            <a:ext cx="123825" cy="58738"/>
            <a:chOff x="0" y="0"/>
            <a:chExt cx="20000" cy="20000"/>
          </a:xfrm>
        </p:grpSpPr>
        <p:sp>
          <p:nvSpPr>
            <p:cNvPr id="87132" name="Arc 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33" name="Arc 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34" name="Line 94"/>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35" name="Group 95"/>
          <p:cNvGrpSpPr>
            <a:grpSpLocks/>
          </p:cNvGrpSpPr>
          <p:nvPr/>
        </p:nvGrpSpPr>
        <p:grpSpPr bwMode="auto">
          <a:xfrm>
            <a:off x="1938338" y="1663700"/>
            <a:ext cx="123825" cy="60325"/>
            <a:chOff x="0" y="0"/>
            <a:chExt cx="20000" cy="20000"/>
          </a:xfrm>
        </p:grpSpPr>
        <p:sp>
          <p:nvSpPr>
            <p:cNvPr id="87136" name="Arc 9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37" name="Arc 9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38" name="Line 98"/>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39" name="Line 99"/>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40" name="Line 100"/>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41" name="AutoShape 101"/>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142" name="AutoShape 102"/>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7143" name="Group 103"/>
          <p:cNvGrpSpPr>
            <a:grpSpLocks/>
          </p:cNvGrpSpPr>
          <p:nvPr/>
        </p:nvGrpSpPr>
        <p:grpSpPr bwMode="auto">
          <a:xfrm>
            <a:off x="1651000" y="2487613"/>
            <a:ext cx="193675" cy="192087"/>
            <a:chOff x="1149" y="1861"/>
            <a:chExt cx="136" cy="135"/>
          </a:xfrm>
        </p:grpSpPr>
        <p:grpSp>
          <p:nvGrpSpPr>
            <p:cNvPr id="87144" name="Group 104"/>
            <p:cNvGrpSpPr>
              <a:grpSpLocks/>
            </p:cNvGrpSpPr>
            <p:nvPr/>
          </p:nvGrpSpPr>
          <p:grpSpPr bwMode="auto">
            <a:xfrm>
              <a:off x="1228" y="1898"/>
              <a:ext cx="37" cy="33"/>
              <a:chOff x="1" y="0"/>
              <a:chExt cx="19999" cy="20000"/>
            </a:xfrm>
          </p:grpSpPr>
          <p:sp>
            <p:nvSpPr>
              <p:cNvPr id="87145" name="Line 10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46" name="Line 10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147" name="Group 107"/>
            <p:cNvGrpSpPr>
              <a:grpSpLocks/>
            </p:cNvGrpSpPr>
            <p:nvPr/>
          </p:nvGrpSpPr>
          <p:grpSpPr bwMode="auto">
            <a:xfrm>
              <a:off x="1178" y="1898"/>
              <a:ext cx="37" cy="33"/>
              <a:chOff x="1" y="0"/>
              <a:chExt cx="19999" cy="20000"/>
            </a:xfrm>
          </p:grpSpPr>
          <p:sp>
            <p:nvSpPr>
              <p:cNvPr id="87148" name="Line 10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49" name="Line 10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50" name="Line 110"/>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1" name="Line 111"/>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2" name="Line 112"/>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3" name="Line 113"/>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4" name="Line 114"/>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5" name="Line 115"/>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56" name="AutoShape 116"/>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157" name="Line 11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8" name="Line 11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59" name="Rectangle 11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0" name="Line 12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1" name="Line 12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162" name="Line 122"/>
          <p:cNvSpPr>
            <a:spLocks noChangeShapeType="1"/>
          </p:cNvSpPr>
          <p:nvPr/>
        </p:nvSpPr>
        <p:spPr bwMode="auto">
          <a:xfrm flipH="1">
            <a:off x="3605213" y="2390775"/>
            <a:ext cx="149225" cy="1588"/>
          </a:xfrm>
          <a:prstGeom prst="line">
            <a:avLst/>
          </a:prstGeom>
          <a:noFill/>
          <a:ln w="25400">
            <a:solidFill>
              <a:srgbClr val="FFCC66"/>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3" name="Line 12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4" name="Rectangle 12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5" name="Line 125"/>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6" name="Line 12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167" name="Line 12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68" name="Rectangle 12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69" name="Group 129"/>
          <p:cNvGrpSpPr>
            <a:grpSpLocks/>
          </p:cNvGrpSpPr>
          <p:nvPr/>
        </p:nvGrpSpPr>
        <p:grpSpPr bwMode="auto">
          <a:xfrm rot="16200000" flipV="1">
            <a:off x="929481" y="3059907"/>
            <a:ext cx="46037" cy="44450"/>
            <a:chOff x="0" y="2"/>
            <a:chExt cx="20000" cy="19996"/>
          </a:xfrm>
        </p:grpSpPr>
        <p:sp>
          <p:nvSpPr>
            <p:cNvPr id="87170" name="Line 13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71" name="Line 13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72" name="Rectangle 13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73" name="Group 133"/>
          <p:cNvGrpSpPr>
            <a:grpSpLocks/>
          </p:cNvGrpSpPr>
          <p:nvPr/>
        </p:nvGrpSpPr>
        <p:grpSpPr bwMode="auto">
          <a:xfrm rot="16200000" flipV="1">
            <a:off x="1059656" y="3063082"/>
            <a:ext cx="46037" cy="38100"/>
            <a:chOff x="0" y="4"/>
            <a:chExt cx="20000" cy="19992"/>
          </a:xfrm>
        </p:grpSpPr>
        <p:sp>
          <p:nvSpPr>
            <p:cNvPr id="87174" name="Line 13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75" name="Line 13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76" name="Line 13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77" name="Line 13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178" name="Group 138"/>
          <p:cNvGrpSpPr>
            <a:grpSpLocks/>
          </p:cNvGrpSpPr>
          <p:nvPr/>
        </p:nvGrpSpPr>
        <p:grpSpPr bwMode="auto">
          <a:xfrm flipH="1">
            <a:off x="1222375" y="2730500"/>
            <a:ext cx="196850" cy="392113"/>
            <a:chOff x="616" y="2283"/>
            <a:chExt cx="144" cy="276"/>
          </a:xfrm>
        </p:grpSpPr>
        <p:sp>
          <p:nvSpPr>
            <p:cNvPr id="87179" name="Line 13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80" name="Line 14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81" name="Line 14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82" name="Oval 14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183" name="Group 143"/>
          <p:cNvGrpSpPr>
            <a:grpSpLocks/>
          </p:cNvGrpSpPr>
          <p:nvPr/>
        </p:nvGrpSpPr>
        <p:grpSpPr bwMode="auto">
          <a:xfrm>
            <a:off x="746125" y="2998788"/>
            <a:ext cx="39688" cy="34925"/>
            <a:chOff x="1" y="0"/>
            <a:chExt cx="19999" cy="20000"/>
          </a:xfrm>
        </p:grpSpPr>
        <p:sp>
          <p:nvSpPr>
            <p:cNvPr id="87184" name="Line 14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85" name="Line 14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186" name="Group 146"/>
          <p:cNvGrpSpPr>
            <a:grpSpLocks/>
          </p:cNvGrpSpPr>
          <p:nvPr/>
        </p:nvGrpSpPr>
        <p:grpSpPr bwMode="auto">
          <a:xfrm>
            <a:off x="692150" y="2998788"/>
            <a:ext cx="39688" cy="34925"/>
            <a:chOff x="1" y="0"/>
            <a:chExt cx="19999" cy="20000"/>
          </a:xfrm>
        </p:grpSpPr>
        <p:sp>
          <p:nvSpPr>
            <p:cNvPr id="87187" name="Line 14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88" name="Line 14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189" name="Line 14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0" name="Line 15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1" name="Line 15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2" name="Line 15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3" name="Line 15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4" name="Line 15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5" name="Oval 155"/>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6" name="Line 156"/>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7" name="Oval 157"/>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8" name="Line 158"/>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199" name="Line 159"/>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0" name="Line 160"/>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1" name="Line 161"/>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2" name="Line 162"/>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3" name="Rectangle 163"/>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04" name="Group 164"/>
          <p:cNvGrpSpPr>
            <a:grpSpLocks/>
          </p:cNvGrpSpPr>
          <p:nvPr/>
        </p:nvGrpSpPr>
        <p:grpSpPr bwMode="auto">
          <a:xfrm>
            <a:off x="2032000" y="3759200"/>
            <a:ext cx="96838" cy="355600"/>
            <a:chOff x="0" y="0"/>
            <a:chExt cx="20000" cy="20000"/>
          </a:xfrm>
        </p:grpSpPr>
        <p:sp>
          <p:nvSpPr>
            <p:cNvPr id="87205" name="Rectangle 165"/>
            <p:cNvSpPr>
              <a:spLocks noChangeArrowheads="1"/>
            </p:cNvSpPr>
            <p:nvPr/>
          </p:nvSpPr>
          <p:spPr bwMode="auto">
            <a:xfrm>
              <a:off x="0" y="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6" name="Rectangle 166"/>
            <p:cNvSpPr>
              <a:spLocks noChangeArrowheads="1"/>
            </p:cNvSpPr>
            <p:nvPr/>
          </p:nvSpPr>
          <p:spPr bwMode="auto">
            <a:xfrm>
              <a:off x="0" y="1199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207" name="Group 167"/>
          <p:cNvGrpSpPr>
            <a:grpSpLocks/>
          </p:cNvGrpSpPr>
          <p:nvPr/>
        </p:nvGrpSpPr>
        <p:grpSpPr bwMode="auto">
          <a:xfrm>
            <a:off x="917575" y="3759200"/>
            <a:ext cx="1292225" cy="355600"/>
            <a:chOff x="1008" y="956"/>
            <a:chExt cx="907" cy="250"/>
          </a:xfrm>
        </p:grpSpPr>
        <p:sp>
          <p:nvSpPr>
            <p:cNvPr id="87208" name="Rectangle 168"/>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09" name="Rectangle 169"/>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10" name="Rectangle 170"/>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1" name="Line 171"/>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2" name="Line 172"/>
          <p:cNvSpPr>
            <a:spLocks noChangeShapeType="1"/>
          </p:cNvSpPr>
          <p:nvPr/>
        </p:nvSpPr>
        <p:spPr bwMode="auto">
          <a:xfrm flipH="1">
            <a:off x="1981200" y="4792663"/>
            <a:ext cx="76200" cy="35718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3" name="Line 173"/>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4" name="Line 174"/>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5" name="Rectangle 175"/>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6" name="Line 176"/>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7" name="Line 177"/>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8" name="Line 178"/>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19" name="Line 179"/>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0" name="Rectangle 180"/>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1" name="Rectangle 181"/>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2" name="Line 182"/>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3" name="Line 183"/>
          <p:cNvSpPr>
            <a:spLocks noChangeShapeType="1"/>
          </p:cNvSpPr>
          <p:nvPr/>
        </p:nvSpPr>
        <p:spPr bwMode="auto">
          <a:xfrm flipV="1">
            <a:off x="2058988" y="4114800"/>
            <a:ext cx="6350" cy="677863"/>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4" name="Line 184"/>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5" name="Line 185"/>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26" name="Line 186"/>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27" name="Group 187"/>
          <p:cNvGrpSpPr>
            <a:grpSpLocks/>
          </p:cNvGrpSpPr>
          <p:nvPr/>
        </p:nvGrpSpPr>
        <p:grpSpPr bwMode="auto">
          <a:xfrm>
            <a:off x="1916113" y="5141913"/>
            <a:ext cx="147637" cy="661987"/>
            <a:chOff x="1" y="-176"/>
            <a:chExt cx="19999" cy="20196"/>
          </a:xfrm>
        </p:grpSpPr>
        <p:grpSp>
          <p:nvGrpSpPr>
            <p:cNvPr id="87228" name="Group 188"/>
            <p:cNvGrpSpPr>
              <a:grpSpLocks/>
            </p:cNvGrpSpPr>
            <p:nvPr/>
          </p:nvGrpSpPr>
          <p:grpSpPr bwMode="auto">
            <a:xfrm>
              <a:off x="3713" y="17968"/>
              <a:ext cx="11736" cy="2052"/>
              <a:chOff x="0" y="0"/>
              <a:chExt cx="20000" cy="20216"/>
            </a:xfrm>
          </p:grpSpPr>
          <p:sp>
            <p:nvSpPr>
              <p:cNvPr id="87229" name="Line 18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0" name="Line 19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1" name="Line 19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32" name="Rectangle 19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3" name="Line 19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4" name="Line 19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5" name="Line 19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36" name="Line 19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237" name="Group 197"/>
          <p:cNvGrpSpPr>
            <a:grpSpLocks/>
          </p:cNvGrpSpPr>
          <p:nvPr/>
        </p:nvGrpSpPr>
        <p:grpSpPr bwMode="auto">
          <a:xfrm>
            <a:off x="2201863" y="5143500"/>
            <a:ext cx="147637" cy="660400"/>
            <a:chOff x="1" y="-176"/>
            <a:chExt cx="19997" cy="20196"/>
          </a:xfrm>
        </p:grpSpPr>
        <p:grpSp>
          <p:nvGrpSpPr>
            <p:cNvPr id="87238" name="Group 198"/>
            <p:cNvGrpSpPr>
              <a:grpSpLocks/>
            </p:cNvGrpSpPr>
            <p:nvPr/>
          </p:nvGrpSpPr>
          <p:grpSpPr bwMode="auto">
            <a:xfrm>
              <a:off x="3713" y="17968"/>
              <a:ext cx="11615" cy="2052"/>
              <a:chOff x="0" y="0"/>
              <a:chExt cx="19998" cy="20216"/>
            </a:xfrm>
          </p:grpSpPr>
          <p:sp>
            <p:nvSpPr>
              <p:cNvPr id="87239" name="Line 19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0" name="Line 20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1" name="Line 20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42" name="Rectangle 20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3" name="Line 20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4" name="Line 20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5" name="Line 20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6" name="Line 20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47" name="Line 207"/>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8" name="Line 208"/>
          <p:cNvSpPr>
            <a:spLocks noChangeShapeType="1"/>
          </p:cNvSpPr>
          <p:nvPr/>
        </p:nvSpPr>
        <p:spPr bwMode="auto">
          <a:xfrm>
            <a:off x="2252663" y="4619625"/>
            <a:ext cx="1079500" cy="4763"/>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49" name="Oval 209"/>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50" name="Line 21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51" name="Line 21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52" name="Group 212"/>
          <p:cNvGrpSpPr>
            <a:grpSpLocks/>
          </p:cNvGrpSpPr>
          <p:nvPr/>
        </p:nvGrpSpPr>
        <p:grpSpPr bwMode="auto">
          <a:xfrm>
            <a:off x="2149475" y="4578350"/>
            <a:ext cx="123825" cy="58738"/>
            <a:chOff x="0" y="0"/>
            <a:chExt cx="20000" cy="20000"/>
          </a:xfrm>
        </p:grpSpPr>
        <p:sp>
          <p:nvSpPr>
            <p:cNvPr id="87253" name="Arc 21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54" name="Arc 21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55" name="Line 215"/>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56" name="Group 216"/>
          <p:cNvGrpSpPr>
            <a:grpSpLocks/>
          </p:cNvGrpSpPr>
          <p:nvPr/>
        </p:nvGrpSpPr>
        <p:grpSpPr bwMode="auto">
          <a:xfrm>
            <a:off x="2001838" y="4219575"/>
            <a:ext cx="123825" cy="60325"/>
            <a:chOff x="0" y="0"/>
            <a:chExt cx="20000" cy="20000"/>
          </a:xfrm>
        </p:grpSpPr>
        <p:sp>
          <p:nvSpPr>
            <p:cNvPr id="87257" name="Arc 2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58" name="Arc 2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59" name="Line 219"/>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60" name="Line 220"/>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61" name="AutoShape 221"/>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262" name="AutoShape 222"/>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7263" name="Group 223"/>
          <p:cNvGrpSpPr>
            <a:grpSpLocks/>
          </p:cNvGrpSpPr>
          <p:nvPr/>
        </p:nvGrpSpPr>
        <p:grpSpPr bwMode="auto">
          <a:xfrm>
            <a:off x="1711325" y="5046663"/>
            <a:ext cx="193675" cy="192087"/>
            <a:chOff x="1149" y="1861"/>
            <a:chExt cx="136" cy="135"/>
          </a:xfrm>
        </p:grpSpPr>
        <p:grpSp>
          <p:nvGrpSpPr>
            <p:cNvPr id="87264" name="Group 224"/>
            <p:cNvGrpSpPr>
              <a:grpSpLocks/>
            </p:cNvGrpSpPr>
            <p:nvPr/>
          </p:nvGrpSpPr>
          <p:grpSpPr bwMode="auto">
            <a:xfrm>
              <a:off x="1228" y="1898"/>
              <a:ext cx="37" cy="33"/>
              <a:chOff x="1" y="0"/>
              <a:chExt cx="19999" cy="20000"/>
            </a:xfrm>
          </p:grpSpPr>
          <p:sp>
            <p:nvSpPr>
              <p:cNvPr id="87265" name="Line 2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66" name="Line 2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267" name="Group 227"/>
            <p:cNvGrpSpPr>
              <a:grpSpLocks/>
            </p:cNvGrpSpPr>
            <p:nvPr/>
          </p:nvGrpSpPr>
          <p:grpSpPr bwMode="auto">
            <a:xfrm>
              <a:off x="1178" y="1898"/>
              <a:ext cx="37" cy="33"/>
              <a:chOff x="1" y="0"/>
              <a:chExt cx="19999" cy="20000"/>
            </a:xfrm>
          </p:grpSpPr>
          <p:sp>
            <p:nvSpPr>
              <p:cNvPr id="87268" name="Line 2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69" name="Line 2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70" name="Line 230"/>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71" name="Line 231"/>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72" name="Line 232"/>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73" name="Line 233"/>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74" name="Line 234"/>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75" name="Line 235"/>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76" name="AutoShape 236"/>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277" name="Rectangle 237"/>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78" name="Group 238"/>
          <p:cNvGrpSpPr>
            <a:grpSpLocks/>
          </p:cNvGrpSpPr>
          <p:nvPr/>
        </p:nvGrpSpPr>
        <p:grpSpPr bwMode="auto">
          <a:xfrm rot="16200000" flipV="1">
            <a:off x="973931" y="5618957"/>
            <a:ext cx="46037" cy="44450"/>
            <a:chOff x="0" y="2"/>
            <a:chExt cx="20000" cy="19996"/>
          </a:xfrm>
        </p:grpSpPr>
        <p:sp>
          <p:nvSpPr>
            <p:cNvPr id="87279" name="Line 23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80" name="Line 24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81" name="Rectangle 241"/>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82" name="Group 242"/>
          <p:cNvGrpSpPr>
            <a:grpSpLocks/>
          </p:cNvGrpSpPr>
          <p:nvPr/>
        </p:nvGrpSpPr>
        <p:grpSpPr bwMode="auto">
          <a:xfrm rot="16200000" flipV="1">
            <a:off x="1104106" y="5622132"/>
            <a:ext cx="46037" cy="38100"/>
            <a:chOff x="0" y="4"/>
            <a:chExt cx="20000" cy="19992"/>
          </a:xfrm>
        </p:grpSpPr>
        <p:sp>
          <p:nvSpPr>
            <p:cNvPr id="87283" name="Line 24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84" name="Line 24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85" name="Line 245"/>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86" name="Line 246"/>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287" name="Group 247"/>
          <p:cNvGrpSpPr>
            <a:grpSpLocks/>
          </p:cNvGrpSpPr>
          <p:nvPr/>
        </p:nvGrpSpPr>
        <p:grpSpPr bwMode="auto">
          <a:xfrm flipH="1">
            <a:off x="1266825" y="5289550"/>
            <a:ext cx="196850" cy="392113"/>
            <a:chOff x="616" y="2283"/>
            <a:chExt cx="144" cy="276"/>
          </a:xfrm>
        </p:grpSpPr>
        <p:sp>
          <p:nvSpPr>
            <p:cNvPr id="87288" name="Line 24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89" name="Line 24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90" name="Line 25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91" name="Oval 25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292" name="Group 252"/>
          <p:cNvGrpSpPr>
            <a:grpSpLocks/>
          </p:cNvGrpSpPr>
          <p:nvPr/>
        </p:nvGrpSpPr>
        <p:grpSpPr bwMode="auto">
          <a:xfrm>
            <a:off x="790575" y="5557838"/>
            <a:ext cx="39688" cy="34925"/>
            <a:chOff x="1" y="0"/>
            <a:chExt cx="19999" cy="20000"/>
          </a:xfrm>
        </p:grpSpPr>
        <p:sp>
          <p:nvSpPr>
            <p:cNvPr id="87293" name="Line 2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94" name="Line 2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295" name="Group 255"/>
          <p:cNvGrpSpPr>
            <a:grpSpLocks/>
          </p:cNvGrpSpPr>
          <p:nvPr/>
        </p:nvGrpSpPr>
        <p:grpSpPr bwMode="auto">
          <a:xfrm>
            <a:off x="736600" y="5557838"/>
            <a:ext cx="39688" cy="34925"/>
            <a:chOff x="1" y="0"/>
            <a:chExt cx="19999" cy="20000"/>
          </a:xfrm>
        </p:grpSpPr>
        <p:sp>
          <p:nvSpPr>
            <p:cNvPr id="87296" name="Line 2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97" name="Line 2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298" name="Line 258"/>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299" name="Line 259"/>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0" name="Line 260"/>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1" name="Line 261"/>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2" name="Line 262"/>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3" name="Line 263"/>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4" name="Line 264"/>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5" name="Oval 265"/>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6" name="Line 266"/>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8" name="Line 268"/>
          <p:cNvSpPr>
            <a:spLocks noChangeShapeType="1"/>
          </p:cNvSpPr>
          <p:nvPr/>
        </p:nvSpPr>
        <p:spPr bwMode="auto">
          <a:xfrm rot="16200000" flipH="1">
            <a:off x="3561557" y="4782344"/>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09" name="Line 26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10" name="Rectangle 27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11" name="Line 27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12" name="Rectangle 27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313" name="Group 273"/>
          <p:cNvGrpSpPr>
            <a:grpSpLocks/>
          </p:cNvGrpSpPr>
          <p:nvPr/>
        </p:nvGrpSpPr>
        <p:grpSpPr bwMode="auto">
          <a:xfrm flipH="1">
            <a:off x="3398838" y="5097463"/>
            <a:ext cx="71437" cy="68262"/>
            <a:chOff x="3913" y="2593"/>
            <a:chExt cx="155" cy="151"/>
          </a:xfrm>
        </p:grpSpPr>
        <p:sp>
          <p:nvSpPr>
            <p:cNvPr id="87314" name="Line 27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15" name="Line 27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316" name="Group 276"/>
          <p:cNvGrpSpPr>
            <a:grpSpLocks/>
          </p:cNvGrpSpPr>
          <p:nvPr/>
        </p:nvGrpSpPr>
        <p:grpSpPr bwMode="auto">
          <a:xfrm flipH="1">
            <a:off x="3403600" y="4989513"/>
            <a:ext cx="69850" cy="69850"/>
            <a:chOff x="3913" y="2593"/>
            <a:chExt cx="155" cy="151"/>
          </a:xfrm>
        </p:grpSpPr>
        <p:sp>
          <p:nvSpPr>
            <p:cNvPr id="87317" name="Line 277"/>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18" name="Line 278"/>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19" name="Line 27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0" name="Rectangle 28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1" name="Rectangle 28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2" name="Line 282"/>
          <p:cNvSpPr>
            <a:spLocks noChangeShapeType="1"/>
          </p:cNvSpPr>
          <p:nvPr/>
        </p:nvSpPr>
        <p:spPr bwMode="auto">
          <a:xfrm flipV="1">
            <a:off x="3557588" y="5029200"/>
            <a:ext cx="1587" cy="8255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3" name="Line 283"/>
          <p:cNvSpPr>
            <a:spLocks noChangeShapeType="1"/>
          </p:cNvSpPr>
          <p:nvPr/>
        </p:nvSpPr>
        <p:spPr bwMode="auto">
          <a:xfrm>
            <a:off x="3489325" y="5029200"/>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4" name="Oval 28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5" name="AutoShape 285"/>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CC99"/>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326" name="AutoShape 286"/>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327" name="Line 287"/>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8" name="Line 288"/>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29" name="Line 289"/>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0" name="Line 290"/>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1" name="Rectangle 291"/>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2" name="Line 292"/>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3" name="Rectangle 293"/>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334" name="Group 294"/>
          <p:cNvGrpSpPr>
            <a:grpSpLocks/>
          </p:cNvGrpSpPr>
          <p:nvPr/>
        </p:nvGrpSpPr>
        <p:grpSpPr bwMode="auto">
          <a:xfrm>
            <a:off x="1236663" y="4783138"/>
            <a:ext cx="71437" cy="68262"/>
            <a:chOff x="3913" y="2593"/>
            <a:chExt cx="155" cy="151"/>
          </a:xfrm>
        </p:grpSpPr>
        <p:sp>
          <p:nvSpPr>
            <p:cNvPr id="87335" name="Line 29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6" name="Line 29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337" name="Group 297"/>
          <p:cNvGrpSpPr>
            <a:grpSpLocks/>
          </p:cNvGrpSpPr>
          <p:nvPr/>
        </p:nvGrpSpPr>
        <p:grpSpPr bwMode="auto">
          <a:xfrm>
            <a:off x="1233488" y="4675188"/>
            <a:ext cx="69850" cy="69850"/>
            <a:chOff x="3913" y="2593"/>
            <a:chExt cx="155" cy="151"/>
          </a:xfrm>
        </p:grpSpPr>
        <p:sp>
          <p:nvSpPr>
            <p:cNvPr id="87338" name="Line 2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39" name="Line 2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40" name="Line 300"/>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1" name="Rectangle 301"/>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2" name="Rectangle 302"/>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3" name="Line 303"/>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4" name="Line 304"/>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5" name="Oval 305"/>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6" name="AutoShape 306"/>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347" name="AutoShape 307"/>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348" name="Line 308"/>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49" name="Line 309"/>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50" name="Line 310"/>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51" name="Line 311"/>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52" name="Rectangle 312"/>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353" name="Group 313"/>
          <p:cNvGrpSpPr>
            <a:grpSpLocks/>
          </p:cNvGrpSpPr>
          <p:nvPr/>
        </p:nvGrpSpPr>
        <p:grpSpPr bwMode="auto">
          <a:xfrm>
            <a:off x="5991225" y="1525588"/>
            <a:ext cx="188913" cy="501650"/>
            <a:chOff x="0" y="0"/>
            <a:chExt cx="20000" cy="20000"/>
          </a:xfrm>
        </p:grpSpPr>
        <p:sp>
          <p:nvSpPr>
            <p:cNvPr id="87354" name="Rectangle 314"/>
            <p:cNvSpPr>
              <a:spLocks noChangeArrowheads="1"/>
            </p:cNvSpPr>
            <p:nvPr/>
          </p:nvSpPr>
          <p:spPr bwMode="auto">
            <a:xfrm>
              <a:off x="0" y="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55" name="Rectangle 315"/>
            <p:cNvSpPr>
              <a:spLocks noChangeArrowheads="1"/>
            </p:cNvSpPr>
            <p:nvPr/>
          </p:nvSpPr>
          <p:spPr bwMode="auto">
            <a:xfrm>
              <a:off x="0" y="11990"/>
              <a:ext cx="20000" cy="801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356" name="Group 316"/>
          <p:cNvGrpSpPr>
            <a:grpSpLocks/>
          </p:cNvGrpSpPr>
          <p:nvPr/>
        </p:nvGrpSpPr>
        <p:grpSpPr bwMode="auto">
          <a:xfrm>
            <a:off x="4419600" y="1525588"/>
            <a:ext cx="1825625" cy="501650"/>
            <a:chOff x="1008" y="956"/>
            <a:chExt cx="907" cy="250"/>
          </a:xfrm>
        </p:grpSpPr>
        <p:sp>
          <p:nvSpPr>
            <p:cNvPr id="87357" name="Rectangle 317"/>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58" name="Rectangle 318"/>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59" name="Rectangle 319"/>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0" name="Line 320"/>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1" name="Line 321"/>
          <p:cNvSpPr>
            <a:spLocks noChangeShapeType="1"/>
          </p:cNvSpPr>
          <p:nvPr/>
        </p:nvSpPr>
        <p:spPr bwMode="auto">
          <a:xfrm flipH="1">
            <a:off x="5957888" y="2986088"/>
            <a:ext cx="107950" cy="50323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2" name="Line 322"/>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3" name="Line 323"/>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4" name="Rectangle 324"/>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5" name="Line 325"/>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6" name="Line 326"/>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7" name="Line 327"/>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8" name="Line 328"/>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69" name="Rectangle 329"/>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0" name="Rectangle 330"/>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1" name="Line 331"/>
          <p:cNvSpPr>
            <a:spLocks noChangeShapeType="1"/>
          </p:cNvSpPr>
          <p:nvPr/>
        </p:nvSpPr>
        <p:spPr bwMode="auto">
          <a:xfrm flipV="1">
            <a:off x="6056313" y="2027238"/>
            <a:ext cx="9525" cy="942975"/>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2" name="Line 332"/>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3" name="Line 333"/>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4" name="Line 334"/>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5" name="Line 335"/>
          <p:cNvSpPr>
            <a:spLocks noChangeShapeType="1"/>
          </p:cNvSpPr>
          <p:nvPr/>
        </p:nvSpPr>
        <p:spPr bwMode="auto">
          <a:xfrm>
            <a:off x="6386513" y="2740025"/>
            <a:ext cx="2544762" cy="14288"/>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6" name="Line 336"/>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77" name="Line 337"/>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378" name="Group 338"/>
          <p:cNvGrpSpPr>
            <a:grpSpLocks/>
          </p:cNvGrpSpPr>
          <p:nvPr/>
        </p:nvGrpSpPr>
        <p:grpSpPr bwMode="auto">
          <a:xfrm>
            <a:off x="6180138" y="2682875"/>
            <a:ext cx="174625" cy="82550"/>
            <a:chOff x="0" y="0"/>
            <a:chExt cx="20000" cy="20000"/>
          </a:xfrm>
        </p:grpSpPr>
        <p:sp>
          <p:nvSpPr>
            <p:cNvPr id="87379" name="Arc 33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80" name="Arc 34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CC66"/>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81" name="Line 341"/>
          <p:cNvSpPr>
            <a:spLocks noChangeShapeType="1"/>
          </p:cNvSpPr>
          <p:nvPr/>
        </p:nvSpPr>
        <p:spPr bwMode="auto">
          <a:xfrm>
            <a:off x="6059488" y="2754313"/>
            <a:ext cx="150812" cy="0"/>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382" name="Group 342"/>
          <p:cNvGrpSpPr>
            <a:grpSpLocks/>
          </p:cNvGrpSpPr>
          <p:nvPr/>
        </p:nvGrpSpPr>
        <p:grpSpPr bwMode="auto">
          <a:xfrm>
            <a:off x="6013450" y="2176463"/>
            <a:ext cx="174625" cy="84137"/>
            <a:chOff x="0" y="0"/>
            <a:chExt cx="20000" cy="20000"/>
          </a:xfrm>
        </p:grpSpPr>
        <p:sp>
          <p:nvSpPr>
            <p:cNvPr id="87383" name="Arc 34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84" name="Arc 34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85" name="Line 345"/>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86" name="Line 346"/>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87" name="AutoShape 347"/>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388" name="AutoShape 348"/>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7389" name="Group 349"/>
          <p:cNvGrpSpPr>
            <a:grpSpLocks/>
          </p:cNvGrpSpPr>
          <p:nvPr/>
        </p:nvGrpSpPr>
        <p:grpSpPr bwMode="auto">
          <a:xfrm>
            <a:off x="5576888" y="3344863"/>
            <a:ext cx="273050" cy="271462"/>
            <a:chOff x="1149" y="1861"/>
            <a:chExt cx="136" cy="135"/>
          </a:xfrm>
        </p:grpSpPr>
        <p:grpSp>
          <p:nvGrpSpPr>
            <p:cNvPr id="87390" name="Group 350"/>
            <p:cNvGrpSpPr>
              <a:grpSpLocks/>
            </p:cNvGrpSpPr>
            <p:nvPr/>
          </p:nvGrpSpPr>
          <p:grpSpPr bwMode="auto">
            <a:xfrm>
              <a:off x="1228" y="1898"/>
              <a:ext cx="37" cy="33"/>
              <a:chOff x="1" y="0"/>
              <a:chExt cx="19999" cy="20000"/>
            </a:xfrm>
          </p:grpSpPr>
          <p:sp>
            <p:nvSpPr>
              <p:cNvPr id="87391" name="Line 35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92" name="Line 35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393" name="Group 353"/>
            <p:cNvGrpSpPr>
              <a:grpSpLocks/>
            </p:cNvGrpSpPr>
            <p:nvPr/>
          </p:nvGrpSpPr>
          <p:grpSpPr bwMode="auto">
            <a:xfrm>
              <a:off x="1178" y="1898"/>
              <a:ext cx="37" cy="33"/>
              <a:chOff x="1" y="0"/>
              <a:chExt cx="19999" cy="20000"/>
            </a:xfrm>
          </p:grpSpPr>
          <p:sp>
            <p:nvSpPr>
              <p:cNvPr id="87394" name="Line 35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95" name="Line 35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396" name="Line 356"/>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97" name="Line 357"/>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98" name="Line 358"/>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399" name="Line 359"/>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00" name="Line 360"/>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01" name="Line 361"/>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02" name="Rectangle 362"/>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03" name="Group 363"/>
          <p:cNvGrpSpPr>
            <a:grpSpLocks/>
          </p:cNvGrpSpPr>
          <p:nvPr/>
        </p:nvGrpSpPr>
        <p:grpSpPr bwMode="auto">
          <a:xfrm rot="16200000" flipV="1">
            <a:off x="4559300" y="4152901"/>
            <a:ext cx="65087" cy="61912"/>
            <a:chOff x="0" y="2"/>
            <a:chExt cx="20000" cy="19996"/>
          </a:xfrm>
        </p:grpSpPr>
        <p:sp>
          <p:nvSpPr>
            <p:cNvPr id="87404" name="Line 364"/>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05" name="Line 365"/>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06" name="Rectangle 366"/>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07" name="Group 367"/>
          <p:cNvGrpSpPr>
            <a:grpSpLocks/>
          </p:cNvGrpSpPr>
          <p:nvPr/>
        </p:nvGrpSpPr>
        <p:grpSpPr bwMode="auto">
          <a:xfrm rot="16200000" flipV="1">
            <a:off x="4743450" y="4156076"/>
            <a:ext cx="65087" cy="55562"/>
            <a:chOff x="0" y="4"/>
            <a:chExt cx="20000" cy="19992"/>
          </a:xfrm>
        </p:grpSpPr>
        <p:sp>
          <p:nvSpPr>
            <p:cNvPr id="87408" name="Line 368"/>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09" name="Line 369"/>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10" name="Line 370"/>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11" name="Line 371"/>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12" name="Group 372"/>
          <p:cNvGrpSpPr>
            <a:grpSpLocks/>
          </p:cNvGrpSpPr>
          <p:nvPr/>
        </p:nvGrpSpPr>
        <p:grpSpPr bwMode="auto">
          <a:xfrm flipH="1">
            <a:off x="4972050" y="3687763"/>
            <a:ext cx="279400" cy="554037"/>
            <a:chOff x="616" y="2283"/>
            <a:chExt cx="144" cy="276"/>
          </a:xfrm>
        </p:grpSpPr>
        <p:sp>
          <p:nvSpPr>
            <p:cNvPr id="87413" name="Line 373"/>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14" name="Line 374"/>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15" name="Line 375"/>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16" name="Oval 376"/>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417" name="Group 377"/>
          <p:cNvGrpSpPr>
            <a:grpSpLocks/>
          </p:cNvGrpSpPr>
          <p:nvPr/>
        </p:nvGrpSpPr>
        <p:grpSpPr bwMode="auto">
          <a:xfrm>
            <a:off x="4300538" y="4065588"/>
            <a:ext cx="55562" cy="50800"/>
            <a:chOff x="1" y="0"/>
            <a:chExt cx="19999" cy="20000"/>
          </a:xfrm>
        </p:grpSpPr>
        <p:sp>
          <p:nvSpPr>
            <p:cNvPr id="87418" name="Line 37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19" name="Line 37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420" name="Group 380"/>
          <p:cNvGrpSpPr>
            <a:grpSpLocks/>
          </p:cNvGrpSpPr>
          <p:nvPr/>
        </p:nvGrpSpPr>
        <p:grpSpPr bwMode="auto">
          <a:xfrm>
            <a:off x="4225925" y="4065588"/>
            <a:ext cx="55563" cy="50800"/>
            <a:chOff x="1" y="0"/>
            <a:chExt cx="19999" cy="20000"/>
          </a:xfrm>
        </p:grpSpPr>
        <p:sp>
          <p:nvSpPr>
            <p:cNvPr id="87421" name="Line 38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2" name="Line 38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23" name="Line 383"/>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4" name="Line 384"/>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5" name="Line 385"/>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6" name="Line 386"/>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7" name="Line 387"/>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8" name="Line 388"/>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29" name="Line 389"/>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30" name="Line 390"/>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31" name="Line 391"/>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32" name="Rectangle 392"/>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33" name="AutoShape 393"/>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34" name="AutoShape 394"/>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35" name="Rectangle 395"/>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36" name="Rectangle 396"/>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37" name="Rectangle 397"/>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38" name="Rectangle 398"/>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39" name="Rectangle 399"/>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40" name="Group 400"/>
          <p:cNvGrpSpPr>
            <a:grpSpLocks/>
          </p:cNvGrpSpPr>
          <p:nvPr/>
        </p:nvGrpSpPr>
        <p:grpSpPr bwMode="auto">
          <a:xfrm rot="10800000" flipH="1" flipV="1">
            <a:off x="4505325" y="2846388"/>
            <a:ext cx="608013" cy="427037"/>
            <a:chOff x="3380" y="1014"/>
            <a:chExt cx="481" cy="337"/>
          </a:xfrm>
        </p:grpSpPr>
        <p:sp>
          <p:nvSpPr>
            <p:cNvPr id="87441" name="Rectangle 401"/>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42" name="Rectangle 402"/>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43" name="Rectangle 403"/>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44" name="AutoShape 404"/>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45" name="AutoShape 405"/>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46" name="Line 406"/>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447" name="Rectangle 407"/>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48" name="Line 408"/>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7449" name="Rectangle 409"/>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50" name="Group 410"/>
          <p:cNvGrpSpPr>
            <a:grpSpLocks/>
          </p:cNvGrpSpPr>
          <p:nvPr/>
        </p:nvGrpSpPr>
        <p:grpSpPr bwMode="auto">
          <a:xfrm rot="10800000" flipH="1" flipV="1">
            <a:off x="4476750" y="2736850"/>
            <a:ext cx="669925" cy="98425"/>
            <a:chOff x="3118" y="864"/>
            <a:chExt cx="530" cy="48"/>
          </a:xfrm>
        </p:grpSpPr>
        <p:sp>
          <p:nvSpPr>
            <p:cNvPr id="87451" name="Arc 411"/>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52" name="Arc 412"/>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7453" name="Line 413"/>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7454" name="Group 414"/>
          <p:cNvGrpSpPr>
            <a:grpSpLocks/>
          </p:cNvGrpSpPr>
          <p:nvPr/>
        </p:nvGrpSpPr>
        <p:grpSpPr bwMode="auto">
          <a:xfrm rot="10800000" flipH="1" flipV="1">
            <a:off x="4633913" y="3068638"/>
            <a:ext cx="354012" cy="296862"/>
            <a:chOff x="3482" y="1024"/>
            <a:chExt cx="280" cy="236"/>
          </a:xfrm>
        </p:grpSpPr>
        <p:grpSp>
          <p:nvGrpSpPr>
            <p:cNvPr id="87455" name="Group 415"/>
            <p:cNvGrpSpPr>
              <a:grpSpLocks/>
            </p:cNvGrpSpPr>
            <p:nvPr/>
          </p:nvGrpSpPr>
          <p:grpSpPr bwMode="auto">
            <a:xfrm>
              <a:off x="3712" y="1202"/>
              <a:ext cx="50" cy="58"/>
              <a:chOff x="3726" y="878"/>
              <a:chExt cx="50" cy="58"/>
            </a:xfrm>
          </p:grpSpPr>
          <p:sp>
            <p:nvSpPr>
              <p:cNvPr id="87456" name="AutoShape 41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57" name="AutoShape 41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458" name="Group 418"/>
            <p:cNvGrpSpPr>
              <a:grpSpLocks/>
            </p:cNvGrpSpPr>
            <p:nvPr/>
          </p:nvGrpSpPr>
          <p:grpSpPr bwMode="auto">
            <a:xfrm>
              <a:off x="3484" y="1204"/>
              <a:ext cx="48" cy="56"/>
              <a:chOff x="3462" y="734"/>
              <a:chExt cx="48" cy="56"/>
            </a:xfrm>
          </p:grpSpPr>
          <p:sp>
            <p:nvSpPr>
              <p:cNvPr id="87459" name="AutoShape 41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60" name="AutoShape 42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461" name="Group 421"/>
            <p:cNvGrpSpPr>
              <a:grpSpLocks/>
            </p:cNvGrpSpPr>
            <p:nvPr/>
          </p:nvGrpSpPr>
          <p:grpSpPr bwMode="auto">
            <a:xfrm flipV="1">
              <a:off x="3710" y="1024"/>
              <a:ext cx="50" cy="58"/>
              <a:chOff x="3726" y="878"/>
              <a:chExt cx="50" cy="58"/>
            </a:xfrm>
          </p:grpSpPr>
          <p:sp>
            <p:nvSpPr>
              <p:cNvPr id="87462" name="AutoShape 42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63" name="AutoShape 42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7464" name="Group 424"/>
            <p:cNvGrpSpPr>
              <a:grpSpLocks/>
            </p:cNvGrpSpPr>
            <p:nvPr/>
          </p:nvGrpSpPr>
          <p:grpSpPr bwMode="auto">
            <a:xfrm flipV="1">
              <a:off x="3482" y="1026"/>
              <a:ext cx="48" cy="56"/>
              <a:chOff x="3462" y="734"/>
              <a:chExt cx="48" cy="56"/>
            </a:xfrm>
          </p:grpSpPr>
          <p:sp>
            <p:nvSpPr>
              <p:cNvPr id="87465" name="AutoShape 42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466" name="AutoShape 42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7467" name="Line 427"/>
          <p:cNvSpPr>
            <a:spLocks noChangeShapeType="1"/>
          </p:cNvSpPr>
          <p:nvPr/>
        </p:nvSpPr>
        <p:spPr bwMode="auto">
          <a:xfrm flipV="1">
            <a:off x="8886825" y="2738438"/>
            <a:ext cx="0" cy="1220787"/>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68" name="Line 428"/>
          <p:cNvSpPr>
            <a:spLocks noChangeShapeType="1"/>
          </p:cNvSpPr>
          <p:nvPr/>
        </p:nvSpPr>
        <p:spPr bwMode="auto">
          <a:xfrm>
            <a:off x="8688388" y="3959225"/>
            <a:ext cx="201612" cy="0"/>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69" name="Line 429"/>
          <p:cNvSpPr>
            <a:spLocks noChangeShapeType="1"/>
          </p:cNvSpPr>
          <p:nvPr/>
        </p:nvSpPr>
        <p:spPr bwMode="auto">
          <a:xfrm flipV="1">
            <a:off x="8688388" y="3775075"/>
            <a:ext cx="0" cy="184150"/>
          </a:xfrm>
          <a:prstGeom prst="line">
            <a:avLst/>
          </a:prstGeom>
          <a:noFill/>
          <a:ln w="25400">
            <a:solidFill>
              <a:srgbClr val="FFCC66"/>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0" name="Line 430"/>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1" name="Line 431"/>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2" name="Line 432"/>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3" name="Line 433"/>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4" name="Line 434"/>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5" name="Line 435"/>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6" name="Line 436"/>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7" name="Line 437"/>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8" name="Line 438"/>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79" name="Line 439"/>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80" name="Oval 440"/>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81" name="Oval 441"/>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83" name="Line 443"/>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7484" name="Group 444"/>
          <p:cNvGrpSpPr>
            <a:grpSpLocks/>
          </p:cNvGrpSpPr>
          <p:nvPr/>
        </p:nvGrpSpPr>
        <p:grpSpPr bwMode="auto">
          <a:xfrm>
            <a:off x="5865813" y="3478213"/>
            <a:ext cx="209550" cy="935037"/>
            <a:chOff x="1" y="-176"/>
            <a:chExt cx="19999" cy="20196"/>
          </a:xfrm>
        </p:grpSpPr>
        <p:grpSp>
          <p:nvGrpSpPr>
            <p:cNvPr id="87485" name="Group 445"/>
            <p:cNvGrpSpPr>
              <a:grpSpLocks/>
            </p:cNvGrpSpPr>
            <p:nvPr/>
          </p:nvGrpSpPr>
          <p:grpSpPr bwMode="auto">
            <a:xfrm>
              <a:off x="3713" y="17968"/>
              <a:ext cx="11736" cy="2052"/>
              <a:chOff x="0" y="0"/>
              <a:chExt cx="20000" cy="20216"/>
            </a:xfrm>
          </p:grpSpPr>
          <p:sp>
            <p:nvSpPr>
              <p:cNvPr id="87486" name="Line 446"/>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87" name="Line 447"/>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88" name="Line 448"/>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89" name="Rectangle 449"/>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0" name="Line 450"/>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1" name="Line 451"/>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2" name="Line 452"/>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3" name="Line 453"/>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7494" name="Group 454"/>
          <p:cNvGrpSpPr>
            <a:grpSpLocks/>
          </p:cNvGrpSpPr>
          <p:nvPr/>
        </p:nvGrpSpPr>
        <p:grpSpPr bwMode="auto">
          <a:xfrm>
            <a:off x="6283325" y="3459163"/>
            <a:ext cx="207963" cy="931862"/>
            <a:chOff x="1" y="-176"/>
            <a:chExt cx="19997" cy="20196"/>
          </a:xfrm>
        </p:grpSpPr>
        <p:grpSp>
          <p:nvGrpSpPr>
            <p:cNvPr id="87495" name="Group 455"/>
            <p:cNvGrpSpPr>
              <a:grpSpLocks/>
            </p:cNvGrpSpPr>
            <p:nvPr/>
          </p:nvGrpSpPr>
          <p:grpSpPr bwMode="auto">
            <a:xfrm>
              <a:off x="3713" y="17968"/>
              <a:ext cx="11615" cy="2052"/>
              <a:chOff x="0" y="0"/>
              <a:chExt cx="19998" cy="20216"/>
            </a:xfrm>
          </p:grpSpPr>
          <p:sp>
            <p:nvSpPr>
              <p:cNvPr id="87496" name="Line 456"/>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7" name="Line 457"/>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498" name="Line 458"/>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499" name="Rectangle 459"/>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0" name="Line 460"/>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1" name="Line 461"/>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2" name="Line 462"/>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3" name="Line 463"/>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7504" name="Line 464"/>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5" name="Line 465"/>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6" name="AutoShape 466"/>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7507" name="Oval 467"/>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08" name="Text Box 468"/>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7509" name="Text Box 469"/>
          <p:cNvSpPr txBox="1">
            <a:spLocks noChangeArrowheads="1"/>
          </p:cNvSpPr>
          <p:nvPr/>
        </p:nvSpPr>
        <p:spPr bwMode="auto">
          <a:xfrm>
            <a:off x="4868863" y="5400675"/>
            <a:ext cx="4249737"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at End of Stroke, Rod Pressure						 Dropping to Zero </a:t>
            </a:r>
            <a:endParaRPr lang="en-US" sz="1400">
              <a:latin typeface="Tahoma" charset="0"/>
            </a:endParaRPr>
          </a:p>
        </p:txBody>
      </p:sp>
      <p:sp>
        <p:nvSpPr>
          <p:cNvPr id="87510" name="Text Box 470"/>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7511" name="Oval 471"/>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12" name="Oval 472"/>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13" name="Line 473"/>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7514" name="Line 474"/>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 name="Slide Number Placeholder 3"/>
          <p:cNvSpPr>
            <a:spLocks noGrp="1"/>
          </p:cNvSpPr>
          <p:nvPr>
            <p:ph type="sldNum" sz="quarter" idx="12"/>
          </p:nvPr>
        </p:nvSpPr>
        <p:spPr/>
        <p:txBody>
          <a:bodyPr/>
          <a:lstStyle/>
          <a:p>
            <a:fld id="{7BB1E372-F837-3044-B3C9-2817A8B44080}" type="slidenum">
              <a:rPr lang="en-US"/>
              <a:pPr/>
              <a:t>29</a:t>
            </a:fld>
            <a:endParaRPr lang="en-US"/>
          </a:p>
        </p:txBody>
      </p:sp>
      <p:sp>
        <p:nvSpPr>
          <p:cNvPr id="88620" name="Line 556"/>
          <p:cNvSpPr>
            <a:spLocks noChangeShapeType="1"/>
          </p:cNvSpPr>
          <p:nvPr/>
        </p:nvSpPr>
        <p:spPr bwMode="auto">
          <a:xfrm flipV="1">
            <a:off x="2366963"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3" name="Line 579"/>
          <p:cNvSpPr>
            <a:spLocks noChangeShapeType="1"/>
          </p:cNvSpPr>
          <p:nvPr/>
        </p:nvSpPr>
        <p:spPr bwMode="auto">
          <a:xfrm flipV="1">
            <a:off x="241617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067"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8068"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8069"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88105" name="Rectangle 41"/>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106" name="Group 42"/>
          <p:cNvGrpSpPr>
            <a:grpSpLocks/>
          </p:cNvGrpSpPr>
          <p:nvPr/>
        </p:nvGrpSpPr>
        <p:grpSpPr bwMode="auto">
          <a:xfrm>
            <a:off x="1968500" y="1200150"/>
            <a:ext cx="117475" cy="355600"/>
            <a:chOff x="0" y="0"/>
            <a:chExt cx="20000" cy="20000"/>
          </a:xfrm>
        </p:grpSpPr>
        <p:sp>
          <p:nvSpPr>
            <p:cNvPr id="88107" name="Rectangle 43"/>
            <p:cNvSpPr>
              <a:spLocks noChangeArrowheads="1"/>
            </p:cNvSpPr>
            <p:nvPr/>
          </p:nvSpPr>
          <p:spPr bwMode="auto">
            <a:xfrm>
              <a:off x="0" y="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08" name="Rectangle 44"/>
            <p:cNvSpPr>
              <a:spLocks noChangeArrowheads="1"/>
            </p:cNvSpPr>
            <p:nvPr/>
          </p:nvSpPr>
          <p:spPr bwMode="auto">
            <a:xfrm>
              <a:off x="0" y="1199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109" name="Group 45"/>
          <p:cNvGrpSpPr>
            <a:grpSpLocks/>
          </p:cNvGrpSpPr>
          <p:nvPr/>
        </p:nvGrpSpPr>
        <p:grpSpPr bwMode="auto">
          <a:xfrm>
            <a:off x="838200" y="1200150"/>
            <a:ext cx="1292225" cy="355600"/>
            <a:chOff x="1167" y="756"/>
            <a:chExt cx="814" cy="224"/>
          </a:xfrm>
        </p:grpSpPr>
        <p:sp>
          <p:nvSpPr>
            <p:cNvPr id="88110" name="Rectangle 46"/>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1" name="Rectangle 47"/>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12" name="Rectangle 48"/>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3" name="Line 49"/>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4" name="Line 50"/>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5" name="Line 51"/>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6" name="Line 52"/>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7" name="Rectangle 53"/>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8" name="Line 54"/>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19" name="Line 55"/>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20" name="Line 56"/>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21" name="Line 57"/>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22" name="Rectangle 58"/>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23" name="Rectangle 59"/>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24" name="Line 60"/>
          <p:cNvSpPr>
            <a:spLocks noChangeShapeType="1"/>
          </p:cNvSpPr>
          <p:nvPr/>
        </p:nvSpPr>
        <p:spPr bwMode="auto">
          <a:xfrm flipH="1" flipV="1">
            <a:off x="23161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129" name="Group 65"/>
          <p:cNvGrpSpPr>
            <a:grpSpLocks/>
          </p:cNvGrpSpPr>
          <p:nvPr/>
        </p:nvGrpSpPr>
        <p:grpSpPr bwMode="auto">
          <a:xfrm>
            <a:off x="2097088" y="2582863"/>
            <a:ext cx="147637" cy="661987"/>
            <a:chOff x="1" y="-176"/>
            <a:chExt cx="19999" cy="20196"/>
          </a:xfrm>
        </p:grpSpPr>
        <p:grpSp>
          <p:nvGrpSpPr>
            <p:cNvPr id="88130" name="Group 66"/>
            <p:cNvGrpSpPr>
              <a:grpSpLocks/>
            </p:cNvGrpSpPr>
            <p:nvPr/>
          </p:nvGrpSpPr>
          <p:grpSpPr bwMode="auto">
            <a:xfrm>
              <a:off x="3713" y="17968"/>
              <a:ext cx="11736" cy="2052"/>
              <a:chOff x="0" y="0"/>
              <a:chExt cx="20000" cy="20216"/>
            </a:xfrm>
          </p:grpSpPr>
          <p:sp>
            <p:nvSpPr>
              <p:cNvPr id="88131" name="Line 67"/>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2" name="Line 68"/>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3" name="Line 69"/>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34" name="Rectangle 70"/>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5" name="Line 71"/>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6" name="Line 72"/>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7" name="Line 73"/>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38" name="Line 74"/>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139" name="Group 75"/>
          <p:cNvGrpSpPr>
            <a:grpSpLocks/>
          </p:cNvGrpSpPr>
          <p:nvPr/>
        </p:nvGrpSpPr>
        <p:grpSpPr bwMode="auto">
          <a:xfrm>
            <a:off x="2387600" y="2581275"/>
            <a:ext cx="147638" cy="660400"/>
            <a:chOff x="1" y="-176"/>
            <a:chExt cx="19997" cy="20196"/>
          </a:xfrm>
        </p:grpSpPr>
        <p:grpSp>
          <p:nvGrpSpPr>
            <p:cNvPr id="88140" name="Group 76"/>
            <p:cNvGrpSpPr>
              <a:grpSpLocks/>
            </p:cNvGrpSpPr>
            <p:nvPr/>
          </p:nvGrpSpPr>
          <p:grpSpPr bwMode="auto">
            <a:xfrm>
              <a:off x="3713" y="17968"/>
              <a:ext cx="11615" cy="2052"/>
              <a:chOff x="0" y="0"/>
              <a:chExt cx="19998" cy="20216"/>
            </a:xfrm>
          </p:grpSpPr>
          <p:sp>
            <p:nvSpPr>
              <p:cNvPr id="88141" name="Line 77"/>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2" name="Line 78"/>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3" name="Line 79"/>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44" name="Rectangle 80"/>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5" name="Line 81"/>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6" name="Line 82"/>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7" name="Line 83"/>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48" name="Line 84"/>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49" name="Line 85"/>
          <p:cNvSpPr>
            <a:spLocks noChangeShapeType="1"/>
          </p:cNvSpPr>
          <p:nvPr/>
        </p:nvSpPr>
        <p:spPr bwMode="auto">
          <a:xfrm flipV="1">
            <a:off x="23574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50" name="Line 86"/>
          <p:cNvSpPr>
            <a:spLocks noChangeShapeType="1"/>
          </p:cNvSpPr>
          <p:nvPr/>
        </p:nvSpPr>
        <p:spPr bwMode="auto">
          <a:xfrm flipH="1" flipV="1">
            <a:off x="3784600" y="2068513"/>
            <a:ext cx="0" cy="3206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52" name="Line 8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53" name="Line 8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54" name="Line 9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64" name="Line 100"/>
          <p:cNvSpPr>
            <a:spLocks noChangeShapeType="1"/>
          </p:cNvSpPr>
          <p:nvPr/>
        </p:nvSpPr>
        <p:spPr bwMode="auto">
          <a:xfrm flipH="1" flipV="1">
            <a:off x="19812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65" name="AutoShape 101"/>
          <p:cNvSpPr>
            <a:spLocks noChangeArrowheads="1"/>
          </p:cNvSpPr>
          <p:nvPr/>
        </p:nvSpPr>
        <p:spPr bwMode="auto">
          <a:xfrm rot="-5400000">
            <a:off x="2751137" y="2366963"/>
            <a:ext cx="125413" cy="84138"/>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166" name="AutoShape 102"/>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167" name="Group 103"/>
          <p:cNvGrpSpPr>
            <a:grpSpLocks/>
          </p:cNvGrpSpPr>
          <p:nvPr/>
        </p:nvGrpSpPr>
        <p:grpSpPr bwMode="auto">
          <a:xfrm>
            <a:off x="1651000" y="2487613"/>
            <a:ext cx="193675" cy="192087"/>
            <a:chOff x="1149" y="1861"/>
            <a:chExt cx="136" cy="135"/>
          </a:xfrm>
        </p:grpSpPr>
        <p:grpSp>
          <p:nvGrpSpPr>
            <p:cNvPr id="88168" name="Group 104"/>
            <p:cNvGrpSpPr>
              <a:grpSpLocks/>
            </p:cNvGrpSpPr>
            <p:nvPr/>
          </p:nvGrpSpPr>
          <p:grpSpPr bwMode="auto">
            <a:xfrm>
              <a:off x="1228" y="1898"/>
              <a:ext cx="37" cy="33"/>
              <a:chOff x="1" y="0"/>
              <a:chExt cx="19999" cy="20000"/>
            </a:xfrm>
          </p:grpSpPr>
          <p:sp>
            <p:nvSpPr>
              <p:cNvPr id="88169" name="Line 10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0" name="Line 10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171" name="Group 107"/>
            <p:cNvGrpSpPr>
              <a:grpSpLocks/>
            </p:cNvGrpSpPr>
            <p:nvPr/>
          </p:nvGrpSpPr>
          <p:grpSpPr bwMode="auto">
            <a:xfrm>
              <a:off x="1178" y="1898"/>
              <a:ext cx="37" cy="33"/>
              <a:chOff x="1" y="0"/>
              <a:chExt cx="19999" cy="20000"/>
            </a:xfrm>
          </p:grpSpPr>
          <p:sp>
            <p:nvSpPr>
              <p:cNvPr id="88172" name="Line 10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3" name="Line 10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74" name="Line 110"/>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5" name="Line 111"/>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6" name="Line 112"/>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7" name="Line 113"/>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8" name="Line 114"/>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79" name="Line 115"/>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80" name="AutoShape 116"/>
          <p:cNvSpPr>
            <a:spLocks noChangeArrowheads="1"/>
          </p:cNvSpPr>
          <p:nvPr/>
        </p:nvSpPr>
        <p:spPr bwMode="auto">
          <a:xfrm>
            <a:off x="22320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181" name="Line 11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2" name="Line 11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3" name="Rectangle 11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4" name="Line 12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5" name="Line 12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186" name="Line 122"/>
          <p:cNvSpPr>
            <a:spLocks noChangeShapeType="1"/>
          </p:cNvSpPr>
          <p:nvPr/>
        </p:nvSpPr>
        <p:spPr bwMode="auto">
          <a:xfrm flipH="1">
            <a:off x="3605213" y="239077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7" name="Line 123"/>
          <p:cNvSpPr>
            <a:spLocks noChangeShapeType="1"/>
          </p:cNvSpPr>
          <p:nvPr/>
        </p:nvSpPr>
        <p:spPr bwMode="auto">
          <a:xfrm flipH="1">
            <a:off x="3062288" y="2389188"/>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8" name="Rectangle 12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89" name="Line 12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90" name="Line 12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191" name="Line 127"/>
          <p:cNvSpPr>
            <a:spLocks noChangeShapeType="1"/>
          </p:cNvSpPr>
          <p:nvPr/>
        </p:nvSpPr>
        <p:spPr bwMode="auto">
          <a:xfrm>
            <a:off x="2900363" y="2406650"/>
            <a:ext cx="211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92" name="Rectangle 12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193" name="Group 129"/>
          <p:cNvGrpSpPr>
            <a:grpSpLocks/>
          </p:cNvGrpSpPr>
          <p:nvPr/>
        </p:nvGrpSpPr>
        <p:grpSpPr bwMode="auto">
          <a:xfrm rot="16200000" flipV="1">
            <a:off x="929481" y="3059907"/>
            <a:ext cx="46037" cy="44450"/>
            <a:chOff x="0" y="2"/>
            <a:chExt cx="20000" cy="19996"/>
          </a:xfrm>
        </p:grpSpPr>
        <p:sp>
          <p:nvSpPr>
            <p:cNvPr id="88194" name="Line 13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95" name="Line 13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196" name="Rectangle 13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197" name="Group 133"/>
          <p:cNvGrpSpPr>
            <a:grpSpLocks/>
          </p:cNvGrpSpPr>
          <p:nvPr/>
        </p:nvGrpSpPr>
        <p:grpSpPr bwMode="auto">
          <a:xfrm rot="16200000" flipV="1">
            <a:off x="1059656" y="3063082"/>
            <a:ext cx="46037" cy="38100"/>
            <a:chOff x="0" y="4"/>
            <a:chExt cx="20000" cy="19992"/>
          </a:xfrm>
        </p:grpSpPr>
        <p:sp>
          <p:nvSpPr>
            <p:cNvPr id="88198" name="Line 13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199" name="Line 13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00" name="Line 13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01" name="Line 13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202" name="Group 138"/>
          <p:cNvGrpSpPr>
            <a:grpSpLocks/>
          </p:cNvGrpSpPr>
          <p:nvPr/>
        </p:nvGrpSpPr>
        <p:grpSpPr bwMode="auto">
          <a:xfrm flipH="1">
            <a:off x="1222375" y="2730500"/>
            <a:ext cx="196850" cy="392113"/>
            <a:chOff x="616" y="2283"/>
            <a:chExt cx="144" cy="276"/>
          </a:xfrm>
        </p:grpSpPr>
        <p:sp>
          <p:nvSpPr>
            <p:cNvPr id="88203" name="Line 13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04" name="Line 14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05" name="Line 14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06" name="Oval 14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207" name="Group 143"/>
          <p:cNvGrpSpPr>
            <a:grpSpLocks/>
          </p:cNvGrpSpPr>
          <p:nvPr/>
        </p:nvGrpSpPr>
        <p:grpSpPr bwMode="auto">
          <a:xfrm>
            <a:off x="746125" y="2998788"/>
            <a:ext cx="39688" cy="34925"/>
            <a:chOff x="1" y="0"/>
            <a:chExt cx="19999" cy="20000"/>
          </a:xfrm>
        </p:grpSpPr>
        <p:sp>
          <p:nvSpPr>
            <p:cNvPr id="88208" name="Line 14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09" name="Line 14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210" name="Group 146"/>
          <p:cNvGrpSpPr>
            <a:grpSpLocks/>
          </p:cNvGrpSpPr>
          <p:nvPr/>
        </p:nvGrpSpPr>
        <p:grpSpPr bwMode="auto">
          <a:xfrm>
            <a:off x="692150" y="2998788"/>
            <a:ext cx="39688" cy="34925"/>
            <a:chOff x="1" y="0"/>
            <a:chExt cx="19999" cy="20000"/>
          </a:xfrm>
        </p:grpSpPr>
        <p:sp>
          <p:nvSpPr>
            <p:cNvPr id="88211" name="Line 14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2" name="Line 14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13" name="Line 14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4" name="Line 15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5" name="Line 15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6" name="Line 15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7" name="Line 15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18" name="Line 15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0" name="Line 156"/>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1" name="Oval 157"/>
          <p:cNvSpPr>
            <a:spLocks noChangeArrowheads="1"/>
          </p:cNvSpPr>
          <p:nvPr/>
        </p:nvSpPr>
        <p:spPr bwMode="auto">
          <a:xfrm>
            <a:off x="22653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2" name="Line 158"/>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3" name="Line 159"/>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4" name="Line 160"/>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5" name="Line 161"/>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6" name="Line 162"/>
          <p:cNvSpPr>
            <a:spLocks noChangeShapeType="1"/>
          </p:cNvSpPr>
          <p:nvPr/>
        </p:nvSpPr>
        <p:spPr bwMode="auto">
          <a:xfrm rot="-10800000">
            <a:off x="2955925" y="4965700"/>
            <a:ext cx="1063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27" name="Rectangle 163"/>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228" name="Group 164"/>
          <p:cNvGrpSpPr>
            <a:grpSpLocks/>
          </p:cNvGrpSpPr>
          <p:nvPr/>
        </p:nvGrpSpPr>
        <p:grpSpPr bwMode="auto">
          <a:xfrm>
            <a:off x="2032000" y="3759200"/>
            <a:ext cx="96838" cy="355600"/>
            <a:chOff x="0" y="0"/>
            <a:chExt cx="20000" cy="20000"/>
          </a:xfrm>
        </p:grpSpPr>
        <p:sp>
          <p:nvSpPr>
            <p:cNvPr id="88229" name="Rectangle 165"/>
            <p:cNvSpPr>
              <a:spLocks noChangeArrowheads="1"/>
            </p:cNvSpPr>
            <p:nvPr/>
          </p:nvSpPr>
          <p:spPr bwMode="auto">
            <a:xfrm>
              <a:off x="0" y="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0" name="Rectangle 166"/>
            <p:cNvSpPr>
              <a:spLocks noChangeArrowheads="1"/>
            </p:cNvSpPr>
            <p:nvPr/>
          </p:nvSpPr>
          <p:spPr bwMode="auto">
            <a:xfrm>
              <a:off x="0" y="1199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231" name="Group 167"/>
          <p:cNvGrpSpPr>
            <a:grpSpLocks/>
          </p:cNvGrpSpPr>
          <p:nvPr/>
        </p:nvGrpSpPr>
        <p:grpSpPr bwMode="auto">
          <a:xfrm>
            <a:off x="917575" y="3759200"/>
            <a:ext cx="1292225" cy="355600"/>
            <a:chOff x="1008" y="956"/>
            <a:chExt cx="907" cy="250"/>
          </a:xfrm>
        </p:grpSpPr>
        <p:sp>
          <p:nvSpPr>
            <p:cNvPr id="88232" name="Rectangle 168"/>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3" name="Rectangle 169"/>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34" name="Rectangle 170"/>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5" name="Line 171"/>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6" name="Line 172"/>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7" name="Line 173"/>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8" name="Line 174"/>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39" name="Rectangle 175"/>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0" name="Line 176"/>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1" name="Line 177"/>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2" name="Line 178"/>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3" name="Line 179"/>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4" name="Rectangle 180"/>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5" name="Rectangle 181"/>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46" name="Line 182"/>
          <p:cNvSpPr>
            <a:spLocks noChangeShapeType="1"/>
          </p:cNvSpPr>
          <p:nvPr/>
        </p:nvSpPr>
        <p:spPr bwMode="auto">
          <a:xfrm flipH="1" flipV="1">
            <a:off x="2379663"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251" name="Group 187"/>
          <p:cNvGrpSpPr>
            <a:grpSpLocks/>
          </p:cNvGrpSpPr>
          <p:nvPr/>
        </p:nvGrpSpPr>
        <p:grpSpPr bwMode="auto">
          <a:xfrm>
            <a:off x="2160588" y="5141913"/>
            <a:ext cx="147637" cy="661987"/>
            <a:chOff x="1" y="-176"/>
            <a:chExt cx="19999" cy="20196"/>
          </a:xfrm>
        </p:grpSpPr>
        <p:grpSp>
          <p:nvGrpSpPr>
            <p:cNvPr id="88252" name="Group 188"/>
            <p:cNvGrpSpPr>
              <a:grpSpLocks/>
            </p:cNvGrpSpPr>
            <p:nvPr/>
          </p:nvGrpSpPr>
          <p:grpSpPr bwMode="auto">
            <a:xfrm>
              <a:off x="3713" y="17968"/>
              <a:ext cx="11736" cy="2052"/>
              <a:chOff x="0" y="0"/>
              <a:chExt cx="20000" cy="20216"/>
            </a:xfrm>
          </p:grpSpPr>
          <p:sp>
            <p:nvSpPr>
              <p:cNvPr id="88253" name="Line 189"/>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54" name="Line 190"/>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55" name="Line 191"/>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56" name="Rectangle 192"/>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57" name="Line 193"/>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58" name="Line 194"/>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59" name="Line 195"/>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0" name="Line 196"/>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261" name="Group 197"/>
          <p:cNvGrpSpPr>
            <a:grpSpLocks/>
          </p:cNvGrpSpPr>
          <p:nvPr/>
        </p:nvGrpSpPr>
        <p:grpSpPr bwMode="auto">
          <a:xfrm>
            <a:off x="2446338" y="5143500"/>
            <a:ext cx="147637" cy="660400"/>
            <a:chOff x="1" y="-176"/>
            <a:chExt cx="19997" cy="20196"/>
          </a:xfrm>
        </p:grpSpPr>
        <p:grpSp>
          <p:nvGrpSpPr>
            <p:cNvPr id="88262" name="Group 198"/>
            <p:cNvGrpSpPr>
              <a:grpSpLocks/>
            </p:cNvGrpSpPr>
            <p:nvPr/>
          </p:nvGrpSpPr>
          <p:grpSpPr bwMode="auto">
            <a:xfrm>
              <a:off x="3713" y="17968"/>
              <a:ext cx="11615" cy="2052"/>
              <a:chOff x="0" y="0"/>
              <a:chExt cx="19998" cy="20216"/>
            </a:xfrm>
          </p:grpSpPr>
          <p:sp>
            <p:nvSpPr>
              <p:cNvPr id="88263" name="Line 199"/>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4" name="Line 200"/>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5" name="Line 201"/>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66" name="Rectangle 202"/>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7" name="Line 203"/>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8" name="Line 204"/>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69" name="Line 205"/>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70" name="Line 206"/>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71" name="Line 207"/>
          <p:cNvSpPr>
            <a:spLocks noChangeShapeType="1"/>
          </p:cNvSpPr>
          <p:nvPr/>
        </p:nvSpPr>
        <p:spPr bwMode="auto">
          <a:xfrm flipV="1">
            <a:off x="2420938"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74" name="Line 21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75" name="Line 21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84" name="Line 220"/>
          <p:cNvSpPr>
            <a:spLocks noChangeShapeType="1"/>
          </p:cNvSpPr>
          <p:nvPr/>
        </p:nvSpPr>
        <p:spPr bwMode="auto">
          <a:xfrm flipH="1" flipV="1">
            <a:off x="2044700"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85" name="AutoShape 221"/>
          <p:cNvSpPr>
            <a:spLocks noChangeArrowheads="1"/>
          </p:cNvSpPr>
          <p:nvPr/>
        </p:nvSpPr>
        <p:spPr bwMode="auto">
          <a:xfrm rot="-5400000">
            <a:off x="2811462" y="4926013"/>
            <a:ext cx="125413" cy="84138"/>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286" name="AutoShape 222"/>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287" name="Group 223"/>
          <p:cNvGrpSpPr>
            <a:grpSpLocks/>
          </p:cNvGrpSpPr>
          <p:nvPr/>
        </p:nvGrpSpPr>
        <p:grpSpPr bwMode="auto">
          <a:xfrm>
            <a:off x="1711325" y="5046663"/>
            <a:ext cx="193675" cy="192087"/>
            <a:chOff x="1149" y="1861"/>
            <a:chExt cx="136" cy="135"/>
          </a:xfrm>
        </p:grpSpPr>
        <p:grpSp>
          <p:nvGrpSpPr>
            <p:cNvPr id="88288" name="Group 224"/>
            <p:cNvGrpSpPr>
              <a:grpSpLocks/>
            </p:cNvGrpSpPr>
            <p:nvPr/>
          </p:nvGrpSpPr>
          <p:grpSpPr bwMode="auto">
            <a:xfrm>
              <a:off x="1228" y="1898"/>
              <a:ext cx="37" cy="33"/>
              <a:chOff x="1" y="0"/>
              <a:chExt cx="19999" cy="20000"/>
            </a:xfrm>
          </p:grpSpPr>
          <p:sp>
            <p:nvSpPr>
              <p:cNvPr id="88289" name="Line 22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0" name="Line 22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291" name="Group 227"/>
            <p:cNvGrpSpPr>
              <a:grpSpLocks/>
            </p:cNvGrpSpPr>
            <p:nvPr/>
          </p:nvGrpSpPr>
          <p:grpSpPr bwMode="auto">
            <a:xfrm>
              <a:off x="1178" y="1898"/>
              <a:ext cx="37" cy="33"/>
              <a:chOff x="1" y="0"/>
              <a:chExt cx="19999" cy="20000"/>
            </a:xfrm>
          </p:grpSpPr>
          <p:sp>
            <p:nvSpPr>
              <p:cNvPr id="88292" name="Line 22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3" name="Line 22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294" name="Line 230"/>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5" name="Line 231"/>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6" name="Line 232"/>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7" name="Line 233"/>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8" name="Line 234"/>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299" name="Line 235"/>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00" name="AutoShape 236"/>
          <p:cNvSpPr>
            <a:spLocks noChangeArrowheads="1"/>
          </p:cNvSpPr>
          <p:nvPr/>
        </p:nvSpPr>
        <p:spPr bwMode="auto">
          <a:xfrm>
            <a:off x="2295525"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301" name="Rectangle 237"/>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02" name="Group 238"/>
          <p:cNvGrpSpPr>
            <a:grpSpLocks/>
          </p:cNvGrpSpPr>
          <p:nvPr/>
        </p:nvGrpSpPr>
        <p:grpSpPr bwMode="auto">
          <a:xfrm rot="16200000" flipV="1">
            <a:off x="973931" y="5618957"/>
            <a:ext cx="46037" cy="44450"/>
            <a:chOff x="0" y="2"/>
            <a:chExt cx="20000" cy="19996"/>
          </a:xfrm>
        </p:grpSpPr>
        <p:sp>
          <p:nvSpPr>
            <p:cNvPr id="88303" name="Line 23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04" name="Line 24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05" name="Rectangle 241"/>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06" name="Group 242"/>
          <p:cNvGrpSpPr>
            <a:grpSpLocks/>
          </p:cNvGrpSpPr>
          <p:nvPr/>
        </p:nvGrpSpPr>
        <p:grpSpPr bwMode="auto">
          <a:xfrm rot="16200000" flipV="1">
            <a:off x="1104106" y="5622132"/>
            <a:ext cx="46037" cy="38100"/>
            <a:chOff x="0" y="4"/>
            <a:chExt cx="20000" cy="19992"/>
          </a:xfrm>
        </p:grpSpPr>
        <p:sp>
          <p:nvSpPr>
            <p:cNvPr id="88307" name="Line 24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08" name="Line 24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09" name="Line 245"/>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10" name="Line 246"/>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11" name="Group 247"/>
          <p:cNvGrpSpPr>
            <a:grpSpLocks/>
          </p:cNvGrpSpPr>
          <p:nvPr/>
        </p:nvGrpSpPr>
        <p:grpSpPr bwMode="auto">
          <a:xfrm flipH="1">
            <a:off x="1266825" y="5289550"/>
            <a:ext cx="196850" cy="392113"/>
            <a:chOff x="616" y="2283"/>
            <a:chExt cx="144" cy="276"/>
          </a:xfrm>
        </p:grpSpPr>
        <p:sp>
          <p:nvSpPr>
            <p:cNvPr id="88312" name="Line 24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13" name="Line 24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14" name="Line 25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15" name="Oval 25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316" name="Group 252"/>
          <p:cNvGrpSpPr>
            <a:grpSpLocks/>
          </p:cNvGrpSpPr>
          <p:nvPr/>
        </p:nvGrpSpPr>
        <p:grpSpPr bwMode="auto">
          <a:xfrm>
            <a:off x="790575" y="5557838"/>
            <a:ext cx="39688" cy="34925"/>
            <a:chOff x="1" y="0"/>
            <a:chExt cx="19999" cy="20000"/>
          </a:xfrm>
        </p:grpSpPr>
        <p:sp>
          <p:nvSpPr>
            <p:cNvPr id="88317" name="Line 2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18" name="Line 2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319" name="Group 255"/>
          <p:cNvGrpSpPr>
            <a:grpSpLocks/>
          </p:cNvGrpSpPr>
          <p:nvPr/>
        </p:nvGrpSpPr>
        <p:grpSpPr bwMode="auto">
          <a:xfrm>
            <a:off x="736600" y="5557838"/>
            <a:ext cx="39688" cy="34925"/>
            <a:chOff x="1" y="0"/>
            <a:chExt cx="19999" cy="20000"/>
          </a:xfrm>
        </p:grpSpPr>
        <p:sp>
          <p:nvSpPr>
            <p:cNvPr id="88320" name="Line 2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1" name="Line 2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22" name="Line 258"/>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3" name="Line 259"/>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4" name="Line 260"/>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5" name="Line 261"/>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6" name="Line 262"/>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7" name="Line 263"/>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8" name="Line 264"/>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29" name="Oval 265"/>
          <p:cNvSpPr>
            <a:spLocks noChangeArrowheads="1"/>
          </p:cNvSpPr>
          <p:nvPr/>
        </p:nvSpPr>
        <p:spPr bwMode="auto">
          <a:xfrm>
            <a:off x="2330450"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0" name="Line 266"/>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1" name="Line 267"/>
          <p:cNvSpPr>
            <a:spLocks noChangeShapeType="1"/>
          </p:cNvSpPr>
          <p:nvPr/>
        </p:nvSpPr>
        <p:spPr bwMode="auto">
          <a:xfrm rot="16200000" flipH="1">
            <a:off x="3561557" y="502840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2" name="Line 268"/>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3" name="Rectangle 269"/>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4" name="Line 270"/>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5" name="Rectangle 271"/>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36" name="Group 272"/>
          <p:cNvGrpSpPr>
            <a:grpSpLocks/>
          </p:cNvGrpSpPr>
          <p:nvPr/>
        </p:nvGrpSpPr>
        <p:grpSpPr bwMode="auto">
          <a:xfrm flipH="1">
            <a:off x="3398838" y="5097463"/>
            <a:ext cx="71437" cy="68262"/>
            <a:chOff x="3913" y="2593"/>
            <a:chExt cx="155" cy="151"/>
          </a:xfrm>
        </p:grpSpPr>
        <p:sp>
          <p:nvSpPr>
            <p:cNvPr id="88337" name="Line 27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38" name="Line 27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339" name="Group 275"/>
          <p:cNvGrpSpPr>
            <a:grpSpLocks/>
          </p:cNvGrpSpPr>
          <p:nvPr/>
        </p:nvGrpSpPr>
        <p:grpSpPr bwMode="auto">
          <a:xfrm flipH="1">
            <a:off x="3403600" y="4989513"/>
            <a:ext cx="69850" cy="69850"/>
            <a:chOff x="3913" y="2593"/>
            <a:chExt cx="155" cy="151"/>
          </a:xfrm>
        </p:grpSpPr>
        <p:sp>
          <p:nvSpPr>
            <p:cNvPr id="88340" name="Line 27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1" name="Line 27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42" name="Line 278"/>
          <p:cNvSpPr>
            <a:spLocks noChangeShapeType="1"/>
          </p:cNvSpPr>
          <p:nvPr/>
        </p:nvSpPr>
        <p:spPr bwMode="auto">
          <a:xfrm flipH="1" flipV="1">
            <a:off x="3190875" y="5199063"/>
            <a:ext cx="273050" cy="82550"/>
          </a:xfrm>
          <a:prstGeom prst="line">
            <a:avLst/>
          </a:prstGeom>
          <a:noFill/>
          <a:ln w="25400">
            <a:solidFill>
              <a:srgbClr val="FF99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3" name="Rectangle 279"/>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4" name="Rectangle 280"/>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5" name="Line 281"/>
          <p:cNvSpPr>
            <a:spLocks noChangeShapeType="1"/>
          </p:cNvSpPr>
          <p:nvPr/>
        </p:nvSpPr>
        <p:spPr bwMode="auto">
          <a:xfrm flipV="1">
            <a:off x="3557588" y="5299075"/>
            <a:ext cx="1587" cy="5556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6" name="Line 282"/>
          <p:cNvSpPr>
            <a:spLocks noChangeShapeType="1"/>
          </p:cNvSpPr>
          <p:nvPr/>
        </p:nvSpPr>
        <p:spPr bwMode="auto">
          <a:xfrm>
            <a:off x="3489325" y="5295900"/>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7" name="Oval 283"/>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48" name="AutoShape 284"/>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349" name="AutoShape 28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351" name="Line 287"/>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2" name="Line 288"/>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3" name="Line 289"/>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4" name="Rectangle 290"/>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5" name="Line 291"/>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6" name="Rectangle 292"/>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57" name="Group 293"/>
          <p:cNvGrpSpPr>
            <a:grpSpLocks/>
          </p:cNvGrpSpPr>
          <p:nvPr/>
        </p:nvGrpSpPr>
        <p:grpSpPr bwMode="auto">
          <a:xfrm>
            <a:off x="1236663" y="4783138"/>
            <a:ext cx="71437" cy="68262"/>
            <a:chOff x="3913" y="2593"/>
            <a:chExt cx="155" cy="151"/>
          </a:xfrm>
        </p:grpSpPr>
        <p:sp>
          <p:nvSpPr>
            <p:cNvPr id="88358" name="Line 29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59" name="Line 29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360" name="Group 296"/>
          <p:cNvGrpSpPr>
            <a:grpSpLocks/>
          </p:cNvGrpSpPr>
          <p:nvPr/>
        </p:nvGrpSpPr>
        <p:grpSpPr bwMode="auto">
          <a:xfrm>
            <a:off x="1233488" y="4675188"/>
            <a:ext cx="69850" cy="69850"/>
            <a:chOff x="3913" y="2593"/>
            <a:chExt cx="155" cy="151"/>
          </a:xfrm>
        </p:grpSpPr>
        <p:sp>
          <p:nvSpPr>
            <p:cNvPr id="88361" name="Line 29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2" name="Line 29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63" name="Line 299"/>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4" name="Rectangle 300"/>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5" name="Rectangle 301"/>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6" name="Line 302"/>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7" name="Line 303"/>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8" name="Oval 304"/>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69" name="AutoShape 305"/>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370" name="AutoShape 306"/>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371" name="Line 307"/>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72" name="Line 308"/>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73" name="Line 309"/>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74" name="Line 310"/>
          <p:cNvSpPr>
            <a:spLocks noChangeShapeType="1"/>
          </p:cNvSpPr>
          <p:nvPr/>
        </p:nvSpPr>
        <p:spPr bwMode="auto">
          <a:xfrm rot="-10800000">
            <a:off x="7361238" y="3230563"/>
            <a:ext cx="223837"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75" name="Rectangle 311"/>
          <p:cNvSpPr>
            <a:spLocks noChangeArrowheads="1"/>
          </p:cNvSpPr>
          <p:nvPr/>
        </p:nvSpPr>
        <p:spPr bwMode="auto">
          <a:xfrm>
            <a:off x="6245225" y="1525588"/>
            <a:ext cx="1631950" cy="5016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376" name="Group 312"/>
          <p:cNvGrpSpPr>
            <a:grpSpLocks/>
          </p:cNvGrpSpPr>
          <p:nvPr/>
        </p:nvGrpSpPr>
        <p:grpSpPr bwMode="auto">
          <a:xfrm>
            <a:off x="5991225" y="1525588"/>
            <a:ext cx="188913" cy="501650"/>
            <a:chOff x="0" y="0"/>
            <a:chExt cx="20000" cy="20000"/>
          </a:xfrm>
        </p:grpSpPr>
        <p:sp>
          <p:nvSpPr>
            <p:cNvPr id="88377" name="Rectangle 313"/>
            <p:cNvSpPr>
              <a:spLocks noChangeArrowheads="1"/>
            </p:cNvSpPr>
            <p:nvPr/>
          </p:nvSpPr>
          <p:spPr bwMode="auto">
            <a:xfrm>
              <a:off x="0" y="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78" name="Rectangle 314"/>
            <p:cNvSpPr>
              <a:spLocks noChangeArrowheads="1"/>
            </p:cNvSpPr>
            <p:nvPr/>
          </p:nvSpPr>
          <p:spPr bwMode="auto">
            <a:xfrm>
              <a:off x="0" y="11990"/>
              <a:ext cx="20000" cy="801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379" name="Group 315"/>
          <p:cNvGrpSpPr>
            <a:grpSpLocks/>
          </p:cNvGrpSpPr>
          <p:nvPr/>
        </p:nvGrpSpPr>
        <p:grpSpPr bwMode="auto">
          <a:xfrm>
            <a:off x="4419600" y="1525588"/>
            <a:ext cx="1825625" cy="501650"/>
            <a:chOff x="1008" y="956"/>
            <a:chExt cx="907" cy="250"/>
          </a:xfrm>
        </p:grpSpPr>
        <p:sp>
          <p:nvSpPr>
            <p:cNvPr id="88380" name="Rectangle 3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1" name="Rectangle 3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382" name="Rectangle 318"/>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3" name="Line 319"/>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4" name="Line 320"/>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5" name="Line 321"/>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6" name="Line 322"/>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7" name="Rectangle 323"/>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8" name="Line 324"/>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89" name="Line 325"/>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90" name="Line 326"/>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91" name="Line 327"/>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92" name="Rectangle 328"/>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93" name="Rectangle 329"/>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399" name="Line 335"/>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00" name="Line 336"/>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10" name="AutoShape 346"/>
          <p:cNvSpPr>
            <a:spLocks noChangeArrowheads="1"/>
          </p:cNvSpPr>
          <p:nvPr/>
        </p:nvSpPr>
        <p:spPr bwMode="auto">
          <a:xfrm rot="-5400000">
            <a:off x="7131051" y="3173412"/>
            <a:ext cx="176212" cy="119063"/>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11" name="AutoShape 347"/>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413" name="Group 349"/>
          <p:cNvGrpSpPr>
            <a:grpSpLocks/>
          </p:cNvGrpSpPr>
          <p:nvPr/>
        </p:nvGrpSpPr>
        <p:grpSpPr bwMode="auto">
          <a:xfrm>
            <a:off x="5735638" y="3419475"/>
            <a:ext cx="74612" cy="66675"/>
            <a:chOff x="1" y="0"/>
            <a:chExt cx="19999" cy="20000"/>
          </a:xfrm>
        </p:grpSpPr>
        <p:sp>
          <p:nvSpPr>
            <p:cNvPr id="88414" name="Line 35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15" name="Line 35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416" name="Group 352"/>
          <p:cNvGrpSpPr>
            <a:grpSpLocks/>
          </p:cNvGrpSpPr>
          <p:nvPr/>
        </p:nvGrpSpPr>
        <p:grpSpPr bwMode="auto">
          <a:xfrm>
            <a:off x="5635625" y="3419475"/>
            <a:ext cx="73025" cy="66675"/>
            <a:chOff x="1" y="0"/>
            <a:chExt cx="19999" cy="20000"/>
          </a:xfrm>
        </p:grpSpPr>
        <p:sp>
          <p:nvSpPr>
            <p:cNvPr id="88417" name="Line 3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18" name="Line 3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419" name="Line 355"/>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0" name="Line 356"/>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1" name="Line 357"/>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2" name="Line 358"/>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3" name="Line 359"/>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4" name="Line 360"/>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5" name="Rectangle 361"/>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426" name="Group 362"/>
          <p:cNvGrpSpPr>
            <a:grpSpLocks/>
          </p:cNvGrpSpPr>
          <p:nvPr/>
        </p:nvGrpSpPr>
        <p:grpSpPr bwMode="auto">
          <a:xfrm rot="16200000" flipV="1">
            <a:off x="4559300" y="4152901"/>
            <a:ext cx="65087" cy="61912"/>
            <a:chOff x="0" y="2"/>
            <a:chExt cx="20000" cy="19996"/>
          </a:xfrm>
        </p:grpSpPr>
        <p:sp>
          <p:nvSpPr>
            <p:cNvPr id="88427" name="Line 363"/>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28" name="Line 364"/>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429" name="Rectangle 365"/>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430" name="Group 366"/>
          <p:cNvGrpSpPr>
            <a:grpSpLocks/>
          </p:cNvGrpSpPr>
          <p:nvPr/>
        </p:nvGrpSpPr>
        <p:grpSpPr bwMode="auto">
          <a:xfrm rot="16200000" flipV="1">
            <a:off x="4743450" y="4156076"/>
            <a:ext cx="65087" cy="55562"/>
            <a:chOff x="0" y="4"/>
            <a:chExt cx="20000" cy="19992"/>
          </a:xfrm>
        </p:grpSpPr>
        <p:sp>
          <p:nvSpPr>
            <p:cNvPr id="88431" name="Line 367"/>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32" name="Line 368"/>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433" name="Line 369"/>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34" name="Line 370"/>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435" name="Group 371"/>
          <p:cNvGrpSpPr>
            <a:grpSpLocks/>
          </p:cNvGrpSpPr>
          <p:nvPr/>
        </p:nvGrpSpPr>
        <p:grpSpPr bwMode="auto">
          <a:xfrm flipH="1">
            <a:off x="4972050" y="3687763"/>
            <a:ext cx="279400" cy="554037"/>
            <a:chOff x="616" y="2283"/>
            <a:chExt cx="144" cy="276"/>
          </a:xfrm>
        </p:grpSpPr>
        <p:sp>
          <p:nvSpPr>
            <p:cNvPr id="88436" name="Line 372"/>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37" name="Line 373"/>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38" name="Line 374"/>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39" name="Oval 375"/>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440" name="Group 376"/>
          <p:cNvGrpSpPr>
            <a:grpSpLocks/>
          </p:cNvGrpSpPr>
          <p:nvPr/>
        </p:nvGrpSpPr>
        <p:grpSpPr bwMode="auto">
          <a:xfrm>
            <a:off x="4300538" y="4065588"/>
            <a:ext cx="55562" cy="50800"/>
            <a:chOff x="1" y="0"/>
            <a:chExt cx="19999" cy="20000"/>
          </a:xfrm>
        </p:grpSpPr>
        <p:sp>
          <p:nvSpPr>
            <p:cNvPr id="88441" name="Line 37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42" name="Line 37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443" name="Group 379"/>
          <p:cNvGrpSpPr>
            <a:grpSpLocks/>
          </p:cNvGrpSpPr>
          <p:nvPr/>
        </p:nvGrpSpPr>
        <p:grpSpPr bwMode="auto">
          <a:xfrm>
            <a:off x="4225925" y="4065588"/>
            <a:ext cx="55563" cy="50800"/>
            <a:chOff x="1" y="0"/>
            <a:chExt cx="19999" cy="20000"/>
          </a:xfrm>
        </p:grpSpPr>
        <p:sp>
          <p:nvSpPr>
            <p:cNvPr id="88444" name="Line 38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45" name="Line 38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446" name="Line 382"/>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47" name="Line 383"/>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48" name="Line 384"/>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49" name="Line 385"/>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0" name="Line 386"/>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1" name="Line 387"/>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2" name="Line 388"/>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3" name="Line 389"/>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4" name="Line 390"/>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5" name="Rectangle 391"/>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6" name="AutoShape 392"/>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57" name="AutoShape 393"/>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58" name="Rectangle 394"/>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59" name="Rectangle 395"/>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60" name="Rectangle 396"/>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61" name="Rectangle 397"/>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62" name="Rectangle 398"/>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463" name="Group 399"/>
          <p:cNvGrpSpPr>
            <a:grpSpLocks/>
          </p:cNvGrpSpPr>
          <p:nvPr/>
        </p:nvGrpSpPr>
        <p:grpSpPr bwMode="auto">
          <a:xfrm rot="10800000" flipH="1" flipV="1">
            <a:off x="4505325" y="2846388"/>
            <a:ext cx="608013" cy="427037"/>
            <a:chOff x="3380" y="1014"/>
            <a:chExt cx="481" cy="337"/>
          </a:xfrm>
        </p:grpSpPr>
        <p:sp>
          <p:nvSpPr>
            <p:cNvPr id="88464" name="Rectangle 40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65" name="Rectangle 40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66" name="Rectangle 40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467" name="AutoShape 403"/>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68" name="AutoShape 404"/>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69" name="Line 405"/>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470" name="Rectangle 406"/>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71" name="Line 407"/>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472" name="Rectangle 408"/>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473" name="Group 409"/>
          <p:cNvGrpSpPr>
            <a:grpSpLocks/>
          </p:cNvGrpSpPr>
          <p:nvPr/>
        </p:nvGrpSpPr>
        <p:grpSpPr bwMode="auto">
          <a:xfrm rot="10800000" flipH="1" flipV="1">
            <a:off x="4476750" y="2736850"/>
            <a:ext cx="669925" cy="98425"/>
            <a:chOff x="3118" y="864"/>
            <a:chExt cx="530" cy="48"/>
          </a:xfrm>
        </p:grpSpPr>
        <p:sp>
          <p:nvSpPr>
            <p:cNvPr id="88474" name="Arc 41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75" name="Arc 41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8476" name="Line 412"/>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8477" name="Group 413"/>
          <p:cNvGrpSpPr>
            <a:grpSpLocks/>
          </p:cNvGrpSpPr>
          <p:nvPr/>
        </p:nvGrpSpPr>
        <p:grpSpPr bwMode="auto">
          <a:xfrm rot="10800000" flipH="1" flipV="1">
            <a:off x="4633913" y="3068638"/>
            <a:ext cx="354012" cy="296862"/>
            <a:chOff x="3482" y="1024"/>
            <a:chExt cx="280" cy="236"/>
          </a:xfrm>
        </p:grpSpPr>
        <p:grpSp>
          <p:nvGrpSpPr>
            <p:cNvPr id="88478" name="Group 414"/>
            <p:cNvGrpSpPr>
              <a:grpSpLocks/>
            </p:cNvGrpSpPr>
            <p:nvPr/>
          </p:nvGrpSpPr>
          <p:grpSpPr bwMode="auto">
            <a:xfrm>
              <a:off x="3712" y="1202"/>
              <a:ext cx="50" cy="58"/>
              <a:chOff x="3726" y="878"/>
              <a:chExt cx="50" cy="58"/>
            </a:xfrm>
          </p:grpSpPr>
          <p:sp>
            <p:nvSpPr>
              <p:cNvPr id="88479" name="AutoShape 41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80" name="AutoShape 41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481" name="Group 417"/>
            <p:cNvGrpSpPr>
              <a:grpSpLocks/>
            </p:cNvGrpSpPr>
            <p:nvPr/>
          </p:nvGrpSpPr>
          <p:grpSpPr bwMode="auto">
            <a:xfrm>
              <a:off x="3484" y="1204"/>
              <a:ext cx="48" cy="56"/>
              <a:chOff x="3462" y="734"/>
              <a:chExt cx="48" cy="56"/>
            </a:xfrm>
          </p:grpSpPr>
          <p:sp>
            <p:nvSpPr>
              <p:cNvPr id="88482" name="AutoShape 41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83" name="AutoShape 41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484" name="Group 420"/>
            <p:cNvGrpSpPr>
              <a:grpSpLocks/>
            </p:cNvGrpSpPr>
            <p:nvPr/>
          </p:nvGrpSpPr>
          <p:grpSpPr bwMode="auto">
            <a:xfrm flipV="1">
              <a:off x="3710" y="1024"/>
              <a:ext cx="50" cy="58"/>
              <a:chOff x="3726" y="878"/>
              <a:chExt cx="50" cy="58"/>
            </a:xfrm>
          </p:grpSpPr>
          <p:sp>
            <p:nvSpPr>
              <p:cNvPr id="88485" name="AutoShape 42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86" name="AutoShape 42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487" name="Group 423"/>
            <p:cNvGrpSpPr>
              <a:grpSpLocks/>
            </p:cNvGrpSpPr>
            <p:nvPr/>
          </p:nvGrpSpPr>
          <p:grpSpPr bwMode="auto">
            <a:xfrm flipV="1">
              <a:off x="3482" y="1026"/>
              <a:ext cx="48" cy="56"/>
              <a:chOff x="3462" y="734"/>
              <a:chExt cx="48" cy="56"/>
            </a:xfrm>
          </p:grpSpPr>
          <p:sp>
            <p:nvSpPr>
              <p:cNvPr id="88488" name="AutoShape 42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489" name="AutoShape 42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8490" name="Line 426"/>
          <p:cNvSpPr>
            <a:spLocks noChangeShapeType="1"/>
          </p:cNvSpPr>
          <p:nvPr/>
        </p:nvSpPr>
        <p:spPr bwMode="auto">
          <a:xfrm flipV="1">
            <a:off x="8886825" y="2738438"/>
            <a:ext cx="0" cy="122078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1" name="Line 427"/>
          <p:cNvSpPr>
            <a:spLocks noChangeShapeType="1"/>
          </p:cNvSpPr>
          <p:nvPr/>
        </p:nvSpPr>
        <p:spPr bwMode="auto">
          <a:xfrm>
            <a:off x="8688388" y="3959225"/>
            <a:ext cx="2016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2" name="Line 428"/>
          <p:cNvSpPr>
            <a:spLocks noChangeShapeType="1"/>
          </p:cNvSpPr>
          <p:nvPr/>
        </p:nvSpPr>
        <p:spPr bwMode="auto">
          <a:xfrm flipV="1">
            <a:off x="8688388" y="3775075"/>
            <a:ext cx="0" cy="1841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3" name="Line 429"/>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4" name="Line 430"/>
          <p:cNvSpPr>
            <a:spLocks noChangeShapeType="1"/>
          </p:cNvSpPr>
          <p:nvPr/>
        </p:nvSpPr>
        <p:spPr bwMode="auto">
          <a:xfrm rot="-10800000">
            <a:off x="7585075" y="4040188"/>
            <a:ext cx="3429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5" name="Line 431"/>
          <p:cNvSpPr>
            <a:spLocks noChangeShapeType="1"/>
          </p:cNvSpPr>
          <p:nvPr/>
        </p:nvSpPr>
        <p:spPr bwMode="auto">
          <a:xfrm rot="-5400000">
            <a:off x="7830344" y="3910807"/>
            <a:ext cx="223837"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6" name="Line 432"/>
          <p:cNvSpPr>
            <a:spLocks noChangeShapeType="1"/>
          </p:cNvSpPr>
          <p:nvPr/>
        </p:nvSpPr>
        <p:spPr bwMode="auto">
          <a:xfrm rot="-5400000">
            <a:off x="7195344" y="3617119"/>
            <a:ext cx="7858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7" name="Line 433"/>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8" name="Line 434"/>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499" name="Line 435"/>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00" name="Line 436"/>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01" name="Line 437"/>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02" name="Line 438"/>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06" name="Line 442"/>
          <p:cNvSpPr>
            <a:spLocks noChangeShapeType="1"/>
          </p:cNvSpPr>
          <p:nvPr/>
        </p:nvSpPr>
        <p:spPr bwMode="auto">
          <a:xfrm flipH="1" flipV="1">
            <a:off x="65309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507" name="Group 443"/>
          <p:cNvGrpSpPr>
            <a:grpSpLocks/>
          </p:cNvGrpSpPr>
          <p:nvPr/>
        </p:nvGrpSpPr>
        <p:grpSpPr bwMode="auto">
          <a:xfrm>
            <a:off x="6221413" y="3478213"/>
            <a:ext cx="209550" cy="935037"/>
            <a:chOff x="1" y="-176"/>
            <a:chExt cx="19999" cy="20196"/>
          </a:xfrm>
        </p:grpSpPr>
        <p:grpSp>
          <p:nvGrpSpPr>
            <p:cNvPr id="88508" name="Group 444"/>
            <p:cNvGrpSpPr>
              <a:grpSpLocks/>
            </p:cNvGrpSpPr>
            <p:nvPr/>
          </p:nvGrpSpPr>
          <p:grpSpPr bwMode="auto">
            <a:xfrm>
              <a:off x="3713" y="17968"/>
              <a:ext cx="11736" cy="2052"/>
              <a:chOff x="0" y="0"/>
              <a:chExt cx="20000" cy="20216"/>
            </a:xfrm>
          </p:grpSpPr>
          <p:sp>
            <p:nvSpPr>
              <p:cNvPr id="88509" name="Line 44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0" name="Line 44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1" name="Line 44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12" name="Rectangle 44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3" name="Line 44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4" name="Line 45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5" name="Line 45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16" name="Line 45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517" name="Group 453"/>
          <p:cNvGrpSpPr>
            <a:grpSpLocks/>
          </p:cNvGrpSpPr>
          <p:nvPr/>
        </p:nvGrpSpPr>
        <p:grpSpPr bwMode="auto">
          <a:xfrm>
            <a:off x="6638925" y="3459163"/>
            <a:ext cx="207963" cy="931862"/>
            <a:chOff x="1" y="-176"/>
            <a:chExt cx="19997" cy="20196"/>
          </a:xfrm>
        </p:grpSpPr>
        <p:grpSp>
          <p:nvGrpSpPr>
            <p:cNvPr id="88518" name="Group 454"/>
            <p:cNvGrpSpPr>
              <a:grpSpLocks/>
            </p:cNvGrpSpPr>
            <p:nvPr/>
          </p:nvGrpSpPr>
          <p:grpSpPr bwMode="auto">
            <a:xfrm>
              <a:off x="3713" y="17968"/>
              <a:ext cx="11615" cy="2052"/>
              <a:chOff x="0" y="0"/>
              <a:chExt cx="19998" cy="20216"/>
            </a:xfrm>
          </p:grpSpPr>
          <p:sp>
            <p:nvSpPr>
              <p:cNvPr id="88519" name="Line 45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0" name="Line 45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1" name="Line 45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22" name="Rectangle 45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3" name="Line 45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4" name="Line 46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5" name="Line 46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6" name="Line 46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27" name="Line 463"/>
          <p:cNvSpPr>
            <a:spLocks noChangeShapeType="1"/>
          </p:cNvSpPr>
          <p:nvPr/>
        </p:nvSpPr>
        <p:spPr bwMode="auto">
          <a:xfrm flipV="1">
            <a:off x="65897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8" name="Line 464"/>
          <p:cNvSpPr>
            <a:spLocks noChangeShapeType="1"/>
          </p:cNvSpPr>
          <p:nvPr/>
        </p:nvSpPr>
        <p:spPr bwMode="auto">
          <a:xfrm flipH="1" flipV="1">
            <a:off x="60579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29" name="AutoShape 465"/>
          <p:cNvSpPr>
            <a:spLocks noChangeArrowheads="1"/>
          </p:cNvSpPr>
          <p:nvPr/>
        </p:nvSpPr>
        <p:spPr bwMode="auto">
          <a:xfrm>
            <a:off x="63992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30" name="Oval 466"/>
          <p:cNvSpPr>
            <a:spLocks noChangeArrowheads="1"/>
          </p:cNvSpPr>
          <p:nvPr/>
        </p:nvSpPr>
        <p:spPr bwMode="auto">
          <a:xfrm>
            <a:off x="64785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31" name="Text Box 46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8532" name="Text Box 468"/>
          <p:cNvSpPr txBox="1">
            <a:spLocks noChangeArrowheads="1"/>
          </p:cNvSpPr>
          <p:nvPr/>
        </p:nvSpPr>
        <p:spPr bwMode="auto">
          <a:xfrm>
            <a:off x="4851400" y="5400675"/>
            <a:ext cx="4267200"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at End of Stroke, Rod Pressure 		     Zero, Directional Valve Shifting </a:t>
            </a:r>
            <a:endParaRPr lang="en-US" sz="1400">
              <a:latin typeface="Tahoma" charset="0"/>
            </a:endParaRPr>
          </a:p>
        </p:txBody>
      </p:sp>
      <p:sp>
        <p:nvSpPr>
          <p:cNvPr id="88533" name="Text Box 46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8536" name="Line 472"/>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37" name="Line 473"/>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575" name="Group 511"/>
          <p:cNvGrpSpPr>
            <a:grpSpLocks/>
          </p:cNvGrpSpPr>
          <p:nvPr/>
        </p:nvGrpSpPr>
        <p:grpSpPr bwMode="auto">
          <a:xfrm flipH="1">
            <a:off x="7762875" y="2901950"/>
            <a:ext cx="1003300" cy="854075"/>
            <a:chOff x="4890" y="1828"/>
            <a:chExt cx="632" cy="538"/>
          </a:xfrm>
        </p:grpSpPr>
        <p:sp>
          <p:nvSpPr>
            <p:cNvPr id="88539" name="Rectangle 475"/>
            <p:cNvSpPr>
              <a:spLocks noChangeArrowheads="1"/>
            </p:cNvSpPr>
            <p:nvPr/>
          </p:nvSpPr>
          <p:spPr bwMode="auto">
            <a:xfrm flipV="1">
              <a:off x="4890" y="1828"/>
              <a:ext cx="632" cy="11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40" name="AutoShape 476"/>
            <p:cNvSpPr>
              <a:spLocks/>
            </p:cNvSpPr>
            <p:nvPr/>
          </p:nvSpPr>
          <p:spPr bwMode="auto">
            <a:xfrm rot="5400000">
              <a:off x="5035" y="1754"/>
              <a:ext cx="75" cy="29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1" name="AutoShape 477"/>
            <p:cNvSpPr>
              <a:spLocks/>
            </p:cNvSpPr>
            <p:nvPr/>
          </p:nvSpPr>
          <p:spPr bwMode="auto">
            <a:xfrm rot="5400000">
              <a:off x="5055" y="1811"/>
              <a:ext cx="38" cy="22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2" name="Rectangle 478"/>
            <p:cNvSpPr>
              <a:spLocks noChangeArrowheads="1"/>
            </p:cNvSpPr>
            <p:nvPr/>
          </p:nvSpPr>
          <p:spPr bwMode="auto">
            <a:xfrm flipV="1">
              <a:off x="4890" y="1948"/>
              <a:ext cx="632" cy="41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43" name="Rectangle 479"/>
            <p:cNvSpPr>
              <a:spLocks noChangeArrowheads="1"/>
            </p:cNvSpPr>
            <p:nvPr/>
          </p:nvSpPr>
          <p:spPr bwMode="auto">
            <a:xfrm rot="5400000">
              <a:off x="5131" y="1812"/>
              <a:ext cx="137" cy="40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4" name="Rectangle 480"/>
            <p:cNvSpPr>
              <a:spLocks noChangeArrowheads="1"/>
            </p:cNvSpPr>
            <p:nvPr/>
          </p:nvSpPr>
          <p:spPr bwMode="auto">
            <a:xfrm rot="5400000" flipH="1">
              <a:off x="5134" y="2122"/>
              <a:ext cx="132" cy="24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5" name="Rectangle 481"/>
            <p:cNvSpPr>
              <a:spLocks noChangeArrowheads="1"/>
            </p:cNvSpPr>
            <p:nvPr/>
          </p:nvSpPr>
          <p:spPr bwMode="auto">
            <a:xfrm rot="5400000" flipV="1">
              <a:off x="5373" y="2004"/>
              <a:ext cx="37" cy="26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46" name="AutoShape 482"/>
            <p:cNvSpPr>
              <a:spLocks/>
            </p:cNvSpPr>
            <p:nvPr/>
          </p:nvSpPr>
          <p:spPr bwMode="auto">
            <a:xfrm rot="10800000" flipV="1">
              <a:off x="5323" y="2226"/>
              <a:ext cx="98" cy="14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7" name="AutoShape 483"/>
            <p:cNvSpPr>
              <a:spLocks/>
            </p:cNvSpPr>
            <p:nvPr/>
          </p:nvSpPr>
          <p:spPr bwMode="auto">
            <a:xfrm rot="10800000" flipV="1">
              <a:off x="5321" y="2269"/>
              <a:ext cx="58" cy="9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48" name="Rectangle 484"/>
            <p:cNvSpPr>
              <a:spLocks noChangeArrowheads="1"/>
            </p:cNvSpPr>
            <p:nvPr/>
          </p:nvSpPr>
          <p:spPr bwMode="auto">
            <a:xfrm rot="10800000" flipV="1">
              <a:off x="4924" y="1947"/>
              <a:ext cx="41" cy="419"/>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49" name="Rectangle 485"/>
            <p:cNvSpPr>
              <a:spLocks noChangeArrowheads="1"/>
            </p:cNvSpPr>
            <p:nvPr/>
          </p:nvSpPr>
          <p:spPr bwMode="auto">
            <a:xfrm rot="10800000" flipV="1">
              <a:off x="5184" y="2310"/>
              <a:ext cx="41" cy="56"/>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550" name="Group 486"/>
            <p:cNvGrpSpPr>
              <a:grpSpLocks/>
            </p:cNvGrpSpPr>
            <p:nvPr/>
          </p:nvGrpSpPr>
          <p:grpSpPr bwMode="auto">
            <a:xfrm>
              <a:off x="4997" y="1951"/>
              <a:ext cx="410" cy="37"/>
              <a:chOff x="3118" y="864"/>
              <a:chExt cx="530" cy="48"/>
            </a:xfrm>
          </p:grpSpPr>
          <p:sp>
            <p:nvSpPr>
              <p:cNvPr id="88551" name="Arc 487"/>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52" name="Arc 488"/>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8553" name="AutoShape 489"/>
            <p:cNvSpPr>
              <a:spLocks noChangeArrowheads="1"/>
            </p:cNvSpPr>
            <p:nvPr/>
          </p:nvSpPr>
          <p:spPr bwMode="auto">
            <a:xfrm rot="10800000" flipV="1">
              <a:off x="5098" y="2177"/>
              <a:ext cx="61" cy="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54" name="AutoShape 490"/>
            <p:cNvSpPr>
              <a:spLocks noChangeArrowheads="1"/>
            </p:cNvSpPr>
            <p:nvPr/>
          </p:nvSpPr>
          <p:spPr bwMode="auto">
            <a:xfrm rot="-10800000" flipH="1" flipV="1">
              <a:off x="5242" y="2177"/>
              <a:ext cx="61" cy="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555" name="Group 491"/>
            <p:cNvGrpSpPr>
              <a:grpSpLocks/>
            </p:cNvGrpSpPr>
            <p:nvPr/>
          </p:nvGrpSpPr>
          <p:grpSpPr bwMode="auto">
            <a:xfrm>
              <a:off x="5093" y="2155"/>
              <a:ext cx="217" cy="183"/>
              <a:chOff x="3482" y="1024"/>
              <a:chExt cx="280" cy="236"/>
            </a:xfrm>
          </p:grpSpPr>
          <p:grpSp>
            <p:nvGrpSpPr>
              <p:cNvPr id="88556" name="Group 492"/>
              <p:cNvGrpSpPr>
                <a:grpSpLocks/>
              </p:cNvGrpSpPr>
              <p:nvPr/>
            </p:nvGrpSpPr>
            <p:grpSpPr bwMode="auto">
              <a:xfrm>
                <a:off x="3712" y="1202"/>
                <a:ext cx="50" cy="58"/>
                <a:chOff x="3726" y="878"/>
                <a:chExt cx="50" cy="58"/>
              </a:xfrm>
            </p:grpSpPr>
            <p:sp>
              <p:nvSpPr>
                <p:cNvPr id="88557" name="AutoShape 493"/>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58" name="AutoShape 494"/>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559" name="Group 495"/>
              <p:cNvGrpSpPr>
                <a:grpSpLocks/>
              </p:cNvGrpSpPr>
              <p:nvPr/>
            </p:nvGrpSpPr>
            <p:grpSpPr bwMode="auto">
              <a:xfrm>
                <a:off x="3484" y="1204"/>
                <a:ext cx="48" cy="56"/>
                <a:chOff x="3462" y="734"/>
                <a:chExt cx="48" cy="56"/>
              </a:xfrm>
            </p:grpSpPr>
            <p:sp>
              <p:nvSpPr>
                <p:cNvPr id="88560" name="AutoShape 496"/>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61" name="AutoShape 497"/>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562" name="Group 498"/>
              <p:cNvGrpSpPr>
                <a:grpSpLocks/>
              </p:cNvGrpSpPr>
              <p:nvPr/>
            </p:nvGrpSpPr>
            <p:grpSpPr bwMode="auto">
              <a:xfrm flipV="1">
                <a:off x="3710" y="1024"/>
                <a:ext cx="50" cy="58"/>
                <a:chOff x="3726" y="878"/>
                <a:chExt cx="50" cy="58"/>
              </a:xfrm>
            </p:grpSpPr>
            <p:sp>
              <p:nvSpPr>
                <p:cNvPr id="88563" name="AutoShape 49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64" name="AutoShape 50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8565" name="Group 501"/>
              <p:cNvGrpSpPr>
                <a:grpSpLocks/>
              </p:cNvGrpSpPr>
              <p:nvPr/>
            </p:nvGrpSpPr>
            <p:grpSpPr bwMode="auto">
              <a:xfrm flipV="1">
                <a:off x="3482" y="1026"/>
                <a:ext cx="48" cy="56"/>
                <a:chOff x="3462" y="734"/>
                <a:chExt cx="48" cy="56"/>
              </a:xfrm>
            </p:grpSpPr>
            <p:sp>
              <p:nvSpPr>
                <p:cNvPr id="88566" name="AutoShape 50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8567" name="AutoShape 50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8568" name="Rectangle 504"/>
            <p:cNvSpPr>
              <a:spLocks noChangeArrowheads="1"/>
            </p:cNvSpPr>
            <p:nvPr/>
          </p:nvSpPr>
          <p:spPr bwMode="auto">
            <a:xfrm rot="10800000">
              <a:off x="5138" y="2090"/>
              <a:ext cx="128" cy="85"/>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8569" name="Group 505"/>
            <p:cNvGrpSpPr>
              <a:grpSpLocks/>
            </p:cNvGrpSpPr>
            <p:nvPr/>
          </p:nvGrpSpPr>
          <p:grpSpPr bwMode="auto">
            <a:xfrm>
              <a:off x="5014" y="1997"/>
              <a:ext cx="372" cy="261"/>
              <a:chOff x="3380" y="1014"/>
              <a:chExt cx="481" cy="337"/>
            </a:xfrm>
          </p:grpSpPr>
          <p:sp>
            <p:nvSpPr>
              <p:cNvPr id="88570" name="Rectangle 50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71" name="Rectangle 50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72" name="Rectangle 50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73" name="Line 509"/>
            <p:cNvSpPr>
              <a:spLocks noChangeShapeType="1"/>
            </p:cNvSpPr>
            <p:nvPr/>
          </p:nvSpPr>
          <p:spPr bwMode="auto">
            <a:xfrm rot="5400000">
              <a:off x="5215" y="2131"/>
              <a:ext cx="96"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8574" name="Line 510"/>
            <p:cNvSpPr>
              <a:spLocks noChangeShapeType="1"/>
            </p:cNvSpPr>
            <p:nvPr/>
          </p:nvSpPr>
          <p:spPr bwMode="auto">
            <a:xfrm rot="5400000">
              <a:off x="5092" y="2134"/>
              <a:ext cx="96"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8576" name="Line 512"/>
          <p:cNvSpPr>
            <a:spLocks noChangeShapeType="1"/>
          </p:cNvSpPr>
          <p:nvPr/>
        </p:nvSpPr>
        <p:spPr bwMode="auto">
          <a:xfrm flipV="1">
            <a:off x="6402388" y="2524125"/>
            <a:ext cx="4762" cy="4746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78" name="Line 514"/>
          <p:cNvSpPr>
            <a:spLocks noChangeShapeType="1"/>
          </p:cNvSpPr>
          <p:nvPr/>
        </p:nvSpPr>
        <p:spPr bwMode="auto">
          <a:xfrm flipV="1">
            <a:off x="6061075" y="2027238"/>
            <a:ext cx="4763" cy="473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79" name="Line 515"/>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80" name="Line 516"/>
          <p:cNvSpPr>
            <a:spLocks noChangeShapeType="1"/>
          </p:cNvSpPr>
          <p:nvPr/>
        </p:nvSpPr>
        <p:spPr bwMode="auto">
          <a:xfrm flipV="1">
            <a:off x="6607175"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81" name="Line 517"/>
          <p:cNvSpPr>
            <a:spLocks noChangeShapeType="1"/>
          </p:cNvSpPr>
          <p:nvPr/>
        </p:nvSpPr>
        <p:spPr bwMode="auto">
          <a:xfrm flipH="1">
            <a:off x="6600825" y="2524125"/>
            <a:ext cx="1190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82" name="Line 518"/>
          <p:cNvSpPr>
            <a:spLocks noChangeShapeType="1"/>
          </p:cNvSpPr>
          <p:nvPr/>
        </p:nvSpPr>
        <p:spPr bwMode="auto">
          <a:xfrm>
            <a:off x="6686550" y="2741613"/>
            <a:ext cx="2244725" cy="1270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583" name="Group 519"/>
          <p:cNvGrpSpPr>
            <a:grpSpLocks/>
          </p:cNvGrpSpPr>
          <p:nvPr/>
        </p:nvGrpSpPr>
        <p:grpSpPr bwMode="auto">
          <a:xfrm>
            <a:off x="6519863" y="2682875"/>
            <a:ext cx="174625" cy="82550"/>
            <a:chOff x="0" y="0"/>
            <a:chExt cx="20000" cy="20000"/>
          </a:xfrm>
        </p:grpSpPr>
        <p:sp>
          <p:nvSpPr>
            <p:cNvPr id="88584" name="Arc 52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85" name="Arc 52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586" name="Group 522"/>
          <p:cNvGrpSpPr>
            <a:grpSpLocks/>
          </p:cNvGrpSpPr>
          <p:nvPr/>
        </p:nvGrpSpPr>
        <p:grpSpPr bwMode="auto">
          <a:xfrm>
            <a:off x="6324600" y="2682875"/>
            <a:ext cx="177800" cy="82550"/>
            <a:chOff x="0" y="0"/>
            <a:chExt cx="20000" cy="20000"/>
          </a:xfrm>
        </p:grpSpPr>
        <p:sp>
          <p:nvSpPr>
            <p:cNvPr id="88587" name="Arc 52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88" name="Arc 52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89" name="Line 525"/>
          <p:cNvSpPr>
            <a:spLocks noChangeShapeType="1"/>
          </p:cNvSpPr>
          <p:nvPr/>
        </p:nvSpPr>
        <p:spPr bwMode="auto">
          <a:xfrm>
            <a:off x="6059488" y="2754313"/>
            <a:ext cx="2127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0" name="Line 526"/>
          <p:cNvSpPr>
            <a:spLocks noChangeShapeType="1"/>
          </p:cNvSpPr>
          <p:nvPr/>
        </p:nvSpPr>
        <p:spPr bwMode="auto">
          <a:xfrm flipV="1">
            <a:off x="6059488" y="2557463"/>
            <a:ext cx="0" cy="211137"/>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591" name="Group 527"/>
          <p:cNvGrpSpPr>
            <a:grpSpLocks/>
          </p:cNvGrpSpPr>
          <p:nvPr/>
        </p:nvGrpSpPr>
        <p:grpSpPr bwMode="auto">
          <a:xfrm>
            <a:off x="5975350" y="2176463"/>
            <a:ext cx="174625" cy="84137"/>
            <a:chOff x="0" y="0"/>
            <a:chExt cx="20000" cy="20000"/>
          </a:xfrm>
        </p:grpSpPr>
        <p:sp>
          <p:nvSpPr>
            <p:cNvPr id="88592" name="Arc 52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3" name="Arc 52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594" name="Line 530"/>
          <p:cNvSpPr>
            <a:spLocks noChangeShapeType="1"/>
          </p:cNvSpPr>
          <p:nvPr/>
        </p:nvSpPr>
        <p:spPr bwMode="auto">
          <a:xfrm>
            <a:off x="6175375" y="2255838"/>
            <a:ext cx="407988" cy="3175"/>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5" name="Line 531"/>
          <p:cNvSpPr>
            <a:spLocks noChangeShapeType="1"/>
          </p:cNvSpPr>
          <p:nvPr/>
        </p:nvSpPr>
        <p:spPr bwMode="auto">
          <a:xfrm flipV="1">
            <a:off x="6600825"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6" name="Line 532"/>
          <p:cNvSpPr>
            <a:spLocks noChangeShapeType="1"/>
          </p:cNvSpPr>
          <p:nvPr/>
        </p:nvSpPr>
        <p:spPr bwMode="auto">
          <a:xfrm flipH="1">
            <a:off x="6129338" y="2524125"/>
            <a:ext cx="271462"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7" name="Oval 533"/>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8" name="Oval 534"/>
          <p:cNvSpPr>
            <a:spLocks noChangeArrowheads="1"/>
          </p:cNvSpPr>
          <p:nvPr/>
        </p:nvSpPr>
        <p:spPr bwMode="auto">
          <a:xfrm>
            <a:off x="6550025"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599" name="Line 535"/>
          <p:cNvSpPr>
            <a:spLocks noChangeShapeType="1"/>
          </p:cNvSpPr>
          <p:nvPr/>
        </p:nvSpPr>
        <p:spPr bwMode="auto">
          <a:xfrm rot="-10800000">
            <a:off x="3062288" y="5208588"/>
            <a:ext cx="128587"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0" name="Line 536"/>
          <p:cNvSpPr>
            <a:spLocks noChangeShapeType="1"/>
          </p:cNvSpPr>
          <p:nvPr/>
        </p:nvSpPr>
        <p:spPr bwMode="auto">
          <a:xfrm flipH="1" flipV="1">
            <a:off x="3062288" y="4953000"/>
            <a:ext cx="0" cy="2555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1" name="Line 537"/>
          <p:cNvSpPr>
            <a:spLocks noChangeShapeType="1"/>
          </p:cNvSpPr>
          <p:nvPr/>
        </p:nvSpPr>
        <p:spPr bwMode="auto">
          <a:xfrm flipV="1">
            <a:off x="2214563" y="1906588"/>
            <a:ext cx="3175"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3" name="Line 539"/>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4" name="Line 540"/>
          <p:cNvSpPr>
            <a:spLocks noChangeShapeType="1"/>
          </p:cNvSpPr>
          <p:nvPr/>
        </p:nvSpPr>
        <p:spPr bwMode="auto">
          <a:xfrm flipV="1">
            <a:off x="2359025"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5" name="Line 541"/>
          <p:cNvSpPr>
            <a:spLocks noChangeShapeType="1"/>
          </p:cNvSpPr>
          <p:nvPr/>
        </p:nvSpPr>
        <p:spPr bwMode="auto">
          <a:xfrm flipH="1">
            <a:off x="2346325" y="1906588"/>
            <a:ext cx="8509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6" name="Oval 542"/>
          <p:cNvSpPr>
            <a:spLocks noChangeArrowheads="1"/>
          </p:cNvSpPr>
          <p:nvPr/>
        </p:nvSpPr>
        <p:spPr bwMode="auto">
          <a:xfrm>
            <a:off x="2306638" y="18542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07" name="Oval 543"/>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608" name="Group 544"/>
          <p:cNvGrpSpPr>
            <a:grpSpLocks/>
          </p:cNvGrpSpPr>
          <p:nvPr/>
        </p:nvGrpSpPr>
        <p:grpSpPr bwMode="auto">
          <a:xfrm>
            <a:off x="2297113" y="2019300"/>
            <a:ext cx="123825" cy="58738"/>
            <a:chOff x="0" y="0"/>
            <a:chExt cx="20000" cy="20000"/>
          </a:xfrm>
        </p:grpSpPr>
        <p:sp>
          <p:nvSpPr>
            <p:cNvPr id="88609" name="Arc 5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10" name="Arc 5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611" name="Group 547"/>
          <p:cNvGrpSpPr>
            <a:grpSpLocks/>
          </p:cNvGrpSpPr>
          <p:nvPr/>
        </p:nvGrpSpPr>
        <p:grpSpPr bwMode="auto">
          <a:xfrm>
            <a:off x="2159000" y="2019300"/>
            <a:ext cx="125413" cy="58738"/>
            <a:chOff x="0" y="0"/>
            <a:chExt cx="20000" cy="20000"/>
          </a:xfrm>
        </p:grpSpPr>
        <p:sp>
          <p:nvSpPr>
            <p:cNvPr id="88612" name="Arc 54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13" name="Arc 54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614" name="Line 550"/>
          <p:cNvSpPr>
            <a:spLocks noChangeShapeType="1"/>
          </p:cNvSpPr>
          <p:nvPr/>
        </p:nvSpPr>
        <p:spPr bwMode="auto">
          <a:xfrm>
            <a:off x="1997075" y="2070100"/>
            <a:ext cx="1460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15" name="Line 551"/>
          <p:cNvSpPr>
            <a:spLocks noChangeShapeType="1"/>
          </p:cNvSpPr>
          <p:nvPr/>
        </p:nvSpPr>
        <p:spPr bwMode="auto">
          <a:xfrm flipV="1">
            <a:off x="1997075" y="1930400"/>
            <a:ext cx="0" cy="1492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616" name="Group 552"/>
          <p:cNvGrpSpPr>
            <a:grpSpLocks/>
          </p:cNvGrpSpPr>
          <p:nvPr/>
        </p:nvGrpSpPr>
        <p:grpSpPr bwMode="auto">
          <a:xfrm>
            <a:off x="1938338" y="1663700"/>
            <a:ext cx="123825" cy="60325"/>
            <a:chOff x="0" y="0"/>
            <a:chExt cx="20000" cy="20000"/>
          </a:xfrm>
        </p:grpSpPr>
        <p:sp>
          <p:nvSpPr>
            <p:cNvPr id="88617" name="Arc 55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18" name="Arc 55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619" name="Line 555"/>
          <p:cNvSpPr>
            <a:spLocks noChangeShapeType="1"/>
          </p:cNvSpPr>
          <p:nvPr/>
        </p:nvSpPr>
        <p:spPr bwMode="auto">
          <a:xfrm>
            <a:off x="2062163" y="1727200"/>
            <a:ext cx="288925" cy="15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1" name="Line 557"/>
          <p:cNvSpPr>
            <a:spLocks noChangeShapeType="1"/>
          </p:cNvSpPr>
          <p:nvPr/>
        </p:nvSpPr>
        <p:spPr bwMode="auto">
          <a:xfrm flipH="1">
            <a:off x="2027238" y="1906588"/>
            <a:ext cx="182562"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2" name="Oval 558"/>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3" name="Line 559"/>
          <p:cNvSpPr>
            <a:spLocks noChangeShapeType="1"/>
          </p:cNvSpPr>
          <p:nvPr/>
        </p:nvSpPr>
        <p:spPr bwMode="auto">
          <a:xfrm flipV="1">
            <a:off x="2276475" y="4465638"/>
            <a:ext cx="3175"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5" name="Line 561"/>
          <p:cNvSpPr>
            <a:spLocks noChangeShapeType="1"/>
          </p:cNvSpPr>
          <p:nvPr/>
        </p:nvSpPr>
        <p:spPr bwMode="auto">
          <a:xfrm flipV="1">
            <a:off x="2062163" y="4114800"/>
            <a:ext cx="3175" cy="3349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6" name="Line 562"/>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7" name="Line 563"/>
          <p:cNvSpPr>
            <a:spLocks noChangeShapeType="1"/>
          </p:cNvSpPr>
          <p:nvPr/>
        </p:nvSpPr>
        <p:spPr bwMode="auto">
          <a:xfrm flipV="1">
            <a:off x="242093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8" name="Line 564"/>
          <p:cNvSpPr>
            <a:spLocks noChangeShapeType="1"/>
          </p:cNvSpPr>
          <p:nvPr/>
        </p:nvSpPr>
        <p:spPr bwMode="auto">
          <a:xfrm flipH="1">
            <a:off x="2387600" y="4465638"/>
            <a:ext cx="8731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29" name="Oval 565"/>
          <p:cNvSpPr>
            <a:spLocks noChangeArrowheads="1"/>
          </p:cNvSpPr>
          <p:nvPr/>
        </p:nvSpPr>
        <p:spPr bwMode="auto">
          <a:xfrm>
            <a:off x="236855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30" name="Oval 566"/>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631" name="Group 567"/>
          <p:cNvGrpSpPr>
            <a:grpSpLocks/>
          </p:cNvGrpSpPr>
          <p:nvPr/>
        </p:nvGrpSpPr>
        <p:grpSpPr bwMode="auto">
          <a:xfrm>
            <a:off x="2359025" y="4578350"/>
            <a:ext cx="123825" cy="58738"/>
            <a:chOff x="0" y="0"/>
            <a:chExt cx="20000" cy="20000"/>
          </a:xfrm>
        </p:grpSpPr>
        <p:sp>
          <p:nvSpPr>
            <p:cNvPr id="88632" name="Arc 56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33" name="Arc 56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8634" name="Group 570"/>
          <p:cNvGrpSpPr>
            <a:grpSpLocks/>
          </p:cNvGrpSpPr>
          <p:nvPr/>
        </p:nvGrpSpPr>
        <p:grpSpPr bwMode="auto">
          <a:xfrm>
            <a:off x="2220913" y="4578350"/>
            <a:ext cx="125412" cy="58738"/>
            <a:chOff x="0" y="0"/>
            <a:chExt cx="20000" cy="20000"/>
          </a:xfrm>
        </p:grpSpPr>
        <p:sp>
          <p:nvSpPr>
            <p:cNvPr id="88635" name="Arc 57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36" name="Arc 57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637" name="Line 573"/>
          <p:cNvSpPr>
            <a:spLocks noChangeShapeType="1"/>
          </p:cNvSpPr>
          <p:nvPr/>
        </p:nvSpPr>
        <p:spPr bwMode="auto">
          <a:xfrm>
            <a:off x="2060575" y="4625975"/>
            <a:ext cx="153988"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38" name="Line 574"/>
          <p:cNvSpPr>
            <a:spLocks noChangeShapeType="1"/>
          </p:cNvSpPr>
          <p:nvPr/>
        </p:nvSpPr>
        <p:spPr bwMode="auto">
          <a:xfrm flipV="1">
            <a:off x="2060575" y="4489450"/>
            <a:ext cx="0" cy="1492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8639" name="Group 575"/>
          <p:cNvGrpSpPr>
            <a:grpSpLocks/>
          </p:cNvGrpSpPr>
          <p:nvPr/>
        </p:nvGrpSpPr>
        <p:grpSpPr bwMode="auto">
          <a:xfrm>
            <a:off x="2001838" y="4219575"/>
            <a:ext cx="123825" cy="60325"/>
            <a:chOff x="0" y="0"/>
            <a:chExt cx="20000" cy="20000"/>
          </a:xfrm>
        </p:grpSpPr>
        <p:sp>
          <p:nvSpPr>
            <p:cNvPr id="88640" name="Arc 57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1" name="Arc 57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8642" name="Line 578"/>
          <p:cNvSpPr>
            <a:spLocks noChangeShapeType="1"/>
          </p:cNvSpPr>
          <p:nvPr/>
        </p:nvSpPr>
        <p:spPr bwMode="auto">
          <a:xfrm>
            <a:off x="2125663" y="4276725"/>
            <a:ext cx="304800" cy="15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4" name="Line 580"/>
          <p:cNvSpPr>
            <a:spLocks noChangeShapeType="1"/>
          </p:cNvSpPr>
          <p:nvPr/>
        </p:nvSpPr>
        <p:spPr bwMode="auto">
          <a:xfrm flipH="1">
            <a:off x="2062163" y="4465638"/>
            <a:ext cx="2317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5" name="Oval 581"/>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6" name="Line 582"/>
          <p:cNvSpPr>
            <a:spLocks noChangeShapeType="1"/>
          </p:cNvSpPr>
          <p:nvPr/>
        </p:nvSpPr>
        <p:spPr bwMode="auto">
          <a:xfrm flipV="1">
            <a:off x="1997075" y="1525588"/>
            <a:ext cx="3175" cy="3349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7" name="Line 583"/>
          <p:cNvSpPr>
            <a:spLocks noChangeShapeType="1"/>
          </p:cNvSpPr>
          <p:nvPr/>
        </p:nvSpPr>
        <p:spPr bwMode="auto">
          <a:xfrm>
            <a:off x="2439988" y="2063750"/>
            <a:ext cx="1344612" cy="7938"/>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8" name="Line 584"/>
          <p:cNvSpPr>
            <a:spLocks noChangeShapeType="1"/>
          </p:cNvSpPr>
          <p:nvPr/>
        </p:nvSpPr>
        <p:spPr bwMode="auto">
          <a:xfrm>
            <a:off x="2476500" y="4624388"/>
            <a:ext cx="855663" cy="476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8649" name="Line 585"/>
          <p:cNvSpPr>
            <a:spLocks noChangeShapeType="1"/>
          </p:cNvSpPr>
          <p:nvPr/>
        </p:nvSpPr>
        <p:spPr bwMode="auto">
          <a:xfrm flipH="1" flipV="1">
            <a:off x="3327400" y="4625975"/>
            <a:ext cx="0" cy="68263"/>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p:cNvSpPr>
            <a:spLocks noGrp="1"/>
          </p:cNvSpPr>
          <p:nvPr>
            <p:ph type="sldNum" sz="quarter" idx="12"/>
          </p:nvPr>
        </p:nvSpPr>
        <p:spPr/>
        <p:txBody>
          <a:bodyPr/>
          <a:lstStyle/>
          <a:p>
            <a:fld id="{F1A1BDDB-0A1F-104E-BB6A-69DF7F084DDB}" type="slidenum">
              <a:rPr lang="en-US"/>
              <a:pPr/>
              <a:t>3</a:t>
            </a:fld>
            <a:endParaRPr lang="en-US"/>
          </a:p>
        </p:txBody>
      </p:sp>
      <p:sp>
        <p:nvSpPr>
          <p:cNvPr id="11266" name="Rectangle 2"/>
          <p:cNvSpPr>
            <a:spLocks noGrp="1" noChangeArrowheads="1"/>
          </p:cNvSpPr>
          <p:nvPr>
            <p:ph type="title"/>
          </p:nvPr>
        </p:nvSpPr>
        <p:spPr/>
        <p:txBody>
          <a:bodyPr/>
          <a:lstStyle/>
          <a:p>
            <a:pPr algn="ctr">
              <a:tabLst>
                <a:tab pos="287338" algn="l"/>
              </a:tabLst>
            </a:pPr>
            <a:r>
              <a:rPr lang="en-US" sz="3600"/>
              <a:t>Learn About Air Logic Components  and Their Functions</a:t>
            </a:r>
            <a:r>
              <a:rPr lang="en-US"/>
              <a:t> </a:t>
            </a:r>
          </a:p>
        </p:txBody>
      </p:sp>
      <p:sp>
        <p:nvSpPr>
          <p:cNvPr id="11267" name="Text Box 3"/>
          <p:cNvSpPr txBox="1">
            <a:spLocks noChangeArrowheads="1"/>
          </p:cNvSpPr>
          <p:nvPr/>
        </p:nvSpPr>
        <p:spPr bwMode="auto">
          <a:xfrm>
            <a:off x="609600" y="1657350"/>
            <a:ext cx="8305800" cy="162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nSpc>
                <a:spcPct val="90000"/>
              </a:lnSpc>
              <a:spcBef>
                <a:spcPct val="20000"/>
              </a:spcBef>
              <a:buClr>
                <a:schemeClr val="hlink"/>
              </a:buClr>
              <a:buSzPct val="110000"/>
              <a:buFont typeface="Wingdings" charset="0"/>
              <a:buBlip>
                <a:blip r:embed="rId3"/>
              </a:buBlip>
            </a:pPr>
            <a:r>
              <a:rPr lang="en-US" sz="2800">
                <a:latin typeface="Tahoma" charset="0"/>
              </a:rPr>
              <a:t>Design and operation of Air Logic valves in												 cutaway and schematic format using ANSI 												symbols for Air Logic controls and Graphic ISO						 symbols </a:t>
            </a:r>
            <a:endParaRPr lang="en-US">
              <a:latin typeface="Tahoma" charset="0"/>
            </a:endParaRPr>
          </a:p>
        </p:txBody>
      </p:sp>
      <p:sp>
        <p:nvSpPr>
          <p:cNvPr id="11269" name="Text Box 5"/>
          <p:cNvSpPr txBox="1">
            <a:spLocks noChangeArrowheads="1"/>
          </p:cNvSpPr>
          <p:nvPr/>
        </p:nvSpPr>
        <p:spPr bwMode="auto">
          <a:xfrm>
            <a:off x="609600" y="3200400"/>
            <a:ext cx="8305800" cy="8604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912813">
              <a:tabLst>
                <a:tab pos="169863" algn="l"/>
              </a:tabLst>
              <a:defRPr sz="2400">
                <a:solidFill>
                  <a:schemeClr val="tx1"/>
                </a:solidFill>
                <a:latin typeface="Times New Roman" charset="0"/>
                <a:ea typeface="ＭＳ Ｐゴシック" charset="0"/>
              </a:defRPr>
            </a:lvl1pPr>
            <a:lvl2pPr defTabSz="912813">
              <a:tabLst>
                <a:tab pos="169863" algn="l"/>
              </a:tabLst>
              <a:defRPr sz="2400">
                <a:solidFill>
                  <a:schemeClr val="tx1"/>
                </a:solidFill>
                <a:latin typeface="Times New Roman" charset="0"/>
                <a:ea typeface="ＭＳ Ｐゴシック" charset="0"/>
              </a:defRPr>
            </a:lvl2pPr>
            <a:lvl3pPr defTabSz="912813">
              <a:tabLst>
                <a:tab pos="169863" algn="l"/>
              </a:tabLst>
              <a:defRPr sz="2400">
                <a:solidFill>
                  <a:schemeClr val="tx1"/>
                </a:solidFill>
                <a:latin typeface="Times New Roman" charset="0"/>
                <a:ea typeface="ＭＳ Ｐゴシック" charset="0"/>
              </a:defRPr>
            </a:lvl3pPr>
            <a:lvl4pPr defTabSz="912813">
              <a:tabLst>
                <a:tab pos="169863" algn="l"/>
              </a:tabLst>
              <a:defRPr sz="2400">
                <a:solidFill>
                  <a:schemeClr val="tx1"/>
                </a:solidFill>
                <a:latin typeface="Times New Roman" charset="0"/>
                <a:ea typeface="ＭＳ Ｐゴシック" charset="0"/>
              </a:defRPr>
            </a:lvl4pPr>
            <a:lvl5pPr defTabSz="912813">
              <a:tabLst>
                <a:tab pos="169863" algn="l"/>
              </a:tabLst>
              <a:defRPr sz="2400">
                <a:solidFill>
                  <a:schemeClr val="tx1"/>
                </a:solidFill>
                <a:latin typeface="Times New Roman" charset="0"/>
                <a:ea typeface="ＭＳ Ｐゴシック" charset="0"/>
              </a:defRPr>
            </a:lvl5pPr>
            <a:lvl6pPr defTabSz="912813" fontAlgn="base">
              <a:spcBef>
                <a:spcPct val="0"/>
              </a:spcBef>
              <a:spcAft>
                <a:spcPct val="0"/>
              </a:spcAft>
              <a:tabLst>
                <a:tab pos="169863" algn="l"/>
              </a:tabLst>
              <a:defRPr sz="2400">
                <a:solidFill>
                  <a:schemeClr val="tx1"/>
                </a:solidFill>
                <a:latin typeface="Times New Roman" charset="0"/>
                <a:ea typeface="ＭＳ Ｐゴシック" charset="0"/>
              </a:defRPr>
            </a:lvl6pPr>
            <a:lvl7pPr defTabSz="912813" fontAlgn="base">
              <a:spcBef>
                <a:spcPct val="0"/>
              </a:spcBef>
              <a:spcAft>
                <a:spcPct val="0"/>
              </a:spcAft>
              <a:tabLst>
                <a:tab pos="169863" algn="l"/>
              </a:tabLst>
              <a:defRPr sz="2400">
                <a:solidFill>
                  <a:schemeClr val="tx1"/>
                </a:solidFill>
                <a:latin typeface="Times New Roman" charset="0"/>
                <a:ea typeface="ＭＳ Ｐゴシック" charset="0"/>
              </a:defRPr>
            </a:lvl7pPr>
            <a:lvl8pPr defTabSz="912813" fontAlgn="base">
              <a:spcBef>
                <a:spcPct val="0"/>
              </a:spcBef>
              <a:spcAft>
                <a:spcPct val="0"/>
              </a:spcAft>
              <a:tabLst>
                <a:tab pos="169863" algn="l"/>
              </a:tabLst>
              <a:defRPr sz="2400">
                <a:solidFill>
                  <a:schemeClr val="tx1"/>
                </a:solidFill>
                <a:latin typeface="Times New Roman" charset="0"/>
                <a:ea typeface="ＭＳ Ｐゴシック" charset="0"/>
              </a:defRPr>
            </a:lvl8pPr>
            <a:lvl9pPr defTabSz="912813" fontAlgn="base">
              <a:spcBef>
                <a:spcPct val="0"/>
              </a:spcBef>
              <a:spcAft>
                <a:spcPct val="0"/>
              </a:spcAft>
              <a:tabLst>
                <a:tab pos="169863" algn="l"/>
              </a:tabLst>
              <a:defRPr sz="2400">
                <a:solidFill>
                  <a:schemeClr val="tx1"/>
                </a:solidFill>
                <a:latin typeface="Times New Roman" charset="0"/>
                <a:ea typeface="ＭＳ Ｐゴシック" charset="0"/>
              </a:defRPr>
            </a:lvl9pPr>
          </a:lstStyle>
          <a:p>
            <a:pPr>
              <a:lnSpc>
                <a:spcPct val="90000"/>
              </a:lnSpc>
              <a:spcBef>
                <a:spcPct val="20000"/>
              </a:spcBef>
              <a:buClr>
                <a:schemeClr val="hlink"/>
              </a:buClr>
              <a:buSzPct val="110000"/>
              <a:buFont typeface="Wingdings" charset="0"/>
              <a:buBlip>
                <a:blip r:embed="rId3"/>
              </a:buBlip>
            </a:pPr>
            <a:r>
              <a:rPr lang="en-US" sz="2800">
                <a:latin typeface="Tahoma" charset="0"/>
              </a:rPr>
              <a:t>See examples of each component in an operating 	 circuit in cutaway and schematic format</a:t>
            </a:r>
          </a:p>
        </p:txBody>
      </p:sp>
      <p:sp>
        <p:nvSpPr>
          <p:cNvPr id="11271" name="Text Box 7"/>
          <p:cNvSpPr txBox="1">
            <a:spLocks noChangeArrowheads="1"/>
          </p:cNvSpPr>
          <p:nvPr/>
        </p:nvSpPr>
        <p:spPr bwMode="auto">
          <a:xfrm>
            <a:off x="609600" y="4289425"/>
            <a:ext cx="83058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a:latin typeface="Tahoma" charset="0"/>
              </a:rPr>
              <a:t>See how actual circuits might be designed and						 how they function</a:t>
            </a:r>
          </a:p>
        </p:txBody>
      </p:sp>
      <p:sp>
        <p:nvSpPr>
          <p:cNvPr id="11272" name="Text Box 8"/>
          <p:cNvSpPr txBox="1">
            <a:spLocks noChangeArrowheads="1"/>
          </p:cNvSpPr>
          <p:nvPr/>
        </p:nvSpPr>
        <p:spPr bwMode="auto">
          <a:xfrm>
            <a:off x="609600" y="5334000"/>
            <a:ext cx="8305800" cy="9461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a:latin typeface="Tahoma" charset="0"/>
              </a:rPr>
              <a:t>Learn about Sequencer Modules that simplify 								circuit design and trouble shooting </a:t>
            </a:r>
          </a:p>
        </p:txBody>
      </p:sp>
    </p:spTree>
  </p:cSld>
  <p:clrMapOvr>
    <a:masterClrMapping/>
  </p:clrMapOvr>
  <p:transition xmlns:p14="http://schemas.microsoft.com/office/powerpoint/2010/main">
    <p:checker/>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fill="hold" grpId="0" nodeType="afterEffect">
                                  <p:stCondLst>
                                    <p:cond delay="0"/>
                                  </p:stCondLst>
                                  <p:childTnLst>
                                    <p:set>
                                      <p:cBhvr>
                                        <p:cTn id="6" dur="1" fill="hold">
                                          <p:stCondLst>
                                            <p:cond delay="0"/>
                                          </p:stCondLst>
                                        </p:cTn>
                                        <p:tgtEl>
                                          <p:spTgt spid="11267"/>
                                        </p:tgtEl>
                                        <p:attrNameLst>
                                          <p:attrName>style.visibility</p:attrName>
                                        </p:attrNameLst>
                                      </p:cBhvr>
                                      <p:to>
                                        <p:strVal val="visible"/>
                                      </p:to>
                                    </p:set>
                                    <p:anim calcmode="lin" valueType="num">
                                      <p:cBhvr additive="base">
                                        <p:cTn id="7" dur="500" fill="hold"/>
                                        <p:tgtEl>
                                          <p:spTgt spid="11267"/>
                                        </p:tgtEl>
                                        <p:attrNameLst>
                                          <p:attrName>ppt_x</p:attrName>
                                        </p:attrNameLst>
                                      </p:cBhvr>
                                      <p:tavLst>
                                        <p:tav tm="0">
                                          <p:val>
                                            <p:strVal val="0-#ppt_w/2"/>
                                          </p:val>
                                        </p:tav>
                                        <p:tav tm="100000">
                                          <p:val>
                                            <p:strVal val="#ppt_x"/>
                                          </p:val>
                                        </p:tav>
                                      </p:tavLst>
                                    </p:anim>
                                    <p:anim calcmode="lin" valueType="num">
                                      <p:cBhvr additive="base">
                                        <p:cTn id="8" dur="500" fill="hold"/>
                                        <p:tgtEl>
                                          <p:spTgt spid="11267"/>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9" fill="hold" nodeType="afterGroup">
                            <p:stCondLst>
                              <p:cond delay="500"/>
                            </p:stCondLst>
                            <p:childTnLst>
                              <p:par>
                                <p:cTn id="10" presetID="2" presetClass="entr" presetSubtype="12" fill="hold" grpId="0" nodeType="afterEffect">
                                  <p:stCondLst>
                                    <p:cond delay="6000"/>
                                  </p:stCondLst>
                                  <p:childTnLst>
                                    <p:set>
                                      <p:cBhvr>
                                        <p:cTn id="11" dur="1" fill="hold">
                                          <p:stCondLst>
                                            <p:cond delay="0"/>
                                          </p:stCondLst>
                                        </p:cTn>
                                        <p:tgtEl>
                                          <p:spTgt spid="11269"/>
                                        </p:tgtEl>
                                        <p:attrNameLst>
                                          <p:attrName>style.visibility</p:attrName>
                                        </p:attrNameLst>
                                      </p:cBhvr>
                                      <p:to>
                                        <p:strVal val="visible"/>
                                      </p:to>
                                    </p:set>
                                    <p:anim calcmode="lin" valueType="num">
                                      <p:cBhvr additive="base">
                                        <p:cTn id="12" dur="500" fill="hold"/>
                                        <p:tgtEl>
                                          <p:spTgt spid="11269"/>
                                        </p:tgtEl>
                                        <p:attrNameLst>
                                          <p:attrName>ppt_x</p:attrName>
                                        </p:attrNameLst>
                                      </p:cBhvr>
                                      <p:tavLst>
                                        <p:tav tm="0">
                                          <p:val>
                                            <p:strVal val="0-#ppt_w/2"/>
                                          </p:val>
                                        </p:tav>
                                        <p:tav tm="100000">
                                          <p:val>
                                            <p:strVal val="#ppt_x"/>
                                          </p:val>
                                        </p:tav>
                                      </p:tavLst>
                                    </p:anim>
                                    <p:anim calcmode="lin" valueType="num">
                                      <p:cBhvr additive="base">
                                        <p:cTn id="13" dur="500" fill="hold"/>
                                        <p:tgtEl>
                                          <p:spTgt spid="11269"/>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par>
                          <p:cTn id="14" fill="hold" nodeType="afterGroup">
                            <p:stCondLst>
                              <p:cond delay="7000"/>
                            </p:stCondLst>
                            <p:childTnLst>
                              <p:par>
                                <p:cTn id="15" presetID="2" presetClass="entr" presetSubtype="12" fill="hold" grpId="0" nodeType="afterEffect">
                                  <p:stCondLst>
                                    <p:cond delay="5000"/>
                                  </p:stCondLst>
                                  <p:childTnLst>
                                    <p:set>
                                      <p:cBhvr>
                                        <p:cTn id="16" dur="1" fill="hold">
                                          <p:stCondLst>
                                            <p:cond delay="0"/>
                                          </p:stCondLst>
                                        </p:cTn>
                                        <p:tgtEl>
                                          <p:spTgt spid="11271"/>
                                        </p:tgtEl>
                                        <p:attrNameLst>
                                          <p:attrName>style.visibility</p:attrName>
                                        </p:attrNameLst>
                                      </p:cBhvr>
                                      <p:to>
                                        <p:strVal val="visible"/>
                                      </p:to>
                                    </p:set>
                                    <p:anim calcmode="lin" valueType="num">
                                      <p:cBhvr additive="base">
                                        <p:cTn id="17" dur="500" fill="hold"/>
                                        <p:tgtEl>
                                          <p:spTgt spid="11271"/>
                                        </p:tgtEl>
                                        <p:attrNameLst>
                                          <p:attrName>ppt_x</p:attrName>
                                        </p:attrNameLst>
                                      </p:cBhvr>
                                      <p:tavLst>
                                        <p:tav tm="0">
                                          <p:val>
                                            <p:strVal val="0-#ppt_w/2"/>
                                          </p:val>
                                        </p:tav>
                                        <p:tav tm="100000">
                                          <p:val>
                                            <p:strVal val="#ppt_x"/>
                                          </p:val>
                                        </p:tav>
                                      </p:tavLst>
                                    </p:anim>
                                    <p:anim calcmode="lin" valueType="num">
                                      <p:cBhvr additive="base">
                                        <p:cTn id="18" dur="500" fill="hold"/>
                                        <p:tgtEl>
                                          <p:spTgt spid="11271"/>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2" name="whoosh.wav"/>
                                        </p:tgtEl>
                                      </p:cMediaNode>
                                    </p:audio>
                                  </p:subTnLst>
                                </p:cTn>
                              </p:par>
                            </p:childTnLst>
                          </p:cTn>
                        </p:par>
                        <p:par>
                          <p:cTn id="19" fill="hold" nodeType="afterGroup">
                            <p:stCondLst>
                              <p:cond delay="12500"/>
                            </p:stCondLst>
                            <p:childTnLst>
                              <p:par>
                                <p:cTn id="20" presetID="2" presetClass="entr" presetSubtype="12" fill="hold" grpId="0" nodeType="afterEffect">
                                  <p:stCondLst>
                                    <p:cond delay="4000"/>
                                  </p:stCondLst>
                                  <p:childTnLst>
                                    <p:set>
                                      <p:cBhvr>
                                        <p:cTn id="21" dur="1" fill="hold">
                                          <p:stCondLst>
                                            <p:cond delay="0"/>
                                          </p:stCondLst>
                                        </p:cTn>
                                        <p:tgtEl>
                                          <p:spTgt spid="11272">
                                            <p:txEl>
                                              <p:pRg st="0" end="0"/>
                                            </p:txEl>
                                          </p:spTgt>
                                        </p:tgtEl>
                                        <p:attrNameLst>
                                          <p:attrName>style.visibility</p:attrName>
                                        </p:attrNameLst>
                                      </p:cBhvr>
                                      <p:to>
                                        <p:strVal val="visible"/>
                                      </p:to>
                                    </p:set>
                                    <p:anim calcmode="lin" valueType="num">
                                      <p:cBhvr additive="base">
                                        <p:cTn id="22" dur="500" fill="hold"/>
                                        <p:tgtEl>
                                          <p:spTgt spid="11272">
                                            <p:txEl>
                                              <p:pRg st="0" end="0"/>
                                            </p:txEl>
                                          </p:spTgt>
                                        </p:tgtEl>
                                        <p:attrNameLst>
                                          <p:attrName>ppt_x</p:attrName>
                                        </p:attrNameLst>
                                      </p:cBhvr>
                                      <p:tavLst>
                                        <p:tav tm="0">
                                          <p:val>
                                            <p:strVal val="0-#ppt_w/2"/>
                                          </p:val>
                                        </p:tav>
                                        <p:tav tm="100000">
                                          <p:val>
                                            <p:strVal val="#ppt_x"/>
                                          </p:val>
                                        </p:tav>
                                      </p:tavLst>
                                    </p:anim>
                                    <p:anim calcmode="lin" valueType="num">
                                      <p:cBhvr additive="base">
                                        <p:cTn id="23" dur="500" fill="hold"/>
                                        <p:tgtEl>
                                          <p:spTgt spid="11272">
                                            <p:txEl>
                                              <p:pRg st="0" end="0"/>
                                            </p:txEl>
                                          </p:spTgt>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utoUpdateAnimBg="0"/>
      <p:bldP spid="11269" grpId="0" autoUpdateAnimBg="0"/>
      <p:bldP spid="11271" grpId="0" autoUpdateAnimBg="0"/>
      <p:bldP spid="11272" grpId="0" build="p" autoUpdateAnimBg="0" advAuto="4000"/>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 name="Slide Number Placeholder 3"/>
          <p:cNvSpPr>
            <a:spLocks noGrp="1"/>
          </p:cNvSpPr>
          <p:nvPr>
            <p:ph type="sldNum" sz="quarter" idx="12"/>
          </p:nvPr>
        </p:nvSpPr>
        <p:spPr/>
        <p:txBody>
          <a:bodyPr/>
          <a:lstStyle/>
          <a:p>
            <a:fld id="{495BE6FB-D4E7-C84F-967E-96F756EC42CC}" type="slidenum">
              <a:rPr lang="en-US"/>
              <a:pPr/>
              <a:t>30</a:t>
            </a:fld>
            <a:endParaRPr lang="en-US"/>
          </a:p>
        </p:txBody>
      </p:sp>
      <p:grpSp>
        <p:nvGrpSpPr>
          <p:cNvPr id="89613" name="Group 525"/>
          <p:cNvGrpSpPr>
            <a:grpSpLocks/>
          </p:cNvGrpSpPr>
          <p:nvPr/>
        </p:nvGrpSpPr>
        <p:grpSpPr bwMode="auto">
          <a:xfrm>
            <a:off x="2001838" y="4219575"/>
            <a:ext cx="123825" cy="60325"/>
            <a:chOff x="0" y="0"/>
            <a:chExt cx="20000" cy="20000"/>
          </a:xfrm>
        </p:grpSpPr>
        <p:sp>
          <p:nvSpPr>
            <p:cNvPr id="89614" name="Arc 52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5" name="Arc 52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616" name="Line 528"/>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7" name="Line 529"/>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2" name="Line 504"/>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09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89092"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89093"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89094"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095" name="Group 7"/>
          <p:cNvGrpSpPr>
            <a:grpSpLocks/>
          </p:cNvGrpSpPr>
          <p:nvPr/>
        </p:nvGrpSpPr>
        <p:grpSpPr bwMode="auto">
          <a:xfrm>
            <a:off x="1968500" y="1200150"/>
            <a:ext cx="249238" cy="355600"/>
            <a:chOff x="0" y="0"/>
            <a:chExt cx="20000" cy="20000"/>
          </a:xfrm>
        </p:grpSpPr>
        <p:sp>
          <p:nvSpPr>
            <p:cNvPr id="89096"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097"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098" name="Group 10"/>
          <p:cNvGrpSpPr>
            <a:grpSpLocks/>
          </p:cNvGrpSpPr>
          <p:nvPr/>
        </p:nvGrpSpPr>
        <p:grpSpPr bwMode="auto">
          <a:xfrm>
            <a:off x="993775" y="1200150"/>
            <a:ext cx="1292225" cy="355600"/>
            <a:chOff x="1167" y="756"/>
            <a:chExt cx="814" cy="224"/>
          </a:xfrm>
        </p:grpSpPr>
        <p:sp>
          <p:nvSpPr>
            <p:cNvPr id="89099"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0"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01"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2"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3"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4"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5"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6"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7"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8"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09"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10"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11"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12"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13"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18" name="Group 30"/>
          <p:cNvGrpSpPr>
            <a:grpSpLocks/>
          </p:cNvGrpSpPr>
          <p:nvPr/>
        </p:nvGrpSpPr>
        <p:grpSpPr bwMode="auto">
          <a:xfrm>
            <a:off x="2286000" y="2582863"/>
            <a:ext cx="147638" cy="661987"/>
            <a:chOff x="1" y="-176"/>
            <a:chExt cx="19999" cy="20196"/>
          </a:xfrm>
        </p:grpSpPr>
        <p:grpSp>
          <p:nvGrpSpPr>
            <p:cNvPr id="89119" name="Group 31"/>
            <p:cNvGrpSpPr>
              <a:grpSpLocks/>
            </p:cNvGrpSpPr>
            <p:nvPr/>
          </p:nvGrpSpPr>
          <p:grpSpPr bwMode="auto">
            <a:xfrm>
              <a:off x="3713" y="17968"/>
              <a:ext cx="11736" cy="2052"/>
              <a:chOff x="0" y="0"/>
              <a:chExt cx="20000" cy="20216"/>
            </a:xfrm>
          </p:grpSpPr>
          <p:sp>
            <p:nvSpPr>
              <p:cNvPr id="89120" name="Line 32"/>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1" name="Line 33"/>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2" name="Line 34"/>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23" name="Rectangle 35"/>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4" name="Line 36"/>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5" name="Line 37"/>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6" name="Line 38"/>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27" name="Line 39"/>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128" name="Group 40"/>
          <p:cNvGrpSpPr>
            <a:grpSpLocks/>
          </p:cNvGrpSpPr>
          <p:nvPr/>
        </p:nvGrpSpPr>
        <p:grpSpPr bwMode="auto">
          <a:xfrm>
            <a:off x="2576513" y="2581275"/>
            <a:ext cx="147637" cy="660400"/>
            <a:chOff x="1" y="-176"/>
            <a:chExt cx="19997" cy="20196"/>
          </a:xfrm>
        </p:grpSpPr>
        <p:grpSp>
          <p:nvGrpSpPr>
            <p:cNvPr id="89129" name="Group 41"/>
            <p:cNvGrpSpPr>
              <a:grpSpLocks/>
            </p:cNvGrpSpPr>
            <p:nvPr/>
          </p:nvGrpSpPr>
          <p:grpSpPr bwMode="auto">
            <a:xfrm>
              <a:off x="3713" y="17968"/>
              <a:ext cx="11615" cy="2052"/>
              <a:chOff x="0" y="0"/>
              <a:chExt cx="19998" cy="20216"/>
            </a:xfrm>
          </p:grpSpPr>
          <p:sp>
            <p:nvSpPr>
              <p:cNvPr id="89130" name="Line 42"/>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1" name="Line 43"/>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2" name="Line 44"/>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33" name="Rectangle 45"/>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4" name="Line 46"/>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5" name="Line 47"/>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6" name="Line 48"/>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7" name="Line 49"/>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38" name="Line 50"/>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39" name="Line 51"/>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41" name="Line 53"/>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42" name="Line 54"/>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43" name="Line 55"/>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53" name="Line 65"/>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54" name="AutoShape 66"/>
          <p:cNvSpPr>
            <a:spLocks noChangeArrowheads="1"/>
          </p:cNvSpPr>
          <p:nvPr/>
        </p:nvSpPr>
        <p:spPr bwMode="auto">
          <a:xfrm rot="-5400000">
            <a:off x="2751137" y="2366963"/>
            <a:ext cx="125413" cy="84138"/>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155" name="AutoShape 67"/>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9157" name="Group 69"/>
          <p:cNvGrpSpPr>
            <a:grpSpLocks/>
          </p:cNvGrpSpPr>
          <p:nvPr/>
        </p:nvGrpSpPr>
        <p:grpSpPr bwMode="auto">
          <a:xfrm>
            <a:off x="1763713" y="2540000"/>
            <a:ext cx="52387" cy="47625"/>
            <a:chOff x="1" y="0"/>
            <a:chExt cx="19999" cy="20000"/>
          </a:xfrm>
        </p:grpSpPr>
        <p:sp>
          <p:nvSpPr>
            <p:cNvPr id="89158" name="Line 7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59" name="Line 7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160" name="Group 72"/>
          <p:cNvGrpSpPr>
            <a:grpSpLocks/>
          </p:cNvGrpSpPr>
          <p:nvPr/>
        </p:nvGrpSpPr>
        <p:grpSpPr bwMode="auto">
          <a:xfrm>
            <a:off x="1692275" y="2540000"/>
            <a:ext cx="52388" cy="47625"/>
            <a:chOff x="1" y="0"/>
            <a:chExt cx="19999" cy="20000"/>
          </a:xfrm>
        </p:grpSpPr>
        <p:sp>
          <p:nvSpPr>
            <p:cNvPr id="89161" name="Line 7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2" name="Line 7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63" name="Line 75"/>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4" name="Line 76"/>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5" name="Line 77"/>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6" name="Line 78"/>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7" name="Line 79"/>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8" name="Line 80"/>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69" name="AutoShape 81"/>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170" name="Line 82"/>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1" name="Line 83"/>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2" name="Rectangle 84"/>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3" name="Line 85"/>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4" name="Line 86"/>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175" name="Line 87"/>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6" name="Line 88"/>
          <p:cNvSpPr>
            <a:spLocks noChangeShapeType="1"/>
          </p:cNvSpPr>
          <p:nvPr/>
        </p:nvSpPr>
        <p:spPr bwMode="auto">
          <a:xfrm flipH="1">
            <a:off x="3062288" y="2389188"/>
            <a:ext cx="149225" cy="1587"/>
          </a:xfrm>
          <a:prstGeom prst="line">
            <a:avLst/>
          </a:prstGeom>
          <a:noFill/>
          <a:ln w="25400">
            <a:solidFill>
              <a:srgbClr val="00FF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7" name="Rectangle 89"/>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8" name="Line 90"/>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79" name="Line 91"/>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180" name="Line 92"/>
          <p:cNvSpPr>
            <a:spLocks noChangeShapeType="1"/>
          </p:cNvSpPr>
          <p:nvPr/>
        </p:nvSpPr>
        <p:spPr bwMode="auto">
          <a:xfrm>
            <a:off x="2900363" y="2406650"/>
            <a:ext cx="211137" cy="0"/>
          </a:xfrm>
          <a:prstGeom prst="line">
            <a:avLst/>
          </a:prstGeom>
          <a:noFill/>
          <a:ln w="25400">
            <a:solidFill>
              <a:srgbClr val="00FF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1" name="Rectangle 93"/>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82" name="Group 94"/>
          <p:cNvGrpSpPr>
            <a:grpSpLocks/>
          </p:cNvGrpSpPr>
          <p:nvPr/>
        </p:nvGrpSpPr>
        <p:grpSpPr bwMode="auto">
          <a:xfrm rot="16200000" flipV="1">
            <a:off x="929481" y="3059907"/>
            <a:ext cx="46037" cy="44450"/>
            <a:chOff x="0" y="2"/>
            <a:chExt cx="20000" cy="19996"/>
          </a:xfrm>
        </p:grpSpPr>
        <p:sp>
          <p:nvSpPr>
            <p:cNvPr id="89183" name="Line 95"/>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4" name="Line 96"/>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85" name="Rectangle 97"/>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86" name="Group 98"/>
          <p:cNvGrpSpPr>
            <a:grpSpLocks/>
          </p:cNvGrpSpPr>
          <p:nvPr/>
        </p:nvGrpSpPr>
        <p:grpSpPr bwMode="auto">
          <a:xfrm rot="16200000" flipV="1">
            <a:off x="1059656" y="3063082"/>
            <a:ext cx="46037" cy="38100"/>
            <a:chOff x="0" y="4"/>
            <a:chExt cx="20000" cy="19992"/>
          </a:xfrm>
        </p:grpSpPr>
        <p:sp>
          <p:nvSpPr>
            <p:cNvPr id="89187" name="Line 99"/>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88" name="Line 100"/>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189" name="Line 101"/>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0" name="Line 102"/>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191" name="Group 103"/>
          <p:cNvGrpSpPr>
            <a:grpSpLocks/>
          </p:cNvGrpSpPr>
          <p:nvPr/>
        </p:nvGrpSpPr>
        <p:grpSpPr bwMode="auto">
          <a:xfrm flipH="1">
            <a:off x="1222375" y="2730500"/>
            <a:ext cx="196850" cy="392113"/>
            <a:chOff x="616" y="2283"/>
            <a:chExt cx="144" cy="276"/>
          </a:xfrm>
        </p:grpSpPr>
        <p:sp>
          <p:nvSpPr>
            <p:cNvPr id="89192" name="Line 104"/>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3" name="Line 105"/>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4" name="Line 106"/>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5" name="Oval 107"/>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196" name="Group 108"/>
          <p:cNvGrpSpPr>
            <a:grpSpLocks/>
          </p:cNvGrpSpPr>
          <p:nvPr/>
        </p:nvGrpSpPr>
        <p:grpSpPr bwMode="auto">
          <a:xfrm>
            <a:off x="746125" y="2998788"/>
            <a:ext cx="39688" cy="34925"/>
            <a:chOff x="1" y="0"/>
            <a:chExt cx="19999" cy="20000"/>
          </a:xfrm>
        </p:grpSpPr>
        <p:sp>
          <p:nvSpPr>
            <p:cNvPr id="89197" name="Line 10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198" name="Line 11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199" name="Group 111"/>
          <p:cNvGrpSpPr>
            <a:grpSpLocks/>
          </p:cNvGrpSpPr>
          <p:nvPr/>
        </p:nvGrpSpPr>
        <p:grpSpPr bwMode="auto">
          <a:xfrm>
            <a:off x="692150" y="2998788"/>
            <a:ext cx="39688" cy="34925"/>
            <a:chOff x="1" y="0"/>
            <a:chExt cx="19999" cy="20000"/>
          </a:xfrm>
        </p:grpSpPr>
        <p:sp>
          <p:nvSpPr>
            <p:cNvPr id="89200" name="Line 112"/>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1" name="Line 113"/>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02" name="Line 114"/>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3" name="Line 115"/>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4" name="Line 116"/>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5" name="Line 117"/>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6" name="Line 118"/>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7" name="Line 119"/>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09" name="Line 121"/>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0" name="Oval 122"/>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1" name="Line 123"/>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2" name="Line 124"/>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3" name="Line 125"/>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4" name="Line 126"/>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6" name="Rectangle 128"/>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17" name="Group 129"/>
          <p:cNvGrpSpPr>
            <a:grpSpLocks/>
          </p:cNvGrpSpPr>
          <p:nvPr/>
        </p:nvGrpSpPr>
        <p:grpSpPr bwMode="auto">
          <a:xfrm>
            <a:off x="2032000" y="3759200"/>
            <a:ext cx="158750" cy="355600"/>
            <a:chOff x="0" y="0"/>
            <a:chExt cx="20000" cy="20000"/>
          </a:xfrm>
        </p:grpSpPr>
        <p:sp>
          <p:nvSpPr>
            <p:cNvPr id="89218" name="Rectangle 130"/>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19" name="Rectangle 131"/>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220" name="Group 132"/>
          <p:cNvGrpSpPr>
            <a:grpSpLocks/>
          </p:cNvGrpSpPr>
          <p:nvPr/>
        </p:nvGrpSpPr>
        <p:grpSpPr bwMode="auto">
          <a:xfrm>
            <a:off x="993775" y="3759200"/>
            <a:ext cx="1292225" cy="355600"/>
            <a:chOff x="1008" y="956"/>
            <a:chExt cx="907" cy="250"/>
          </a:xfrm>
        </p:grpSpPr>
        <p:sp>
          <p:nvSpPr>
            <p:cNvPr id="89221" name="Rectangle 133"/>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2" name="Rectangle 134"/>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23" name="Rectangle 135"/>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4" name="Line 136"/>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5" name="Line 137"/>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6" name="Line 138"/>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7" name="Line 139"/>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8" name="Rectangle 140"/>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29" name="Line 141"/>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0" name="Line 142"/>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3" name="Rectangle 145"/>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4" name="Rectangle 146"/>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35" name="Line 147"/>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40" name="Group 152"/>
          <p:cNvGrpSpPr>
            <a:grpSpLocks/>
          </p:cNvGrpSpPr>
          <p:nvPr/>
        </p:nvGrpSpPr>
        <p:grpSpPr bwMode="auto">
          <a:xfrm>
            <a:off x="2349500" y="5141913"/>
            <a:ext cx="147638" cy="661987"/>
            <a:chOff x="1" y="-176"/>
            <a:chExt cx="19999" cy="20196"/>
          </a:xfrm>
        </p:grpSpPr>
        <p:grpSp>
          <p:nvGrpSpPr>
            <p:cNvPr id="89241" name="Group 153"/>
            <p:cNvGrpSpPr>
              <a:grpSpLocks/>
            </p:cNvGrpSpPr>
            <p:nvPr/>
          </p:nvGrpSpPr>
          <p:grpSpPr bwMode="auto">
            <a:xfrm>
              <a:off x="3713" y="17968"/>
              <a:ext cx="11736" cy="2052"/>
              <a:chOff x="0" y="0"/>
              <a:chExt cx="20000" cy="20216"/>
            </a:xfrm>
          </p:grpSpPr>
          <p:sp>
            <p:nvSpPr>
              <p:cNvPr id="89242" name="Line 154"/>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3" name="Line 155"/>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4" name="Line 156"/>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45" name="Rectangle 157"/>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6" name="Line 158"/>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7" name="Line 159"/>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8" name="Line 160"/>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49" name="Line 161"/>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250" name="Group 162"/>
          <p:cNvGrpSpPr>
            <a:grpSpLocks/>
          </p:cNvGrpSpPr>
          <p:nvPr/>
        </p:nvGrpSpPr>
        <p:grpSpPr bwMode="auto">
          <a:xfrm>
            <a:off x="2635250" y="5143500"/>
            <a:ext cx="147638" cy="660400"/>
            <a:chOff x="1" y="-176"/>
            <a:chExt cx="19997" cy="20196"/>
          </a:xfrm>
        </p:grpSpPr>
        <p:grpSp>
          <p:nvGrpSpPr>
            <p:cNvPr id="89251" name="Group 163"/>
            <p:cNvGrpSpPr>
              <a:grpSpLocks/>
            </p:cNvGrpSpPr>
            <p:nvPr/>
          </p:nvGrpSpPr>
          <p:grpSpPr bwMode="auto">
            <a:xfrm>
              <a:off x="3713" y="17968"/>
              <a:ext cx="11615" cy="2052"/>
              <a:chOff x="0" y="0"/>
              <a:chExt cx="19998" cy="20216"/>
            </a:xfrm>
          </p:grpSpPr>
          <p:sp>
            <p:nvSpPr>
              <p:cNvPr id="89252" name="Line 164"/>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3" name="Line 165"/>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4" name="Line 166"/>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55" name="Rectangle 167"/>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6" name="Line 168"/>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7" name="Line 169"/>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8" name="Line 170"/>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59" name="Line 171"/>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60" name="Line 172"/>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63" name="Line 175"/>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64" name="Line 176"/>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73" name="Line 185"/>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74" name="AutoShape 186"/>
          <p:cNvSpPr>
            <a:spLocks noChangeArrowheads="1"/>
          </p:cNvSpPr>
          <p:nvPr/>
        </p:nvSpPr>
        <p:spPr bwMode="auto">
          <a:xfrm rot="-5400000">
            <a:off x="2811462" y="4926013"/>
            <a:ext cx="125413" cy="84138"/>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275" name="AutoShape 187"/>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9277" name="Group 189"/>
          <p:cNvGrpSpPr>
            <a:grpSpLocks/>
          </p:cNvGrpSpPr>
          <p:nvPr/>
        </p:nvGrpSpPr>
        <p:grpSpPr bwMode="auto">
          <a:xfrm>
            <a:off x="1824038" y="5099050"/>
            <a:ext cx="52387" cy="47625"/>
            <a:chOff x="1" y="0"/>
            <a:chExt cx="19999" cy="20000"/>
          </a:xfrm>
        </p:grpSpPr>
        <p:sp>
          <p:nvSpPr>
            <p:cNvPr id="89278" name="Line 19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79" name="Line 19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280" name="Group 192"/>
          <p:cNvGrpSpPr>
            <a:grpSpLocks/>
          </p:cNvGrpSpPr>
          <p:nvPr/>
        </p:nvGrpSpPr>
        <p:grpSpPr bwMode="auto">
          <a:xfrm>
            <a:off x="1752600" y="5099050"/>
            <a:ext cx="52388" cy="47625"/>
            <a:chOff x="1" y="0"/>
            <a:chExt cx="19999" cy="20000"/>
          </a:xfrm>
        </p:grpSpPr>
        <p:sp>
          <p:nvSpPr>
            <p:cNvPr id="89281" name="Line 19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2" name="Line 19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83" name="Line 195"/>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4" name="Line 196"/>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5" name="Line 197"/>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6" name="Line 198"/>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7" name="Line 199"/>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8" name="Line 200"/>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89" name="AutoShape 201"/>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290" name="Rectangle 202"/>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91" name="Group 203"/>
          <p:cNvGrpSpPr>
            <a:grpSpLocks/>
          </p:cNvGrpSpPr>
          <p:nvPr/>
        </p:nvGrpSpPr>
        <p:grpSpPr bwMode="auto">
          <a:xfrm rot="16200000" flipV="1">
            <a:off x="973931" y="5618957"/>
            <a:ext cx="46037" cy="44450"/>
            <a:chOff x="0" y="2"/>
            <a:chExt cx="20000" cy="19996"/>
          </a:xfrm>
        </p:grpSpPr>
        <p:sp>
          <p:nvSpPr>
            <p:cNvPr id="89292" name="Line 204"/>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93" name="Line 205"/>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94" name="Rectangle 206"/>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295" name="Group 207"/>
          <p:cNvGrpSpPr>
            <a:grpSpLocks/>
          </p:cNvGrpSpPr>
          <p:nvPr/>
        </p:nvGrpSpPr>
        <p:grpSpPr bwMode="auto">
          <a:xfrm rot="16200000" flipV="1">
            <a:off x="1104106" y="5622132"/>
            <a:ext cx="46037" cy="38100"/>
            <a:chOff x="0" y="4"/>
            <a:chExt cx="20000" cy="19992"/>
          </a:xfrm>
        </p:grpSpPr>
        <p:sp>
          <p:nvSpPr>
            <p:cNvPr id="89296" name="Line 208"/>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97" name="Line 209"/>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298" name="Line 210"/>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299" name="Line 211"/>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300" name="Group 212"/>
          <p:cNvGrpSpPr>
            <a:grpSpLocks/>
          </p:cNvGrpSpPr>
          <p:nvPr/>
        </p:nvGrpSpPr>
        <p:grpSpPr bwMode="auto">
          <a:xfrm flipH="1">
            <a:off x="1266825" y="5289550"/>
            <a:ext cx="196850" cy="392113"/>
            <a:chOff x="616" y="2283"/>
            <a:chExt cx="144" cy="276"/>
          </a:xfrm>
        </p:grpSpPr>
        <p:sp>
          <p:nvSpPr>
            <p:cNvPr id="89301" name="Line 213"/>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02" name="Line 214"/>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03" name="Line 215"/>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04" name="Oval 216"/>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05" name="Group 217"/>
          <p:cNvGrpSpPr>
            <a:grpSpLocks/>
          </p:cNvGrpSpPr>
          <p:nvPr/>
        </p:nvGrpSpPr>
        <p:grpSpPr bwMode="auto">
          <a:xfrm>
            <a:off x="790575" y="5557838"/>
            <a:ext cx="39688" cy="34925"/>
            <a:chOff x="1" y="0"/>
            <a:chExt cx="19999" cy="20000"/>
          </a:xfrm>
        </p:grpSpPr>
        <p:sp>
          <p:nvSpPr>
            <p:cNvPr id="89306" name="Line 21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07" name="Line 21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08" name="Group 220"/>
          <p:cNvGrpSpPr>
            <a:grpSpLocks/>
          </p:cNvGrpSpPr>
          <p:nvPr/>
        </p:nvGrpSpPr>
        <p:grpSpPr bwMode="auto">
          <a:xfrm>
            <a:off x="736600" y="5557838"/>
            <a:ext cx="39688" cy="34925"/>
            <a:chOff x="1" y="0"/>
            <a:chExt cx="19999" cy="20000"/>
          </a:xfrm>
        </p:grpSpPr>
        <p:sp>
          <p:nvSpPr>
            <p:cNvPr id="89309" name="Line 22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0" name="Line 22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311" name="Line 223"/>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2" name="Line 224"/>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3" name="Line 225"/>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4" name="Line 226"/>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5" name="Line 227"/>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6" name="Line 228"/>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7" name="Line 229"/>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8" name="Oval 230"/>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19" name="Line 231"/>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0" name="Line 232"/>
          <p:cNvSpPr>
            <a:spLocks noChangeShapeType="1"/>
          </p:cNvSpPr>
          <p:nvPr/>
        </p:nvSpPr>
        <p:spPr bwMode="auto">
          <a:xfrm rot="16200000" flipH="1">
            <a:off x="3561557" y="4780756"/>
            <a:ext cx="0" cy="204787"/>
          </a:xfrm>
          <a:prstGeom prst="line">
            <a:avLst/>
          </a:prstGeom>
          <a:noFill/>
          <a:ln w="2540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1" name="Line 233"/>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2" name="Rectangle 234"/>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3" name="Line 235"/>
          <p:cNvSpPr>
            <a:spLocks noChangeShapeType="1"/>
          </p:cNvSpPr>
          <p:nvPr/>
        </p:nvSpPr>
        <p:spPr bwMode="auto">
          <a:xfrm rot="10800000" flipH="1">
            <a:off x="3192463" y="4879975"/>
            <a:ext cx="274637" cy="84138"/>
          </a:xfrm>
          <a:prstGeom prst="line">
            <a:avLst/>
          </a:prstGeom>
          <a:noFill/>
          <a:ln w="25400">
            <a:solidFill>
              <a:srgbClr val="00FF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4" name="Rectangle 236"/>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325" name="Group 237"/>
          <p:cNvGrpSpPr>
            <a:grpSpLocks/>
          </p:cNvGrpSpPr>
          <p:nvPr/>
        </p:nvGrpSpPr>
        <p:grpSpPr bwMode="auto">
          <a:xfrm flipH="1">
            <a:off x="3398838" y="5097463"/>
            <a:ext cx="71437" cy="68262"/>
            <a:chOff x="3913" y="2593"/>
            <a:chExt cx="155" cy="151"/>
          </a:xfrm>
        </p:grpSpPr>
        <p:sp>
          <p:nvSpPr>
            <p:cNvPr id="89326" name="Line 23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27" name="Line 23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28" name="Group 240"/>
          <p:cNvGrpSpPr>
            <a:grpSpLocks/>
          </p:cNvGrpSpPr>
          <p:nvPr/>
        </p:nvGrpSpPr>
        <p:grpSpPr bwMode="auto">
          <a:xfrm flipH="1">
            <a:off x="3403600" y="4989513"/>
            <a:ext cx="69850" cy="69850"/>
            <a:chOff x="3913" y="2593"/>
            <a:chExt cx="155" cy="151"/>
          </a:xfrm>
        </p:grpSpPr>
        <p:sp>
          <p:nvSpPr>
            <p:cNvPr id="89329" name="Line 24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0" name="Line 24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331" name="Line 243"/>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2" name="Rectangle 244"/>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3" name="Rectangle 245"/>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4" name="Line 246"/>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5" name="Line 247"/>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6" name="Oval 248"/>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38" name="AutoShape 250"/>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40" name="Line 252"/>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1" name="Line 253"/>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2" name="Line 254"/>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3" name="Rectangle 255"/>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4" name="Line 256"/>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5" name="Rectangle 257"/>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346" name="Group 258"/>
          <p:cNvGrpSpPr>
            <a:grpSpLocks/>
          </p:cNvGrpSpPr>
          <p:nvPr/>
        </p:nvGrpSpPr>
        <p:grpSpPr bwMode="auto">
          <a:xfrm>
            <a:off x="1236663" y="4783138"/>
            <a:ext cx="71437" cy="68262"/>
            <a:chOff x="3913" y="2593"/>
            <a:chExt cx="155" cy="151"/>
          </a:xfrm>
        </p:grpSpPr>
        <p:sp>
          <p:nvSpPr>
            <p:cNvPr id="89347" name="Line 25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48" name="Line 26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49" name="Group 261"/>
          <p:cNvGrpSpPr>
            <a:grpSpLocks/>
          </p:cNvGrpSpPr>
          <p:nvPr/>
        </p:nvGrpSpPr>
        <p:grpSpPr bwMode="auto">
          <a:xfrm>
            <a:off x="1233488" y="4675188"/>
            <a:ext cx="69850" cy="69850"/>
            <a:chOff x="3913" y="2593"/>
            <a:chExt cx="155" cy="151"/>
          </a:xfrm>
        </p:grpSpPr>
        <p:sp>
          <p:nvSpPr>
            <p:cNvPr id="89350" name="Line 262"/>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1" name="Line 263"/>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352" name="Line 264"/>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3" name="Rectangle 265"/>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4" name="Rectangle 266"/>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5" name="Line 267"/>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6" name="Line 268"/>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7" name="Oval 269"/>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58" name="AutoShape 270"/>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59" name="AutoShape 271"/>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60" name="Line 272"/>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61" name="Line 273"/>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62" name="Line 274"/>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63" name="Line 275"/>
          <p:cNvSpPr>
            <a:spLocks noChangeShapeType="1"/>
          </p:cNvSpPr>
          <p:nvPr/>
        </p:nvSpPr>
        <p:spPr bwMode="auto">
          <a:xfrm rot="-10800000">
            <a:off x="7361238" y="3230563"/>
            <a:ext cx="223837"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64" name="Rectangle 276"/>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365" name="Group 277"/>
          <p:cNvGrpSpPr>
            <a:grpSpLocks/>
          </p:cNvGrpSpPr>
          <p:nvPr/>
        </p:nvGrpSpPr>
        <p:grpSpPr bwMode="auto">
          <a:xfrm>
            <a:off x="5991225" y="1525588"/>
            <a:ext cx="269875" cy="501650"/>
            <a:chOff x="0" y="0"/>
            <a:chExt cx="20000" cy="20000"/>
          </a:xfrm>
        </p:grpSpPr>
        <p:sp>
          <p:nvSpPr>
            <p:cNvPr id="89366" name="Rectangle 27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67" name="Rectangle 27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68" name="Group 280"/>
          <p:cNvGrpSpPr>
            <a:grpSpLocks/>
          </p:cNvGrpSpPr>
          <p:nvPr/>
        </p:nvGrpSpPr>
        <p:grpSpPr bwMode="auto">
          <a:xfrm>
            <a:off x="4498975" y="1525588"/>
            <a:ext cx="1825625" cy="501650"/>
            <a:chOff x="1008" y="956"/>
            <a:chExt cx="907" cy="250"/>
          </a:xfrm>
        </p:grpSpPr>
        <p:sp>
          <p:nvSpPr>
            <p:cNvPr id="89369" name="Rectangle 281"/>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0" name="Rectangle 282"/>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371" name="Rectangle 283"/>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2" name="Line 284"/>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3" name="Line 285"/>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4" name="Line 286"/>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5" name="Line 287"/>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6" name="Rectangle 288"/>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7" name="Line 289"/>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8" name="Line 290"/>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79" name="Line 291"/>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0" name="Line 292"/>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1" name="Rectangle 293"/>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2" name="Rectangle 294"/>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3" name="Line 295"/>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4" name="Line 296"/>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5" name="AutoShape 297"/>
          <p:cNvSpPr>
            <a:spLocks noChangeArrowheads="1"/>
          </p:cNvSpPr>
          <p:nvPr/>
        </p:nvSpPr>
        <p:spPr bwMode="auto">
          <a:xfrm rot="-5400000">
            <a:off x="7131051" y="3173412"/>
            <a:ext cx="176212" cy="119063"/>
          </a:xfrm>
          <a:prstGeom prst="triangle">
            <a:avLst>
              <a:gd name="adj" fmla="val 50000"/>
            </a:avLst>
          </a:prstGeom>
          <a:noFill/>
          <a:ln w="25400">
            <a:solidFill>
              <a:srgbClr val="00FF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386" name="AutoShape 298"/>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89387" name="Group 299"/>
          <p:cNvGrpSpPr>
            <a:grpSpLocks/>
          </p:cNvGrpSpPr>
          <p:nvPr/>
        </p:nvGrpSpPr>
        <p:grpSpPr bwMode="auto">
          <a:xfrm>
            <a:off x="5735638" y="3419475"/>
            <a:ext cx="74612" cy="66675"/>
            <a:chOff x="1" y="0"/>
            <a:chExt cx="19999" cy="20000"/>
          </a:xfrm>
        </p:grpSpPr>
        <p:sp>
          <p:nvSpPr>
            <p:cNvPr id="89388" name="Line 30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89" name="Line 30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390" name="Group 302"/>
          <p:cNvGrpSpPr>
            <a:grpSpLocks/>
          </p:cNvGrpSpPr>
          <p:nvPr/>
        </p:nvGrpSpPr>
        <p:grpSpPr bwMode="auto">
          <a:xfrm>
            <a:off x="5635625" y="3419475"/>
            <a:ext cx="73025" cy="66675"/>
            <a:chOff x="1" y="0"/>
            <a:chExt cx="19999" cy="20000"/>
          </a:xfrm>
        </p:grpSpPr>
        <p:sp>
          <p:nvSpPr>
            <p:cNvPr id="89391" name="Line 30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2" name="Line 30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393" name="Line 305"/>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4" name="Line 306"/>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5" name="Line 307"/>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6" name="Line 308"/>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7" name="Line 309"/>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8" name="Line 310"/>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399" name="Rectangle 311"/>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00" name="Group 312"/>
          <p:cNvGrpSpPr>
            <a:grpSpLocks/>
          </p:cNvGrpSpPr>
          <p:nvPr/>
        </p:nvGrpSpPr>
        <p:grpSpPr bwMode="auto">
          <a:xfrm rot="16200000" flipV="1">
            <a:off x="4559300" y="4152901"/>
            <a:ext cx="65087" cy="61912"/>
            <a:chOff x="0" y="2"/>
            <a:chExt cx="20000" cy="19996"/>
          </a:xfrm>
        </p:grpSpPr>
        <p:sp>
          <p:nvSpPr>
            <p:cNvPr id="89401" name="Line 313"/>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02" name="Line 314"/>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03" name="Rectangle 315"/>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04" name="Group 316"/>
          <p:cNvGrpSpPr>
            <a:grpSpLocks/>
          </p:cNvGrpSpPr>
          <p:nvPr/>
        </p:nvGrpSpPr>
        <p:grpSpPr bwMode="auto">
          <a:xfrm rot="16200000" flipV="1">
            <a:off x="4743450" y="4156076"/>
            <a:ext cx="65087" cy="55562"/>
            <a:chOff x="0" y="4"/>
            <a:chExt cx="20000" cy="19992"/>
          </a:xfrm>
        </p:grpSpPr>
        <p:sp>
          <p:nvSpPr>
            <p:cNvPr id="89405" name="Line 317"/>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06" name="Line 318"/>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07" name="Line 319"/>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08" name="Line 320"/>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09" name="Group 321"/>
          <p:cNvGrpSpPr>
            <a:grpSpLocks/>
          </p:cNvGrpSpPr>
          <p:nvPr/>
        </p:nvGrpSpPr>
        <p:grpSpPr bwMode="auto">
          <a:xfrm flipH="1">
            <a:off x="4972050" y="3687763"/>
            <a:ext cx="279400" cy="554037"/>
            <a:chOff x="616" y="2283"/>
            <a:chExt cx="144" cy="276"/>
          </a:xfrm>
        </p:grpSpPr>
        <p:sp>
          <p:nvSpPr>
            <p:cNvPr id="89410" name="Line 322"/>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11" name="Line 323"/>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12" name="Line 324"/>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13" name="Oval 325"/>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414" name="Group 326"/>
          <p:cNvGrpSpPr>
            <a:grpSpLocks/>
          </p:cNvGrpSpPr>
          <p:nvPr/>
        </p:nvGrpSpPr>
        <p:grpSpPr bwMode="auto">
          <a:xfrm>
            <a:off x="4300538" y="4065588"/>
            <a:ext cx="55562" cy="50800"/>
            <a:chOff x="1" y="0"/>
            <a:chExt cx="19999" cy="20000"/>
          </a:xfrm>
        </p:grpSpPr>
        <p:sp>
          <p:nvSpPr>
            <p:cNvPr id="89415" name="Line 32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16" name="Line 32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417" name="Group 329"/>
          <p:cNvGrpSpPr>
            <a:grpSpLocks/>
          </p:cNvGrpSpPr>
          <p:nvPr/>
        </p:nvGrpSpPr>
        <p:grpSpPr bwMode="auto">
          <a:xfrm>
            <a:off x="4225925" y="4065588"/>
            <a:ext cx="55563" cy="50800"/>
            <a:chOff x="1" y="0"/>
            <a:chExt cx="19999" cy="20000"/>
          </a:xfrm>
        </p:grpSpPr>
        <p:sp>
          <p:nvSpPr>
            <p:cNvPr id="89418" name="Line 330"/>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19" name="Line 331"/>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20" name="Line 332"/>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1" name="Line 333"/>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2" name="Line 334"/>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3" name="Line 335"/>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4" name="Line 336"/>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5" name="Line 337"/>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6" name="Line 338"/>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7" name="Line 339"/>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8" name="Line 340"/>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29" name="Rectangle 341"/>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30" name="AutoShape 342"/>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31" name="AutoShape 343"/>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32" name="Rectangle 344"/>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33" name="Rectangle 345"/>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34" name="Rectangle 346"/>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35" name="Rectangle 347"/>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36" name="Rectangle 348"/>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37" name="Group 349"/>
          <p:cNvGrpSpPr>
            <a:grpSpLocks/>
          </p:cNvGrpSpPr>
          <p:nvPr/>
        </p:nvGrpSpPr>
        <p:grpSpPr bwMode="auto">
          <a:xfrm rot="10800000" flipH="1" flipV="1">
            <a:off x="4505325" y="2846388"/>
            <a:ext cx="608013" cy="427037"/>
            <a:chOff x="3380" y="1014"/>
            <a:chExt cx="481" cy="337"/>
          </a:xfrm>
        </p:grpSpPr>
        <p:sp>
          <p:nvSpPr>
            <p:cNvPr id="89438" name="Rectangle 35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39" name="Rectangle 35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40" name="Rectangle 35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41" name="AutoShape 353"/>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42" name="AutoShape 354"/>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43" name="Line 355"/>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444" name="Rectangle 356"/>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45" name="Line 357"/>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446" name="Rectangle 358"/>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47" name="Group 359"/>
          <p:cNvGrpSpPr>
            <a:grpSpLocks/>
          </p:cNvGrpSpPr>
          <p:nvPr/>
        </p:nvGrpSpPr>
        <p:grpSpPr bwMode="auto">
          <a:xfrm rot="10800000" flipH="1" flipV="1">
            <a:off x="4476750" y="2736850"/>
            <a:ext cx="669925" cy="98425"/>
            <a:chOff x="3118" y="864"/>
            <a:chExt cx="530" cy="48"/>
          </a:xfrm>
        </p:grpSpPr>
        <p:sp>
          <p:nvSpPr>
            <p:cNvPr id="89448" name="Arc 360"/>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49" name="Arc 361"/>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9450" name="Line 362"/>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9451" name="Group 363"/>
          <p:cNvGrpSpPr>
            <a:grpSpLocks/>
          </p:cNvGrpSpPr>
          <p:nvPr/>
        </p:nvGrpSpPr>
        <p:grpSpPr bwMode="auto">
          <a:xfrm rot="10800000" flipH="1" flipV="1">
            <a:off x="4633913" y="3068638"/>
            <a:ext cx="354012" cy="296862"/>
            <a:chOff x="3482" y="1024"/>
            <a:chExt cx="280" cy="236"/>
          </a:xfrm>
        </p:grpSpPr>
        <p:grpSp>
          <p:nvGrpSpPr>
            <p:cNvPr id="89452" name="Group 364"/>
            <p:cNvGrpSpPr>
              <a:grpSpLocks/>
            </p:cNvGrpSpPr>
            <p:nvPr/>
          </p:nvGrpSpPr>
          <p:grpSpPr bwMode="auto">
            <a:xfrm>
              <a:off x="3712" y="1202"/>
              <a:ext cx="50" cy="58"/>
              <a:chOff x="3726" y="878"/>
              <a:chExt cx="50" cy="58"/>
            </a:xfrm>
          </p:grpSpPr>
          <p:sp>
            <p:nvSpPr>
              <p:cNvPr id="89453"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54"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455" name="Group 367"/>
            <p:cNvGrpSpPr>
              <a:grpSpLocks/>
            </p:cNvGrpSpPr>
            <p:nvPr/>
          </p:nvGrpSpPr>
          <p:grpSpPr bwMode="auto">
            <a:xfrm>
              <a:off x="3484" y="1204"/>
              <a:ext cx="48" cy="56"/>
              <a:chOff x="3462" y="734"/>
              <a:chExt cx="48" cy="56"/>
            </a:xfrm>
          </p:grpSpPr>
          <p:sp>
            <p:nvSpPr>
              <p:cNvPr id="89456"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57"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458" name="Group 370"/>
            <p:cNvGrpSpPr>
              <a:grpSpLocks/>
            </p:cNvGrpSpPr>
            <p:nvPr/>
          </p:nvGrpSpPr>
          <p:grpSpPr bwMode="auto">
            <a:xfrm flipV="1">
              <a:off x="3710" y="1024"/>
              <a:ext cx="50" cy="58"/>
              <a:chOff x="3726" y="878"/>
              <a:chExt cx="50" cy="58"/>
            </a:xfrm>
          </p:grpSpPr>
          <p:sp>
            <p:nvSpPr>
              <p:cNvPr id="89459"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60"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461" name="Group 373"/>
            <p:cNvGrpSpPr>
              <a:grpSpLocks/>
            </p:cNvGrpSpPr>
            <p:nvPr/>
          </p:nvGrpSpPr>
          <p:grpSpPr bwMode="auto">
            <a:xfrm flipV="1">
              <a:off x="3482" y="1026"/>
              <a:ext cx="48" cy="56"/>
              <a:chOff x="3462" y="734"/>
              <a:chExt cx="48" cy="56"/>
            </a:xfrm>
          </p:grpSpPr>
          <p:sp>
            <p:nvSpPr>
              <p:cNvPr id="89462"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463"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89464" name="Line 376"/>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65" name="Line 377"/>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67" name="Line 379"/>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68" name="Line 380"/>
          <p:cNvSpPr>
            <a:spLocks noChangeShapeType="1"/>
          </p:cNvSpPr>
          <p:nvPr/>
        </p:nvSpPr>
        <p:spPr bwMode="auto">
          <a:xfrm rot="-10800000">
            <a:off x="7585075" y="4040188"/>
            <a:ext cx="342900"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0" name="Line 382"/>
          <p:cNvSpPr>
            <a:spLocks noChangeShapeType="1"/>
          </p:cNvSpPr>
          <p:nvPr/>
        </p:nvSpPr>
        <p:spPr bwMode="auto">
          <a:xfrm rot="-5400000">
            <a:off x="7195344" y="3617119"/>
            <a:ext cx="785812"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1" name="Line 383"/>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2" name="Line 384"/>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3" name="Line 385"/>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4" name="Line 386"/>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5" name="Line 387"/>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6" name="Line 388"/>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78" name="Line 390"/>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479" name="Group 391"/>
          <p:cNvGrpSpPr>
            <a:grpSpLocks/>
          </p:cNvGrpSpPr>
          <p:nvPr/>
        </p:nvGrpSpPr>
        <p:grpSpPr bwMode="auto">
          <a:xfrm>
            <a:off x="6488113" y="3478213"/>
            <a:ext cx="209550" cy="935037"/>
            <a:chOff x="1" y="-176"/>
            <a:chExt cx="19999" cy="20196"/>
          </a:xfrm>
        </p:grpSpPr>
        <p:grpSp>
          <p:nvGrpSpPr>
            <p:cNvPr id="89480" name="Group 392"/>
            <p:cNvGrpSpPr>
              <a:grpSpLocks/>
            </p:cNvGrpSpPr>
            <p:nvPr/>
          </p:nvGrpSpPr>
          <p:grpSpPr bwMode="auto">
            <a:xfrm>
              <a:off x="3713" y="17968"/>
              <a:ext cx="11736" cy="2052"/>
              <a:chOff x="0" y="0"/>
              <a:chExt cx="20000" cy="20216"/>
            </a:xfrm>
          </p:grpSpPr>
          <p:sp>
            <p:nvSpPr>
              <p:cNvPr id="89481" name="Line 393"/>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2" name="Line 394"/>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3" name="Line 395"/>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84" name="Rectangle 396"/>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5" name="Line 397"/>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6" name="Line 398"/>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7" name="Line 399"/>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88" name="Line 400"/>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489" name="Group 401"/>
          <p:cNvGrpSpPr>
            <a:grpSpLocks/>
          </p:cNvGrpSpPr>
          <p:nvPr/>
        </p:nvGrpSpPr>
        <p:grpSpPr bwMode="auto">
          <a:xfrm>
            <a:off x="6905625" y="3459163"/>
            <a:ext cx="207963" cy="931862"/>
            <a:chOff x="1" y="-176"/>
            <a:chExt cx="19997" cy="20196"/>
          </a:xfrm>
        </p:grpSpPr>
        <p:grpSp>
          <p:nvGrpSpPr>
            <p:cNvPr id="89490" name="Group 402"/>
            <p:cNvGrpSpPr>
              <a:grpSpLocks/>
            </p:cNvGrpSpPr>
            <p:nvPr/>
          </p:nvGrpSpPr>
          <p:grpSpPr bwMode="auto">
            <a:xfrm>
              <a:off x="3713" y="17968"/>
              <a:ext cx="11615" cy="2052"/>
              <a:chOff x="0" y="0"/>
              <a:chExt cx="19998" cy="20216"/>
            </a:xfrm>
          </p:grpSpPr>
          <p:sp>
            <p:nvSpPr>
              <p:cNvPr id="89491" name="Line 403"/>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2" name="Line 404"/>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3" name="Line 405"/>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94" name="Rectangle 406"/>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5" name="Line 407"/>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6" name="Line 408"/>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7" name="Line 409"/>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498" name="Line 410"/>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499" name="Line 411"/>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00" name="Line 412"/>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01" name="AutoShape 413"/>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502" name="Oval 414"/>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03" name="Text Box 415"/>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89504" name="Text Box 416"/>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89505" name="Text Box 417"/>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89508" name="Line 42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09" name="Line 42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47" name="Line 459"/>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48" name="Line 460"/>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49" name="Line 461"/>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50" name="Line 462"/>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51" name="Line 463"/>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52" name="Line 464"/>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553" name="Group 465"/>
          <p:cNvGrpSpPr>
            <a:grpSpLocks/>
          </p:cNvGrpSpPr>
          <p:nvPr/>
        </p:nvGrpSpPr>
        <p:grpSpPr bwMode="auto">
          <a:xfrm>
            <a:off x="6823075" y="2682875"/>
            <a:ext cx="174625" cy="82550"/>
            <a:chOff x="0" y="0"/>
            <a:chExt cx="20000" cy="20000"/>
          </a:xfrm>
        </p:grpSpPr>
        <p:sp>
          <p:nvSpPr>
            <p:cNvPr id="89554" name="Arc 46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55" name="Arc 46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556" name="Group 468"/>
          <p:cNvGrpSpPr>
            <a:grpSpLocks/>
          </p:cNvGrpSpPr>
          <p:nvPr/>
        </p:nvGrpSpPr>
        <p:grpSpPr bwMode="auto">
          <a:xfrm>
            <a:off x="6627813" y="2682875"/>
            <a:ext cx="177800" cy="82550"/>
            <a:chOff x="0" y="0"/>
            <a:chExt cx="20000" cy="20000"/>
          </a:xfrm>
        </p:grpSpPr>
        <p:sp>
          <p:nvSpPr>
            <p:cNvPr id="89557" name="Arc 46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58" name="Arc 47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559" name="Line 471"/>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0" name="Line 472"/>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561" name="Group 473"/>
          <p:cNvGrpSpPr>
            <a:grpSpLocks/>
          </p:cNvGrpSpPr>
          <p:nvPr/>
        </p:nvGrpSpPr>
        <p:grpSpPr bwMode="auto">
          <a:xfrm>
            <a:off x="5975350" y="2176463"/>
            <a:ext cx="174625" cy="84137"/>
            <a:chOff x="0" y="0"/>
            <a:chExt cx="20000" cy="20000"/>
          </a:xfrm>
        </p:grpSpPr>
        <p:sp>
          <p:nvSpPr>
            <p:cNvPr id="89562" name="Arc 47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3" name="Arc 47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564" name="Line 476"/>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5" name="Line 477"/>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6" name="Line 478"/>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7" name="Oval 479"/>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68" name="Oval 480"/>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1" name="Line 483"/>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2" name="Line 484"/>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3" name="Line 485"/>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4" name="Line 486"/>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5" name="Line 487"/>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6" name="Line 488"/>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7" name="Line 489"/>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8" name="Oval 490"/>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79" name="Oval 491"/>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580" name="Group 492"/>
          <p:cNvGrpSpPr>
            <a:grpSpLocks/>
          </p:cNvGrpSpPr>
          <p:nvPr/>
        </p:nvGrpSpPr>
        <p:grpSpPr bwMode="auto">
          <a:xfrm>
            <a:off x="2524125" y="2019300"/>
            <a:ext cx="123825" cy="58738"/>
            <a:chOff x="0" y="0"/>
            <a:chExt cx="20000" cy="20000"/>
          </a:xfrm>
        </p:grpSpPr>
        <p:sp>
          <p:nvSpPr>
            <p:cNvPr id="89581" name="Arc 49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82" name="Arc 49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583" name="Group 495"/>
          <p:cNvGrpSpPr>
            <a:grpSpLocks/>
          </p:cNvGrpSpPr>
          <p:nvPr/>
        </p:nvGrpSpPr>
        <p:grpSpPr bwMode="auto">
          <a:xfrm>
            <a:off x="2386013" y="2019300"/>
            <a:ext cx="125412" cy="58738"/>
            <a:chOff x="0" y="0"/>
            <a:chExt cx="20000" cy="20000"/>
          </a:xfrm>
        </p:grpSpPr>
        <p:sp>
          <p:nvSpPr>
            <p:cNvPr id="89584" name="Arc 49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85" name="Arc 49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586" name="Line 498"/>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87" name="Line 499"/>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588" name="Group 500"/>
          <p:cNvGrpSpPr>
            <a:grpSpLocks/>
          </p:cNvGrpSpPr>
          <p:nvPr/>
        </p:nvGrpSpPr>
        <p:grpSpPr bwMode="auto">
          <a:xfrm>
            <a:off x="1938338" y="1663700"/>
            <a:ext cx="123825" cy="60325"/>
            <a:chOff x="0" y="0"/>
            <a:chExt cx="20000" cy="20000"/>
          </a:xfrm>
        </p:grpSpPr>
        <p:sp>
          <p:nvSpPr>
            <p:cNvPr id="89589" name="Arc 50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0" name="Arc 50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591" name="Line 503"/>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3" name="Line 50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4" name="Oval 50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6" name="Line 508"/>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7" name="Line 50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8" name="Line 510"/>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599" name="Line 511"/>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0" name="Line 512"/>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1" name="Line 513"/>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2" name="Line 514"/>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3" name="Oval 515"/>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4" name="Oval 516"/>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605" name="Group 517"/>
          <p:cNvGrpSpPr>
            <a:grpSpLocks/>
          </p:cNvGrpSpPr>
          <p:nvPr/>
        </p:nvGrpSpPr>
        <p:grpSpPr bwMode="auto">
          <a:xfrm>
            <a:off x="2586038" y="4578350"/>
            <a:ext cx="123825" cy="58738"/>
            <a:chOff x="0" y="0"/>
            <a:chExt cx="20000" cy="20000"/>
          </a:xfrm>
        </p:grpSpPr>
        <p:sp>
          <p:nvSpPr>
            <p:cNvPr id="89606" name="Arc 518"/>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07" name="Arc 519"/>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89608" name="Group 520"/>
          <p:cNvGrpSpPr>
            <a:grpSpLocks/>
          </p:cNvGrpSpPr>
          <p:nvPr/>
        </p:nvGrpSpPr>
        <p:grpSpPr bwMode="auto">
          <a:xfrm>
            <a:off x="2447925" y="4578350"/>
            <a:ext cx="125413" cy="58738"/>
            <a:chOff x="0" y="0"/>
            <a:chExt cx="20000" cy="20000"/>
          </a:xfrm>
        </p:grpSpPr>
        <p:sp>
          <p:nvSpPr>
            <p:cNvPr id="89609" name="Arc 52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0" name="Arc 52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611" name="Line 523"/>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2" name="Line 524"/>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8" name="Line 530"/>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19" name="Oval 531"/>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0" name="AutoShape 532"/>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21" name="Line 533"/>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2" name="Line 534"/>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3" name="Line 535"/>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4" name="Line 536"/>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5" name="Line 537"/>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627" name="Group 539"/>
          <p:cNvGrpSpPr>
            <a:grpSpLocks/>
          </p:cNvGrpSpPr>
          <p:nvPr/>
        </p:nvGrpSpPr>
        <p:grpSpPr bwMode="auto">
          <a:xfrm rot="10800000" flipV="1">
            <a:off x="7750175" y="2903538"/>
            <a:ext cx="1030288" cy="876300"/>
            <a:chOff x="2976" y="2760"/>
            <a:chExt cx="816" cy="694"/>
          </a:xfrm>
        </p:grpSpPr>
        <p:sp>
          <p:nvSpPr>
            <p:cNvPr id="89628" name="Rectangle 540"/>
            <p:cNvSpPr>
              <a:spLocks noChangeArrowheads="1"/>
            </p:cNvSpPr>
            <p:nvPr/>
          </p:nvSpPr>
          <p:spPr bwMode="auto">
            <a:xfrm flipV="1">
              <a:off x="2976" y="2760"/>
              <a:ext cx="816" cy="14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29" name="AutoShape 541"/>
            <p:cNvSpPr>
              <a:spLocks/>
            </p:cNvSpPr>
            <p:nvPr/>
          </p:nvSpPr>
          <p:spPr bwMode="auto">
            <a:xfrm rot="5400000">
              <a:off x="3164" y="2664"/>
              <a:ext cx="96" cy="384"/>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30" name="AutoShape 542"/>
            <p:cNvSpPr>
              <a:spLocks/>
            </p:cNvSpPr>
            <p:nvPr/>
          </p:nvSpPr>
          <p:spPr bwMode="auto">
            <a:xfrm rot="5400000">
              <a:off x="3190" y="2738"/>
              <a:ext cx="48"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31" name="Rectangle 543"/>
            <p:cNvSpPr>
              <a:spLocks noChangeArrowheads="1"/>
            </p:cNvSpPr>
            <p:nvPr/>
          </p:nvSpPr>
          <p:spPr bwMode="auto">
            <a:xfrm flipV="1">
              <a:off x="2976" y="2915"/>
              <a:ext cx="816" cy="539"/>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32" name="Rectangle 544"/>
            <p:cNvSpPr>
              <a:spLocks noChangeArrowheads="1"/>
            </p:cNvSpPr>
            <p:nvPr/>
          </p:nvSpPr>
          <p:spPr bwMode="auto">
            <a:xfrm rot="5400000">
              <a:off x="3287" y="2740"/>
              <a:ext cx="177" cy="52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33" name="Rectangle 545"/>
            <p:cNvSpPr>
              <a:spLocks noChangeArrowheads="1"/>
            </p:cNvSpPr>
            <p:nvPr/>
          </p:nvSpPr>
          <p:spPr bwMode="auto">
            <a:xfrm rot="5400000" flipH="1">
              <a:off x="3291" y="3139"/>
              <a:ext cx="170" cy="320"/>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34" name="Rectangle 546"/>
            <p:cNvSpPr>
              <a:spLocks noChangeArrowheads="1"/>
            </p:cNvSpPr>
            <p:nvPr/>
          </p:nvSpPr>
          <p:spPr bwMode="auto">
            <a:xfrm rot="10800000">
              <a:off x="3296" y="3098"/>
              <a:ext cx="165" cy="110"/>
            </a:xfrm>
            <a:prstGeom prst="rect">
              <a:avLst/>
            </a:prstGeom>
            <a:solidFill>
              <a:srgbClr val="00FF00"/>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35" name="Rectangle 547"/>
            <p:cNvSpPr>
              <a:spLocks noChangeArrowheads="1"/>
            </p:cNvSpPr>
            <p:nvPr/>
          </p:nvSpPr>
          <p:spPr bwMode="auto">
            <a:xfrm rot="5400000" flipV="1">
              <a:off x="3600" y="2986"/>
              <a:ext cx="48" cy="336"/>
            </a:xfrm>
            <a:prstGeom prst="rect">
              <a:avLst/>
            </a:prstGeom>
            <a:solidFill>
              <a:srgbClr val="00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636" name="Group 548"/>
            <p:cNvGrpSpPr>
              <a:grpSpLocks/>
            </p:cNvGrpSpPr>
            <p:nvPr/>
          </p:nvGrpSpPr>
          <p:grpSpPr bwMode="auto">
            <a:xfrm>
              <a:off x="3136" y="3007"/>
              <a:ext cx="481" cy="337"/>
              <a:chOff x="3380" y="1014"/>
              <a:chExt cx="481" cy="337"/>
            </a:xfrm>
          </p:grpSpPr>
          <p:sp>
            <p:nvSpPr>
              <p:cNvPr id="89637" name="Rectangle 54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38" name="Rectangle 55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39" name="Rectangle 55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89640" name="AutoShape 552"/>
            <p:cNvSpPr>
              <a:spLocks/>
            </p:cNvSpPr>
            <p:nvPr/>
          </p:nvSpPr>
          <p:spPr bwMode="auto">
            <a:xfrm rot="10800000" flipV="1">
              <a:off x="3539" y="3274"/>
              <a:ext cx="126" cy="180"/>
            </a:xfrm>
            <a:prstGeom prst="leftBracket">
              <a:avLst>
                <a:gd name="adj" fmla="val 0"/>
              </a:avLst>
            </a:prstGeom>
            <a:solidFill>
              <a:srgbClr val="00FF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41" name="AutoShape 553"/>
            <p:cNvSpPr>
              <a:spLocks/>
            </p:cNvSpPr>
            <p:nvPr/>
          </p:nvSpPr>
          <p:spPr bwMode="auto">
            <a:xfrm rot="10800000" flipV="1">
              <a:off x="3537" y="3329"/>
              <a:ext cx="75" cy="1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42" name="Line 554"/>
            <p:cNvSpPr>
              <a:spLocks noChangeShapeType="1"/>
            </p:cNvSpPr>
            <p:nvPr/>
          </p:nvSpPr>
          <p:spPr bwMode="auto">
            <a:xfrm rot="5400000">
              <a:off x="3395" y="3151"/>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643" name="Rectangle 555"/>
            <p:cNvSpPr>
              <a:spLocks noChangeArrowheads="1"/>
            </p:cNvSpPr>
            <p:nvPr/>
          </p:nvSpPr>
          <p:spPr bwMode="auto">
            <a:xfrm rot="10800000" flipV="1">
              <a:off x="3020" y="2913"/>
              <a:ext cx="53" cy="541"/>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44" name="Line 556"/>
            <p:cNvSpPr>
              <a:spLocks noChangeShapeType="1"/>
            </p:cNvSpPr>
            <p:nvPr/>
          </p:nvSpPr>
          <p:spPr bwMode="auto">
            <a:xfrm rot="5400000">
              <a:off x="3237" y="3155"/>
              <a:ext cx="124"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645" name="Rectangle 557"/>
            <p:cNvSpPr>
              <a:spLocks noChangeArrowheads="1"/>
            </p:cNvSpPr>
            <p:nvPr/>
          </p:nvSpPr>
          <p:spPr bwMode="auto">
            <a:xfrm rot="10800000" flipV="1">
              <a:off x="3356" y="3384"/>
              <a:ext cx="53" cy="7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646" name="Group 558"/>
            <p:cNvGrpSpPr>
              <a:grpSpLocks/>
            </p:cNvGrpSpPr>
            <p:nvPr/>
          </p:nvGrpSpPr>
          <p:grpSpPr bwMode="auto">
            <a:xfrm>
              <a:off x="3112" y="2918"/>
              <a:ext cx="530" cy="78"/>
              <a:chOff x="3118" y="864"/>
              <a:chExt cx="530" cy="48"/>
            </a:xfrm>
          </p:grpSpPr>
          <p:sp>
            <p:nvSpPr>
              <p:cNvPr id="89647" name="Arc 55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48" name="Arc 56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89649" name="Line 561"/>
            <p:cNvSpPr>
              <a:spLocks noChangeShapeType="1"/>
            </p:cNvSpPr>
            <p:nvPr/>
          </p:nvSpPr>
          <p:spPr bwMode="auto">
            <a:xfrm>
              <a:off x="3264" y="3364"/>
              <a:ext cx="240"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89650" name="Group 562"/>
            <p:cNvGrpSpPr>
              <a:grpSpLocks/>
            </p:cNvGrpSpPr>
            <p:nvPr/>
          </p:nvGrpSpPr>
          <p:grpSpPr bwMode="auto">
            <a:xfrm>
              <a:off x="3238" y="3182"/>
              <a:ext cx="280" cy="236"/>
              <a:chOff x="3482" y="1024"/>
              <a:chExt cx="280" cy="236"/>
            </a:xfrm>
          </p:grpSpPr>
          <p:grpSp>
            <p:nvGrpSpPr>
              <p:cNvPr id="89651" name="Group 563"/>
              <p:cNvGrpSpPr>
                <a:grpSpLocks/>
              </p:cNvGrpSpPr>
              <p:nvPr/>
            </p:nvGrpSpPr>
            <p:grpSpPr bwMode="auto">
              <a:xfrm>
                <a:off x="3712" y="1202"/>
                <a:ext cx="50" cy="58"/>
                <a:chOff x="3726" y="878"/>
                <a:chExt cx="50" cy="58"/>
              </a:xfrm>
            </p:grpSpPr>
            <p:sp>
              <p:nvSpPr>
                <p:cNvPr id="89652" name="AutoShape 56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53" name="AutoShape 56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654" name="Group 566"/>
              <p:cNvGrpSpPr>
                <a:grpSpLocks/>
              </p:cNvGrpSpPr>
              <p:nvPr/>
            </p:nvGrpSpPr>
            <p:grpSpPr bwMode="auto">
              <a:xfrm>
                <a:off x="3484" y="1204"/>
                <a:ext cx="48" cy="56"/>
                <a:chOff x="3462" y="734"/>
                <a:chExt cx="48" cy="56"/>
              </a:xfrm>
            </p:grpSpPr>
            <p:sp>
              <p:nvSpPr>
                <p:cNvPr id="89655" name="AutoShape 56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56" name="AutoShape 56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657" name="Group 569"/>
              <p:cNvGrpSpPr>
                <a:grpSpLocks/>
              </p:cNvGrpSpPr>
              <p:nvPr/>
            </p:nvGrpSpPr>
            <p:grpSpPr bwMode="auto">
              <a:xfrm flipV="1">
                <a:off x="3710" y="1024"/>
                <a:ext cx="50" cy="58"/>
                <a:chOff x="3726" y="878"/>
                <a:chExt cx="50" cy="58"/>
              </a:xfrm>
            </p:grpSpPr>
            <p:sp>
              <p:nvSpPr>
                <p:cNvPr id="89658" name="AutoShape 57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59" name="AutoShape 57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89660" name="Group 572"/>
              <p:cNvGrpSpPr>
                <a:grpSpLocks/>
              </p:cNvGrpSpPr>
              <p:nvPr/>
            </p:nvGrpSpPr>
            <p:grpSpPr bwMode="auto">
              <a:xfrm flipV="1">
                <a:off x="3482" y="1026"/>
                <a:ext cx="48" cy="56"/>
                <a:chOff x="3462" y="734"/>
                <a:chExt cx="48" cy="56"/>
              </a:xfrm>
            </p:grpSpPr>
            <p:sp>
              <p:nvSpPr>
                <p:cNvPr id="89661" name="AutoShape 57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89662" name="AutoShape 57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sp>
        <p:nvSpPr>
          <p:cNvPr id="89663" name="Line 575"/>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89664" name="Line 576"/>
          <p:cNvSpPr>
            <a:spLocks noChangeShapeType="1"/>
          </p:cNvSpPr>
          <p:nvPr/>
        </p:nvSpPr>
        <p:spPr bwMode="auto">
          <a:xfrm rot="-5400000">
            <a:off x="7830344" y="3910807"/>
            <a:ext cx="223837"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89665" name="Group 577"/>
          <p:cNvGrpSpPr>
            <a:grpSpLocks/>
          </p:cNvGrpSpPr>
          <p:nvPr/>
        </p:nvGrpSpPr>
        <p:grpSpPr bwMode="auto">
          <a:xfrm flipH="1">
            <a:off x="7620000" y="3352800"/>
            <a:ext cx="128588" cy="107950"/>
            <a:chOff x="3360" y="1875"/>
            <a:chExt cx="81" cy="68"/>
          </a:xfrm>
        </p:grpSpPr>
        <p:sp>
          <p:nvSpPr>
            <p:cNvPr id="89666" name="Line 578"/>
            <p:cNvSpPr>
              <a:spLocks noChangeShapeType="1"/>
            </p:cNvSpPr>
            <p:nvPr/>
          </p:nvSpPr>
          <p:spPr bwMode="auto">
            <a:xfrm flipV="1">
              <a:off x="3360" y="1875"/>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667" name="Line 579"/>
            <p:cNvSpPr>
              <a:spLocks noChangeShapeType="1"/>
            </p:cNvSpPr>
            <p:nvPr/>
          </p:nvSpPr>
          <p:spPr bwMode="auto">
            <a:xfrm>
              <a:off x="3360" y="1911"/>
              <a:ext cx="81" cy="0"/>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89668" name="Line 580"/>
            <p:cNvSpPr>
              <a:spLocks noChangeShapeType="1"/>
            </p:cNvSpPr>
            <p:nvPr/>
          </p:nvSpPr>
          <p:spPr bwMode="auto">
            <a:xfrm>
              <a:off x="3360" y="1921"/>
              <a:ext cx="81" cy="22"/>
            </a:xfrm>
            <a:prstGeom prst="line">
              <a:avLst/>
            </a:prstGeom>
            <a:noFill/>
            <a:ln w="95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89215" name="Line 127"/>
          <p:cNvSpPr>
            <a:spLocks noChangeShapeType="1"/>
          </p:cNvSpPr>
          <p:nvPr/>
        </p:nvSpPr>
        <p:spPr bwMode="auto">
          <a:xfrm rot="-10800000">
            <a:off x="2955925" y="4965700"/>
            <a:ext cx="257175" cy="0"/>
          </a:xfrm>
          <a:prstGeom prst="line">
            <a:avLst/>
          </a:prstGeom>
          <a:noFill/>
          <a:ln w="25400">
            <a:solidFill>
              <a:srgbClr val="00FF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075FD41A-7CCE-AA45-B549-4123439362C3}" type="slidenum">
              <a:rPr lang="en-US"/>
              <a:pPr/>
              <a:t>31</a:t>
            </a:fld>
            <a:endParaRPr lang="en-US"/>
          </a:p>
        </p:txBody>
      </p:sp>
      <p:grpSp>
        <p:nvGrpSpPr>
          <p:cNvPr id="90558" name="Group 446"/>
          <p:cNvGrpSpPr>
            <a:grpSpLocks/>
          </p:cNvGrpSpPr>
          <p:nvPr/>
        </p:nvGrpSpPr>
        <p:grpSpPr bwMode="auto">
          <a:xfrm>
            <a:off x="2001838" y="4219575"/>
            <a:ext cx="123825" cy="60325"/>
            <a:chOff x="0" y="0"/>
            <a:chExt cx="20000" cy="20000"/>
          </a:xfrm>
        </p:grpSpPr>
        <p:sp>
          <p:nvSpPr>
            <p:cNvPr id="90559" name="Arc 44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0" name="Arc 44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61" name="Line 449"/>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2" name="Line 450"/>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14"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15"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0116"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0117"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0118"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19" name="Group 7"/>
          <p:cNvGrpSpPr>
            <a:grpSpLocks/>
          </p:cNvGrpSpPr>
          <p:nvPr/>
        </p:nvGrpSpPr>
        <p:grpSpPr bwMode="auto">
          <a:xfrm>
            <a:off x="1968500" y="1200150"/>
            <a:ext cx="301625" cy="355600"/>
            <a:chOff x="0" y="0"/>
            <a:chExt cx="20000" cy="20000"/>
          </a:xfrm>
        </p:grpSpPr>
        <p:sp>
          <p:nvSpPr>
            <p:cNvPr id="90120"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1"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122" name="Group 10"/>
          <p:cNvGrpSpPr>
            <a:grpSpLocks/>
          </p:cNvGrpSpPr>
          <p:nvPr/>
        </p:nvGrpSpPr>
        <p:grpSpPr bwMode="auto">
          <a:xfrm>
            <a:off x="1069975" y="1200150"/>
            <a:ext cx="1292225" cy="355600"/>
            <a:chOff x="1167" y="756"/>
            <a:chExt cx="814" cy="224"/>
          </a:xfrm>
        </p:grpSpPr>
        <p:sp>
          <p:nvSpPr>
            <p:cNvPr id="90123"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4"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25"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6"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7"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8"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29"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0"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1"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2"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3"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4"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5"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6"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37"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38" name="Group 26"/>
          <p:cNvGrpSpPr>
            <a:grpSpLocks/>
          </p:cNvGrpSpPr>
          <p:nvPr/>
        </p:nvGrpSpPr>
        <p:grpSpPr bwMode="auto">
          <a:xfrm>
            <a:off x="2286000" y="2582863"/>
            <a:ext cx="147638" cy="661987"/>
            <a:chOff x="1" y="-176"/>
            <a:chExt cx="19999" cy="20196"/>
          </a:xfrm>
        </p:grpSpPr>
        <p:grpSp>
          <p:nvGrpSpPr>
            <p:cNvPr id="90139" name="Group 27"/>
            <p:cNvGrpSpPr>
              <a:grpSpLocks/>
            </p:cNvGrpSpPr>
            <p:nvPr/>
          </p:nvGrpSpPr>
          <p:grpSpPr bwMode="auto">
            <a:xfrm>
              <a:off x="3713" y="17968"/>
              <a:ext cx="11736" cy="2052"/>
              <a:chOff x="0" y="0"/>
              <a:chExt cx="20000" cy="20216"/>
            </a:xfrm>
          </p:grpSpPr>
          <p:sp>
            <p:nvSpPr>
              <p:cNvPr id="90140"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1"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2"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43"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4"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5"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6"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47"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148" name="Group 36"/>
          <p:cNvGrpSpPr>
            <a:grpSpLocks/>
          </p:cNvGrpSpPr>
          <p:nvPr/>
        </p:nvGrpSpPr>
        <p:grpSpPr bwMode="auto">
          <a:xfrm>
            <a:off x="2576513" y="2581275"/>
            <a:ext cx="147637" cy="660400"/>
            <a:chOff x="1" y="-176"/>
            <a:chExt cx="19997" cy="20196"/>
          </a:xfrm>
        </p:grpSpPr>
        <p:grpSp>
          <p:nvGrpSpPr>
            <p:cNvPr id="90149" name="Group 37"/>
            <p:cNvGrpSpPr>
              <a:grpSpLocks/>
            </p:cNvGrpSpPr>
            <p:nvPr/>
          </p:nvGrpSpPr>
          <p:grpSpPr bwMode="auto">
            <a:xfrm>
              <a:off x="3713" y="17968"/>
              <a:ext cx="11615" cy="2052"/>
              <a:chOff x="0" y="0"/>
              <a:chExt cx="19998" cy="20216"/>
            </a:xfrm>
          </p:grpSpPr>
          <p:sp>
            <p:nvSpPr>
              <p:cNvPr id="90150"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1"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2"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53"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4"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5"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6"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7"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58"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59"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0"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1"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2"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3"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4"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65"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0166" name="Group 54"/>
          <p:cNvGrpSpPr>
            <a:grpSpLocks/>
          </p:cNvGrpSpPr>
          <p:nvPr/>
        </p:nvGrpSpPr>
        <p:grpSpPr bwMode="auto">
          <a:xfrm>
            <a:off x="1763713" y="2540000"/>
            <a:ext cx="52387" cy="47625"/>
            <a:chOff x="1" y="0"/>
            <a:chExt cx="19999" cy="20000"/>
          </a:xfrm>
        </p:grpSpPr>
        <p:sp>
          <p:nvSpPr>
            <p:cNvPr id="90167"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68"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169" name="Group 57"/>
          <p:cNvGrpSpPr>
            <a:grpSpLocks/>
          </p:cNvGrpSpPr>
          <p:nvPr/>
        </p:nvGrpSpPr>
        <p:grpSpPr bwMode="auto">
          <a:xfrm>
            <a:off x="1692275" y="2540000"/>
            <a:ext cx="52388" cy="47625"/>
            <a:chOff x="1" y="0"/>
            <a:chExt cx="19999" cy="20000"/>
          </a:xfrm>
        </p:grpSpPr>
        <p:sp>
          <p:nvSpPr>
            <p:cNvPr id="90170"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1"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72"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3"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4"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5"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6"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7"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78"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179"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0"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1"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2"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3"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84"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5"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6"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7"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88"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189"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0"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91" name="Group 79"/>
          <p:cNvGrpSpPr>
            <a:grpSpLocks/>
          </p:cNvGrpSpPr>
          <p:nvPr/>
        </p:nvGrpSpPr>
        <p:grpSpPr bwMode="auto">
          <a:xfrm rot="16200000" flipV="1">
            <a:off x="929481" y="3059907"/>
            <a:ext cx="46037" cy="44450"/>
            <a:chOff x="0" y="2"/>
            <a:chExt cx="20000" cy="19996"/>
          </a:xfrm>
        </p:grpSpPr>
        <p:sp>
          <p:nvSpPr>
            <p:cNvPr id="90192"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3"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94"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195" name="Group 83"/>
          <p:cNvGrpSpPr>
            <a:grpSpLocks/>
          </p:cNvGrpSpPr>
          <p:nvPr/>
        </p:nvGrpSpPr>
        <p:grpSpPr bwMode="auto">
          <a:xfrm rot="16200000" flipV="1">
            <a:off x="1059656" y="3063082"/>
            <a:ext cx="46037" cy="38100"/>
            <a:chOff x="0" y="4"/>
            <a:chExt cx="20000" cy="19992"/>
          </a:xfrm>
        </p:grpSpPr>
        <p:sp>
          <p:nvSpPr>
            <p:cNvPr id="90196"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7"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198"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199"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00" name="Group 88"/>
          <p:cNvGrpSpPr>
            <a:grpSpLocks/>
          </p:cNvGrpSpPr>
          <p:nvPr/>
        </p:nvGrpSpPr>
        <p:grpSpPr bwMode="auto">
          <a:xfrm flipH="1">
            <a:off x="1222375" y="2730500"/>
            <a:ext cx="196850" cy="392113"/>
            <a:chOff x="616" y="2283"/>
            <a:chExt cx="144" cy="276"/>
          </a:xfrm>
        </p:grpSpPr>
        <p:sp>
          <p:nvSpPr>
            <p:cNvPr id="90201"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2"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3"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4"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05" name="Group 93"/>
          <p:cNvGrpSpPr>
            <a:grpSpLocks/>
          </p:cNvGrpSpPr>
          <p:nvPr/>
        </p:nvGrpSpPr>
        <p:grpSpPr bwMode="auto">
          <a:xfrm>
            <a:off x="746125" y="2998788"/>
            <a:ext cx="39688" cy="34925"/>
            <a:chOff x="1" y="0"/>
            <a:chExt cx="19999" cy="20000"/>
          </a:xfrm>
        </p:grpSpPr>
        <p:sp>
          <p:nvSpPr>
            <p:cNvPr id="90206"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07"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08" name="Group 96"/>
          <p:cNvGrpSpPr>
            <a:grpSpLocks/>
          </p:cNvGrpSpPr>
          <p:nvPr/>
        </p:nvGrpSpPr>
        <p:grpSpPr bwMode="auto">
          <a:xfrm>
            <a:off x="692150" y="2998788"/>
            <a:ext cx="39688" cy="34925"/>
            <a:chOff x="1" y="0"/>
            <a:chExt cx="19999" cy="20000"/>
          </a:xfrm>
        </p:grpSpPr>
        <p:sp>
          <p:nvSpPr>
            <p:cNvPr id="90209"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0"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11"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2"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3"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4"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5"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6"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7"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8"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19"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0"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1"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2"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3"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24" name="Group 112"/>
          <p:cNvGrpSpPr>
            <a:grpSpLocks/>
          </p:cNvGrpSpPr>
          <p:nvPr/>
        </p:nvGrpSpPr>
        <p:grpSpPr bwMode="auto">
          <a:xfrm>
            <a:off x="2032000" y="3759200"/>
            <a:ext cx="295275" cy="355600"/>
            <a:chOff x="0" y="0"/>
            <a:chExt cx="20000" cy="20000"/>
          </a:xfrm>
        </p:grpSpPr>
        <p:sp>
          <p:nvSpPr>
            <p:cNvPr id="90225"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6"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27" name="Group 115"/>
          <p:cNvGrpSpPr>
            <a:grpSpLocks/>
          </p:cNvGrpSpPr>
          <p:nvPr/>
        </p:nvGrpSpPr>
        <p:grpSpPr bwMode="auto">
          <a:xfrm>
            <a:off x="1069975" y="3759200"/>
            <a:ext cx="1292225" cy="355600"/>
            <a:chOff x="1008" y="956"/>
            <a:chExt cx="907" cy="250"/>
          </a:xfrm>
        </p:grpSpPr>
        <p:sp>
          <p:nvSpPr>
            <p:cNvPr id="90228"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29"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30"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1"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2"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3"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4"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5"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6"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37"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0" name="Rectangle 128"/>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1" name="Rectangle 129"/>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2" name="Line 130"/>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43" name="Group 131"/>
          <p:cNvGrpSpPr>
            <a:grpSpLocks/>
          </p:cNvGrpSpPr>
          <p:nvPr/>
        </p:nvGrpSpPr>
        <p:grpSpPr bwMode="auto">
          <a:xfrm>
            <a:off x="2349500" y="5141913"/>
            <a:ext cx="147638" cy="661987"/>
            <a:chOff x="1" y="-176"/>
            <a:chExt cx="19999" cy="20196"/>
          </a:xfrm>
        </p:grpSpPr>
        <p:grpSp>
          <p:nvGrpSpPr>
            <p:cNvPr id="90244" name="Group 132"/>
            <p:cNvGrpSpPr>
              <a:grpSpLocks/>
            </p:cNvGrpSpPr>
            <p:nvPr/>
          </p:nvGrpSpPr>
          <p:grpSpPr bwMode="auto">
            <a:xfrm>
              <a:off x="3713" y="17968"/>
              <a:ext cx="11736" cy="2052"/>
              <a:chOff x="0" y="0"/>
              <a:chExt cx="20000" cy="20216"/>
            </a:xfrm>
          </p:grpSpPr>
          <p:sp>
            <p:nvSpPr>
              <p:cNvPr id="90245" name="Line 133"/>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6" name="Line 134"/>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7" name="Line 135"/>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48" name="Rectangle 136"/>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49" name="Line 137"/>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0" name="Line 138"/>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1" name="Line 139"/>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2" name="Line 140"/>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53" name="Group 141"/>
          <p:cNvGrpSpPr>
            <a:grpSpLocks/>
          </p:cNvGrpSpPr>
          <p:nvPr/>
        </p:nvGrpSpPr>
        <p:grpSpPr bwMode="auto">
          <a:xfrm>
            <a:off x="2635250" y="5143500"/>
            <a:ext cx="147638" cy="660400"/>
            <a:chOff x="1" y="-176"/>
            <a:chExt cx="19997" cy="20196"/>
          </a:xfrm>
        </p:grpSpPr>
        <p:grpSp>
          <p:nvGrpSpPr>
            <p:cNvPr id="90254" name="Group 142"/>
            <p:cNvGrpSpPr>
              <a:grpSpLocks/>
            </p:cNvGrpSpPr>
            <p:nvPr/>
          </p:nvGrpSpPr>
          <p:grpSpPr bwMode="auto">
            <a:xfrm>
              <a:off x="3713" y="17968"/>
              <a:ext cx="11615" cy="2052"/>
              <a:chOff x="0" y="0"/>
              <a:chExt cx="19998" cy="20216"/>
            </a:xfrm>
          </p:grpSpPr>
          <p:sp>
            <p:nvSpPr>
              <p:cNvPr id="90255" name="Line 143"/>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6" name="Line 144"/>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7" name="Line 145"/>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58" name="Rectangle 146"/>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59" name="Line 147"/>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0" name="Line 148"/>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1" name="Line 149"/>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2" name="Line 150"/>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63" name="Line 151"/>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4" name="Line 152"/>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5" name="Line 153"/>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6" name="Line 154"/>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67" name="AutoShape 155"/>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268" name="AutoShape 156"/>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0269" name="Group 157"/>
          <p:cNvGrpSpPr>
            <a:grpSpLocks/>
          </p:cNvGrpSpPr>
          <p:nvPr/>
        </p:nvGrpSpPr>
        <p:grpSpPr bwMode="auto">
          <a:xfrm>
            <a:off x="1824038" y="5099050"/>
            <a:ext cx="52387" cy="47625"/>
            <a:chOff x="1" y="0"/>
            <a:chExt cx="19999" cy="20000"/>
          </a:xfrm>
        </p:grpSpPr>
        <p:sp>
          <p:nvSpPr>
            <p:cNvPr id="90270" name="Line 1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1" name="Line 1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72" name="Group 160"/>
          <p:cNvGrpSpPr>
            <a:grpSpLocks/>
          </p:cNvGrpSpPr>
          <p:nvPr/>
        </p:nvGrpSpPr>
        <p:grpSpPr bwMode="auto">
          <a:xfrm>
            <a:off x="1752600" y="5099050"/>
            <a:ext cx="52388" cy="47625"/>
            <a:chOff x="1" y="0"/>
            <a:chExt cx="19999" cy="20000"/>
          </a:xfrm>
        </p:grpSpPr>
        <p:sp>
          <p:nvSpPr>
            <p:cNvPr id="90273" name="Line 16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4" name="Line 16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75" name="Line 163"/>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6" name="Line 164"/>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7" name="Line 165"/>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8" name="Line 166"/>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79" name="Line 167"/>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80" name="Line 168"/>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81" name="AutoShape 169"/>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282" name="Rectangle 170"/>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83" name="Group 171"/>
          <p:cNvGrpSpPr>
            <a:grpSpLocks/>
          </p:cNvGrpSpPr>
          <p:nvPr/>
        </p:nvGrpSpPr>
        <p:grpSpPr bwMode="auto">
          <a:xfrm rot="16200000" flipV="1">
            <a:off x="973931" y="5618957"/>
            <a:ext cx="46037" cy="44450"/>
            <a:chOff x="0" y="2"/>
            <a:chExt cx="20000" cy="19996"/>
          </a:xfrm>
        </p:grpSpPr>
        <p:sp>
          <p:nvSpPr>
            <p:cNvPr id="90284" name="Line 172"/>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85" name="Line 173"/>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86" name="Rectangle 174"/>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87" name="Group 175"/>
          <p:cNvGrpSpPr>
            <a:grpSpLocks/>
          </p:cNvGrpSpPr>
          <p:nvPr/>
        </p:nvGrpSpPr>
        <p:grpSpPr bwMode="auto">
          <a:xfrm rot="16200000" flipV="1">
            <a:off x="1104106" y="5622132"/>
            <a:ext cx="46037" cy="38100"/>
            <a:chOff x="0" y="4"/>
            <a:chExt cx="20000" cy="19992"/>
          </a:xfrm>
        </p:grpSpPr>
        <p:sp>
          <p:nvSpPr>
            <p:cNvPr id="90288" name="Line 176"/>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89" name="Line 177"/>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290" name="Line 178"/>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91" name="Line 179"/>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292" name="Group 180"/>
          <p:cNvGrpSpPr>
            <a:grpSpLocks/>
          </p:cNvGrpSpPr>
          <p:nvPr/>
        </p:nvGrpSpPr>
        <p:grpSpPr bwMode="auto">
          <a:xfrm flipH="1">
            <a:off x="1266825" y="5289550"/>
            <a:ext cx="196850" cy="392113"/>
            <a:chOff x="616" y="2283"/>
            <a:chExt cx="144" cy="276"/>
          </a:xfrm>
        </p:grpSpPr>
        <p:sp>
          <p:nvSpPr>
            <p:cNvPr id="90293" name="Line 181"/>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94" name="Line 182"/>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95" name="Line 183"/>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96" name="Oval 184"/>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297" name="Group 185"/>
          <p:cNvGrpSpPr>
            <a:grpSpLocks/>
          </p:cNvGrpSpPr>
          <p:nvPr/>
        </p:nvGrpSpPr>
        <p:grpSpPr bwMode="auto">
          <a:xfrm>
            <a:off x="790575" y="5557838"/>
            <a:ext cx="39688" cy="34925"/>
            <a:chOff x="1" y="0"/>
            <a:chExt cx="19999" cy="20000"/>
          </a:xfrm>
        </p:grpSpPr>
        <p:sp>
          <p:nvSpPr>
            <p:cNvPr id="90298" name="Line 18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299" name="Line 18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300" name="Group 188"/>
          <p:cNvGrpSpPr>
            <a:grpSpLocks/>
          </p:cNvGrpSpPr>
          <p:nvPr/>
        </p:nvGrpSpPr>
        <p:grpSpPr bwMode="auto">
          <a:xfrm>
            <a:off x="736600" y="5557838"/>
            <a:ext cx="39688" cy="34925"/>
            <a:chOff x="1" y="0"/>
            <a:chExt cx="19999" cy="20000"/>
          </a:xfrm>
        </p:grpSpPr>
        <p:sp>
          <p:nvSpPr>
            <p:cNvPr id="90301" name="Line 18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2" name="Line 19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03" name="Line 191"/>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4" name="Line 192"/>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5" name="Line 193"/>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6" name="Line 194"/>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7" name="Line 195"/>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8" name="Line 196"/>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09" name="Line 197"/>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0" name="Oval 198"/>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1" name="Line 199"/>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2" name="Line 200"/>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3" name="Line 201"/>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4" name="Rectangle 202"/>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5" name="Line 203"/>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6" name="Rectangle 204"/>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17" name="Group 205"/>
          <p:cNvGrpSpPr>
            <a:grpSpLocks/>
          </p:cNvGrpSpPr>
          <p:nvPr/>
        </p:nvGrpSpPr>
        <p:grpSpPr bwMode="auto">
          <a:xfrm flipH="1">
            <a:off x="3398838" y="5097463"/>
            <a:ext cx="71437" cy="68262"/>
            <a:chOff x="3913" y="2593"/>
            <a:chExt cx="155" cy="151"/>
          </a:xfrm>
        </p:grpSpPr>
        <p:sp>
          <p:nvSpPr>
            <p:cNvPr id="90318" name="Line 20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19" name="Line 20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320" name="Group 208"/>
          <p:cNvGrpSpPr>
            <a:grpSpLocks/>
          </p:cNvGrpSpPr>
          <p:nvPr/>
        </p:nvGrpSpPr>
        <p:grpSpPr bwMode="auto">
          <a:xfrm flipH="1">
            <a:off x="3403600" y="4989513"/>
            <a:ext cx="69850" cy="69850"/>
            <a:chOff x="3913" y="2593"/>
            <a:chExt cx="155" cy="151"/>
          </a:xfrm>
        </p:grpSpPr>
        <p:sp>
          <p:nvSpPr>
            <p:cNvPr id="90321" name="Line 20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2" name="Line 21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23" name="Line 211"/>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4" name="Rectangle 212"/>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5" name="Rectangle 213"/>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6" name="Line 214"/>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7" name="Line 215"/>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8" name="Oval 216"/>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29" name="AutoShape 217"/>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330" name="Line 218"/>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1" name="Line 219"/>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2" name="Line 220"/>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3" name="Rectangle 221"/>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4" name="Line 222"/>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5" name="Rectangle 223"/>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36" name="Group 224"/>
          <p:cNvGrpSpPr>
            <a:grpSpLocks/>
          </p:cNvGrpSpPr>
          <p:nvPr/>
        </p:nvGrpSpPr>
        <p:grpSpPr bwMode="auto">
          <a:xfrm>
            <a:off x="1236663" y="4783138"/>
            <a:ext cx="71437" cy="68262"/>
            <a:chOff x="3913" y="2593"/>
            <a:chExt cx="155" cy="151"/>
          </a:xfrm>
        </p:grpSpPr>
        <p:sp>
          <p:nvSpPr>
            <p:cNvPr id="90337" name="Line 22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38" name="Line 22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339" name="Group 227"/>
          <p:cNvGrpSpPr>
            <a:grpSpLocks/>
          </p:cNvGrpSpPr>
          <p:nvPr/>
        </p:nvGrpSpPr>
        <p:grpSpPr bwMode="auto">
          <a:xfrm>
            <a:off x="1233488" y="4675188"/>
            <a:ext cx="69850" cy="69850"/>
            <a:chOff x="3913" y="2593"/>
            <a:chExt cx="155" cy="151"/>
          </a:xfrm>
        </p:grpSpPr>
        <p:sp>
          <p:nvSpPr>
            <p:cNvPr id="90340" name="Line 22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1" name="Line 22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42" name="Line 230"/>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3" name="Rectangle 231"/>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4" name="Rectangle 232"/>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5" name="Line 233"/>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6" name="Line 234"/>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7" name="Oval 235"/>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48" name="AutoShape 236"/>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349" name="AutoShape 237"/>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350" name="Line 238"/>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51" name="Line 239"/>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52" name="Line 240"/>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53" name="Line 241"/>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54" name="Rectangle 242"/>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55" name="Group 243"/>
          <p:cNvGrpSpPr>
            <a:grpSpLocks/>
          </p:cNvGrpSpPr>
          <p:nvPr/>
        </p:nvGrpSpPr>
        <p:grpSpPr bwMode="auto">
          <a:xfrm>
            <a:off x="5991225" y="1525588"/>
            <a:ext cx="434975" cy="501650"/>
            <a:chOff x="0" y="0"/>
            <a:chExt cx="20000" cy="20000"/>
          </a:xfrm>
        </p:grpSpPr>
        <p:sp>
          <p:nvSpPr>
            <p:cNvPr id="90356" name="Rectangle 244"/>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57" name="Rectangle 245"/>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358" name="Group 246"/>
          <p:cNvGrpSpPr>
            <a:grpSpLocks/>
          </p:cNvGrpSpPr>
          <p:nvPr/>
        </p:nvGrpSpPr>
        <p:grpSpPr bwMode="auto">
          <a:xfrm>
            <a:off x="4651375" y="1525588"/>
            <a:ext cx="1825625" cy="501650"/>
            <a:chOff x="1008" y="956"/>
            <a:chExt cx="907" cy="250"/>
          </a:xfrm>
        </p:grpSpPr>
        <p:sp>
          <p:nvSpPr>
            <p:cNvPr id="90359" name="Rectangle 247"/>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0" name="Rectangle 248"/>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61" name="Rectangle 249"/>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2" name="Line 250"/>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3" name="Line 251"/>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4" name="Line 252"/>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5" name="Line 253"/>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6" name="Rectangle 254"/>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7" name="Line 255"/>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8" name="Line 256"/>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69" name="Line 257"/>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0" name="Line 258"/>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1" name="Rectangle 259"/>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2" name="Rectangle 260"/>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3" name="Line 261"/>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4" name="Line 262"/>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5" name="AutoShape 263"/>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376" name="AutoShape 264"/>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0377" name="Group 265"/>
          <p:cNvGrpSpPr>
            <a:grpSpLocks/>
          </p:cNvGrpSpPr>
          <p:nvPr/>
        </p:nvGrpSpPr>
        <p:grpSpPr bwMode="auto">
          <a:xfrm>
            <a:off x="5735638" y="3419475"/>
            <a:ext cx="74612" cy="66675"/>
            <a:chOff x="1" y="0"/>
            <a:chExt cx="19999" cy="20000"/>
          </a:xfrm>
        </p:grpSpPr>
        <p:sp>
          <p:nvSpPr>
            <p:cNvPr id="90378" name="Line 26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79" name="Line 26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380" name="Group 268"/>
          <p:cNvGrpSpPr>
            <a:grpSpLocks/>
          </p:cNvGrpSpPr>
          <p:nvPr/>
        </p:nvGrpSpPr>
        <p:grpSpPr bwMode="auto">
          <a:xfrm>
            <a:off x="5635625" y="3419475"/>
            <a:ext cx="73025" cy="66675"/>
            <a:chOff x="1" y="0"/>
            <a:chExt cx="19999" cy="20000"/>
          </a:xfrm>
        </p:grpSpPr>
        <p:sp>
          <p:nvSpPr>
            <p:cNvPr id="90381" name="Line 26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2" name="Line 27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83" name="Line 271"/>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4" name="Line 272"/>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5" name="Line 273"/>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6" name="Line 274"/>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7" name="Line 275"/>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8" name="Line 276"/>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89" name="Rectangle 277"/>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90" name="Group 278"/>
          <p:cNvGrpSpPr>
            <a:grpSpLocks/>
          </p:cNvGrpSpPr>
          <p:nvPr/>
        </p:nvGrpSpPr>
        <p:grpSpPr bwMode="auto">
          <a:xfrm rot="16200000" flipV="1">
            <a:off x="4559300" y="4152901"/>
            <a:ext cx="65087" cy="61912"/>
            <a:chOff x="0" y="2"/>
            <a:chExt cx="20000" cy="19996"/>
          </a:xfrm>
        </p:grpSpPr>
        <p:sp>
          <p:nvSpPr>
            <p:cNvPr id="90391" name="Line 27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92" name="Line 28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93" name="Rectangle 281"/>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94" name="Group 282"/>
          <p:cNvGrpSpPr>
            <a:grpSpLocks/>
          </p:cNvGrpSpPr>
          <p:nvPr/>
        </p:nvGrpSpPr>
        <p:grpSpPr bwMode="auto">
          <a:xfrm rot="16200000" flipV="1">
            <a:off x="4743450" y="4156076"/>
            <a:ext cx="65087" cy="55562"/>
            <a:chOff x="0" y="4"/>
            <a:chExt cx="20000" cy="19992"/>
          </a:xfrm>
        </p:grpSpPr>
        <p:sp>
          <p:nvSpPr>
            <p:cNvPr id="90395" name="Line 28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96" name="Line 28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397" name="Line 285"/>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398" name="Line 286"/>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399" name="Group 287"/>
          <p:cNvGrpSpPr>
            <a:grpSpLocks/>
          </p:cNvGrpSpPr>
          <p:nvPr/>
        </p:nvGrpSpPr>
        <p:grpSpPr bwMode="auto">
          <a:xfrm flipH="1">
            <a:off x="4972050" y="3687763"/>
            <a:ext cx="279400" cy="554037"/>
            <a:chOff x="616" y="2283"/>
            <a:chExt cx="144" cy="276"/>
          </a:xfrm>
        </p:grpSpPr>
        <p:sp>
          <p:nvSpPr>
            <p:cNvPr id="90400" name="Line 28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01" name="Line 28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02" name="Line 29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03" name="Oval 29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404" name="Group 292"/>
          <p:cNvGrpSpPr>
            <a:grpSpLocks/>
          </p:cNvGrpSpPr>
          <p:nvPr/>
        </p:nvGrpSpPr>
        <p:grpSpPr bwMode="auto">
          <a:xfrm>
            <a:off x="4300538" y="4065588"/>
            <a:ext cx="55562" cy="50800"/>
            <a:chOff x="1" y="0"/>
            <a:chExt cx="19999" cy="20000"/>
          </a:xfrm>
        </p:grpSpPr>
        <p:sp>
          <p:nvSpPr>
            <p:cNvPr id="90405" name="Line 29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06" name="Line 29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407" name="Group 295"/>
          <p:cNvGrpSpPr>
            <a:grpSpLocks/>
          </p:cNvGrpSpPr>
          <p:nvPr/>
        </p:nvGrpSpPr>
        <p:grpSpPr bwMode="auto">
          <a:xfrm>
            <a:off x="4225925" y="4065588"/>
            <a:ext cx="55563" cy="50800"/>
            <a:chOff x="1" y="0"/>
            <a:chExt cx="19999" cy="20000"/>
          </a:xfrm>
        </p:grpSpPr>
        <p:sp>
          <p:nvSpPr>
            <p:cNvPr id="90408" name="Line 29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09" name="Line 29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410" name="Line 298"/>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1" name="Line 299"/>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2" name="Line 300"/>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3" name="Line 301"/>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4" name="Line 302"/>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5" name="Line 303"/>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6" name="Line 304"/>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7" name="Line 305"/>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8" name="Line 306"/>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19" name="Rectangle 307"/>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20" name="AutoShape 308"/>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21" name="AutoShape 309"/>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22" name="Rectangle 310"/>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23" name="Rectangle 311"/>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24" name="Rectangle 312"/>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25" name="Rectangle 313"/>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26" name="Rectangle 314"/>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427" name="Group 315"/>
          <p:cNvGrpSpPr>
            <a:grpSpLocks/>
          </p:cNvGrpSpPr>
          <p:nvPr/>
        </p:nvGrpSpPr>
        <p:grpSpPr bwMode="auto">
          <a:xfrm rot="10800000" flipH="1" flipV="1">
            <a:off x="4505325" y="2846388"/>
            <a:ext cx="608013" cy="427037"/>
            <a:chOff x="3380" y="1014"/>
            <a:chExt cx="481" cy="337"/>
          </a:xfrm>
        </p:grpSpPr>
        <p:sp>
          <p:nvSpPr>
            <p:cNvPr id="90428" name="Rectangle 31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29" name="Rectangle 31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30" name="Rectangle 31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431" name="AutoShape 319"/>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32" name="AutoShape 320"/>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33" name="Line 321"/>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434" name="Rectangle 322"/>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35" name="Line 323"/>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436" name="Rectangle 324"/>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437" name="Group 325"/>
          <p:cNvGrpSpPr>
            <a:grpSpLocks/>
          </p:cNvGrpSpPr>
          <p:nvPr/>
        </p:nvGrpSpPr>
        <p:grpSpPr bwMode="auto">
          <a:xfrm rot="10800000" flipH="1" flipV="1">
            <a:off x="4476750" y="2736850"/>
            <a:ext cx="669925" cy="98425"/>
            <a:chOff x="3118" y="864"/>
            <a:chExt cx="530" cy="48"/>
          </a:xfrm>
        </p:grpSpPr>
        <p:sp>
          <p:nvSpPr>
            <p:cNvPr id="90438" name="Arc 32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39" name="Arc 32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0440" name="Line 328"/>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0441" name="Group 329"/>
          <p:cNvGrpSpPr>
            <a:grpSpLocks/>
          </p:cNvGrpSpPr>
          <p:nvPr/>
        </p:nvGrpSpPr>
        <p:grpSpPr bwMode="auto">
          <a:xfrm rot="10800000" flipH="1" flipV="1">
            <a:off x="4633913" y="3068638"/>
            <a:ext cx="354012" cy="296862"/>
            <a:chOff x="3482" y="1024"/>
            <a:chExt cx="280" cy="236"/>
          </a:xfrm>
        </p:grpSpPr>
        <p:grpSp>
          <p:nvGrpSpPr>
            <p:cNvPr id="90442" name="Group 330"/>
            <p:cNvGrpSpPr>
              <a:grpSpLocks/>
            </p:cNvGrpSpPr>
            <p:nvPr/>
          </p:nvGrpSpPr>
          <p:grpSpPr bwMode="auto">
            <a:xfrm>
              <a:off x="3712" y="1202"/>
              <a:ext cx="50" cy="58"/>
              <a:chOff x="3726" y="878"/>
              <a:chExt cx="50" cy="58"/>
            </a:xfrm>
          </p:grpSpPr>
          <p:sp>
            <p:nvSpPr>
              <p:cNvPr id="90443" name="AutoShape 33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44" name="AutoShape 33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445" name="Group 333"/>
            <p:cNvGrpSpPr>
              <a:grpSpLocks/>
            </p:cNvGrpSpPr>
            <p:nvPr/>
          </p:nvGrpSpPr>
          <p:grpSpPr bwMode="auto">
            <a:xfrm>
              <a:off x="3484" y="1204"/>
              <a:ext cx="48" cy="56"/>
              <a:chOff x="3462" y="734"/>
              <a:chExt cx="48" cy="56"/>
            </a:xfrm>
          </p:grpSpPr>
          <p:sp>
            <p:nvSpPr>
              <p:cNvPr id="90446" name="AutoShape 33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47" name="AutoShape 33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448" name="Group 336"/>
            <p:cNvGrpSpPr>
              <a:grpSpLocks/>
            </p:cNvGrpSpPr>
            <p:nvPr/>
          </p:nvGrpSpPr>
          <p:grpSpPr bwMode="auto">
            <a:xfrm flipV="1">
              <a:off x="3710" y="1024"/>
              <a:ext cx="50" cy="58"/>
              <a:chOff x="3726" y="878"/>
              <a:chExt cx="50" cy="58"/>
            </a:xfrm>
          </p:grpSpPr>
          <p:sp>
            <p:nvSpPr>
              <p:cNvPr id="90449" name="AutoShape 33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50" name="AutoShape 33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451" name="Group 339"/>
            <p:cNvGrpSpPr>
              <a:grpSpLocks/>
            </p:cNvGrpSpPr>
            <p:nvPr/>
          </p:nvGrpSpPr>
          <p:grpSpPr bwMode="auto">
            <a:xfrm flipV="1">
              <a:off x="3482" y="1026"/>
              <a:ext cx="48" cy="56"/>
              <a:chOff x="3462" y="734"/>
              <a:chExt cx="48" cy="56"/>
            </a:xfrm>
          </p:grpSpPr>
          <p:sp>
            <p:nvSpPr>
              <p:cNvPr id="90452" name="AutoShape 34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53" name="AutoShape 34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0454" name="Line 342"/>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55" name="Line 343"/>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56" name="Line 344"/>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57" name="Line 345"/>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58" name="Line 346"/>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59" name="Line 347"/>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0" name="Line 348"/>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1" name="Line 349"/>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2" name="Line 350"/>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3" name="Line 351"/>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4" name="Line 352"/>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66" name="Line 354"/>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467" name="Group 355"/>
          <p:cNvGrpSpPr>
            <a:grpSpLocks/>
          </p:cNvGrpSpPr>
          <p:nvPr/>
        </p:nvGrpSpPr>
        <p:grpSpPr bwMode="auto">
          <a:xfrm>
            <a:off x="6488113" y="3478213"/>
            <a:ext cx="209550" cy="935037"/>
            <a:chOff x="1" y="-176"/>
            <a:chExt cx="19999" cy="20196"/>
          </a:xfrm>
        </p:grpSpPr>
        <p:grpSp>
          <p:nvGrpSpPr>
            <p:cNvPr id="90468" name="Group 356"/>
            <p:cNvGrpSpPr>
              <a:grpSpLocks/>
            </p:cNvGrpSpPr>
            <p:nvPr/>
          </p:nvGrpSpPr>
          <p:grpSpPr bwMode="auto">
            <a:xfrm>
              <a:off x="3713" y="17968"/>
              <a:ext cx="11736" cy="2052"/>
              <a:chOff x="0" y="0"/>
              <a:chExt cx="20000" cy="20216"/>
            </a:xfrm>
          </p:grpSpPr>
          <p:sp>
            <p:nvSpPr>
              <p:cNvPr id="90469" name="Line 357"/>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0" name="Line 358"/>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1" name="Line 359"/>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472" name="Rectangle 360"/>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3" name="Line 361"/>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4" name="Line 362"/>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5" name="Line 363"/>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76" name="Line 364"/>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477" name="Group 365"/>
          <p:cNvGrpSpPr>
            <a:grpSpLocks/>
          </p:cNvGrpSpPr>
          <p:nvPr/>
        </p:nvGrpSpPr>
        <p:grpSpPr bwMode="auto">
          <a:xfrm>
            <a:off x="6905625" y="3459163"/>
            <a:ext cx="207963" cy="931862"/>
            <a:chOff x="1" y="-176"/>
            <a:chExt cx="19997" cy="20196"/>
          </a:xfrm>
        </p:grpSpPr>
        <p:grpSp>
          <p:nvGrpSpPr>
            <p:cNvPr id="90478" name="Group 366"/>
            <p:cNvGrpSpPr>
              <a:grpSpLocks/>
            </p:cNvGrpSpPr>
            <p:nvPr/>
          </p:nvGrpSpPr>
          <p:grpSpPr bwMode="auto">
            <a:xfrm>
              <a:off x="3713" y="17968"/>
              <a:ext cx="11615" cy="2052"/>
              <a:chOff x="0" y="0"/>
              <a:chExt cx="19998" cy="20216"/>
            </a:xfrm>
          </p:grpSpPr>
          <p:sp>
            <p:nvSpPr>
              <p:cNvPr id="90479" name="Line 367"/>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0" name="Line 368"/>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1" name="Line 369"/>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482" name="Rectangle 370"/>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3" name="Line 371"/>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4" name="Line 372"/>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5" name="Line 373"/>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6" name="Line 374"/>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487" name="Line 375"/>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8" name="Line 376"/>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89" name="AutoShape 377"/>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490" name="Oval 378"/>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1" name="Text Box 379"/>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0492" name="Text Box 380"/>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0493" name="Text Box 381"/>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0494" name="Line 382"/>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5" name="Line 383"/>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6" name="Line 384"/>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7" name="Line 385"/>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8" name="Line 386"/>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499" name="Line 387"/>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00" name="Line 388"/>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01" name="Line 389"/>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02" name="Group 390"/>
          <p:cNvGrpSpPr>
            <a:grpSpLocks/>
          </p:cNvGrpSpPr>
          <p:nvPr/>
        </p:nvGrpSpPr>
        <p:grpSpPr bwMode="auto">
          <a:xfrm>
            <a:off x="6823075" y="2682875"/>
            <a:ext cx="174625" cy="82550"/>
            <a:chOff x="0" y="0"/>
            <a:chExt cx="20000" cy="20000"/>
          </a:xfrm>
        </p:grpSpPr>
        <p:sp>
          <p:nvSpPr>
            <p:cNvPr id="90503" name="Arc 39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04" name="Arc 39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505" name="Group 393"/>
          <p:cNvGrpSpPr>
            <a:grpSpLocks/>
          </p:cNvGrpSpPr>
          <p:nvPr/>
        </p:nvGrpSpPr>
        <p:grpSpPr bwMode="auto">
          <a:xfrm>
            <a:off x="6627813" y="2682875"/>
            <a:ext cx="177800" cy="82550"/>
            <a:chOff x="0" y="0"/>
            <a:chExt cx="20000" cy="20000"/>
          </a:xfrm>
        </p:grpSpPr>
        <p:sp>
          <p:nvSpPr>
            <p:cNvPr id="90506" name="Arc 39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07" name="Arc 39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08" name="Line 396"/>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09" name="Line 397"/>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10" name="Group 398"/>
          <p:cNvGrpSpPr>
            <a:grpSpLocks/>
          </p:cNvGrpSpPr>
          <p:nvPr/>
        </p:nvGrpSpPr>
        <p:grpSpPr bwMode="auto">
          <a:xfrm>
            <a:off x="5975350" y="2176463"/>
            <a:ext cx="174625" cy="84137"/>
            <a:chOff x="0" y="0"/>
            <a:chExt cx="20000" cy="20000"/>
          </a:xfrm>
        </p:grpSpPr>
        <p:sp>
          <p:nvSpPr>
            <p:cNvPr id="90511" name="Arc 39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2" name="Arc 40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13" name="Line 401"/>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4" name="Line 402"/>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5" name="Line 403"/>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6" name="Oval 404"/>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7" name="Oval 405"/>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8" name="Line 406"/>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19" name="Line 407"/>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0" name="Line 408"/>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1" name="Line 409"/>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2" name="Line 410"/>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3" name="Line 411"/>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4" name="Line 412"/>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5" name="Oval 413"/>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6" name="Oval 414"/>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27" name="Group 415"/>
          <p:cNvGrpSpPr>
            <a:grpSpLocks/>
          </p:cNvGrpSpPr>
          <p:nvPr/>
        </p:nvGrpSpPr>
        <p:grpSpPr bwMode="auto">
          <a:xfrm>
            <a:off x="2524125" y="2019300"/>
            <a:ext cx="123825" cy="58738"/>
            <a:chOff x="0" y="0"/>
            <a:chExt cx="20000" cy="20000"/>
          </a:xfrm>
        </p:grpSpPr>
        <p:sp>
          <p:nvSpPr>
            <p:cNvPr id="90528" name="Arc 41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29" name="Arc 41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530" name="Group 418"/>
          <p:cNvGrpSpPr>
            <a:grpSpLocks/>
          </p:cNvGrpSpPr>
          <p:nvPr/>
        </p:nvGrpSpPr>
        <p:grpSpPr bwMode="auto">
          <a:xfrm>
            <a:off x="2386013" y="2019300"/>
            <a:ext cx="125412" cy="58738"/>
            <a:chOff x="0" y="0"/>
            <a:chExt cx="20000" cy="20000"/>
          </a:xfrm>
        </p:grpSpPr>
        <p:sp>
          <p:nvSpPr>
            <p:cNvPr id="90531" name="Arc 41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32" name="Arc 42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33" name="Line 421"/>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34" name="Line 422"/>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35" name="Group 423"/>
          <p:cNvGrpSpPr>
            <a:grpSpLocks/>
          </p:cNvGrpSpPr>
          <p:nvPr/>
        </p:nvGrpSpPr>
        <p:grpSpPr bwMode="auto">
          <a:xfrm>
            <a:off x="1938338" y="1663700"/>
            <a:ext cx="123825" cy="60325"/>
            <a:chOff x="0" y="0"/>
            <a:chExt cx="20000" cy="20000"/>
          </a:xfrm>
        </p:grpSpPr>
        <p:sp>
          <p:nvSpPr>
            <p:cNvPr id="90536" name="Arc 42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37" name="Arc 42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38" name="Line 426"/>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39" name="Line 427"/>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0" name="Oval 428"/>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1" name="Line 429"/>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2" name="Line 430"/>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3" name="Line 431"/>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4" name="Line 432"/>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5" name="Line 433"/>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6" name="Line 434"/>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7" name="Line 435"/>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8" name="Oval 436"/>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49" name="Oval 437"/>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50" name="Group 438"/>
          <p:cNvGrpSpPr>
            <a:grpSpLocks/>
          </p:cNvGrpSpPr>
          <p:nvPr/>
        </p:nvGrpSpPr>
        <p:grpSpPr bwMode="auto">
          <a:xfrm>
            <a:off x="2586038" y="4578350"/>
            <a:ext cx="123825" cy="58738"/>
            <a:chOff x="0" y="0"/>
            <a:chExt cx="20000" cy="20000"/>
          </a:xfrm>
        </p:grpSpPr>
        <p:sp>
          <p:nvSpPr>
            <p:cNvPr id="90551" name="Arc 43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52" name="Arc 44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0553" name="Group 441"/>
          <p:cNvGrpSpPr>
            <a:grpSpLocks/>
          </p:cNvGrpSpPr>
          <p:nvPr/>
        </p:nvGrpSpPr>
        <p:grpSpPr bwMode="auto">
          <a:xfrm>
            <a:off x="2447925" y="4578350"/>
            <a:ext cx="125413" cy="58738"/>
            <a:chOff x="0" y="0"/>
            <a:chExt cx="20000" cy="20000"/>
          </a:xfrm>
        </p:grpSpPr>
        <p:sp>
          <p:nvSpPr>
            <p:cNvPr id="90554" name="Arc 44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55" name="Arc 44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56" name="Line 444"/>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57" name="Line 445"/>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3" name="Line 451"/>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4" name="Oval 452"/>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5" name="AutoShape 453"/>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66" name="Line 454"/>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7" name="Line 455"/>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8" name="Line 456"/>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69" name="Line 457"/>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70" name="Line 458"/>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72" name="Rectangle 460"/>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73" name="AutoShape 461"/>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74" name="AutoShape 462"/>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75" name="Rectangle 463"/>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76" name="Rectangle 464"/>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77" name="Rectangle 465"/>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78" name="Rectangle 466"/>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79" name="Rectangle 467"/>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80" name="Group 468"/>
          <p:cNvGrpSpPr>
            <a:grpSpLocks/>
          </p:cNvGrpSpPr>
          <p:nvPr/>
        </p:nvGrpSpPr>
        <p:grpSpPr bwMode="auto">
          <a:xfrm rot="10800000" flipV="1">
            <a:off x="7969250" y="3211513"/>
            <a:ext cx="608013" cy="427037"/>
            <a:chOff x="3380" y="1014"/>
            <a:chExt cx="481" cy="337"/>
          </a:xfrm>
        </p:grpSpPr>
        <p:sp>
          <p:nvSpPr>
            <p:cNvPr id="90581" name="Rectangle 469"/>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82" name="Rectangle 470"/>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83" name="Rectangle 471"/>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0584" name="AutoShape 472"/>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85" name="AutoShape 473"/>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86" name="Line 474"/>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587" name="Rectangle 475"/>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588" name="Line 476"/>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0589" name="Rectangle 477"/>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0590" name="Group 478"/>
          <p:cNvGrpSpPr>
            <a:grpSpLocks/>
          </p:cNvGrpSpPr>
          <p:nvPr/>
        </p:nvGrpSpPr>
        <p:grpSpPr bwMode="auto">
          <a:xfrm rot="10800000" flipV="1">
            <a:off x="7939088" y="3101975"/>
            <a:ext cx="669925" cy="98425"/>
            <a:chOff x="3118" y="864"/>
            <a:chExt cx="530" cy="48"/>
          </a:xfrm>
        </p:grpSpPr>
        <p:sp>
          <p:nvSpPr>
            <p:cNvPr id="90591" name="Arc 47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92" name="Arc 48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0593" name="Line 481"/>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0594" name="Group 482"/>
          <p:cNvGrpSpPr>
            <a:grpSpLocks/>
          </p:cNvGrpSpPr>
          <p:nvPr/>
        </p:nvGrpSpPr>
        <p:grpSpPr bwMode="auto">
          <a:xfrm rot="10800000" flipV="1">
            <a:off x="8094663" y="3433763"/>
            <a:ext cx="354012" cy="296862"/>
            <a:chOff x="3482" y="1024"/>
            <a:chExt cx="280" cy="236"/>
          </a:xfrm>
        </p:grpSpPr>
        <p:grpSp>
          <p:nvGrpSpPr>
            <p:cNvPr id="90595" name="Group 483"/>
            <p:cNvGrpSpPr>
              <a:grpSpLocks/>
            </p:cNvGrpSpPr>
            <p:nvPr/>
          </p:nvGrpSpPr>
          <p:grpSpPr bwMode="auto">
            <a:xfrm>
              <a:off x="3712" y="1202"/>
              <a:ext cx="50" cy="58"/>
              <a:chOff x="3726" y="878"/>
              <a:chExt cx="50" cy="58"/>
            </a:xfrm>
          </p:grpSpPr>
          <p:sp>
            <p:nvSpPr>
              <p:cNvPr id="90596" name="AutoShape 48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597" name="AutoShape 48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598" name="Group 486"/>
            <p:cNvGrpSpPr>
              <a:grpSpLocks/>
            </p:cNvGrpSpPr>
            <p:nvPr/>
          </p:nvGrpSpPr>
          <p:grpSpPr bwMode="auto">
            <a:xfrm>
              <a:off x="3484" y="1204"/>
              <a:ext cx="48" cy="56"/>
              <a:chOff x="3462" y="734"/>
              <a:chExt cx="48" cy="56"/>
            </a:xfrm>
          </p:grpSpPr>
          <p:sp>
            <p:nvSpPr>
              <p:cNvPr id="90599" name="AutoShape 48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600" name="AutoShape 48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601" name="Group 489"/>
            <p:cNvGrpSpPr>
              <a:grpSpLocks/>
            </p:cNvGrpSpPr>
            <p:nvPr/>
          </p:nvGrpSpPr>
          <p:grpSpPr bwMode="auto">
            <a:xfrm flipV="1">
              <a:off x="3710" y="1024"/>
              <a:ext cx="50" cy="58"/>
              <a:chOff x="3726" y="878"/>
              <a:chExt cx="50" cy="58"/>
            </a:xfrm>
          </p:grpSpPr>
          <p:sp>
            <p:nvSpPr>
              <p:cNvPr id="90602" name="AutoShape 49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603" name="AutoShape 49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0604" name="Group 492"/>
            <p:cNvGrpSpPr>
              <a:grpSpLocks/>
            </p:cNvGrpSpPr>
            <p:nvPr/>
          </p:nvGrpSpPr>
          <p:grpSpPr bwMode="auto">
            <a:xfrm flipV="1">
              <a:off x="3482" y="1026"/>
              <a:ext cx="48" cy="56"/>
              <a:chOff x="3462" y="734"/>
              <a:chExt cx="48" cy="56"/>
            </a:xfrm>
          </p:grpSpPr>
          <p:sp>
            <p:nvSpPr>
              <p:cNvPr id="90605" name="AutoShape 49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0606" name="AutoShape 49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0607" name="Line 495"/>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608" name="Line 496"/>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0613" name="Line 501"/>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C4E4AF52-5696-9B4D-B794-C2D0DB723F7F}" type="slidenum">
              <a:rPr lang="en-US"/>
              <a:pPr/>
              <a:t>32</a:t>
            </a:fld>
            <a:endParaRPr lang="en-US"/>
          </a:p>
        </p:txBody>
      </p:sp>
      <p:grpSp>
        <p:nvGrpSpPr>
          <p:cNvPr id="91580" name="Group 444"/>
          <p:cNvGrpSpPr>
            <a:grpSpLocks/>
          </p:cNvGrpSpPr>
          <p:nvPr/>
        </p:nvGrpSpPr>
        <p:grpSpPr bwMode="auto">
          <a:xfrm>
            <a:off x="2001838" y="4219575"/>
            <a:ext cx="123825" cy="60325"/>
            <a:chOff x="0" y="0"/>
            <a:chExt cx="20000" cy="20000"/>
          </a:xfrm>
        </p:grpSpPr>
        <p:sp>
          <p:nvSpPr>
            <p:cNvPr id="91581"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2"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83"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4"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38"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3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1140"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1141"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1142"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143" name="Group 7"/>
          <p:cNvGrpSpPr>
            <a:grpSpLocks/>
          </p:cNvGrpSpPr>
          <p:nvPr/>
        </p:nvGrpSpPr>
        <p:grpSpPr bwMode="auto">
          <a:xfrm>
            <a:off x="1968500" y="1200150"/>
            <a:ext cx="390525" cy="355600"/>
            <a:chOff x="0" y="0"/>
            <a:chExt cx="20000" cy="20000"/>
          </a:xfrm>
        </p:grpSpPr>
        <p:sp>
          <p:nvSpPr>
            <p:cNvPr id="91144"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45"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146" name="Group 10"/>
          <p:cNvGrpSpPr>
            <a:grpSpLocks/>
          </p:cNvGrpSpPr>
          <p:nvPr/>
        </p:nvGrpSpPr>
        <p:grpSpPr bwMode="auto">
          <a:xfrm>
            <a:off x="1146175" y="1200150"/>
            <a:ext cx="1292225" cy="355600"/>
            <a:chOff x="1167" y="756"/>
            <a:chExt cx="814" cy="224"/>
          </a:xfrm>
        </p:grpSpPr>
        <p:sp>
          <p:nvSpPr>
            <p:cNvPr id="91147"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48"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149"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0"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1"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2"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3"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4"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5"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6"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7"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8"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59"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0"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1"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162" name="Group 26"/>
          <p:cNvGrpSpPr>
            <a:grpSpLocks/>
          </p:cNvGrpSpPr>
          <p:nvPr/>
        </p:nvGrpSpPr>
        <p:grpSpPr bwMode="auto">
          <a:xfrm>
            <a:off x="2286000" y="2582863"/>
            <a:ext cx="147638" cy="661987"/>
            <a:chOff x="1" y="-176"/>
            <a:chExt cx="19999" cy="20196"/>
          </a:xfrm>
        </p:grpSpPr>
        <p:grpSp>
          <p:nvGrpSpPr>
            <p:cNvPr id="91163" name="Group 27"/>
            <p:cNvGrpSpPr>
              <a:grpSpLocks/>
            </p:cNvGrpSpPr>
            <p:nvPr/>
          </p:nvGrpSpPr>
          <p:grpSpPr bwMode="auto">
            <a:xfrm>
              <a:off x="3713" y="17968"/>
              <a:ext cx="11736" cy="2052"/>
              <a:chOff x="0" y="0"/>
              <a:chExt cx="20000" cy="20216"/>
            </a:xfrm>
          </p:grpSpPr>
          <p:sp>
            <p:nvSpPr>
              <p:cNvPr id="91164"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5"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6"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167"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8"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69"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0"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1"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172" name="Group 36"/>
          <p:cNvGrpSpPr>
            <a:grpSpLocks/>
          </p:cNvGrpSpPr>
          <p:nvPr/>
        </p:nvGrpSpPr>
        <p:grpSpPr bwMode="auto">
          <a:xfrm>
            <a:off x="2576513" y="2581275"/>
            <a:ext cx="147637" cy="660400"/>
            <a:chOff x="1" y="-176"/>
            <a:chExt cx="19997" cy="20196"/>
          </a:xfrm>
        </p:grpSpPr>
        <p:grpSp>
          <p:nvGrpSpPr>
            <p:cNvPr id="91173" name="Group 37"/>
            <p:cNvGrpSpPr>
              <a:grpSpLocks/>
            </p:cNvGrpSpPr>
            <p:nvPr/>
          </p:nvGrpSpPr>
          <p:grpSpPr bwMode="auto">
            <a:xfrm>
              <a:off x="3713" y="17968"/>
              <a:ext cx="11615" cy="2052"/>
              <a:chOff x="0" y="0"/>
              <a:chExt cx="19998" cy="20216"/>
            </a:xfrm>
          </p:grpSpPr>
          <p:sp>
            <p:nvSpPr>
              <p:cNvPr id="91174"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5"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6"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177"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8"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79"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0"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1"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182"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3"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4"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5"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6"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7"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88"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189"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1190" name="Group 54"/>
          <p:cNvGrpSpPr>
            <a:grpSpLocks/>
          </p:cNvGrpSpPr>
          <p:nvPr/>
        </p:nvGrpSpPr>
        <p:grpSpPr bwMode="auto">
          <a:xfrm>
            <a:off x="1763713" y="2540000"/>
            <a:ext cx="52387" cy="47625"/>
            <a:chOff x="1" y="0"/>
            <a:chExt cx="19999" cy="20000"/>
          </a:xfrm>
        </p:grpSpPr>
        <p:sp>
          <p:nvSpPr>
            <p:cNvPr id="91191"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92"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193" name="Group 57"/>
          <p:cNvGrpSpPr>
            <a:grpSpLocks/>
          </p:cNvGrpSpPr>
          <p:nvPr/>
        </p:nvGrpSpPr>
        <p:grpSpPr bwMode="auto">
          <a:xfrm>
            <a:off x="1692275" y="2540000"/>
            <a:ext cx="52388" cy="47625"/>
            <a:chOff x="1" y="0"/>
            <a:chExt cx="19999" cy="20000"/>
          </a:xfrm>
        </p:grpSpPr>
        <p:sp>
          <p:nvSpPr>
            <p:cNvPr id="91194"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95"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196"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97"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98"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199"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0"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1"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2"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203"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4"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5"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6"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7"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208"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09"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10"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11"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12"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213"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14"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215" name="Group 79"/>
          <p:cNvGrpSpPr>
            <a:grpSpLocks/>
          </p:cNvGrpSpPr>
          <p:nvPr/>
        </p:nvGrpSpPr>
        <p:grpSpPr bwMode="auto">
          <a:xfrm rot="16200000" flipV="1">
            <a:off x="929481" y="3059907"/>
            <a:ext cx="46037" cy="44450"/>
            <a:chOff x="0" y="2"/>
            <a:chExt cx="20000" cy="19996"/>
          </a:xfrm>
        </p:grpSpPr>
        <p:sp>
          <p:nvSpPr>
            <p:cNvPr id="91216"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17"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18"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219" name="Group 83"/>
          <p:cNvGrpSpPr>
            <a:grpSpLocks/>
          </p:cNvGrpSpPr>
          <p:nvPr/>
        </p:nvGrpSpPr>
        <p:grpSpPr bwMode="auto">
          <a:xfrm rot="16200000" flipV="1">
            <a:off x="1059656" y="3063082"/>
            <a:ext cx="46037" cy="38100"/>
            <a:chOff x="0" y="4"/>
            <a:chExt cx="20000" cy="19992"/>
          </a:xfrm>
        </p:grpSpPr>
        <p:sp>
          <p:nvSpPr>
            <p:cNvPr id="91220"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21"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22"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23"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224" name="Group 88"/>
          <p:cNvGrpSpPr>
            <a:grpSpLocks/>
          </p:cNvGrpSpPr>
          <p:nvPr/>
        </p:nvGrpSpPr>
        <p:grpSpPr bwMode="auto">
          <a:xfrm flipH="1">
            <a:off x="1222375" y="2730500"/>
            <a:ext cx="196850" cy="392113"/>
            <a:chOff x="616" y="2283"/>
            <a:chExt cx="144" cy="276"/>
          </a:xfrm>
        </p:grpSpPr>
        <p:sp>
          <p:nvSpPr>
            <p:cNvPr id="91225"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26"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27"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28"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229" name="Group 93"/>
          <p:cNvGrpSpPr>
            <a:grpSpLocks/>
          </p:cNvGrpSpPr>
          <p:nvPr/>
        </p:nvGrpSpPr>
        <p:grpSpPr bwMode="auto">
          <a:xfrm>
            <a:off x="746125" y="2998788"/>
            <a:ext cx="39688" cy="34925"/>
            <a:chOff x="1" y="0"/>
            <a:chExt cx="19999" cy="20000"/>
          </a:xfrm>
        </p:grpSpPr>
        <p:sp>
          <p:nvSpPr>
            <p:cNvPr id="91230"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1"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232" name="Group 96"/>
          <p:cNvGrpSpPr>
            <a:grpSpLocks/>
          </p:cNvGrpSpPr>
          <p:nvPr/>
        </p:nvGrpSpPr>
        <p:grpSpPr bwMode="auto">
          <a:xfrm>
            <a:off x="692150" y="2998788"/>
            <a:ext cx="39688" cy="34925"/>
            <a:chOff x="1" y="0"/>
            <a:chExt cx="19999" cy="20000"/>
          </a:xfrm>
        </p:grpSpPr>
        <p:sp>
          <p:nvSpPr>
            <p:cNvPr id="91233"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4"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35"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6"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7"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8"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39"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0"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1"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2"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3"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4"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5"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6"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47"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248" name="Group 112"/>
          <p:cNvGrpSpPr>
            <a:grpSpLocks/>
          </p:cNvGrpSpPr>
          <p:nvPr/>
        </p:nvGrpSpPr>
        <p:grpSpPr bwMode="auto">
          <a:xfrm>
            <a:off x="2032000" y="3759200"/>
            <a:ext cx="404813" cy="355600"/>
            <a:chOff x="0" y="0"/>
            <a:chExt cx="20000" cy="20000"/>
          </a:xfrm>
        </p:grpSpPr>
        <p:sp>
          <p:nvSpPr>
            <p:cNvPr id="91249"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0"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251" name="Group 115"/>
          <p:cNvGrpSpPr>
            <a:grpSpLocks/>
          </p:cNvGrpSpPr>
          <p:nvPr/>
        </p:nvGrpSpPr>
        <p:grpSpPr bwMode="auto">
          <a:xfrm>
            <a:off x="1146175" y="3759200"/>
            <a:ext cx="1292225" cy="355600"/>
            <a:chOff x="1008" y="956"/>
            <a:chExt cx="907" cy="250"/>
          </a:xfrm>
        </p:grpSpPr>
        <p:sp>
          <p:nvSpPr>
            <p:cNvPr id="91252"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3"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54"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5"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6"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7"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8"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59"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0"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1"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2"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3"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4"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265" name="Group 129"/>
          <p:cNvGrpSpPr>
            <a:grpSpLocks/>
          </p:cNvGrpSpPr>
          <p:nvPr/>
        </p:nvGrpSpPr>
        <p:grpSpPr bwMode="auto">
          <a:xfrm>
            <a:off x="2349500" y="5141913"/>
            <a:ext cx="147638" cy="661987"/>
            <a:chOff x="1" y="-176"/>
            <a:chExt cx="19999" cy="20196"/>
          </a:xfrm>
        </p:grpSpPr>
        <p:grpSp>
          <p:nvGrpSpPr>
            <p:cNvPr id="91266" name="Group 130"/>
            <p:cNvGrpSpPr>
              <a:grpSpLocks/>
            </p:cNvGrpSpPr>
            <p:nvPr/>
          </p:nvGrpSpPr>
          <p:grpSpPr bwMode="auto">
            <a:xfrm>
              <a:off x="3713" y="17968"/>
              <a:ext cx="11736" cy="2052"/>
              <a:chOff x="0" y="0"/>
              <a:chExt cx="20000" cy="20216"/>
            </a:xfrm>
          </p:grpSpPr>
          <p:sp>
            <p:nvSpPr>
              <p:cNvPr id="91267"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8"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69"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70"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1"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2"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3"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4"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275" name="Group 139"/>
          <p:cNvGrpSpPr>
            <a:grpSpLocks/>
          </p:cNvGrpSpPr>
          <p:nvPr/>
        </p:nvGrpSpPr>
        <p:grpSpPr bwMode="auto">
          <a:xfrm>
            <a:off x="2635250" y="5143500"/>
            <a:ext cx="147638" cy="660400"/>
            <a:chOff x="1" y="-176"/>
            <a:chExt cx="19997" cy="20196"/>
          </a:xfrm>
        </p:grpSpPr>
        <p:grpSp>
          <p:nvGrpSpPr>
            <p:cNvPr id="91276" name="Group 140"/>
            <p:cNvGrpSpPr>
              <a:grpSpLocks/>
            </p:cNvGrpSpPr>
            <p:nvPr/>
          </p:nvGrpSpPr>
          <p:grpSpPr bwMode="auto">
            <a:xfrm>
              <a:off x="3713" y="17968"/>
              <a:ext cx="11615" cy="2052"/>
              <a:chOff x="0" y="0"/>
              <a:chExt cx="19998" cy="20216"/>
            </a:xfrm>
          </p:grpSpPr>
          <p:sp>
            <p:nvSpPr>
              <p:cNvPr id="91277"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8"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79"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80"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1"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2"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3"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4"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85"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6"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7"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8"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89"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290"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1291" name="Group 155"/>
          <p:cNvGrpSpPr>
            <a:grpSpLocks/>
          </p:cNvGrpSpPr>
          <p:nvPr/>
        </p:nvGrpSpPr>
        <p:grpSpPr bwMode="auto">
          <a:xfrm>
            <a:off x="1824038" y="5099050"/>
            <a:ext cx="52387" cy="47625"/>
            <a:chOff x="1" y="0"/>
            <a:chExt cx="19999" cy="20000"/>
          </a:xfrm>
        </p:grpSpPr>
        <p:sp>
          <p:nvSpPr>
            <p:cNvPr id="91292"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3"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294" name="Group 158"/>
          <p:cNvGrpSpPr>
            <a:grpSpLocks/>
          </p:cNvGrpSpPr>
          <p:nvPr/>
        </p:nvGrpSpPr>
        <p:grpSpPr bwMode="auto">
          <a:xfrm>
            <a:off x="1752600" y="5099050"/>
            <a:ext cx="52388" cy="47625"/>
            <a:chOff x="1" y="0"/>
            <a:chExt cx="19999" cy="20000"/>
          </a:xfrm>
        </p:grpSpPr>
        <p:sp>
          <p:nvSpPr>
            <p:cNvPr id="91295"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6"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297"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8"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299"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0"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1"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2"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3"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04"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05" name="Group 169"/>
          <p:cNvGrpSpPr>
            <a:grpSpLocks/>
          </p:cNvGrpSpPr>
          <p:nvPr/>
        </p:nvGrpSpPr>
        <p:grpSpPr bwMode="auto">
          <a:xfrm rot="16200000" flipV="1">
            <a:off x="973931" y="5618957"/>
            <a:ext cx="46037" cy="44450"/>
            <a:chOff x="0" y="2"/>
            <a:chExt cx="20000" cy="19996"/>
          </a:xfrm>
        </p:grpSpPr>
        <p:sp>
          <p:nvSpPr>
            <p:cNvPr id="91306"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07"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08"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09" name="Group 173"/>
          <p:cNvGrpSpPr>
            <a:grpSpLocks/>
          </p:cNvGrpSpPr>
          <p:nvPr/>
        </p:nvGrpSpPr>
        <p:grpSpPr bwMode="auto">
          <a:xfrm rot="16200000" flipV="1">
            <a:off x="1104106" y="5622132"/>
            <a:ext cx="46037" cy="38100"/>
            <a:chOff x="0" y="4"/>
            <a:chExt cx="20000" cy="19992"/>
          </a:xfrm>
        </p:grpSpPr>
        <p:sp>
          <p:nvSpPr>
            <p:cNvPr id="91310"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1"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12"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3"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14" name="Group 178"/>
          <p:cNvGrpSpPr>
            <a:grpSpLocks/>
          </p:cNvGrpSpPr>
          <p:nvPr/>
        </p:nvGrpSpPr>
        <p:grpSpPr bwMode="auto">
          <a:xfrm flipH="1">
            <a:off x="1266825" y="5289550"/>
            <a:ext cx="196850" cy="392113"/>
            <a:chOff x="616" y="2283"/>
            <a:chExt cx="144" cy="276"/>
          </a:xfrm>
        </p:grpSpPr>
        <p:sp>
          <p:nvSpPr>
            <p:cNvPr id="91315"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6"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7"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18"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19" name="Group 183"/>
          <p:cNvGrpSpPr>
            <a:grpSpLocks/>
          </p:cNvGrpSpPr>
          <p:nvPr/>
        </p:nvGrpSpPr>
        <p:grpSpPr bwMode="auto">
          <a:xfrm>
            <a:off x="790575" y="5557838"/>
            <a:ext cx="39688" cy="34925"/>
            <a:chOff x="1" y="0"/>
            <a:chExt cx="19999" cy="20000"/>
          </a:xfrm>
        </p:grpSpPr>
        <p:sp>
          <p:nvSpPr>
            <p:cNvPr id="91320"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1"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22" name="Group 186"/>
          <p:cNvGrpSpPr>
            <a:grpSpLocks/>
          </p:cNvGrpSpPr>
          <p:nvPr/>
        </p:nvGrpSpPr>
        <p:grpSpPr bwMode="auto">
          <a:xfrm>
            <a:off x="736600" y="5557838"/>
            <a:ext cx="39688" cy="34925"/>
            <a:chOff x="1" y="0"/>
            <a:chExt cx="19999" cy="20000"/>
          </a:xfrm>
        </p:grpSpPr>
        <p:sp>
          <p:nvSpPr>
            <p:cNvPr id="91323"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4"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25"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6"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7"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8"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29"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0"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1"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2"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3"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4"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5"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6"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7"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38"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39" name="Group 203"/>
          <p:cNvGrpSpPr>
            <a:grpSpLocks/>
          </p:cNvGrpSpPr>
          <p:nvPr/>
        </p:nvGrpSpPr>
        <p:grpSpPr bwMode="auto">
          <a:xfrm flipH="1">
            <a:off x="3398838" y="5097463"/>
            <a:ext cx="71437" cy="68262"/>
            <a:chOff x="3913" y="2593"/>
            <a:chExt cx="155" cy="151"/>
          </a:xfrm>
        </p:grpSpPr>
        <p:sp>
          <p:nvSpPr>
            <p:cNvPr id="91340"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1"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42" name="Group 206"/>
          <p:cNvGrpSpPr>
            <a:grpSpLocks/>
          </p:cNvGrpSpPr>
          <p:nvPr/>
        </p:nvGrpSpPr>
        <p:grpSpPr bwMode="auto">
          <a:xfrm flipH="1">
            <a:off x="3403600" y="4989513"/>
            <a:ext cx="69850" cy="69850"/>
            <a:chOff x="3913" y="2593"/>
            <a:chExt cx="155" cy="151"/>
          </a:xfrm>
        </p:grpSpPr>
        <p:sp>
          <p:nvSpPr>
            <p:cNvPr id="91343"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4"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45"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6"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7"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8"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49"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0"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1"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52"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3"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4"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5"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6"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57"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58" name="Group 222"/>
          <p:cNvGrpSpPr>
            <a:grpSpLocks/>
          </p:cNvGrpSpPr>
          <p:nvPr/>
        </p:nvGrpSpPr>
        <p:grpSpPr bwMode="auto">
          <a:xfrm>
            <a:off x="1236663" y="4783138"/>
            <a:ext cx="71437" cy="68262"/>
            <a:chOff x="3913" y="2593"/>
            <a:chExt cx="155" cy="151"/>
          </a:xfrm>
        </p:grpSpPr>
        <p:sp>
          <p:nvSpPr>
            <p:cNvPr id="91359"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0"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61" name="Group 225"/>
          <p:cNvGrpSpPr>
            <a:grpSpLocks/>
          </p:cNvGrpSpPr>
          <p:nvPr/>
        </p:nvGrpSpPr>
        <p:grpSpPr bwMode="auto">
          <a:xfrm>
            <a:off x="1233488" y="4675188"/>
            <a:ext cx="69850" cy="69850"/>
            <a:chOff x="3913" y="2593"/>
            <a:chExt cx="155" cy="151"/>
          </a:xfrm>
        </p:grpSpPr>
        <p:sp>
          <p:nvSpPr>
            <p:cNvPr id="91362"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3"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64"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5"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6"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7"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8"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69"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0"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71"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72"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3"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4"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5"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6"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377" name="Group 241"/>
          <p:cNvGrpSpPr>
            <a:grpSpLocks/>
          </p:cNvGrpSpPr>
          <p:nvPr/>
        </p:nvGrpSpPr>
        <p:grpSpPr bwMode="auto">
          <a:xfrm>
            <a:off x="5991225" y="1525588"/>
            <a:ext cx="592138" cy="501650"/>
            <a:chOff x="0" y="0"/>
            <a:chExt cx="20000" cy="20000"/>
          </a:xfrm>
        </p:grpSpPr>
        <p:sp>
          <p:nvSpPr>
            <p:cNvPr id="91378"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79"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380" name="Group 244"/>
          <p:cNvGrpSpPr>
            <a:grpSpLocks/>
          </p:cNvGrpSpPr>
          <p:nvPr/>
        </p:nvGrpSpPr>
        <p:grpSpPr bwMode="auto">
          <a:xfrm>
            <a:off x="4803775" y="1525588"/>
            <a:ext cx="1825625" cy="501650"/>
            <a:chOff x="1008" y="956"/>
            <a:chExt cx="907" cy="250"/>
          </a:xfrm>
        </p:grpSpPr>
        <p:sp>
          <p:nvSpPr>
            <p:cNvPr id="91381"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2"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383"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4"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5"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6"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7"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8"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89"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0"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1"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2"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3"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4"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5"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6"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397"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398"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1399" name="Group 263"/>
          <p:cNvGrpSpPr>
            <a:grpSpLocks/>
          </p:cNvGrpSpPr>
          <p:nvPr/>
        </p:nvGrpSpPr>
        <p:grpSpPr bwMode="auto">
          <a:xfrm>
            <a:off x="5735638" y="3419475"/>
            <a:ext cx="74612" cy="66675"/>
            <a:chOff x="1" y="0"/>
            <a:chExt cx="19999" cy="20000"/>
          </a:xfrm>
        </p:grpSpPr>
        <p:sp>
          <p:nvSpPr>
            <p:cNvPr id="91400"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1"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402" name="Group 266"/>
          <p:cNvGrpSpPr>
            <a:grpSpLocks/>
          </p:cNvGrpSpPr>
          <p:nvPr/>
        </p:nvGrpSpPr>
        <p:grpSpPr bwMode="auto">
          <a:xfrm>
            <a:off x="5635625" y="3419475"/>
            <a:ext cx="73025" cy="66675"/>
            <a:chOff x="1" y="0"/>
            <a:chExt cx="19999" cy="20000"/>
          </a:xfrm>
        </p:grpSpPr>
        <p:sp>
          <p:nvSpPr>
            <p:cNvPr id="91403"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4"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05"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6"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7"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8"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09"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10"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11"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12" name="Group 276"/>
          <p:cNvGrpSpPr>
            <a:grpSpLocks/>
          </p:cNvGrpSpPr>
          <p:nvPr/>
        </p:nvGrpSpPr>
        <p:grpSpPr bwMode="auto">
          <a:xfrm rot="16200000" flipV="1">
            <a:off x="4559300" y="4152901"/>
            <a:ext cx="65087" cy="61912"/>
            <a:chOff x="0" y="2"/>
            <a:chExt cx="20000" cy="19996"/>
          </a:xfrm>
        </p:grpSpPr>
        <p:sp>
          <p:nvSpPr>
            <p:cNvPr id="91413"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14"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15"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16" name="Group 280"/>
          <p:cNvGrpSpPr>
            <a:grpSpLocks/>
          </p:cNvGrpSpPr>
          <p:nvPr/>
        </p:nvGrpSpPr>
        <p:grpSpPr bwMode="auto">
          <a:xfrm rot="16200000" flipV="1">
            <a:off x="4743450" y="4156076"/>
            <a:ext cx="65087" cy="55562"/>
            <a:chOff x="0" y="4"/>
            <a:chExt cx="20000" cy="19992"/>
          </a:xfrm>
        </p:grpSpPr>
        <p:sp>
          <p:nvSpPr>
            <p:cNvPr id="91417"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18"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19"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20"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21" name="Group 285"/>
          <p:cNvGrpSpPr>
            <a:grpSpLocks/>
          </p:cNvGrpSpPr>
          <p:nvPr/>
        </p:nvGrpSpPr>
        <p:grpSpPr bwMode="auto">
          <a:xfrm flipH="1">
            <a:off x="4972050" y="3687763"/>
            <a:ext cx="279400" cy="554037"/>
            <a:chOff x="616" y="2283"/>
            <a:chExt cx="144" cy="276"/>
          </a:xfrm>
        </p:grpSpPr>
        <p:sp>
          <p:nvSpPr>
            <p:cNvPr id="91422"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23"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24"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25"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426" name="Group 290"/>
          <p:cNvGrpSpPr>
            <a:grpSpLocks/>
          </p:cNvGrpSpPr>
          <p:nvPr/>
        </p:nvGrpSpPr>
        <p:grpSpPr bwMode="auto">
          <a:xfrm>
            <a:off x="4300538" y="4065588"/>
            <a:ext cx="55562" cy="50800"/>
            <a:chOff x="1" y="0"/>
            <a:chExt cx="19999" cy="20000"/>
          </a:xfrm>
        </p:grpSpPr>
        <p:sp>
          <p:nvSpPr>
            <p:cNvPr id="91427"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28"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429" name="Group 293"/>
          <p:cNvGrpSpPr>
            <a:grpSpLocks/>
          </p:cNvGrpSpPr>
          <p:nvPr/>
        </p:nvGrpSpPr>
        <p:grpSpPr bwMode="auto">
          <a:xfrm>
            <a:off x="4225925" y="4065588"/>
            <a:ext cx="55563" cy="50800"/>
            <a:chOff x="1" y="0"/>
            <a:chExt cx="19999" cy="20000"/>
          </a:xfrm>
        </p:grpSpPr>
        <p:sp>
          <p:nvSpPr>
            <p:cNvPr id="91430"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1"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32"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3"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4"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5"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6"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7"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8"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39"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0"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1"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2"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43"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44"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45"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46"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47"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48"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49" name="Group 313"/>
          <p:cNvGrpSpPr>
            <a:grpSpLocks/>
          </p:cNvGrpSpPr>
          <p:nvPr/>
        </p:nvGrpSpPr>
        <p:grpSpPr bwMode="auto">
          <a:xfrm rot="10800000" flipH="1" flipV="1">
            <a:off x="4505325" y="2846388"/>
            <a:ext cx="608013" cy="427037"/>
            <a:chOff x="3380" y="1014"/>
            <a:chExt cx="481" cy="337"/>
          </a:xfrm>
        </p:grpSpPr>
        <p:sp>
          <p:nvSpPr>
            <p:cNvPr id="91450"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51"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52"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53"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54"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55"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56"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57"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458"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59" name="Group 323"/>
          <p:cNvGrpSpPr>
            <a:grpSpLocks/>
          </p:cNvGrpSpPr>
          <p:nvPr/>
        </p:nvGrpSpPr>
        <p:grpSpPr bwMode="auto">
          <a:xfrm rot="10800000" flipH="1" flipV="1">
            <a:off x="4476750" y="2736850"/>
            <a:ext cx="669925" cy="98425"/>
            <a:chOff x="3118" y="864"/>
            <a:chExt cx="530" cy="48"/>
          </a:xfrm>
        </p:grpSpPr>
        <p:sp>
          <p:nvSpPr>
            <p:cNvPr id="91460"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61"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1462"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1463" name="Group 327"/>
          <p:cNvGrpSpPr>
            <a:grpSpLocks/>
          </p:cNvGrpSpPr>
          <p:nvPr/>
        </p:nvGrpSpPr>
        <p:grpSpPr bwMode="auto">
          <a:xfrm rot="10800000" flipH="1" flipV="1">
            <a:off x="4633913" y="3068638"/>
            <a:ext cx="354012" cy="296862"/>
            <a:chOff x="3482" y="1024"/>
            <a:chExt cx="280" cy="236"/>
          </a:xfrm>
        </p:grpSpPr>
        <p:grpSp>
          <p:nvGrpSpPr>
            <p:cNvPr id="91464" name="Group 328"/>
            <p:cNvGrpSpPr>
              <a:grpSpLocks/>
            </p:cNvGrpSpPr>
            <p:nvPr/>
          </p:nvGrpSpPr>
          <p:grpSpPr bwMode="auto">
            <a:xfrm>
              <a:off x="3712" y="1202"/>
              <a:ext cx="50" cy="58"/>
              <a:chOff x="3726" y="878"/>
              <a:chExt cx="50" cy="58"/>
            </a:xfrm>
          </p:grpSpPr>
          <p:sp>
            <p:nvSpPr>
              <p:cNvPr id="91465"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66"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467" name="Group 331"/>
            <p:cNvGrpSpPr>
              <a:grpSpLocks/>
            </p:cNvGrpSpPr>
            <p:nvPr/>
          </p:nvGrpSpPr>
          <p:grpSpPr bwMode="auto">
            <a:xfrm>
              <a:off x="3484" y="1204"/>
              <a:ext cx="48" cy="56"/>
              <a:chOff x="3462" y="734"/>
              <a:chExt cx="48" cy="56"/>
            </a:xfrm>
          </p:grpSpPr>
          <p:sp>
            <p:nvSpPr>
              <p:cNvPr id="91468"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69"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470" name="Group 334"/>
            <p:cNvGrpSpPr>
              <a:grpSpLocks/>
            </p:cNvGrpSpPr>
            <p:nvPr/>
          </p:nvGrpSpPr>
          <p:grpSpPr bwMode="auto">
            <a:xfrm flipV="1">
              <a:off x="3710" y="1024"/>
              <a:ext cx="50" cy="58"/>
              <a:chOff x="3726" y="878"/>
              <a:chExt cx="50" cy="58"/>
            </a:xfrm>
          </p:grpSpPr>
          <p:sp>
            <p:nvSpPr>
              <p:cNvPr id="91471"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72"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473" name="Group 337"/>
            <p:cNvGrpSpPr>
              <a:grpSpLocks/>
            </p:cNvGrpSpPr>
            <p:nvPr/>
          </p:nvGrpSpPr>
          <p:grpSpPr bwMode="auto">
            <a:xfrm flipV="1">
              <a:off x="3482" y="1026"/>
              <a:ext cx="48" cy="56"/>
              <a:chOff x="3462" y="734"/>
              <a:chExt cx="48" cy="56"/>
            </a:xfrm>
          </p:grpSpPr>
          <p:sp>
            <p:nvSpPr>
              <p:cNvPr id="91474"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475"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1476"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77"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78"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79"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0"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1"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2"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3"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4"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5"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6"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88"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489" name="Group 353"/>
          <p:cNvGrpSpPr>
            <a:grpSpLocks/>
          </p:cNvGrpSpPr>
          <p:nvPr/>
        </p:nvGrpSpPr>
        <p:grpSpPr bwMode="auto">
          <a:xfrm>
            <a:off x="6488113" y="3478213"/>
            <a:ext cx="209550" cy="935037"/>
            <a:chOff x="1" y="-176"/>
            <a:chExt cx="19999" cy="20196"/>
          </a:xfrm>
        </p:grpSpPr>
        <p:grpSp>
          <p:nvGrpSpPr>
            <p:cNvPr id="91490" name="Group 354"/>
            <p:cNvGrpSpPr>
              <a:grpSpLocks/>
            </p:cNvGrpSpPr>
            <p:nvPr/>
          </p:nvGrpSpPr>
          <p:grpSpPr bwMode="auto">
            <a:xfrm>
              <a:off x="3713" y="17968"/>
              <a:ext cx="11736" cy="2052"/>
              <a:chOff x="0" y="0"/>
              <a:chExt cx="20000" cy="20216"/>
            </a:xfrm>
          </p:grpSpPr>
          <p:sp>
            <p:nvSpPr>
              <p:cNvPr id="91491"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2"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3"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494"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5"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6"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7"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498"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499" name="Group 363"/>
          <p:cNvGrpSpPr>
            <a:grpSpLocks/>
          </p:cNvGrpSpPr>
          <p:nvPr/>
        </p:nvGrpSpPr>
        <p:grpSpPr bwMode="auto">
          <a:xfrm>
            <a:off x="6905625" y="3459163"/>
            <a:ext cx="207963" cy="931862"/>
            <a:chOff x="1" y="-176"/>
            <a:chExt cx="19997" cy="20196"/>
          </a:xfrm>
        </p:grpSpPr>
        <p:grpSp>
          <p:nvGrpSpPr>
            <p:cNvPr id="91500" name="Group 364"/>
            <p:cNvGrpSpPr>
              <a:grpSpLocks/>
            </p:cNvGrpSpPr>
            <p:nvPr/>
          </p:nvGrpSpPr>
          <p:grpSpPr bwMode="auto">
            <a:xfrm>
              <a:off x="3713" y="17968"/>
              <a:ext cx="11615" cy="2052"/>
              <a:chOff x="0" y="0"/>
              <a:chExt cx="19998" cy="20216"/>
            </a:xfrm>
          </p:grpSpPr>
          <p:sp>
            <p:nvSpPr>
              <p:cNvPr id="91501"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2"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3"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04"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5"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6"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7"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08"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09"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0"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1"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12"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3"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1514"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1515"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1516"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7"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8"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19"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0"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1"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2"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3"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524" name="Group 388"/>
          <p:cNvGrpSpPr>
            <a:grpSpLocks/>
          </p:cNvGrpSpPr>
          <p:nvPr/>
        </p:nvGrpSpPr>
        <p:grpSpPr bwMode="auto">
          <a:xfrm>
            <a:off x="6823075" y="2682875"/>
            <a:ext cx="174625" cy="82550"/>
            <a:chOff x="0" y="0"/>
            <a:chExt cx="20000" cy="20000"/>
          </a:xfrm>
        </p:grpSpPr>
        <p:sp>
          <p:nvSpPr>
            <p:cNvPr id="91525"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6"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527" name="Group 391"/>
          <p:cNvGrpSpPr>
            <a:grpSpLocks/>
          </p:cNvGrpSpPr>
          <p:nvPr/>
        </p:nvGrpSpPr>
        <p:grpSpPr bwMode="auto">
          <a:xfrm>
            <a:off x="6627813" y="2682875"/>
            <a:ext cx="177800" cy="82550"/>
            <a:chOff x="0" y="0"/>
            <a:chExt cx="20000" cy="20000"/>
          </a:xfrm>
        </p:grpSpPr>
        <p:sp>
          <p:nvSpPr>
            <p:cNvPr id="91528"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29"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30"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1"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532" name="Group 396"/>
          <p:cNvGrpSpPr>
            <a:grpSpLocks/>
          </p:cNvGrpSpPr>
          <p:nvPr/>
        </p:nvGrpSpPr>
        <p:grpSpPr bwMode="auto">
          <a:xfrm>
            <a:off x="5975350" y="2176463"/>
            <a:ext cx="174625" cy="84137"/>
            <a:chOff x="0" y="0"/>
            <a:chExt cx="20000" cy="20000"/>
          </a:xfrm>
        </p:grpSpPr>
        <p:sp>
          <p:nvSpPr>
            <p:cNvPr id="91533"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4"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35"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6"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7"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8"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39"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0"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1"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2"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3"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4"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5"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6"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7"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48"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549" name="Group 413"/>
          <p:cNvGrpSpPr>
            <a:grpSpLocks/>
          </p:cNvGrpSpPr>
          <p:nvPr/>
        </p:nvGrpSpPr>
        <p:grpSpPr bwMode="auto">
          <a:xfrm>
            <a:off x="2524125" y="2019300"/>
            <a:ext cx="123825" cy="58738"/>
            <a:chOff x="0" y="0"/>
            <a:chExt cx="20000" cy="20000"/>
          </a:xfrm>
        </p:grpSpPr>
        <p:sp>
          <p:nvSpPr>
            <p:cNvPr id="91550"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51"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552" name="Group 416"/>
          <p:cNvGrpSpPr>
            <a:grpSpLocks/>
          </p:cNvGrpSpPr>
          <p:nvPr/>
        </p:nvGrpSpPr>
        <p:grpSpPr bwMode="auto">
          <a:xfrm>
            <a:off x="2386013" y="2019300"/>
            <a:ext cx="125412" cy="58738"/>
            <a:chOff x="0" y="0"/>
            <a:chExt cx="20000" cy="20000"/>
          </a:xfrm>
        </p:grpSpPr>
        <p:sp>
          <p:nvSpPr>
            <p:cNvPr id="91553"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54"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55"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56"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557" name="Group 421"/>
          <p:cNvGrpSpPr>
            <a:grpSpLocks/>
          </p:cNvGrpSpPr>
          <p:nvPr/>
        </p:nvGrpSpPr>
        <p:grpSpPr bwMode="auto">
          <a:xfrm>
            <a:off x="1938338" y="1663700"/>
            <a:ext cx="123825" cy="60325"/>
            <a:chOff x="0" y="0"/>
            <a:chExt cx="20000" cy="20000"/>
          </a:xfrm>
        </p:grpSpPr>
        <p:sp>
          <p:nvSpPr>
            <p:cNvPr id="91558"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59"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60"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1"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2"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3"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4"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5"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6"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7"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8"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69"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70"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71"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572" name="Group 436"/>
          <p:cNvGrpSpPr>
            <a:grpSpLocks/>
          </p:cNvGrpSpPr>
          <p:nvPr/>
        </p:nvGrpSpPr>
        <p:grpSpPr bwMode="auto">
          <a:xfrm>
            <a:off x="2586038" y="4578350"/>
            <a:ext cx="123825" cy="58738"/>
            <a:chOff x="0" y="0"/>
            <a:chExt cx="20000" cy="20000"/>
          </a:xfrm>
        </p:grpSpPr>
        <p:sp>
          <p:nvSpPr>
            <p:cNvPr id="91573"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74"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1575" name="Group 439"/>
          <p:cNvGrpSpPr>
            <a:grpSpLocks/>
          </p:cNvGrpSpPr>
          <p:nvPr/>
        </p:nvGrpSpPr>
        <p:grpSpPr bwMode="auto">
          <a:xfrm>
            <a:off x="2447925" y="4578350"/>
            <a:ext cx="125413" cy="58738"/>
            <a:chOff x="0" y="0"/>
            <a:chExt cx="20000" cy="20000"/>
          </a:xfrm>
        </p:grpSpPr>
        <p:sp>
          <p:nvSpPr>
            <p:cNvPr id="91576"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77"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578"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79"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5"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6"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7"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88"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89"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0"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1"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2"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3"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4"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95"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96"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597"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98"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599"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00"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601" name="Group 465"/>
          <p:cNvGrpSpPr>
            <a:grpSpLocks/>
          </p:cNvGrpSpPr>
          <p:nvPr/>
        </p:nvGrpSpPr>
        <p:grpSpPr bwMode="auto">
          <a:xfrm rot="10800000" flipV="1">
            <a:off x="7969250" y="3211513"/>
            <a:ext cx="608013" cy="427037"/>
            <a:chOff x="3380" y="1014"/>
            <a:chExt cx="481" cy="337"/>
          </a:xfrm>
        </p:grpSpPr>
        <p:sp>
          <p:nvSpPr>
            <p:cNvPr id="91602"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603"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604"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1605"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06"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07"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608"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609"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1610"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1611" name="Group 475"/>
          <p:cNvGrpSpPr>
            <a:grpSpLocks/>
          </p:cNvGrpSpPr>
          <p:nvPr/>
        </p:nvGrpSpPr>
        <p:grpSpPr bwMode="auto">
          <a:xfrm rot="10800000" flipV="1">
            <a:off x="7939088" y="3101975"/>
            <a:ext cx="669925" cy="98425"/>
            <a:chOff x="3118" y="864"/>
            <a:chExt cx="530" cy="48"/>
          </a:xfrm>
        </p:grpSpPr>
        <p:sp>
          <p:nvSpPr>
            <p:cNvPr id="91612"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13"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1614"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1615" name="Group 479"/>
          <p:cNvGrpSpPr>
            <a:grpSpLocks/>
          </p:cNvGrpSpPr>
          <p:nvPr/>
        </p:nvGrpSpPr>
        <p:grpSpPr bwMode="auto">
          <a:xfrm rot="10800000" flipV="1">
            <a:off x="8094663" y="3433763"/>
            <a:ext cx="354012" cy="296862"/>
            <a:chOff x="3482" y="1024"/>
            <a:chExt cx="280" cy="236"/>
          </a:xfrm>
        </p:grpSpPr>
        <p:grpSp>
          <p:nvGrpSpPr>
            <p:cNvPr id="91616" name="Group 480"/>
            <p:cNvGrpSpPr>
              <a:grpSpLocks/>
            </p:cNvGrpSpPr>
            <p:nvPr/>
          </p:nvGrpSpPr>
          <p:grpSpPr bwMode="auto">
            <a:xfrm>
              <a:off x="3712" y="1202"/>
              <a:ext cx="50" cy="58"/>
              <a:chOff x="3726" y="878"/>
              <a:chExt cx="50" cy="58"/>
            </a:xfrm>
          </p:grpSpPr>
          <p:sp>
            <p:nvSpPr>
              <p:cNvPr id="91617"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18"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619" name="Group 483"/>
            <p:cNvGrpSpPr>
              <a:grpSpLocks/>
            </p:cNvGrpSpPr>
            <p:nvPr/>
          </p:nvGrpSpPr>
          <p:grpSpPr bwMode="auto">
            <a:xfrm>
              <a:off x="3484" y="1204"/>
              <a:ext cx="48" cy="56"/>
              <a:chOff x="3462" y="734"/>
              <a:chExt cx="48" cy="56"/>
            </a:xfrm>
          </p:grpSpPr>
          <p:sp>
            <p:nvSpPr>
              <p:cNvPr id="91620"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21"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622" name="Group 486"/>
            <p:cNvGrpSpPr>
              <a:grpSpLocks/>
            </p:cNvGrpSpPr>
            <p:nvPr/>
          </p:nvGrpSpPr>
          <p:grpSpPr bwMode="auto">
            <a:xfrm flipV="1">
              <a:off x="3710" y="1024"/>
              <a:ext cx="50" cy="58"/>
              <a:chOff x="3726" y="878"/>
              <a:chExt cx="50" cy="58"/>
            </a:xfrm>
          </p:grpSpPr>
          <p:sp>
            <p:nvSpPr>
              <p:cNvPr id="91623"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24"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1625" name="Group 489"/>
            <p:cNvGrpSpPr>
              <a:grpSpLocks/>
            </p:cNvGrpSpPr>
            <p:nvPr/>
          </p:nvGrpSpPr>
          <p:grpSpPr bwMode="auto">
            <a:xfrm flipV="1">
              <a:off x="3482" y="1026"/>
              <a:ext cx="48" cy="56"/>
              <a:chOff x="3462" y="734"/>
              <a:chExt cx="48" cy="56"/>
            </a:xfrm>
          </p:grpSpPr>
          <p:sp>
            <p:nvSpPr>
              <p:cNvPr id="91626"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1627"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1628"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629"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1630"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3AA2AEFF-252D-2849-8927-29653E984A0E}" type="slidenum">
              <a:rPr lang="en-US"/>
              <a:pPr/>
              <a:t>33</a:t>
            </a:fld>
            <a:endParaRPr lang="en-US"/>
          </a:p>
        </p:txBody>
      </p:sp>
      <p:grpSp>
        <p:nvGrpSpPr>
          <p:cNvPr id="92604" name="Group 444"/>
          <p:cNvGrpSpPr>
            <a:grpSpLocks/>
          </p:cNvGrpSpPr>
          <p:nvPr/>
        </p:nvGrpSpPr>
        <p:grpSpPr bwMode="auto">
          <a:xfrm>
            <a:off x="2001838" y="4219575"/>
            <a:ext cx="123825" cy="60325"/>
            <a:chOff x="0" y="0"/>
            <a:chExt cx="20000" cy="20000"/>
          </a:xfrm>
        </p:grpSpPr>
        <p:sp>
          <p:nvSpPr>
            <p:cNvPr id="92605"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6"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07"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8"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62"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63"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2164"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2165"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2166"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167" name="Group 7"/>
          <p:cNvGrpSpPr>
            <a:grpSpLocks/>
          </p:cNvGrpSpPr>
          <p:nvPr/>
        </p:nvGrpSpPr>
        <p:grpSpPr bwMode="auto">
          <a:xfrm>
            <a:off x="1968500" y="1200150"/>
            <a:ext cx="577850" cy="355600"/>
            <a:chOff x="0" y="0"/>
            <a:chExt cx="20000" cy="20000"/>
          </a:xfrm>
        </p:grpSpPr>
        <p:sp>
          <p:nvSpPr>
            <p:cNvPr id="92168"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69"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170" name="Group 10"/>
          <p:cNvGrpSpPr>
            <a:grpSpLocks/>
          </p:cNvGrpSpPr>
          <p:nvPr/>
        </p:nvGrpSpPr>
        <p:grpSpPr bwMode="auto">
          <a:xfrm>
            <a:off x="1298575" y="1200150"/>
            <a:ext cx="1292225" cy="355600"/>
            <a:chOff x="1167" y="756"/>
            <a:chExt cx="814" cy="224"/>
          </a:xfrm>
        </p:grpSpPr>
        <p:sp>
          <p:nvSpPr>
            <p:cNvPr id="92171"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2"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173"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4"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5"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6"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7"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8"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79"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0"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1"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2"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3"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4"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5"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186" name="Group 26"/>
          <p:cNvGrpSpPr>
            <a:grpSpLocks/>
          </p:cNvGrpSpPr>
          <p:nvPr/>
        </p:nvGrpSpPr>
        <p:grpSpPr bwMode="auto">
          <a:xfrm>
            <a:off x="2286000" y="2582863"/>
            <a:ext cx="147638" cy="661987"/>
            <a:chOff x="1" y="-176"/>
            <a:chExt cx="19999" cy="20196"/>
          </a:xfrm>
        </p:grpSpPr>
        <p:grpSp>
          <p:nvGrpSpPr>
            <p:cNvPr id="92187" name="Group 27"/>
            <p:cNvGrpSpPr>
              <a:grpSpLocks/>
            </p:cNvGrpSpPr>
            <p:nvPr/>
          </p:nvGrpSpPr>
          <p:grpSpPr bwMode="auto">
            <a:xfrm>
              <a:off x="3713" y="17968"/>
              <a:ext cx="11736" cy="2052"/>
              <a:chOff x="0" y="0"/>
              <a:chExt cx="20000" cy="20216"/>
            </a:xfrm>
          </p:grpSpPr>
          <p:sp>
            <p:nvSpPr>
              <p:cNvPr id="92188"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89"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0"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191"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2"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3"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4"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5"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196" name="Group 36"/>
          <p:cNvGrpSpPr>
            <a:grpSpLocks/>
          </p:cNvGrpSpPr>
          <p:nvPr/>
        </p:nvGrpSpPr>
        <p:grpSpPr bwMode="auto">
          <a:xfrm>
            <a:off x="2576513" y="2581275"/>
            <a:ext cx="147637" cy="660400"/>
            <a:chOff x="1" y="-176"/>
            <a:chExt cx="19997" cy="20196"/>
          </a:xfrm>
        </p:grpSpPr>
        <p:grpSp>
          <p:nvGrpSpPr>
            <p:cNvPr id="92197" name="Group 37"/>
            <p:cNvGrpSpPr>
              <a:grpSpLocks/>
            </p:cNvGrpSpPr>
            <p:nvPr/>
          </p:nvGrpSpPr>
          <p:grpSpPr bwMode="auto">
            <a:xfrm>
              <a:off x="3713" y="17968"/>
              <a:ext cx="11615" cy="2052"/>
              <a:chOff x="0" y="0"/>
              <a:chExt cx="19998" cy="20216"/>
            </a:xfrm>
          </p:grpSpPr>
          <p:sp>
            <p:nvSpPr>
              <p:cNvPr id="92198"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199"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0"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01"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2"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3"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4"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5"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06"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7"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8"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09"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10"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11"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12"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213"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214" name="Group 54"/>
          <p:cNvGrpSpPr>
            <a:grpSpLocks/>
          </p:cNvGrpSpPr>
          <p:nvPr/>
        </p:nvGrpSpPr>
        <p:grpSpPr bwMode="auto">
          <a:xfrm>
            <a:off x="1763713" y="2540000"/>
            <a:ext cx="52387" cy="47625"/>
            <a:chOff x="1" y="0"/>
            <a:chExt cx="19999" cy="20000"/>
          </a:xfrm>
        </p:grpSpPr>
        <p:sp>
          <p:nvSpPr>
            <p:cNvPr id="92215"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16"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217" name="Group 57"/>
          <p:cNvGrpSpPr>
            <a:grpSpLocks/>
          </p:cNvGrpSpPr>
          <p:nvPr/>
        </p:nvGrpSpPr>
        <p:grpSpPr bwMode="auto">
          <a:xfrm>
            <a:off x="1692275" y="2540000"/>
            <a:ext cx="52388" cy="47625"/>
            <a:chOff x="1" y="0"/>
            <a:chExt cx="19999" cy="20000"/>
          </a:xfrm>
        </p:grpSpPr>
        <p:sp>
          <p:nvSpPr>
            <p:cNvPr id="92218"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19"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20"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1"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2"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3"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4"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5"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6"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227"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8"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29"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0"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1"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232"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3"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4"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5"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6"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237"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38"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239" name="Group 79"/>
          <p:cNvGrpSpPr>
            <a:grpSpLocks/>
          </p:cNvGrpSpPr>
          <p:nvPr/>
        </p:nvGrpSpPr>
        <p:grpSpPr bwMode="auto">
          <a:xfrm rot="16200000" flipV="1">
            <a:off x="929481" y="3059907"/>
            <a:ext cx="46037" cy="44450"/>
            <a:chOff x="0" y="2"/>
            <a:chExt cx="20000" cy="19996"/>
          </a:xfrm>
        </p:grpSpPr>
        <p:sp>
          <p:nvSpPr>
            <p:cNvPr id="92240"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41"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42"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243" name="Group 83"/>
          <p:cNvGrpSpPr>
            <a:grpSpLocks/>
          </p:cNvGrpSpPr>
          <p:nvPr/>
        </p:nvGrpSpPr>
        <p:grpSpPr bwMode="auto">
          <a:xfrm rot="16200000" flipV="1">
            <a:off x="1059656" y="3063082"/>
            <a:ext cx="46037" cy="38100"/>
            <a:chOff x="0" y="4"/>
            <a:chExt cx="20000" cy="19992"/>
          </a:xfrm>
        </p:grpSpPr>
        <p:sp>
          <p:nvSpPr>
            <p:cNvPr id="92244"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45"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46"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47"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248" name="Group 88"/>
          <p:cNvGrpSpPr>
            <a:grpSpLocks/>
          </p:cNvGrpSpPr>
          <p:nvPr/>
        </p:nvGrpSpPr>
        <p:grpSpPr bwMode="auto">
          <a:xfrm flipH="1">
            <a:off x="1222375" y="2730500"/>
            <a:ext cx="196850" cy="392113"/>
            <a:chOff x="616" y="2283"/>
            <a:chExt cx="144" cy="276"/>
          </a:xfrm>
        </p:grpSpPr>
        <p:sp>
          <p:nvSpPr>
            <p:cNvPr id="92249"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50"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51"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52"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253" name="Group 93"/>
          <p:cNvGrpSpPr>
            <a:grpSpLocks/>
          </p:cNvGrpSpPr>
          <p:nvPr/>
        </p:nvGrpSpPr>
        <p:grpSpPr bwMode="auto">
          <a:xfrm>
            <a:off x="746125" y="2998788"/>
            <a:ext cx="39688" cy="34925"/>
            <a:chOff x="1" y="0"/>
            <a:chExt cx="19999" cy="20000"/>
          </a:xfrm>
        </p:grpSpPr>
        <p:sp>
          <p:nvSpPr>
            <p:cNvPr id="92254"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55"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256" name="Group 96"/>
          <p:cNvGrpSpPr>
            <a:grpSpLocks/>
          </p:cNvGrpSpPr>
          <p:nvPr/>
        </p:nvGrpSpPr>
        <p:grpSpPr bwMode="auto">
          <a:xfrm>
            <a:off x="692150" y="2998788"/>
            <a:ext cx="39688" cy="34925"/>
            <a:chOff x="1" y="0"/>
            <a:chExt cx="19999" cy="20000"/>
          </a:xfrm>
        </p:grpSpPr>
        <p:sp>
          <p:nvSpPr>
            <p:cNvPr id="92257"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58"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59"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0"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1"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2"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3"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4"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5"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6"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7"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8"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69"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70"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71"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272" name="Group 112"/>
          <p:cNvGrpSpPr>
            <a:grpSpLocks/>
          </p:cNvGrpSpPr>
          <p:nvPr/>
        </p:nvGrpSpPr>
        <p:grpSpPr bwMode="auto">
          <a:xfrm>
            <a:off x="2032000" y="3759200"/>
            <a:ext cx="487363" cy="355600"/>
            <a:chOff x="0" y="0"/>
            <a:chExt cx="20000" cy="20000"/>
          </a:xfrm>
        </p:grpSpPr>
        <p:sp>
          <p:nvSpPr>
            <p:cNvPr id="92273"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74"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275" name="Group 115"/>
          <p:cNvGrpSpPr>
            <a:grpSpLocks/>
          </p:cNvGrpSpPr>
          <p:nvPr/>
        </p:nvGrpSpPr>
        <p:grpSpPr bwMode="auto">
          <a:xfrm>
            <a:off x="1298575" y="3759200"/>
            <a:ext cx="1292225" cy="355600"/>
            <a:chOff x="1008" y="956"/>
            <a:chExt cx="907" cy="250"/>
          </a:xfrm>
        </p:grpSpPr>
        <p:sp>
          <p:nvSpPr>
            <p:cNvPr id="92276"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77"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78"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79"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0"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1"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2"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3"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4"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5"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6"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7"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88"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289" name="Group 129"/>
          <p:cNvGrpSpPr>
            <a:grpSpLocks/>
          </p:cNvGrpSpPr>
          <p:nvPr/>
        </p:nvGrpSpPr>
        <p:grpSpPr bwMode="auto">
          <a:xfrm>
            <a:off x="2349500" y="5141913"/>
            <a:ext cx="147638" cy="661987"/>
            <a:chOff x="1" y="-176"/>
            <a:chExt cx="19999" cy="20196"/>
          </a:xfrm>
        </p:grpSpPr>
        <p:grpSp>
          <p:nvGrpSpPr>
            <p:cNvPr id="92290" name="Group 130"/>
            <p:cNvGrpSpPr>
              <a:grpSpLocks/>
            </p:cNvGrpSpPr>
            <p:nvPr/>
          </p:nvGrpSpPr>
          <p:grpSpPr bwMode="auto">
            <a:xfrm>
              <a:off x="3713" y="17968"/>
              <a:ext cx="11736" cy="2052"/>
              <a:chOff x="0" y="0"/>
              <a:chExt cx="20000" cy="20216"/>
            </a:xfrm>
          </p:grpSpPr>
          <p:sp>
            <p:nvSpPr>
              <p:cNvPr id="92291"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2"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3"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294"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5"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6"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7"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298"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299" name="Group 139"/>
          <p:cNvGrpSpPr>
            <a:grpSpLocks/>
          </p:cNvGrpSpPr>
          <p:nvPr/>
        </p:nvGrpSpPr>
        <p:grpSpPr bwMode="auto">
          <a:xfrm>
            <a:off x="2635250" y="5143500"/>
            <a:ext cx="147638" cy="660400"/>
            <a:chOff x="1" y="-176"/>
            <a:chExt cx="19997" cy="20196"/>
          </a:xfrm>
        </p:grpSpPr>
        <p:grpSp>
          <p:nvGrpSpPr>
            <p:cNvPr id="92300" name="Group 140"/>
            <p:cNvGrpSpPr>
              <a:grpSpLocks/>
            </p:cNvGrpSpPr>
            <p:nvPr/>
          </p:nvGrpSpPr>
          <p:grpSpPr bwMode="auto">
            <a:xfrm>
              <a:off x="3713" y="17968"/>
              <a:ext cx="11615" cy="2052"/>
              <a:chOff x="0" y="0"/>
              <a:chExt cx="19998" cy="20216"/>
            </a:xfrm>
          </p:grpSpPr>
          <p:sp>
            <p:nvSpPr>
              <p:cNvPr id="92301"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2"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3"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04"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5"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6"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7"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08"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09"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10"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11"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12"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13"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14"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315" name="Group 155"/>
          <p:cNvGrpSpPr>
            <a:grpSpLocks/>
          </p:cNvGrpSpPr>
          <p:nvPr/>
        </p:nvGrpSpPr>
        <p:grpSpPr bwMode="auto">
          <a:xfrm>
            <a:off x="1824038" y="5099050"/>
            <a:ext cx="52387" cy="47625"/>
            <a:chOff x="1" y="0"/>
            <a:chExt cx="19999" cy="20000"/>
          </a:xfrm>
        </p:grpSpPr>
        <p:sp>
          <p:nvSpPr>
            <p:cNvPr id="92316"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17"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318" name="Group 158"/>
          <p:cNvGrpSpPr>
            <a:grpSpLocks/>
          </p:cNvGrpSpPr>
          <p:nvPr/>
        </p:nvGrpSpPr>
        <p:grpSpPr bwMode="auto">
          <a:xfrm>
            <a:off x="1752600" y="5099050"/>
            <a:ext cx="52388" cy="47625"/>
            <a:chOff x="1" y="0"/>
            <a:chExt cx="19999" cy="20000"/>
          </a:xfrm>
        </p:grpSpPr>
        <p:sp>
          <p:nvSpPr>
            <p:cNvPr id="92319"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0"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21"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2"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3"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4"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5"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6"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27"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28"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329" name="Group 169"/>
          <p:cNvGrpSpPr>
            <a:grpSpLocks/>
          </p:cNvGrpSpPr>
          <p:nvPr/>
        </p:nvGrpSpPr>
        <p:grpSpPr bwMode="auto">
          <a:xfrm rot="16200000" flipV="1">
            <a:off x="973931" y="5618957"/>
            <a:ext cx="46037" cy="44450"/>
            <a:chOff x="0" y="2"/>
            <a:chExt cx="20000" cy="19996"/>
          </a:xfrm>
        </p:grpSpPr>
        <p:sp>
          <p:nvSpPr>
            <p:cNvPr id="92330"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31"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32"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333" name="Group 173"/>
          <p:cNvGrpSpPr>
            <a:grpSpLocks/>
          </p:cNvGrpSpPr>
          <p:nvPr/>
        </p:nvGrpSpPr>
        <p:grpSpPr bwMode="auto">
          <a:xfrm rot="16200000" flipV="1">
            <a:off x="1104106" y="5622132"/>
            <a:ext cx="46037" cy="38100"/>
            <a:chOff x="0" y="4"/>
            <a:chExt cx="20000" cy="19992"/>
          </a:xfrm>
        </p:grpSpPr>
        <p:sp>
          <p:nvSpPr>
            <p:cNvPr id="92334"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35"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36"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37"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338" name="Group 178"/>
          <p:cNvGrpSpPr>
            <a:grpSpLocks/>
          </p:cNvGrpSpPr>
          <p:nvPr/>
        </p:nvGrpSpPr>
        <p:grpSpPr bwMode="auto">
          <a:xfrm flipH="1">
            <a:off x="1266825" y="5289550"/>
            <a:ext cx="196850" cy="392113"/>
            <a:chOff x="616" y="2283"/>
            <a:chExt cx="144" cy="276"/>
          </a:xfrm>
        </p:grpSpPr>
        <p:sp>
          <p:nvSpPr>
            <p:cNvPr id="92339"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40"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41"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42"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343" name="Group 183"/>
          <p:cNvGrpSpPr>
            <a:grpSpLocks/>
          </p:cNvGrpSpPr>
          <p:nvPr/>
        </p:nvGrpSpPr>
        <p:grpSpPr bwMode="auto">
          <a:xfrm>
            <a:off x="790575" y="5557838"/>
            <a:ext cx="39688" cy="34925"/>
            <a:chOff x="1" y="0"/>
            <a:chExt cx="19999" cy="20000"/>
          </a:xfrm>
        </p:grpSpPr>
        <p:sp>
          <p:nvSpPr>
            <p:cNvPr id="92344"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45"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346" name="Group 186"/>
          <p:cNvGrpSpPr>
            <a:grpSpLocks/>
          </p:cNvGrpSpPr>
          <p:nvPr/>
        </p:nvGrpSpPr>
        <p:grpSpPr bwMode="auto">
          <a:xfrm>
            <a:off x="736600" y="5557838"/>
            <a:ext cx="39688" cy="34925"/>
            <a:chOff x="1" y="0"/>
            <a:chExt cx="19999" cy="20000"/>
          </a:xfrm>
        </p:grpSpPr>
        <p:sp>
          <p:nvSpPr>
            <p:cNvPr id="92347"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48"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49"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0"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1"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2"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3"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4"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5"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6"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7"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8"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59"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60"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61"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62"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363" name="Group 203"/>
          <p:cNvGrpSpPr>
            <a:grpSpLocks/>
          </p:cNvGrpSpPr>
          <p:nvPr/>
        </p:nvGrpSpPr>
        <p:grpSpPr bwMode="auto">
          <a:xfrm flipH="1">
            <a:off x="3398838" y="5097463"/>
            <a:ext cx="71437" cy="68262"/>
            <a:chOff x="3913" y="2593"/>
            <a:chExt cx="155" cy="151"/>
          </a:xfrm>
        </p:grpSpPr>
        <p:sp>
          <p:nvSpPr>
            <p:cNvPr id="92364"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65"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366" name="Group 206"/>
          <p:cNvGrpSpPr>
            <a:grpSpLocks/>
          </p:cNvGrpSpPr>
          <p:nvPr/>
        </p:nvGrpSpPr>
        <p:grpSpPr bwMode="auto">
          <a:xfrm flipH="1">
            <a:off x="3403600" y="4989513"/>
            <a:ext cx="69850" cy="69850"/>
            <a:chOff x="3913" y="2593"/>
            <a:chExt cx="155" cy="151"/>
          </a:xfrm>
        </p:grpSpPr>
        <p:sp>
          <p:nvSpPr>
            <p:cNvPr id="92367"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68"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69"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0"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1"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2"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3"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4"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5"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76"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7"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8"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79"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80"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81"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382" name="Group 222"/>
          <p:cNvGrpSpPr>
            <a:grpSpLocks/>
          </p:cNvGrpSpPr>
          <p:nvPr/>
        </p:nvGrpSpPr>
        <p:grpSpPr bwMode="auto">
          <a:xfrm>
            <a:off x="1236663" y="4783138"/>
            <a:ext cx="71437" cy="68262"/>
            <a:chOff x="3913" y="2593"/>
            <a:chExt cx="155" cy="151"/>
          </a:xfrm>
        </p:grpSpPr>
        <p:sp>
          <p:nvSpPr>
            <p:cNvPr id="92383"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84"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385" name="Group 225"/>
          <p:cNvGrpSpPr>
            <a:grpSpLocks/>
          </p:cNvGrpSpPr>
          <p:nvPr/>
        </p:nvGrpSpPr>
        <p:grpSpPr bwMode="auto">
          <a:xfrm>
            <a:off x="1233488" y="4675188"/>
            <a:ext cx="69850" cy="69850"/>
            <a:chOff x="3913" y="2593"/>
            <a:chExt cx="155" cy="151"/>
          </a:xfrm>
        </p:grpSpPr>
        <p:sp>
          <p:nvSpPr>
            <p:cNvPr id="92386"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87"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388"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89"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0"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1"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2"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3"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4"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95"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396"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7"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8"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399"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00"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01" name="Group 241"/>
          <p:cNvGrpSpPr>
            <a:grpSpLocks/>
          </p:cNvGrpSpPr>
          <p:nvPr/>
        </p:nvGrpSpPr>
        <p:grpSpPr bwMode="auto">
          <a:xfrm>
            <a:off x="5991225" y="1525588"/>
            <a:ext cx="714375" cy="501650"/>
            <a:chOff x="0" y="0"/>
            <a:chExt cx="20000" cy="20000"/>
          </a:xfrm>
        </p:grpSpPr>
        <p:sp>
          <p:nvSpPr>
            <p:cNvPr id="92402"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03"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404" name="Group 244"/>
          <p:cNvGrpSpPr>
            <a:grpSpLocks/>
          </p:cNvGrpSpPr>
          <p:nvPr/>
        </p:nvGrpSpPr>
        <p:grpSpPr bwMode="auto">
          <a:xfrm>
            <a:off x="4956175" y="1525588"/>
            <a:ext cx="1825625" cy="501650"/>
            <a:chOff x="1008" y="956"/>
            <a:chExt cx="907" cy="250"/>
          </a:xfrm>
        </p:grpSpPr>
        <p:sp>
          <p:nvSpPr>
            <p:cNvPr id="92405"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06"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07"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08"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09"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0"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1"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2"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3"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4"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5"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6"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7"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8"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19"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20"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21"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22"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2423" name="Group 263"/>
          <p:cNvGrpSpPr>
            <a:grpSpLocks/>
          </p:cNvGrpSpPr>
          <p:nvPr/>
        </p:nvGrpSpPr>
        <p:grpSpPr bwMode="auto">
          <a:xfrm>
            <a:off x="5735638" y="3419475"/>
            <a:ext cx="74612" cy="66675"/>
            <a:chOff x="1" y="0"/>
            <a:chExt cx="19999" cy="20000"/>
          </a:xfrm>
        </p:grpSpPr>
        <p:sp>
          <p:nvSpPr>
            <p:cNvPr id="92424"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25"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426" name="Group 266"/>
          <p:cNvGrpSpPr>
            <a:grpSpLocks/>
          </p:cNvGrpSpPr>
          <p:nvPr/>
        </p:nvGrpSpPr>
        <p:grpSpPr bwMode="auto">
          <a:xfrm>
            <a:off x="5635625" y="3419475"/>
            <a:ext cx="73025" cy="66675"/>
            <a:chOff x="1" y="0"/>
            <a:chExt cx="19999" cy="20000"/>
          </a:xfrm>
        </p:grpSpPr>
        <p:sp>
          <p:nvSpPr>
            <p:cNvPr id="92427"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28"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29"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0"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1"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2"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3"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4"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5"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36" name="Group 276"/>
          <p:cNvGrpSpPr>
            <a:grpSpLocks/>
          </p:cNvGrpSpPr>
          <p:nvPr/>
        </p:nvGrpSpPr>
        <p:grpSpPr bwMode="auto">
          <a:xfrm rot="16200000" flipV="1">
            <a:off x="4559300" y="4152901"/>
            <a:ext cx="65087" cy="61912"/>
            <a:chOff x="0" y="2"/>
            <a:chExt cx="20000" cy="19996"/>
          </a:xfrm>
        </p:grpSpPr>
        <p:sp>
          <p:nvSpPr>
            <p:cNvPr id="92437"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38"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39"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40" name="Group 280"/>
          <p:cNvGrpSpPr>
            <a:grpSpLocks/>
          </p:cNvGrpSpPr>
          <p:nvPr/>
        </p:nvGrpSpPr>
        <p:grpSpPr bwMode="auto">
          <a:xfrm rot="16200000" flipV="1">
            <a:off x="4743450" y="4156076"/>
            <a:ext cx="65087" cy="55562"/>
            <a:chOff x="0" y="4"/>
            <a:chExt cx="20000" cy="19992"/>
          </a:xfrm>
        </p:grpSpPr>
        <p:sp>
          <p:nvSpPr>
            <p:cNvPr id="92441"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42"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43"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44"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45" name="Group 285"/>
          <p:cNvGrpSpPr>
            <a:grpSpLocks/>
          </p:cNvGrpSpPr>
          <p:nvPr/>
        </p:nvGrpSpPr>
        <p:grpSpPr bwMode="auto">
          <a:xfrm flipH="1">
            <a:off x="4972050" y="3687763"/>
            <a:ext cx="279400" cy="554037"/>
            <a:chOff x="616" y="2283"/>
            <a:chExt cx="144" cy="276"/>
          </a:xfrm>
        </p:grpSpPr>
        <p:sp>
          <p:nvSpPr>
            <p:cNvPr id="92446"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47"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48"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49"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450" name="Group 290"/>
          <p:cNvGrpSpPr>
            <a:grpSpLocks/>
          </p:cNvGrpSpPr>
          <p:nvPr/>
        </p:nvGrpSpPr>
        <p:grpSpPr bwMode="auto">
          <a:xfrm>
            <a:off x="4300538" y="4065588"/>
            <a:ext cx="55562" cy="50800"/>
            <a:chOff x="1" y="0"/>
            <a:chExt cx="19999" cy="20000"/>
          </a:xfrm>
        </p:grpSpPr>
        <p:sp>
          <p:nvSpPr>
            <p:cNvPr id="92451"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52"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453" name="Group 293"/>
          <p:cNvGrpSpPr>
            <a:grpSpLocks/>
          </p:cNvGrpSpPr>
          <p:nvPr/>
        </p:nvGrpSpPr>
        <p:grpSpPr bwMode="auto">
          <a:xfrm>
            <a:off x="4225925" y="4065588"/>
            <a:ext cx="55563" cy="50800"/>
            <a:chOff x="1" y="0"/>
            <a:chExt cx="19999" cy="20000"/>
          </a:xfrm>
        </p:grpSpPr>
        <p:sp>
          <p:nvSpPr>
            <p:cNvPr id="92454"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55"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56"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57"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58"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59"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0"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1"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2"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3"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4"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5"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6"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67"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68"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69"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70"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71"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72"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73" name="Group 313"/>
          <p:cNvGrpSpPr>
            <a:grpSpLocks/>
          </p:cNvGrpSpPr>
          <p:nvPr/>
        </p:nvGrpSpPr>
        <p:grpSpPr bwMode="auto">
          <a:xfrm rot="10800000" flipH="1" flipV="1">
            <a:off x="4505325" y="2846388"/>
            <a:ext cx="608013" cy="427037"/>
            <a:chOff x="3380" y="1014"/>
            <a:chExt cx="481" cy="337"/>
          </a:xfrm>
        </p:grpSpPr>
        <p:sp>
          <p:nvSpPr>
            <p:cNvPr id="92474"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75"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76"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477"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78"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79"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480"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481"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482"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483" name="Group 323"/>
          <p:cNvGrpSpPr>
            <a:grpSpLocks/>
          </p:cNvGrpSpPr>
          <p:nvPr/>
        </p:nvGrpSpPr>
        <p:grpSpPr bwMode="auto">
          <a:xfrm rot="10800000" flipH="1" flipV="1">
            <a:off x="4476750" y="2736850"/>
            <a:ext cx="669925" cy="98425"/>
            <a:chOff x="3118" y="864"/>
            <a:chExt cx="530" cy="48"/>
          </a:xfrm>
        </p:grpSpPr>
        <p:sp>
          <p:nvSpPr>
            <p:cNvPr id="92484"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85"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2486"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2487" name="Group 327"/>
          <p:cNvGrpSpPr>
            <a:grpSpLocks/>
          </p:cNvGrpSpPr>
          <p:nvPr/>
        </p:nvGrpSpPr>
        <p:grpSpPr bwMode="auto">
          <a:xfrm rot="10800000" flipH="1" flipV="1">
            <a:off x="4633913" y="3068638"/>
            <a:ext cx="354012" cy="296862"/>
            <a:chOff x="3482" y="1024"/>
            <a:chExt cx="280" cy="236"/>
          </a:xfrm>
        </p:grpSpPr>
        <p:grpSp>
          <p:nvGrpSpPr>
            <p:cNvPr id="92488" name="Group 328"/>
            <p:cNvGrpSpPr>
              <a:grpSpLocks/>
            </p:cNvGrpSpPr>
            <p:nvPr/>
          </p:nvGrpSpPr>
          <p:grpSpPr bwMode="auto">
            <a:xfrm>
              <a:off x="3712" y="1202"/>
              <a:ext cx="50" cy="58"/>
              <a:chOff x="3726" y="878"/>
              <a:chExt cx="50" cy="58"/>
            </a:xfrm>
          </p:grpSpPr>
          <p:sp>
            <p:nvSpPr>
              <p:cNvPr id="92489"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90"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491" name="Group 331"/>
            <p:cNvGrpSpPr>
              <a:grpSpLocks/>
            </p:cNvGrpSpPr>
            <p:nvPr/>
          </p:nvGrpSpPr>
          <p:grpSpPr bwMode="auto">
            <a:xfrm>
              <a:off x="3484" y="1204"/>
              <a:ext cx="48" cy="56"/>
              <a:chOff x="3462" y="734"/>
              <a:chExt cx="48" cy="56"/>
            </a:xfrm>
          </p:grpSpPr>
          <p:sp>
            <p:nvSpPr>
              <p:cNvPr id="92492"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93"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494" name="Group 334"/>
            <p:cNvGrpSpPr>
              <a:grpSpLocks/>
            </p:cNvGrpSpPr>
            <p:nvPr/>
          </p:nvGrpSpPr>
          <p:grpSpPr bwMode="auto">
            <a:xfrm flipV="1">
              <a:off x="3710" y="1024"/>
              <a:ext cx="50" cy="58"/>
              <a:chOff x="3726" y="878"/>
              <a:chExt cx="50" cy="58"/>
            </a:xfrm>
          </p:grpSpPr>
          <p:sp>
            <p:nvSpPr>
              <p:cNvPr id="92495"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96"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497" name="Group 337"/>
            <p:cNvGrpSpPr>
              <a:grpSpLocks/>
            </p:cNvGrpSpPr>
            <p:nvPr/>
          </p:nvGrpSpPr>
          <p:grpSpPr bwMode="auto">
            <a:xfrm flipV="1">
              <a:off x="3482" y="1026"/>
              <a:ext cx="48" cy="56"/>
              <a:chOff x="3462" y="734"/>
              <a:chExt cx="48" cy="56"/>
            </a:xfrm>
          </p:grpSpPr>
          <p:sp>
            <p:nvSpPr>
              <p:cNvPr id="92498"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499"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2500"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1"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2"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3"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4"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5"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6"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7"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8"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09"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10"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12"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13" name="Group 353"/>
          <p:cNvGrpSpPr>
            <a:grpSpLocks/>
          </p:cNvGrpSpPr>
          <p:nvPr/>
        </p:nvGrpSpPr>
        <p:grpSpPr bwMode="auto">
          <a:xfrm>
            <a:off x="6488113" y="3478213"/>
            <a:ext cx="209550" cy="935037"/>
            <a:chOff x="1" y="-176"/>
            <a:chExt cx="19999" cy="20196"/>
          </a:xfrm>
        </p:grpSpPr>
        <p:grpSp>
          <p:nvGrpSpPr>
            <p:cNvPr id="92514" name="Group 354"/>
            <p:cNvGrpSpPr>
              <a:grpSpLocks/>
            </p:cNvGrpSpPr>
            <p:nvPr/>
          </p:nvGrpSpPr>
          <p:grpSpPr bwMode="auto">
            <a:xfrm>
              <a:off x="3713" y="17968"/>
              <a:ext cx="11736" cy="2052"/>
              <a:chOff x="0" y="0"/>
              <a:chExt cx="20000" cy="20216"/>
            </a:xfrm>
          </p:grpSpPr>
          <p:sp>
            <p:nvSpPr>
              <p:cNvPr id="92515"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16"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17"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18"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19"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0"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1"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2"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523" name="Group 363"/>
          <p:cNvGrpSpPr>
            <a:grpSpLocks/>
          </p:cNvGrpSpPr>
          <p:nvPr/>
        </p:nvGrpSpPr>
        <p:grpSpPr bwMode="auto">
          <a:xfrm>
            <a:off x="6905625" y="3459163"/>
            <a:ext cx="207963" cy="931862"/>
            <a:chOff x="1" y="-176"/>
            <a:chExt cx="19997" cy="20196"/>
          </a:xfrm>
        </p:grpSpPr>
        <p:grpSp>
          <p:nvGrpSpPr>
            <p:cNvPr id="92524" name="Group 364"/>
            <p:cNvGrpSpPr>
              <a:grpSpLocks/>
            </p:cNvGrpSpPr>
            <p:nvPr/>
          </p:nvGrpSpPr>
          <p:grpSpPr bwMode="auto">
            <a:xfrm>
              <a:off x="3713" y="17968"/>
              <a:ext cx="11615" cy="2052"/>
              <a:chOff x="0" y="0"/>
              <a:chExt cx="19998" cy="20216"/>
            </a:xfrm>
          </p:grpSpPr>
          <p:sp>
            <p:nvSpPr>
              <p:cNvPr id="92525"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6"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7"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28"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29"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0"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1"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2"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33"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4"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5"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536"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37"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2538"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2539"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2540"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1"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2"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3"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4"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5"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6"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47"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48" name="Group 388"/>
          <p:cNvGrpSpPr>
            <a:grpSpLocks/>
          </p:cNvGrpSpPr>
          <p:nvPr/>
        </p:nvGrpSpPr>
        <p:grpSpPr bwMode="auto">
          <a:xfrm>
            <a:off x="6823075" y="2682875"/>
            <a:ext cx="174625" cy="82550"/>
            <a:chOff x="0" y="0"/>
            <a:chExt cx="20000" cy="20000"/>
          </a:xfrm>
        </p:grpSpPr>
        <p:sp>
          <p:nvSpPr>
            <p:cNvPr id="92549"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0"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551" name="Group 391"/>
          <p:cNvGrpSpPr>
            <a:grpSpLocks/>
          </p:cNvGrpSpPr>
          <p:nvPr/>
        </p:nvGrpSpPr>
        <p:grpSpPr bwMode="auto">
          <a:xfrm>
            <a:off x="6627813" y="2682875"/>
            <a:ext cx="177800" cy="82550"/>
            <a:chOff x="0" y="0"/>
            <a:chExt cx="20000" cy="20000"/>
          </a:xfrm>
        </p:grpSpPr>
        <p:sp>
          <p:nvSpPr>
            <p:cNvPr id="92552"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3"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54"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5"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56" name="Group 396"/>
          <p:cNvGrpSpPr>
            <a:grpSpLocks/>
          </p:cNvGrpSpPr>
          <p:nvPr/>
        </p:nvGrpSpPr>
        <p:grpSpPr bwMode="auto">
          <a:xfrm>
            <a:off x="5975350" y="2176463"/>
            <a:ext cx="174625" cy="84137"/>
            <a:chOff x="0" y="0"/>
            <a:chExt cx="20000" cy="20000"/>
          </a:xfrm>
        </p:grpSpPr>
        <p:sp>
          <p:nvSpPr>
            <p:cNvPr id="92557"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58"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59"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0"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1"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2"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3"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4"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5"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6"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7"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8"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69"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0"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1"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2"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73" name="Group 413"/>
          <p:cNvGrpSpPr>
            <a:grpSpLocks/>
          </p:cNvGrpSpPr>
          <p:nvPr/>
        </p:nvGrpSpPr>
        <p:grpSpPr bwMode="auto">
          <a:xfrm>
            <a:off x="2524125" y="2019300"/>
            <a:ext cx="123825" cy="58738"/>
            <a:chOff x="0" y="0"/>
            <a:chExt cx="20000" cy="20000"/>
          </a:xfrm>
        </p:grpSpPr>
        <p:sp>
          <p:nvSpPr>
            <p:cNvPr id="92574"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5"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576" name="Group 416"/>
          <p:cNvGrpSpPr>
            <a:grpSpLocks/>
          </p:cNvGrpSpPr>
          <p:nvPr/>
        </p:nvGrpSpPr>
        <p:grpSpPr bwMode="auto">
          <a:xfrm>
            <a:off x="2386013" y="2019300"/>
            <a:ext cx="125412" cy="58738"/>
            <a:chOff x="0" y="0"/>
            <a:chExt cx="20000" cy="20000"/>
          </a:xfrm>
        </p:grpSpPr>
        <p:sp>
          <p:nvSpPr>
            <p:cNvPr id="92577"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78"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79"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0"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81" name="Group 421"/>
          <p:cNvGrpSpPr>
            <a:grpSpLocks/>
          </p:cNvGrpSpPr>
          <p:nvPr/>
        </p:nvGrpSpPr>
        <p:grpSpPr bwMode="auto">
          <a:xfrm>
            <a:off x="1938338" y="1663700"/>
            <a:ext cx="123825" cy="60325"/>
            <a:chOff x="0" y="0"/>
            <a:chExt cx="20000" cy="20000"/>
          </a:xfrm>
        </p:grpSpPr>
        <p:sp>
          <p:nvSpPr>
            <p:cNvPr id="92582"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3"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584"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5"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6"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7"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8"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89"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0"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1"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2"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3"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4"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5"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596" name="Group 436"/>
          <p:cNvGrpSpPr>
            <a:grpSpLocks/>
          </p:cNvGrpSpPr>
          <p:nvPr/>
        </p:nvGrpSpPr>
        <p:grpSpPr bwMode="auto">
          <a:xfrm>
            <a:off x="2586038" y="4578350"/>
            <a:ext cx="123825" cy="58738"/>
            <a:chOff x="0" y="0"/>
            <a:chExt cx="20000" cy="20000"/>
          </a:xfrm>
        </p:grpSpPr>
        <p:sp>
          <p:nvSpPr>
            <p:cNvPr id="92597"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598"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2599" name="Group 439"/>
          <p:cNvGrpSpPr>
            <a:grpSpLocks/>
          </p:cNvGrpSpPr>
          <p:nvPr/>
        </p:nvGrpSpPr>
        <p:grpSpPr bwMode="auto">
          <a:xfrm>
            <a:off x="2447925" y="4578350"/>
            <a:ext cx="125413" cy="58738"/>
            <a:chOff x="0" y="0"/>
            <a:chExt cx="20000" cy="20000"/>
          </a:xfrm>
        </p:grpSpPr>
        <p:sp>
          <p:nvSpPr>
            <p:cNvPr id="92600"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1"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02"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3"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09"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0"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1"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12"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3"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4"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5"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6"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7"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18"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19"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20"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21"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22"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23"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24"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625" name="Group 465"/>
          <p:cNvGrpSpPr>
            <a:grpSpLocks/>
          </p:cNvGrpSpPr>
          <p:nvPr/>
        </p:nvGrpSpPr>
        <p:grpSpPr bwMode="auto">
          <a:xfrm rot="10800000" flipV="1">
            <a:off x="7969250" y="3211513"/>
            <a:ext cx="608013" cy="427037"/>
            <a:chOff x="3380" y="1014"/>
            <a:chExt cx="481" cy="337"/>
          </a:xfrm>
        </p:grpSpPr>
        <p:sp>
          <p:nvSpPr>
            <p:cNvPr id="92626"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27"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28"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2629"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30"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31"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32"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33"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2634"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2635" name="Group 475"/>
          <p:cNvGrpSpPr>
            <a:grpSpLocks/>
          </p:cNvGrpSpPr>
          <p:nvPr/>
        </p:nvGrpSpPr>
        <p:grpSpPr bwMode="auto">
          <a:xfrm rot="10800000" flipV="1">
            <a:off x="7939088" y="3101975"/>
            <a:ext cx="669925" cy="98425"/>
            <a:chOff x="3118" y="864"/>
            <a:chExt cx="530" cy="48"/>
          </a:xfrm>
        </p:grpSpPr>
        <p:sp>
          <p:nvSpPr>
            <p:cNvPr id="92636"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37"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2638"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2639" name="Group 479"/>
          <p:cNvGrpSpPr>
            <a:grpSpLocks/>
          </p:cNvGrpSpPr>
          <p:nvPr/>
        </p:nvGrpSpPr>
        <p:grpSpPr bwMode="auto">
          <a:xfrm rot="10800000" flipV="1">
            <a:off x="8094663" y="3433763"/>
            <a:ext cx="354012" cy="296862"/>
            <a:chOff x="3482" y="1024"/>
            <a:chExt cx="280" cy="236"/>
          </a:xfrm>
        </p:grpSpPr>
        <p:grpSp>
          <p:nvGrpSpPr>
            <p:cNvPr id="92640" name="Group 480"/>
            <p:cNvGrpSpPr>
              <a:grpSpLocks/>
            </p:cNvGrpSpPr>
            <p:nvPr/>
          </p:nvGrpSpPr>
          <p:grpSpPr bwMode="auto">
            <a:xfrm>
              <a:off x="3712" y="1202"/>
              <a:ext cx="50" cy="58"/>
              <a:chOff x="3726" y="878"/>
              <a:chExt cx="50" cy="58"/>
            </a:xfrm>
          </p:grpSpPr>
          <p:sp>
            <p:nvSpPr>
              <p:cNvPr id="92641"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42"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643" name="Group 483"/>
            <p:cNvGrpSpPr>
              <a:grpSpLocks/>
            </p:cNvGrpSpPr>
            <p:nvPr/>
          </p:nvGrpSpPr>
          <p:grpSpPr bwMode="auto">
            <a:xfrm>
              <a:off x="3484" y="1204"/>
              <a:ext cx="48" cy="56"/>
              <a:chOff x="3462" y="734"/>
              <a:chExt cx="48" cy="56"/>
            </a:xfrm>
          </p:grpSpPr>
          <p:sp>
            <p:nvSpPr>
              <p:cNvPr id="92644"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45"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646" name="Group 486"/>
            <p:cNvGrpSpPr>
              <a:grpSpLocks/>
            </p:cNvGrpSpPr>
            <p:nvPr/>
          </p:nvGrpSpPr>
          <p:grpSpPr bwMode="auto">
            <a:xfrm flipV="1">
              <a:off x="3710" y="1024"/>
              <a:ext cx="50" cy="58"/>
              <a:chOff x="3726" y="878"/>
              <a:chExt cx="50" cy="58"/>
            </a:xfrm>
          </p:grpSpPr>
          <p:sp>
            <p:nvSpPr>
              <p:cNvPr id="92647"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48"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2649" name="Group 489"/>
            <p:cNvGrpSpPr>
              <a:grpSpLocks/>
            </p:cNvGrpSpPr>
            <p:nvPr/>
          </p:nvGrpSpPr>
          <p:grpSpPr bwMode="auto">
            <a:xfrm flipV="1">
              <a:off x="3482" y="1026"/>
              <a:ext cx="48" cy="56"/>
              <a:chOff x="3462" y="734"/>
              <a:chExt cx="48" cy="56"/>
            </a:xfrm>
          </p:grpSpPr>
          <p:sp>
            <p:nvSpPr>
              <p:cNvPr id="92650"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2651"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2652"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53"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2654"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C017E501-385E-AF4D-A029-280376B4C3A8}" type="slidenum">
              <a:rPr lang="en-US"/>
              <a:pPr/>
              <a:t>34</a:t>
            </a:fld>
            <a:endParaRPr lang="en-US"/>
          </a:p>
        </p:txBody>
      </p:sp>
      <p:sp>
        <p:nvSpPr>
          <p:cNvPr id="93186"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187"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3188"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3189"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3190"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191" name="Group 7"/>
          <p:cNvGrpSpPr>
            <a:grpSpLocks/>
          </p:cNvGrpSpPr>
          <p:nvPr/>
        </p:nvGrpSpPr>
        <p:grpSpPr bwMode="auto">
          <a:xfrm>
            <a:off x="1968500" y="1200150"/>
            <a:ext cx="715963" cy="355600"/>
            <a:chOff x="0" y="0"/>
            <a:chExt cx="20000" cy="20000"/>
          </a:xfrm>
        </p:grpSpPr>
        <p:sp>
          <p:nvSpPr>
            <p:cNvPr id="93192"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193"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194" name="Group 10"/>
          <p:cNvGrpSpPr>
            <a:grpSpLocks/>
          </p:cNvGrpSpPr>
          <p:nvPr/>
        </p:nvGrpSpPr>
        <p:grpSpPr bwMode="auto">
          <a:xfrm>
            <a:off x="1450975" y="1200150"/>
            <a:ext cx="1292225" cy="355600"/>
            <a:chOff x="1167" y="756"/>
            <a:chExt cx="814" cy="224"/>
          </a:xfrm>
        </p:grpSpPr>
        <p:sp>
          <p:nvSpPr>
            <p:cNvPr id="93195"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196"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197"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198"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199"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0"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1"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2"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3"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4"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5"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6"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7"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8"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09"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210" name="Group 26"/>
          <p:cNvGrpSpPr>
            <a:grpSpLocks/>
          </p:cNvGrpSpPr>
          <p:nvPr/>
        </p:nvGrpSpPr>
        <p:grpSpPr bwMode="auto">
          <a:xfrm>
            <a:off x="2286000" y="2582863"/>
            <a:ext cx="147638" cy="661987"/>
            <a:chOff x="1" y="-176"/>
            <a:chExt cx="19999" cy="20196"/>
          </a:xfrm>
        </p:grpSpPr>
        <p:grpSp>
          <p:nvGrpSpPr>
            <p:cNvPr id="93211" name="Group 27"/>
            <p:cNvGrpSpPr>
              <a:grpSpLocks/>
            </p:cNvGrpSpPr>
            <p:nvPr/>
          </p:nvGrpSpPr>
          <p:grpSpPr bwMode="auto">
            <a:xfrm>
              <a:off x="3713" y="17968"/>
              <a:ext cx="11736" cy="2052"/>
              <a:chOff x="0" y="0"/>
              <a:chExt cx="20000" cy="20216"/>
            </a:xfrm>
          </p:grpSpPr>
          <p:sp>
            <p:nvSpPr>
              <p:cNvPr id="93212"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3"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4"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15"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6"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7"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8"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19"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220" name="Group 36"/>
          <p:cNvGrpSpPr>
            <a:grpSpLocks/>
          </p:cNvGrpSpPr>
          <p:nvPr/>
        </p:nvGrpSpPr>
        <p:grpSpPr bwMode="auto">
          <a:xfrm>
            <a:off x="2576513" y="2581275"/>
            <a:ext cx="147637" cy="660400"/>
            <a:chOff x="1" y="-176"/>
            <a:chExt cx="19997" cy="20196"/>
          </a:xfrm>
        </p:grpSpPr>
        <p:grpSp>
          <p:nvGrpSpPr>
            <p:cNvPr id="93221" name="Group 37"/>
            <p:cNvGrpSpPr>
              <a:grpSpLocks/>
            </p:cNvGrpSpPr>
            <p:nvPr/>
          </p:nvGrpSpPr>
          <p:grpSpPr bwMode="auto">
            <a:xfrm>
              <a:off x="3713" y="17968"/>
              <a:ext cx="11615" cy="2052"/>
              <a:chOff x="0" y="0"/>
              <a:chExt cx="19998" cy="20216"/>
            </a:xfrm>
          </p:grpSpPr>
          <p:sp>
            <p:nvSpPr>
              <p:cNvPr id="93222"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3"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4"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25"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6"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7"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8"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29"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30"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1"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2"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3"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4"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5"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36"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37"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238" name="Group 54"/>
          <p:cNvGrpSpPr>
            <a:grpSpLocks/>
          </p:cNvGrpSpPr>
          <p:nvPr/>
        </p:nvGrpSpPr>
        <p:grpSpPr bwMode="auto">
          <a:xfrm>
            <a:off x="1763713" y="2540000"/>
            <a:ext cx="52387" cy="47625"/>
            <a:chOff x="1" y="0"/>
            <a:chExt cx="19999" cy="20000"/>
          </a:xfrm>
        </p:grpSpPr>
        <p:sp>
          <p:nvSpPr>
            <p:cNvPr id="93239"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0"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241" name="Group 57"/>
          <p:cNvGrpSpPr>
            <a:grpSpLocks/>
          </p:cNvGrpSpPr>
          <p:nvPr/>
        </p:nvGrpSpPr>
        <p:grpSpPr bwMode="auto">
          <a:xfrm>
            <a:off x="1692275" y="2540000"/>
            <a:ext cx="52388" cy="47625"/>
            <a:chOff x="1" y="0"/>
            <a:chExt cx="19999" cy="20000"/>
          </a:xfrm>
        </p:grpSpPr>
        <p:sp>
          <p:nvSpPr>
            <p:cNvPr id="93242"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3"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44"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5"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6"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7"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8"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49"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0"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251"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2"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3"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4"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5"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256"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7"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8"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59"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60"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261"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62"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263" name="Group 79"/>
          <p:cNvGrpSpPr>
            <a:grpSpLocks/>
          </p:cNvGrpSpPr>
          <p:nvPr/>
        </p:nvGrpSpPr>
        <p:grpSpPr bwMode="auto">
          <a:xfrm rot="16200000" flipV="1">
            <a:off x="929481" y="3059907"/>
            <a:ext cx="46037" cy="44450"/>
            <a:chOff x="0" y="2"/>
            <a:chExt cx="20000" cy="19996"/>
          </a:xfrm>
        </p:grpSpPr>
        <p:sp>
          <p:nvSpPr>
            <p:cNvPr id="93264"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65"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66"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267" name="Group 83"/>
          <p:cNvGrpSpPr>
            <a:grpSpLocks/>
          </p:cNvGrpSpPr>
          <p:nvPr/>
        </p:nvGrpSpPr>
        <p:grpSpPr bwMode="auto">
          <a:xfrm rot="16200000" flipV="1">
            <a:off x="1059656" y="3063082"/>
            <a:ext cx="46037" cy="38100"/>
            <a:chOff x="0" y="4"/>
            <a:chExt cx="20000" cy="19992"/>
          </a:xfrm>
        </p:grpSpPr>
        <p:sp>
          <p:nvSpPr>
            <p:cNvPr id="93268"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69"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70"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71"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272" name="Group 88"/>
          <p:cNvGrpSpPr>
            <a:grpSpLocks/>
          </p:cNvGrpSpPr>
          <p:nvPr/>
        </p:nvGrpSpPr>
        <p:grpSpPr bwMode="auto">
          <a:xfrm flipH="1">
            <a:off x="1222375" y="2730500"/>
            <a:ext cx="196850" cy="392113"/>
            <a:chOff x="616" y="2283"/>
            <a:chExt cx="144" cy="276"/>
          </a:xfrm>
        </p:grpSpPr>
        <p:sp>
          <p:nvSpPr>
            <p:cNvPr id="93273"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74"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75"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76"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277" name="Group 93"/>
          <p:cNvGrpSpPr>
            <a:grpSpLocks/>
          </p:cNvGrpSpPr>
          <p:nvPr/>
        </p:nvGrpSpPr>
        <p:grpSpPr bwMode="auto">
          <a:xfrm>
            <a:off x="746125" y="2998788"/>
            <a:ext cx="39688" cy="34925"/>
            <a:chOff x="1" y="0"/>
            <a:chExt cx="19999" cy="20000"/>
          </a:xfrm>
        </p:grpSpPr>
        <p:sp>
          <p:nvSpPr>
            <p:cNvPr id="93278"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79"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280" name="Group 96"/>
          <p:cNvGrpSpPr>
            <a:grpSpLocks/>
          </p:cNvGrpSpPr>
          <p:nvPr/>
        </p:nvGrpSpPr>
        <p:grpSpPr bwMode="auto">
          <a:xfrm>
            <a:off x="692150" y="2998788"/>
            <a:ext cx="39688" cy="34925"/>
            <a:chOff x="1" y="0"/>
            <a:chExt cx="19999" cy="20000"/>
          </a:xfrm>
        </p:grpSpPr>
        <p:sp>
          <p:nvSpPr>
            <p:cNvPr id="93281"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2"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283"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4"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5"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6"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7"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8"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89"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0"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1"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2"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3"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4"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5"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296" name="Group 112"/>
          <p:cNvGrpSpPr>
            <a:grpSpLocks/>
          </p:cNvGrpSpPr>
          <p:nvPr/>
        </p:nvGrpSpPr>
        <p:grpSpPr bwMode="auto">
          <a:xfrm>
            <a:off x="2032000" y="3759200"/>
            <a:ext cx="652463" cy="355600"/>
            <a:chOff x="0" y="0"/>
            <a:chExt cx="20000" cy="20000"/>
          </a:xfrm>
        </p:grpSpPr>
        <p:sp>
          <p:nvSpPr>
            <p:cNvPr id="93297"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298"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299" name="Group 115"/>
          <p:cNvGrpSpPr>
            <a:grpSpLocks/>
          </p:cNvGrpSpPr>
          <p:nvPr/>
        </p:nvGrpSpPr>
        <p:grpSpPr bwMode="auto">
          <a:xfrm>
            <a:off x="1450975" y="3759200"/>
            <a:ext cx="1292225" cy="355600"/>
            <a:chOff x="1008" y="956"/>
            <a:chExt cx="907" cy="250"/>
          </a:xfrm>
        </p:grpSpPr>
        <p:sp>
          <p:nvSpPr>
            <p:cNvPr id="93300"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1"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02"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3"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4"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5"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6"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7"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8"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09"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0"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1"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2"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313" name="Group 129"/>
          <p:cNvGrpSpPr>
            <a:grpSpLocks/>
          </p:cNvGrpSpPr>
          <p:nvPr/>
        </p:nvGrpSpPr>
        <p:grpSpPr bwMode="auto">
          <a:xfrm>
            <a:off x="2349500" y="5141913"/>
            <a:ext cx="147638" cy="661987"/>
            <a:chOff x="1" y="-176"/>
            <a:chExt cx="19999" cy="20196"/>
          </a:xfrm>
        </p:grpSpPr>
        <p:grpSp>
          <p:nvGrpSpPr>
            <p:cNvPr id="93314" name="Group 130"/>
            <p:cNvGrpSpPr>
              <a:grpSpLocks/>
            </p:cNvGrpSpPr>
            <p:nvPr/>
          </p:nvGrpSpPr>
          <p:grpSpPr bwMode="auto">
            <a:xfrm>
              <a:off x="3713" y="17968"/>
              <a:ext cx="11736" cy="2052"/>
              <a:chOff x="0" y="0"/>
              <a:chExt cx="20000" cy="20216"/>
            </a:xfrm>
          </p:grpSpPr>
          <p:sp>
            <p:nvSpPr>
              <p:cNvPr id="93315"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6"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7"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18"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19"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0"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1"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2"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323" name="Group 139"/>
          <p:cNvGrpSpPr>
            <a:grpSpLocks/>
          </p:cNvGrpSpPr>
          <p:nvPr/>
        </p:nvGrpSpPr>
        <p:grpSpPr bwMode="auto">
          <a:xfrm>
            <a:off x="2635250" y="5143500"/>
            <a:ext cx="147638" cy="660400"/>
            <a:chOff x="1" y="-176"/>
            <a:chExt cx="19997" cy="20196"/>
          </a:xfrm>
        </p:grpSpPr>
        <p:grpSp>
          <p:nvGrpSpPr>
            <p:cNvPr id="93324" name="Group 140"/>
            <p:cNvGrpSpPr>
              <a:grpSpLocks/>
            </p:cNvGrpSpPr>
            <p:nvPr/>
          </p:nvGrpSpPr>
          <p:grpSpPr bwMode="auto">
            <a:xfrm>
              <a:off x="3713" y="17968"/>
              <a:ext cx="11615" cy="2052"/>
              <a:chOff x="0" y="0"/>
              <a:chExt cx="19998" cy="20216"/>
            </a:xfrm>
          </p:grpSpPr>
          <p:sp>
            <p:nvSpPr>
              <p:cNvPr id="93325"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6"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7"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28"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29"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0"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1"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2"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33"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4"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5"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6"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37"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38"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339" name="Group 155"/>
          <p:cNvGrpSpPr>
            <a:grpSpLocks/>
          </p:cNvGrpSpPr>
          <p:nvPr/>
        </p:nvGrpSpPr>
        <p:grpSpPr bwMode="auto">
          <a:xfrm>
            <a:off x="1824038" y="5099050"/>
            <a:ext cx="52387" cy="47625"/>
            <a:chOff x="1" y="0"/>
            <a:chExt cx="19999" cy="20000"/>
          </a:xfrm>
        </p:grpSpPr>
        <p:sp>
          <p:nvSpPr>
            <p:cNvPr id="93340"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1"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342" name="Group 158"/>
          <p:cNvGrpSpPr>
            <a:grpSpLocks/>
          </p:cNvGrpSpPr>
          <p:nvPr/>
        </p:nvGrpSpPr>
        <p:grpSpPr bwMode="auto">
          <a:xfrm>
            <a:off x="1752600" y="5099050"/>
            <a:ext cx="52388" cy="47625"/>
            <a:chOff x="1" y="0"/>
            <a:chExt cx="19999" cy="20000"/>
          </a:xfrm>
        </p:grpSpPr>
        <p:sp>
          <p:nvSpPr>
            <p:cNvPr id="93343"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4"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45"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6"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7"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8"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49"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50"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51"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352"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353" name="Group 169"/>
          <p:cNvGrpSpPr>
            <a:grpSpLocks/>
          </p:cNvGrpSpPr>
          <p:nvPr/>
        </p:nvGrpSpPr>
        <p:grpSpPr bwMode="auto">
          <a:xfrm rot="16200000" flipV="1">
            <a:off x="973931" y="5618957"/>
            <a:ext cx="46037" cy="44450"/>
            <a:chOff x="0" y="2"/>
            <a:chExt cx="20000" cy="19996"/>
          </a:xfrm>
        </p:grpSpPr>
        <p:sp>
          <p:nvSpPr>
            <p:cNvPr id="93354"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55"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56"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357" name="Group 173"/>
          <p:cNvGrpSpPr>
            <a:grpSpLocks/>
          </p:cNvGrpSpPr>
          <p:nvPr/>
        </p:nvGrpSpPr>
        <p:grpSpPr bwMode="auto">
          <a:xfrm rot="16200000" flipV="1">
            <a:off x="1104106" y="5622132"/>
            <a:ext cx="46037" cy="38100"/>
            <a:chOff x="0" y="4"/>
            <a:chExt cx="20000" cy="19992"/>
          </a:xfrm>
        </p:grpSpPr>
        <p:sp>
          <p:nvSpPr>
            <p:cNvPr id="93358"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59"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60"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61"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362" name="Group 178"/>
          <p:cNvGrpSpPr>
            <a:grpSpLocks/>
          </p:cNvGrpSpPr>
          <p:nvPr/>
        </p:nvGrpSpPr>
        <p:grpSpPr bwMode="auto">
          <a:xfrm flipH="1">
            <a:off x="1266825" y="5289550"/>
            <a:ext cx="196850" cy="392113"/>
            <a:chOff x="616" y="2283"/>
            <a:chExt cx="144" cy="276"/>
          </a:xfrm>
        </p:grpSpPr>
        <p:sp>
          <p:nvSpPr>
            <p:cNvPr id="93363"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64"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65"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66"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367" name="Group 183"/>
          <p:cNvGrpSpPr>
            <a:grpSpLocks/>
          </p:cNvGrpSpPr>
          <p:nvPr/>
        </p:nvGrpSpPr>
        <p:grpSpPr bwMode="auto">
          <a:xfrm>
            <a:off x="790575" y="5557838"/>
            <a:ext cx="39688" cy="34925"/>
            <a:chOff x="1" y="0"/>
            <a:chExt cx="19999" cy="20000"/>
          </a:xfrm>
        </p:grpSpPr>
        <p:sp>
          <p:nvSpPr>
            <p:cNvPr id="93368"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69"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370" name="Group 186"/>
          <p:cNvGrpSpPr>
            <a:grpSpLocks/>
          </p:cNvGrpSpPr>
          <p:nvPr/>
        </p:nvGrpSpPr>
        <p:grpSpPr bwMode="auto">
          <a:xfrm>
            <a:off x="736600" y="5557838"/>
            <a:ext cx="39688" cy="34925"/>
            <a:chOff x="1" y="0"/>
            <a:chExt cx="19999" cy="20000"/>
          </a:xfrm>
        </p:grpSpPr>
        <p:sp>
          <p:nvSpPr>
            <p:cNvPr id="93371"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2"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73"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4"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5"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6"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7"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8"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79"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0"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1"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2"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3"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4"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5"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6"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387" name="Group 203"/>
          <p:cNvGrpSpPr>
            <a:grpSpLocks/>
          </p:cNvGrpSpPr>
          <p:nvPr/>
        </p:nvGrpSpPr>
        <p:grpSpPr bwMode="auto">
          <a:xfrm flipH="1">
            <a:off x="3398838" y="5097463"/>
            <a:ext cx="71437" cy="68262"/>
            <a:chOff x="3913" y="2593"/>
            <a:chExt cx="155" cy="151"/>
          </a:xfrm>
        </p:grpSpPr>
        <p:sp>
          <p:nvSpPr>
            <p:cNvPr id="93388"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89"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390" name="Group 206"/>
          <p:cNvGrpSpPr>
            <a:grpSpLocks/>
          </p:cNvGrpSpPr>
          <p:nvPr/>
        </p:nvGrpSpPr>
        <p:grpSpPr bwMode="auto">
          <a:xfrm flipH="1">
            <a:off x="3403600" y="4989513"/>
            <a:ext cx="69850" cy="69850"/>
            <a:chOff x="3913" y="2593"/>
            <a:chExt cx="155" cy="151"/>
          </a:xfrm>
        </p:grpSpPr>
        <p:sp>
          <p:nvSpPr>
            <p:cNvPr id="93391"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2"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393"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4"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5"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6"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7"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8"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399"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00"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1"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2"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3"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4"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5"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06" name="Group 222"/>
          <p:cNvGrpSpPr>
            <a:grpSpLocks/>
          </p:cNvGrpSpPr>
          <p:nvPr/>
        </p:nvGrpSpPr>
        <p:grpSpPr bwMode="auto">
          <a:xfrm>
            <a:off x="1236663" y="4783138"/>
            <a:ext cx="71437" cy="68262"/>
            <a:chOff x="3913" y="2593"/>
            <a:chExt cx="155" cy="151"/>
          </a:xfrm>
        </p:grpSpPr>
        <p:sp>
          <p:nvSpPr>
            <p:cNvPr id="93407"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08"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409" name="Group 225"/>
          <p:cNvGrpSpPr>
            <a:grpSpLocks/>
          </p:cNvGrpSpPr>
          <p:nvPr/>
        </p:nvGrpSpPr>
        <p:grpSpPr bwMode="auto">
          <a:xfrm>
            <a:off x="1233488" y="4675188"/>
            <a:ext cx="69850" cy="69850"/>
            <a:chOff x="3913" y="2593"/>
            <a:chExt cx="155" cy="151"/>
          </a:xfrm>
        </p:grpSpPr>
        <p:sp>
          <p:nvSpPr>
            <p:cNvPr id="93410"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1"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12"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3"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4"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5"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6"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7"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18"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19"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20"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21"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22"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23"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24"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25" name="Group 241"/>
          <p:cNvGrpSpPr>
            <a:grpSpLocks/>
          </p:cNvGrpSpPr>
          <p:nvPr/>
        </p:nvGrpSpPr>
        <p:grpSpPr bwMode="auto">
          <a:xfrm>
            <a:off x="5991225" y="1525588"/>
            <a:ext cx="901700" cy="501650"/>
            <a:chOff x="0" y="0"/>
            <a:chExt cx="20000" cy="20000"/>
          </a:xfrm>
        </p:grpSpPr>
        <p:sp>
          <p:nvSpPr>
            <p:cNvPr id="93426"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27"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428" name="Group 244"/>
          <p:cNvGrpSpPr>
            <a:grpSpLocks/>
          </p:cNvGrpSpPr>
          <p:nvPr/>
        </p:nvGrpSpPr>
        <p:grpSpPr bwMode="auto">
          <a:xfrm>
            <a:off x="5108575" y="1525588"/>
            <a:ext cx="1825625" cy="501650"/>
            <a:chOff x="1008" y="956"/>
            <a:chExt cx="907" cy="250"/>
          </a:xfrm>
        </p:grpSpPr>
        <p:sp>
          <p:nvSpPr>
            <p:cNvPr id="93429"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0"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31"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2"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3"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4"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5"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6"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7"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8"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39"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0"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1"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2"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3"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4"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5"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46"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3447" name="Group 263"/>
          <p:cNvGrpSpPr>
            <a:grpSpLocks/>
          </p:cNvGrpSpPr>
          <p:nvPr/>
        </p:nvGrpSpPr>
        <p:grpSpPr bwMode="auto">
          <a:xfrm>
            <a:off x="5735638" y="3419475"/>
            <a:ext cx="74612" cy="66675"/>
            <a:chOff x="1" y="0"/>
            <a:chExt cx="19999" cy="20000"/>
          </a:xfrm>
        </p:grpSpPr>
        <p:sp>
          <p:nvSpPr>
            <p:cNvPr id="93448"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49"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450" name="Group 266"/>
          <p:cNvGrpSpPr>
            <a:grpSpLocks/>
          </p:cNvGrpSpPr>
          <p:nvPr/>
        </p:nvGrpSpPr>
        <p:grpSpPr bwMode="auto">
          <a:xfrm>
            <a:off x="5635625" y="3419475"/>
            <a:ext cx="73025" cy="66675"/>
            <a:chOff x="1" y="0"/>
            <a:chExt cx="19999" cy="20000"/>
          </a:xfrm>
        </p:grpSpPr>
        <p:sp>
          <p:nvSpPr>
            <p:cNvPr id="93451"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2"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53"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4"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5"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6"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7"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8"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59"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60" name="Group 276"/>
          <p:cNvGrpSpPr>
            <a:grpSpLocks/>
          </p:cNvGrpSpPr>
          <p:nvPr/>
        </p:nvGrpSpPr>
        <p:grpSpPr bwMode="auto">
          <a:xfrm rot="16200000" flipV="1">
            <a:off x="4559300" y="4152901"/>
            <a:ext cx="65087" cy="61912"/>
            <a:chOff x="0" y="2"/>
            <a:chExt cx="20000" cy="19996"/>
          </a:xfrm>
        </p:grpSpPr>
        <p:sp>
          <p:nvSpPr>
            <p:cNvPr id="93461"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62"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63"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64" name="Group 280"/>
          <p:cNvGrpSpPr>
            <a:grpSpLocks/>
          </p:cNvGrpSpPr>
          <p:nvPr/>
        </p:nvGrpSpPr>
        <p:grpSpPr bwMode="auto">
          <a:xfrm rot="16200000" flipV="1">
            <a:off x="4743450" y="4156076"/>
            <a:ext cx="65087" cy="55562"/>
            <a:chOff x="0" y="4"/>
            <a:chExt cx="20000" cy="19992"/>
          </a:xfrm>
        </p:grpSpPr>
        <p:sp>
          <p:nvSpPr>
            <p:cNvPr id="93465"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66"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67"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68"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69" name="Group 285"/>
          <p:cNvGrpSpPr>
            <a:grpSpLocks/>
          </p:cNvGrpSpPr>
          <p:nvPr/>
        </p:nvGrpSpPr>
        <p:grpSpPr bwMode="auto">
          <a:xfrm flipH="1">
            <a:off x="4972050" y="3687763"/>
            <a:ext cx="279400" cy="554037"/>
            <a:chOff x="616" y="2283"/>
            <a:chExt cx="144" cy="276"/>
          </a:xfrm>
        </p:grpSpPr>
        <p:sp>
          <p:nvSpPr>
            <p:cNvPr id="93470"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71"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72"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73"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474" name="Group 290"/>
          <p:cNvGrpSpPr>
            <a:grpSpLocks/>
          </p:cNvGrpSpPr>
          <p:nvPr/>
        </p:nvGrpSpPr>
        <p:grpSpPr bwMode="auto">
          <a:xfrm>
            <a:off x="4300538" y="4065588"/>
            <a:ext cx="55562" cy="50800"/>
            <a:chOff x="1" y="0"/>
            <a:chExt cx="19999" cy="20000"/>
          </a:xfrm>
        </p:grpSpPr>
        <p:sp>
          <p:nvSpPr>
            <p:cNvPr id="93475"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76"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477" name="Group 293"/>
          <p:cNvGrpSpPr>
            <a:grpSpLocks/>
          </p:cNvGrpSpPr>
          <p:nvPr/>
        </p:nvGrpSpPr>
        <p:grpSpPr bwMode="auto">
          <a:xfrm>
            <a:off x="4225925" y="4065588"/>
            <a:ext cx="55563" cy="50800"/>
            <a:chOff x="1" y="0"/>
            <a:chExt cx="19999" cy="20000"/>
          </a:xfrm>
        </p:grpSpPr>
        <p:sp>
          <p:nvSpPr>
            <p:cNvPr id="93478"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79"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480"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1"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2"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3"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4"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5"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6"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7"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8"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89"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90"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1"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2"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93"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4"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5"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496"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497" name="Group 313"/>
          <p:cNvGrpSpPr>
            <a:grpSpLocks/>
          </p:cNvGrpSpPr>
          <p:nvPr/>
        </p:nvGrpSpPr>
        <p:grpSpPr bwMode="auto">
          <a:xfrm rot="10800000" flipH="1" flipV="1">
            <a:off x="4505325" y="2846388"/>
            <a:ext cx="608013" cy="427037"/>
            <a:chOff x="3380" y="1014"/>
            <a:chExt cx="481" cy="337"/>
          </a:xfrm>
        </p:grpSpPr>
        <p:sp>
          <p:nvSpPr>
            <p:cNvPr id="93498"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499"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00"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01"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02"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03"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04"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05"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506"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07" name="Group 323"/>
          <p:cNvGrpSpPr>
            <a:grpSpLocks/>
          </p:cNvGrpSpPr>
          <p:nvPr/>
        </p:nvGrpSpPr>
        <p:grpSpPr bwMode="auto">
          <a:xfrm rot="10800000" flipH="1" flipV="1">
            <a:off x="4476750" y="2736850"/>
            <a:ext cx="669925" cy="98425"/>
            <a:chOff x="3118" y="864"/>
            <a:chExt cx="530" cy="48"/>
          </a:xfrm>
        </p:grpSpPr>
        <p:sp>
          <p:nvSpPr>
            <p:cNvPr id="93508"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09"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510"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3511" name="Group 327"/>
          <p:cNvGrpSpPr>
            <a:grpSpLocks/>
          </p:cNvGrpSpPr>
          <p:nvPr/>
        </p:nvGrpSpPr>
        <p:grpSpPr bwMode="auto">
          <a:xfrm rot="10800000" flipH="1" flipV="1">
            <a:off x="4633913" y="3068638"/>
            <a:ext cx="354012" cy="296862"/>
            <a:chOff x="3482" y="1024"/>
            <a:chExt cx="280" cy="236"/>
          </a:xfrm>
        </p:grpSpPr>
        <p:grpSp>
          <p:nvGrpSpPr>
            <p:cNvPr id="93512" name="Group 328"/>
            <p:cNvGrpSpPr>
              <a:grpSpLocks/>
            </p:cNvGrpSpPr>
            <p:nvPr/>
          </p:nvGrpSpPr>
          <p:grpSpPr bwMode="auto">
            <a:xfrm>
              <a:off x="3712" y="1202"/>
              <a:ext cx="50" cy="58"/>
              <a:chOff x="3726" y="878"/>
              <a:chExt cx="50" cy="58"/>
            </a:xfrm>
          </p:grpSpPr>
          <p:sp>
            <p:nvSpPr>
              <p:cNvPr id="93513"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14"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515" name="Group 331"/>
            <p:cNvGrpSpPr>
              <a:grpSpLocks/>
            </p:cNvGrpSpPr>
            <p:nvPr/>
          </p:nvGrpSpPr>
          <p:grpSpPr bwMode="auto">
            <a:xfrm>
              <a:off x="3484" y="1204"/>
              <a:ext cx="48" cy="56"/>
              <a:chOff x="3462" y="734"/>
              <a:chExt cx="48" cy="56"/>
            </a:xfrm>
          </p:grpSpPr>
          <p:sp>
            <p:nvSpPr>
              <p:cNvPr id="93516"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17"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518" name="Group 334"/>
            <p:cNvGrpSpPr>
              <a:grpSpLocks/>
            </p:cNvGrpSpPr>
            <p:nvPr/>
          </p:nvGrpSpPr>
          <p:grpSpPr bwMode="auto">
            <a:xfrm flipV="1">
              <a:off x="3710" y="1024"/>
              <a:ext cx="50" cy="58"/>
              <a:chOff x="3726" y="878"/>
              <a:chExt cx="50" cy="58"/>
            </a:xfrm>
          </p:grpSpPr>
          <p:sp>
            <p:nvSpPr>
              <p:cNvPr id="93519"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20"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521" name="Group 337"/>
            <p:cNvGrpSpPr>
              <a:grpSpLocks/>
            </p:cNvGrpSpPr>
            <p:nvPr/>
          </p:nvGrpSpPr>
          <p:grpSpPr bwMode="auto">
            <a:xfrm flipV="1">
              <a:off x="3482" y="1026"/>
              <a:ext cx="48" cy="56"/>
              <a:chOff x="3462" y="734"/>
              <a:chExt cx="48" cy="56"/>
            </a:xfrm>
          </p:grpSpPr>
          <p:sp>
            <p:nvSpPr>
              <p:cNvPr id="93522"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23"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3524"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25"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26"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27"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28"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29"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0"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1"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2"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3"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4"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36"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37" name="Group 353"/>
          <p:cNvGrpSpPr>
            <a:grpSpLocks/>
          </p:cNvGrpSpPr>
          <p:nvPr/>
        </p:nvGrpSpPr>
        <p:grpSpPr bwMode="auto">
          <a:xfrm>
            <a:off x="6488113" y="3478213"/>
            <a:ext cx="209550" cy="935037"/>
            <a:chOff x="1" y="-176"/>
            <a:chExt cx="19999" cy="20196"/>
          </a:xfrm>
        </p:grpSpPr>
        <p:grpSp>
          <p:nvGrpSpPr>
            <p:cNvPr id="93538" name="Group 354"/>
            <p:cNvGrpSpPr>
              <a:grpSpLocks/>
            </p:cNvGrpSpPr>
            <p:nvPr/>
          </p:nvGrpSpPr>
          <p:grpSpPr bwMode="auto">
            <a:xfrm>
              <a:off x="3713" y="17968"/>
              <a:ext cx="11736" cy="2052"/>
              <a:chOff x="0" y="0"/>
              <a:chExt cx="20000" cy="20216"/>
            </a:xfrm>
          </p:grpSpPr>
          <p:sp>
            <p:nvSpPr>
              <p:cNvPr id="93539"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0"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1"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42"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3"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4"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5"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46"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547" name="Group 363"/>
          <p:cNvGrpSpPr>
            <a:grpSpLocks/>
          </p:cNvGrpSpPr>
          <p:nvPr/>
        </p:nvGrpSpPr>
        <p:grpSpPr bwMode="auto">
          <a:xfrm>
            <a:off x="6905625" y="3459163"/>
            <a:ext cx="207963" cy="931862"/>
            <a:chOff x="1" y="-176"/>
            <a:chExt cx="19997" cy="20196"/>
          </a:xfrm>
        </p:grpSpPr>
        <p:grpSp>
          <p:nvGrpSpPr>
            <p:cNvPr id="93548" name="Group 364"/>
            <p:cNvGrpSpPr>
              <a:grpSpLocks/>
            </p:cNvGrpSpPr>
            <p:nvPr/>
          </p:nvGrpSpPr>
          <p:grpSpPr bwMode="auto">
            <a:xfrm>
              <a:off x="3713" y="17968"/>
              <a:ext cx="11615" cy="2052"/>
              <a:chOff x="0" y="0"/>
              <a:chExt cx="19998" cy="20216"/>
            </a:xfrm>
          </p:grpSpPr>
          <p:sp>
            <p:nvSpPr>
              <p:cNvPr id="93549"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0"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1"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52"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3"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4"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5"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6"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57"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8"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59"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560"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1"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3562"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3563"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3564"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5"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6"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7"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8"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69"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70"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71"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72" name="Group 388"/>
          <p:cNvGrpSpPr>
            <a:grpSpLocks/>
          </p:cNvGrpSpPr>
          <p:nvPr/>
        </p:nvGrpSpPr>
        <p:grpSpPr bwMode="auto">
          <a:xfrm>
            <a:off x="6823075" y="2682875"/>
            <a:ext cx="174625" cy="82550"/>
            <a:chOff x="0" y="0"/>
            <a:chExt cx="20000" cy="20000"/>
          </a:xfrm>
        </p:grpSpPr>
        <p:sp>
          <p:nvSpPr>
            <p:cNvPr id="93573"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74"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575" name="Group 391"/>
          <p:cNvGrpSpPr>
            <a:grpSpLocks/>
          </p:cNvGrpSpPr>
          <p:nvPr/>
        </p:nvGrpSpPr>
        <p:grpSpPr bwMode="auto">
          <a:xfrm>
            <a:off x="6627813" y="2682875"/>
            <a:ext cx="177800" cy="82550"/>
            <a:chOff x="0" y="0"/>
            <a:chExt cx="20000" cy="20000"/>
          </a:xfrm>
        </p:grpSpPr>
        <p:sp>
          <p:nvSpPr>
            <p:cNvPr id="93576"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77"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78"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79"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80" name="Group 396"/>
          <p:cNvGrpSpPr>
            <a:grpSpLocks/>
          </p:cNvGrpSpPr>
          <p:nvPr/>
        </p:nvGrpSpPr>
        <p:grpSpPr bwMode="auto">
          <a:xfrm>
            <a:off x="5975350" y="2176463"/>
            <a:ext cx="174625" cy="84137"/>
            <a:chOff x="0" y="0"/>
            <a:chExt cx="20000" cy="20000"/>
          </a:xfrm>
        </p:grpSpPr>
        <p:sp>
          <p:nvSpPr>
            <p:cNvPr id="93581"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2"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583"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4"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5"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6"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7"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8"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89"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0"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1"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2"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3"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4"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5"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6"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597" name="Group 413"/>
          <p:cNvGrpSpPr>
            <a:grpSpLocks/>
          </p:cNvGrpSpPr>
          <p:nvPr/>
        </p:nvGrpSpPr>
        <p:grpSpPr bwMode="auto">
          <a:xfrm>
            <a:off x="2524125" y="2019300"/>
            <a:ext cx="123825" cy="58738"/>
            <a:chOff x="0" y="0"/>
            <a:chExt cx="20000" cy="20000"/>
          </a:xfrm>
        </p:grpSpPr>
        <p:sp>
          <p:nvSpPr>
            <p:cNvPr id="93598"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599"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600" name="Group 416"/>
          <p:cNvGrpSpPr>
            <a:grpSpLocks/>
          </p:cNvGrpSpPr>
          <p:nvPr/>
        </p:nvGrpSpPr>
        <p:grpSpPr bwMode="auto">
          <a:xfrm>
            <a:off x="2386013" y="2019300"/>
            <a:ext cx="125412" cy="58738"/>
            <a:chOff x="0" y="0"/>
            <a:chExt cx="20000" cy="20000"/>
          </a:xfrm>
        </p:grpSpPr>
        <p:sp>
          <p:nvSpPr>
            <p:cNvPr id="93601"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2"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03"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4"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05" name="Group 421"/>
          <p:cNvGrpSpPr>
            <a:grpSpLocks/>
          </p:cNvGrpSpPr>
          <p:nvPr/>
        </p:nvGrpSpPr>
        <p:grpSpPr bwMode="auto">
          <a:xfrm>
            <a:off x="1938338" y="1663700"/>
            <a:ext cx="123825" cy="60325"/>
            <a:chOff x="0" y="0"/>
            <a:chExt cx="20000" cy="20000"/>
          </a:xfrm>
        </p:grpSpPr>
        <p:sp>
          <p:nvSpPr>
            <p:cNvPr id="93606"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7"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08"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09"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0"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1"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2"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3"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4"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5"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6"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7"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8"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19"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20" name="Group 436"/>
          <p:cNvGrpSpPr>
            <a:grpSpLocks/>
          </p:cNvGrpSpPr>
          <p:nvPr/>
        </p:nvGrpSpPr>
        <p:grpSpPr bwMode="auto">
          <a:xfrm>
            <a:off x="2586038" y="4578350"/>
            <a:ext cx="123825" cy="58738"/>
            <a:chOff x="0" y="0"/>
            <a:chExt cx="20000" cy="20000"/>
          </a:xfrm>
        </p:grpSpPr>
        <p:sp>
          <p:nvSpPr>
            <p:cNvPr id="93621"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2"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3623" name="Group 439"/>
          <p:cNvGrpSpPr>
            <a:grpSpLocks/>
          </p:cNvGrpSpPr>
          <p:nvPr/>
        </p:nvGrpSpPr>
        <p:grpSpPr bwMode="auto">
          <a:xfrm>
            <a:off x="2447925" y="4578350"/>
            <a:ext cx="125413" cy="58738"/>
            <a:chOff x="0" y="0"/>
            <a:chExt cx="20000" cy="20000"/>
          </a:xfrm>
        </p:grpSpPr>
        <p:sp>
          <p:nvSpPr>
            <p:cNvPr id="93624"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5"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26"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27"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28" name="Group 444"/>
          <p:cNvGrpSpPr>
            <a:grpSpLocks/>
          </p:cNvGrpSpPr>
          <p:nvPr/>
        </p:nvGrpSpPr>
        <p:grpSpPr bwMode="auto">
          <a:xfrm>
            <a:off x="2001838" y="4219575"/>
            <a:ext cx="123825" cy="60325"/>
            <a:chOff x="0" y="0"/>
            <a:chExt cx="20000" cy="20000"/>
          </a:xfrm>
        </p:grpSpPr>
        <p:sp>
          <p:nvSpPr>
            <p:cNvPr id="93629"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0"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31" name="Line 447"/>
          <p:cNvSpPr>
            <a:spLocks noChangeShapeType="1"/>
          </p:cNvSpPr>
          <p:nvPr/>
        </p:nvSpPr>
        <p:spPr bwMode="auto">
          <a:xfrm>
            <a:off x="2125663" y="4276725"/>
            <a:ext cx="517525" cy="31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2" name="Line 448"/>
          <p:cNvSpPr>
            <a:spLocks noChangeShapeType="1"/>
          </p:cNvSpPr>
          <p:nvPr/>
        </p:nvSpPr>
        <p:spPr bwMode="auto">
          <a:xfrm flipV="1">
            <a:off x="2643188" y="4268788"/>
            <a:ext cx="0" cy="1968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3"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4"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5"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36"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7"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8"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39"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0"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1"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2"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3"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4"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45"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6"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7"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48"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49" name="Group 465"/>
          <p:cNvGrpSpPr>
            <a:grpSpLocks/>
          </p:cNvGrpSpPr>
          <p:nvPr/>
        </p:nvGrpSpPr>
        <p:grpSpPr bwMode="auto">
          <a:xfrm rot="10800000" flipV="1">
            <a:off x="7969250" y="3211513"/>
            <a:ext cx="608013" cy="427037"/>
            <a:chOff x="3380" y="1014"/>
            <a:chExt cx="481" cy="337"/>
          </a:xfrm>
        </p:grpSpPr>
        <p:sp>
          <p:nvSpPr>
            <p:cNvPr id="93650"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1"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2"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3653"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54"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55"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656"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57"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3658"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3659" name="Group 475"/>
          <p:cNvGrpSpPr>
            <a:grpSpLocks/>
          </p:cNvGrpSpPr>
          <p:nvPr/>
        </p:nvGrpSpPr>
        <p:grpSpPr bwMode="auto">
          <a:xfrm rot="10800000" flipV="1">
            <a:off x="7939088" y="3101975"/>
            <a:ext cx="669925" cy="98425"/>
            <a:chOff x="3118" y="864"/>
            <a:chExt cx="530" cy="48"/>
          </a:xfrm>
        </p:grpSpPr>
        <p:sp>
          <p:nvSpPr>
            <p:cNvPr id="93660"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61"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3662"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3663" name="Group 479"/>
          <p:cNvGrpSpPr>
            <a:grpSpLocks/>
          </p:cNvGrpSpPr>
          <p:nvPr/>
        </p:nvGrpSpPr>
        <p:grpSpPr bwMode="auto">
          <a:xfrm rot="10800000" flipV="1">
            <a:off x="8094663" y="3433763"/>
            <a:ext cx="354012" cy="296862"/>
            <a:chOff x="3482" y="1024"/>
            <a:chExt cx="280" cy="236"/>
          </a:xfrm>
        </p:grpSpPr>
        <p:grpSp>
          <p:nvGrpSpPr>
            <p:cNvPr id="93664" name="Group 480"/>
            <p:cNvGrpSpPr>
              <a:grpSpLocks/>
            </p:cNvGrpSpPr>
            <p:nvPr/>
          </p:nvGrpSpPr>
          <p:grpSpPr bwMode="auto">
            <a:xfrm>
              <a:off x="3712" y="1202"/>
              <a:ext cx="50" cy="58"/>
              <a:chOff x="3726" y="878"/>
              <a:chExt cx="50" cy="58"/>
            </a:xfrm>
          </p:grpSpPr>
          <p:sp>
            <p:nvSpPr>
              <p:cNvPr id="93665"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66"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667" name="Group 483"/>
            <p:cNvGrpSpPr>
              <a:grpSpLocks/>
            </p:cNvGrpSpPr>
            <p:nvPr/>
          </p:nvGrpSpPr>
          <p:grpSpPr bwMode="auto">
            <a:xfrm>
              <a:off x="3484" y="1204"/>
              <a:ext cx="48" cy="56"/>
              <a:chOff x="3462" y="734"/>
              <a:chExt cx="48" cy="56"/>
            </a:xfrm>
          </p:grpSpPr>
          <p:sp>
            <p:nvSpPr>
              <p:cNvPr id="93668"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69"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670" name="Group 486"/>
            <p:cNvGrpSpPr>
              <a:grpSpLocks/>
            </p:cNvGrpSpPr>
            <p:nvPr/>
          </p:nvGrpSpPr>
          <p:grpSpPr bwMode="auto">
            <a:xfrm flipV="1">
              <a:off x="3710" y="1024"/>
              <a:ext cx="50" cy="58"/>
              <a:chOff x="3726" y="878"/>
              <a:chExt cx="50" cy="58"/>
            </a:xfrm>
          </p:grpSpPr>
          <p:sp>
            <p:nvSpPr>
              <p:cNvPr id="93671"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72"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3673" name="Group 489"/>
            <p:cNvGrpSpPr>
              <a:grpSpLocks/>
            </p:cNvGrpSpPr>
            <p:nvPr/>
          </p:nvGrpSpPr>
          <p:grpSpPr bwMode="auto">
            <a:xfrm flipV="1">
              <a:off x="3482" y="1026"/>
              <a:ext cx="48" cy="56"/>
              <a:chOff x="3462" y="734"/>
              <a:chExt cx="48" cy="56"/>
            </a:xfrm>
          </p:grpSpPr>
          <p:sp>
            <p:nvSpPr>
              <p:cNvPr id="93674"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3675"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3676"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77"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3678"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A0B971E2-D750-254C-9A48-8EEAB27858B8}" type="slidenum">
              <a:rPr lang="en-US"/>
              <a:pPr/>
              <a:t>35</a:t>
            </a:fld>
            <a:endParaRPr lang="en-US"/>
          </a:p>
        </p:txBody>
      </p:sp>
      <p:sp>
        <p:nvSpPr>
          <p:cNvPr id="94210"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1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4212"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4213"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4214"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215" name="Group 7"/>
          <p:cNvGrpSpPr>
            <a:grpSpLocks/>
          </p:cNvGrpSpPr>
          <p:nvPr/>
        </p:nvGrpSpPr>
        <p:grpSpPr bwMode="auto">
          <a:xfrm>
            <a:off x="1968500" y="1200150"/>
            <a:ext cx="803275" cy="355600"/>
            <a:chOff x="0" y="0"/>
            <a:chExt cx="20000" cy="20000"/>
          </a:xfrm>
        </p:grpSpPr>
        <p:sp>
          <p:nvSpPr>
            <p:cNvPr id="94216"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17"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218" name="Group 10"/>
          <p:cNvGrpSpPr>
            <a:grpSpLocks/>
          </p:cNvGrpSpPr>
          <p:nvPr/>
        </p:nvGrpSpPr>
        <p:grpSpPr bwMode="auto">
          <a:xfrm>
            <a:off x="1527175" y="1200150"/>
            <a:ext cx="1292225" cy="355600"/>
            <a:chOff x="1167" y="756"/>
            <a:chExt cx="814" cy="224"/>
          </a:xfrm>
        </p:grpSpPr>
        <p:sp>
          <p:nvSpPr>
            <p:cNvPr id="94219"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0"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21"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2"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3"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4"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5"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6"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7"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8"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29"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0"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1"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2"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3"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234" name="Group 26"/>
          <p:cNvGrpSpPr>
            <a:grpSpLocks/>
          </p:cNvGrpSpPr>
          <p:nvPr/>
        </p:nvGrpSpPr>
        <p:grpSpPr bwMode="auto">
          <a:xfrm>
            <a:off x="2286000" y="2582863"/>
            <a:ext cx="147638" cy="661987"/>
            <a:chOff x="1" y="-176"/>
            <a:chExt cx="19999" cy="20196"/>
          </a:xfrm>
        </p:grpSpPr>
        <p:grpSp>
          <p:nvGrpSpPr>
            <p:cNvPr id="94235" name="Group 27"/>
            <p:cNvGrpSpPr>
              <a:grpSpLocks/>
            </p:cNvGrpSpPr>
            <p:nvPr/>
          </p:nvGrpSpPr>
          <p:grpSpPr bwMode="auto">
            <a:xfrm>
              <a:off x="3713" y="17968"/>
              <a:ext cx="11736" cy="2052"/>
              <a:chOff x="0" y="0"/>
              <a:chExt cx="20000" cy="20216"/>
            </a:xfrm>
          </p:grpSpPr>
          <p:sp>
            <p:nvSpPr>
              <p:cNvPr id="94236"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7"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38"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39"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0"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1"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2"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3"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244" name="Group 36"/>
          <p:cNvGrpSpPr>
            <a:grpSpLocks/>
          </p:cNvGrpSpPr>
          <p:nvPr/>
        </p:nvGrpSpPr>
        <p:grpSpPr bwMode="auto">
          <a:xfrm>
            <a:off x="2576513" y="2581275"/>
            <a:ext cx="147637" cy="660400"/>
            <a:chOff x="1" y="-176"/>
            <a:chExt cx="19997" cy="20196"/>
          </a:xfrm>
        </p:grpSpPr>
        <p:grpSp>
          <p:nvGrpSpPr>
            <p:cNvPr id="94245" name="Group 37"/>
            <p:cNvGrpSpPr>
              <a:grpSpLocks/>
            </p:cNvGrpSpPr>
            <p:nvPr/>
          </p:nvGrpSpPr>
          <p:grpSpPr bwMode="auto">
            <a:xfrm>
              <a:off x="3713" y="17968"/>
              <a:ext cx="11615" cy="2052"/>
              <a:chOff x="0" y="0"/>
              <a:chExt cx="19998" cy="20216"/>
            </a:xfrm>
          </p:grpSpPr>
          <p:sp>
            <p:nvSpPr>
              <p:cNvPr id="94246"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7"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48"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49"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0"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1"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2"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3"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54"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5"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6"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7"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8"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59"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60"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261"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262" name="Group 54"/>
          <p:cNvGrpSpPr>
            <a:grpSpLocks/>
          </p:cNvGrpSpPr>
          <p:nvPr/>
        </p:nvGrpSpPr>
        <p:grpSpPr bwMode="auto">
          <a:xfrm>
            <a:off x="1763713" y="2540000"/>
            <a:ext cx="52387" cy="47625"/>
            <a:chOff x="1" y="0"/>
            <a:chExt cx="19999" cy="20000"/>
          </a:xfrm>
        </p:grpSpPr>
        <p:sp>
          <p:nvSpPr>
            <p:cNvPr id="94263"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64"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265" name="Group 57"/>
          <p:cNvGrpSpPr>
            <a:grpSpLocks/>
          </p:cNvGrpSpPr>
          <p:nvPr/>
        </p:nvGrpSpPr>
        <p:grpSpPr bwMode="auto">
          <a:xfrm>
            <a:off x="1692275" y="2540000"/>
            <a:ext cx="52388" cy="47625"/>
            <a:chOff x="1" y="0"/>
            <a:chExt cx="19999" cy="20000"/>
          </a:xfrm>
        </p:grpSpPr>
        <p:sp>
          <p:nvSpPr>
            <p:cNvPr id="94266"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67"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68"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69"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0"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1"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2"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3"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4"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275"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6"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7"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8"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79"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280"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1"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2"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3"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4"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285"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6"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287" name="Group 79"/>
          <p:cNvGrpSpPr>
            <a:grpSpLocks/>
          </p:cNvGrpSpPr>
          <p:nvPr/>
        </p:nvGrpSpPr>
        <p:grpSpPr bwMode="auto">
          <a:xfrm rot="16200000" flipV="1">
            <a:off x="929481" y="3059907"/>
            <a:ext cx="46037" cy="44450"/>
            <a:chOff x="0" y="2"/>
            <a:chExt cx="20000" cy="19996"/>
          </a:xfrm>
        </p:grpSpPr>
        <p:sp>
          <p:nvSpPr>
            <p:cNvPr id="94288"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89"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90"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291" name="Group 83"/>
          <p:cNvGrpSpPr>
            <a:grpSpLocks/>
          </p:cNvGrpSpPr>
          <p:nvPr/>
        </p:nvGrpSpPr>
        <p:grpSpPr bwMode="auto">
          <a:xfrm rot="16200000" flipV="1">
            <a:off x="1059656" y="3063082"/>
            <a:ext cx="46037" cy="38100"/>
            <a:chOff x="0" y="4"/>
            <a:chExt cx="20000" cy="19992"/>
          </a:xfrm>
        </p:grpSpPr>
        <p:sp>
          <p:nvSpPr>
            <p:cNvPr id="94292"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93"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294"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95"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296" name="Group 88"/>
          <p:cNvGrpSpPr>
            <a:grpSpLocks/>
          </p:cNvGrpSpPr>
          <p:nvPr/>
        </p:nvGrpSpPr>
        <p:grpSpPr bwMode="auto">
          <a:xfrm flipH="1">
            <a:off x="1222375" y="2730500"/>
            <a:ext cx="196850" cy="392113"/>
            <a:chOff x="616" y="2283"/>
            <a:chExt cx="144" cy="276"/>
          </a:xfrm>
        </p:grpSpPr>
        <p:sp>
          <p:nvSpPr>
            <p:cNvPr id="94297"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98"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299"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0"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01" name="Group 93"/>
          <p:cNvGrpSpPr>
            <a:grpSpLocks/>
          </p:cNvGrpSpPr>
          <p:nvPr/>
        </p:nvGrpSpPr>
        <p:grpSpPr bwMode="auto">
          <a:xfrm>
            <a:off x="746125" y="2998788"/>
            <a:ext cx="39688" cy="34925"/>
            <a:chOff x="1" y="0"/>
            <a:chExt cx="19999" cy="20000"/>
          </a:xfrm>
        </p:grpSpPr>
        <p:sp>
          <p:nvSpPr>
            <p:cNvPr id="94302"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3"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04" name="Group 96"/>
          <p:cNvGrpSpPr>
            <a:grpSpLocks/>
          </p:cNvGrpSpPr>
          <p:nvPr/>
        </p:nvGrpSpPr>
        <p:grpSpPr bwMode="auto">
          <a:xfrm>
            <a:off x="692150" y="2998788"/>
            <a:ext cx="39688" cy="34925"/>
            <a:chOff x="1" y="0"/>
            <a:chExt cx="19999" cy="20000"/>
          </a:xfrm>
        </p:grpSpPr>
        <p:sp>
          <p:nvSpPr>
            <p:cNvPr id="94305"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6"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07"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8"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09"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0"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1"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2"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3"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4"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5"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6"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7"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8"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19"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20" name="Group 112"/>
          <p:cNvGrpSpPr>
            <a:grpSpLocks/>
          </p:cNvGrpSpPr>
          <p:nvPr/>
        </p:nvGrpSpPr>
        <p:grpSpPr bwMode="auto">
          <a:xfrm>
            <a:off x="2032000" y="3759200"/>
            <a:ext cx="750888" cy="355600"/>
            <a:chOff x="0" y="0"/>
            <a:chExt cx="20000" cy="20000"/>
          </a:xfrm>
        </p:grpSpPr>
        <p:sp>
          <p:nvSpPr>
            <p:cNvPr id="94321"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2"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23" name="Group 115"/>
          <p:cNvGrpSpPr>
            <a:grpSpLocks/>
          </p:cNvGrpSpPr>
          <p:nvPr/>
        </p:nvGrpSpPr>
        <p:grpSpPr bwMode="auto">
          <a:xfrm>
            <a:off x="1527175" y="3759200"/>
            <a:ext cx="1292225" cy="355600"/>
            <a:chOff x="1008" y="956"/>
            <a:chExt cx="907" cy="250"/>
          </a:xfrm>
        </p:grpSpPr>
        <p:sp>
          <p:nvSpPr>
            <p:cNvPr id="94324"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5"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26"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7"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8"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29"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0"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1"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2"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3"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4"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5"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36"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37" name="Group 129"/>
          <p:cNvGrpSpPr>
            <a:grpSpLocks/>
          </p:cNvGrpSpPr>
          <p:nvPr/>
        </p:nvGrpSpPr>
        <p:grpSpPr bwMode="auto">
          <a:xfrm>
            <a:off x="2349500" y="5141913"/>
            <a:ext cx="147638" cy="661987"/>
            <a:chOff x="1" y="-176"/>
            <a:chExt cx="19999" cy="20196"/>
          </a:xfrm>
        </p:grpSpPr>
        <p:grpSp>
          <p:nvGrpSpPr>
            <p:cNvPr id="94338" name="Group 130"/>
            <p:cNvGrpSpPr>
              <a:grpSpLocks/>
            </p:cNvGrpSpPr>
            <p:nvPr/>
          </p:nvGrpSpPr>
          <p:grpSpPr bwMode="auto">
            <a:xfrm>
              <a:off x="3713" y="17968"/>
              <a:ext cx="11736" cy="2052"/>
              <a:chOff x="0" y="0"/>
              <a:chExt cx="20000" cy="20216"/>
            </a:xfrm>
          </p:grpSpPr>
          <p:sp>
            <p:nvSpPr>
              <p:cNvPr id="94339"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0"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1"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42"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3"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4"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5"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46"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47" name="Group 139"/>
          <p:cNvGrpSpPr>
            <a:grpSpLocks/>
          </p:cNvGrpSpPr>
          <p:nvPr/>
        </p:nvGrpSpPr>
        <p:grpSpPr bwMode="auto">
          <a:xfrm>
            <a:off x="2635250" y="5143500"/>
            <a:ext cx="147638" cy="660400"/>
            <a:chOff x="1" y="-176"/>
            <a:chExt cx="19997" cy="20196"/>
          </a:xfrm>
        </p:grpSpPr>
        <p:grpSp>
          <p:nvGrpSpPr>
            <p:cNvPr id="94348" name="Group 140"/>
            <p:cNvGrpSpPr>
              <a:grpSpLocks/>
            </p:cNvGrpSpPr>
            <p:nvPr/>
          </p:nvGrpSpPr>
          <p:grpSpPr bwMode="auto">
            <a:xfrm>
              <a:off x="3713" y="17968"/>
              <a:ext cx="11615" cy="2052"/>
              <a:chOff x="0" y="0"/>
              <a:chExt cx="19998" cy="20216"/>
            </a:xfrm>
          </p:grpSpPr>
          <p:sp>
            <p:nvSpPr>
              <p:cNvPr id="94349"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0"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1"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52"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3"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4"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5"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6"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57"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8"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59"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0"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1"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362"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363" name="Group 155"/>
          <p:cNvGrpSpPr>
            <a:grpSpLocks/>
          </p:cNvGrpSpPr>
          <p:nvPr/>
        </p:nvGrpSpPr>
        <p:grpSpPr bwMode="auto">
          <a:xfrm>
            <a:off x="1824038" y="5099050"/>
            <a:ext cx="52387" cy="47625"/>
            <a:chOff x="1" y="0"/>
            <a:chExt cx="19999" cy="20000"/>
          </a:xfrm>
        </p:grpSpPr>
        <p:sp>
          <p:nvSpPr>
            <p:cNvPr id="94364"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5"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66" name="Group 158"/>
          <p:cNvGrpSpPr>
            <a:grpSpLocks/>
          </p:cNvGrpSpPr>
          <p:nvPr/>
        </p:nvGrpSpPr>
        <p:grpSpPr bwMode="auto">
          <a:xfrm>
            <a:off x="1752600" y="5099050"/>
            <a:ext cx="52388" cy="47625"/>
            <a:chOff x="1" y="0"/>
            <a:chExt cx="19999" cy="20000"/>
          </a:xfrm>
        </p:grpSpPr>
        <p:sp>
          <p:nvSpPr>
            <p:cNvPr id="94367"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68"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69"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0"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1"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2"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3"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4"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5"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376"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77" name="Group 169"/>
          <p:cNvGrpSpPr>
            <a:grpSpLocks/>
          </p:cNvGrpSpPr>
          <p:nvPr/>
        </p:nvGrpSpPr>
        <p:grpSpPr bwMode="auto">
          <a:xfrm rot="16200000" flipV="1">
            <a:off x="973931" y="5618957"/>
            <a:ext cx="46037" cy="44450"/>
            <a:chOff x="0" y="2"/>
            <a:chExt cx="20000" cy="19996"/>
          </a:xfrm>
        </p:grpSpPr>
        <p:sp>
          <p:nvSpPr>
            <p:cNvPr id="94378"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79"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80"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81" name="Group 173"/>
          <p:cNvGrpSpPr>
            <a:grpSpLocks/>
          </p:cNvGrpSpPr>
          <p:nvPr/>
        </p:nvGrpSpPr>
        <p:grpSpPr bwMode="auto">
          <a:xfrm rot="16200000" flipV="1">
            <a:off x="1104106" y="5622132"/>
            <a:ext cx="46037" cy="38100"/>
            <a:chOff x="0" y="4"/>
            <a:chExt cx="20000" cy="19992"/>
          </a:xfrm>
        </p:grpSpPr>
        <p:sp>
          <p:nvSpPr>
            <p:cNvPr id="94382"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83"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84"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85"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386" name="Group 178"/>
          <p:cNvGrpSpPr>
            <a:grpSpLocks/>
          </p:cNvGrpSpPr>
          <p:nvPr/>
        </p:nvGrpSpPr>
        <p:grpSpPr bwMode="auto">
          <a:xfrm flipH="1">
            <a:off x="1266825" y="5289550"/>
            <a:ext cx="196850" cy="392113"/>
            <a:chOff x="616" y="2283"/>
            <a:chExt cx="144" cy="276"/>
          </a:xfrm>
        </p:grpSpPr>
        <p:sp>
          <p:nvSpPr>
            <p:cNvPr id="94387"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88"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89"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90"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91" name="Group 183"/>
          <p:cNvGrpSpPr>
            <a:grpSpLocks/>
          </p:cNvGrpSpPr>
          <p:nvPr/>
        </p:nvGrpSpPr>
        <p:grpSpPr bwMode="auto">
          <a:xfrm>
            <a:off x="790575" y="5557838"/>
            <a:ext cx="39688" cy="34925"/>
            <a:chOff x="1" y="0"/>
            <a:chExt cx="19999" cy="20000"/>
          </a:xfrm>
        </p:grpSpPr>
        <p:sp>
          <p:nvSpPr>
            <p:cNvPr id="94392"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93"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394" name="Group 186"/>
          <p:cNvGrpSpPr>
            <a:grpSpLocks/>
          </p:cNvGrpSpPr>
          <p:nvPr/>
        </p:nvGrpSpPr>
        <p:grpSpPr bwMode="auto">
          <a:xfrm>
            <a:off x="736600" y="5557838"/>
            <a:ext cx="39688" cy="34925"/>
            <a:chOff x="1" y="0"/>
            <a:chExt cx="19999" cy="20000"/>
          </a:xfrm>
        </p:grpSpPr>
        <p:sp>
          <p:nvSpPr>
            <p:cNvPr id="94395"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96"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397"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98"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399"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0"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1"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2"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3"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4"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5"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6"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7"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8"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09"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10"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11" name="Group 203"/>
          <p:cNvGrpSpPr>
            <a:grpSpLocks/>
          </p:cNvGrpSpPr>
          <p:nvPr/>
        </p:nvGrpSpPr>
        <p:grpSpPr bwMode="auto">
          <a:xfrm flipH="1">
            <a:off x="3398838" y="5097463"/>
            <a:ext cx="71437" cy="68262"/>
            <a:chOff x="3913" y="2593"/>
            <a:chExt cx="155" cy="151"/>
          </a:xfrm>
        </p:grpSpPr>
        <p:sp>
          <p:nvSpPr>
            <p:cNvPr id="94412"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13"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414" name="Group 206"/>
          <p:cNvGrpSpPr>
            <a:grpSpLocks/>
          </p:cNvGrpSpPr>
          <p:nvPr/>
        </p:nvGrpSpPr>
        <p:grpSpPr bwMode="auto">
          <a:xfrm flipH="1">
            <a:off x="3403600" y="4989513"/>
            <a:ext cx="69850" cy="69850"/>
            <a:chOff x="3913" y="2593"/>
            <a:chExt cx="155" cy="151"/>
          </a:xfrm>
        </p:grpSpPr>
        <p:sp>
          <p:nvSpPr>
            <p:cNvPr id="94415"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16"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17"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18"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19"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0"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1"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2"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3"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24"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5"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6"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7"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8"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29"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30" name="Group 222"/>
          <p:cNvGrpSpPr>
            <a:grpSpLocks/>
          </p:cNvGrpSpPr>
          <p:nvPr/>
        </p:nvGrpSpPr>
        <p:grpSpPr bwMode="auto">
          <a:xfrm>
            <a:off x="1236663" y="4783138"/>
            <a:ext cx="71437" cy="68262"/>
            <a:chOff x="3913" y="2593"/>
            <a:chExt cx="155" cy="151"/>
          </a:xfrm>
        </p:grpSpPr>
        <p:sp>
          <p:nvSpPr>
            <p:cNvPr id="94431"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32"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433" name="Group 225"/>
          <p:cNvGrpSpPr>
            <a:grpSpLocks/>
          </p:cNvGrpSpPr>
          <p:nvPr/>
        </p:nvGrpSpPr>
        <p:grpSpPr bwMode="auto">
          <a:xfrm>
            <a:off x="1233488" y="4675188"/>
            <a:ext cx="69850" cy="69850"/>
            <a:chOff x="3913" y="2593"/>
            <a:chExt cx="155" cy="151"/>
          </a:xfrm>
        </p:grpSpPr>
        <p:sp>
          <p:nvSpPr>
            <p:cNvPr id="94434"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35"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36"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37"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38"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39"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0"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1"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2"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43"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44"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5"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6"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7"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48"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49" name="Group 241"/>
          <p:cNvGrpSpPr>
            <a:grpSpLocks/>
          </p:cNvGrpSpPr>
          <p:nvPr/>
        </p:nvGrpSpPr>
        <p:grpSpPr bwMode="auto">
          <a:xfrm>
            <a:off x="5991225" y="1525588"/>
            <a:ext cx="1017588" cy="501650"/>
            <a:chOff x="0" y="0"/>
            <a:chExt cx="20000" cy="20000"/>
          </a:xfrm>
        </p:grpSpPr>
        <p:sp>
          <p:nvSpPr>
            <p:cNvPr id="94450"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1"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452" name="Group 244"/>
          <p:cNvGrpSpPr>
            <a:grpSpLocks/>
          </p:cNvGrpSpPr>
          <p:nvPr/>
        </p:nvGrpSpPr>
        <p:grpSpPr bwMode="auto">
          <a:xfrm>
            <a:off x="5260975" y="1525588"/>
            <a:ext cx="1825625" cy="501650"/>
            <a:chOff x="1008" y="956"/>
            <a:chExt cx="907" cy="250"/>
          </a:xfrm>
        </p:grpSpPr>
        <p:sp>
          <p:nvSpPr>
            <p:cNvPr id="94453"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4"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55"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6"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7"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8"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59"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0"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1"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2"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3"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4"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5"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6"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7"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8"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69"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470"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4471" name="Group 263"/>
          <p:cNvGrpSpPr>
            <a:grpSpLocks/>
          </p:cNvGrpSpPr>
          <p:nvPr/>
        </p:nvGrpSpPr>
        <p:grpSpPr bwMode="auto">
          <a:xfrm>
            <a:off x="5735638" y="3419475"/>
            <a:ext cx="74612" cy="66675"/>
            <a:chOff x="1" y="0"/>
            <a:chExt cx="19999" cy="20000"/>
          </a:xfrm>
        </p:grpSpPr>
        <p:sp>
          <p:nvSpPr>
            <p:cNvPr id="94472"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73"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474" name="Group 266"/>
          <p:cNvGrpSpPr>
            <a:grpSpLocks/>
          </p:cNvGrpSpPr>
          <p:nvPr/>
        </p:nvGrpSpPr>
        <p:grpSpPr bwMode="auto">
          <a:xfrm>
            <a:off x="5635625" y="3419475"/>
            <a:ext cx="73025" cy="66675"/>
            <a:chOff x="1" y="0"/>
            <a:chExt cx="19999" cy="20000"/>
          </a:xfrm>
        </p:grpSpPr>
        <p:sp>
          <p:nvSpPr>
            <p:cNvPr id="94475"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76"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77"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78"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79"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0"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1"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2"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3"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84" name="Group 276"/>
          <p:cNvGrpSpPr>
            <a:grpSpLocks/>
          </p:cNvGrpSpPr>
          <p:nvPr/>
        </p:nvGrpSpPr>
        <p:grpSpPr bwMode="auto">
          <a:xfrm rot="16200000" flipV="1">
            <a:off x="4559300" y="4152901"/>
            <a:ext cx="65087" cy="61912"/>
            <a:chOff x="0" y="2"/>
            <a:chExt cx="20000" cy="19996"/>
          </a:xfrm>
        </p:grpSpPr>
        <p:sp>
          <p:nvSpPr>
            <p:cNvPr id="94485"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86"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87"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88" name="Group 280"/>
          <p:cNvGrpSpPr>
            <a:grpSpLocks/>
          </p:cNvGrpSpPr>
          <p:nvPr/>
        </p:nvGrpSpPr>
        <p:grpSpPr bwMode="auto">
          <a:xfrm rot="16200000" flipV="1">
            <a:off x="4743450" y="4156076"/>
            <a:ext cx="65087" cy="55562"/>
            <a:chOff x="0" y="4"/>
            <a:chExt cx="20000" cy="19992"/>
          </a:xfrm>
        </p:grpSpPr>
        <p:sp>
          <p:nvSpPr>
            <p:cNvPr id="94489"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90"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491"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92"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493" name="Group 285"/>
          <p:cNvGrpSpPr>
            <a:grpSpLocks/>
          </p:cNvGrpSpPr>
          <p:nvPr/>
        </p:nvGrpSpPr>
        <p:grpSpPr bwMode="auto">
          <a:xfrm flipH="1">
            <a:off x="4972050" y="3687763"/>
            <a:ext cx="279400" cy="554037"/>
            <a:chOff x="616" y="2283"/>
            <a:chExt cx="144" cy="276"/>
          </a:xfrm>
        </p:grpSpPr>
        <p:sp>
          <p:nvSpPr>
            <p:cNvPr id="94494"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95"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96"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497"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498" name="Group 290"/>
          <p:cNvGrpSpPr>
            <a:grpSpLocks/>
          </p:cNvGrpSpPr>
          <p:nvPr/>
        </p:nvGrpSpPr>
        <p:grpSpPr bwMode="auto">
          <a:xfrm>
            <a:off x="4300538" y="4065588"/>
            <a:ext cx="55562" cy="50800"/>
            <a:chOff x="1" y="0"/>
            <a:chExt cx="19999" cy="20000"/>
          </a:xfrm>
        </p:grpSpPr>
        <p:sp>
          <p:nvSpPr>
            <p:cNvPr id="94499"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0"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501" name="Group 293"/>
          <p:cNvGrpSpPr>
            <a:grpSpLocks/>
          </p:cNvGrpSpPr>
          <p:nvPr/>
        </p:nvGrpSpPr>
        <p:grpSpPr bwMode="auto">
          <a:xfrm>
            <a:off x="4225925" y="4065588"/>
            <a:ext cx="55563" cy="50800"/>
            <a:chOff x="1" y="0"/>
            <a:chExt cx="19999" cy="20000"/>
          </a:xfrm>
        </p:grpSpPr>
        <p:sp>
          <p:nvSpPr>
            <p:cNvPr id="94502"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3"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504"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5"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6"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7"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8"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09"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0"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1"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2"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3"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4"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5"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6"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17"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8"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19"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20"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521" name="Group 313"/>
          <p:cNvGrpSpPr>
            <a:grpSpLocks/>
          </p:cNvGrpSpPr>
          <p:nvPr/>
        </p:nvGrpSpPr>
        <p:grpSpPr bwMode="auto">
          <a:xfrm rot="10800000" flipH="1" flipV="1">
            <a:off x="4505325" y="2846388"/>
            <a:ext cx="608013" cy="427037"/>
            <a:chOff x="3380" y="1014"/>
            <a:chExt cx="481" cy="337"/>
          </a:xfrm>
        </p:grpSpPr>
        <p:sp>
          <p:nvSpPr>
            <p:cNvPr id="94522"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23"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24"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525"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26"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27"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28"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29"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530"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531" name="Group 323"/>
          <p:cNvGrpSpPr>
            <a:grpSpLocks/>
          </p:cNvGrpSpPr>
          <p:nvPr/>
        </p:nvGrpSpPr>
        <p:grpSpPr bwMode="auto">
          <a:xfrm rot="10800000" flipH="1" flipV="1">
            <a:off x="4476750" y="2736850"/>
            <a:ext cx="669925" cy="98425"/>
            <a:chOff x="3118" y="864"/>
            <a:chExt cx="530" cy="48"/>
          </a:xfrm>
        </p:grpSpPr>
        <p:sp>
          <p:nvSpPr>
            <p:cNvPr id="94532"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33"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4534"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4535" name="Group 327"/>
          <p:cNvGrpSpPr>
            <a:grpSpLocks/>
          </p:cNvGrpSpPr>
          <p:nvPr/>
        </p:nvGrpSpPr>
        <p:grpSpPr bwMode="auto">
          <a:xfrm rot="10800000" flipH="1" flipV="1">
            <a:off x="4633913" y="3068638"/>
            <a:ext cx="354012" cy="296862"/>
            <a:chOff x="3482" y="1024"/>
            <a:chExt cx="280" cy="236"/>
          </a:xfrm>
        </p:grpSpPr>
        <p:grpSp>
          <p:nvGrpSpPr>
            <p:cNvPr id="94536" name="Group 328"/>
            <p:cNvGrpSpPr>
              <a:grpSpLocks/>
            </p:cNvGrpSpPr>
            <p:nvPr/>
          </p:nvGrpSpPr>
          <p:grpSpPr bwMode="auto">
            <a:xfrm>
              <a:off x="3712" y="1202"/>
              <a:ext cx="50" cy="58"/>
              <a:chOff x="3726" y="878"/>
              <a:chExt cx="50" cy="58"/>
            </a:xfrm>
          </p:grpSpPr>
          <p:sp>
            <p:nvSpPr>
              <p:cNvPr id="94537"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38"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539" name="Group 331"/>
            <p:cNvGrpSpPr>
              <a:grpSpLocks/>
            </p:cNvGrpSpPr>
            <p:nvPr/>
          </p:nvGrpSpPr>
          <p:grpSpPr bwMode="auto">
            <a:xfrm>
              <a:off x="3484" y="1204"/>
              <a:ext cx="48" cy="56"/>
              <a:chOff x="3462" y="734"/>
              <a:chExt cx="48" cy="56"/>
            </a:xfrm>
          </p:grpSpPr>
          <p:sp>
            <p:nvSpPr>
              <p:cNvPr id="94540"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41"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542" name="Group 334"/>
            <p:cNvGrpSpPr>
              <a:grpSpLocks/>
            </p:cNvGrpSpPr>
            <p:nvPr/>
          </p:nvGrpSpPr>
          <p:grpSpPr bwMode="auto">
            <a:xfrm flipV="1">
              <a:off x="3710" y="1024"/>
              <a:ext cx="50" cy="58"/>
              <a:chOff x="3726" y="878"/>
              <a:chExt cx="50" cy="58"/>
            </a:xfrm>
          </p:grpSpPr>
          <p:sp>
            <p:nvSpPr>
              <p:cNvPr id="94543"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44"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545" name="Group 337"/>
            <p:cNvGrpSpPr>
              <a:grpSpLocks/>
            </p:cNvGrpSpPr>
            <p:nvPr/>
          </p:nvGrpSpPr>
          <p:grpSpPr bwMode="auto">
            <a:xfrm flipV="1">
              <a:off x="3482" y="1026"/>
              <a:ext cx="48" cy="56"/>
              <a:chOff x="3462" y="734"/>
              <a:chExt cx="48" cy="56"/>
            </a:xfrm>
          </p:grpSpPr>
          <p:sp>
            <p:nvSpPr>
              <p:cNvPr id="94546"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47"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4548"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49"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0"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1"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2"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3"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4"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5"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6"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7"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58"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0"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561" name="Group 353"/>
          <p:cNvGrpSpPr>
            <a:grpSpLocks/>
          </p:cNvGrpSpPr>
          <p:nvPr/>
        </p:nvGrpSpPr>
        <p:grpSpPr bwMode="auto">
          <a:xfrm>
            <a:off x="6488113" y="3478213"/>
            <a:ext cx="209550" cy="935037"/>
            <a:chOff x="1" y="-176"/>
            <a:chExt cx="19999" cy="20196"/>
          </a:xfrm>
        </p:grpSpPr>
        <p:grpSp>
          <p:nvGrpSpPr>
            <p:cNvPr id="94562" name="Group 354"/>
            <p:cNvGrpSpPr>
              <a:grpSpLocks/>
            </p:cNvGrpSpPr>
            <p:nvPr/>
          </p:nvGrpSpPr>
          <p:grpSpPr bwMode="auto">
            <a:xfrm>
              <a:off x="3713" y="17968"/>
              <a:ext cx="11736" cy="2052"/>
              <a:chOff x="0" y="0"/>
              <a:chExt cx="20000" cy="20216"/>
            </a:xfrm>
          </p:grpSpPr>
          <p:sp>
            <p:nvSpPr>
              <p:cNvPr id="94563"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4"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5"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566"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7"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8"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69"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0"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571" name="Group 363"/>
          <p:cNvGrpSpPr>
            <a:grpSpLocks/>
          </p:cNvGrpSpPr>
          <p:nvPr/>
        </p:nvGrpSpPr>
        <p:grpSpPr bwMode="auto">
          <a:xfrm>
            <a:off x="6905625" y="3459163"/>
            <a:ext cx="207963" cy="931862"/>
            <a:chOff x="1" y="-176"/>
            <a:chExt cx="19997" cy="20196"/>
          </a:xfrm>
        </p:grpSpPr>
        <p:grpSp>
          <p:nvGrpSpPr>
            <p:cNvPr id="94572" name="Group 364"/>
            <p:cNvGrpSpPr>
              <a:grpSpLocks/>
            </p:cNvGrpSpPr>
            <p:nvPr/>
          </p:nvGrpSpPr>
          <p:grpSpPr bwMode="auto">
            <a:xfrm>
              <a:off x="3713" y="17968"/>
              <a:ext cx="11615" cy="2052"/>
              <a:chOff x="0" y="0"/>
              <a:chExt cx="19998" cy="20216"/>
            </a:xfrm>
          </p:grpSpPr>
          <p:sp>
            <p:nvSpPr>
              <p:cNvPr id="94573"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4"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5"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576"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7"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8"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79"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80"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581"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82"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83"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584"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85"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4586"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4587"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4588"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89"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0"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1"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2"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3"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4"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5"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596" name="Group 388"/>
          <p:cNvGrpSpPr>
            <a:grpSpLocks/>
          </p:cNvGrpSpPr>
          <p:nvPr/>
        </p:nvGrpSpPr>
        <p:grpSpPr bwMode="auto">
          <a:xfrm>
            <a:off x="6823075" y="2682875"/>
            <a:ext cx="174625" cy="82550"/>
            <a:chOff x="0" y="0"/>
            <a:chExt cx="20000" cy="20000"/>
          </a:xfrm>
        </p:grpSpPr>
        <p:sp>
          <p:nvSpPr>
            <p:cNvPr id="94597"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598"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599" name="Group 391"/>
          <p:cNvGrpSpPr>
            <a:grpSpLocks/>
          </p:cNvGrpSpPr>
          <p:nvPr/>
        </p:nvGrpSpPr>
        <p:grpSpPr bwMode="auto">
          <a:xfrm>
            <a:off x="6627813" y="2682875"/>
            <a:ext cx="177800" cy="82550"/>
            <a:chOff x="0" y="0"/>
            <a:chExt cx="20000" cy="20000"/>
          </a:xfrm>
        </p:grpSpPr>
        <p:sp>
          <p:nvSpPr>
            <p:cNvPr id="94600"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01"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02"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03"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04" name="Group 396"/>
          <p:cNvGrpSpPr>
            <a:grpSpLocks/>
          </p:cNvGrpSpPr>
          <p:nvPr/>
        </p:nvGrpSpPr>
        <p:grpSpPr bwMode="auto">
          <a:xfrm>
            <a:off x="5975350" y="2176463"/>
            <a:ext cx="174625" cy="84137"/>
            <a:chOff x="0" y="0"/>
            <a:chExt cx="20000" cy="20000"/>
          </a:xfrm>
        </p:grpSpPr>
        <p:sp>
          <p:nvSpPr>
            <p:cNvPr id="94605"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06"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07"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08"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09"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0"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1"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2"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3"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4"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5"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6"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7"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8"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19"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20"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21" name="Group 413"/>
          <p:cNvGrpSpPr>
            <a:grpSpLocks/>
          </p:cNvGrpSpPr>
          <p:nvPr/>
        </p:nvGrpSpPr>
        <p:grpSpPr bwMode="auto">
          <a:xfrm>
            <a:off x="2524125" y="2019300"/>
            <a:ext cx="123825" cy="58738"/>
            <a:chOff x="0" y="0"/>
            <a:chExt cx="20000" cy="20000"/>
          </a:xfrm>
        </p:grpSpPr>
        <p:sp>
          <p:nvSpPr>
            <p:cNvPr id="94622"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23"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624" name="Group 416"/>
          <p:cNvGrpSpPr>
            <a:grpSpLocks/>
          </p:cNvGrpSpPr>
          <p:nvPr/>
        </p:nvGrpSpPr>
        <p:grpSpPr bwMode="auto">
          <a:xfrm>
            <a:off x="2386013" y="2019300"/>
            <a:ext cx="125412" cy="58738"/>
            <a:chOff x="0" y="0"/>
            <a:chExt cx="20000" cy="20000"/>
          </a:xfrm>
        </p:grpSpPr>
        <p:sp>
          <p:nvSpPr>
            <p:cNvPr id="94625"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26"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27"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28"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29" name="Group 421"/>
          <p:cNvGrpSpPr>
            <a:grpSpLocks/>
          </p:cNvGrpSpPr>
          <p:nvPr/>
        </p:nvGrpSpPr>
        <p:grpSpPr bwMode="auto">
          <a:xfrm>
            <a:off x="1938338" y="1663700"/>
            <a:ext cx="123825" cy="60325"/>
            <a:chOff x="0" y="0"/>
            <a:chExt cx="20000" cy="20000"/>
          </a:xfrm>
        </p:grpSpPr>
        <p:sp>
          <p:nvSpPr>
            <p:cNvPr id="94630"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1"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32"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3"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4"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5"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6"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7"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8"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39"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0"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1"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3"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44" name="Group 436"/>
          <p:cNvGrpSpPr>
            <a:grpSpLocks/>
          </p:cNvGrpSpPr>
          <p:nvPr/>
        </p:nvGrpSpPr>
        <p:grpSpPr bwMode="auto">
          <a:xfrm>
            <a:off x="2586038" y="4578350"/>
            <a:ext cx="123825" cy="58738"/>
            <a:chOff x="0" y="0"/>
            <a:chExt cx="20000" cy="20000"/>
          </a:xfrm>
        </p:grpSpPr>
        <p:sp>
          <p:nvSpPr>
            <p:cNvPr id="94645"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6"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4647" name="Group 439"/>
          <p:cNvGrpSpPr>
            <a:grpSpLocks/>
          </p:cNvGrpSpPr>
          <p:nvPr/>
        </p:nvGrpSpPr>
        <p:grpSpPr bwMode="auto">
          <a:xfrm>
            <a:off x="2447925" y="4578350"/>
            <a:ext cx="125413" cy="58738"/>
            <a:chOff x="0" y="0"/>
            <a:chExt cx="20000" cy="20000"/>
          </a:xfrm>
        </p:grpSpPr>
        <p:sp>
          <p:nvSpPr>
            <p:cNvPr id="94648"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9"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50"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1"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52" name="Group 444"/>
          <p:cNvGrpSpPr>
            <a:grpSpLocks/>
          </p:cNvGrpSpPr>
          <p:nvPr/>
        </p:nvGrpSpPr>
        <p:grpSpPr bwMode="auto">
          <a:xfrm>
            <a:off x="2001838" y="4219575"/>
            <a:ext cx="123825" cy="60325"/>
            <a:chOff x="0" y="0"/>
            <a:chExt cx="20000" cy="20000"/>
          </a:xfrm>
        </p:grpSpPr>
        <p:sp>
          <p:nvSpPr>
            <p:cNvPr id="94653"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4"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55"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6"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7"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8"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59"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60"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1"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2"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3"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4"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5"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6"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67"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68"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69"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70"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71"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72"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73" name="Group 465"/>
          <p:cNvGrpSpPr>
            <a:grpSpLocks/>
          </p:cNvGrpSpPr>
          <p:nvPr/>
        </p:nvGrpSpPr>
        <p:grpSpPr bwMode="auto">
          <a:xfrm rot="10800000" flipV="1">
            <a:off x="7969250" y="3211513"/>
            <a:ext cx="608013" cy="427037"/>
            <a:chOff x="3380" y="1014"/>
            <a:chExt cx="481" cy="337"/>
          </a:xfrm>
        </p:grpSpPr>
        <p:sp>
          <p:nvSpPr>
            <p:cNvPr id="94674"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75"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76"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4677"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78"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79"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680"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81"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4682"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4683" name="Group 475"/>
          <p:cNvGrpSpPr>
            <a:grpSpLocks/>
          </p:cNvGrpSpPr>
          <p:nvPr/>
        </p:nvGrpSpPr>
        <p:grpSpPr bwMode="auto">
          <a:xfrm rot="10800000" flipV="1">
            <a:off x="7939088" y="3101975"/>
            <a:ext cx="669925" cy="98425"/>
            <a:chOff x="3118" y="864"/>
            <a:chExt cx="530" cy="48"/>
          </a:xfrm>
        </p:grpSpPr>
        <p:sp>
          <p:nvSpPr>
            <p:cNvPr id="94684"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85"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4686"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4687" name="Group 479"/>
          <p:cNvGrpSpPr>
            <a:grpSpLocks/>
          </p:cNvGrpSpPr>
          <p:nvPr/>
        </p:nvGrpSpPr>
        <p:grpSpPr bwMode="auto">
          <a:xfrm rot="10800000" flipV="1">
            <a:off x="8094663" y="3433763"/>
            <a:ext cx="354012" cy="296862"/>
            <a:chOff x="3482" y="1024"/>
            <a:chExt cx="280" cy="236"/>
          </a:xfrm>
        </p:grpSpPr>
        <p:grpSp>
          <p:nvGrpSpPr>
            <p:cNvPr id="94688" name="Group 480"/>
            <p:cNvGrpSpPr>
              <a:grpSpLocks/>
            </p:cNvGrpSpPr>
            <p:nvPr/>
          </p:nvGrpSpPr>
          <p:grpSpPr bwMode="auto">
            <a:xfrm>
              <a:off x="3712" y="1202"/>
              <a:ext cx="50" cy="58"/>
              <a:chOff x="3726" y="878"/>
              <a:chExt cx="50" cy="58"/>
            </a:xfrm>
          </p:grpSpPr>
          <p:sp>
            <p:nvSpPr>
              <p:cNvPr id="94689"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90"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691" name="Group 483"/>
            <p:cNvGrpSpPr>
              <a:grpSpLocks/>
            </p:cNvGrpSpPr>
            <p:nvPr/>
          </p:nvGrpSpPr>
          <p:grpSpPr bwMode="auto">
            <a:xfrm>
              <a:off x="3484" y="1204"/>
              <a:ext cx="48" cy="56"/>
              <a:chOff x="3462" y="734"/>
              <a:chExt cx="48" cy="56"/>
            </a:xfrm>
          </p:grpSpPr>
          <p:sp>
            <p:nvSpPr>
              <p:cNvPr id="94692"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93"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694" name="Group 486"/>
            <p:cNvGrpSpPr>
              <a:grpSpLocks/>
            </p:cNvGrpSpPr>
            <p:nvPr/>
          </p:nvGrpSpPr>
          <p:grpSpPr bwMode="auto">
            <a:xfrm flipV="1">
              <a:off x="3710" y="1024"/>
              <a:ext cx="50" cy="58"/>
              <a:chOff x="3726" y="878"/>
              <a:chExt cx="50" cy="58"/>
            </a:xfrm>
          </p:grpSpPr>
          <p:sp>
            <p:nvSpPr>
              <p:cNvPr id="94695"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96"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4697" name="Group 489"/>
            <p:cNvGrpSpPr>
              <a:grpSpLocks/>
            </p:cNvGrpSpPr>
            <p:nvPr/>
          </p:nvGrpSpPr>
          <p:grpSpPr bwMode="auto">
            <a:xfrm flipV="1">
              <a:off x="3482" y="1026"/>
              <a:ext cx="48" cy="56"/>
              <a:chOff x="3462" y="734"/>
              <a:chExt cx="48" cy="56"/>
            </a:xfrm>
          </p:grpSpPr>
          <p:sp>
            <p:nvSpPr>
              <p:cNvPr id="94698"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4699"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4700"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701"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702"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4642"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00A7601D-359C-1145-8B50-14AC3C3FB7C1}" type="slidenum">
              <a:rPr lang="en-US"/>
              <a:pPr/>
              <a:t>36</a:t>
            </a:fld>
            <a:endParaRPr lang="en-US"/>
          </a:p>
        </p:txBody>
      </p:sp>
      <p:sp>
        <p:nvSpPr>
          <p:cNvPr id="95234"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35"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5236"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5237"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5238"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239" name="Group 7"/>
          <p:cNvGrpSpPr>
            <a:grpSpLocks/>
          </p:cNvGrpSpPr>
          <p:nvPr/>
        </p:nvGrpSpPr>
        <p:grpSpPr bwMode="auto">
          <a:xfrm>
            <a:off x="1968500" y="1200150"/>
            <a:ext cx="882650" cy="355600"/>
            <a:chOff x="0" y="0"/>
            <a:chExt cx="20000" cy="20000"/>
          </a:xfrm>
        </p:grpSpPr>
        <p:sp>
          <p:nvSpPr>
            <p:cNvPr id="95240"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1"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242" name="Group 10"/>
          <p:cNvGrpSpPr>
            <a:grpSpLocks/>
          </p:cNvGrpSpPr>
          <p:nvPr/>
        </p:nvGrpSpPr>
        <p:grpSpPr bwMode="auto">
          <a:xfrm>
            <a:off x="1603375" y="1200150"/>
            <a:ext cx="1292225" cy="355600"/>
            <a:chOff x="1167" y="756"/>
            <a:chExt cx="814" cy="224"/>
          </a:xfrm>
        </p:grpSpPr>
        <p:sp>
          <p:nvSpPr>
            <p:cNvPr id="95243"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4"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245"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6"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7"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8"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49"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0"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1"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2"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3"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4"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5"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6"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57"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258" name="Group 26"/>
          <p:cNvGrpSpPr>
            <a:grpSpLocks/>
          </p:cNvGrpSpPr>
          <p:nvPr/>
        </p:nvGrpSpPr>
        <p:grpSpPr bwMode="auto">
          <a:xfrm>
            <a:off x="2286000" y="2582863"/>
            <a:ext cx="147638" cy="661987"/>
            <a:chOff x="1" y="-176"/>
            <a:chExt cx="19999" cy="20196"/>
          </a:xfrm>
        </p:grpSpPr>
        <p:grpSp>
          <p:nvGrpSpPr>
            <p:cNvPr id="95259" name="Group 27"/>
            <p:cNvGrpSpPr>
              <a:grpSpLocks/>
            </p:cNvGrpSpPr>
            <p:nvPr/>
          </p:nvGrpSpPr>
          <p:grpSpPr bwMode="auto">
            <a:xfrm>
              <a:off x="3713" y="17968"/>
              <a:ext cx="11736" cy="2052"/>
              <a:chOff x="0" y="0"/>
              <a:chExt cx="20000" cy="20216"/>
            </a:xfrm>
          </p:grpSpPr>
          <p:sp>
            <p:nvSpPr>
              <p:cNvPr id="95260"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1"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2"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263"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4"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5"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6"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67"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268" name="Group 36"/>
          <p:cNvGrpSpPr>
            <a:grpSpLocks/>
          </p:cNvGrpSpPr>
          <p:nvPr/>
        </p:nvGrpSpPr>
        <p:grpSpPr bwMode="auto">
          <a:xfrm>
            <a:off x="2576513" y="2581275"/>
            <a:ext cx="147637" cy="660400"/>
            <a:chOff x="1" y="-176"/>
            <a:chExt cx="19997" cy="20196"/>
          </a:xfrm>
        </p:grpSpPr>
        <p:grpSp>
          <p:nvGrpSpPr>
            <p:cNvPr id="95269" name="Group 37"/>
            <p:cNvGrpSpPr>
              <a:grpSpLocks/>
            </p:cNvGrpSpPr>
            <p:nvPr/>
          </p:nvGrpSpPr>
          <p:grpSpPr bwMode="auto">
            <a:xfrm>
              <a:off x="3713" y="17968"/>
              <a:ext cx="11615" cy="2052"/>
              <a:chOff x="0" y="0"/>
              <a:chExt cx="19998" cy="20216"/>
            </a:xfrm>
          </p:grpSpPr>
          <p:sp>
            <p:nvSpPr>
              <p:cNvPr id="95270"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1"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2"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273"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4"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5"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6"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7"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278"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79"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0"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1"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2"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3"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4"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285"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5286" name="Group 54"/>
          <p:cNvGrpSpPr>
            <a:grpSpLocks/>
          </p:cNvGrpSpPr>
          <p:nvPr/>
        </p:nvGrpSpPr>
        <p:grpSpPr bwMode="auto">
          <a:xfrm>
            <a:off x="1763713" y="2540000"/>
            <a:ext cx="52387" cy="47625"/>
            <a:chOff x="1" y="0"/>
            <a:chExt cx="19999" cy="20000"/>
          </a:xfrm>
        </p:grpSpPr>
        <p:sp>
          <p:nvSpPr>
            <p:cNvPr id="95287"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88"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289" name="Group 57"/>
          <p:cNvGrpSpPr>
            <a:grpSpLocks/>
          </p:cNvGrpSpPr>
          <p:nvPr/>
        </p:nvGrpSpPr>
        <p:grpSpPr bwMode="auto">
          <a:xfrm>
            <a:off x="1692275" y="2540000"/>
            <a:ext cx="52388" cy="47625"/>
            <a:chOff x="1" y="0"/>
            <a:chExt cx="19999" cy="20000"/>
          </a:xfrm>
        </p:grpSpPr>
        <p:sp>
          <p:nvSpPr>
            <p:cNvPr id="95290"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1"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292"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3"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4"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5"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6"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7"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298"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299"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0"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1"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2"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3"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304"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5"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6"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7"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08"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309"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10"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311" name="Group 79"/>
          <p:cNvGrpSpPr>
            <a:grpSpLocks/>
          </p:cNvGrpSpPr>
          <p:nvPr/>
        </p:nvGrpSpPr>
        <p:grpSpPr bwMode="auto">
          <a:xfrm rot="16200000" flipV="1">
            <a:off x="929481" y="3059907"/>
            <a:ext cx="46037" cy="44450"/>
            <a:chOff x="0" y="2"/>
            <a:chExt cx="20000" cy="19996"/>
          </a:xfrm>
        </p:grpSpPr>
        <p:sp>
          <p:nvSpPr>
            <p:cNvPr id="95312"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13"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14"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315" name="Group 83"/>
          <p:cNvGrpSpPr>
            <a:grpSpLocks/>
          </p:cNvGrpSpPr>
          <p:nvPr/>
        </p:nvGrpSpPr>
        <p:grpSpPr bwMode="auto">
          <a:xfrm rot="16200000" flipV="1">
            <a:off x="1059656" y="3063082"/>
            <a:ext cx="46037" cy="38100"/>
            <a:chOff x="0" y="4"/>
            <a:chExt cx="20000" cy="19992"/>
          </a:xfrm>
        </p:grpSpPr>
        <p:sp>
          <p:nvSpPr>
            <p:cNvPr id="95316"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17"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18"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19"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320" name="Group 88"/>
          <p:cNvGrpSpPr>
            <a:grpSpLocks/>
          </p:cNvGrpSpPr>
          <p:nvPr/>
        </p:nvGrpSpPr>
        <p:grpSpPr bwMode="auto">
          <a:xfrm flipH="1">
            <a:off x="1222375" y="2730500"/>
            <a:ext cx="196850" cy="392113"/>
            <a:chOff x="616" y="2283"/>
            <a:chExt cx="144" cy="276"/>
          </a:xfrm>
        </p:grpSpPr>
        <p:sp>
          <p:nvSpPr>
            <p:cNvPr id="95321"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22"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23"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24"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325" name="Group 93"/>
          <p:cNvGrpSpPr>
            <a:grpSpLocks/>
          </p:cNvGrpSpPr>
          <p:nvPr/>
        </p:nvGrpSpPr>
        <p:grpSpPr bwMode="auto">
          <a:xfrm>
            <a:off x="746125" y="2998788"/>
            <a:ext cx="39688" cy="34925"/>
            <a:chOff x="1" y="0"/>
            <a:chExt cx="19999" cy="20000"/>
          </a:xfrm>
        </p:grpSpPr>
        <p:sp>
          <p:nvSpPr>
            <p:cNvPr id="95326"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27"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328" name="Group 96"/>
          <p:cNvGrpSpPr>
            <a:grpSpLocks/>
          </p:cNvGrpSpPr>
          <p:nvPr/>
        </p:nvGrpSpPr>
        <p:grpSpPr bwMode="auto">
          <a:xfrm>
            <a:off x="692150" y="2998788"/>
            <a:ext cx="39688" cy="34925"/>
            <a:chOff x="1" y="0"/>
            <a:chExt cx="19999" cy="20000"/>
          </a:xfrm>
        </p:grpSpPr>
        <p:sp>
          <p:nvSpPr>
            <p:cNvPr id="95329"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0"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31"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2"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3"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4"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5"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6"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7"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8"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39"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0"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1"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2"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3"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344" name="Group 112"/>
          <p:cNvGrpSpPr>
            <a:grpSpLocks/>
          </p:cNvGrpSpPr>
          <p:nvPr/>
        </p:nvGrpSpPr>
        <p:grpSpPr bwMode="auto">
          <a:xfrm>
            <a:off x="2032000" y="3759200"/>
            <a:ext cx="815975" cy="355600"/>
            <a:chOff x="0" y="0"/>
            <a:chExt cx="20000" cy="20000"/>
          </a:xfrm>
        </p:grpSpPr>
        <p:sp>
          <p:nvSpPr>
            <p:cNvPr id="95345"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6"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347" name="Group 115"/>
          <p:cNvGrpSpPr>
            <a:grpSpLocks/>
          </p:cNvGrpSpPr>
          <p:nvPr/>
        </p:nvGrpSpPr>
        <p:grpSpPr bwMode="auto">
          <a:xfrm>
            <a:off x="1603375" y="3759200"/>
            <a:ext cx="1292225" cy="355600"/>
            <a:chOff x="1008" y="956"/>
            <a:chExt cx="907" cy="250"/>
          </a:xfrm>
        </p:grpSpPr>
        <p:sp>
          <p:nvSpPr>
            <p:cNvPr id="95348"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49"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50"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1"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2"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3"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4"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5"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6"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7"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8"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59"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0"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361" name="Group 129"/>
          <p:cNvGrpSpPr>
            <a:grpSpLocks/>
          </p:cNvGrpSpPr>
          <p:nvPr/>
        </p:nvGrpSpPr>
        <p:grpSpPr bwMode="auto">
          <a:xfrm>
            <a:off x="2349500" y="5141913"/>
            <a:ext cx="147638" cy="661987"/>
            <a:chOff x="1" y="-176"/>
            <a:chExt cx="19999" cy="20196"/>
          </a:xfrm>
        </p:grpSpPr>
        <p:grpSp>
          <p:nvGrpSpPr>
            <p:cNvPr id="95362" name="Group 130"/>
            <p:cNvGrpSpPr>
              <a:grpSpLocks/>
            </p:cNvGrpSpPr>
            <p:nvPr/>
          </p:nvGrpSpPr>
          <p:grpSpPr bwMode="auto">
            <a:xfrm>
              <a:off x="3713" y="17968"/>
              <a:ext cx="11736" cy="2052"/>
              <a:chOff x="0" y="0"/>
              <a:chExt cx="20000" cy="20216"/>
            </a:xfrm>
          </p:grpSpPr>
          <p:sp>
            <p:nvSpPr>
              <p:cNvPr id="95363"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4"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5"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66"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7"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8"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69"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0"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371" name="Group 139"/>
          <p:cNvGrpSpPr>
            <a:grpSpLocks/>
          </p:cNvGrpSpPr>
          <p:nvPr/>
        </p:nvGrpSpPr>
        <p:grpSpPr bwMode="auto">
          <a:xfrm>
            <a:off x="2635250" y="5143500"/>
            <a:ext cx="147638" cy="660400"/>
            <a:chOff x="1" y="-176"/>
            <a:chExt cx="19997" cy="20196"/>
          </a:xfrm>
        </p:grpSpPr>
        <p:grpSp>
          <p:nvGrpSpPr>
            <p:cNvPr id="95372" name="Group 140"/>
            <p:cNvGrpSpPr>
              <a:grpSpLocks/>
            </p:cNvGrpSpPr>
            <p:nvPr/>
          </p:nvGrpSpPr>
          <p:grpSpPr bwMode="auto">
            <a:xfrm>
              <a:off x="3713" y="17968"/>
              <a:ext cx="11615" cy="2052"/>
              <a:chOff x="0" y="0"/>
              <a:chExt cx="19998" cy="20216"/>
            </a:xfrm>
          </p:grpSpPr>
          <p:sp>
            <p:nvSpPr>
              <p:cNvPr id="95373"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4"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5"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76"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7"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8"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79"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0"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81"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2"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3"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4"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5"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386"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5387" name="Group 155"/>
          <p:cNvGrpSpPr>
            <a:grpSpLocks/>
          </p:cNvGrpSpPr>
          <p:nvPr/>
        </p:nvGrpSpPr>
        <p:grpSpPr bwMode="auto">
          <a:xfrm>
            <a:off x="1824038" y="5099050"/>
            <a:ext cx="52387" cy="47625"/>
            <a:chOff x="1" y="0"/>
            <a:chExt cx="19999" cy="20000"/>
          </a:xfrm>
        </p:grpSpPr>
        <p:sp>
          <p:nvSpPr>
            <p:cNvPr id="95388"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89"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390" name="Group 158"/>
          <p:cNvGrpSpPr>
            <a:grpSpLocks/>
          </p:cNvGrpSpPr>
          <p:nvPr/>
        </p:nvGrpSpPr>
        <p:grpSpPr bwMode="auto">
          <a:xfrm>
            <a:off x="1752600" y="5099050"/>
            <a:ext cx="52388" cy="47625"/>
            <a:chOff x="1" y="0"/>
            <a:chExt cx="19999" cy="20000"/>
          </a:xfrm>
        </p:grpSpPr>
        <p:sp>
          <p:nvSpPr>
            <p:cNvPr id="95391"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2"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393"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4"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5"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6"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7"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8"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399"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400"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01" name="Group 169"/>
          <p:cNvGrpSpPr>
            <a:grpSpLocks/>
          </p:cNvGrpSpPr>
          <p:nvPr/>
        </p:nvGrpSpPr>
        <p:grpSpPr bwMode="auto">
          <a:xfrm rot="16200000" flipV="1">
            <a:off x="973931" y="5618957"/>
            <a:ext cx="46037" cy="44450"/>
            <a:chOff x="0" y="2"/>
            <a:chExt cx="20000" cy="19996"/>
          </a:xfrm>
        </p:grpSpPr>
        <p:sp>
          <p:nvSpPr>
            <p:cNvPr id="95402"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03"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04"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05" name="Group 173"/>
          <p:cNvGrpSpPr>
            <a:grpSpLocks/>
          </p:cNvGrpSpPr>
          <p:nvPr/>
        </p:nvGrpSpPr>
        <p:grpSpPr bwMode="auto">
          <a:xfrm rot="16200000" flipV="1">
            <a:off x="1104106" y="5622132"/>
            <a:ext cx="46037" cy="38100"/>
            <a:chOff x="0" y="4"/>
            <a:chExt cx="20000" cy="19992"/>
          </a:xfrm>
        </p:grpSpPr>
        <p:sp>
          <p:nvSpPr>
            <p:cNvPr id="95406"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07"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08"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09"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10" name="Group 178"/>
          <p:cNvGrpSpPr>
            <a:grpSpLocks/>
          </p:cNvGrpSpPr>
          <p:nvPr/>
        </p:nvGrpSpPr>
        <p:grpSpPr bwMode="auto">
          <a:xfrm flipH="1">
            <a:off x="1266825" y="5289550"/>
            <a:ext cx="196850" cy="392113"/>
            <a:chOff x="616" y="2283"/>
            <a:chExt cx="144" cy="276"/>
          </a:xfrm>
        </p:grpSpPr>
        <p:sp>
          <p:nvSpPr>
            <p:cNvPr id="95411"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12"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13"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14"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15" name="Group 183"/>
          <p:cNvGrpSpPr>
            <a:grpSpLocks/>
          </p:cNvGrpSpPr>
          <p:nvPr/>
        </p:nvGrpSpPr>
        <p:grpSpPr bwMode="auto">
          <a:xfrm>
            <a:off x="790575" y="5557838"/>
            <a:ext cx="39688" cy="34925"/>
            <a:chOff x="1" y="0"/>
            <a:chExt cx="19999" cy="20000"/>
          </a:xfrm>
        </p:grpSpPr>
        <p:sp>
          <p:nvSpPr>
            <p:cNvPr id="95416"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17"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18" name="Group 186"/>
          <p:cNvGrpSpPr>
            <a:grpSpLocks/>
          </p:cNvGrpSpPr>
          <p:nvPr/>
        </p:nvGrpSpPr>
        <p:grpSpPr bwMode="auto">
          <a:xfrm>
            <a:off x="736600" y="5557838"/>
            <a:ext cx="39688" cy="34925"/>
            <a:chOff x="1" y="0"/>
            <a:chExt cx="19999" cy="20000"/>
          </a:xfrm>
        </p:grpSpPr>
        <p:sp>
          <p:nvSpPr>
            <p:cNvPr id="95419"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0"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21"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2"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3"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4"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5"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6"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7"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8"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29"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0"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1"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2"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3"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4"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35" name="Group 203"/>
          <p:cNvGrpSpPr>
            <a:grpSpLocks/>
          </p:cNvGrpSpPr>
          <p:nvPr/>
        </p:nvGrpSpPr>
        <p:grpSpPr bwMode="auto">
          <a:xfrm flipH="1">
            <a:off x="3398838" y="5097463"/>
            <a:ext cx="71437" cy="68262"/>
            <a:chOff x="3913" y="2593"/>
            <a:chExt cx="155" cy="151"/>
          </a:xfrm>
        </p:grpSpPr>
        <p:sp>
          <p:nvSpPr>
            <p:cNvPr id="95436"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37"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38" name="Group 206"/>
          <p:cNvGrpSpPr>
            <a:grpSpLocks/>
          </p:cNvGrpSpPr>
          <p:nvPr/>
        </p:nvGrpSpPr>
        <p:grpSpPr bwMode="auto">
          <a:xfrm flipH="1">
            <a:off x="3403600" y="4989513"/>
            <a:ext cx="69850" cy="69850"/>
            <a:chOff x="3913" y="2593"/>
            <a:chExt cx="155" cy="151"/>
          </a:xfrm>
        </p:grpSpPr>
        <p:sp>
          <p:nvSpPr>
            <p:cNvPr id="95439"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0"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41"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2"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3"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4"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5"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6"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7"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448"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49"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0"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1"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2"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3"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54" name="Group 222"/>
          <p:cNvGrpSpPr>
            <a:grpSpLocks/>
          </p:cNvGrpSpPr>
          <p:nvPr/>
        </p:nvGrpSpPr>
        <p:grpSpPr bwMode="auto">
          <a:xfrm>
            <a:off x="1236663" y="4783138"/>
            <a:ext cx="71437" cy="68262"/>
            <a:chOff x="3913" y="2593"/>
            <a:chExt cx="155" cy="151"/>
          </a:xfrm>
        </p:grpSpPr>
        <p:sp>
          <p:nvSpPr>
            <p:cNvPr id="95455"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6"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57" name="Group 225"/>
          <p:cNvGrpSpPr>
            <a:grpSpLocks/>
          </p:cNvGrpSpPr>
          <p:nvPr/>
        </p:nvGrpSpPr>
        <p:grpSpPr bwMode="auto">
          <a:xfrm>
            <a:off x="1233488" y="4675188"/>
            <a:ext cx="69850" cy="69850"/>
            <a:chOff x="3913" y="2593"/>
            <a:chExt cx="155" cy="151"/>
          </a:xfrm>
        </p:grpSpPr>
        <p:sp>
          <p:nvSpPr>
            <p:cNvPr id="95458"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59"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60"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1"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2"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3"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4"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5"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6"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467"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468"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69"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70"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71"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72"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473" name="Group 241"/>
          <p:cNvGrpSpPr>
            <a:grpSpLocks/>
          </p:cNvGrpSpPr>
          <p:nvPr/>
        </p:nvGrpSpPr>
        <p:grpSpPr bwMode="auto">
          <a:xfrm>
            <a:off x="5991225" y="1525588"/>
            <a:ext cx="1168400" cy="501650"/>
            <a:chOff x="0" y="0"/>
            <a:chExt cx="20000" cy="20000"/>
          </a:xfrm>
        </p:grpSpPr>
        <p:sp>
          <p:nvSpPr>
            <p:cNvPr id="95474"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75"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76" name="Group 244"/>
          <p:cNvGrpSpPr>
            <a:grpSpLocks/>
          </p:cNvGrpSpPr>
          <p:nvPr/>
        </p:nvGrpSpPr>
        <p:grpSpPr bwMode="auto">
          <a:xfrm>
            <a:off x="5413375" y="1525588"/>
            <a:ext cx="1825625" cy="501650"/>
            <a:chOff x="1008" y="956"/>
            <a:chExt cx="907" cy="250"/>
          </a:xfrm>
        </p:grpSpPr>
        <p:sp>
          <p:nvSpPr>
            <p:cNvPr id="95477"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78"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479"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0"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1"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2"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3"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4"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5"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6"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7"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8"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89"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90"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91"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92"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93"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494"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5495" name="Group 263"/>
          <p:cNvGrpSpPr>
            <a:grpSpLocks/>
          </p:cNvGrpSpPr>
          <p:nvPr/>
        </p:nvGrpSpPr>
        <p:grpSpPr bwMode="auto">
          <a:xfrm>
            <a:off x="5735638" y="3419475"/>
            <a:ext cx="74612" cy="66675"/>
            <a:chOff x="1" y="0"/>
            <a:chExt cx="19999" cy="20000"/>
          </a:xfrm>
        </p:grpSpPr>
        <p:sp>
          <p:nvSpPr>
            <p:cNvPr id="95496"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497"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498" name="Group 266"/>
          <p:cNvGrpSpPr>
            <a:grpSpLocks/>
          </p:cNvGrpSpPr>
          <p:nvPr/>
        </p:nvGrpSpPr>
        <p:grpSpPr bwMode="auto">
          <a:xfrm>
            <a:off x="5635625" y="3419475"/>
            <a:ext cx="73025" cy="66675"/>
            <a:chOff x="1" y="0"/>
            <a:chExt cx="19999" cy="20000"/>
          </a:xfrm>
        </p:grpSpPr>
        <p:sp>
          <p:nvSpPr>
            <p:cNvPr id="95499"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0"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01"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2"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3"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4"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5"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6"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07"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08" name="Group 276"/>
          <p:cNvGrpSpPr>
            <a:grpSpLocks/>
          </p:cNvGrpSpPr>
          <p:nvPr/>
        </p:nvGrpSpPr>
        <p:grpSpPr bwMode="auto">
          <a:xfrm rot="16200000" flipV="1">
            <a:off x="4559300" y="4152901"/>
            <a:ext cx="65087" cy="61912"/>
            <a:chOff x="0" y="2"/>
            <a:chExt cx="20000" cy="19996"/>
          </a:xfrm>
        </p:grpSpPr>
        <p:sp>
          <p:nvSpPr>
            <p:cNvPr id="95509"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10"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11"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12" name="Group 280"/>
          <p:cNvGrpSpPr>
            <a:grpSpLocks/>
          </p:cNvGrpSpPr>
          <p:nvPr/>
        </p:nvGrpSpPr>
        <p:grpSpPr bwMode="auto">
          <a:xfrm rot="16200000" flipV="1">
            <a:off x="4743450" y="4156076"/>
            <a:ext cx="65087" cy="55562"/>
            <a:chOff x="0" y="4"/>
            <a:chExt cx="20000" cy="19992"/>
          </a:xfrm>
        </p:grpSpPr>
        <p:sp>
          <p:nvSpPr>
            <p:cNvPr id="95513"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14"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15"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16"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17" name="Group 285"/>
          <p:cNvGrpSpPr>
            <a:grpSpLocks/>
          </p:cNvGrpSpPr>
          <p:nvPr/>
        </p:nvGrpSpPr>
        <p:grpSpPr bwMode="auto">
          <a:xfrm flipH="1">
            <a:off x="4972050" y="3687763"/>
            <a:ext cx="279400" cy="554037"/>
            <a:chOff x="616" y="2283"/>
            <a:chExt cx="144" cy="276"/>
          </a:xfrm>
        </p:grpSpPr>
        <p:sp>
          <p:nvSpPr>
            <p:cNvPr id="95518"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19"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20"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21"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522" name="Group 290"/>
          <p:cNvGrpSpPr>
            <a:grpSpLocks/>
          </p:cNvGrpSpPr>
          <p:nvPr/>
        </p:nvGrpSpPr>
        <p:grpSpPr bwMode="auto">
          <a:xfrm>
            <a:off x="4300538" y="4065588"/>
            <a:ext cx="55562" cy="50800"/>
            <a:chOff x="1" y="0"/>
            <a:chExt cx="19999" cy="20000"/>
          </a:xfrm>
        </p:grpSpPr>
        <p:sp>
          <p:nvSpPr>
            <p:cNvPr id="95523"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24"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525" name="Group 293"/>
          <p:cNvGrpSpPr>
            <a:grpSpLocks/>
          </p:cNvGrpSpPr>
          <p:nvPr/>
        </p:nvGrpSpPr>
        <p:grpSpPr bwMode="auto">
          <a:xfrm>
            <a:off x="4225925" y="4065588"/>
            <a:ext cx="55563" cy="50800"/>
            <a:chOff x="1" y="0"/>
            <a:chExt cx="19999" cy="20000"/>
          </a:xfrm>
        </p:grpSpPr>
        <p:sp>
          <p:nvSpPr>
            <p:cNvPr id="95526"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27"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28"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29"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0"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1"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2"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3"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4"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5"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6"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7"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38"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39"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40"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41"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42"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43"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44"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45" name="Group 313"/>
          <p:cNvGrpSpPr>
            <a:grpSpLocks/>
          </p:cNvGrpSpPr>
          <p:nvPr/>
        </p:nvGrpSpPr>
        <p:grpSpPr bwMode="auto">
          <a:xfrm rot="10800000" flipH="1" flipV="1">
            <a:off x="4505325" y="2846388"/>
            <a:ext cx="608013" cy="427037"/>
            <a:chOff x="3380" y="1014"/>
            <a:chExt cx="481" cy="337"/>
          </a:xfrm>
        </p:grpSpPr>
        <p:sp>
          <p:nvSpPr>
            <p:cNvPr id="95546"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47"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48"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49"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50"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51"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552"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53"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554"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55" name="Group 323"/>
          <p:cNvGrpSpPr>
            <a:grpSpLocks/>
          </p:cNvGrpSpPr>
          <p:nvPr/>
        </p:nvGrpSpPr>
        <p:grpSpPr bwMode="auto">
          <a:xfrm rot="10800000" flipH="1" flipV="1">
            <a:off x="4476750" y="2736850"/>
            <a:ext cx="669925" cy="98425"/>
            <a:chOff x="3118" y="864"/>
            <a:chExt cx="530" cy="48"/>
          </a:xfrm>
        </p:grpSpPr>
        <p:sp>
          <p:nvSpPr>
            <p:cNvPr id="95556"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57"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5558"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5559" name="Group 327"/>
          <p:cNvGrpSpPr>
            <a:grpSpLocks/>
          </p:cNvGrpSpPr>
          <p:nvPr/>
        </p:nvGrpSpPr>
        <p:grpSpPr bwMode="auto">
          <a:xfrm rot="10800000" flipH="1" flipV="1">
            <a:off x="4633913" y="3068638"/>
            <a:ext cx="354012" cy="296862"/>
            <a:chOff x="3482" y="1024"/>
            <a:chExt cx="280" cy="236"/>
          </a:xfrm>
        </p:grpSpPr>
        <p:grpSp>
          <p:nvGrpSpPr>
            <p:cNvPr id="95560" name="Group 328"/>
            <p:cNvGrpSpPr>
              <a:grpSpLocks/>
            </p:cNvGrpSpPr>
            <p:nvPr/>
          </p:nvGrpSpPr>
          <p:grpSpPr bwMode="auto">
            <a:xfrm>
              <a:off x="3712" y="1202"/>
              <a:ext cx="50" cy="58"/>
              <a:chOff x="3726" y="878"/>
              <a:chExt cx="50" cy="58"/>
            </a:xfrm>
          </p:grpSpPr>
          <p:sp>
            <p:nvSpPr>
              <p:cNvPr id="95561"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62"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563" name="Group 331"/>
            <p:cNvGrpSpPr>
              <a:grpSpLocks/>
            </p:cNvGrpSpPr>
            <p:nvPr/>
          </p:nvGrpSpPr>
          <p:grpSpPr bwMode="auto">
            <a:xfrm>
              <a:off x="3484" y="1204"/>
              <a:ext cx="48" cy="56"/>
              <a:chOff x="3462" y="734"/>
              <a:chExt cx="48" cy="56"/>
            </a:xfrm>
          </p:grpSpPr>
          <p:sp>
            <p:nvSpPr>
              <p:cNvPr id="95564"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65"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566" name="Group 334"/>
            <p:cNvGrpSpPr>
              <a:grpSpLocks/>
            </p:cNvGrpSpPr>
            <p:nvPr/>
          </p:nvGrpSpPr>
          <p:grpSpPr bwMode="auto">
            <a:xfrm flipV="1">
              <a:off x="3710" y="1024"/>
              <a:ext cx="50" cy="58"/>
              <a:chOff x="3726" y="878"/>
              <a:chExt cx="50" cy="58"/>
            </a:xfrm>
          </p:grpSpPr>
          <p:sp>
            <p:nvSpPr>
              <p:cNvPr id="95567"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68"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569" name="Group 337"/>
            <p:cNvGrpSpPr>
              <a:grpSpLocks/>
            </p:cNvGrpSpPr>
            <p:nvPr/>
          </p:nvGrpSpPr>
          <p:grpSpPr bwMode="auto">
            <a:xfrm flipV="1">
              <a:off x="3482" y="1026"/>
              <a:ext cx="48" cy="56"/>
              <a:chOff x="3462" y="734"/>
              <a:chExt cx="48" cy="56"/>
            </a:xfrm>
          </p:grpSpPr>
          <p:sp>
            <p:nvSpPr>
              <p:cNvPr id="95570"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571"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5572"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3"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4"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5"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6"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7"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8"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79"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0"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1"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2"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4"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585" name="Group 353"/>
          <p:cNvGrpSpPr>
            <a:grpSpLocks/>
          </p:cNvGrpSpPr>
          <p:nvPr/>
        </p:nvGrpSpPr>
        <p:grpSpPr bwMode="auto">
          <a:xfrm>
            <a:off x="6488113" y="3478213"/>
            <a:ext cx="209550" cy="935037"/>
            <a:chOff x="1" y="-176"/>
            <a:chExt cx="19999" cy="20196"/>
          </a:xfrm>
        </p:grpSpPr>
        <p:grpSp>
          <p:nvGrpSpPr>
            <p:cNvPr id="95586" name="Group 354"/>
            <p:cNvGrpSpPr>
              <a:grpSpLocks/>
            </p:cNvGrpSpPr>
            <p:nvPr/>
          </p:nvGrpSpPr>
          <p:grpSpPr bwMode="auto">
            <a:xfrm>
              <a:off x="3713" y="17968"/>
              <a:ext cx="11736" cy="2052"/>
              <a:chOff x="0" y="0"/>
              <a:chExt cx="20000" cy="20216"/>
            </a:xfrm>
          </p:grpSpPr>
          <p:sp>
            <p:nvSpPr>
              <p:cNvPr id="95587"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8"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89"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590"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1"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2"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3"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4"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595" name="Group 363"/>
          <p:cNvGrpSpPr>
            <a:grpSpLocks/>
          </p:cNvGrpSpPr>
          <p:nvPr/>
        </p:nvGrpSpPr>
        <p:grpSpPr bwMode="auto">
          <a:xfrm>
            <a:off x="6905625" y="3459163"/>
            <a:ext cx="207963" cy="931862"/>
            <a:chOff x="1" y="-176"/>
            <a:chExt cx="19997" cy="20196"/>
          </a:xfrm>
        </p:grpSpPr>
        <p:grpSp>
          <p:nvGrpSpPr>
            <p:cNvPr id="95596" name="Group 364"/>
            <p:cNvGrpSpPr>
              <a:grpSpLocks/>
            </p:cNvGrpSpPr>
            <p:nvPr/>
          </p:nvGrpSpPr>
          <p:grpSpPr bwMode="auto">
            <a:xfrm>
              <a:off x="3713" y="17968"/>
              <a:ext cx="11615" cy="2052"/>
              <a:chOff x="0" y="0"/>
              <a:chExt cx="19998" cy="20216"/>
            </a:xfrm>
          </p:grpSpPr>
          <p:sp>
            <p:nvSpPr>
              <p:cNvPr id="95597"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8"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599"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00"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1"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2"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3"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4"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05"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6"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7"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08"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09"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5610"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5611"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5612"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3"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4"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5"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6"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7"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8"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19"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20" name="Group 388"/>
          <p:cNvGrpSpPr>
            <a:grpSpLocks/>
          </p:cNvGrpSpPr>
          <p:nvPr/>
        </p:nvGrpSpPr>
        <p:grpSpPr bwMode="auto">
          <a:xfrm>
            <a:off x="6823075" y="2682875"/>
            <a:ext cx="174625" cy="82550"/>
            <a:chOff x="0" y="0"/>
            <a:chExt cx="20000" cy="20000"/>
          </a:xfrm>
        </p:grpSpPr>
        <p:sp>
          <p:nvSpPr>
            <p:cNvPr id="95621"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22"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623" name="Group 391"/>
          <p:cNvGrpSpPr>
            <a:grpSpLocks/>
          </p:cNvGrpSpPr>
          <p:nvPr/>
        </p:nvGrpSpPr>
        <p:grpSpPr bwMode="auto">
          <a:xfrm>
            <a:off x="6627813" y="2682875"/>
            <a:ext cx="177800" cy="82550"/>
            <a:chOff x="0" y="0"/>
            <a:chExt cx="20000" cy="20000"/>
          </a:xfrm>
        </p:grpSpPr>
        <p:sp>
          <p:nvSpPr>
            <p:cNvPr id="95624"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25"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26"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27"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28" name="Group 396"/>
          <p:cNvGrpSpPr>
            <a:grpSpLocks/>
          </p:cNvGrpSpPr>
          <p:nvPr/>
        </p:nvGrpSpPr>
        <p:grpSpPr bwMode="auto">
          <a:xfrm>
            <a:off x="5975350" y="2176463"/>
            <a:ext cx="174625" cy="84137"/>
            <a:chOff x="0" y="0"/>
            <a:chExt cx="20000" cy="20000"/>
          </a:xfrm>
        </p:grpSpPr>
        <p:sp>
          <p:nvSpPr>
            <p:cNvPr id="95629"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0"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31"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2"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3"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4"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5"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6"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7"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8"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39"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0"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1"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2"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3"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4"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45" name="Group 413"/>
          <p:cNvGrpSpPr>
            <a:grpSpLocks/>
          </p:cNvGrpSpPr>
          <p:nvPr/>
        </p:nvGrpSpPr>
        <p:grpSpPr bwMode="auto">
          <a:xfrm>
            <a:off x="2524125" y="2019300"/>
            <a:ext cx="123825" cy="58738"/>
            <a:chOff x="0" y="0"/>
            <a:chExt cx="20000" cy="20000"/>
          </a:xfrm>
        </p:grpSpPr>
        <p:sp>
          <p:nvSpPr>
            <p:cNvPr id="95646"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47"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648" name="Group 416"/>
          <p:cNvGrpSpPr>
            <a:grpSpLocks/>
          </p:cNvGrpSpPr>
          <p:nvPr/>
        </p:nvGrpSpPr>
        <p:grpSpPr bwMode="auto">
          <a:xfrm>
            <a:off x="2386013" y="2019300"/>
            <a:ext cx="125412" cy="58738"/>
            <a:chOff x="0" y="0"/>
            <a:chExt cx="20000" cy="20000"/>
          </a:xfrm>
        </p:grpSpPr>
        <p:sp>
          <p:nvSpPr>
            <p:cNvPr id="95649"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0"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51"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2"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53" name="Group 421"/>
          <p:cNvGrpSpPr>
            <a:grpSpLocks/>
          </p:cNvGrpSpPr>
          <p:nvPr/>
        </p:nvGrpSpPr>
        <p:grpSpPr bwMode="auto">
          <a:xfrm>
            <a:off x="1938338" y="1663700"/>
            <a:ext cx="123825" cy="60325"/>
            <a:chOff x="0" y="0"/>
            <a:chExt cx="20000" cy="20000"/>
          </a:xfrm>
        </p:grpSpPr>
        <p:sp>
          <p:nvSpPr>
            <p:cNvPr id="95654"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5"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56"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7"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8"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59"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0"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1"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2"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3"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4"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5"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7"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68" name="Group 436"/>
          <p:cNvGrpSpPr>
            <a:grpSpLocks/>
          </p:cNvGrpSpPr>
          <p:nvPr/>
        </p:nvGrpSpPr>
        <p:grpSpPr bwMode="auto">
          <a:xfrm>
            <a:off x="2586038" y="4578350"/>
            <a:ext cx="123825" cy="58738"/>
            <a:chOff x="0" y="0"/>
            <a:chExt cx="20000" cy="20000"/>
          </a:xfrm>
        </p:grpSpPr>
        <p:sp>
          <p:nvSpPr>
            <p:cNvPr id="95669"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70"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5671" name="Group 439"/>
          <p:cNvGrpSpPr>
            <a:grpSpLocks/>
          </p:cNvGrpSpPr>
          <p:nvPr/>
        </p:nvGrpSpPr>
        <p:grpSpPr bwMode="auto">
          <a:xfrm>
            <a:off x="2447925" y="4578350"/>
            <a:ext cx="125413" cy="58738"/>
            <a:chOff x="0" y="0"/>
            <a:chExt cx="20000" cy="20000"/>
          </a:xfrm>
        </p:grpSpPr>
        <p:sp>
          <p:nvSpPr>
            <p:cNvPr id="95672"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73"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74"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75"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76" name="Group 444"/>
          <p:cNvGrpSpPr>
            <a:grpSpLocks/>
          </p:cNvGrpSpPr>
          <p:nvPr/>
        </p:nvGrpSpPr>
        <p:grpSpPr bwMode="auto">
          <a:xfrm>
            <a:off x="2001838" y="4219575"/>
            <a:ext cx="123825" cy="60325"/>
            <a:chOff x="0" y="0"/>
            <a:chExt cx="20000" cy="20000"/>
          </a:xfrm>
        </p:grpSpPr>
        <p:sp>
          <p:nvSpPr>
            <p:cNvPr id="95677"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78"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679"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0"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1"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2"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3"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84"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5"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6"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7"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8"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89"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90"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91"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92"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93"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94"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95"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696"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697" name="Group 465"/>
          <p:cNvGrpSpPr>
            <a:grpSpLocks/>
          </p:cNvGrpSpPr>
          <p:nvPr/>
        </p:nvGrpSpPr>
        <p:grpSpPr bwMode="auto">
          <a:xfrm rot="10800000" flipV="1">
            <a:off x="7969250" y="3211513"/>
            <a:ext cx="608013" cy="427037"/>
            <a:chOff x="3380" y="1014"/>
            <a:chExt cx="481" cy="337"/>
          </a:xfrm>
        </p:grpSpPr>
        <p:sp>
          <p:nvSpPr>
            <p:cNvPr id="95698"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99"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700"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5701"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02"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03"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704"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705"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5706"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5707" name="Group 475"/>
          <p:cNvGrpSpPr>
            <a:grpSpLocks/>
          </p:cNvGrpSpPr>
          <p:nvPr/>
        </p:nvGrpSpPr>
        <p:grpSpPr bwMode="auto">
          <a:xfrm rot="10800000" flipV="1">
            <a:off x="7939088" y="3101975"/>
            <a:ext cx="669925" cy="98425"/>
            <a:chOff x="3118" y="864"/>
            <a:chExt cx="530" cy="48"/>
          </a:xfrm>
        </p:grpSpPr>
        <p:sp>
          <p:nvSpPr>
            <p:cNvPr id="95708"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09"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5710"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5711" name="Group 479"/>
          <p:cNvGrpSpPr>
            <a:grpSpLocks/>
          </p:cNvGrpSpPr>
          <p:nvPr/>
        </p:nvGrpSpPr>
        <p:grpSpPr bwMode="auto">
          <a:xfrm rot="10800000" flipV="1">
            <a:off x="8094663" y="3433763"/>
            <a:ext cx="354012" cy="296862"/>
            <a:chOff x="3482" y="1024"/>
            <a:chExt cx="280" cy="236"/>
          </a:xfrm>
        </p:grpSpPr>
        <p:grpSp>
          <p:nvGrpSpPr>
            <p:cNvPr id="95712" name="Group 480"/>
            <p:cNvGrpSpPr>
              <a:grpSpLocks/>
            </p:cNvGrpSpPr>
            <p:nvPr/>
          </p:nvGrpSpPr>
          <p:grpSpPr bwMode="auto">
            <a:xfrm>
              <a:off x="3712" y="1202"/>
              <a:ext cx="50" cy="58"/>
              <a:chOff x="3726" y="878"/>
              <a:chExt cx="50" cy="58"/>
            </a:xfrm>
          </p:grpSpPr>
          <p:sp>
            <p:nvSpPr>
              <p:cNvPr id="95713"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14"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715" name="Group 483"/>
            <p:cNvGrpSpPr>
              <a:grpSpLocks/>
            </p:cNvGrpSpPr>
            <p:nvPr/>
          </p:nvGrpSpPr>
          <p:grpSpPr bwMode="auto">
            <a:xfrm>
              <a:off x="3484" y="1204"/>
              <a:ext cx="48" cy="56"/>
              <a:chOff x="3462" y="734"/>
              <a:chExt cx="48" cy="56"/>
            </a:xfrm>
          </p:grpSpPr>
          <p:sp>
            <p:nvSpPr>
              <p:cNvPr id="95716"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17"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718" name="Group 486"/>
            <p:cNvGrpSpPr>
              <a:grpSpLocks/>
            </p:cNvGrpSpPr>
            <p:nvPr/>
          </p:nvGrpSpPr>
          <p:grpSpPr bwMode="auto">
            <a:xfrm flipV="1">
              <a:off x="3710" y="1024"/>
              <a:ext cx="50" cy="58"/>
              <a:chOff x="3726" y="878"/>
              <a:chExt cx="50" cy="58"/>
            </a:xfrm>
          </p:grpSpPr>
          <p:sp>
            <p:nvSpPr>
              <p:cNvPr id="95719"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20"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5721" name="Group 489"/>
            <p:cNvGrpSpPr>
              <a:grpSpLocks/>
            </p:cNvGrpSpPr>
            <p:nvPr/>
          </p:nvGrpSpPr>
          <p:grpSpPr bwMode="auto">
            <a:xfrm flipV="1">
              <a:off x="3482" y="1026"/>
              <a:ext cx="48" cy="56"/>
              <a:chOff x="3462" y="734"/>
              <a:chExt cx="48" cy="56"/>
            </a:xfrm>
          </p:grpSpPr>
          <p:sp>
            <p:nvSpPr>
              <p:cNvPr id="95722"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5723"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5724"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725"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726"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5666"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A1074FFB-B690-FE4D-BE41-E0C6BF63B371}" type="slidenum">
              <a:rPr lang="en-US"/>
              <a:pPr/>
              <a:t>37</a:t>
            </a:fld>
            <a:endParaRPr lang="en-US"/>
          </a:p>
        </p:txBody>
      </p:sp>
      <p:sp>
        <p:nvSpPr>
          <p:cNvPr id="96258"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5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6260"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6261"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6262"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263" name="Group 7"/>
          <p:cNvGrpSpPr>
            <a:grpSpLocks/>
          </p:cNvGrpSpPr>
          <p:nvPr/>
        </p:nvGrpSpPr>
        <p:grpSpPr bwMode="auto">
          <a:xfrm>
            <a:off x="1968500" y="1200150"/>
            <a:ext cx="952500" cy="355600"/>
            <a:chOff x="0" y="0"/>
            <a:chExt cx="20000" cy="20000"/>
          </a:xfrm>
        </p:grpSpPr>
        <p:sp>
          <p:nvSpPr>
            <p:cNvPr id="96264"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65"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266" name="Group 10"/>
          <p:cNvGrpSpPr>
            <a:grpSpLocks/>
          </p:cNvGrpSpPr>
          <p:nvPr/>
        </p:nvGrpSpPr>
        <p:grpSpPr bwMode="auto">
          <a:xfrm>
            <a:off x="1679575" y="1200150"/>
            <a:ext cx="1292225" cy="355600"/>
            <a:chOff x="1167" y="756"/>
            <a:chExt cx="814" cy="224"/>
          </a:xfrm>
        </p:grpSpPr>
        <p:sp>
          <p:nvSpPr>
            <p:cNvPr id="96267"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68"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269"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0"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1"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2"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3"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4"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5"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6"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7"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8"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79"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0"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1"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282" name="Group 26"/>
          <p:cNvGrpSpPr>
            <a:grpSpLocks/>
          </p:cNvGrpSpPr>
          <p:nvPr/>
        </p:nvGrpSpPr>
        <p:grpSpPr bwMode="auto">
          <a:xfrm>
            <a:off x="2286000" y="2582863"/>
            <a:ext cx="147638" cy="661987"/>
            <a:chOff x="1" y="-176"/>
            <a:chExt cx="19999" cy="20196"/>
          </a:xfrm>
        </p:grpSpPr>
        <p:grpSp>
          <p:nvGrpSpPr>
            <p:cNvPr id="96283" name="Group 27"/>
            <p:cNvGrpSpPr>
              <a:grpSpLocks/>
            </p:cNvGrpSpPr>
            <p:nvPr/>
          </p:nvGrpSpPr>
          <p:grpSpPr bwMode="auto">
            <a:xfrm>
              <a:off x="3713" y="17968"/>
              <a:ext cx="11736" cy="2052"/>
              <a:chOff x="0" y="0"/>
              <a:chExt cx="20000" cy="20216"/>
            </a:xfrm>
          </p:grpSpPr>
          <p:sp>
            <p:nvSpPr>
              <p:cNvPr id="96284"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5"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6"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287"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8"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89"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0"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1"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292" name="Group 36"/>
          <p:cNvGrpSpPr>
            <a:grpSpLocks/>
          </p:cNvGrpSpPr>
          <p:nvPr/>
        </p:nvGrpSpPr>
        <p:grpSpPr bwMode="auto">
          <a:xfrm>
            <a:off x="2576513" y="2581275"/>
            <a:ext cx="147637" cy="660400"/>
            <a:chOff x="1" y="-176"/>
            <a:chExt cx="19997" cy="20196"/>
          </a:xfrm>
        </p:grpSpPr>
        <p:grpSp>
          <p:nvGrpSpPr>
            <p:cNvPr id="96293" name="Group 37"/>
            <p:cNvGrpSpPr>
              <a:grpSpLocks/>
            </p:cNvGrpSpPr>
            <p:nvPr/>
          </p:nvGrpSpPr>
          <p:grpSpPr bwMode="auto">
            <a:xfrm>
              <a:off x="3713" y="17968"/>
              <a:ext cx="11615" cy="2052"/>
              <a:chOff x="0" y="0"/>
              <a:chExt cx="19998" cy="20216"/>
            </a:xfrm>
          </p:grpSpPr>
          <p:sp>
            <p:nvSpPr>
              <p:cNvPr id="96294"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5"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6"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297"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8"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299"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0"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1"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02"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3"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4"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5"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6"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7"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08"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309"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6310" name="Group 54"/>
          <p:cNvGrpSpPr>
            <a:grpSpLocks/>
          </p:cNvGrpSpPr>
          <p:nvPr/>
        </p:nvGrpSpPr>
        <p:grpSpPr bwMode="auto">
          <a:xfrm>
            <a:off x="1763713" y="2540000"/>
            <a:ext cx="52387" cy="47625"/>
            <a:chOff x="1" y="0"/>
            <a:chExt cx="19999" cy="20000"/>
          </a:xfrm>
        </p:grpSpPr>
        <p:sp>
          <p:nvSpPr>
            <p:cNvPr id="96311"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12"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313" name="Group 57"/>
          <p:cNvGrpSpPr>
            <a:grpSpLocks/>
          </p:cNvGrpSpPr>
          <p:nvPr/>
        </p:nvGrpSpPr>
        <p:grpSpPr bwMode="auto">
          <a:xfrm>
            <a:off x="1692275" y="2540000"/>
            <a:ext cx="52388" cy="47625"/>
            <a:chOff x="1" y="0"/>
            <a:chExt cx="19999" cy="20000"/>
          </a:xfrm>
        </p:grpSpPr>
        <p:sp>
          <p:nvSpPr>
            <p:cNvPr id="96314"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15"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16"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17"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18"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19"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0"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1"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2"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323"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4"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5"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6"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7"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328"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29"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30"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31"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32"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333"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34"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335" name="Group 79"/>
          <p:cNvGrpSpPr>
            <a:grpSpLocks/>
          </p:cNvGrpSpPr>
          <p:nvPr/>
        </p:nvGrpSpPr>
        <p:grpSpPr bwMode="auto">
          <a:xfrm rot="16200000" flipV="1">
            <a:off x="929481" y="3059907"/>
            <a:ext cx="46037" cy="44450"/>
            <a:chOff x="0" y="2"/>
            <a:chExt cx="20000" cy="19996"/>
          </a:xfrm>
        </p:grpSpPr>
        <p:sp>
          <p:nvSpPr>
            <p:cNvPr id="96336"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37"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38"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339" name="Group 83"/>
          <p:cNvGrpSpPr>
            <a:grpSpLocks/>
          </p:cNvGrpSpPr>
          <p:nvPr/>
        </p:nvGrpSpPr>
        <p:grpSpPr bwMode="auto">
          <a:xfrm rot="16200000" flipV="1">
            <a:off x="1059656" y="3063082"/>
            <a:ext cx="46037" cy="38100"/>
            <a:chOff x="0" y="4"/>
            <a:chExt cx="20000" cy="19992"/>
          </a:xfrm>
        </p:grpSpPr>
        <p:sp>
          <p:nvSpPr>
            <p:cNvPr id="96340"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41"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42"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43"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344" name="Group 88"/>
          <p:cNvGrpSpPr>
            <a:grpSpLocks/>
          </p:cNvGrpSpPr>
          <p:nvPr/>
        </p:nvGrpSpPr>
        <p:grpSpPr bwMode="auto">
          <a:xfrm flipH="1">
            <a:off x="1222375" y="2730500"/>
            <a:ext cx="196850" cy="392113"/>
            <a:chOff x="616" y="2283"/>
            <a:chExt cx="144" cy="276"/>
          </a:xfrm>
        </p:grpSpPr>
        <p:sp>
          <p:nvSpPr>
            <p:cNvPr id="96345"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46"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47"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48"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349" name="Group 93"/>
          <p:cNvGrpSpPr>
            <a:grpSpLocks/>
          </p:cNvGrpSpPr>
          <p:nvPr/>
        </p:nvGrpSpPr>
        <p:grpSpPr bwMode="auto">
          <a:xfrm>
            <a:off x="746125" y="2998788"/>
            <a:ext cx="39688" cy="34925"/>
            <a:chOff x="1" y="0"/>
            <a:chExt cx="19999" cy="20000"/>
          </a:xfrm>
        </p:grpSpPr>
        <p:sp>
          <p:nvSpPr>
            <p:cNvPr id="96350"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1"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352" name="Group 96"/>
          <p:cNvGrpSpPr>
            <a:grpSpLocks/>
          </p:cNvGrpSpPr>
          <p:nvPr/>
        </p:nvGrpSpPr>
        <p:grpSpPr bwMode="auto">
          <a:xfrm>
            <a:off x="692150" y="2998788"/>
            <a:ext cx="39688" cy="34925"/>
            <a:chOff x="1" y="0"/>
            <a:chExt cx="19999" cy="20000"/>
          </a:xfrm>
        </p:grpSpPr>
        <p:sp>
          <p:nvSpPr>
            <p:cNvPr id="96353"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4"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55"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6"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7"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8"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59"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0"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1"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2"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3"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4"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5"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6"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67"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368" name="Group 112"/>
          <p:cNvGrpSpPr>
            <a:grpSpLocks/>
          </p:cNvGrpSpPr>
          <p:nvPr/>
        </p:nvGrpSpPr>
        <p:grpSpPr bwMode="auto">
          <a:xfrm>
            <a:off x="2032000" y="3759200"/>
            <a:ext cx="923925" cy="355600"/>
            <a:chOff x="0" y="0"/>
            <a:chExt cx="20000" cy="20000"/>
          </a:xfrm>
        </p:grpSpPr>
        <p:sp>
          <p:nvSpPr>
            <p:cNvPr id="96369"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0"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371" name="Group 115"/>
          <p:cNvGrpSpPr>
            <a:grpSpLocks/>
          </p:cNvGrpSpPr>
          <p:nvPr/>
        </p:nvGrpSpPr>
        <p:grpSpPr bwMode="auto">
          <a:xfrm>
            <a:off x="1679575" y="3759200"/>
            <a:ext cx="1292225" cy="355600"/>
            <a:chOff x="1008" y="956"/>
            <a:chExt cx="907" cy="250"/>
          </a:xfrm>
        </p:grpSpPr>
        <p:sp>
          <p:nvSpPr>
            <p:cNvPr id="96372"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3"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74"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5"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6"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7"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8"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79"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0"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1"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2"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3"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4"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385" name="Group 129"/>
          <p:cNvGrpSpPr>
            <a:grpSpLocks/>
          </p:cNvGrpSpPr>
          <p:nvPr/>
        </p:nvGrpSpPr>
        <p:grpSpPr bwMode="auto">
          <a:xfrm>
            <a:off x="2349500" y="5141913"/>
            <a:ext cx="147638" cy="661987"/>
            <a:chOff x="1" y="-176"/>
            <a:chExt cx="19999" cy="20196"/>
          </a:xfrm>
        </p:grpSpPr>
        <p:grpSp>
          <p:nvGrpSpPr>
            <p:cNvPr id="96386" name="Group 130"/>
            <p:cNvGrpSpPr>
              <a:grpSpLocks/>
            </p:cNvGrpSpPr>
            <p:nvPr/>
          </p:nvGrpSpPr>
          <p:grpSpPr bwMode="auto">
            <a:xfrm>
              <a:off x="3713" y="17968"/>
              <a:ext cx="11736" cy="2052"/>
              <a:chOff x="0" y="0"/>
              <a:chExt cx="20000" cy="20216"/>
            </a:xfrm>
          </p:grpSpPr>
          <p:sp>
            <p:nvSpPr>
              <p:cNvPr id="96387"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8"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89"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390"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1"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2"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3"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4"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395" name="Group 139"/>
          <p:cNvGrpSpPr>
            <a:grpSpLocks/>
          </p:cNvGrpSpPr>
          <p:nvPr/>
        </p:nvGrpSpPr>
        <p:grpSpPr bwMode="auto">
          <a:xfrm>
            <a:off x="2635250" y="5143500"/>
            <a:ext cx="147638" cy="660400"/>
            <a:chOff x="1" y="-176"/>
            <a:chExt cx="19997" cy="20196"/>
          </a:xfrm>
        </p:grpSpPr>
        <p:grpSp>
          <p:nvGrpSpPr>
            <p:cNvPr id="96396" name="Group 140"/>
            <p:cNvGrpSpPr>
              <a:grpSpLocks/>
            </p:cNvGrpSpPr>
            <p:nvPr/>
          </p:nvGrpSpPr>
          <p:grpSpPr bwMode="auto">
            <a:xfrm>
              <a:off x="3713" y="17968"/>
              <a:ext cx="11615" cy="2052"/>
              <a:chOff x="0" y="0"/>
              <a:chExt cx="19998" cy="20216"/>
            </a:xfrm>
          </p:grpSpPr>
          <p:sp>
            <p:nvSpPr>
              <p:cNvPr id="96397"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8"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399"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00"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1"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2"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3"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4"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05"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6"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7"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8"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09"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410"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6411" name="Group 155"/>
          <p:cNvGrpSpPr>
            <a:grpSpLocks/>
          </p:cNvGrpSpPr>
          <p:nvPr/>
        </p:nvGrpSpPr>
        <p:grpSpPr bwMode="auto">
          <a:xfrm>
            <a:off x="1824038" y="5099050"/>
            <a:ext cx="52387" cy="47625"/>
            <a:chOff x="1" y="0"/>
            <a:chExt cx="19999" cy="20000"/>
          </a:xfrm>
        </p:grpSpPr>
        <p:sp>
          <p:nvSpPr>
            <p:cNvPr id="96412"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13"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414" name="Group 158"/>
          <p:cNvGrpSpPr>
            <a:grpSpLocks/>
          </p:cNvGrpSpPr>
          <p:nvPr/>
        </p:nvGrpSpPr>
        <p:grpSpPr bwMode="auto">
          <a:xfrm>
            <a:off x="1752600" y="5099050"/>
            <a:ext cx="52388" cy="47625"/>
            <a:chOff x="1" y="0"/>
            <a:chExt cx="19999" cy="20000"/>
          </a:xfrm>
        </p:grpSpPr>
        <p:sp>
          <p:nvSpPr>
            <p:cNvPr id="96415"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16"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17"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18"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19"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20"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21"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22"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23"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424"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25" name="Group 169"/>
          <p:cNvGrpSpPr>
            <a:grpSpLocks/>
          </p:cNvGrpSpPr>
          <p:nvPr/>
        </p:nvGrpSpPr>
        <p:grpSpPr bwMode="auto">
          <a:xfrm rot="16200000" flipV="1">
            <a:off x="973931" y="5618957"/>
            <a:ext cx="46037" cy="44450"/>
            <a:chOff x="0" y="2"/>
            <a:chExt cx="20000" cy="19996"/>
          </a:xfrm>
        </p:grpSpPr>
        <p:sp>
          <p:nvSpPr>
            <p:cNvPr id="96426"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27"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28"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29" name="Group 173"/>
          <p:cNvGrpSpPr>
            <a:grpSpLocks/>
          </p:cNvGrpSpPr>
          <p:nvPr/>
        </p:nvGrpSpPr>
        <p:grpSpPr bwMode="auto">
          <a:xfrm rot="16200000" flipV="1">
            <a:off x="1104106" y="5622132"/>
            <a:ext cx="46037" cy="38100"/>
            <a:chOff x="0" y="4"/>
            <a:chExt cx="20000" cy="19992"/>
          </a:xfrm>
        </p:grpSpPr>
        <p:sp>
          <p:nvSpPr>
            <p:cNvPr id="96430"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31"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32"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33"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34" name="Group 178"/>
          <p:cNvGrpSpPr>
            <a:grpSpLocks/>
          </p:cNvGrpSpPr>
          <p:nvPr/>
        </p:nvGrpSpPr>
        <p:grpSpPr bwMode="auto">
          <a:xfrm flipH="1">
            <a:off x="1266825" y="5289550"/>
            <a:ext cx="196850" cy="392113"/>
            <a:chOff x="616" y="2283"/>
            <a:chExt cx="144" cy="276"/>
          </a:xfrm>
        </p:grpSpPr>
        <p:sp>
          <p:nvSpPr>
            <p:cNvPr id="96435"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36"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37"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38"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439" name="Group 183"/>
          <p:cNvGrpSpPr>
            <a:grpSpLocks/>
          </p:cNvGrpSpPr>
          <p:nvPr/>
        </p:nvGrpSpPr>
        <p:grpSpPr bwMode="auto">
          <a:xfrm>
            <a:off x="790575" y="5557838"/>
            <a:ext cx="39688" cy="34925"/>
            <a:chOff x="1" y="0"/>
            <a:chExt cx="19999" cy="20000"/>
          </a:xfrm>
        </p:grpSpPr>
        <p:sp>
          <p:nvSpPr>
            <p:cNvPr id="96440"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1"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442" name="Group 186"/>
          <p:cNvGrpSpPr>
            <a:grpSpLocks/>
          </p:cNvGrpSpPr>
          <p:nvPr/>
        </p:nvGrpSpPr>
        <p:grpSpPr bwMode="auto">
          <a:xfrm>
            <a:off x="736600" y="5557838"/>
            <a:ext cx="39688" cy="34925"/>
            <a:chOff x="1" y="0"/>
            <a:chExt cx="19999" cy="20000"/>
          </a:xfrm>
        </p:grpSpPr>
        <p:sp>
          <p:nvSpPr>
            <p:cNvPr id="96443"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4"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45"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6"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7"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8"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49"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0"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1"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2"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3"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4"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5"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6"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7"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58"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59" name="Group 203"/>
          <p:cNvGrpSpPr>
            <a:grpSpLocks/>
          </p:cNvGrpSpPr>
          <p:nvPr/>
        </p:nvGrpSpPr>
        <p:grpSpPr bwMode="auto">
          <a:xfrm flipH="1">
            <a:off x="3398838" y="5097463"/>
            <a:ext cx="71437" cy="68262"/>
            <a:chOff x="3913" y="2593"/>
            <a:chExt cx="155" cy="151"/>
          </a:xfrm>
        </p:grpSpPr>
        <p:sp>
          <p:nvSpPr>
            <p:cNvPr id="96460"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1"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462" name="Group 206"/>
          <p:cNvGrpSpPr>
            <a:grpSpLocks/>
          </p:cNvGrpSpPr>
          <p:nvPr/>
        </p:nvGrpSpPr>
        <p:grpSpPr bwMode="auto">
          <a:xfrm flipH="1">
            <a:off x="3403600" y="4989513"/>
            <a:ext cx="69850" cy="69850"/>
            <a:chOff x="3913" y="2593"/>
            <a:chExt cx="155" cy="151"/>
          </a:xfrm>
        </p:grpSpPr>
        <p:sp>
          <p:nvSpPr>
            <p:cNvPr id="96463"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4"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65"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6"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7"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8"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69"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0"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1"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472"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3"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4"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5"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6"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77"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78" name="Group 222"/>
          <p:cNvGrpSpPr>
            <a:grpSpLocks/>
          </p:cNvGrpSpPr>
          <p:nvPr/>
        </p:nvGrpSpPr>
        <p:grpSpPr bwMode="auto">
          <a:xfrm>
            <a:off x="1236663" y="4783138"/>
            <a:ext cx="71437" cy="68262"/>
            <a:chOff x="3913" y="2593"/>
            <a:chExt cx="155" cy="151"/>
          </a:xfrm>
        </p:grpSpPr>
        <p:sp>
          <p:nvSpPr>
            <p:cNvPr id="96479"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0"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481" name="Group 225"/>
          <p:cNvGrpSpPr>
            <a:grpSpLocks/>
          </p:cNvGrpSpPr>
          <p:nvPr/>
        </p:nvGrpSpPr>
        <p:grpSpPr bwMode="auto">
          <a:xfrm>
            <a:off x="1233488" y="4675188"/>
            <a:ext cx="69850" cy="69850"/>
            <a:chOff x="3913" y="2593"/>
            <a:chExt cx="155" cy="151"/>
          </a:xfrm>
        </p:grpSpPr>
        <p:sp>
          <p:nvSpPr>
            <p:cNvPr id="96482"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3"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484"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5"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6"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7"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8"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89"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0"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491"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492"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3"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4"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5"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6"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497" name="Group 241"/>
          <p:cNvGrpSpPr>
            <a:grpSpLocks/>
          </p:cNvGrpSpPr>
          <p:nvPr/>
        </p:nvGrpSpPr>
        <p:grpSpPr bwMode="auto">
          <a:xfrm>
            <a:off x="5991225" y="1525588"/>
            <a:ext cx="1304925" cy="501650"/>
            <a:chOff x="0" y="0"/>
            <a:chExt cx="20000" cy="20000"/>
          </a:xfrm>
        </p:grpSpPr>
        <p:sp>
          <p:nvSpPr>
            <p:cNvPr id="96498"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499"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500" name="Group 244"/>
          <p:cNvGrpSpPr>
            <a:grpSpLocks/>
          </p:cNvGrpSpPr>
          <p:nvPr/>
        </p:nvGrpSpPr>
        <p:grpSpPr bwMode="auto">
          <a:xfrm>
            <a:off x="5565775" y="1525588"/>
            <a:ext cx="1825625" cy="501650"/>
            <a:chOff x="1008" y="956"/>
            <a:chExt cx="907" cy="250"/>
          </a:xfrm>
        </p:grpSpPr>
        <p:sp>
          <p:nvSpPr>
            <p:cNvPr id="96501"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2"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03"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4"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5"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6"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7"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8"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09"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0"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1"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2"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3"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4"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5"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6"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17"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18"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6519" name="Group 263"/>
          <p:cNvGrpSpPr>
            <a:grpSpLocks/>
          </p:cNvGrpSpPr>
          <p:nvPr/>
        </p:nvGrpSpPr>
        <p:grpSpPr bwMode="auto">
          <a:xfrm>
            <a:off x="5735638" y="3419475"/>
            <a:ext cx="74612" cy="66675"/>
            <a:chOff x="1" y="0"/>
            <a:chExt cx="19999" cy="20000"/>
          </a:xfrm>
        </p:grpSpPr>
        <p:sp>
          <p:nvSpPr>
            <p:cNvPr id="96520"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1"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522" name="Group 266"/>
          <p:cNvGrpSpPr>
            <a:grpSpLocks/>
          </p:cNvGrpSpPr>
          <p:nvPr/>
        </p:nvGrpSpPr>
        <p:grpSpPr bwMode="auto">
          <a:xfrm>
            <a:off x="5635625" y="3419475"/>
            <a:ext cx="73025" cy="66675"/>
            <a:chOff x="1" y="0"/>
            <a:chExt cx="19999" cy="20000"/>
          </a:xfrm>
        </p:grpSpPr>
        <p:sp>
          <p:nvSpPr>
            <p:cNvPr id="96523"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4"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25"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6"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7"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8"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29"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30"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31"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532" name="Group 276"/>
          <p:cNvGrpSpPr>
            <a:grpSpLocks/>
          </p:cNvGrpSpPr>
          <p:nvPr/>
        </p:nvGrpSpPr>
        <p:grpSpPr bwMode="auto">
          <a:xfrm rot="16200000" flipV="1">
            <a:off x="4559300" y="4152901"/>
            <a:ext cx="65087" cy="61912"/>
            <a:chOff x="0" y="2"/>
            <a:chExt cx="20000" cy="19996"/>
          </a:xfrm>
        </p:grpSpPr>
        <p:sp>
          <p:nvSpPr>
            <p:cNvPr id="96533"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34"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35"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536" name="Group 280"/>
          <p:cNvGrpSpPr>
            <a:grpSpLocks/>
          </p:cNvGrpSpPr>
          <p:nvPr/>
        </p:nvGrpSpPr>
        <p:grpSpPr bwMode="auto">
          <a:xfrm rot="16200000" flipV="1">
            <a:off x="4743450" y="4156076"/>
            <a:ext cx="65087" cy="55562"/>
            <a:chOff x="0" y="4"/>
            <a:chExt cx="20000" cy="19992"/>
          </a:xfrm>
        </p:grpSpPr>
        <p:sp>
          <p:nvSpPr>
            <p:cNvPr id="96537"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38"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39"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40"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541" name="Group 285"/>
          <p:cNvGrpSpPr>
            <a:grpSpLocks/>
          </p:cNvGrpSpPr>
          <p:nvPr/>
        </p:nvGrpSpPr>
        <p:grpSpPr bwMode="auto">
          <a:xfrm flipH="1">
            <a:off x="4972050" y="3687763"/>
            <a:ext cx="279400" cy="554037"/>
            <a:chOff x="616" y="2283"/>
            <a:chExt cx="144" cy="276"/>
          </a:xfrm>
        </p:grpSpPr>
        <p:sp>
          <p:nvSpPr>
            <p:cNvPr id="96542"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43"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44"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45"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546" name="Group 290"/>
          <p:cNvGrpSpPr>
            <a:grpSpLocks/>
          </p:cNvGrpSpPr>
          <p:nvPr/>
        </p:nvGrpSpPr>
        <p:grpSpPr bwMode="auto">
          <a:xfrm>
            <a:off x="4300538" y="4065588"/>
            <a:ext cx="55562" cy="50800"/>
            <a:chOff x="1" y="0"/>
            <a:chExt cx="19999" cy="20000"/>
          </a:xfrm>
        </p:grpSpPr>
        <p:sp>
          <p:nvSpPr>
            <p:cNvPr id="96547"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48"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549" name="Group 293"/>
          <p:cNvGrpSpPr>
            <a:grpSpLocks/>
          </p:cNvGrpSpPr>
          <p:nvPr/>
        </p:nvGrpSpPr>
        <p:grpSpPr bwMode="auto">
          <a:xfrm>
            <a:off x="4225925" y="4065588"/>
            <a:ext cx="55563" cy="50800"/>
            <a:chOff x="1" y="0"/>
            <a:chExt cx="19999" cy="20000"/>
          </a:xfrm>
        </p:grpSpPr>
        <p:sp>
          <p:nvSpPr>
            <p:cNvPr id="96550"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1"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52"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3"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4"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5"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6"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7"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8"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59"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60"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61"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62"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63"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64"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65"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66"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67"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68"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569" name="Group 313"/>
          <p:cNvGrpSpPr>
            <a:grpSpLocks/>
          </p:cNvGrpSpPr>
          <p:nvPr/>
        </p:nvGrpSpPr>
        <p:grpSpPr bwMode="auto">
          <a:xfrm rot="10800000" flipH="1" flipV="1">
            <a:off x="4505325" y="2846388"/>
            <a:ext cx="608013" cy="427037"/>
            <a:chOff x="3380" y="1014"/>
            <a:chExt cx="481" cy="337"/>
          </a:xfrm>
        </p:grpSpPr>
        <p:sp>
          <p:nvSpPr>
            <p:cNvPr id="96570"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71"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72"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573"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74"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75"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576"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77"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578"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579" name="Group 323"/>
          <p:cNvGrpSpPr>
            <a:grpSpLocks/>
          </p:cNvGrpSpPr>
          <p:nvPr/>
        </p:nvGrpSpPr>
        <p:grpSpPr bwMode="auto">
          <a:xfrm rot="10800000" flipH="1" flipV="1">
            <a:off x="4476750" y="2736850"/>
            <a:ext cx="669925" cy="98425"/>
            <a:chOff x="3118" y="864"/>
            <a:chExt cx="530" cy="48"/>
          </a:xfrm>
        </p:grpSpPr>
        <p:sp>
          <p:nvSpPr>
            <p:cNvPr id="96580"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81"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6582"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6583" name="Group 327"/>
          <p:cNvGrpSpPr>
            <a:grpSpLocks/>
          </p:cNvGrpSpPr>
          <p:nvPr/>
        </p:nvGrpSpPr>
        <p:grpSpPr bwMode="auto">
          <a:xfrm rot="10800000" flipH="1" flipV="1">
            <a:off x="4633913" y="3068638"/>
            <a:ext cx="354012" cy="296862"/>
            <a:chOff x="3482" y="1024"/>
            <a:chExt cx="280" cy="236"/>
          </a:xfrm>
        </p:grpSpPr>
        <p:grpSp>
          <p:nvGrpSpPr>
            <p:cNvPr id="96584" name="Group 328"/>
            <p:cNvGrpSpPr>
              <a:grpSpLocks/>
            </p:cNvGrpSpPr>
            <p:nvPr/>
          </p:nvGrpSpPr>
          <p:grpSpPr bwMode="auto">
            <a:xfrm>
              <a:off x="3712" y="1202"/>
              <a:ext cx="50" cy="58"/>
              <a:chOff x="3726" y="878"/>
              <a:chExt cx="50" cy="58"/>
            </a:xfrm>
          </p:grpSpPr>
          <p:sp>
            <p:nvSpPr>
              <p:cNvPr id="96585"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86"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587" name="Group 331"/>
            <p:cNvGrpSpPr>
              <a:grpSpLocks/>
            </p:cNvGrpSpPr>
            <p:nvPr/>
          </p:nvGrpSpPr>
          <p:grpSpPr bwMode="auto">
            <a:xfrm>
              <a:off x="3484" y="1204"/>
              <a:ext cx="48" cy="56"/>
              <a:chOff x="3462" y="734"/>
              <a:chExt cx="48" cy="56"/>
            </a:xfrm>
          </p:grpSpPr>
          <p:sp>
            <p:nvSpPr>
              <p:cNvPr id="96588"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89"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590" name="Group 334"/>
            <p:cNvGrpSpPr>
              <a:grpSpLocks/>
            </p:cNvGrpSpPr>
            <p:nvPr/>
          </p:nvGrpSpPr>
          <p:grpSpPr bwMode="auto">
            <a:xfrm flipV="1">
              <a:off x="3710" y="1024"/>
              <a:ext cx="50" cy="58"/>
              <a:chOff x="3726" y="878"/>
              <a:chExt cx="50" cy="58"/>
            </a:xfrm>
          </p:grpSpPr>
          <p:sp>
            <p:nvSpPr>
              <p:cNvPr id="96591"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92"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593" name="Group 337"/>
            <p:cNvGrpSpPr>
              <a:grpSpLocks/>
            </p:cNvGrpSpPr>
            <p:nvPr/>
          </p:nvGrpSpPr>
          <p:grpSpPr bwMode="auto">
            <a:xfrm flipV="1">
              <a:off x="3482" y="1026"/>
              <a:ext cx="48" cy="56"/>
              <a:chOff x="3462" y="734"/>
              <a:chExt cx="48" cy="56"/>
            </a:xfrm>
          </p:grpSpPr>
          <p:sp>
            <p:nvSpPr>
              <p:cNvPr id="96594"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595"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6596"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97"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98"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599"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0"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1"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2"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3"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4"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5"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6"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08" name="Line 352"/>
          <p:cNvSpPr>
            <a:spLocks noChangeShapeType="1"/>
          </p:cNvSpPr>
          <p:nvPr/>
        </p:nvSpPr>
        <p:spPr bwMode="auto">
          <a:xfrm flipH="1" flipV="1">
            <a:off x="6789738" y="3484563"/>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09" name="Group 353"/>
          <p:cNvGrpSpPr>
            <a:grpSpLocks/>
          </p:cNvGrpSpPr>
          <p:nvPr/>
        </p:nvGrpSpPr>
        <p:grpSpPr bwMode="auto">
          <a:xfrm>
            <a:off x="6480175" y="3476625"/>
            <a:ext cx="209550" cy="935038"/>
            <a:chOff x="1" y="-176"/>
            <a:chExt cx="19999" cy="20196"/>
          </a:xfrm>
        </p:grpSpPr>
        <p:grpSp>
          <p:nvGrpSpPr>
            <p:cNvPr id="96610" name="Group 354"/>
            <p:cNvGrpSpPr>
              <a:grpSpLocks/>
            </p:cNvGrpSpPr>
            <p:nvPr/>
          </p:nvGrpSpPr>
          <p:grpSpPr bwMode="auto">
            <a:xfrm>
              <a:off x="3713" y="17968"/>
              <a:ext cx="11736" cy="2052"/>
              <a:chOff x="0" y="0"/>
              <a:chExt cx="20000" cy="20216"/>
            </a:xfrm>
          </p:grpSpPr>
          <p:sp>
            <p:nvSpPr>
              <p:cNvPr id="96611"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2"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3"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14"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5"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6"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7"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18"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619" name="Group 363"/>
          <p:cNvGrpSpPr>
            <a:grpSpLocks/>
          </p:cNvGrpSpPr>
          <p:nvPr/>
        </p:nvGrpSpPr>
        <p:grpSpPr bwMode="auto">
          <a:xfrm>
            <a:off x="6884988" y="3457575"/>
            <a:ext cx="207962" cy="931863"/>
            <a:chOff x="1" y="-176"/>
            <a:chExt cx="19997" cy="20196"/>
          </a:xfrm>
        </p:grpSpPr>
        <p:grpSp>
          <p:nvGrpSpPr>
            <p:cNvPr id="96620" name="Group 364"/>
            <p:cNvGrpSpPr>
              <a:grpSpLocks/>
            </p:cNvGrpSpPr>
            <p:nvPr/>
          </p:nvGrpSpPr>
          <p:grpSpPr bwMode="auto">
            <a:xfrm>
              <a:off x="3713" y="17968"/>
              <a:ext cx="11615" cy="2052"/>
              <a:chOff x="0" y="0"/>
              <a:chExt cx="19998" cy="20216"/>
            </a:xfrm>
          </p:grpSpPr>
          <p:sp>
            <p:nvSpPr>
              <p:cNvPr id="96621"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2"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3"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24"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5"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6"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7"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28"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29" name="Line 373"/>
          <p:cNvSpPr>
            <a:spLocks noChangeShapeType="1"/>
          </p:cNvSpPr>
          <p:nvPr/>
        </p:nvSpPr>
        <p:spPr bwMode="auto">
          <a:xfrm flipV="1">
            <a:off x="6848475" y="3808413"/>
            <a:ext cx="439738"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0" name="Line 374"/>
          <p:cNvSpPr>
            <a:spLocks noChangeShapeType="1"/>
          </p:cNvSpPr>
          <p:nvPr/>
        </p:nvSpPr>
        <p:spPr bwMode="auto">
          <a:xfrm flipH="1" flipV="1">
            <a:off x="6316663" y="3827463"/>
            <a:ext cx="439737" cy="3063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1" name="AutoShape 375"/>
          <p:cNvSpPr>
            <a:spLocks noChangeArrowheads="1"/>
          </p:cNvSpPr>
          <p:nvPr/>
        </p:nvSpPr>
        <p:spPr bwMode="auto">
          <a:xfrm>
            <a:off x="6657975" y="4627563"/>
            <a:ext cx="239713" cy="179387"/>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632" name="Oval 376"/>
          <p:cNvSpPr>
            <a:spLocks noChangeArrowheads="1"/>
          </p:cNvSpPr>
          <p:nvPr/>
        </p:nvSpPr>
        <p:spPr bwMode="auto">
          <a:xfrm>
            <a:off x="6737350" y="4441825"/>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3"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6634"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6635"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6636"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7"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8"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39"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0"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1"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2"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3"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44" name="Group 388"/>
          <p:cNvGrpSpPr>
            <a:grpSpLocks/>
          </p:cNvGrpSpPr>
          <p:nvPr/>
        </p:nvGrpSpPr>
        <p:grpSpPr bwMode="auto">
          <a:xfrm>
            <a:off x="6823075" y="2682875"/>
            <a:ext cx="174625" cy="82550"/>
            <a:chOff x="0" y="0"/>
            <a:chExt cx="20000" cy="20000"/>
          </a:xfrm>
        </p:grpSpPr>
        <p:sp>
          <p:nvSpPr>
            <p:cNvPr id="96645"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6"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647" name="Group 391"/>
          <p:cNvGrpSpPr>
            <a:grpSpLocks/>
          </p:cNvGrpSpPr>
          <p:nvPr/>
        </p:nvGrpSpPr>
        <p:grpSpPr bwMode="auto">
          <a:xfrm>
            <a:off x="6627813" y="2682875"/>
            <a:ext cx="177800" cy="82550"/>
            <a:chOff x="0" y="0"/>
            <a:chExt cx="20000" cy="20000"/>
          </a:xfrm>
        </p:grpSpPr>
        <p:sp>
          <p:nvSpPr>
            <p:cNvPr id="96648"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49"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50"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1"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52" name="Group 396"/>
          <p:cNvGrpSpPr>
            <a:grpSpLocks/>
          </p:cNvGrpSpPr>
          <p:nvPr/>
        </p:nvGrpSpPr>
        <p:grpSpPr bwMode="auto">
          <a:xfrm>
            <a:off x="5975350" y="2176463"/>
            <a:ext cx="174625" cy="84137"/>
            <a:chOff x="0" y="0"/>
            <a:chExt cx="20000" cy="20000"/>
          </a:xfrm>
        </p:grpSpPr>
        <p:sp>
          <p:nvSpPr>
            <p:cNvPr id="96653"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4"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55"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6"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7"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8"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59"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0"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1"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2"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3"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4"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5"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6"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7"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68"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69" name="Group 413"/>
          <p:cNvGrpSpPr>
            <a:grpSpLocks/>
          </p:cNvGrpSpPr>
          <p:nvPr/>
        </p:nvGrpSpPr>
        <p:grpSpPr bwMode="auto">
          <a:xfrm>
            <a:off x="2524125" y="2019300"/>
            <a:ext cx="123825" cy="58738"/>
            <a:chOff x="0" y="0"/>
            <a:chExt cx="20000" cy="20000"/>
          </a:xfrm>
        </p:grpSpPr>
        <p:sp>
          <p:nvSpPr>
            <p:cNvPr id="96670"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71"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672" name="Group 416"/>
          <p:cNvGrpSpPr>
            <a:grpSpLocks/>
          </p:cNvGrpSpPr>
          <p:nvPr/>
        </p:nvGrpSpPr>
        <p:grpSpPr bwMode="auto">
          <a:xfrm>
            <a:off x="2386013" y="2019300"/>
            <a:ext cx="125412" cy="58738"/>
            <a:chOff x="0" y="0"/>
            <a:chExt cx="20000" cy="20000"/>
          </a:xfrm>
        </p:grpSpPr>
        <p:sp>
          <p:nvSpPr>
            <p:cNvPr id="96673"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74"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75"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76"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77" name="Group 421"/>
          <p:cNvGrpSpPr>
            <a:grpSpLocks/>
          </p:cNvGrpSpPr>
          <p:nvPr/>
        </p:nvGrpSpPr>
        <p:grpSpPr bwMode="auto">
          <a:xfrm>
            <a:off x="1938338" y="1663700"/>
            <a:ext cx="123825" cy="60325"/>
            <a:chOff x="0" y="0"/>
            <a:chExt cx="20000" cy="20000"/>
          </a:xfrm>
        </p:grpSpPr>
        <p:sp>
          <p:nvSpPr>
            <p:cNvPr id="96678"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79"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80"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1"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2"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3"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4"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5"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6"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7"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8"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89"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91"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692" name="Group 436"/>
          <p:cNvGrpSpPr>
            <a:grpSpLocks/>
          </p:cNvGrpSpPr>
          <p:nvPr/>
        </p:nvGrpSpPr>
        <p:grpSpPr bwMode="auto">
          <a:xfrm>
            <a:off x="2586038" y="4578350"/>
            <a:ext cx="123825" cy="58738"/>
            <a:chOff x="0" y="0"/>
            <a:chExt cx="20000" cy="20000"/>
          </a:xfrm>
        </p:grpSpPr>
        <p:sp>
          <p:nvSpPr>
            <p:cNvPr id="96693"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94"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6695" name="Group 439"/>
          <p:cNvGrpSpPr>
            <a:grpSpLocks/>
          </p:cNvGrpSpPr>
          <p:nvPr/>
        </p:nvGrpSpPr>
        <p:grpSpPr bwMode="auto">
          <a:xfrm>
            <a:off x="2447925" y="4578350"/>
            <a:ext cx="125413" cy="58738"/>
            <a:chOff x="0" y="0"/>
            <a:chExt cx="20000" cy="20000"/>
          </a:xfrm>
        </p:grpSpPr>
        <p:sp>
          <p:nvSpPr>
            <p:cNvPr id="96696"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97"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698"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99"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700" name="Group 444"/>
          <p:cNvGrpSpPr>
            <a:grpSpLocks/>
          </p:cNvGrpSpPr>
          <p:nvPr/>
        </p:nvGrpSpPr>
        <p:grpSpPr bwMode="auto">
          <a:xfrm>
            <a:off x="2001838" y="4219575"/>
            <a:ext cx="123825" cy="60325"/>
            <a:chOff x="0" y="0"/>
            <a:chExt cx="20000" cy="20000"/>
          </a:xfrm>
        </p:grpSpPr>
        <p:sp>
          <p:nvSpPr>
            <p:cNvPr id="96701"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2"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703"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4"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5"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6"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7"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08"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09"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0"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1"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2"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3"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4"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15"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16"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17"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18"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19"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20"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721" name="Group 465"/>
          <p:cNvGrpSpPr>
            <a:grpSpLocks/>
          </p:cNvGrpSpPr>
          <p:nvPr/>
        </p:nvGrpSpPr>
        <p:grpSpPr bwMode="auto">
          <a:xfrm rot="10800000" flipV="1">
            <a:off x="7969250" y="3211513"/>
            <a:ext cx="608013" cy="427037"/>
            <a:chOff x="3380" y="1014"/>
            <a:chExt cx="481" cy="337"/>
          </a:xfrm>
        </p:grpSpPr>
        <p:sp>
          <p:nvSpPr>
            <p:cNvPr id="96722"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23"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24"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6725"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26"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27"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728"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29"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6730"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6731" name="Group 475"/>
          <p:cNvGrpSpPr>
            <a:grpSpLocks/>
          </p:cNvGrpSpPr>
          <p:nvPr/>
        </p:nvGrpSpPr>
        <p:grpSpPr bwMode="auto">
          <a:xfrm rot="10800000" flipV="1">
            <a:off x="7939088" y="3101975"/>
            <a:ext cx="669925" cy="98425"/>
            <a:chOff x="3118" y="864"/>
            <a:chExt cx="530" cy="48"/>
          </a:xfrm>
        </p:grpSpPr>
        <p:sp>
          <p:nvSpPr>
            <p:cNvPr id="96732"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33"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6734"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6735" name="Group 479"/>
          <p:cNvGrpSpPr>
            <a:grpSpLocks/>
          </p:cNvGrpSpPr>
          <p:nvPr/>
        </p:nvGrpSpPr>
        <p:grpSpPr bwMode="auto">
          <a:xfrm rot="10800000" flipV="1">
            <a:off x="8094663" y="3433763"/>
            <a:ext cx="354012" cy="296862"/>
            <a:chOff x="3482" y="1024"/>
            <a:chExt cx="280" cy="236"/>
          </a:xfrm>
        </p:grpSpPr>
        <p:grpSp>
          <p:nvGrpSpPr>
            <p:cNvPr id="96736" name="Group 480"/>
            <p:cNvGrpSpPr>
              <a:grpSpLocks/>
            </p:cNvGrpSpPr>
            <p:nvPr/>
          </p:nvGrpSpPr>
          <p:grpSpPr bwMode="auto">
            <a:xfrm>
              <a:off x="3712" y="1202"/>
              <a:ext cx="50" cy="58"/>
              <a:chOff x="3726" y="878"/>
              <a:chExt cx="50" cy="58"/>
            </a:xfrm>
          </p:grpSpPr>
          <p:sp>
            <p:nvSpPr>
              <p:cNvPr id="96737"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38"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739" name="Group 483"/>
            <p:cNvGrpSpPr>
              <a:grpSpLocks/>
            </p:cNvGrpSpPr>
            <p:nvPr/>
          </p:nvGrpSpPr>
          <p:grpSpPr bwMode="auto">
            <a:xfrm>
              <a:off x="3484" y="1204"/>
              <a:ext cx="48" cy="56"/>
              <a:chOff x="3462" y="734"/>
              <a:chExt cx="48" cy="56"/>
            </a:xfrm>
          </p:grpSpPr>
          <p:sp>
            <p:nvSpPr>
              <p:cNvPr id="96740"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41"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742" name="Group 486"/>
            <p:cNvGrpSpPr>
              <a:grpSpLocks/>
            </p:cNvGrpSpPr>
            <p:nvPr/>
          </p:nvGrpSpPr>
          <p:grpSpPr bwMode="auto">
            <a:xfrm flipV="1">
              <a:off x="3710" y="1024"/>
              <a:ext cx="50" cy="58"/>
              <a:chOff x="3726" y="878"/>
              <a:chExt cx="50" cy="58"/>
            </a:xfrm>
          </p:grpSpPr>
          <p:sp>
            <p:nvSpPr>
              <p:cNvPr id="96743"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44"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6745" name="Group 489"/>
            <p:cNvGrpSpPr>
              <a:grpSpLocks/>
            </p:cNvGrpSpPr>
            <p:nvPr/>
          </p:nvGrpSpPr>
          <p:grpSpPr bwMode="auto">
            <a:xfrm flipV="1">
              <a:off x="3482" y="1026"/>
              <a:ext cx="48" cy="56"/>
              <a:chOff x="3462" y="734"/>
              <a:chExt cx="48" cy="56"/>
            </a:xfrm>
          </p:grpSpPr>
          <p:sp>
            <p:nvSpPr>
              <p:cNvPr id="96746"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6747"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6748"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49"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750"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6690"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149B297D-4501-3A43-AC41-1B8EA47226A2}" type="slidenum">
              <a:rPr lang="en-US"/>
              <a:pPr/>
              <a:t>38</a:t>
            </a:fld>
            <a:endParaRPr lang="en-US"/>
          </a:p>
        </p:txBody>
      </p:sp>
      <p:sp>
        <p:nvSpPr>
          <p:cNvPr id="97282"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83"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7284"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7285"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7286"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287" name="Group 7"/>
          <p:cNvGrpSpPr>
            <a:grpSpLocks/>
          </p:cNvGrpSpPr>
          <p:nvPr/>
        </p:nvGrpSpPr>
        <p:grpSpPr bwMode="auto">
          <a:xfrm>
            <a:off x="1968500" y="1200150"/>
            <a:ext cx="1006475" cy="355600"/>
            <a:chOff x="0" y="0"/>
            <a:chExt cx="20000" cy="20000"/>
          </a:xfrm>
        </p:grpSpPr>
        <p:sp>
          <p:nvSpPr>
            <p:cNvPr id="97288"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89"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290" name="Group 10"/>
          <p:cNvGrpSpPr>
            <a:grpSpLocks/>
          </p:cNvGrpSpPr>
          <p:nvPr/>
        </p:nvGrpSpPr>
        <p:grpSpPr bwMode="auto">
          <a:xfrm>
            <a:off x="1755775" y="1200150"/>
            <a:ext cx="1292225" cy="355600"/>
            <a:chOff x="1167" y="756"/>
            <a:chExt cx="814" cy="224"/>
          </a:xfrm>
        </p:grpSpPr>
        <p:sp>
          <p:nvSpPr>
            <p:cNvPr id="97291"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2"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293"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4"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5"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6"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7"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8"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299"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0"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1"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2"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3"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4"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5"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306" name="Group 26"/>
          <p:cNvGrpSpPr>
            <a:grpSpLocks/>
          </p:cNvGrpSpPr>
          <p:nvPr/>
        </p:nvGrpSpPr>
        <p:grpSpPr bwMode="auto">
          <a:xfrm>
            <a:off x="2286000" y="2582863"/>
            <a:ext cx="147638" cy="661987"/>
            <a:chOff x="1" y="-176"/>
            <a:chExt cx="19999" cy="20196"/>
          </a:xfrm>
        </p:grpSpPr>
        <p:grpSp>
          <p:nvGrpSpPr>
            <p:cNvPr id="97307" name="Group 27"/>
            <p:cNvGrpSpPr>
              <a:grpSpLocks/>
            </p:cNvGrpSpPr>
            <p:nvPr/>
          </p:nvGrpSpPr>
          <p:grpSpPr bwMode="auto">
            <a:xfrm>
              <a:off x="3713" y="17968"/>
              <a:ext cx="11736" cy="2052"/>
              <a:chOff x="0" y="0"/>
              <a:chExt cx="20000" cy="20216"/>
            </a:xfrm>
          </p:grpSpPr>
          <p:sp>
            <p:nvSpPr>
              <p:cNvPr id="97308"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09"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0"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11"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2"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3"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4"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5"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316" name="Group 36"/>
          <p:cNvGrpSpPr>
            <a:grpSpLocks/>
          </p:cNvGrpSpPr>
          <p:nvPr/>
        </p:nvGrpSpPr>
        <p:grpSpPr bwMode="auto">
          <a:xfrm>
            <a:off x="2576513" y="2581275"/>
            <a:ext cx="147637" cy="660400"/>
            <a:chOff x="1" y="-176"/>
            <a:chExt cx="19997" cy="20196"/>
          </a:xfrm>
        </p:grpSpPr>
        <p:grpSp>
          <p:nvGrpSpPr>
            <p:cNvPr id="97317" name="Group 37"/>
            <p:cNvGrpSpPr>
              <a:grpSpLocks/>
            </p:cNvGrpSpPr>
            <p:nvPr/>
          </p:nvGrpSpPr>
          <p:grpSpPr bwMode="auto">
            <a:xfrm>
              <a:off x="3713" y="17968"/>
              <a:ext cx="11615" cy="2052"/>
              <a:chOff x="0" y="0"/>
              <a:chExt cx="19998" cy="20216"/>
            </a:xfrm>
          </p:grpSpPr>
          <p:sp>
            <p:nvSpPr>
              <p:cNvPr id="97318"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19"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0"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21"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2"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3"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4"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5"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26"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7"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8"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29"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30"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31"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32"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333"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7334" name="Group 54"/>
          <p:cNvGrpSpPr>
            <a:grpSpLocks/>
          </p:cNvGrpSpPr>
          <p:nvPr/>
        </p:nvGrpSpPr>
        <p:grpSpPr bwMode="auto">
          <a:xfrm>
            <a:off x="1763713" y="2540000"/>
            <a:ext cx="52387" cy="47625"/>
            <a:chOff x="1" y="0"/>
            <a:chExt cx="19999" cy="20000"/>
          </a:xfrm>
        </p:grpSpPr>
        <p:sp>
          <p:nvSpPr>
            <p:cNvPr id="97335"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36"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337" name="Group 57"/>
          <p:cNvGrpSpPr>
            <a:grpSpLocks/>
          </p:cNvGrpSpPr>
          <p:nvPr/>
        </p:nvGrpSpPr>
        <p:grpSpPr bwMode="auto">
          <a:xfrm>
            <a:off x="1692275" y="2540000"/>
            <a:ext cx="52388" cy="47625"/>
            <a:chOff x="1" y="0"/>
            <a:chExt cx="19999" cy="20000"/>
          </a:xfrm>
        </p:grpSpPr>
        <p:sp>
          <p:nvSpPr>
            <p:cNvPr id="97338"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39"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40"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1"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2"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3"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4"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5"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6"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347"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8"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49"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0"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1"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352"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3"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4"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5"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6"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357"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58"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359" name="Group 79"/>
          <p:cNvGrpSpPr>
            <a:grpSpLocks/>
          </p:cNvGrpSpPr>
          <p:nvPr/>
        </p:nvGrpSpPr>
        <p:grpSpPr bwMode="auto">
          <a:xfrm rot="16200000" flipV="1">
            <a:off x="929481" y="3059907"/>
            <a:ext cx="46037" cy="44450"/>
            <a:chOff x="0" y="2"/>
            <a:chExt cx="20000" cy="19996"/>
          </a:xfrm>
        </p:grpSpPr>
        <p:sp>
          <p:nvSpPr>
            <p:cNvPr id="97360"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61"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62"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363" name="Group 83"/>
          <p:cNvGrpSpPr>
            <a:grpSpLocks/>
          </p:cNvGrpSpPr>
          <p:nvPr/>
        </p:nvGrpSpPr>
        <p:grpSpPr bwMode="auto">
          <a:xfrm rot="16200000" flipV="1">
            <a:off x="1059656" y="3063082"/>
            <a:ext cx="46037" cy="38100"/>
            <a:chOff x="0" y="4"/>
            <a:chExt cx="20000" cy="19992"/>
          </a:xfrm>
        </p:grpSpPr>
        <p:sp>
          <p:nvSpPr>
            <p:cNvPr id="97364"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65"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66"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67"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368" name="Group 88"/>
          <p:cNvGrpSpPr>
            <a:grpSpLocks/>
          </p:cNvGrpSpPr>
          <p:nvPr/>
        </p:nvGrpSpPr>
        <p:grpSpPr bwMode="auto">
          <a:xfrm flipH="1">
            <a:off x="1222375" y="2730500"/>
            <a:ext cx="196850" cy="392113"/>
            <a:chOff x="616" y="2283"/>
            <a:chExt cx="144" cy="276"/>
          </a:xfrm>
        </p:grpSpPr>
        <p:sp>
          <p:nvSpPr>
            <p:cNvPr id="97369"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70"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71"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72"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373" name="Group 93"/>
          <p:cNvGrpSpPr>
            <a:grpSpLocks/>
          </p:cNvGrpSpPr>
          <p:nvPr/>
        </p:nvGrpSpPr>
        <p:grpSpPr bwMode="auto">
          <a:xfrm>
            <a:off x="746125" y="2998788"/>
            <a:ext cx="39688" cy="34925"/>
            <a:chOff x="1" y="0"/>
            <a:chExt cx="19999" cy="20000"/>
          </a:xfrm>
        </p:grpSpPr>
        <p:sp>
          <p:nvSpPr>
            <p:cNvPr id="97374"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75"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376" name="Group 96"/>
          <p:cNvGrpSpPr>
            <a:grpSpLocks/>
          </p:cNvGrpSpPr>
          <p:nvPr/>
        </p:nvGrpSpPr>
        <p:grpSpPr bwMode="auto">
          <a:xfrm>
            <a:off x="692150" y="2998788"/>
            <a:ext cx="39688" cy="34925"/>
            <a:chOff x="1" y="0"/>
            <a:chExt cx="19999" cy="20000"/>
          </a:xfrm>
        </p:grpSpPr>
        <p:sp>
          <p:nvSpPr>
            <p:cNvPr id="97377"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78"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79"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0"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1"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2"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3"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4"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5"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6"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7"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8"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89"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90"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91"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392" name="Group 112"/>
          <p:cNvGrpSpPr>
            <a:grpSpLocks/>
          </p:cNvGrpSpPr>
          <p:nvPr/>
        </p:nvGrpSpPr>
        <p:grpSpPr bwMode="auto">
          <a:xfrm>
            <a:off x="2032000" y="3759200"/>
            <a:ext cx="942975" cy="355600"/>
            <a:chOff x="0" y="0"/>
            <a:chExt cx="20000" cy="20000"/>
          </a:xfrm>
        </p:grpSpPr>
        <p:sp>
          <p:nvSpPr>
            <p:cNvPr id="97393"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94"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395" name="Group 115"/>
          <p:cNvGrpSpPr>
            <a:grpSpLocks/>
          </p:cNvGrpSpPr>
          <p:nvPr/>
        </p:nvGrpSpPr>
        <p:grpSpPr bwMode="auto">
          <a:xfrm>
            <a:off x="1755775" y="3759200"/>
            <a:ext cx="1292225" cy="355600"/>
            <a:chOff x="1008" y="956"/>
            <a:chExt cx="907" cy="250"/>
          </a:xfrm>
        </p:grpSpPr>
        <p:sp>
          <p:nvSpPr>
            <p:cNvPr id="97396"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97"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398"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399"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0"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1"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2"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3"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4"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5"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6"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7"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08"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409" name="Group 129"/>
          <p:cNvGrpSpPr>
            <a:grpSpLocks/>
          </p:cNvGrpSpPr>
          <p:nvPr/>
        </p:nvGrpSpPr>
        <p:grpSpPr bwMode="auto">
          <a:xfrm>
            <a:off x="2349500" y="5141913"/>
            <a:ext cx="147638" cy="661987"/>
            <a:chOff x="1" y="-176"/>
            <a:chExt cx="19999" cy="20196"/>
          </a:xfrm>
        </p:grpSpPr>
        <p:grpSp>
          <p:nvGrpSpPr>
            <p:cNvPr id="97410" name="Group 130"/>
            <p:cNvGrpSpPr>
              <a:grpSpLocks/>
            </p:cNvGrpSpPr>
            <p:nvPr/>
          </p:nvGrpSpPr>
          <p:grpSpPr bwMode="auto">
            <a:xfrm>
              <a:off x="3713" y="17968"/>
              <a:ext cx="11736" cy="2052"/>
              <a:chOff x="0" y="0"/>
              <a:chExt cx="20000" cy="20216"/>
            </a:xfrm>
          </p:grpSpPr>
          <p:sp>
            <p:nvSpPr>
              <p:cNvPr id="97411"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2"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3"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14"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5"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6"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7"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18"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419" name="Group 139"/>
          <p:cNvGrpSpPr>
            <a:grpSpLocks/>
          </p:cNvGrpSpPr>
          <p:nvPr/>
        </p:nvGrpSpPr>
        <p:grpSpPr bwMode="auto">
          <a:xfrm>
            <a:off x="2635250" y="5143500"/>
            <a:ext cx="147638" cy="660400"/>
            <a:chOff x="1" y="-176"/>
            <a:chExt cx="19997" cy="20196"/>
          </a:xfrm>
        </p:grpSpPr>
        <p:grpSp>
          <p:nvGrpSpPr>
            <p:cNvPr id="97420" name="Group 140"/>
            <p:cNvGrpSpPr>
              <a:grpSpLocks/>
            </p:cNvGrpSpPr>
            <p:nvPr/>
          </p:nvGrpSpPr>
          <p:grpSpPr bwMode="auto">
            <a:xfrm>
              <a:off x="3713" y="17968"/>
              <a:ext cx="11615" cy="2052"/>
              <a:chOff x="0" y="0"/>
              <a:chExt cx="19998" cy="20216"/>
            </a:xfrm>
          </p:grpSpPr>
          <p:sp>
            <p:nvSpPr>
              <p:cNvPr id="97421"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2"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3"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24"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5"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6"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7"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28"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29"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30"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31"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32"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33"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434"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7435" name="Group 155"/>
          <p:cNvGrpSpPr>
            <a:grpSpLocks/>
          </p:cNvGrpSpPr>
          <p:nvPr/>
        </p:nvGrpSpPr>
        <p:grpSpPr bwMode="auto">
          <a:xfrm>
            <a:off x="1824038" y="5099050"/>
            <a:ext cx="52387" cy="47625"/>
            <a:chOff x="1" y="0"/>
            <a:chExt cx="19999" cy="20000"/>
          </a:xfrm>
        </p:grpSpPr>
        <p:sp>
          <p:nvSpPr>
            <p:cNvPr id="97436"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37"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438" name="Group 158"/>
          <p:cNvGrpSpPr>
            <a:grpSpLocks/>
          </p:cNvGrpSpPr>
          <p:nvPr/>
        </p:nvGrpSpPr>
        <p:grpSpPr bwMode="auto">
          <a:xfrm>
            <a:off x="1752600" y="5099050"/>
            <a:ext cx="52388" cy="47625"/>
            <a:chOff x="1" y="0"/>
            <a:chExt cx="19999" cy="20000"/>
          </a:xfrm>
        </p:grpSpPr>
        <p:sp>
          <p:nvSpPr>
            <p:cNvPr id="97439"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0"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41"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2"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3"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4"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5"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6"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47"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448"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449" name="Group 169"/>
          <p:cNvGrpSpPr>
            <a:grpSpLocks/>
          </p:cNvGrpSpPr>
          <p:nvPr/>
        </p:nvGrpSpPr>
        <p:grpSpPr bwMode="auto">
          <a:xfrm rot="16200000" flipV="1">
            <a:off x="973931" y="5618957"/>
            <a:ext cx="46037" cy="44450"/>
            <a:chOff x="0" y="2"/>
            <a:chExt cx="20000" cy="19996"/>
          </a:xfrm>
        </p:grpSpPr>
        <p:sp>
          <p:nvSpPr>
            <p:cNvPr id="97450"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51"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52"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453" name="Group 173"/>
          <p:cNvGrpSpPr>
            <a:grpSpLocks/>
          </p:cNvGrpSpPr>
          <p:nvPr/>
        </p:nvGrpSpPr>
        <p:grpSpPr bwMode="auto">
          <a:xfrm rot="16200000" flipV="1">
            <a:off x="1104106" y="5622132"/>
            <a:ext cx="46037" cy="38100"/>
            <a:chOff x="0" y="4"/>
            <a:chExt cx="20000" cy="19992"/>
          </a:xfrm>
        </p:grpSpPr>
        <p:sp>
          <p:nvSpPr>
            <p:cNvPr id="97454"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55"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56"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57"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458" name="Group 178"/>
          <p:cNvGrpSpPr>
            <a:grpSpLocks/>
          </p:cNvGrpSpPr>
          <p:nvPr/>
        </p:nvGrpSpPr>
        <p:grpSpPr bwMode="auto">
          <a:xfrm flipH="1">
            <a:off x="1266825" y="5289550"/>
            <a:ext cx="196850" cy="392113"/>
            <a:chOff x="616" y="2283"/>
            <a:chExt cx="144" cy="276"/>
          </a:xfrm>
        </p:grpSpPr>
        <p:sp>
          <p:nvSpPr>
            <p:cNvPr id="97459"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60"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61"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62"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463" name="Group 183"/>
          <p:cNvGrpSpPr>
            <a:grpSpLocks/>
          </p:cNvGrpSpPr>
          <p:nvPr/>
        </p:nvGrpSpPr>
        <p:grpSpPr bwMode="auto">
          <a:xfrm>
            <a:off x="790575" y="5557838"/>
            <a:ext cx="39688" cy="34925"/>
            <a:chOff x="1" y="0"/>
            <a:chExt cx="19999" cy="20000"/>
          </a:xfrm>
        </p:grpSpPr>
        <p:sp>
          <p:nvSpPr>
            <p:cNvPr id="97464"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65"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466" name="Group 186"/>
          <p:cNvGrpSpPr>
            <a:grpSpLocks/>
          </p:cNvGrpSpPr>
          <p:nvPr/>
        </p:nvGrpSpPr>
        <p:grpSpPr bwMode="auto">
          <a:xfrm>
            <a:off x="736600" y="5557838"/>
            <a:ext cx="39688" cy="34925"/>
            <a:chOff x="1" y="0"/>
            <a:chExt cx="19999" cy="20000"/>
          </a:xfrm>
        </p:grpSpPr>
        <p:sp>
          <p:nvSpPr>
            <p:cNvPr id="97467"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68"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69"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0"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1"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2"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3"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4"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5"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6"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7"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8"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79"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80"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81"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82"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483" name="Group 203"/>
          <p:cNvGrpSpPr>
            <a:grpSpLocks/>
          </p:cNvGrpSpPr>
          <p:nvPr/>
        </p:nvGrpSpPr>
        <p:grpSpPr bwMode="auto">
          <a:xfrm flipH="1">
            <a:off x="3398838" y="5097463"/>
            <a:ext cx="71437" cy="68262"/>
            <a:chOff x="3913" y="2593"/>
            <a:chExt cx="155" cy="151"/>
          </a:xfrm>
        </p:grpSpPr>
        <p:sp>
          <p:nvSpPr>
            <p:cNvPr id="97484"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85"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486" name="Group 206"/>
          <p:cNvGrpSpPr>
            <a:grpSpLocks/>
          </p:cNvGrpSpPr>
          <p:nvPr/>
        </p:nvGrpSpPr>
        <p:grpSpPr bwMode="auto">
          <a:xfrm flipH="1">
            <a:off x="3403600" y="4989513"/>
            <a:ext cx="69850" cy="69850"/>
            <a:chOff x="3913" y="2593"/>
            <a:chExt cx="155" cy="151"/>
          </a:xfrm>
        </p:grpSpPr>
        <p:sp>
          <p:nvSpPr>
            <p:cNvPr id="97487"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88"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489"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0"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1"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2"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3"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4"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5"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496"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7"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8"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499"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00"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01"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02" name="Group 222"/>
          <p:cNvGrpSpPr>
            <a:grpSpLocks/>
          </p:cNvGrpSpPr>
          <p:nvPr/>
        </p:nvGrpSpPr>
        <p:grpSpPr bwMode="auto">
          <a:xfrm>
            <a:off x="1236663" y="4783138"/>
            <a:ext cx="71437" cy="68262"/>
            <a:chOff x="3913" y="2593"/>
            <a:chExt cx="155" cy="151"/>
          </a:xfrm>
        </p:grpSpPr>
        <p:sp>
          <p:nvSpPr>
            <p:cNvPr id="97503"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04"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505" name="Group 225"/>
          <p:cNvGrpSpPr>
            <a:grpSpLocks/>
          </p:cNvGrpSpPr>
          <p:nvPr/>
        </p:nvGrpSpPr>
        <p:grpSpPr bwMode="auto">
          <a:xfrm>
            <a:off x="1233488" y="4675188"/>
            <a:ext cx="69850" cy="69850"/>
            <a:chOff x="3913" y="2593"/>
            <a:chExt cx="155" cy="151"/>
          </a:xfrm>
        </p:grpSpPr>
        <p:sp>
          <p:nvSpPr>
            <p:cNvPr id="97506"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07"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08"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09"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0"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1"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2"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3"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4"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15"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16"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7"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8"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19"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20"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21" name="Group 241"/>
          <p:cNvGrpSpPr>
            <a:grpSpLocks/>
          </p:cNvGrpSpPr>
          <p:nvPr/>
        </p:nvGrpSpPr>
        <p:grpSpPr bwMode="auto">
          <a:xfrm>
            <a:off x="5991225" y="1525588"/>
            <a:ext cx="1552575" cy="501650"/>
            <a:chOff x="0" y="0"/>
            <a:chExt cx="20000" cy="20000"/>
          </a:xfrm>
        </p:grpSpPr>
        <p:sp>
          <p:nvSpPr>
            <p:cNvPr id="97522"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23"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524" name="Group 244"/>
          <p:cNvGrpSpPr>
            <a:grpSpLocks/>
          </p:cNvGrpSpPr>
          <p:nvPr/>
        </p:nvGrpSpPr>
        <p:grpSpPr bwMode="auto">
          <a:xfrm>
            <a:off x="5718175" y="1525588"/>
            <a:ext cx="1825625" cy="501650"/>
            <a:chOff x="1008" y="956"/>
            <a:chExt cx="907" cy="250"/>
          </a:xfrm>
        </p:grpSpPr>
        <p:sp>
          <p:nvSpPr>
            <p:cNvPr id="97525"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26"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27"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28"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29"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0"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1"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2"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3"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4"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5"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6"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7"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8"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39"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40"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41"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42"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7543" name="Group 263"/>
          <p:cNvGrpSpPr>
            <a:grpSpLocks/>
          </p:cNvGrpSpPr>
          <p:nvPr/>
        </p:nvGrpSpPr>
        <p:grpSpPr bwMode="auto">
          <a:xfrm>
            <a:off x="5735638" y="3419475"/>
            <a:ext cx="74612" cy="66675"/>
            <a:chOff x="1" y="0"/>
            <a:chExt cx="19999" cy="20000"/>
          </a:xfrm>
        </p:grpSpPr>
        <p:sp>
          <p:nvSpPr>
            <p:cNvPr id="97544"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45"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546" name="Group 266"/>
          <p:cNvGrpSpPr>
            <a:grpSpLocks/>
          </p:cNvGrpSpPr>
          <p:nvPr/>
        </p:nvGrpSpPr>
        <p:grpSpPr bwMode="auto">
          <a:xfrm>
            <a:off x="5635625" y="3419475"/>
            <a:ext cx="73025" cy="66675"/>
            <a:chOff x="1" y="0"/>
            <a:chExt cx="19999" cy="20000"/>
          </a:xfrm>
        </p:grpSpPr>
        <p:sp>
          <p:nvSpPr>
            <p:cNvPr id="97547"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48"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49"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0"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1"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2"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3"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4"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5"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56" name="Group 276"/>
          <p:cNvGrpSpPr>
            <a:grpSpLocks/>
          </p:cNvGrpSpPr>
          <p:nvPr/>
        </p:nvGrpSpPr>
        <p:grpSpPr bwMode="auto">
          <a:xfrm rot="16200000" flipV="1">
            <a:off x="4559300" y="4152901"/>
            <a:ext cx="65087" cy="61912"/>
            <a:chOff x="0" y="2"/>
            <a:chExt cx="20000" cy="19996"/>
          </a:xfrm>
        </p:grpSpPr>
        <p:sp>
          <p:nvSpPr>
            <p:cNvPr id="97557"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58"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59"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60" name="Group 280"/>
          <p:cNvGrpSpPr>
            <a:grpSpLocks/>
          </p:cNvGrpSpPr>
          <p:nvPr/>
        </p:nvGrpSpPr>
        <p:grpSpPr bwMode="auto">
          <a:xfrm rot="16200000" flipV="1">
            <a:off x="4743450" y="4156076"/>
            <a:ext cx="65087" cy="55562"/>
            <a:chOff x="0" y="4"/>
            <a:chExt cx="20000" cy="19992"/>
          </a:xfrm>
        </p:grpSpPr>
        <p:sp>
          <p:nvSpPr>
            <p:cNvPr id="97561"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62"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63"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64"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65" name="Group 285"/>
          <p:cNvGrpSpPr>
            <a:grpSpLocks/>
          </p:cNvGrpSpPr>
          <p:nvPr/>
        </p:nvGrpSpPr>
        <p:grpSpPr bwMode="auto">
          <a:xfrm flipH="1">
            <a:off x="4972050" y="3687763"/>
            <a:ext cx="279400" cy="554037"/>
            <a:chOff x="616" y="2283"/>
            <a:chExt cx="144" cy="276"/>
          </a:xfrm>
        </p:grpSpPr>
        <p:sp>
          <p:nvSpPr>
            <p:cNvPr id="97566"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67"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68"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69"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570" name="Group 290"/>
          <p:cNvGrpSpPr>
            <a:grpSpLocks/>
          </p:cNvGrpSpPr>
          <p:nvPr/>
        </p:nvGrpSpPr>
        <p:grpSpPr bwMode="auto">
          <a:xfrm>
            <a:off x="4300538" y="4065588"/>
            <a:ext cx="55562" cy="50800"/>
            <a:chOff x="1" y="0"/>
            <a:chExt cx="19999" cy="20000"/>
          </a:xfrm>
        </p:grpSpPr>
        <p:sp>
          <p:nvSpPr>
            <p:cNvPr id="97571"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72"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573" name="Group 293"/>
          <p:cNvGrpSpPr>
            <a:grpSpLocks/>
          </p:cNvGrpSpPr>
          <p:nvPr/>
        </p:nvGrpSpPr>
        <p:grpSpPr bwMode="auto">
          <a:xfrm>
            <a:off x="4225925" y="4065588"/>
            <a:ext cx="55563" cy="50800"/>
            <a:chOff x="1" y="0"/>
            <a:chExt cx="19999" cy="20000"/>
          </a:xfrm>
        </p:grpSpPr>
        <p:sp>
          <p:nvSpPr>
            <p:cNvPr id="97574"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75"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76"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77"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78"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79"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0"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1"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2"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3"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4"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5"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6"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87"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88"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89"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90"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91"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92"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593" name="Group 313"/>
          <p:cNvGrpSpPr>
            <a:grpSpLocks/>
          </p:cNvGrpSpPr>
          <p:nvPr/>
        </p:nvGrpSpPr>
        <p:grpSpPr bwMode="auto">
          <a:xfrm rot="10800000" flipH="1" flipV="1">
            <a:off x="4505325" y="2846388"/>
            <a:ext cx="608013" cy="427037"/>
            <a:chOff x="3380" y="1014"/>
            <a:chExt cx="481" cy="337"/>
          </a:xfrm>
        </p:grpSpPr>
        <p:sp>
          <p:nvSpPr>
            <p:cNvPr id="97594"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95"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596"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597"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98"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599"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600"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01"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602"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603" name="Group 323"/>
          <p:cNvGrpSpPr>
            <a:grpSpLocks/>
          </p:cNvGrpSpPr>
          <p:nvPr/>
        </p:nvGrpSpPr>
        <p:grpSpPr bwMode="auto">
          <a:xfrm rot="10800000" flipH="1" flipV="1">
            <a:off x="4476750" y="2736850"/>
            <a:ext cx="669925" cy="98425"/>
            <a:chOff x="3118" y="864"/>
            <a:chExt cx="530" cy="48"/>
          </a:xfrm>
        </p:grpSpPr>
        <p:sp>
          <p:nvSpPr>
            <p:cNvPr id="97604"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05"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7606"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7607" name="Group 327"/>
          <p:cNvGrpSpPr>
            <a:grpSpLocks/>
          </p:cNvGrpSpPr>
          <p:nvPr/>
        </p:nvGrpSpPr>
        <p:grpSpPr bwMode="auto">
          <a:xfrm rot="10800000" flipH="1" flipV="1">
            <a:off x="4633913" y="3068638"/>
            <a:ext cx="354012" cy="296862"/>
            <a:chOff x="3482" y="1024"/>
            <a:chExt cx="280" cy="236"/>
          </a:xfrm>
        </p:grpSpPr>
        <p:grpSp>
          <p:nvGrpSpPr>
            <p:cNvPr id="97608" name="Group 328"/>
            <p:cNvGrpSpPr>
              <a:grpSpLocks/>
            </p:cNvGrpSpPr>
            <p:nvPr/>
          </p:nvGrpSpPr>
          <p:grpSpPr bwMode="auto">
            <a:xfrm>
              <a:off x="3712" y="1202"/>
              <a:ext cx="50" cy="58"/>
              <a:chOff x="3726" y="878"/>
              <a:chExt cx="50" cy="58"/>
            </a:xfrm>
          </p:grpSpPr>
          <p:sp>
            <p:nvSpPr>
              <p:cNvPr id="97609"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10"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611" name="Group 331"/>
            <p:cNvGrpSpPr>
              <a:grpSpLocks/>
            </p:cNvGrpSpPr>
            <p:nvPr/>
          </p:nvGrpSpPr>
          <p:grpSpPr bwMode="auto">
            <a:xfrm>
              <a:off x="3484" y="1204"/>
              <a:ext cx="48" cy="56"/>
              <a:chOff x="3462" y="734"/>
              <a:chExt cx="48" cy="56"/>
            </a:xfrm>
          </p:grpSpPr>
          <p:sp>
            <p:nvSpPr>
              <p:cNvPr id="97612"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13"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614" name="Group 334"/>
            <p:cNvGrpSpPr>
              <a:grpSpLocks/>
            </p:cNvGrpSpPr>
            <p:nvPr/>
          </p:nvGrpSpPr>
          <p:grpSpPr bwMode="auto">
            <a:xfrm flipV="1">
              <a:off x="3710" y="1024"/>
              <a:ext cx="50" cy="58"/>
              <a:chOff x="3726" y="878"/>
              <a:chExt cx="50" cy="58"/>
            </a:xfrm>
          </p:grpSpPr>
          <p:sp>
            <p:nvSpPr>
              <p:cNvPr id="97615"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16"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617" name="Group 337"/>
            <p:cNvGrpSpPr>
              <a:grpSpLocks/>
            </p:cNvGrpSpPr>
            <p:nvPr/>
          </p:nvGrpSpPr>
          <p:grpSpPr bwMode="auto">
            <a:xfrm flipV="1">
              <a:off x="3482" y="1026"/>
              <a:ext cx="48" cy="56"/>
              <a:chOff x="3462" y="734"/>
              <a:chExt cx="48" cy="56"/>
            </a:xfrm>
          </p:grpSpPr>
          <p:sp>
            <p:nvSpPr>
              <p:cNvPr id="97618"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19"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7620"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1"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2"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3"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4"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5"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6"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7"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8"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29"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30"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32"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633" name="Group 353"/>
          <p:cNvGrpSpPr>
            <a:grpSpLocks/>
          </p:cNvGrpSpPr>
          <p:nvPr/>
        </p:nvGrpSpPr>
        <p:grpSpPr bwMode="auto">
          <a:xfrm>
            <a:off x="6488113" y="3478213"/>
            <a:ext cx="209550" cy="935037"/>
            <a:chOff x="1" y="-176"/>
            <a:chExt cx="19999" cy="20196"/>
          </a:xfrm>
        </p:grpSpPr>
        <p:grpSp>
          <p:nvGrpSpPr>
            <p:cNvPr id="97634" name="Group 354"/>
            <p:cNvGrpSpPr>
              <a:grpSpLocks/>
            </p:cNvGrpSpPr>
            <p:nvPr/>
          </p:nvGrpSpPr>
          <p:grpSpPr bwMode="auto">
            <a:xfrm>
              <a:off x="3713" y="17968"/>
              <a:ext cx="11736" cy="2052"/>
              <a:chOff x="0" y="0"/>
              <a:chExt cx="20000" cy="20216"/>
            </a:xfrm>
          </p:grpSpPr>
          <p:sp>
            <p:nvSpPr>
              <p:cNvPr id="97635"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36"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37"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38"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39"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0"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1"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2"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643" name="Group 363"/>
          <p:cNvGrpSpPr>
            <a:grpSpLocks/>
          </p:cNvGrpSpPr>
          <p:nvPr/>
        </p:nvGrpSpPr>
        <p:grpSpPr bwMode="auto">
          <a:xfrm>
            <a:off x="6905625" y="3459163"/>
            <a:ext cx="207963" cy="931862"/>
            <a:chOff x="1" y="-176"/>
            <a:chExt cx="19997" cy="20196"/>
          </a:xfrm>
        </p:grpSpPr>
        <p:grpSp>
          <p:nvGrpSpPr>
            <p:cNvPr id="97644" name="Group 364"/>
            <p:cNvGrpSpPr>
              <a:grpSpLocks/>
            </p:cNvGrpSpPr>
            <p:nvPr/>
          </p:nvGrpSpPr>
          <p:grpSpPr bwMode="auto">
            <a:xfrm>
              <a:off x="3713" y="17968"/>
              <a:ext cx="11615" cy="2052"/>
              <a:chOff x="0" y="0"/>
              <a:chExt cx="19998" cy="20216"/>
            </a:xfrm>
          </p:grpSpPr>
          <p:sp>
            <p:nvSpPr>
              <p:cNvPr id="97645"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6"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7"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48"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49"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0"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1"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2"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53"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4"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5"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656"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57"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7658"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7659"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7660"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1"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2"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3"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4"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5"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6"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67"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668" name="Group 388"/>
          <p:cNvGrpSpPr>
            <a:grpSpLocks/>
          </p:cNvGrpSpPr>
          <p:nvPr/>
        </p:nvGrpSpPr>
        <p:grpSpPr bwMode="auto">
          <a:xfrm>
            <a:off x="6823075" y="2682875"/>
            <a:ext cx="174625" cy="82550"/>
            <a:chOff x="0" y="0"/>
            <a:chExt cx="20000" cy="20000"/>
          </a:xfrm>
        </p:grpSpPr>
        <p:sp>
          <p:nvSpPr>
            <p:cNvPr id="97669"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70"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671" name="Group 391"/>
          <p:cNvGrpSpPr>
            <a:grpSpLocks/>
          </p:cNvGrpSpPr>
          <p:nvPr/>
        </p:nvGrpSpPr>
        <p:grpSpPr bwMode="auto">
          <a:xfrm>
            <a:off x="6627813" y="2682875"/>
            <a:ext cx="177800" cy="82550"/>
            <a:chOff x="0" y="0"/>
            <a:chExt cx="20000" cy="20000"/>
          </a:xfrm>
        </p:grpSpPr>
        <p:sp>
          <p:nvSpPr>
            <p:cNvPr id="97672"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73"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74"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75"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676" name="Group 396"/>
          <p:cNvGrpSpPr>
            <a:grpSpLocks/>
          </p:cNvGrpSpPr>
          <p:nvPr/>
        </p:nvGrpSpPr>
        <p:grpSpPr bwMode="auto">
          <a:xfrm>
            <a:off x="5975350" y="2176463"/>
            <a:ext cx="174625" cy="84137"/>
            <a:chOff x="0" y="0"/>
            <a:chExt cx="20000" cy="20000"/>
          </a:xfrm>
        </p:grpSpPr>
        <p:sp>
          <p:nvSpPr>
            <p:cNvPr id="97677"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78"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79"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0"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1"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2"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3"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4"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5"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6"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7"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8"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89"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90"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91"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92"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693" name="Group 413"/>
          <p:cNvGrpSpPr>
            <a:grpSpLocks/>
          </p:cNvGrpSpPr>
          <p:nvPr/>
        </p:nvGrpSpPr>
        <p:grpSpPr bwMode="auto">
          <a:xfrm>
            <a:off x="2524125" y="2019300"/>
            <a:ext cx="123825" cy="58738"/>
            <a:chOff x="0" y="0"/>
            <a:chExt cx="20000" cy="20000"/>
          </a:xfrm>
        </p:grpSpPr>
        <p:sp>
          <p:nvSpPr>
            <p:cNvPr id="97694"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95"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696" name="Group 416"/>
          <p:cNvGrpSpPr>
            <a:grpSpLocks/>
          </p:cNvGrpSpPr>
          <p:nvPr/>
        </p:nvGrpSpPr>
        <p:grpSpPr bwMode="auto">
          <a:xfrm>
            <a:off x="2386013" y="2019300"/>
            <a:ext cx="125412" cy="58738"/>
            <a:chOff x="0" y="0"/>
            <a:chExt cx="20000" cy="20000"/>
          </a:xfrm>
        </p:grpSpPr>
        <p:sp>
          <p:nvSpPr>
            <p:cNvPr id="97697"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698"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699"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0"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701" name="Group 421"/>
          <p:cNvGrpSpPr>
            <a:grpSpLocks/>
          </p:cNvGrpSpPr>
          <p:nvPr/>
        </p:nvGrpSpPr>
        <p:grpSpPr bwMode="auto">
          <a:xfrm>
            <a:off x="1938338" y="1663700"/>
            <a:ext cx="123825" cy="60325"/>
            <a:chOff x="0" y="0"/>
            <a:chExt cx="20000" cy="20000"/>
          </a:xfrm>
        </p:grpSpPr>
        <p:sp>
          <p:nvSpPr>
            <p:cNvPr id="97702"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3"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704"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5"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6"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7"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8"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09"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0"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1"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2"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3"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5"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716" name="Group 436"/>
          <p:cNvGrpSpPr>
            <a:grpSpLocks/>
          </p:cNvGrpSpPr>
          <p:nvPr/>
        </p:nvGrpSpPr>
        <p:grpSpPr bwMode="auto">
          <a:xfrm>
            <a:off x="2586038" y="4578350"/>
            <a:ext cx="123825" cy="58738"/>
            <a:chOff x="0" y="0"/>
            <a:chExt cx="20000" cy="20000"/>
          </a:xfrm>
        </p:grpSpPr>
        <p:sp>
          <p:nvSpPr>
            <p:cNvPr id="97717"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8"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7719" name="Group 439"/>
          <p:cNvGrpSpPr>
            <a:grpSpLocks/>
          </p:cNvGrpSpPr>
          <p:nvPr/>
        </p:nvGrpSpPr>
        <p:grpSpPr bwMode="auto">
          <a:xfrm>
            <a:off x="2447925" y="4578350"/>
            <a:ext cx="125413" cy="58738"/>
            <a:chOff x="0" y="0"/>
            <a:chExt cx="20000" cy="20000"/>
          </a:xfrm>
        </p:grpSpPr>
        <p:sp>
          <p:nvSpPr>
            <p:cNvPr id="97720"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21"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722"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23"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724" name="Group 444"/>
          <p:cNvGrpSpPr>
            <a:grpSpLocks/>
          </p:cNvGrpSpPr>
          <p:nvPr/>
        </p:nvGrpSpPr>
        <p:grpSpPr bwMode="auto">
          <a:xfrm>
            <a:off x="2001838" y="4219575"/>
            <a:ext cx="123825" cy="60325"/>
            <a:chOff x="0" y="0"/>
            <a:chExt cx="20000" cy="20000"/>
          </a:xfrm>
        </p:grpSpPr>
        <p:sp>
          <p:nvSpPr>
            <p:cNvPr id="97725"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26"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727"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28"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29"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0"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1"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32"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3"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4"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5"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6"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7"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38"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39"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40"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41"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42"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43"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44"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745" name="Group 465"/>
          <p:cNvGrpSpPr>
            <a:grpSpLocks/>
          </p:cNvGrpSpPr>
          <p:nvPr/>
        </p:nvGrpSpPr>
        <p:grpSpPr bwMode="auto">
          <a:xfrm rot="10800000" flipV="1">
            <a:off x="7969250" y="3211513"/>
            <a:ext cx="608013" cy="427037"/>
            <a:chOff x="3380" y="1014"/>
            <a:chExt cx="481" cy="337"/>
          </a:xfrm>
        </p:grpSpPr>
        <p:sp>
          <p:nvSpPr>
            <p:cNvPr id="97746"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47"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48"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7749"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50"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51"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752"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53"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7754"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7755" name="Group 475"/>
          <p:cNvGrpSpPr>
            <a:grpSpLocks/>
          </p:cNvGrpSpPr>
          <p:nvPr/>
        </p:nvGrpSpPr>
        <p:grpSpPr bwMode="auto">
          <a:xfrm rot="10800000" flipV="1">
            <a:off x="7939088" y="3101975"/>
            <a:ext cx="669925" cy="98425"/>
            <a:chOff x="3118" y="864"/>
            <a:chExt cx="530" cy="48"/>
          </a:xfrm>
        </p:grpSpPr>
        <p:sp>
          <p:nvSpPr>
            <p:cNvPr id="97756"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57"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7758"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7759" name="Group 479"/>
          <p:cNvGrpSpPr>
            <a:grpSpLocks/>
          </p:cNvGrpSpPr>
          <p:nvPr/>
        </p:nvGrpSpPr>
        <p:grpSpPr bwMode="auto">
          <a:xfrm rot="10800000" flipV="1">
            <a:off x="8094663" y="3433763"/>
            <a:ext cx="354012" cy="296862"/>
            <a:chOff x="3482" y="1024"/>
            <a:chExt cx="280" cy="236"/>
          </a:xfrm>
        </p:grpSpPr>
        <p:grpSp>
          <p:nvGrpSpPr>
            <p:cNvPr id="97760" name="Group 480"/>
            <p:cNvGrpSpPr>
              <a:grpSpLocks/>
            </p:cNvGrpSpPr>
            <p:nvPr/>
          </p:nvGrpSpPr>
          <p:grpSpPr bwMode="auto">
            <a:xfrm>
              <a:off x="3712" y="1202"/>
              <a:ext cx="50" cy="58"/>
              <a:chOff x="3726" y="878"/>
              <a:chExt cx="50" cy="58"/>
            </a:xfrm>
          </p:grpSpPr>
          <p:sp>
            <p:nvSpPr>
              <p:cNvPr id="97761"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62"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763" name="Group 483"/>
            <p:cNvGrpSpPr>
              <a:grpSpLocks/>
            </p:cNvGrpSpPr>
            <p:nvPr/>
          </p:nvGrpSpPr>
          <p:grpSpPr bwMode="auto">
            <a:xfrm>
              <a:off x="3484" y="1204"/>
              <a:ext cx="48" cy="56"/>
              <a:chOff x="3462" y="734"/>
              <a:chExt cx="48" cy="56"/>
            </a:xfrm>
          </p:grpSpPr>
          <p:sp>
            <p:nvSpPr>
              <p:cNvPr id="97764"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65"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766" name="Group 486"/>
            <p:cNvGrpSpPr>
              <a:grpSpLocks/>
            </p:cNvGrpSpPr>
            <p:nvPr/>
          </p:nvGrpSpPr>
          <p:grpSpPr bwMode="auto">
            <a:xfrm flipV="1">
              <a:off x="3710" y="1024"/>
              <a:ext cx="50" cy="58"/>
              <a:chOff x="3726" y="878"/>
              <a:chExt cx="50" cy="58"/>
            </a:xfrm>
          </p:grpSpPr>
          <p:sp>
            <p:nvSpPr>
              <p:cNvPr id="97767"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68"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7769" name="Group 489"/>
            <p:cNvGrpSpPr>
              <a:grpSpLocks/>
            </p:cNvGrpSpPr>
            <p:nvPr/>
          </p:nvGrpSpPr>
          <p:grpSpPr bwMode="auto">
            <a:xfrm flipV="1">
              <a:off x="3482" y="1026"/>
              <a:ext cx="48" cy="56"/>
              <a:chOff x="3462" y="734"/>
              <a:chExt cx="48" cy="56"/>
            </a:xfrm>
          </p:grpSpPr>
          <p:sp>
            <p:nvSpPr>
              <p:cNvPr id="97770"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7771"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7772"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73"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74"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7714"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41AB077E-E6E7-8D43-8582-7DC89C021C78}" type="slidenum">
              <a:rPr lang="en-US"/>
              <a:pPr/>
              <a:t>39</a:t>
            </a:fld>
            <a:endParaRPr lang="en-US"/>
          </a:p>
        </p:txBody>
      </p:sp>
      <p:sp>
        <p:nvSpPr>
          <p:cNvPr id="98306"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07"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8308"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8309"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8310" name="Rectangle 6"/>
          <p:cNvSpPr>
            <a:spLocks noChangeArrowheads="1"/>
          </p:cNvSpPr>
          <p:nvPr/>
        </p:nvSpPr>
        <p:spPr bwMode="auto">
          <a:xfrm>
            <a:off x="2101850" y="120015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311" name="Group 7"/>
          <p:cNvGrpSpPr>
            <a:grpSpLocks/>
          </p:cNvGrpSpPr>
          <p:nvPr/>
        </p:nvGrpSpPr>
        <p:grpSpPr bwMode="auto">
          <a:xfrm>
            <a:off x="1968500" y="1200150"/>
            <a:ext cx="1093788" cy="355600"/>
            <a:chOff x="0" y="0"/>
            <a:chExt cx="20000" cy="20000"/>
          </a:xfrm>
        </p:grpSpPr>
        <p:sp>
          <p:nvSpPr>
            <p:cNvPr id="98312"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13"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314" name="Group 10"/>
          <p:cNvGrpSpPr>
            <a:grpSpLocks/>
          </p:cNvGrpSpPr>
          <p:nvPr/>
        </p:nvGrpSpPr>
        <p:grpSpPr bwMode="auto">
          <a:xfrm>
            <a:off x="1831975" y="1200150"/>
            <a:ext cx="1292225" cy="355600"/>
            <a:chOff x="1167" y="756"/>
            <a:chExt cx="814" cy="224"/>
          </a:xfrm>
        </p:grpSpPr>
        <p:sp>
          <p:nvSpPr>
            <p:cNvPr id="98315"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16"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17"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18"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19"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0"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1"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2"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3"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4" name="Line 20"/>
          <p:cNvSpPr>
            <a:spLocks noChangeShapeType="1"/>
          </p:cNvSpPr>
          <p:nvPr/>
        </p:nvSpPr>
        <p:spPr bwMode="auto">
          <a:xfrm>
            <a:off x="2582863" y="223361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5"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6"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7"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8"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29"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330" name="Group 26"/>
          <p:cNvGrpSpPr>
            <a:grpSpLocks/>
          </p:cNvGrpSpPr>
          <p:nvPr/>
        </p:nvGrpSpPr>
        <p:grpSpPr bwMode="auto">
          <a:xfrm>
            <a:off x="2286000" y="2582863"/>
            <a:ext cx="147638" cy="661987"/>
            <a:chOff x="1" y="-176"/>
            <a:chExt cx="19999" cy="20196"/>
          </a:xfrm>
        </p:grpSpPr>
        <p:grpSp>
          <p:nvGrpSpPr>
            <p:cNvPr id="98331" name="Group 27"/>
            <p:cNvGrpSpPr>
              <a:grpSpLocks/>
            </p:cNvGrpSpPr>
            <p:nvPr/>
          </p:nvGrpSpPr>
          <p:grpSpPr bwMode="auto">
            <a:xfrm>
              <a:off x="3713" y="17968"/>
              <a:ext cx="11736" cy="2052"/>
              <a:chOff x="0" y="0"/>
              <a:chExt cx="20000" cy="20216"/>
            </a:xfrm>
          </p:grpSpPr>
          <p:sp>
            <p:nvSpPr>
              <p:cNvPr id="98332"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3"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4"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35"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6"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7"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8"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39"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340" name="Group 36"/>
          <p:cNvGrpSpPr>
            <a:grpSpLocks/>
          </p:cNvGrpSpPr>
          <p:nvPr/>
        </p:nvGrpSpPr>
        <p:grpSpPr bwMode="auto">
          <a:xfrm>
            <a:off x="2576513" y="2581275"/>
            <a:ext cx="147637" cy="660400"/>
            <a:chOff x="1" y="-176"/>
            <a:chExt cx="19997" cy="20196"/>
          </a:xfrm>
        </p:grpSpPr>
        <p:grpSp>
          <p:nvGrpSpPr>
            <p:cNvPr id="98341" name="Group 37"/>
            <p:cNvGrpSpPr>
              <a:grpSpLocks/>
            </p:cNvGrpSpPr>
            <p:nvPr/>
          </p:nvGrpSpPr>
          <p:grpSpPr bwMode="auto">
            <a:xfrm>
              <a:off x="3713" y="17968"/>
              <a:ext cx="11615" cy="2052"/>
              <a:chOff x="0" y="0"/>
              <a:chExt cx="19998" cy="20216"/>
            </a:xfrm>
          </p:grpSpPr>
          <p:sp>
            <p:nvSpPr>
              <p:cNvPr id="98342"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3"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4"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45"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6"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7"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8"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49"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50"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1"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2"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3"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4"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5"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56"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357"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8358" name="Group 54"/>
          <p:cNvGrpSpPr>
            <a:grpSpLocks/>
          </p:cNvGrpSpPr>
          <p:nvPr/>
        </p:nvGrpSpPr>
        <p:grpSpPr bwMode="auto">
          <a:xfrm>
            <a:off x="1763713" y="2540000"/>
            <a:ext cx="52387" cy="47625"/>
            <a:chOff x="1" y="0"/>
            <a:chExt cx="19999" cy="20000"/>
          </a:xfrm>
        </p:grpSpPr>
        <p:sp>
          <p:nvSpPr>
            <p:cNvPr id="98359"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0"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361" name="Group 57"/>
          <p:cNvGrpSpPr>
            <a:grpSpLocks/>
          </p:cNvGrpSpPr>
          <p:nvPr/>
        </p:nvGrpSpPr>
        <p:grpSpPr bwMode="auto">
          <a:xfrm>
            <a:off x="1692275" y="2540000"/>
            <a:ext cx="52388" cy="47625"/>
            <a:chOff x="1" y="0"/>
            <a:chExt cx="19999" cy="20000"/>
          </a:xfrm>
        </p:grpSpPr>
        <p:sp>
          <p:nvSpPr>
            <p:cNvPr id="98362"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3"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64"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5"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6"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7"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8"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69"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0"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371"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2"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3"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4"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5"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376"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7"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8"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79"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80"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381"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82"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383" name="Group 79"/>
          <p:cNvGrpSpPr>
            <a:grpSpLocks/>
          </p:cNvGrpSpPr>
          <p:nvPr/>
        </p:nvGrpSpPr>
        <p:grpSpPr bwMode="auto">
          <a:xfrm rot="16200000" flipV="1">
            <a:off x="929481" y="3059907"/>
            <a:ext cx="46037" cy="44450"/>
            <a:chOff x="0" y="2"/>
            <a:chExt cx="20000" cy="19996"/>
          </a:xfrm>
        </p:grpSpPr>
        <p:sp>
          <p:nvSpPr>
            <p:cNvPr id="98384"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85"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86"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387" name="Group 83"/>
          <p:cNvGrpSpPr>
            <a:grpSpLocks/>
          </p:cNvGrpSpPr>
          <p:nvPr/>
        </p:nvGrpSpPr>
        <p:grpSpPr bwMode="auto">
          <a:xfrm rot="16200000" flipV="1">
            <a:off x="1059656" y="3063082"/>
            <a:ext cx="46037" cy="38100"/>
            <a:chOff x="0" y="4"/>
            <a:chExt cx="20000" cy="19992"/>
          </a:xfrm>
        </p:grpSpPr>
        <p:sp>
          <p:nvSpPr>
            <p:cNvPr id="98388"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89"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390"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91"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392" name="Group 88"/>
          <p:cNvGrpSpPr>
            <a:grpSpLocks/>
          </p:cNvGrpSpPr>
          <p:nvPr/>
        </p:nvGrpSpPr>
        <p:grpSpPr bwMode="auto">
          <a:xfrm flipH="1">
            <a:off x="1222375" y="2730500"/>
            <a:ext cx="196850" cy="392113"/>
            <a:chOff x="616" y="2283"/>
            <a:chExt cx="144" cy="276"/>
          </a:xfrm>
        </p:grpSpPr>
        <p:sp>
          <p:nvSpPr>
            <p:cNvPr id="98393"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94"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95"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96"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397" name="Group 93"/>
          <p:cNvGrpSpPr>
            <a:grpSpLocks/>
          </p:cNvGrpSpPr>
          <p:nvPr/>
        </p:nvGrpSpPr>
        <p:grpSpPr bwMode="auto">
          <a:xfrm>
            <a:off x="746125" y="2998788"/>
            <a:ext cx="39688" cy="34925"/>
            <a:chOff x="1" y="0"/>
            <a:chExt cx="19999" cy="20000"/>
          </a:xfrm>
        </p:grpSpPr>
        <p:sp>
          <p:nvSpPr>
            <p:cNvPr id="98398"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399"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00" name="Group 96"/>
          <p:cNvGrpSpPr>
            <a:grpSpLocks/>
          </p:cNvGrpSpPr>
          <p:nvPr/>
        </p:nvGrpSpPr>
        <p:grpSpPr bwMode="auto">
          <a:xfrm>
            <a:off x="692150" y="2998788"/>
            <a:ext cx="39688" cy="34925"/>
            <a:chOff x="1" y="0"/>
            <a:chExt cx="19999" cy="20000"/>
          </a:xfrm>
        </p:grpSpPr>
        <p:sp>
          <p:nvSpPr>
            <p:cNvPr id="98401"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2"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03"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4"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5"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6"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7"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8"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09"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0"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1"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2"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3"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4"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5" name="Rectangle 111"/>
          <p:cNvSpPr>
            <a:spLocks noChangeArrowheads="1"/>
          </p:cNvSpPr>
          <p:nvPr/>
        </p:nvSpPr>
        <p:spPr bwMode="auto">
          <a:xfrm>
            <a:off x="2165350" y="3759200"/>
            <a:ext cx="1155700" cy="3556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416" name="Group 112"/>
          <p:cNvGrpSpPr>
            <a:grpSpLocks/>
          </p:cNvGrpSpPr>
          <p:nvPr/>
        </p:nvGrpSpPr>
        <p:grpSpPr bwMode="auto">
          <a:xfrm>
            <a:off x="2032000" y="3759200"/>
            <a:ext cx="1030288" cy="355600"/>
            <a:chOff x="0" y="0"/>
            <a:chExt cx="20000" cy="20000"/>
          </a:xfrm>
        </p:grpSpPr>
        <p:sp>
          <p:nvSpPr>
            <p:cNvPr id="98417"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18"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19" name="Group 115"/>
          <p:cNvGrpSpPr>
            <a:grpSpLocks/>
          </p:cNvGrpSpPr>
          <p:nvPr/>
        </p:nvGrpSpPr>
        <p:grpSpPr bwMode="auto">
          <a:xfrm>
            <a:off x="1831975" y="3759200"/>
            <a:ext cx="1292225" cy="355600"/>
            <a:chOff x="1008" y="956"/>
            <a:chExt cx="907" cy="250"/>
          </a:xfrm>
        </p:grpSpPr>
        <p:sp>
          <p:nvSpPr>
            <p:cNvPr id="98420"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1"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22"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3"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4"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5"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6"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7"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8"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29" name="Line 125"/>
          <p:cNvSpPr>
            <a:spLocks noChangeShapeType="1"/>
          </p:cNvSpPr>
          <p:nvPr/>
        </p:nvSpPr>
        <p:spPr bwMode="auto">
          <a:xfrm>
            <a:off x="2643188" y="4792663"/>
            <a:ext cx="73025"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0"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1"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2"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433" name="Group 129"/>
          <p:cNvGrpSpPr>
            <a:grpSpLocks/>
          </p:cNvGrpSpPr>
          <p:nvPr/>
        </p:nvGrpSpPr>
        <p:grpSpPr bwMode="auto">
          <a:xfrm>
            <a:off x="2349500" y="5141913"/>
            <a:ext cx="147638" cy="661987"/>
            <a:chOff x="1" y="-176"/>
            <a:chExt cx="19999" cy="20196"/>
          </a:xfrm>
        </p:grpSpPr>
        <p:grpSp>
          <p:nvGrpSpPr>
            <p:cNvPr id="98434" name="Group 130"/>
            <p:cNvGrpSpPr>
              <a:grpSpLocks/>
            </p:cNvGrpSpPr>
            <p:nvPr/>
          </p:nvGrpSpPr>
          <p:grpSpPr bwMode="auto">
            <a:xfrm>
              <a:off x="3713" y="17968"/>
              <a:ext cx="11736" cy="2052"/>
              <a:chOff x="0" y="0"/>
              <a:chExt cx="20000" cy="20216"/>
            </a:xfrm>
          </p:grpSpPr>
          <p:sp>
            <p:nvSpPr>
              <p:cNvPr id="98435"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6"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7"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38"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39"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0"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1"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2"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43" name="Group 139"/>
          <p:cNvGrpSpPr>
            <a:grpSpLocks/>
          </p:cNvGrpSpPr>
          <p:nvPr/>
        </p:nvGrpSpPr>
        <p:grpSpPr bwMode="auto">
          <a:xfrm>
            <a:off x="2635250" y="5143500"/>
            <a:ext cx="147638" cy="660400"/>
            <a:chOff x="1" y="-176"/>
            <a:chExt cx="19997" cy="20196"/>
          </a:xfrm>
        </p:grpSpPr>
        <p:grpSp>
          <p:nvGrpSpPr>
            <p:cNvPr id="98444" name="Group 140"/>
            <p:cNvGrpSpPr>
              <a:grpSpLocks/>
            </p:cNvGrpSpPr>
            <p:nvPr/>
          </p:nvGrpSpPr>
          <p:grpSpPr bwMode="auto">
            <a:xfrm>
              <a:off x="3713" y="17968"/>
              <a:ext cx="11615" cy="2052"/>
              <a:chOff x="0" y="0"/>
              <a:chExt cx="19998" cy="20216"/>
            </a:xfrm>
          </p:grpSpPr>
          <p:sp>
            <p:nvSpPr>
              <p:cNvPr id="98445"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6"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7"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48"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49"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0"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1"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2"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53"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4"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5"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6"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57"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458"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8459" name="Group 155"/>
          <p:cNvGrpSpPr>
            <a:grpSpLocks/>
          </p:cNvGrpSpPr>
          <p:nvPr/>
        </p:nvGrpSpPr>
        <p:grpSpPr bwMode="auto">
          <a:xfrm>
            <a:off x="1824038" y="5099050"/>
            <a:ext cx="52387" cy="47625"/>
            <a:chOff x="1" y="0"/>
            <a:chExt cx="19999" cy="20000"/>
          </a:xfrm>
        </p:grpSpPr>
        <p:sp>
          <p:nvSpPr>
            <p:cNvPr id="98460"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1"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62" name="Group 158"/>
          <p:cNvGrpSpPr>
            <a:grpSpLocks/>
          </p:cNvGrpSpPr>
          <p:nvPr/>
        </p:nvGrpSpPr>
        <p:grpSpPr bwMode="auto">
          <a:xfrm>
            <a:off x="1752600" y="5099050"/>
            <a:ext cx="52388" cy="47625"/>
            <a:chOff x="1" y="0"/>
            <a:chExt cx="19999" cy="20000"/>
          </a:xfrm>
        </p:grpSpPr>
        <p:sp>
          <p:nvSpPr>
            <p:cNvPr id="98463"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4"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65"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6"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7"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8"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69"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70"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71"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472"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473" name="Group 169"/>
          <p:cNvGrpSpPr>
            <a:grpSpLocks/>
          </p:cNvGrpSpPr>
          <p:nvPr/>
        </p:nvGrpSpPr>
        <p:grpSpPr bwMode="auto">
          <a:xfrm rot="16200000" flipV="1">
            <a:off x="973931" y="5618957"/>
            <a:ext cx="46037" cy="44450"/>
            <a:chOff x="0" y="2"/>
            <a:chExt cx="20000" cy="19996"/>
          </a:xfrm>
        </p:grpSpPr>
        <p:sp>
          <p:nvSpPr>
            <p:cNvPr id="98474"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75"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76"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477" name="Group 173"/>
          <p:cNvGrpSpPr>
            <a:grpSpLocks/>
          </p:cNvGrpSpPr>
          <p:nvPr/>
        </p:nvGrpSpPr>
        <p:grpSpPr bwMode="auto">
          <a:xfrm rot="16200000" flipV="1">
            <a:off x="1104106" y="5622132"/>
            <a:ext cx="46037" cy="38100"/>
            <a:chOff x="0" y="4"/>
            <a:chExt cx="20000" cy="19992"/>
          </a:xfrm>
        </p:grpSpPr>
        <p:sp>
          <p:nvSpPr>
            <p:cNvPr id="98478"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79"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80"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81"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482" name="Group 178"/>
          <p:cNvGrpSpPr>
            <a:grpSpLocks/>
          </p:cNvGrpSpPr>
          <p:nvPr/>
        </p:nvGrpSpPr>
        <p:grpSpPr bwMode="auto">
          <a:xfrm flipH="1">
            <a:off x="1266825" y="5289550"/>
            <a:ext cx="196850" cy="392113"/>
            <a:chOff x="616" y="2283"/>
            <a:chExt cx="144" cy="276"/>
          </a:xfrm>
        </p:grpSpPr>
        <p:sp>
          <p:nvSpPr>
            <p:cNvPr id="98483"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84"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85"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86"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87" name="Group 183"/>
          <p:cNvGrpSpPr>
            <a:grpSpLocks/>
          </p:cNvGrpSpPr>
          <p:nvPr/>
        </p:nvGrpSpPr>
        <p:grpSpPr bwMode="auto">
          <a:xfrm>
            <a:off x="790575" y="5557838"/>
            <a:ext cx="39688" cy="34925"/>
            <a:chOff x="1" y="0"/>
            <a:chExt cx="19999" cy="20000"/>
          </a:xfrm>
        </p:grpSpPr>
        <p:sp>
          <p:nvSpPr>
            <p:cNvPr id="98488"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89"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490" name="Group 186"/>
          <p:cNvGrpSpPr>
            <a:grpSpLocks/>
          </p:cNvGrpSpPr>
          <p:nvPr/>
        </p:nvGrpSpPr>
        <p:grpSpPr bwMode="auto">
          <a:xfrm>
            <a:off x="736600" y="5557838"/>
            <a:ext cx="39688" cy="34925"/>
            <a:chOff x="1" y="0"/>
            <a:chExt cx="19999" cy="20000"/>
          </a:xfrm>
        </p:grpSpPr>
        <p:sp>
          <p:nvSpPr>
            <p:cNvPr id="98491"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2"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493"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4"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5"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6"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7"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8"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499"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0"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1"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2"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3"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4"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5"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6"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07" name="Group 203"/>
          <p:cNvGrpSpPr>
            <a:grpSpLocks/>
          </p:cNvGrpSpPr>
          <p:nvPr/>
        </p:nvGrpSpPr>
        <p:grpSpPr bwMode="auto">
          <a:xfrm flipH="1">
            <a:off x="3398838" y="5097463"/>
            <a:ext cx="71437" cy="68262"/>
            <a:chOff x="3913" y="2593"/>
            <a:chExt cx="155" cy="151"/>
          </a:xfrm>
        </p:grpSpPr>
        <p:sp>
          <p:nvSpPr>
            <p:cNvPr id="98508"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09"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10" name="Group 206"/>
          <p:cNvGrpSpPr>
            <a:grpSpLocks/>
          </p:cNvGrpSpPr>
          <p:nvPr/>
        </p:nvGrpSpPr>
        <p:grpSpPr bwMode="auto">
          <a:xfrm flipH="1">
            <a:off x="3403600" y="4989513"/>
            <a:ext cx="69850" cy="69850"/>
            <a:chOff x="3913" y="2593"/>
            <a:chExt cx="155" cy="151"/>
          </a:xfrm>
        </p:grpSpPr>
        <p:sp>
          <p:nvSpPr>
            <p:cNvPr id="98511"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2"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13"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4"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5"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6"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7"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8"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19"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520"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1"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2"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3"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4"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5"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26" name="Group 222"/>
          <p:cNvGrpSpPr>
            <a:grpSpLocks/>
          </p:cNvGrpSpPr>
          <p:nvPr/>
        </p:nvGrpSpPr>
        <p:grpSpPr bwMode="auto">
          <a:xfrm>
            <a:off x="1236663" y="4783138"/>
            <a:ext cx="71437" cy="68262"/>
            <a:chOff x="3913" y="2593"/>
            <a:chExt cx="155" cy="151"/>
          </a:xfrm>
        </p:grpSpPr>
        <p:sp>
          <p:nvSpPr>
            <p:cNvPr id="98527"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28"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29" name="Group 225"/>
          <p:cNvGrpSpPr>
            <a:grpSpLocks/>
          </p:cNvGrpSpPr>
          <p:nvPr/>
        </p:nvGrpSpPr>
        <p:grpSpPr bwMode="auto">
          <a:xfrm>
            <a:off x="1233488" y="4675188"/>
            <a:ext cx="69850" cy="69850"/>
            <a:chOff x="3913" y="2593"/>
            <a:chExt cx="155" cy="151"/>
          </a:xfrm>
        </p:grpSpPr>
        <p:sp>
          <p:nvSpPr>
            <p:cNvPr id="98530"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1"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32"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3"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4"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5"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6"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7"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38"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539"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540"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41"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42"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43"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44" name="Rectangle 240"/>
          <p:cNvSpPr>
            <a:spLocks noChangeArrowheads="1"/>
          </p:cNvSpPr>
          <p:nvPr/>
        </p:nvSpPr>
        <p:spPr bwMode="auto">
          <a:xfrm>
            <a:off x="6245225" y="1525588"/>
            <a:ext cx="1631950" cy="501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45" name="Group 241"/>
          <p:cNvGrpSpPr>
            <a:grpSpLocks/>
          </p:cNvGrpSpPr>
          <p:nvPr/>
        </p:nvGrpSpPr>
        <p:grpSpPr bwMode="auto">
          <a:xfrm>
            <a:off x="5991225" y="1525588"/>
            <a:ext cx="1597025" cy="501650"/>
            <a:chOff x="0" y="0"/>
            <a:chExt cx="20000" cy="20000"/>
          </a:xfrm>
        </p:grpSpPr>
        <p:sp>
          <p:nvSpPr>
            <p:cNvPr id="98546"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47"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48" name="Group 244"/>
          <p:cNvGrpSpPr>
            <a:grpSpLocks/>
          </p:cNvGrpSpPr>
          <p:nvPr/>
        </p:nvGrpSpPr>
        <p:grpSpPr bwMode="auto">
          <a:xfrm>
            <a:off x="5870575" y="1525588"/>
            <a:ext cx="1825625" cy="501650"/>
            <a:chOff x="1008" y="956"/>
            <a:chExt cx="907" cy="250"/>
          </a:xfrm>
        </p:grpSpPr>
        <p:sp>
          <p:nvSpPr>
            <p:cNvPr id="98549"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0"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51"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2"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3"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4"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5"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6"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7"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8" name="Line 254"/>
          <p:cNvSpPr>
            <a:spLocks noChangeShapeType="1"/>
          </p:cNvSpPr>
          <p:nvPr/>
        </p:nvSpPr>
        <p:spPr bwMode="auto">
          <a:xfrm>
            <a:off x="6892925" y="2986088"/>
            <a:ext cx="103188"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59"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0"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1"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2"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3"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4"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5"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566"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8567" name="Group 263"/>
          <p:cNvGrpSpPr>
            <a:grpSpLocks/>
          </p:cNvGrpSpPr>
          <p:nvPr/>
        </p:nvGrpSpPr>
        <p:grpSpPr bwMode="auto">
          <a:xfrm>
            <a:off x="5735638" y="3419475"/>
            <a:ext cx="74612" cy="66675"/>
            <a:chOff x="1" y="0"/>
            <a:chExt cx="19999" cy="20000"/>
          </a:xfrm>
        </p:grpSpPr>
        <p:sp>
          <p:nvSpPr>
            <p:cNvPr id="98568"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69"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70" name="Group 266"/>
          <p:cNvGrpSpPr>
            <a:grpSpLocks/>
          </p:cNvGrpSpPr>
          <p:nvPr/>
        </p:nvGrpSpPr>
        <p:grpSpPr bwMode="auto">
          <a:xfrm>
            <a:off x="5635625" y="3419475"/>
            <a:ext cx="73025" cy="66675"/>
            <a:chOff x="1" y="0"/>
            <a:chExt cx="19999" cy="20000"/>
          </a:xfrm>
        </p:grpSpPr>
        <p:sp>
          <p:nvSpPr>
            <p:cNvPr id="98571"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2"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73"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4"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5"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6"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7"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8"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79"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80" name="Group 276"/>
          <p:cNvGrpSpPr>
            <a:grpSpLocks/>
          </p:cNvGrpSpPr>
          <p:nvPr/>
        </p:nvGrpSpPr>
        <p:grpSpPr bwMode="auto">
          <a:xfrm rot="16200000" flipV="1">
            <a:off x="4559300" y="4152901"/>
            <a:ext cx="65087" cy="61912"/>
            <a:chOff x="0" y="2"/>
            <a:chExt cx="20000" cy="19996"/>
          </a:xfrm>
        </p:grpSpPr>
        <p:sp>
          <p:nvSpPr>
            <p:cNvPr id="98581"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82"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83"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84" name="Group 280"/>
          <p:cNvGrpSpPr>
            <a:grpSpLocks/>
          </p:cNvGrpSpPr>
          <p:nvPr/>
        </p:nvGrpSpPr>
        <p:grpSpPr bwMode="auto">
          <a:xfrm rot="16200000" flipV="1">
            <a:off x="4743450" y="4156076"/>
            <a:ext cx="65087" cy="55562"/>
            <a:chOff x="0" y="4"/>
            <a:chExt cx="20000" cy="19992"/>
          </a:xfrm>
        </p:grpSpPr>
        <p:sp>
          <p:nvSpPr>
            <p:cNvPr id="98585"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86"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587"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88"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589" name="Group 285"/>
          <p:cNvGrpSpPr>
            <a:grpSpLocks/>
          </p:cNvGrpSpPr>
          <p:nvPr/>
        </p:nvGrpSpPr>
        <p:grpSpPr bwMode="auto">
          <a:xfrm flipH="1">
            <a:off x="4972050" y="3687763"/>
            <a:ext cx="279400" cy="554037"/>
            <a:chOff x="616" y="2283"/>
            <a:chExt cx="144" cy="276"/>
          </a:xfrm>
        </p:grpSpPr>
        <p:sp>
          <p:nvSpPr>
            <p:cNvPr id="98590"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91"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92"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93"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94" name="Group 290"/>
          <p:cNvGrpSpPr>
            <a:grpSpLocks/>
          </p:cNvGrpSpPr>
          <p:nvPr/>
        </p:nvGrpSpPr>
        <p:grpSpPr bwMode="auto">
          <a:xfrm>
            <a:off x="4300538" y="4065588"/>
            <a:ext cx="55562" cy="50800"/>
            <a:chOff x="1" y="0"/>
            <a:chExt cx="19999" cy="20000"/>
          </a:xfrm>
        </p:grpSpPr>
        <p:sp>
          <p:nvSpPr>
            <p:cNvPr id="98595"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96"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597" name="Group 293"/>
          <p:cNvGrpSpPr>
            <a:grpSpLocks/>
          </p:cNvGrpSpPr>
          <p:nvPr/>
        </p:nvGrpSpPr>
        <p:grpSpPr bwMode="auto">
          <a:xfrm>
            <a:off x="4225925" y="4065588"/>
            <a:ext cx="55563" cy="50800"/>
            <a:chOff x="1" y="0"/>
            <a:chExt cx="19999" cy="20000"/>
          </a:xfrm>
        </p:grpSpPr>
        <p:sp>
          <p:nvSpPr>
            <p:cNvPr id="98598"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599"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00"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1"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2"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3"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4"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5"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6"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7"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8"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09"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10"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11"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12"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13"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14"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15"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16"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617" name="Group 313"/>
          <p:cNvGrpSpPr>
            <a:grpSpLocks/>
          </p:cNvGrpSpPr>
          <p:nvPr/>
        </p:nvGrpSpPr>
        <p:grpSpPr bwMode="auto">
          <a:xfrm rot="10800000" flipH="1" flipV="1">
            <a:off x="4505325" y="2846388"/>
            <a:ext cx="608013" cy="427037"/>
            <a:chOff x="3380" y="1014"/>
            <a:chExt cx="481" cy="337"/>
          </a:xfrm>
        </p:grpSpPr>
        <p:sp>
          <p:nvSpPr>
            <p:cNvPr id="98618"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19"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20"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21"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22"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23"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624"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25"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626"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627" name="Group 323"/>
          <p:cNvGrpSpPr>
            <a:grpSpLocks/>
          </p:cNvGrpSpPr>
          <p:nvPr/>
        </p:nvGrpSpPr>
        <p:grpSpPr bwMode="auto">
          <a:xfrm rot="10800000" flipH="1" flipV="1">
            <a:off x="4476750" y="2736850"/>
            <a:ext cx="669925" cy="98425"/>
            <a:chOff x="3118" y="864"/>
            <a:chExt cx="530" cy="48"/>
          </a:xfrm>
        </p:grpSpPr>
        <p:sp>
          <p:nvSpPr>
            <p:cNvPr id="98628"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29"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8630"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8631" name="Group 327"/>
          <p:cNvGrpSpPr>
            <a:grpSpLocks/>
          </p:cNvGrpSpPr>
          <p:nvPr/>
        </p:nvGrpSpPr>
        <p:grpSpPr bwMode="auto">
          <a:xfrm rot="10800000" flipH="1" flipV="1">
            <a:off x="4633913" y="3068638"/>
            <a:ext cx="354012" cy="296862"/>
            <a:chOff x="3482" y="1024"/>
            <a:chExt cx="280" cy="236"/>
          </a:xfrm>
        </p:grpSpPr>
        <p:grpSp>
          <p:nvGrpSpPr>
            <p:cNvPr id="98632" name="Group 328"/>
            <p:cNvGrpSpPr>
              <a:grpSpLocks/>
            </p:cNvGrpSpPr>
            <p:nvPr/>
          </p:nvGrpSpPr>
          <p:grpSpPr bwMode="auto">
            <a:xfrm>
              <a:off x="3712" y="1202"/>
              <a:ext cx="50" cy="58"/>
              <a:chOff x="3726" y="878"/>
              <a:chExt cx="50" cy="58"/>
            </a:xfrm>
          </p:grpSpPr>
          <p:sp>
            <p:nvSpPr>
              <p:cNvPr id="98633"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34"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635" name="Group 331"/>
            <p:cNvGrpSpPr>
              <a:grpSpLocks/>
            </p:cNvGrpSpPr>
            <p:nvPr/>
          </p:nvGrpSpPr>
          <p:grpSpPr bwMode="auto">
            <a:xfrm>
              <a:off x="3484" y="1204"/>
              <a:ext cx="48" cy="56"/>
              <a:chOff x="3462" y="734"/>
              <a:chExt cx="48" cy="56"/>
            </a:xfrm>
          </p:grpSpPr>
          <p:sp>
            <p:nvSpPr>
              <p:cNvPr id="98636"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37"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638" name="Group 334"/>
            <p:cNvGrpSpPr>
              <a:grpSpLocks/>
            </p:cNvGrpSpPr>
            <p:nvPr/>
          </p:nvGrpSpPr>
          <p:grpSpPr bwMode="auto">
            <a:xfrm flipV="1">
              <a:off x="3710" y="1024"/>
              <a:ext cx="50" cy="58"/>
              <a:chOff x="3726" y="878"/>
              <a:chExt cx="50" cy="58"/>
            </a:xfrm>
          </p:grpSpPr>
          <p:sp>
            <p:nvSpPr>
              <p:cNvPr id="98639"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40"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641" name="Group 337"/>
            <p:cNvGrpSpPr>
              <a:grpSpLocks/>
            </p:cNvGrpSpPr>
            <p:nvPr/>
          </p:nvGrpSpPr>
          <p:grpSpPr bwMode="auto">
            <a:xfrm flipV="1">
              <a:off x="3482" y="1026"/>
              <a:ext cx="48" cy="56"/>
              <a:chOff x="3462" y="734"/>
              <a:chExt cx="48" cy="56"/>
            </a:xfrm>
          </p:grpSpPr>
          <p:sp>
            <p:nvSpPr>
              <p:cNvPr id="98642"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43"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8644"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45"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46"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47"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48"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49"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0"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1"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2"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3"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4"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56"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657" name="Group 353"/>
          <p:cNvGrpSpPr>
            <a:grpSpLocks/>
          </p:cNvGrpSpPr>
          <p:nvPr/>
        </p:nvGrpSpPr>
        <p:grpSpPr bwMode="auto">
          <a:xfrm>
            <a:off x="6488113" y="3478213"/>
            <a:ext cx="209550" cy="935037"/>
            <a:chOff x="1" y="-176"/>
            <a:chExt cx="19999" cy="20196"/>
          </a:xfrm>
        </p:grpSpPr>
        <p:grpSp>
          <p:nvGrpSpPr>
            <p:cNvPr id="98658" name="Group 354"/>
            <p:cNvGrpSpPr>
              <a:grpSpLocks/>
            </p:cNvGrpSpPr>
            <p:nvPr/>
          </p:nvGrpSpPr>
          <p:grpSpPr bwMode="auto">
            <a:xfrm>
              <a:off x="3713" y="17968"/>
              <a:ext cx="11736" cy="2052"/>
              <a:chOff x="0" y="0"/>
              <a:chExt cx="20000" cy="20216"/>
            </a:xfrm>
          </p:grpSpPr>
          <p:sp>
            <p:nvSpPr>
              <p:cNvPr id="98659"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0"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1"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62"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3"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4"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5"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66"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667" name="Group 363"/>
          <p:cNvGrpSpPr>
            <a:grpSpLocks/>
          </p:cNvGrpSpPr>
          <p:nvPr/>
        </p:nvGrpSpPr>
        <p:grpSpPr bwMode="auto">
          <a:xfrm>
            <a:off x="6905625" y="3459163"/>
            <a:ext cx="207963" cy="931862"/>
            <a:chOff x="1" y="-176"/>
            <a:chExt cx="19997" cy="20196"/>
          </a:xfrm>
        </p:grpSpPr>
        <p:grpSp>
          <p:nvGrpSpPr>
            <p:cNvPr id="98668" name="Group 364"/>
            <p:cNvGrpSpPr>
              <a:grpSpLocks/>
            </p:cNvGrpSpPr>
            <p:nvPr/>
          </p:nvGrpSpPr>
          <p:grpSpPr bwMode="auto">
            <a:xfrm>
              <a:off x="3713" y="17968"/>
              <a:ext cx="11615" cy="2052"/>
              <a:chOff x="0" y="0"/>
              <a:chExt cx="19998" cy="20216"/>
            </a:xfrm>
          </p:grpSpPr>
          <p:sp>
            <p:nvSpPr>
              <p:cNvPr id="98669"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0"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1"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72"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3"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4"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5"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6"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77"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8"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79"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680"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1"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8682" name="Text Box 378"/>
          <p:cNvSpPr txBox="1">
            <a:spLocks noChangeArrowheads="1"/>
          </p:cNvSpPr>
          <p:nvPr/>
        </p:nvSpPr>
        <p:spPr bwMode="auto">
          <a:xfrm>
            <a:off x="6272213" y="5400675"/>
            <a:ext cx="2846387" cy="3667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Retracting </a:t>
            </a:r>
            <a:endParaRPr lang="en-US" sz="1400">
              <a:latin typeface="Tahoma" charset="0"/>
            </a:endParaRPr>
          </a:p>
        </p:txBody>
      </p:sp>
      <p:sp>
        <p:nvSpPr>
          <p:cNvPr id="98683"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8684"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5"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6"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7"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8" name="Line 384"/>
          <p:cNvSpPr>
            <a:spLocks noChangeShapeType="1"/>
          </p:cNvSpPr>
          <p:nvPr/>
        </p:nvSpPr>
        <p:spPr bwMode="auto">
          <a:xfrm flipV="1">
            <a:off x="7783513" y="2038350"/>
            <a:ext cx="1587" cy="485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89" name="Line 385"/>
          <p:cNvSpPr>
            <a:spLocks noChangeShapeType="1"/>
          </p:cNvSpPr>
          <p:nvPr/>
        </p:nvSpPr>
        <p:spPr bwMode="auto">
          <a:xfrm flipV="1">
            <a:off x="6910388" y="2524125"/>
            <a:ext cx="0" cy="4746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90" name="Line 386"/>
          <p:cNvSpPr>
            <a:spLocks noChangeShapeType="1"/>
          </p:cNvSpPr>
          <p:nvPr/>
        </p:nvSpPr>
        <p:spPr bwMode="auto">
          <a:xfrm flipH="1">
            <a:off x="6904038" y="2524125"/>
            <a:ext cx="887412"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91"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692" name="Group 388"/>
          <p:cNvGrpSpPr>
            <a:grpSpLocks/>
          </p:cNvGrpSpPr>
          <p:nvPr/>
        </p:nvGrpSpPr>
        <p:grpSpPr bwMode="auto">
          <a:xfrm>
            <a:off x="6823075" y="2682875"/>
            <a:ext cx="174625" cy="82550"/>
            <a:chOff x="0" y="0"/>
            <a:chExt cx="20000" cy="20000"/>
          </a:xfrm>
        </p:grpSpPr>
        <p:sp>
          <p:nvSpPr>
            <p:cNvPr id="98693"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94"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695" name="Group 391"/>
          <p:cNvGrpSpPr>
            <a:grpSpLocks/>
          </p:cNvGrpSpPr>
          <p:nvPr/>
        </p:nvGrpSpPr>
        <p:grpSpPr bwMode="auto">
          <a:xfrm>
            <a:off x="6627813" y="2682875"/>
            <a:ext cx="177800" cy="82550"/>
            <a:chOff x="0" y="0"/>
            <a:chExt cx="20000" cy="20000"/>
          </a:xfrm>
        </p:grpSpPr>
        <p:sp>
          <p:nvSpPr>
            <p:cNvPr id="98696"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97"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698"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699"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00" name="Group 396"/>
          <p:cNvGrpSpPr>
            <a:grpSpLocks/>
          </p:cNvGrpSpPr>
          <p:nvPr/>
        </p:nvGrpSpPr>
        <p:grpSpPr bwMode="auto">
          <a:xfrm>
            <a:off x="5975350" y="2176463"/>
            <a:ext cx="174625" cy="84137"/>
            <a:chOff x="0" y="0"/>
            <a:chExt cx="20000" cy="20000"/>
          </a:xfrm>
        </p:grpSpPr>
        <p:sp>
          <p:nvSpPr>
            <p:cNvPr id="98701"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2"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03"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4"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5"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6"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7"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8"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09"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0"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1" name="Line 407"/>
          <p:cNvSpPr>
            <a:spLocks noChangeShapeType="1"/>
          </p:cNvSpPr>
          <p:nvPr/>
        </p:nvSpPr>
        <p:spPr bwMode="auto">
          <a:xfrm flipV="1">
            <a:off x="3190875" y="156368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2" name="Line 408"/>
          <p:cNvSpPr>
            <a:spLocks noChangeShapeType="1"/>
          </p:cNvSpPr>
          <p:nvPr/>
        </p:nvSpPr>
        <p:spPr bwMode="auto">
          <a:xfrm flipV="1">
            <a:off x="2586038" y="190658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3" name="Line 409"/>
          <p:cNvSpPr>
            <a:spLocks noChangeShapeType="1"/>
          </p:cNvSpPr>
          <p:nvPr/>
        </p:nvSpPr>
        <p:spPr bwMode="auto">
          <a:xfrm flipH="1">
            <a:off x="2555875" y="190658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4"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5"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6"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17" name="Group 413"/>
          <p:cNvGrpSpPr>
            <a:grpSpLocks/>
          </p:cNvGrpSpPr>
          <p:nvPr/>
        </p:nvGrpSpPr>
        <p:grpSpPr bwMode="auto">
          <a:xfrm>
            <a:off x="2524125" y="2019300"/>
            <a:ext cx="123825" cy="58738"/>
            <a:chOff x="0" y="0"/>
            <a:chExt cx="20000" cy="20000"/>
          </a:xfrm>
        </p:grpSpPr>
        <p:sp>
          <p:nvSpPr>
            <p:cNvPr id="98718"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19"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720" name="Group 416"/>
          <p:cNvGrpSpPr>
            <a:grpSpLocks/>
          </p:cNvGrpSpPr>
          <p:nvPr/>
        </p:nvGrpSpPr>
        <p:grpSpPr bwMode="auto">
          <a:xfrm>
            <a:off x="2386013" y="2019300"/>
            <a:ext cx="125412" cy="58738"/>
            <a:chOff x="0" y="0"/>
            <a:chExt cx="20000" cy="20000"/>
          </a:xfrm>
        </p:grpSpPr>
        <p:sp>
          <p:nvSpPr>
            <p:cNvPr id="98721"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22"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23"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24"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25" name="Group 421"/>
          <p:cNvGrpSpPr>
            <a:grpSpLocks/>
          </p:cNvGrpSpPr>
          <p:nvPr/>
        </p:nvGrpSpPr>
        <p:grpSpPr bwMode="auto">
          <a:xfrm>
            <a:off x="1938338" y="1663700"/>
            <a:ext cx="123825" cy="60325"/>
            <a:chOff x="0" y="0"/>
            <a:chExt cx="20000" cy="20000"/>
          </a:xfrm>
        </p:grpSpPr>
        <p:sp>
          <p:nvSpPr>
            <p:cNvPr id="98726"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27"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28"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29"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0"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1"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2"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3"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4" name="Line 430"/>
          <p:cNvSpPr>
            <a:spLocks noChangeShapeType="1"/>
          </p:cNvSpPr>
          <p:nvPr/>
        </p:nvSpPr>
        <p:spPr bwMode="auto">
          <a:xfrm flipV="1">
            <a:off x="3254375" y="4122738"/>
            <a:ext cx="1588" cy="3429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5" name="Line 431"/>
          <p:cNvSpPr>
            <a:spLocks noChangeShapeType="1"/>
          </p:cNvSpPr>
          <p:nvPr/>
        </p:nvSpPr>
        <p:spPr bwMode="auto">
          <a:xfrm flipV="1">
            <a:off x="2647950" y="4465638"/>
            <a:ext cx="0" cy="33655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6" name="Line 432"/>
          <p:cNvSpPr>
            <a:spLocks noChangeShapeType="1"/>
          </p:cNvSpPr>
          <p:nvPr/>
        </p:nvSpPr>
        <p:spPr bwMode="auto">
          <a:xfrm flipH="1">
            <a:off x="2619375" y="4465638"/>
            <a:ext cx="6413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7"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9"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40" name="Group 436"/>
          <p:cNvGrpSpPr>
            <a:grpSpLocks/>
          </p:cNvGrpSpPr>
          <p:nvPr/>
        </p:nvGrpSpPr>
        <p:grpSpPr bwMode="auto">
          <a:xfrm>
            <a:off x="2586038" y="4578350"/>
            <a:ext cx="123825" cy="58738"/>
            <a:chOff x="0" y="0"/>
            <a:chExt cx="20000" cy="20000"/>
          </a:xfrm>
        </p:grpSpPr>
        <p:sp>
          <p:nvSpPr>
            <p:cNvPr id="98741"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42"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8743" name="Group 439"/>
          <p:cNvGrpSpPr>
            <a:grpSpLocks/>
          </p:cNvGrpSpPr>
          <p:nvPr/>
        </p:nvGrpSpPr>
        <p:grpSpPr bwMode="auto">
          <a:xfrm>
            <a:off x="2447925" y="4578350"/>
            <a:ext cx="125413" cy="58738"/>
            <a:chOff x="0" y="0"/>
            <a:chExt cx="20000" cy="20000"/>
          </a:xfrm>
        </p:grpSpPr>
        <p:sp>
          <p:nvSpPr>
            <p:cNvPr id="98744"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45"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46"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47"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48" name="Group 444"/>
          <p:cNvGrpSpPr>
            <a:grpSpLocks/>
          </p:cNvGrpSpPr>
          <p:nvPr/>
        </p:nvGrpSpPr>
        <p:grpSpPr bwMode="auto">
          <a:xfrm>
            <a:off x="2001838" y="4219575"/>
            <a:ext cx="123825" cy="60325"/>
            <a:chOff x="0" y="0"/>
            <a:chExt cx="20000" cy="20000"/>
          </a:xfrm>
        </p:grpSpPr>
        <p:sp>
          <p:nvSpPr>
            <p:cNvPr id="98749"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0"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51"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2"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3"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4"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5"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56"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7"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8"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59"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60"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61"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62"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63"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64"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65"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66"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67"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68"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69" name="Group 465"/>
          <p:cNvGrpSpPr>
            <a:grpSpLocks/>
          </p:cNvGrpSpPr>
          <p:nvPr/>
        </p:nvGrpSpPr>
        <p:grpSpPr bwMode="auto">
          <a:xfrm rot="10800000" flipV="1">
            <a:off x="7969250" y="3211513"/>
            <a:ext cx="608013" cy="427037"/>
            <a:chOff x="3380" y="1014"/>
            <a:chExt cx="481" cy="337"/>
          </a:xfrm>
        </p:grpSpPr>
        <p:sp>
          <p:nvSpPr>
            <p:cNvPr id="98770"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71"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72"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8773"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74"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75"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776"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77"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8778"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8779" name="Group 475"/>
          <p:cNvGrpSpPr>
            <a:grpSpLocks/>
          </p:cNvGrpSpPr>
          <p:nvPr/>
        </p:nvGrpSpPr>
        <p:grpSpPr bwMode="auto">
          <a:xfrm rot="10800000" flipV="1">
            <a:off x="7939088" y="3101975"/>
            <a:ext cx="669925" cy="98425"/>
            <a:chOff x="3118" y="864"/>
            <a:chExt cx="530" cy="48"/>
          </a:xfrm>
        </p:grpSpPr>
        <p:sp>
          <p:nvSpPr>
            <p:cNvPr id="98780"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81"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8782"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8783" name="Group 479"/>
          <p:cNvGrpSpPr>
            <a:grpSpLocks/>
          </p:cNvGrpSpPr>
          <p:nvPr/>
        </p:nvGrpSpPr>
        <p:grpSpPr bwMode="auto">
          <a:xfrm rot="10800000" flipV="1">
            <a:off x="8094663" y="3433763"/>
            <a:ext cx="354012" cy="296862"/>
            <a:chOff x="3482" y="1024"/>
            <a:chExt cx="280" cy="236"/>
          </a:xfrm>
        </p:grpSpPr>
        <p:grpSp>
          <p:nvGrpSpPr>
            <p:cNvPr id="98784" name="Group 480"/>
            <p:cNvGrpSpPr>
              <a:grpSpLocks/>
            </p:cNvGrpSpPr>
            <p:nvPr/>
          </p:nvGrpSpPr>
          <p:grpSpPr bwMode="auto">
            <a:xfrm>
              <a:off x="3712" y="1202"/>
              <a:ext cx="50" cy="58"/>
              <a:chOff x="3726" y="878"/>
              <a:chExt cx="50" cy="58"/>
            </a:xfrm>
          </p:grpSpPr>
          <p:sp>
            <p:nvSpPr>
              <p:cNvPr id="98785"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86"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787" name="Group 483"/>
            <p:cNvGrpSpPr>
              <a:grpSpLocks/>
            </p:cNvGrpSpPr>
            <p:nvPr/>
          </p:nvGrpSpPr>
          <p:grpSpPr bwMode="auto">
            <a:xfrm>
              <a:off x="3484" y="1204"/>
              <a:ext cx="48" cy="56"/>
              <a:chOff x="3462" y="734"/>
              <a:chExt cx="48" cy="56"/>
            </a:xfrm>
          </p:grpSpPr>
          <p:sp>
            <p:nvSpPr>
              <p:cNvPr id="98788"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89"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790" name="Group 486"/>
            <p:cNvGrpSpPr>
              <a:grpSpLocks/>
            </p:cNvGrpSpPr>
            <p:nvPr/>
          </p:nvGrpSpPr>
          <p:grpSpPr bwMode="auto">
            <a:xfrm flipV="1">
              <a:off x="3710" y="1024"/>
              <a:ext cx="50" cy="58"/>
              <a:chOff x="3726" y="878"/>
              <a:chExt cx="50" cy="58"/>
            </a:xfrm>
          </p:grpSpPr>
          <p:sp>
            <p:nvSpPr>
              <p:cNvPr id="98791"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92"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8793" name="Group 489"/>
            <p:cNvGrpSpPr>
              <a:grpSpLocks/>
            </p:cNvGrpSpPr>
            <p:nvPr/>
          </p:nvGrpSpPr>
          <p:grpSpPr bwMode="auto">
            <a:xfrm flipV="1">
              <a:off x="3482" y="1026"/>
              <a:ext cx="48" cy="56"/>
              <a:chOff x="3462" y="734"/>
              <a:chExt cx="48" cy="56"/>
            </a:xfrm>
          </p:grpSpPr>
          <p:sp>
            <p:nvSpPr>
              <p:cNvPr id="98794"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8795"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8796"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97"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98"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8738"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 name="Slide Number Placeholder 5"/>
          <p:cNvSpPr>
            <a:spLocks noGrp="1"/>
          </p:cNvSpPr>
          <p:nvPr>
            <p:ph type="sldNum" sz="quarter" idx="12"/>
          </p:nvPr>
        </p:nvSpPr>
        <p:spPr/>
        <p:txBody>
          <a:bodyPr/>
          <a:lstStyle/>
          <a:p>
            <a:fld id="{5158F0D6-90C5-8B4A-866D-ADD3DF005BA9}" type="slidenum">
              <a:rPr lang="en-US"/>
              <a:pPr/>
              <a:t>4</a:t>
            </a:fld>
            <a:endParaRPr lang="en-US"/>
          </a:p>
        </p:txBody>
      </p:sp>
      <p:sp>
        <p:nvSpPr>
          <p:cNvPr id="17410" name="Rectangle 2"/>
          <p:cNvSpPr>
            <a:spLocks noGrp="1" noChangeArrowheads="1"/>
          </p:cNvSpPr>
          <p:nvPr>
            <p:ph type="title"/>
          </p:nvPr>
        </p:nvSpPr>
        <p:spPr>
          <a:xfrm>
            <a:off x="304800" y="152400"/>
            <a:ext cx="8534400" cy="762000"/>
          </a:xfrm>
        </p:spPr>
        <p:txBody>
          <a:bodyPr/>
          <a:lstStyle/>
          <a:p>
            <a:pPr algn="ctr"/>
            <a:r>
              <a:rPr lang="en-US"/>
              <a:t>Where to use Air Logic Controls</a:t>
            </a:r>
          </a:p>
        </p:txBody>
      </p:sp>
      <p:sp>
        <p:nvSpPr>
          <p:cNvPr id="17411" name="Text Box 3"/>
          <p:cNvSpPr txBox="1">
            <a:spLocks noChangeArrowheads="1"/>
          </p:cNvSpPr>
          <p:nvPr/>
        </p:nvSpPr>
        <p:spPr bwMode="auto">
          <a:xfrm>
            <a:off x="609600" y="1066800"/>
            <a:ext cx="8305800" cy="1244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lnSpc>
                <a:spcPct val="90000"/>
              </a:lnSpc>
              <a:spcBef>
                <a:spcPct val="20000"/>
              </a:spcBef>
              <a:buClr>
                <a:schemeClr val="hlink"/>
              </a:buClr>
              <a:buSzPct val="110000"/>
              <a:buFont typeface="Wingdings" charset="0"/>
              <a:buBlip>
                <a:blip r:embed="rId3"/>
              </a:buBlip>
            </a:pPr>
            <a:r>
              <a:rPr lang="en-US" sz="2800">
                <a:latin typeface="Tahoma" charset="0"/>
              </a:rPr>
              <a:t>Replace Electric or Electronic Controls and the				 safety concerns they present in wet or dusty 					 atmospheres or in explosion hazard areas. </a:t>
            </a:r>
            <a:endParaRPr lang="en-US">
              <a:latin typeface="Tahoma" charset="0"/>
            </a:endParaRPr>
          </a:p>
        </p:txBody>
      </p:sp>
      <p:sp>
        <p:nvSpPr>
          <p:cNvPr id="17412" name="Text Box 4"/>
          <p:cNvSpPr txBox="1">
            <a:spLocks noChangeArrowheads="1"/>
          </p:cNvSpPr>
          <p:nvPr/>
        </p:nvSpPr>
        <p:spPr bwMode="auto">
          <a:xfrm>
            <a:off x="609600" y="2362200"/>
            <a:ext cx="8305800" cy="16287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lnSpc>
                <a:spcPct val="90000"/>
              </a:lnSpc>
              <a:spcBef>
                <a:spcPct val="20000"/>
              </a:spcBef>
              <a:buClr>
                <a:schemeClr val="hlink"/>
              </a:buClr>
              <a:buSzPct val="110000"/>
              <a:buFont typeface="Wingdings" charset="0"/>
              <a:buBlip>
                <a:blip r:embed="rId3"/>
              </a:buBlip>
            </a:pPr>
            <a:r>
              <a:rPr lang="en-US" sz="2800">
                <a:latin typeface="Tahoma" charset="0"/>
              </a:rPr>
              <a:t>On simple single function machines where an									 Anti-Tie Down start for safety and a return signal			 at work end would require adding electric 													controls and service </a:t>
            </a:r>
          </a:p>
        </p:txBody>
      </p:sp>
      <p:sp>
        <p:nvSpPr>
          <p:cNvPr id="17413" name="Text Box 5"/>
          <p:cNvSpPr txBox="1">
            <a:spLocks noChangeArrowheads="1"/>
          </p:cNvSpPr>
          <p:nvPr/>
        </p:nvSpPr>
        <p:spPr bwMode="auto">
          <a:xfrm>
            <a:off x="609600" y="3962400"/>
            <a:ext cx="83058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a:latin typeface="Tahoma" charset="0"/>
              </a:rPr>
              <a:t>On multi function machines that need a 															 controlled sequence of events but have no other 				need of electric power.</a:t>
            </a:r>
          </a:p>
        </p:txBody>
      </p:sp>
      <p:sp>
        <p:nvSpPr>
          <p:cNvPr id="17414" name="Text Box 6"/>
          <p:cNvSpPr txBox="1">
            <a:spLocks noChangeArrowheads="1"/>
          </p:cNvSpPr>
          <p:nvPr/>
        </p:nvSpPr>
        <p:spPr bwMode="auto">
          <a:xfrm>
            <a:off x="609600" y="5334000"/>
            <a:ext cx="8305800" cy="13731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12700">
                <a:solidFill>
                  <a:schemeClr val="tx1"/>
                </a:solidFill>
                <a:miter lim="800000"/>
                <a:headEnd type="none" w="sm" len="sm"/>
                <a:tailEnd type="none" w="sm" len="sm"/>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20000"/>
              </a:spcBef>
              <a:buClr>
                <a:schemeClr val="hlink"/>
              </a:buClr>
              <a:buSzPct val="110000"/>
              <a:buFont typeface="Wingdings" charset="0"/>
              <a:buBlip>
                <a:blip r:embed="rId3"/>
              </a:buBlip>
            </a:pPr>
            <a:r>
              <a:rPr lang="en-US" sz="2800">
                <a:latin typeface="Tahoma" charset="0"/>
              </a:rPr>
              <a:t>To eliminate the need for two craft</a:t>
            </a:r>
            <a:r>
              <a:rPr lang="ja-JP" altLang="en-US" sz="2800">
                <a:latin typeface="Arial"/>
              </a:rPr>
              <a:t>’</a:t>
            </a:r>
            <a:r>
              <a:rPr lang="en-US" sz="2800">
                <a:latin typeface="Tahoma" charset="0"/>
              </a:rPr>
              <a:t>s, Electrical 							and Mechanical, when a machine needs 															maintenance. </a:t>
            </a:r>
          </a:p>
        </p:txBody>
      </p:sp>
    </p:spTree>
  </p:cSld>
  <p:clrMapOvr>
    <a:masterClrMapping/>
  </p:clrMapOvr>
  <p:transition xmlns:p14="http://schemas.microsoft.com/office/powerpoint/2010/main">
    <p:checker/>
  </p:transition>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2" fill="hold" grpId="0" nodeType="afterEffect">
                                  <p:stCondLst>
                                    <p:cond delay="0"/>
                                  </p:stCondLst>
                                  <p:childTnLst>
                                    <p:set>
                                      <p:cBhvr>
                                        <p:cTn id="6" dur="1" fill="hold">
                                          <p:stCondLst>
                                            <p:cond delay="0"/>
                                          </p:stCondLst>
                                        </p:cTn>
                                        <p:tgtEl>
                                          <p:spTgt spid="17411"/>
                                        </p:tgtEl>
                                        <p:attrNameLst>
                                          <p:attrName>style.visibility</p:attrName>
                                        </p:attrNameLst>
                                      </p:cBhvr>
                                      <p:to>
                                        <p:strVal val="visible"/>
                                      </p:to>
                                    </p:set>
                                    <p:anim calcmode="lin" valueType="num">
                                      <p:cBhvr additive="base">
                                        <p:cTn id="7" dur="500" fill="hold"/>
                                        <p:tgtEl>
                                          <p:spTgt spid="17411"/>
                                        </p:tgtEl>
                                        <p:attrNameLst>
                                          <p:attrName>ppt_x</p:attrName>
                                        </p:attrNameLst>
                                      </p:cBhvr>
                                      <p:tavLst>
                                        <p:tav tm="0">
                                          <p:val>
                                            <p:strVal val="0-#ppt_w/2"/>
                                          </p:val>
                                        </p:tav>
                                        <p:tav tm="100000">
                                          <p:val>
                                            <p:strVal val="#ppt_x"/>
                                          </p:val>
                                        </p:tav>
                                      </p:tavLst>
                                    </p:anim>
                                    <p:anim calcmode="lin" valueType="num">
                                      <p:cBhvr additive="base">
                                        <p:cTn id="8" dur="500" fill="hold"/>
                                        <p:tgtEl>
                                          <p:spTgt spid="17411"/>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5"/>
                                            </p:cond>
                                          </p:stCondLst>
                                          <p:endCondLst>
                                            <p:cond evt="onStopAudio" delay="0">
                                              <p:tgtEl>
                                                <p:sldTgt/>
                                              </p:tgtEl>
                                            </p:cond>
                                          </p:endCondLst>
                                        </p:cTn>
                                        <p:tgtEl>
                                          <p:sndTgt r:embed="rId2" name="whoosh.wav"/>
                                        </p:tgtEl>
                                      </p:cMediaNode>
                                    </p:audio>
                                  </p:subTnLst>
                                </p:cTn>
                              </p:par>
                            </p:childTnLst>
                          </p:cTn>
                        </p:par>
                        <p:par>
                          <p:cTn id="9" fill="hold" nodeType="afterGroup">
                            <p:stCondLst>
                              <p:cond delay="500"/>
                            </p:stCondLst>
                            <p:childTnLst>
                              <p:par>
                                <p:cTn id="10" presetID="2" presetClass="entr" presetSubtype="12" fill="hold" grpId="0" nodeType="afterEffect">
                                  <p:stCondLst>
                                    <p:cond delay="7000"/>
                                  </p:stCondLst>
                                  <p:childTnLst>
                                    <p:set>
                                      <p:cBhvr>
                                        <p:cTn id="11" dur="1" fill="hold">
                                          <p:stCondLst>
                                            <p:cond delay="0"/>
                                          </p:stCondLst>
                                        </p:cTn>
                                        <p:tgtEl>
                                          <p:spTgt spid="17412"/>
                                        </p:tgtEl>
                                        <p:attrNameLst>
                                          <p:attrName>style.visibility</p:attrName>
                                        </p:attrNameLst>
                                      </p:cBhvr>
                                      <p:to>
                                        <p:strVal val="visible"/>
                                      </p:to>
                                    </p:set>
                                    <p:anim calcmode="lin" valueType="num">
                                      <p:cBhvr additive="base">
                                        <p:cTn id="12" dur="500" fill="hold"/>
                                        <p:tgtEl>
                                          <p:spTgt spid="17412"/>
                                        </p:tgtEl>
                                        <p:attrNameLst>
                                          <p:attrName>ppt_x</p:attrName>
                                        </p:attrNameLst>
                                      </p:cBhvr>
                                      <p:tavLst>
                                        <p:tav tm="0">
                                          <p:val>
                                            <p:strVal val="0-#ppt_w/2"/>
                                          </p:val>
                                        </p:tav>
                                        <p:tav tm="100000">
                                          <p:val>
                                            <p:strVal val="#ppt_x"/>
                                          </p:val>
                                        </p:tav>
                                      </p:tavLst>
                                    </p:anim>
                                    <p:anim calcmode="lin" valueType="num">
                                      <p:cBhvr additive="base">
                                        <p:cTn id="13" dur="500" fill="hold"/>
                                        <p:tgtEl>
                                          <p:spTgt spid="17412"/>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0"/>
                                            </p:cond>
                                          </p:stCondLst>
                                          <p:endCondLst>
                                            <p:cond evt="onStopAudio" delay="0">
                                              <p:tgtEl>
                                                <p:sldTgt/>
                                              </p:tgtEl>
                                            </p:cond>
                                          </p:endCondLst>
                                        </p:cTn>
                                        <p:tgtEl>
                                          <p:sndTgt r:embed="rId2" name="whoosh.wav"/>
                                        </p:tgtEl>
                                      </p:cMediaNode>
                                    </p:audio>
                                  </p:subTnLst>
                                </p:cTn>
                              </p:par>
                            </p:childTnLst>
                          </p:cTn>
                        </p:par>
                        <p:par>
                          <p:cTn id="14" fill="hold" nodeType="afterGroup">
                            <p:stCondLst>
                              <p:cond delay="8000"/>
                            </p:stCondLst>
                            <p:childTnLst>
                              <p:par>
                                <p:cTn id="15" presetID="2" presetClass="entr" presetSubtype="12" fill="hold" grpId="0" nodeType="afterEffect">
                                  <p:stCondLst>
                                    <p:cond delay="8000"/>
                                  </p:stCondLst>
                                  <p:childTnLst>
                                    <p:set>
                                      <p:cBhvr>
                                        <p:cTn id="16" dur="1" fill="hold">
                                          <p:stCondLst>
                                            <p:cond delay="0"/>
                                          </p:stCondLst>
                                        </p:cTn>
                                        <p:tgtEl>
                                          <p:spTgt spid="17413"/>
                                        </p:tgtEl>
                                        <p:attrNameLst>
                                          <p:attrName>style.visibility</p:attrName>
                                        </p:attrNameLst>
                                      </p:cBhvr>
                                      <p:to>
                                        <p:strVal val="visible"/>
                                      </p:to>
                                    </p:set>
                                    <p:anim calcmode="lin" valueType="num">
                                      <p:cBhvr additive="base">
                                        <p:cTn id="17" dur="500" fill="hold"/>
                                        <p:tgtEl>
                                          <p:spTgt spid="17413"/>
                                        </p:tgtEl>
                                        <p:attrNameLst>
                                          <p:attrName>ppt_x</p:attrName>
                                        </p:attrNameLst>
                                      </p:cBhvr>
                                      <p:tavLst>
                                        <p:tav tm="0">
                                          <p:val>
                                            <p:strVal val="0-#ppt_w/2"/>
                                          </p:val>
                                        </p:tav>
                                        <p:tav tm="100000">
                                          <p:val>
                                            <p:strVal val="#ppt_x"/>
                                          </p:val>
                                        </p:tav>
                                      </p:tavLst>
                                    </p:anim>
                                    <p:anim calcmode="lin" valueType="num">
                                      <p:cBhvr additive="base">
                                        <p:cTn id="18" dur="500" fill="hold"/>
                                        <p:tgtEl>
                                          <p:spTgt spid="17413"/>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15"/>
                                            </p:cond>
                                          </p:stCondLst>
                                          <p:endCondLst>
                                            <p:cond evt="onStopAudio" delay="0">
                                              <p:tgtEl>
                                                <p:sldTgt/>
                                              </p:tgtEl>
                                            </p:cond>
                                          </p:endCondLst>
                                        </p:cTn>
                                        <p:tgtEl>
                                          <p:sndTgt r:embed="rId2" name="whoosh.wav"/>
                                        </p:tgtEl>
                                      </p:cMediaNode>
                                    </p:audio>
                                  </p:subTnLst>
                                </p:cTn>
                              </p:par>
                            </p:childTnLst>
                          </p:cTn>
                        </p:par>
                        <p:par>
                          <p:cTn id="19" fill="hold" nodeType="afterGroup">
                            <p:stCondLst>
                              <p:cond delay="16500"/>
                            </p:stCondLst>
                            <p:childTnLst>
                              <p:par>
                                <p:cTn id="20" presetID="2" presetClass="entr" presetSubtype="12" fill="hold" grpId="0" nodeType="afterEffect">
                                  <p:stCondLst>
                                    <p:cond delay="7000"/>
                                  </p:stCondLst>
                                  <p:childTnLst>
                                    <p:set>
                                      <p:cBhvr>
                                        <p:cTn id="21" dur="1" fill="hold">
                                          <p:stCondLst>
                                            <p:cond delay="0"/>
                                          </p:stCondLst>
                                        </p:cTn>
                                        <p:tgtEl>
                                          <p:spTgt spid="17414">
                                            <p:txEl>
                                              <p:pRg st="0" end="0"/>
                                            </p:txEl>
                                          </p:spTgt>
                                        </p:tgtEl>
                                        <p:attrNameLst>
                                          <p:attrName>style.visibility</p:attrName>
                                        </p:attrNameLst>
                                      </p:cBhvr>
                                      <p:to>
                                        <p:strVal val="visible"/>
                                      </p:to>
                                    </p:set>
                                    <p:anim calcmode="lin" valueType="num">
                                      <p:cBhvr additive="base">
                                        <p:cTn id="22" dur="500" fill="hold"/>
                                        <p:tgtEl>
                                          <p:spTgt spid="17414">
                                            <p:txEl>
                                              <p:pRg st="0" end="0"/>
                                            </p:txEl>
                                          </p:spTgt>
                                        </p:tgtEl>
                                        <p:attrNameLst>
                                          <p:attrName>ppt_x</p:attrName>
                                        </p:attrNameLst>
                                      </p:cBhvr>
                                      <p:tavLst>
                                        <p:tav tm="0">
                                          <p:val>
                                            <p:strVal val="0-#ppt_w/2"/>
                                          </p:val>
                                        </p:tav>
                                        <p:tav tm="100000">
                                          <p:val>
                                            <p:strVal val="#ppt_x"/>
                                          </p:val>
                                        </p:tav>
                                      </p:tavLst>
                                    </p:anim>
                                    <p:anim calcmode="lin" valueType="num">
                                      <p:cBhvr additive="base">
                                        <p:cTn id="23" dur="500" fill="hold"/>
                                        <p:tgtEl>
                                          <p:spTgt spid="17414">
                                            <p:txEl>
                                              <p:pRg st="0" end="0"/>
                                            </p:txEl>
                                          </p:spTgt>
                                        </p:tgtEl>
                                        <p:attrNameLst>
                                          <p:attrName>ppt_y</p:attrName>
                                        </p:attrNameLst>
                                      </p:cBhvr>
                                      <p:tavLst>
                                        <p:tav tm="0">
                                          <p:val>
                                            <p:strVal val="1+#ppt_h/2"/>
                                          </p:val>
                                        </p:tav>
                                        <p:tav tm="100000">
                                          <p:val>
                                            <p:strVal val="#ppt_y"/>
                                          </p:val>
                                        </p:tav>
                                      </p:tavLst>
                                    </p:anim>
                                  </p:childTnLst>
                                  <p:subTnLst>
                                    <p:audio>
                                      <p:cMediaNode>
                                        <p:cTn display="0" masterRel="sameClick">
                                          <p:stCondLst>
                                            <p:cond evt="begin" delay="0">
                                              <p:tn val="20"/>
                                            </p:cond>
                                          </p:stCondLst>
                                          <p:endCondLst>
                                            <p:cond evt="onStopAudio" delay="0">
                                              <p:tgtEl>
                                                <p:sldTgt/>
                                              </p:tgtEl>
                                            </p:cond>
                                          </p:endCondLst>
                                        </p:cTn>
                                        <p:tgtEl>
                                          <p:sndTgt r:embed="rId2" name="whoosh.wav"/>
                                        </p:tgtEl>
                                      </p:cMediaNode>
                                    </p:audio>
                                  </p:sub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1" grpId="0" autoUpdateAnimBg="0"/>
      <p:bldP spid="17412" grpId="0" autoUpdateAnimBg="0"/>
      <p:bldP spid="17413" grpId="0" autoUpdateAnimBg="0"/>
      <p:bldP spid="17414" grpId="0" build="p" autoUpdateAnimBg="0" advAuto="7000"/>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 name="Slide Number Placeholder 3"/>
          <p:cNvSpPr>
            <a:spLocks noGrp="1"/>
          </p:cNvSpPr>
          <p:nvPr>
            <p:ph type="sldNum" sz="quarter" idx="12"/>
          </p:nvPr>
        </p:nvSpPr>
        <p:spPr/>
        <p:txBody>
          <a:bodyPr/>
          <a:lstStyle/>
          <a:p>
            <a:fld id="{DE333C96-40D1-554D-9745-2D4F938B7A67}" type="slidenum">
              <a:rPr lang="en-US"/>
              <a:pPr/>
              <a:t>40</a:t>
            </a:fld>
            <a:endParaRPr lang="en-US"/>
          </a:p>
        </p:txBody>
      </p:sp>
      <p:sp>
        <p:nvSpPr>
          <p:cNvPr id="99330" name="Line 2"/>
          <p:cNvSpPr>
            <a:spLocks noChangeShapeType="1"/>
          </p:cNvSpPr>
          <p:nvPr/>
        </p:nvSpPr>
        <p:spPr bwMode="auto">
          <a:xfrm flipV="1">
            <a:off x="2581275" y="17160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31"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99332"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99333"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99334" name="Rectangle 6"/>
          <p:cNvSpPr>
            <a:spLocks noChangeArrowheads="1"/>
          </p:cNvSpPr>
          <p:nvPr/>
        </p:nvSpPr>
        <p:spPr bwMode="auto">
          <a:xfrm>
            <a:off x="2101850" y="1200150"/>
            <a:ext cx="1155700" cy="35560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335" name="Group 7"/>
          <p:cNvGrpSpPr>
            <a:grpSpLocks/>
          </p:cNvGrpSpPr>
          <p:nvPr/>
        </p:nvGrpSpPr>
        <p:grpSpPr bwMode="auto">
          <a:xfrm>
            <a:off x="1968500" y="1200150"/>
            <a:ext cx="1114425" cy="355600"/>
            <a:chOff x="0" y="0"/>
            <a:chExt cx="20000" cy="20000"/>
          </a:xfrm>
        </p:grpSpPr>
        <p:sp>
          <p:nvSpPr>
            <p:cNvPr id="99336"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37"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338" name="Group 10"/>
          <p:cNvGrpSpPr>
            <a:grpSpLocks/>
          </p:cNvGrpSpPr>
          <p:nvPr/>
        </p:nvGrpSpPr>
        <p:grpSpPr bwMode="auto">
          <a:xfrm>
            <a:off x="1882775" y="1200150"/>
            <a:ext cx="1292225" cy="355600"/>
            <a:chOff x="1167" y="756"/>
            <a:chExt cx="814" cy="224"/>
          </a:xfrm>
        </p:grpSpPr>
        <p:sp>
          <p:nvSpPr>
            <p:cNvPr id="99339"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0"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341"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2"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3"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4"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5"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6"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7" name="Line 19"/>
          <p:cNvSpPr>
            <a:spLocks noChangeShapeType="1"/>
          </p:cNvSpPr>
          <p:nvPr/>
        </p:nvSpPr>
        <p:spPr bwMode="auto">
          <a:xfrm flipH="1" flipV="1">
            <a:off x="2436813" y="223361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8" name="Line 20"/>
          <p:cNvSpPr>
            <a:spLocks noChangeShapeType="1"/>
          </p:cNvSpPr>
          <p:nvPr/>
        </p:nvSpPr>
        <p:spPr bwMode="auto">
          <a:xfrm>
            <a:off x="2582863" y="2233613"/>
            <a:ext cx="73025" cy="35718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49"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0"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1"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2"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3" name="Line 25"/>
          <p:cNvSpPr>
            <a:spLocks noChangeShapeType="1"/>
          </p:cNvSpPr>
          <p:nvPr/>
        </p:nvSpPr>
        <p:spPr bwMode="auto">
          <a:xfrm flipH="1" flipV="1">
            <a:off x="25050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354" name="Group 26"/>
          <p:cNvGrpSpPr>
            <a:grpSpLocks/>
          </p:cNvGrpSpPr>
          <p:nvPr/>
        </p:nvGrpSpPr>
        <p:grpSpPr bwMode="auto">
          <a:xfrm>
            <a:off x="2286000" y="2582863"/>
            <a:ext cx="147638" cy="661987"/>
            <a:chOff x="1" y="-176"/>
            <a:chExt cx="19999" cy="20196"/>
          </a:xfrm>
        </p:grpSpPr>
        <p:grpSp>
          <p:nvGrpSpPr>
            <p:cNvPr id="99355" name="Group 27"/>
            <p:cNvGrpSpPr>
              <a:grpSpLocks/>
            </p:cNvGrpSpPr>
            <p:nvPr/>
          </p:nvGrpSpPr>
          <p:grpSpPr bwMode="auto">
            <a:xfrm>
              <a:off x="3713" y="17968"/>
              <a:ext cx="11736" cy="2052"/>
              <a:chOff x="0" y="0"/>
              <a:chExt cx="20000" cy="20216"/>
            </a:xfrm>
          </p:grpSpPr>
          <p:sp>
            <p:nvSpPr>
              <p:cNvPr id="99356"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7"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58"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359"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0"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1"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2"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3"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364" name="Group 36"/>
          <p:cNvGrpSpPr>
            <a:grpSpLocks/>
          </p:cNvGrpSpPr>
          <p:nvPr/>
        </p:nvGrpSpPr>
        <p:grpSpPr bwMode="auto">
          <a:xfrm>
            <a:off x="2576513" y="2581275"/>
            <a:ext cx="147637" cy="660400"/>
            <a:chOff x="1" y="-176"/>
            <a:chExt cx="19997" cy="20196"/>
          </a:xfrm>
        </p:grpSpPr>
        <p:grpSp>
          <p:nvGrpSpPr>
            <p:cNvPr id="99365" name="Group 37"/>
            <p:cNvGrpSpPr>
              <a:grpSpLocks/>
            </p:cNvGrpSpPr>
            <p:nvPr/>
          </p:nvGrpSpPr>
          <p:grpSpPr bwMode="auto">
            <a:xfrm>
              <a:off x="3713" y="17968"/>
              <a:ext cx="11615" cy="2052"/>
              <a:chOff x="0" y="0"/>
              <a:chExt cx="19998" cy="20216"/>
            </a:xfrm>
          </p:grpSpPr>
          <p:sp>
            <p:nvSpPr>
              <p:cNvPr id="99366"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7"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68"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369"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0"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1"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2"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3"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374" name="Line 46"/>
          <p:cNvSpPr>
            <a:spLocks noChangeShapeType="1"/>
          </p:cNvSpPr>
          <p:nvPr/>
        </p:nvSpPr>
        <p:spPr bwMode="auto">
          <a:xfrm flipV="1">
            <a:off x="25463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5"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6" name="Line 48"/>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7" name="Line 49"/>
          <p:cNvSpPr>
            <a:spLocks noChangeShapeType="1"/>
          </p:cNvSpPr>
          <p:nvPr/>
        </p:nvSpPr>
        <p:spPr bwMode="auto">
          <a:xfrm>
            <a:off x="1452563" y="2330450"/>
            <a:ext cx="209550"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8" name="Line 50"/>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79" name="Line 51"/>
          <p:cNvSpPr>
            <a:spLocks noChangeShapeType="1"/>
          </p:cNvSpPr>
          <p:nvPr/>
        </p:nvSpPr>
        <p:spPr bwMode="auto">
          <a:xfrm flipH="1" flipV="1">
            <a:off x="21701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80"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381"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9382" name="Group 54"/>
          <p:cNvGrpSpPr>
            <a:grpSpLocks/>
          </p:cNvGrpSpPr>
          <p:nvPr/>
        </p:nvGrpSpPr>
        <p:grpSpPr bwMode="auto">
          <a:xfrm>
            <a:off x="1763713" y="2540000"/>
            <a:ext cx="52387" cy="47625"/>
            <a:chOff x="1" y="0"/>
            <a:chExt cx="19999" cy="20000"/>
          </a:xfrm>
        </p:grpSpPr>
        <p:sp>
          <p:nvSpPr>
            <p:cNvPr id="99383"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84"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385" name="Group 57"/>
          <p:cNvGrpSpPr>
            <a:grpSpLocks/>
          </p:cNvGrpSpPr>
          <p:nvPr/>
        </p:nvGrpSpPr>
        <p:grpSpPr bwMode="auto">
          <a:xfrm>
            <a:off x="1692275" y="2540000"/>
            <a:ext cx="52388" cy="47625"/>
            <a:chOff x="1" y="0"/>
            <a:chExt cx="19999" cy="20000"/>
          </a:xfrm>
        </p:grpSpPr>
        <p:sp>
          <p:nvSpPr>
            <p:cNvPr id="99386"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87"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388"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89"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0"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1"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2"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3"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4" name="AutoShape 66"/>
          <p:cNvSpPr>
            <a:spLocks noChangeArrowheads="1"/>
          </p:cNvSpPr>
          <p:nvPr/>
        </p:nvSpPr>
        <p:spPr bwMode="auto">
          <a:xfrm>
            <a:off x="24209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395" name="Line 67"/>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6" name="Line 68"/>
          <p:cNvSpPr>
            <a:spLocks noChangeShapeType="1"/>
          </p:cNvSpPr>
          <p:nvPr/>
        </p:nvSpPr>
        <p:spPr bwMode="auto">
          <a:xfrm>
            <a:off x="1289050" y="2320925"/>
            <a:ext cx="149225" cy="1588"/>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7"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8"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399"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400"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1"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2"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3"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4"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405"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6"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07" name="Group 79"/>
          <p:cNvGrpSpPr>
            <a:grpSpLocks/>
          </p:cNvGrpSpPr>
          <p:nvPr/>
        </p:nvGrpSpPr>
        <p:grpSpPr bwMode="auto">
          <a:xfrm rot="16200000" flipV="1">
            <a:off x="929481" y="3059907"/>
            <a:ext cx="46037" cy="44450"/>
            <a:chOff x="0" y="2"/>
            <a:chExt cx="20000" cy="19996"/>
          </a:xfrm>
        </p:grpSpPr>
        <p:sp>
          <p:nvSpPr>
            <p:cNvPr id="99408"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09"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10"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11" name="Group 83"/>
          <p:cNvGrpSpPr>
            <a:grpSpLocks/>
          </p:cNvGrpSpPr>
          <p:nvPr/>
        </p:nvGrpSpPr>
        <p:grpSpPr bwMode="auto">
          <a:xfrm rot="16200000" flipV="1">
            <a:off x="1059656" y="3063082"/>
            <a:ext cx="46037" cy="38100"/>
            <a:chOff x="0" y="4"/>
            <a:chExt cx="20000" cy="19992"/>
          </a:xfrm>
        </p:grpSpPr>
        <p:sp>
          <p:nvSpPr>
            <p:cNvPr id="99412"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13"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14"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15"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16" name="Group 88"/>
          <p:cNvGrpSpPr>
            <a:grpSpLocks/>
          </p:cNvGrpSpPr>
          <p:nvPr/>
        </p:nvGrpSpPr>
        <p:grpSpPr bwMode="auto">
          <a:xfrm flipH="1">
            <a:off x="1222375" y="2730500"/>
            <a:ext cx="196850" cy="392113"/>
            <a:chOff x="616" y="2283"/>
            <a:chExt cx="144" cy="276"/>
          </a:xfrm>
        </p:grpSpPr>
        <p:sp>
          <p:nvSpPr>
            <p:cNvPr id="99417"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18"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19"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20"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421" name="Group 93"/>
          <p:cNvGrpSpPr>
            <a:grpSpLocks/>
          </p:cNvGrpSpPr>
          <p:nvPr/>
        </p:nvGrpSpPr>
        <p:grpSpPr bwMode="auto">
          <a:xfrm>
            <a:off x="746125" y="2998788"/>
            <a:ext cx="39688" cy="34925"/>
            <a:chOff x="1" y="0"/>
            <a:chExt cx="19999" cy="20000"/>
          </a:xfrm>
        </p:grpSpPr>
        <p:sp>
          <p:nvSpPr>
            <p:cNvPr id="99422"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23"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424" name="Group 96"/>
          <p:cNvGrpSpPr>
            <a:grpSpLocks/>
          </p:cNvGrpSpPr>
          <p:nvPr/>
        </p:nvGrpSpPr>
        <p:grpSpPr bwMode="auto">
          <a:xfrm>
            <a:off x="692150" y="2998788"/>
            <a:ext cx="39688" cy="34925"/>
            <a:chOff x="1" y="0"/>
            <a:chExt cx="19999" cy="20000"/>
          </a:xfrm>
        </p:grpSpPr>
        <p:sp>
          <p:nvSpPr>
            <p:cNvPr id="99425"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26"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27"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28"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29"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0"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1"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2"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3"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4" name="Oval 106"/>
          <p:cNvSpPr>
            <a:spLocks noChangeArrowheads="1"/>
          </p:cNvSpPr>
          <p:nvPr/>
        </p:nvSpPr>
        <p:spPr bwMode="auto">
          <a:xfrm>
            <a:off x="24542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5"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6"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7"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8"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39" name="Rectangle 111"/>
          <p:cNvSpPr>
            <a:spLocks noChangeArrowheads="1"/>
          </p:cNvSpPr>
          <p:nvPr/>
        </p:nvSpPr>
        <p:spPr bwMode="auto">
          <a:xfrm>
            <a:off x="2165350" y="3759200"/>
            <a:ext cx="1155700" cy="35560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40" name="Group 112"/>
          <p:cNvGrpSpPr>
            <a:grpSpLocks/>
          </p:cNvGrpSpPr>
          <p:nvPr/>
        </p:nvGrpSpPr>
        <p:grpSpPr bwMode="auto">
          <a:xfrm>
            <a:off x="2032000" y="3759200"/>
            <a:ext cx="1143000" cy="355600"/>
            <a:chOff x="0" y="0"/>
            <a:chExt cx="20000" cy="20000"/>
          </a:xfrm>
        </p:grpSpPr>
        <p:sp>
          <p:nvSpPr>
            <p:cNvPr id="99441"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42"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443" name="Group 115"/>
          <p:cNvGrpSpPr>
            <a:grpSpLocks/>
          </p:cNvGrpSpPr>
          <p:nvPr/>
        </p:nvGrpSpPr>
        <p:grpSpPr bwMode="auto">
          <a:xfrm>
            <a:off x="1933575" y="3759200"/>
            <a:ext cx="1292225" cy="355600"/>
            <a:chOff x="1008" y="956"/>
            <a:chExt cx="907" cy="250"/>
          </a:xfrm>
        </p:grpSpPr>
        <p:sp>
          <p:nvSpPr>
            <p:cNvPr id="99444"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45"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46"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47"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48"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49"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0"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1"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2" name="Line 124"/>
          <p:cNvSpPr>
            <a:spLocks noChangeShapeType="1"/>
          </p:cNvSpPr>
          <p:nvPr/>
        </p:nvSpPr>
        <p:spPr bwMode="auto">
          <a:xfrm flipH="1" flipV="1">
            <a:off x="2497138" y="4792663"/>
            <a:ext cx="73025"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3" name="Line 125"/>
          <p:cNvSpPr>
            <a:spLocks noChangeShapeType="1"/>
          </p:cNvSpPr>
          <p:nvPr/>
        </p:nvSpPr>
        <p:spPr bwMode="auto">
          <a:xfrm>
            <a:off x="2643188" y="4792663"/>
            <a:ext cx="73025" cy="35718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4"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5"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56" name="Line 128"/>
          <p:cNvSpPr>
            <a:spLocks noChangeShapeType="1"/>
          </p:cNvSpPr>
          <p:nvPr/>
        </p:nvSpPr>
        <p:spPr bwMode="auto">
          <a:xfrm flipH="1" flipV="1">
            <a:off x="25685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57" name="Group 129"/>
          <p:cNvGrpSpPr>
            <a:grpSpLocks/>
          </p:cNvGrpSpPr>
          <p:nvPr/>
        </p:nvGrpSpPr>
        <p:grpSpPr bwMode="auto">
          <a:xfrm>
            <a:off x="2349500" y="5141913"/>
            <a:ext cx="147638" cy="661987"/>
            <a:chOff x="1" y="-176"/>
            <a:chExt cx="19999" cy="20196"/>
          </a:xfrm>
        </p:grpSpPr>
        <p:grpSp>
          <p:nvGrpSpPr>
            <p:cNvPr id="99458" name="Group 130"/>
            <p:cNvGrpSpPr>
              <a:grpSpLocks/>
            </p:cNvGrpSpPr>
            <p:nvPr/>
          </p:nvGrpSpPr>
          <p:grpSpPr bwMode="auto">
            <a:xfrm>
              <a:off x="3713" y="17968"/>
              <a:ext cx="11736" cy="2052"/>
              <a:chOff x="0" y="0"/>
              <a:chExt cx="20000" cy="20216"/>
            </a:xfrm>
          </p:grpSpPr>
          <p:sp>
            <p:nvSpPr>
              <p:cNvPr id="99459"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0"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1"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62"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3"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4"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5"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66"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467" name="Group 139"/>
          <p:cNvGrpSpPr>
            <a:grpSpLocks/>
          </p:cNvGrpSpPr>
          <p:nvPr/>
        </p:nvGrpSpPr>
        <p:grpSpPr bwMode="auto">
          <a:xfrm>
            <a:off x="2635250" y="5143500"/>
            <a:ext cx="147638" cy="660400"/>
            <a:chOff x="1" y="-176"/>
            <a:chExt cx="19997" cy="20196"/>
          </a:xfrm>
        </p:grpSpPr>
        <p:grpSp>
          <p:nvGrpSpPr>
            <p:cNvPr id="99468" name="Group 140"/>
            <p:cNvGrpSpPr>
              <a:grpSpLocks/>
            </p:cNvGrpSpPr>
            <p:nvPr/>
          </p:nvGrpSpPr>
          <p:grpSpPr bwMode="auto">
            <a:xfrm>
              <a:off x="3713" y="17968"/>
              <a:ext cx="11615" cy="2052"/>
              <a:chOff x="0" y="0"/>
              <a:chExt cx="19998" cy="20216"/>
            </a:xfrm>
          </p:grpSpPr>
          <p:sp>
            <p:nvSpPr>
              <p:cNvPr id="99469"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0"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1"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72"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3"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4"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5"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6"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77" name="Line 149"/>
          <p:cNvSpPr>
            <a:spLocks noChangeShapeType="1"/>
          </p:cNvSpPr>
          <p:nvPr/>
        </p:nvSpPr>
        <p:spPr bwMode="auto">
          <a:xfrm flipV="1">
            <a:off x="26098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8" name="Line 150"/>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79" name="Line 151"/>
          <p:cNvSpPr>
            <a:spLocks noChangeShapeType="1"/>
          </p:cNvSpPr>
          <p:nvPr/>
        </p:nvSpPr>
        <p:spPr bwMode="auto">
          <a:xfrm>
            <a:off x="1600200" y="4889500"/>
            <a:ext cx="125413"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80" name="Line 152"/>
          <p:cNvSpPr>
            <a:spLocks noChangeShapeType="1"/>
          </p:cNvSpPr>
          <p:nvPr/>
        </p:nvSpPr>
        <p:spPr bwMode="auto">
          <a:xfrm flipH="1" flipV="1">
            <a:off x="22336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81"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482"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9483" name="Group 155"/>
          <p:cNvGrpSpPr>
            <a:grpSpLocks/>
          </p:cNvGrpSpPr>
          <p:nvPr/>
        </p:nvGrpSpPr>
        <p:grpSpPr bwMode="auto">
          <a:xfrm>
            <a:off x="1824038" y="5099050"/>
            <a:ext cx="52387" cy="47625"/>
            <a:chOff x="1" y="0"/>
            <a:chExt cx="19999" cy="20000"/>
          </a:xfrm>
        </p:grpSpPr>
        <p:sp>
          <p:nvSpPr>
            <p:cNvPr id="99484"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85"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486" name="Group 158"/>
          <p:cNvGrpSpPr>
            <a:grpSpLocks/>
          </p:cNvGrpSpPr>
          <p:nvPr/>
        </p:nvGrpSpPr>
        <p:grpSpPr bwMode="auto">
          <a:xfrm>
            <a:off x="1752600" y="5099050"/>
            <a:ext cx="52388" cy="47625"/>
            <a:chOff x="1" y="0"/>
            <a:chExt cx="19999" cy="20000"/>
          </a:xfrm>
        </p:grpSpPr>
        <p:sp>
          <p:nvSpPr>
            <p:cNvPr id="99487"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88"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489"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0"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1"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2"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3"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4"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5" name="AutoShape 167"/>
          <p:cNvSpPr>
            <a:spLocks noChangeArrowheads="1"/>
          </p:cNvSpPr>
          <p:nvPr/>
        </p:nvSpPr>
        <p:spPr bwMode="auto">
          <a:xfrm>
            <a:off x="24844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496"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497" name="Group 169"/>
          <p:cNvGrpSpPr>
            <a:grpSpLocks/>
          </p:cNvGrpSpPr>
          <p:nvPr/>
        </p:nvGrpSpPr>
        <p:grpSpPr bwMode="auto">
          <a:xfrm rot="16200000" flipV="1">
            <a:off x="973931" y="5618957"/>
            <a:ext cx="46037" cy="44450"/>
            <a:chOff x="0" y="2"/>
            <a:chExt cx="20000" cy="19996"/>
          </a:xfrm>
        </p:grpSpPr>
        <p:sp>
          <p:nvSpPr>
            <p:cNvPr id="99498"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499"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00"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501" name="Group 173"/>
          <p:cNvGrpSpPr>
            <a:grpSpLocks/>
          </p:cNvGrpSpPr>
          <p:nvPr/>
        </p:nvGrpSpPr>
        <p:grpSpPr bwMode="auto">
          <a:xfrm rot="16200000" flipV="1">
            <a:off x="1104106" y="5622132"/>
            <a:ext cx="46037" cy="38100"/>
            <a:chOff x="0" y="4"/>
            <a:chExt cx="20000" cy="19992"/>
          </a:xfrm>
        </p:grpSpPr>
        <p:sp>
          <p:nvSpPr>
            <p:cNvPr id="99502"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03"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04"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05"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506" name="Group 178"/>
          <p:cNvGrpSpPr>
            <a:grpSpLocks/>
          </p:cNvGrpSpPr>
          <p:nvPr/>
        </p:nvGrpSpPr>
        <p:grpSpPr bwMode="auto">
          <a:xfrm flipH="1">
            <a:off x="1266825" y="5289550"/>
            <a:ext cx="196850" cy="392113"/>
            <a:chOff x="616" y="2283"/>
            <a:chExt cx="144" cy="276"/>
          </a:xfrm>
        </p:grpSpPr>
        <p:sp>
          <p:nvSpPr>
            <p:cNvPr id="99507"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08"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09"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10"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11" name="Group 183"/>
          <p:cNvGrpSpPr>
            <a:grpSpLocks/>
          </p:cNvGrpSpPr>
          <p:nvPr/>
        </p:nvGrpSpPr>
        <p:grpSpPr bwMode="auto">
          <a:xfrm>
            <a:off x="790575" y="5557838"/>
            <a:ext cx="39688" cy="34925"/>
            <a:chOff x="1" y="0"/>
            <a:chExt cx="19999" cy="20000"/>
          </a:xfrm>
        </p:grpSpPr>
        <p:sp>
          <p:nvSpPr>
            <p:cNvPr id="99512"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13"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14" name="Group 186"/>
          <p:cNvGrpSpPr>
            <a:grpSpLocks/>
          </p:cNvGrpSpPr>
          <p:nvPr/>
        </p:nvGrpSpPr>
        <p:grpSpPr bwMode="auto">
          <a:xfrm>
            <a:off x="736600" y="5557838"/>
            <a:ext cx="39688" cy="34925"/>
            <a:chOff x="1" y="0"/>
            <a:chExt cx="19999" cy="20000"/>
          </a:xfrm>
        </p:grpSpPr>
        <p:sp>
          <p:nvSpPr>
            <p:cNvPr id="99515"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16"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17"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18"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19"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0"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1"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2"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3"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4" name="Oval 196"/>
          <p:cNvSpPr>
            <a:spLocks noChangeArrowheads="1"/>
          </p:cNvSpPr>
          <p:nvPr/>
        </p:nvSpPr>
        <p:spPr bwMode="auto">
          <a:xfrm>
            <a:off x="25193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5"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6"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7"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8"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29"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30"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531" name="Group 203"/>
          <p:cNvGrpSpPr>
            <a:grpSpLocks/>
          </p:cNvGrpSpPr>
          <p:nvPr/>
        </p:nvGrpSpPr>
        <p:grpSpPr bwMode="auto">
          <a:xfrm flipH="1">
            <a:off x="3398838" y="5097463"/>
            <a:ext cx="71437" cy="68262"/>
            <a:chOff x="3913" y="2593"/>
            <a:chExt cx="155" cy="151"/>
          </a:xfrm>
        </p:grpSpPr>
        <p:sp>
          <p:nvSpPr>
            <p:cNvPr id="99532"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33"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34" name="Group 206"/>
          <p:cNvGrpSpPr>
            <a:grpSpLocks/>
          </p:cNvGrpSpPr>
          <p:nvPr/>
        </p:nvGrpSpPr>
        <p:grpSpPr bwMode="auto">
          <a:xfrm flipH="1">
            <a:off x="3403600" y="4989513"/>
            <a:ext cx="69850" cy="69850"/>
            <a:chOff x="3913" y="2593"/>
            <a:chExt cx="155" cy="151"/>
          </a:xfrm>
        </p:grpSpPr>
        <p:sp>
          <p:nvSpPr>
            <p:cNvPr id="99535"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36"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37"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38" name="Rectangle 210"/>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39"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0"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1"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2"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3"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544"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5" name="Line 217"/>
          <p:cNvSpPr>
            <a:spLocks noChangeShapeType="1"/>
          </p:cNvSpPr>
          <p:nvPr/>
        </p:nvSpPr>
        <p:spPr bwMode="auto">
          <a:xfrm rot="5400000">
            <a:off x="1145382" y="446801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6"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7"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8"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49"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550" name="Group 222"/>
          <p:cNvGrpSpPr>
            <a:grpSpLocks/>
          </p:cNvGrpSpPr>
          <p:nvPr/>
        </p:nvGrpSpPr>
        <p:grpSpPr bwMode="auto">
          <a:xfrm>
            <a:off x="1236663" y="4783138"/>
            <a:ext cx="71437" cy="68262"/>
            <a:chOff x="3913" y="2593"/>
            <a:chExt cx="155" cy="151"/>
          </a:xfrm>
        </p:grpSpPr>
        <p:sp>
          <p:nvSpPr>
            <p:cNvPr id="99551"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52"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53" name="Group 225"/>
          <p:cNvGrpSpPr>
            <a:grpSpLocks/>
          </p:cNvGrpSpPr>
          <p:nvPr/>
        </p:nvGrpSpPr>
        <p:grpSpPr bwMode="auto">
          <a:xfrm>
            <a:off x="1233488" y="4675188"/>
            <a:ext cx="69850" cy="69850"/>
            <a:chOff x="3913" y="2593"/>
            <a:chExt cx="155" cy="151"/>
          </a:xfrm>
        </p:grpSpPr>
        <p:sp>
          <p:nvSpPr>
            <p:cNvPr id="99554"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55"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56" name="Line 228"/>
          <p:cNvSpPr>
            <a:spLocks noChangeShapeType="1"/>
          </p:cNvSpPr>
          <p:nvPr/>
        </p:nvSpPr>
        <p:spPr bwMode="auto">
          <a:xfrm flipV="1">
            <a:off x="1243013" y="4884738"/>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57"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58"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59" name="Line 231"/>
          <p:cNvSpPr>
            <a:spLocks noChangeShapeType="1"/>
          </p:cNvSpPr>
          <p:nvPr/>
        </p:nvSpPr>
        <p:spPr bwMode="auto">
          <a:xfrm flipH="1" flipV="1">
            <a:off x="1146175" y="4710113"/>
            <a:ext cx="3175" cy="7286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0" name="Line 232"/>
          <p:cNvSpPr>
            <a:spLocks noChangeShapeType="1"/>
          </p:cNvSpPr>
          <p:nvPr/>
        </p:nvSpPr>
        <p:spPr bwMode="auto">
          <a:xfrm flipH="1">
            <a:off x="1144588" y="471011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1"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2"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563"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564" name="Line 236"/>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5"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6"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7"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68" name="Rectangle 240"/>
          <p:cNvSpPr>
            <a:spLocks noChangeArrowheads="1"/>
          </p:cNvSpPr>
          <p:nvPr/>
        </p:nvSpPr>
        <p:spPr bwMode="auto">
          <a:xfrm>
            <a:off x="6245225" y="1525588"/>
            <a:ext cx="1631950" cy="501650"/>
          </a:xfrm>
          <a:prstGeom prst="rect">
            <a:avLst/>
          </a:prstGeom>
          <a:solidFill>
            <a:srgbClr val="99CC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569" name="Group 241"/>
          <p:cNvGrpSpPr>
            <a:grpSpLocks/>
          </p:cNvGrpSpPr>
          <p:nvPr/>
        </p:nvGrpSpPr>
        <p:grpSpPr bwMode="auto">
          <a:xfrm>
            <a:off x="5991225" y="1525588"/>
            <a:ext cx="1731963" cy="501650"/>
            <a:chOff x="0" y="0"/>
            <a:chExt cx="20000" cy="20000"/>
          </a:xfrm>
        </p:grpSpPr>
        <p:sp>
          <p:nvSpPr>
            <p:cNvPr id="99570"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1"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72" name="Group 244"/>
          <p:cNvGrpSpPr>
            <a:grpSpLocks/>
          </p:cNvGrpSpPr>
          <p:nvPr/>
        </p:nvGrpSpPr>
        <p:grpSpPr bwMode="auto">
          <a:xfrm>
            <a:off x="5946775" y="1525588"/>
            <a:ext cx="1825625" cy="501650"/>
            <a:chOff x="1008" y="956"/>
            <a:chExt cx="907" cy="250"/>
          </a:xfrm>
        </p:grpSpPr>
        <p:sp>
          <p:nvSpPr>
            <p:cNvPr id="99573"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4"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75"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6"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7"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8"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79"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0"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1" name="Line 253"/>
          <p:cNvSpPr>
            <a:spLocks noChangeShapeType="1"/>
          </p:cNvSpPr>
          <p:nvPr/>
        </p:nvSpPr>
        <p:spPr bwMode="auto">
          <a:xfrm flipH="1" flipV="1">
            <a:off x="6686550" y="2986088"/>
            <a:ext cx="103188"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2" name="Line 254"/>
          <p:cNvSpPr>
            <a:spLocks noChangeShapeType="1"/>
          </p:cNvSpPr>
          <p:nvPr/>
        </p:nvSpPr>
        <p:spPr bwMode="auto">
          <a:xfrm>
            <a:off x="6892925" y="2986088"/>
            <a:ext cx="103188" cy="503237"/>
          </a:xfrm>
          <a:prstGeom prst="line">
            <a:avLst/>
          </a:prstGeom>
          <a:noFill/>
          <a:ln w="19050">
            <a:solidFill>
              <a:srgbClr val="99CC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3"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4"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5"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6"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7" name="Line 259"/>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8" name="Line 260"/>
          <p:cNvSpPr>
            <a:spLocks noChangeShapeType="1"/>
          </p:cNvSpPr>
          <p:nvPr/>
        </p:nvSpPr>
        <p:spPr bwMode="auto">
          <a:xfrm>
            <a:off x="5424488" y="3135313"/>
            <a:ext cx="187325"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89"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590"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99591" name="Group 263"/>
          <p:cNvGrpSpPr>
            <a:grpSpLocks/>
          </p:cNvGrpSpPr>
          <p:nvPr/>
        </p:nvGrpSpPr>
        <p:grpSpPr bwMode="auto">
          <a:xfrm>
            <a:off x="5735638" y="3419475"/>
            <a:ext cx="74612" cy="66675"/>
            <a:chOff x="1" y="0"/>
            <a:chExt cx="19999" cy="20000"/>
          </a:xfrm>
        </p:grpSpPr>
        <p:sp>
          <p:nvSpPr>
            <p:cNvPr id="99592"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93"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594" name="Group 266"/>
          <p:cNvGrpSpPr>
            <a:grpSpLocks/>
          </p:cNvGrpSpPr>
          <p:nvPr/>
        </p:nvGrpSpPr>
        <p:grpSpPr bwMode="auto">
          <a:xfrm>
            <a:off x="5635625" y="3419475"/>
            <a:ext cx="73025" cy="66675"/>
            <a:chOff x="1" y="0"/>
            <a:chExt cx="19999" cy="20000"/>
          </a:xfrm>
        </p:grpSpPr>
        <p:sp>
          <p:nvSpPr>
            <p:cNvPr id="99595"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96"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597"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98"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599"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00"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01"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02"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03"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04" name="Group 276"/>
          <p:cNvGrpSpPr>
            <a:grpSpLocks/>
          </p:cNvGrpSpPr>
          <p:nvPr/>
        </p:nvGrpSpPr>
        <p:grpSpPr bwMode="auto">
          <a:xfrm rot="16200000" flipV="1">
            <a:off x="4559300" y="4152901"/>
            <a:ext cx="65087" cy="61912"/>
            <a:chOff x="0" y="2"/>
            <a:chExt cx="20000" cy="19996"/>
          </a:xfrm>
        </p:grpSpPr>
        <p:sp>
          <p:nvSpPr>
            <p:cNvPr id="99605"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06"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07"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08" name="Group 280"/>
          <p:cNvGrpSpPr>
            <a:grpSpLocks/>
          </p:cNvGrpSpPr>
          <p:nvPr/>
        </p:nvGrpSpPr>
        <p:grpSpPr bwMode="auto">
          <a:xfrm rot="16200000" flipV="1">
            <a:off x="4743450" y="4156076"/>
            <a:ext cx="65087" cy="55562"/>
            <a:chOff x="0" y="4"/>
            <a:chExt cx="20000" cy="19992"/>
          </a:xfrm>
        </p:grpSpPr>
        <p:sp>
          <p:nvSpPr>
            <p:cNvPr id="99609"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10"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11"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12"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13" name="Group 285"/>
          <p:cNvGrpSpPr>
            <a:grpSpLocks/>
          </p:cNvGrpSpPr>
          <p:nvPr/>
        </p:nvGrpSpPr>
        <p:grpSpPr bwMode="auto">
          <a:xfrm flipH="1">
            <a:off x="4972050" y="3687763"/>
            <a:ext cx="279400" cy="554037"/>
            <a:chOff x="616" y="2283"/>
            <a:chExt cx="144" cy="276"/>
          </a:xfrm>
        </p:grpSpPr>
        <p:sp>
          <p:nvSpPr>
            <p:cNvPr id="99614"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15"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16"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17"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618" name="Group 290"/>
          <p:cNvGrpSpPr>
            <a:grpSpLocks/>
          </p:cNvGrpSpPr>
          <p:nvPr/>
        </p:nvGrpSpPr>
        <p:grpSpPr bwMode="auto">
          <a:xfrm>
            <a:off x="4300538" y="4065588"/>
            <a:ext cx="55562" cy="50800"/>
            <a:chOff x="1" y="0"/>
            <a:chExt cx="19999" cy="20000"/>
          </a:xfrm>
        </p:grpSpPr>
        <p:sp>
          <p:nvSpPr>
            <p:cNvPr id="99619"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0"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621" name="Group 293"/>
          <p:cNvGrpSpPr>
            <a:grpSpLocks/>
          </p:cNvGrpSpPr>
          <p:nvPr/>
        </p:nvGrpSpPr>
        <p:grpSpPr bwMode="auto">
          <a:xfrm>
            <a:off x="4225925" y="4065588"/>
            <a:ext cx="55563" cy="50800"/>
            <a:chOff x="1" y="0"/>
            <a:chExt cx="19999" cy="20000"/>
          </a:xfrm>
        </p:grpSpPr>
        <p:sp>
          <p:nvSpPr>
            <p:cNvPr id="99622"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3"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24"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5"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6"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7"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8"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29"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0"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1"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2"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3"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4" name="AutoShape 306"/>
          <p:cNvSpPr>
            <a:spLocks/>
          </p:cNvSpPr>
          <p:nvPr/>
        </p:nvSpPr>
        <p:spPr bwMode="auto">
          <a:xfrm rot="16200000" flipH="1" flipV="1">
            <a:off x="4540250" y="24145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35"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36"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37"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38" name="Rectangle 310"/>
          <p:cNvSpPr>
            <a:spLocks noChangeArrowheads="1"/>
          </p:cNvSpPr>
          <p:nvPr/>
        </p:nvSpPr>
        <p:spPr bwMode="auto">
          <a:xfrm rot="16200000" flipV="1">
            <a:off x="4702969" y="30138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39"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40"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41" name="Group 313"/>
          <p:cNvGrpSpPr>
            <a:grpSpLocks/>
          </p:cNvGrpSpPr>
          <p:nvPr/>
        </p:nvGrpSpPr>
        <p:grpSpPr bwMode="auto">
          <a:xfrm rot="10800000" flipH="1" flipV="1">
            <a:off x="4505325" y="2846388"/>
            <a:ext cx="608013" cy="427037"/>
            <a:chOff x="3380" y="1014"/>
            <a:chExt cx="481" cy="337"/>
          </a:xfrm>
        </p:grpSpPr>
        <p:sp>
          <p:nvSpPr>
            <p:cNvPr id="99642"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43"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44"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45" name="AutoShape 317"/>
          <p:cNvSpPr>
            <a:spLocks/>
          </p:cNvSpPr>
          <p:nvPr/>
        </p:nvSpPr>
        <p:spPr bwMode="auto">
          <a:xfrm flipH="1">
            <a:off x="5016500" y="31845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46"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47"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648" name="Rectangle 320"/>
          <p:cNvSpPr>
            <a:spLocks noChangeArrowheads="1"/>
          </p:cNvSpPr>
          <p:nvPr/>
        </p:nvSpPr>
        <p:spPr bwMode="auto">
          <a:xfrm flipH="1">
            <a:off x="4360863" y="27305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49"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650"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51" name="Group 323"/>
          <p:cNvGrpSpPr>
            <a:grpSpLocks/>
          </p:cNvGrpSpPr>
          <p:nvPr/>
        </p:nvGrpSpPr>
        <p:grpSpPr bwMode="auto">
          <a:xfrm rot="10800000" flipH="1" flipV="1">
            <a:off x="4476750" y="2736850"/>
            <a:ext cx="669925" cy="98425"/>
            <a:chOff x="3118" y="864"/>
            <a:chExt cx="530" cy="48"/>
          </a:xfrm>
        </p:grpSpPr>
        <p:sp>
          <p:nvSpPr>
            <p:cNvPr id="99652"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53"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9654" name="Line 326"/>
          <p:cNvSpPr>
            <a:spLocks noChangeShapeType="1"/>
          </p:cNvSpPr>
          <p:nvPr/>
        </p:nvSpPr>
        <p:spPr bwMode="auto">
          <a:xfrm rot="10800000" flipH="1" flipV="1">
            <a:off x="4667250" y="3298825"/>
            <a:ext cx="303213" cy="0"/>
          </a:xfrm>
          <a:prstGeom prst="line">
            <a:avLst/>
          </a:prstGeom>
          <a:noFill/>
          <a:ln w="4762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9655" name="Group 327"/>
          <p:cNvGrpSpPr>
            <a:grpSpLocks/>
          </p:cNvGrpSpPr>
          <p:nvPr/>
        </p:nvGrpSpPr>
        <p:grpSpPr bwMode="auto">
          <a:xfrm rot="10800000" flipH="1" flipV="1">
            <a:off x="4633913" y="3068638"/>
            <a:ext cx="354012" cy="296862"/>
            <a:chOff x="3482" y="1024"/>
            <a:chExt cx="280" cy="236"/>
          </a:xfrm>
        </p:grpSpPr>
        <p:grpSp>
          <p:nvGrpSpPr>
            <p:cNvPr id="99656" name="Group 328"/>
            <p:cNvGrpSpPr>
              <a:grpSpLocks/>
            </p:cNvGrpSpPr>
            <p:nvPr/>
          </p:nvGrpSpPr>
          <p:grpSpPr bwMode="auto">
            <a:xfrm>
              <a:off x="3712" y="1202"/>
              <a:ext cx="50" cy="58"/>
              <a:chOff x="3726" y="878"/>
              <a:chExt cx="50" cy="58"/>
            </a:xfrm>
          </p:grpSpPr>
          <p:sp>
            <p:nvSpPr>
              <p:cNvPr id="99657"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58"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659" name="Group 331"/>
            <p:cNvGrpSpPr>
              <a:grpSpLocks/>
            </p:cNvGrpSpPr>
            <p:nvPr/>
          </p:nvGrpSpPr>
          <p:grpSpPr bwMode="auto">
            <a:xfrm>
              <a:off x="3484" y="1204"/>
              <a:ext cx="48" cy="56"/>
              <a:chOff x="3462" y="734"/>
              <a:chExt cx="48" cy="56"/>
            </a:xfrm>
          </p:grpSpPr>
          <p:sp>
            <p:nvSpPr>
              <p:cNvPr id="99660"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61"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662" name="Group 334"/>
            <p:cNvGrpSpPr>
              <a:grpSpLocks/>
            </p:cNvGrpSpPr>
            <p:nvPr/>
          </p:nvGrpSpPr>
          <p:grpSpPr bwMode="auto">
            <a:xfrm flipV="1">
              <a:off x="3710" y="1024"/>
              <a:ext cx="50" cy="58"/>
              <a:chOff x="3726" y="878"/>
              <a:chExt cx="50" cy="58"/>
            </a:xfrm>
          </p:grpSpPr>
          <p:sp>
            <p:nvSpPr>
              <p:cNvPr id="99663"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64"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665" name="Group 337"/>
            <p:cNvGrpSpPr>
              <a:grpSpLocks/>
            </p:cNvGrpSpPr>
            <p:nvPr/>
          </p:nvGrpSpPr>
          <p:grpSpPr bwMode="auto">
            <a:xfrm flipV="1">
              <a:off x="3482" y="1026"/>
              <a:ext cx="48" cy="56"/>
              <a:chOff x="3462" y="734"/>
              <a:chExt cx="48" cy="56"/>
            </a:xfrm>
          </p:grpSpPr>
          <p:sp>
            <p:nvSpPr>
              <p:cNvPr id="99666"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667"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9668"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69"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0"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1"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2"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3" name="Line 345"/>
          <p:cNvSpPr>
            <a:spLocks noChangeShapeType="1"/>
          </p:cNvSpPr>
          <p:nvPr/>
        </p:nvSpPr>
        <p:spPr bwMode="auto">
          <a:xfrm flipH="1" flipV="1">
            <a:off x="5421313" y="3125788"/>
            <a:ext cx="3175" cy="41433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4" name="Line 346"/>
          <p:cNvSpPr>
            <a:spLocks noChangeShapeType="1"/>
          </p:cNvSpPr>
          <p:nvPr/>
        </p:nvSpPr>
        <p:spPr bwMode="auto">
          <a:xfrm>
            <a:off x="5135563" y="3540125"/>
            <a:ext cx="29686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5" name="Line 347"/>
          <p:cNvSpPr>
            <a:spLocks noChangeShapeType="1"/>
          </p:cNvSpPr>
          <p:nvPr/>
        </p:nvSpPr>
        <p:spPr bwMode="auto">
          <a:xfrm flipV="1">
            <a:off x="5143500" y="3408363"/>
            <a:ext cx="0" cy="1317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6" name="Line 348"/>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7" name="Line 349"/>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78" name="Line 350"/>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0" name="Line 352"/>
          <p:cNvSpPr>
            <a:spLocks noChangeShapeType="1"/>
          </p:cNvSpPr>
          <p:nvPr/>
        </p:nvSpPr>
        <p:spPr bwMode="auto">
          <a:xfrm flipH="1" flipV="1">
            <a:off x="67976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681" name="Group 353"/>
          <p:cNvGrpSpPr>
            <a:grpSpLocks/>
          </p:cNvGrpSpPr>
          <p:nvPr/>
        </p:nvGrpSpPr>
        <p:grpSpPr bwMode="auto">
          <a:xfrm>
            <a:off x="6488113" y="3478213"/>
            <a:ext cx="209550" cy="935037"/>
            <a:chOff x="1" y="-176"/>
            <a:chExt cx="19999" cy="20196"/>
          </a:xfrm>
        </p:grpSpPr>
        <p:grpSp>
          <p:nvGrpSpPr>
            <p:cNvPr id="99682" name="Group 354"/>
            <p:cNvGrpSpPr>
              <a:grpSpLocks/>
            </p:cNvGrpSpPr>
            <p:nvPr/>
          </p:nvGrpSpPr>
          <p:grpSpPr bwMode="auto">
            <a:xfrm>
              <a:off x="3713" y="17968"/>
              <a:ext cx="11736" cy="2052"/>
              <a:chOff x="0" y="0"/>
              <a:chExt cx="20000" cy="20216"/>
            </a:xfrm>
          </p:grpSpPr>
          <p:sp>
            <p:nvSpPr>
              <p:cNvPr id="99683"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4"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5"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86"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7"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8"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89"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0"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691" name="Group 363"/>
          <p:cNvGrpSpPr>
            <a:grpSpLocks/>
          </p:cNvGrpSpPr>
          <p:nvPr/>
        </p:nvGrpSpPr>
        <p:grpSpPr bwMode="auto">
          <a:xfrm>
            <a:off x="6905625" y="3459163"/>
            <a:ext cx="207963" cy="931862"/>
            <a:chOff x="1" y="-176"/>
            <a:chExt cx="19997" cy="20196"/>
          </a:xfrm>
        </p:grpSpPr>
        <p:grpSp>
          <p:nvGrpSpPr>
            <p:cNvPr id="99692" name="Group 364"/>
            <p:cNvGrpSpPr>
              <a:grpSpLocks/>
            </p:cNvGrpSpPr>
            <p:nvPr/>
          </p:nvGrpSpPr>
          <p:grpSpPr bwMode="auto">
            <a:xfrm>
              <a:off x="3713" y="17968"/>
              <a:ext cx="11615" cy="2052"/>
              <a:chOff x="0" y="0"/>
              <a:chExt cx="19998" cy="20216"/>
            </a:xfrm>
          </p:grpSpPr>
          <p:sp>
            <p:nvSpPr>
              <p:cNvPr id="99693"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4"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5"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696"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7"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8"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699"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00"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01" name="Line 373"/>
          <p:cNvSpPr>
            <a:spLocks noChangeShapeType="1"/>
          </p:cNvSpPr>
          <p:nvPr/>
        </p:nvSpPr>
        <p:spPr bwMode="auto">
          <a:xfrm flipV="1">
            <a:off x="68564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02" name="Line 374"/>
          <p:cNvSpPr>
            <a:spLocks noChangeShapeType="1"/>
          </p:cNvSpPr>
          <p:nvPr/>
        </p:nvSpPr>
        <p:spPr bwMode="auto">
          <a:xfrm flipH="1" flipV="1">
            <a:off x="63246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03" name="AutoShape 375"/>
          <p:cNvSpPr>
            <a:spLocks noChangeArrowheads="1"/>
          </p:cNvSpPr>
          <p:nvPr/>
        </p:nvSpPr>
        <p:spPr bwMode="auto">
          <a:xfrm>
            <a:off x="66659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04" name="Oval 376"/>
          <p:cNvSpPr>
            <a:spLocks noChangeArrowheads="1"/>
          </p:cNvSpPr>
          <p:nvPr/>
        </p:nvSpPr>
        <p:spPr bwMode="auto">
          <a:xfrm>
            <a:off x="67452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05"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99706" name="Text Box 378"/>
          <p:cNvSpPr txBox="1">
            <a:spLocks noChangeArrowheads="1"/>
          </p:cNvSpPr>
          <p:nvPr/>
        </p:nvSpPr>
        <p:spPr bwMode="auto">
          <a:xfrm>
            <a:off x="4391025" y="5400675"/>
            <a:ext cx="47275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at End of Stroke, Cap Pressure													 Dropping to Zero</a:t>
            </a:r>
          </a:p>
        </p:txBody>
      </p:sp>
      <p:sp>
        <p:nvSpPr>
          <p:cNvPr id="99707"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99708" name="Line 380"/>
          <p:cNvSpPr>
            <a:spLocks noChangeShapeType="1"/>
          </p:cNvSpPr>
          <p:nvPr/>
        </p:nvSpPr>
        <p:spPr bwMode="auto">
          <a:xfrm flipV="1">
            <a:off x="1612900" y="4646613"/>
            <a:ext cx="0" cy="23812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09" name="Line 381"/>
          <p:cNvSpPr>
            <a:spLocks noChangeShapeType="1"/>
          </p:cNvSpPr>
          <p:nvPr/>
        </p:nvSpPr>
        <p:spPr bwMode="auto">
          <a:xfrm>
            <a:off x="1490663" y="4649788"/>
            <a:ext cx="1254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0" name="Line 382"/>
          <p:cNvSpPr>
            <a:spLocks noChangeShapeType="1"/>
          </p:cNvSpPr>
          <p:nvPr/>
        </p:nvSpPr>
        <p:spPr bwMode="auto">
          <a:xfrm flipV="1">
            <a:off x="6705600" y="2524125"/>
            <a:ext cx="4763"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1" name="Line 383"/>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2" name="Line 384"/>
          <p:cNvSpPr>
            <a:spLocks noChangeShapeType="1"/>
          </p:cNvSpPr>
          <p:nvPr/>
        </p:nvSpPr>
        <p:spPr bwMode="auto">
          <a:xfrm flipV="1">
            <a:off x="7783513" y="2038350"/>
            <a:ext cx="1587" cy="485775"/>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3" name="Line 385"/>
          <p:cNvSpPr>
            <a:spLocks noChangeShapeType="1"/>
          </p:cNvSpPr>
          <p:nvPr/>
        </p:nvSpPr>
        <p:spPr bwMode="auto">
          <a:xfrm flipV="1">
            <a:off x="6910388" y="2524125"/>
            <a:ext cx="0" cy="474663"/>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4" name="Line 386"/>
          <p:cNvSpPr>
            <a:spLocks noChangeShapeType="1"/>
          </p:cNvSpPr>
          <p:nvPr/>
        </p:nvSpPr>
        <p:spPr bwMode="auto">
          <a:xfrm flipH="1">
            <a:off x="6904038" y="2524125"/>
            <a:ext cx="887412" cy="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5" name="Line 387"/>
          <p:cNvSpPr>
            <a:spLocks noChangeShapeType="1"/>
          </p:cNvSpPr>
          <p:nvPr/>
        </p:nvSpPr>
        <p:spPr bwMode="auto">
          <a:xfrm>
            <a:off x="6996113" y="2743200"/>
            <a:ext cx="1890712" cy="111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16" name="Group 388"/>
          <p:cNvGrpSpPr>
            <a:grpSpLocks/>
          </p:cNvGrpSpPr>
          <p:nvPr/>
        </p:nvGrpSpPr>
        <p:grpSpPr bwMode="auto">
          <a:xfrm>
            <a:off x="6823075" y="2682875"/>
            <a:ext cx="174625" cy="82550"/>
            <a:chOff x="0" y="0"/>
            <a:chExt cx="20000" cy="20000"/>
          </a:xfrm>
        </p:grpSpPr>
        <p:sp>
          <p:nvSpPr>
            <p:cNvPr id="99717" name="Arc 38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18" name="Arc 39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719" name="Group 391"/>
          <p:cNvGrpSpPr>
            <a:grpSpLocks/>
          </p:cNvGrpSpPr>
          <p:nvPr/>
        </p:nvGrpSpPr>
        <p:grpSpPr bwMode="auto">
          <a:xfrm>
            <a:off x="6627813" y="2682875"/>
            <a:ext cx="177800" cy="82550"/>
            <a:chOff x="0" y="0"/>
            <a:chExt cx="20000" cy="20000"/>
          </a:xfrm>
        </p:grpSpPr>
        <p:sp>
          <p:nvSpPr>
            <p:cNvPr id="99720" name="Arc 39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21" name="Arc 39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22" name="Line 394"/>
          <p:cNvSpPr>
            <a:spLocks noChangeShapeType="1"/>
          </p:cNvSpPr>
          <p:nvPr/>
        </p:nvSpPr>
        <p:spPr bwMode="auto">
          <a:xfrm>
            <a:off x="6059488" y="2754313"/>
            <a:ext cx="57308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23" name="Line 395"/>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24" name="Group 396"/>
          <p:cNvGrpSpPr>
            <a:grpSpLocks/>
          </p:cNvGrpSpPr>
          <p:nvPr/>
        </p:nvGrpSpPr>
        <p:grpSpPr bwMode="auto">
          <a:xfrm>
            <a:off x="5975350" y="2176463"/>
            <a:ext cx="174625" cy="84137"/>
            <a:chOff x="0" y="0"/>
            <a:chExt cx="20000" cy="20000"/>
          </a:xfrm>
        </p:grpSpPr>
        <p:sp>
          <p:nvSpPr>
            <p:cNvPr id="99725" name="Arc 39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26" name="Arc 39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27" name="Line 399"/>
          <p:cNvSpPr>
            <a:spLocks noChangeShapeType="1"/>
          </p:cNvSpPr>
          <p:nvPr/>
        </p:nvSpPr>
        <p:spPr bwMode="auto">
          <a:xfrm>
            <a:off x="6175375" y="2255838"/>
            <a:ext cx="735013" cy="635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28" name="Line 400"/>
          <p:cNvSpPr>
            <a:spLocks noChangeShapeType="1"/>
          </p:cNvSpPr>
          <p:nvPr/>
        </p:nvSpPr>
        <p:spPr bwMode="auto">
          <a:xfrm flipV="1">
            <a:off x="6904038" y="2244725"/>
            <a:ext cx="0" cy="279400"/>
          </a:xfrm>
          <a:prstGeom prst="line">
            <a:avLst/>
          </a:prstGeom>
          <a:noFill/>
          <a:ln w="25400">
            <a:solidFill>
              <a:srgbClr val="FF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29" name="Line 401"/>
          <p:cNvSpPr>
            <a:spLocks noChangeShapeType="1"/>
          </p:cNvSpPr>
          <p:nvPr/>
        </p:nvSpPr>
        <p:spPr bwMode="auto">
          <a:xfrm flipH="1">
            <a:off x="6103938" y="2524125"/>
            <a:ext cx="6064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0" name="Oval 402"/>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1" name="Oval 403"/>
          <p:cNvSpPr>
            <a:spLocks noChangeArrowheads="1"/>
          </p:cNvSpPr>
          <p:nvPr/>
        </p:nvSpPr>
        <p:spPr bwMode="auto">
          <a:xfrm>
            <a:off x="6853238" y="24511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2" name="Line 404"/>
          <p:cNvSpPr>
            <a:spLocks noChangeShapeType="1"/>
          </p:cNvSpPr>
          <p:nvPr/>
        </p:nvSpPr>
        <p:spPr bwMode="auto">
          <a:xfrm flipV="1">
            <a:off x="2441575"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3" name="Line 405"/>
          <p:cNvSpPr>
            <a:spLocks noChangeShapeType="1"/>
          </p:cNvSpPr>
          <p:nvPr/>
        </p:nvSpPr>
        <p:spPr bwMode="auto">
          <a:xfrm flipH="1">
            <a:off x="20018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4" name="Line 406"/>
          <p:cNvSpPr>
            <a:spLocks noChangeShapeType="1"/>
          </p:cNvSpPr>
          <p:nvPr/>
        </p:nvSpPr>
        <p:spPr bwMode="auto">
          <a:xfrm flipV="1">
            <a:off x="2001838" y="1555750"/>
            <a:ext cx="0"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5" name="Line 407"/>
          <p:cNvSpPr>
            <a:spLocks noChangeShapeType="1"/>
          </p:cNvSpPr>
          <p:nvPr/>
        </p:nvSpPr>
        <p:spPr bwMode="auto">
          <a:xfrm flipV="1">
            <a:off x="3190875" y="1563688"/>
            <a:ext cx="1588" cy="34290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6" name="Line 408"/>
          <p:cNvSpPr>
            <a:spLocks noChangeShapeType="1"/>
          </p:cNvSpPr>
          <p:nvPr/>
        </p:nvSpPr>
        <p:spPr bwMode="auto">
          <a:xfrm flipV="1">
            <a:off x="2586038" y="1906588"/>
            <a:ext cx="0" cy="33655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7" name="Line 409"/>
          <p:cNvSpPr>
            <a:spLocks noChangeShapeType="1"/>
          </p:cNvSpPr>
          <p:nvPr/>
        </p:nvSpPr>
        <p:spPr bwMode="auto">
          <a:xfrm flipH="1">
            <a:off x="2555875" y="1906588"/>
            <a:ext cx="641350" cy="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8" name="Line 410"/>
          <p:cNvSpPr>
            <a:spLocks noChangeShapeType="1"/>
          </p:cNvSpPr>
          <p:nvPr/>
        </p:nvSpPr>
        <p:spPr bwMode="auto">
          <a:xfrm>
            <a:off x="2633663" y="2065338"/>
            <a:ext cx="1136650"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39" name="Oval 411"/>
          <p:cNvSpPr>
            <a:spLocks noChangeArrowheads="1"/>
          </p:cNvSpPr>
          <p:nvPr/>
        </p:nvSpPr>
        <p:spPr bwMode="auto">
          <a:xfrm>
            <a:off x="2533650"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40" name="Oval 412"/>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41" name="Group 413"/>
          <p:cNvGrpSpPr>
            <a:grpSpLocks/>
          </p:cNvGrpSpPr>
          <p:nvPr/>
        </p:nvGrpSpPr>
        <p:grpSpPr bwMode="auto">
          <a:xfrm>
            <a:off x="2524125" y="2019300"/>
            <a:ext cx="123825" cy="58738"/>
            <a:chOff x="0" y="0"/>
            <a:chExt cx="20000" cy="20000"/>
          </a:xfrm>
        </p:grpSpPr>
        <p:sp>
          <p:nvSpPr>
            <p:cNvPr id="99742" name="Arc 41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43" name="Arc 41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744" name="Group 416"/>
          <p:cNvGrpSpPr>
            <a:grpSpLocks/>
          </p:cNvGrpSpPr>
          <p:nvPr/>
        </p:nvGrpSpPr>
        <p:grpSpPr bwMode="auto">
          <a:xfrm>
            <a:off x="2386013" y="2019300"/>
            <a:ext cx="125412" cy="58738"/>
            <a:chOff x="0" y="0"/>
            <a:chExt cx="20000" cy="20000"/>
          </a:xfrm>
        </p:grpSpPr>
        <p:sp>
          <p:nvSpPr>
            <p:cNvPr id="99745" name="Arc 41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46" name="Arc 41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47" name="Line 419"/>
          <p:cNvSpPr>
            <a:spLocks noChangeShapeType="1"/>
          </p:cNvSpPr>
          <p:nvPr/>
        </p:nvSpPr>
        <p:spPr bwMode="auto">
          <a:xfrm>
            <a:off x="1997075" y="2070100"/>
            <a:ext cx="39846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48" name="Line 420"/>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49" name="Group 421"/>
          <p:cNvGrpSpPr>
            <a:grpSpLocks/>
          </p:cNvGrpSpPr>
          <p:nvPr/>
        </p:nvGrpSpPr>
        <p:grpSpPr bwMode="auto">
          <a:xfrm>
            <a:off x="1938338" y="1663700"/>
            <a:ext cx="123825" cy="60325"/>
            <a:chOff x="0" y="0"/>
            <a:chExt cx="20000" cy="20000"/>
          </a:xfrm>
        </p:grpSpPr>
        <p:sp>
          <p:nvSpPr>
            <p:cNvPr id="99750" name="Arc 42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1" name="Arc 42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52" name="Line 424"/>
          <p:cNvSpPr>
            <a:spLocks noChangeShapeType="1"/>
          </p:cNvSpPr>
          <p:nvPr/>
        </p:nvSpPr>
        <p:spPr bwMode="auto">
          <a:xfrm>
            <a:off x="2062163" y="1727200"/>
            <a:ext cx="525462"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3" name="Line 425"/>
          <p:cNvSpPr>
            <a:spLocks noChangeShapeType="1"/>
          </p:cNvSpPr>
          <p:nvPr/>
        </p:nvSpPr>
        <p:spPr bwMode="auto">
          <a:xfrm flipH="1">
            <a:off x="2027238" y="190658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4" name="Oval 426"/>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5" name="Line 427"/>
          <p:cNvSpPr>
            <a:spLocks noChangeShapeType="1"/>
          </p:cNvSpPr>
          <p:nvPr/>
        </p:nvSpPr>
        <p:spPr bwMode="auto">
          <a:xfrm flipV="1">
            <a:off x="2503488"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6" name="Line 428"/>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7" name="Line 429"/>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8" name="Line 430"/>
          <p:cNvSpPr>
            <a:spLocks noChangeShapeType="1"/>
          </p:cNvSpPr>
          <p:nvPr/>
        </p:nvSpPr>
        <p:spPr bwMode="auto">
          <a:xfrm flipV="1">
            <a:off x="3254375" y="4122738"/>
            <a:ext cx="1588" cy="34290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59" name="Line 431"/>
          <p:cNvSpPr>
            <a:spLocks noChangeShapeType="1"/>
          </p:cNvSpPr>
          <p:nvPr/>
        </p:nvSpPr>
        <p:spPr bwMode="auto">
          <a:xfrm flipV="1">
            <a:off x="2647950" y="4465638"/>
            <a:ext cx="0" cy="33655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0" name="Line 432"/>
          <p:cNvSpPr>
            <a:spLocks noChangeShapeType="1"/>
          </p:cNvSpPr>
          <p:nvPr/>
        </p:nvSpPr>
        <p:spPr bwMode="auto">
          <a:xfrm flipH="1">
            <a:off x="2619375" y="4465638"/>
            <a:ext cx="641350" cy="0"/>
          </a:xfrm>
          <a:prstGeom prst="line">
            <a:avLst/>
          </a:prstGeom>
          <a:noFill/>
          <a:ln w="25400">
            <a:solidFill>
              <a:srgbClr val="99CC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1" name="Line 433"/>
          <p:cNvSpPr>
            <a:spLocks noChangeShapeType="1"/>
          </p:cNvSpPr>
          <p:nvPr/>
        </p:nvSpPr>
        <p:spPr bwMode="auto">
          <a:xfrm>
            <a:off x="2690813" y="4621213"/>
            <a:ext cx="641350"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3" name="Oval 43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64" name="Group 436"/>
          <p:cNvGrpSpPr>
            <a:grpSpLocks/>
          </p:cNvGrpSpPr>
          <p:nvPr/>
        </p:nvGrpSpPr>
        <p:grpSpPr bwMode="auto">
          <a:xfrm>
            <a:off x="2586038" y="4578350"/>
            <a:ext cx="123825" cy="58738"/>
            <a:chOff x="0" y="0"/>
            <a:chExt cx="20000" cy="20000"/>
          </a:xfrm>
        </p:grpSpPr>
        <p:sp>
          <p:nvSpPr>
            <p:cNvPr id="99765" name="Arc 43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6" name="Arc 43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99767" name="Group 439"/>
          <p:cNvGrpSpPr>
            <a:grpSpLocks/>
          </p:cNvGrpSpPr>
          <p:nvPr/>
        </p:nvGrpSpPr>
        <p:grpSpPr bwMode="auto">
          <a:xfrm>
            <a:off x="2447925" y="4578350"/>
            <a:ext cx="125413" cy="58738"/>
            <a:chOff x="0" y="0"/>
            <a:chExt cx="20000" cy="20000"/>
          </a:xfrm>
        </p:grpSpPr>
        <p:sp>
          <p:nvSpPr>
            <p:cNvPr id="99768" name="Arc 44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9" name="Arc 44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70" name="Line 442"/>
          <p:cNvSpPr>
            <a:spLocks noChangeShapeType="1"/>
          </p:cNvSpPr>
          <p:nvPr/>
        </p:nvSpPr>
        <p:spPr bwMode="auto">
          <a:xfrm>
            <a:off x="2060575" y="4629150"/>
            <a:ext cx="3889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1" name="Line 44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72" name="Group 444"/>
          <p:cNvGrpSpPr>
            <a:grpSpLocks/>
          </p:cNvGrpSpPr>
          <p:nvPr/>
        </p:nvGrpSpPr>
        <p:grpSpPr bwMode="auto">
          <a:xfrm>
            <a:off x="2001838" y="4219575"/>
            <a:ext cx="123825" cy="60325"/>
            <a:chOff x="0" y="0"/>
            <a:chExt cx="20000" cy="20000"/>
          </a:xfrm>
        </p:grpSpPr>
        <p:sp>
          <p:nvSpPr>
            <p:cNvPr id="99773" name="Arc 4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4" name="Arc 4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75" name="Line 447"/>
          <p:cNvSpPr>
            <a:spLocks noChangeShapeType="1"/>
          </p:cNvSpPr>
          <p:nvPr/>
        </p:nvSpPr>
        <p:spPr bwMode="auto">
          <a:xfrm>
            <a:off x="2125663" y="4276725"/>
            <a:ext cx="517525" cy="31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6" name="Line 448"/>
          <p:cNvSpPr>
            <a:spLocks noChangeShapeType="1"/>
          </p:cNvSpPr>
          <p:nvPr/>
        </p:nvSpPr>
        <p:spPr bwMode="auto">
          <a:xfrm flipV="1">
            <a:off x="2643188"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7" name="Line 449"/>
          <p:cNvSpPr>
            <a:spLocks noChangeShapeType="1"/>
          </p:cNvSpPr>
          <p:nvPr/>
        </p:nvSpPr>
        <p:spPr bwMode="auto">
          <a:xfrm flipH="1">
            <a:off x="2065338" y="4465638"/>
            <a:ext cx="42862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8" name="Oval 450"/>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79" name="AutoShape 451"/>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80" name="Line 452"/>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1" name="Line 453"/>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2" name="Line 454"/>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3" name="Line 455"/>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4" name="Line 456"/>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5" name="Rectangle 457"/>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6" name="AutoShape 458"/>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87" name="AutoShape 459"/>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88" name="Rectangle 460"/>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89" name="Rectangle 461"/>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90" name="Rectangle 462"/>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91" name="Rectangle 463"/>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92" name="Rectangle 464"/>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793" name="Group 465"/>
          <p:cNvGrpSpPr>
            <a:grpSpLocks/>
          </p:cNvGrpSpPr>
          <p:nvPr/>
        </p:nvGrpSpPr>
        <p:grpSpPr bwMode="auto">
          <a:xfrm rot="10800000" flipV="1">
            <a:off x="7969250" y="3211513"/>
            <a:ext cx="608013" cy="427037"/>
            <a:chOff x="3380" y="1014"/>
            <a:chExt cx="481" cy="337"/>
          </a:xfrm>
        </p:grpSpPr>
        <p:sp>
          <p:nvSpPr>
            <p:cNvPr id="99794" name="Rectangle 466"/>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95" name="Rectangle 467"/>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96" name="Rectangle 468"/>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99797" name="AutoShape 469"/>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98" name="AutoShape 470"/>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799" name="Line 471"/>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800" name="Rectangle 472"/>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801" name="Line 473"/>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99802" name="Rectangle 474"/>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99803" name="Group 475"/>
          <p:cNvGrpSpPr>
            <a:grpSpLocks/>
          </p:cNvGrpSpPr>
          <p:nvPr/>
        </p:nvGrpSpPr>
        <p:grpSpPr bwMode="auto">
          <a:xfrm rot="10800000" flipV="1">
            <a:off x="7939088" y="3101975"/>
            <a:ext cx="669925" cy="98425"/>
            <a:chOff x="3118" y="864"/>
            <a:chExt cx="530" cy="48"/>
          </a:xfrm>
        </p:grpSpPr>
        <p:sp>
          <p:nvSpPr>
            <p:cNvPr id="99804" name="Arc 476"/>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805" name="Arc 477"/>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99806" name="Line 478"/>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99807" name="Group 479"/>
          <p:cNvGrpSpPr>
            <a:grpSpLocks/>
          </p:cNvGrpSpPr>
          <p:nvPr/>
        </p:nvGrpSpPr>
        <p:grpSpPr bwMode="auto">
          <a:xfrm rot="10800000" flipV="1">
            <a:off x="8094663" y="3433763"/>
            <a:ext cx="354012" cy="296862"/>
            <a:chOff x="3482" y="1024"/>
            <a:chExt cx="280" cy="236"/>
          </a:xfrm>
        </p:grpSpPr>
        <p:grpSp>
          <p:nvGrpSpPr>
            <p:cNvPr id="99808" name="Group 480"/>
            <p:cNvGrpSpPr>
              <a:grpSpLocks/>
            </p:cNvGrpSpPr>
            <p:nvPr/>
          </p:nvGrpSpPr>
          <p:grpSpPr bwMode="auto">
            <a:xfrm>
              <a:off x="3712" y="1202"/>
              <a:ext cx="50" cy="58"/>
              <a:chOff x="3726" y="878"/>
              <a:chExt cx="50" cy="58"/>
            </a:xfrm>
          </p:grpSpPr>
          <p:sp>
            <p:nvSpPr>
              <p:cNvPr id="99809" name="AutoShape 48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810" name="AutoShape 48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811" name="Group 483"/>
            <p:cNvGrpSpPr>
              <a:grpSpLocks/>
            </p:cNvGrpSpPr>
            <p:nvPr/>
          </p:nvGrpSpPr>
          <p:grpSpPr bwMode="auto">
            <a:xfrm>
              <a:off x="3484" y="1204"/>
              <a:ext cx="48" cy="56"/>
              <a:chOff x="3462" y="734"/>
              <a:chExt cx="48" cy="56"/>
            </a:xfrm>
          </p:grpSpPr>
          <p:sp>
            <p:nvSpPr>
              <p:cNvPr id="99812" name="AutoShape 48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813" name="AutoShape 48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814" name="Group 486"/>
            <p:cNvGrpSpPr>
              <a:grpSpLocks/>
            </p:cNvGrpSpPr>
            <p:nvPr/>
          </p:nvGrpSpPr>
          <p:grpSpPr bwMode="auto">
            <a:xfrm flipV="1">
              <a:off x="3710" y="1024"/>
              <a:ext cx="50" cy="58"/>
              <a:chOff x="3726" y="878"/>
              <a:chExt cx="50" cy="58"/>
            </a:xfrm>
          </p:grpSpPr>
          <p:sp>
            <p:nvSpPr>
              <p:cNvPr id="99815" name="AutoShape 487"/>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816" name="AutoShape 488"/>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99817" name="Group 489"/>
            <p:cNvGrpSpPr>
              <a:grpSpLocks/>
            </p:cNvGrpSpPr>
            <p:nvPr/>
          </p:nvGrpSpPr>
          <p:grpSpPr bwMode="auto">
            <a:xfrm flipV="1">
              <a:off x="3482" y="1026"/>
              <a:ext cx="48" cy="56"/>
              <a:chOff x="3462" y="734"/>
              <a:chExt cx="48" cy="56"/>
            </a:xfrm>
          </p:grpSpPr>
          <p:sp>
            <p:nvSpPr>
              <p:cNvPr id="99818" name="AutoShape 490"/>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99819" name="AutoShape 491"/>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99820" name="Line 492"/>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821" name="Line 493"/>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822" name="Line 494"/>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99762" name="Oval 434"/>
          <p:cNvSpPr>
            <a:spLocks noChangeArrowheads="1"/>
          </p:cNvSpPr>
          <p:nvPr/>
        </p:nvSpPr>
        <p:spPr bwMode="auto">
          <a:xfrm>
            <a:off x="2595563" y="441325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1" name="Slide Number Placeholder 3"/>
          <p:cNvSpPr>
            <a:spLocks noGrp="1"/>
          </p:cNvSpPr>
          <p:nvPr>
            <p:ph type="sldNum" sz="quarter" idx="12"/>
          </p:nvPr>
        </p:nvSpPr>
        <p:spPr/>
        <p:txBody>
          <a:bodyPr/>
          <a:lstStyle/>
          <a:p>
            <a:fld id="{7AD92125-90D0-A54B-B771-AB1EE14D57C0}" type="slidenum">
              <a:rPr lang="en-US"/>
              <a:pPr/>
              <a:t>41</a:t>
            </a:fld>
            <a:endParaRPr lang="en-US"/>
          </a:p>
        </p:txBody>
      </p:sp>
      <p:sp>
        <p:nvSpPr>
          <p:cNvPr id="100355"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100356"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100357" name="Text Box 5"/>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100358" name="Rectangle 6"/>
          <p:cNvSpPr>
            <a:spLocks noChangeArrowheads="1"/>
          </p:cNvSpPr>
          <p:nvPr/>
        </p:nvSpPr>
        <p:spPr bwMode="auto">
          <a:xfrm>
            <a:off x="2101850" y="1200150"/>
            <a:ext cx="1155700" cy="35560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359" name="Group 7"/>
          <p:cNvGrpSpPr>
            <a:grpSpLocks/>
          </p:cNvGrpSpPr>
          <p:nvPr/>
        </p:nvGrpSpPr>
        <p:grpSpPr bwMode="auto">
          <a:xfrm>
            <a:off x="1968500" y="1200150"/>
            <a:ext cx="1114425" cy="355600"/>
            <a:chOff x="0" y="0"/>
            <a:chExt cx="20000" cy="20000"/>
          </a:xfrm>
        </p:grpSpPr>
        <p:sp>
          <p:nvSpPr>
            <p:cNvPr id="100360" name="Rectangle 8"/>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1" name="Rectangle 9"/>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362" name="Group 10"/>
          <p:cNvGrpSpPr>
            <a:grpSpLocks/>
          </p:cNvGrpSpPr>
          <p:nvPr/>
        </p:nvGrpSpPr>
        <p:grpSpPr bwMode="auto">
          <a:xfrm>
            <a:off x="1882775" y="1200150"/>
            <a:ext cx="1292225" cy="355600"/>
            <a:chOff x="1167" y="756"/>
            <a:chExt cx="814" cy="224"/>
          </a:xfrm>
        </p:grpSpPr>
        <p:sp>
          <p:nvSpPr>
            <p:cNvPr id="100363" name="Rectangle 11"/>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4" name="Rectangle 12"/>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365" name="Rectangle 13"/>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6" name="Line 14"/>
          <p:cNvSpPr>
            <a:spLocks noChangeShapeType="1"/>
          </p:cNvSpPr>
          <p:nvPr/>
        </p:nvSpPr>
        <p:spPr bwMode="auto">
          <a:xfrm flipV="1">
            <a:off x="2068513" y="223361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7" name="Line 15"/>
          <p:cNvSpPr>
            <a:spLocks noChangeShapeType="1"/>
          </p:cNvSpPr>
          <p:nvPr/>
        </p:nvSpPr>
        <p:spPr bwMode="auto">
          <a:xfrm flipH="1">
            <a:off x="1920875" y="223361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8" name="Line 16"/>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69" name="Line 17"/>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0" name="Rectangle 18"/>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1" name="Line 19"/>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2" name="Line 20"/>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3" name="Line 21"/>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4" name="Line 22"/>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5" name="Rectangle 23"/>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6" name="Rectangle 24"/>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77" name="Line 25"/>
          <p:cNvSpPr>
            <a:spLocks noChangeShapeType="1"/>
          </p:cNvSpPr>
          <p:nvPr/>
        </p:nvSpPr>
        <p:spPr bwMode="auto">
          <a:xfrm flipH="1" flipV="1">
            <a:off x="2289175"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378" name="Group 26"/>
          <p:cNvGrpSpPr>
            <a:grpSpLocks/>
          </p:cNvGrpSpPr>
          <p:nvPr/>
        </p:nvGrpSpPr>
        <p:grpSpPr bwMode="auto">
          <a:xfrm>
            <a:off x="2070100" y="2582863"/>
            <a:ext cx="147638" cy="661987"/>
            <a:chOff x="1" y="-176"/>
            <a:chExt cx="19999" cy="20196"/>
          </a:xfrm>
        </p:grpSpPr>
        <p:grpSp>
          <p:nvGrpSpPr>
            <p:cNvPr id="100379" name="Group 27"/>
            <p:cNvGrpSpPr>
              <a:grpSpLocks/>
            </p:cNvGrpSpPr>
            <p:nvPr/>
          </p:nvGrpSpPr>
          <p:grpSpPr bwMode="auto">
            <a:xfrm>
              <a:off x="3713" y="17968"/>
              <a:ext cx="11736" cy="2052"/>
              <a:chOff x="0" y="0"/>
              <a:chExt cx="20000" cy="20216"/>
            </a:xfrm>
          </p:grpSpPr>
          <p:sp>
            <p:nvSpPr>
              <p:cNvPr id="100380" name="Line 2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1" name="Line 2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2" name="Line 3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383" name="Rectangle 3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4" name="Line 3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5" name="Line 3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6" name="Line 3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87" name="Line 3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388" name="Group 36"/>
          <p:cNvGrpSpPr>
            <a:grpSpLocks/>
          </p:cNvGrpSpPr>
          <p:nvPr/>
        </p:nvGrpSpPr>
        <p:grpSpPr bwMode="auto">
          <a:xfrm>
            <a:off x="2360613" y="2581275"/>
            <a:ext cx="147637" cy="660400"/>
            <a:chOff x="1" y="-176"/>
            <a:chExt cx="19997" cy="20196"/>
          </a:xfrm>
        </p:grpSpPr>
        <p:grpSp>
          <p:nvGrpSpPr>
            <p:cNvPr id="100389" name="Group 37"/>
            <p:cNvGrpSpPr>
              <a:grpSpLocks/>
            </p:cNvGrpSpPr>
            <p:nvPr/>
          </p:nvGrpSpPr>
          <p:grpSpPr bwMode="auto">
            <a:xfrm>
              <a:off x="3713" y="17968"/>
              <a:ext cx="11615" cy="2052"/>
              <a:chOff x="0" y="0"/>
              <a:chExt cx="19998" cy="20216"/>
            </a:xfrm>
          </p:grpSpPr>
          <p:sp>
            <p:nvSpPr>
              <p:cNvPr id="100390" name="Line 3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1" name="Line 3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2" name="Line 4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393" name="Rectangle 4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4" name="Line 4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5" name="Line 4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6" name="Line 4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7" name="Line 4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398" name="Line 46"/>
          <p:cNvSpPr>
            <a:spLocks noChangeShapeType="1"/>
          </p:cNvSpPr>
          <p:nvPr/>
        </p:nvSpPr>
        <p:spPr bwMode="auto">
          <a:xfrm flipV="1">
            <a:off x="2330450"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399" name="Line 47"/>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0" name="Line 48"/>
          <p:cNvSpPr>
            <a:spLocks noChangeShapeType="1"/>
          </p:cNvSpPr>
          <p:nvPr/>
        </p:nvSpPr>
        <p:spPr bwMode="auto">
          <a:xfrm>
            <a:off x="730250" y="1698625"/>
            <a:ext cx="1225550" cy="317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1" name="Line 49"/>
          <p:cNvSpPr>
            <a:spLocks noChangeShapeType="1"/>
          </p:cNvSpPr>
          <p:nvPr/>
        </p:nvSpPr>
        <p:spPr bwMode="auto">
          <a:xfrm>
            <a:off x="1452563" y="2330450"/>
            <a:ext cx="2095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2" name="Line 50"/>
          <p:cNvSpPr>
            <a:spLocks noChangeShapeType="1"/>
          </p:cNvSpPr>
          <p:nvPr/>
        </p:nvSpPr>
        <p:spPr bwMode="auto">
          <a:xfrm flipV="1">
            <a:off x="735013" y="1698625"/>
            <a:ext cx="0" cy="620713"/>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3" name="Line 51"/>
          <p:cNvSpPr>
            <a:spLocks noChangeShapeType="1"/>
          </p:cNvSpPr>
          <p:nvPr/>
        </p:nvSpPr>
        <p:spPr bwMode="auto">
          <a:xfrm flipH="1" flipV="1">
            <a:off x="1954213"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4" name="AutoShape 52"/>
          <p:cNvSpPr>
            <a:spLocks noChangeArrowheads="1"/>
          </p:cNvSpPr>
          <p:nvPr/>
        </p:nvSpPr>
        <p:spPr bwMode="auto">
          <a:xfrm rot="-5400000">
            <a:off x="2751137" y="236696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405" name="AutoShape 53"/>
          <p:cNvSpPr>
            <a:spLocks noChangeArrowheads="1"/>
          </p:cNvSpPr>
          <p:nvPr/>
        </p:nvSpPr>
        <p:spPr bwMode="auto">
          <a:xfrm rot="5400000" flipH="1">
            <a:off x="1701007" y="230266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0406" name="Group 54"/>
          <p:cNvGrpSpPr>
            <a:grpSpLocks/>
          </p:cNvGrpSpPr>
          <p:nvPr/>
        </p:nvGrpSpPr>
        <p:grpSpPr bwMode="auto">
          <a:xfrm>
            <a:off x="1763713" y="2540000"/>
            <a:ext cx="52387" cy="47625"/>
            <a:chOff x="1" y="0"/>
            <a:chExt cx="19999" cy="20000"/>
          </a:xfrm>
        </p:grpSpPr>
        <p:sp>
          <p:nvSpPr>
            <p:cNvPr id="100407" name="Line 55"/>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08" name="Line 56"/>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409" name="Group 57"/>
          <p:cNvGrpSpPr>
            <a:grpSpLocks/>
          </p:cNvGrpSpPr>
          <p:nvPr/>
        </p:nvGrpSpPr>
        <p:grpSpPr bwMode="auto">
          <a:xfrm>
            <a:off x="1692275" y="2540000"/>
            <a:ext cx="52388" cy="47625"/>
            <a:chOff x="1" y="0"/>
            <a:chExt cx="19999" cy="20000"/>
          </a:xfrm>
        </p:grpSpPr>
        <p:sp>
          <p:nvSpPr>
            <p:cNvPr id="100410" name="Line 5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1" name="Line 5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12" name="Line 60"/>
          <p:cNvSpPr>
            <a:spLocks noChangeShapeType="1"/>
          </p:cNvSpPr>
          <p:nvPr/>
        </p:nvSpPr>
        <p:spPr bwMode="auto">
          <a:xfrm flipH="1">
            <a:off x="1744663" y="258127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3" name="Line 61"/>
          <p:cNvSpPr>
            <a:spLocks noChangeShapeType="1"/>
          </p:cNvSpPr>
          <p:nvPr/>
        </p:nvSpPr>
        <p:spPr bwMode="auto">
          <a:xfrm>
            <a:off x="1662113" y="250031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4" name="Line 62"/>
          <p:cNvSpPr>
            <a:spLocks noChangeShapeType="1"/>
          </p:cNvSpPr>
          <p:nvPr/>
        </p:nvSpPr>
        <p:spPr bwMode="auto">
          <a:xfrm>
            <a:off x="1795463" y="258921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5" name="Line 63"/>
          <p:cNvSpPr>
            <a:spLocks noChangeShapeType="1"/>
          </p:cNvSpPr>
          <p:nvPr/>
        </p:nvSpPr>
        <p:spPr bwMode="auto">
          <a:xfrm>
            <a:off x="1651000" y="248761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6" name="Line 64"/>
          <p:cNvSpPr>
            <a:spLocks noChangeShapeType="1"/>
          </p:cNvSpPr>
          <p:nvPr/>
        </p:nvSpPr>
        <p:spPr bwMode="auto">
          <a:xfrm flipH="1">
            <a:off x="1670050" y="257810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7" name="Line 65"/>
          <p:cNvSpPr>
            <a:spLocks noChangeShapeType="1"/>
          </p:cNvSpPr>
          <p:nvPr/>
        </p:nvSpPr>
        <p:spPr bwMode="auto">
          <a:xfrm flipH="1">
            <a:off x="1822450" y="257968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18" name="AutoShape 66"/>
          <p:cNvSpPr>
            <a:spLocks noChangeArrowheads="1"/>
          </p:cNvSpPr>
          <p:nvPr/>
        </p:nvSpPr>
        <p:spPr bwMode="auto">
          <a:xfrm>
            <a:off x="2205038" y="339725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419" name="Line 67"/>
          <p:cNvSpPr>
            <a:spLocks noChangeShapeType="1"/>
          </p:cNvSpPr>
          <p:nvPr/>
        </p:nvSpPr>
        <p:spPr bwMode="auto">
          <a:xfrm>
            <a:off x="746125" y="2322513"/>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0" name="Line 68"/>
          <p:cNvSpPr>
            <a:spLocks noChangeShapeType="1"/>
          </p:cNvSpPr>
          <p:nvPr/>
        </p:nvSpPr>
        <p:spPr bwMode="auto">
          <a:xfrm>
            <a:off x="1289050" y="232092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1" name="Rectangle 69"/>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2" name="Line 70"/>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3" name="Line 71"/>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424" name="Line 72"/>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5" name="Line 73"/>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6" name="Rectangle 74"/>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7" name="Line 75"/>
          <p:cNvSpPr>
            <a:spLocks noChangeShapeType="1"/>
          </p:cNvSpPr>
          <p:nvPr/>
        </p:nvSpPr>
        <p:spPr bwMode="auto">
          <a:xfrm rot="5400000" flipH="1">
            <a:off x="3302794" y="2672557"/>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28" name="Line 76"/>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429" name="Line 77"/>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30" name="Rectangle 78"/>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431" name="Group 79"/>
          <p:cNvGrpSpPr>
            <a:grpSpLocks/>
          </p:cNvGrpSpPr>
          <p:nvPr/>
        </p:nvGrpSpPr>
        <p:grpSpPr bwMode="auto">
          <a:xfrm rot="16200000" flipV="1">
            <a:off x="929481" y="3059907"/>
            <a:ext cx="46037" cy="44450"/>
            <a:chOff x="0" y="2"/>
            <a:chExt cx="20000" cy="19996"/>
          </a:xfrm>
        </p:grpSpPr>
        <p:sp>
          <p:nvSpPr>
            <p:cNvPr id="100432" name="Line 8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33" name="Line 8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34" name="Rectangle 82"/>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435" name="Group 83"/>
          <p:cNvGrpSpPr>
            <a:grpSpLocks/>
          </p:cNvGrpSpPr>
          <p:nvPr/>
        </p:nvGrpSpPr>
        <p:grpSpPr bwMode="auto">
          <a:xfrm rot="16200000" flipV="1">
            <a:off x="1059656" y="3063082"/>
            <a:ext cx="46037" cy="38100"/>
            <a:chOff x="0" y="4"/>
            <a:chExt cx="20000" cy="19992"/>
          </a:xfrm>
        </p:grpSpPr>
        <p:sp>
          <p:nvSpPr>
            <p:cNvPr id="100436" name="Line 8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37" name="Line 8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38" name="Line 86"/>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39" name="Line 87"/>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440" name="Group 88"/>
          <p:cNvGrpSpPr>
            <a:grpSpLocks/>
          </p:cNvGrpSpPr>
          <p:nvPr/>
        </p:nvGrpSpPr>
        <p:grpSpPr bwMode="auto">
          <a:xfrm flipH="1">
            <a:off x="1222375" y="2730500"/>
            <a:ext cx="196850" cy="392113"/>
            <a:chOff x="616" y="2283"/>
            <a:chExt cx="144" cy="276"/>
          </a:xfrm>
        </p:grpSpPr>
        <p:sp>
          <p:nvSpPr>
            <p:cNvPr id="100441" name="Line 8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42" name="Line 9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43" name="Line 9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44" name="Oval 9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445" name="Group 93"/>
          <p:cNvGrpSpPr>
            <a:grpSpLocks/>
          </p:cNvGrpSpPr>
          <p:nvPr/>
        </p:nvGrpSpPr>
        <p:grpSpPr bwMode="auto">
          <a:xfrm>
            <a:off x="746125" y="2998788"/>
            <a:ext cx="39688" cy="34925"/>
            <a:chOff x="1" y="0"/>
            <a:chExt cx="19999" cy="20000"/>
          </a:xfrm>
        </p:grpSpPr>
        <p:sp>
          <p:nvSpPr>
            <p:cNvPr id="100446" name="Line 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47" name="Line 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448" name="Group 96"/>
          <p:cNvGrpSpPr>
            <a:grpSpLocks/>
          </p:cNvGrpSpPr>
          <p:nvPr/>
        </p:nvGrpSpPr>
        <p:grpSpPr bwMode="auto">
          <a:xfrm>
            <a:off x="692150" y="2998788"/>
            <a:ext cx="39688" cy="34925"/>
            <a:chOff x="1" y="0"/>
            <a:chExt cx="19999" cy="20000"/>
          </a:xfrm>
        </p:grpSpPr>
        <p:sp>
          <p:nvSpPr>
            <p:cNvPr id="100449" name="Line 9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0" name="Line 9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51" name="Line 99"/>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2" name="Line 100"/>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3" name="Line 101"/>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4" name="Line 102"/>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5" name="Line 103"/>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6" name="Line 104"/>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7" name="Line 10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8" name="Oval 106"/>
          <p:cNvSpPr>
            <a:spLocks noChangeArrowheads="1"/>
          </p:cNvSpPr>
          <p:nvPr/>
        </p:nvSpPr>
        <p:spPr bwMode="auto">
          <a:xfrm>
            <a:off x="2238375" y="324802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59" name="Line 10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0" name="Line 10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1" name="Line 10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2" name="Line 11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3" name="Rectangle 111"/>
          <p:cNvSpPr>
            <a:spLocks noChangeArrowheads="1"/>
          </p:cNvSpPr>
          <p:nvPr/>
        </p:nvSpPr>
        <p:spPr bwMode="auto">
          <a:xfrm>
            <a:off x="2165350" y="3759200"/>
            <a:ext cx="1155700" cy="35560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464" name="Group 112"/>
          <p:cNvGrpSpPr>
            <a:grpSpLocks/>
          </p:cNvGrpSpPr>
          <p:nvPr/>
        </p:nvGrpSpPr>
        <p:grpSpPr bwMode="auto">
          <a:xfrm>
            <a:off x="2032000" y="3759200"/>
            <a:ext cx="1143000" cy="355600"/>
            <a:chOff x="0" y="0"/>
            <a:chExt cx="20000" cy="20000"/>
          </a:xfrm>
        </p:grpSpPr>
        <p:sp>
          <p:nvSpPr>
            <p:cNvPr id="100465" name="Rectangle 113"/>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6" name="Rectangle 114"/>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467" name="Group 115"/>
          <p:cNvGrpSpPr>
            <a:grpSpLocks/>
          </p:cNvGrpSpPr>
          <p:nvPr/>
        </p:nvGrpSpPr>
        <p:grpSpPr bwMode="auto">
          <a:xfrm>
            <a:off x="1933575" y="3759200"/>
            <a:ext cx="1292225" cy="355600"/>
            <a:chOff x="1008" y="956"/>
            <a:chExt cx="907" cy="250"/>
          </a:xfrm>
        </p:grpSpPr>
        <p:sp>
          <p:nvSpPr>
            <p:cNvPr id="100468" name="Rectangle 116"/>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69" name="Rectangle 117"/>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70" name="Rectangle 118"/>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1" name="Line 119"/>
          <p:cNvSpPr>
            <a:spLocks noChangeShapeType="1"/>
          </p:cNvSpPr>
          <p:nvPr/>
        </p:nvSpPr>
        <p:spPr bwMode="auto">
          <a:xfrm flipV="1">
            <a:off x="2128838" y="4792663"/>
            <a:ext cx="74612"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2" name="Line 120"/>
          <p:cNvSpPr>
            <a:spLocks noChangeShapeType="1"/>
          </p:cNvSpPr>
          <p:nvPr/>
        </p:nvSpPr>
        <p:spPr bwMode="auto">
          <a:xfrm flipH="1">
            <a:off x="1981200" y="4792663"/>
            <a:ext cx="76200"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3" name="Line 121"/>
          <p:cNvSpPr>
            <a:spLocks noChangeShapeType="1"/>
          </p:cNvSpPr>
          <p:nvPr/>
        </p:nvSpPr>
        <p:spPr bwMode="auto">
          <a:xfrm flipV="1">
            <a:off x="2465388" y="5059363"/>
            <a:ext cx="1587"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4" name="Line 122"/>
          <p:cNvSpPr>
            <a:spLocks noChangeShapeType="1"/>
          </p:cNvSpPr>
          <p:nvPr/>
        </p:nvSpPr>
        <p:spPr bwMode="auto">
          <a:xfrm>
            <a:off x="2425700"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5" name="Rectangle 123"/>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6" name="Line 124"/>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7" name="Line 125"/>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8" name="Rectangle 126"/>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79" name="Rectangle 127"/>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0" name="Line 128"/>
          <p:cNvSpPr>
            <a:spLocks noChangeShapeType="1"/>
          </p:cNvSpPr>
          <p:nvPr/>
        </p:nvSpPr>
        <p:spPr bwMode="auto">
          <a:xfrm flipH="1" flipV="1">
            <a:off x="2352675"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481" name="Group 129"/>
          <p:cNvGrpSpPr>
            <a:grpSpLocks/>
          </p:cNvGrpSpPr>
          <p:nvPr/>
        </p:nvGrpSpPr>
        <p:grpSpPr bwMode="auto">
          <a:xfrm>
            <a:off x="2133600" y="5141913"/>
            <a:ext cx="147638" cy="661987"/>
            <a:chOff x="1" y="-176"/>
            <a:chExt cx="19999" cy="20196"/>
          </a:xfrm>
        </p:grpSpPr>
        <p:grpSp>
          <p:nvGrpSpPr>
            <p:cNvPr id="100482" name="Group 130"/>
            <p:cNvGrpSpPr>
              <a:grpSpLocks/>
            </p:cNvGrpSpPr>
            <p:nvPr/>
          </p:nvGrpSpPr>
          <p:grpSpPr bwMode="auto">
            <a:xfrm>
              <a:off x="3713" y="17968"/>
              <a:ext cx="11736" cy="2052"/>
              <a:chOff x="0" y="0"/>
              <a:chExt cx="20000" cy="20216"/>
            </a:xfrm>
          </p:grpSpPr>
          <p:sp>
            <p:nvSpPr>
              <p:cNvPr id="100483" name="Line 13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4" name="Line 13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5" name="Line 13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86" name="Rectangle 13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7" name="Line 13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8" name="Line 13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89" name="Line 13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0" name="Line 13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491" name="Group 139"/>
          <p:cNvGrpSpPr>
            <a:grpSpLocks/>
          </p:cNvGrpSpPr>
          <p:nvPr/>
        </p:nvGrpSpPr>
        <p:grpSpPr bwMode="auto">
          <a:xfrm>
            <a:off x="2419350" y="5143500"/>
            <a:ext cx="147638" cy="660400"/>
            <a:chOff x="1" y="-176"/>
            <a:chExt cx="19997" cy="20196"/>
          </a:xfrm>
        </p:grpSpPr>
        <p:grpSp>
          <p:nvGrpSpPr>
            <p:cNvPr id="100492" name="Group 140"/>
            <p:cNvGrpSpPr>
              <a:grpSpLocks/>
            </p:cNvGrpSpPr>
            <p:nvPr/>
          </p:nvGrpSpPr>
          <p:grpSpPr bwMode="auto">
            <a:xfrm>
              <a:off x="3713" y="17968"/>
              <a:ext cx="11615" cy="2052"/>
              <a:chOff x="0" y="0"/>
              <a:chExt cx="19998" cy="20216"/>
            </a:xfrm>
          </p:grpSpPr>
          <p:sp>
            <p:nvSpPr>
              <p:cNvPr id="100493" name="Line 14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4" name="Line 14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5" name="Line 14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496" name="Rectangle 14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7" name="Line 14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8" name="Line 14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499" name="Line 14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0" name="Line 14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01" name="Line 149"/>
          <p:cNvSpPr>
            <a:spLocks noChangeShapeType="1"/>
          </p:cNvSpPr>
          <p:nvPr/>
        </p:nvSpPr>
        <p:spPr bwMode="auto">
          <a:xfrm flipV="1">
            <a:off x="2393950"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2" name="Line 150"/>
          <p:cNvSpPr>
            <a:spLocks noChangeShapeType="1"/>
          </p:cNvSpPr>
          <p:nvPr/>
        </p:nvSpPr>
        <p:spPr bwMode="auto">
          <a:xfrm>
            <a:off x="1374775" y="4262438"/>
            <a:ext cx="635000" cy="1111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3" name="Line 151"/>
          <p:cNvSpPr>
            <a:spLocks noChangeShapeType="1"/>
          </p:cNvSpPr>
          <p:nvPr/>
        </p:nvSpPr>
        <p:spPr bwMode="auto">
          <a:xfrm>
            <a:off x="1516063" y="4889500"/>
            <a:ext cx="2095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4" name="Line 152"/>
          <p:cNvSpPr>
            <a:spLocks noChangeShapeType="1"/>
          </p:cNvSpPr>
          <p:nvPr/>
        </p:nvSpPr>
        <p:spPr bwMode="auto">
          <a:xfrm flipH="1" flipV="1">
            <a:off x="2017713"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5" name="AutoShape 153"/>
          <p:cNvSpPr>
            <a:spLocks noChangeArrowheads="1"/>
          </p:cNvSpPr>
          <p:nvPr/>
        </p:nvSpPr>
        <p:spPr bwMode="auto">
          <a:xfrm rot="-5400000">
            <a:off x="2811462" y="4926013"/>
            <a:ext cx="125413" cy="84138"/>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506" name="AutoShape 154"/>
          <p:cNvSpPr>
            <a:spLocks noChangeArrowheads="1"/>
          </p:cNvSpPr>
          <p:nvPr/>
        </p:nvSpPr>
        <p:spPr bwMode="auto">
          <a:xfrm rot="5400000" flipH="1">
            <a:off x="1761332" y="486171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0507" name="Group 155"/>
          <p:cNvGrpSpPr>
            <a:grpSpLocks/>
          </p:cNvGrpSpPr>
          <p:nvPr/>
        </p:nvGrpSpPr>
        <p:grpSpPr bwMode="auto">
          <a:xfrm>
            <a:off x="1824038" y="5099050"/>
            <a:ext cx="52387" cy="47625"/>
            <a:chOff x="1" y="0"/>
            <a:chExt cx="19999" cy="20000"/>
          </a:xfrm>
        </p:grpSpPr>
        <p:sp>
          <p:nvSpPr>
            <p:cNvPr id="100508" name="Line 1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09" name="Line 1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10" name="Group 158"/>
          <p:cNvGrpSpPr>
            <a:grpSpLocks/>
          </p:cNvGrpSpPr>
          <p:nvPr/>
        </p:nvGrpSpPr>
        <p:grpSpPr bwMode="auto">
          <a:xfrm>
            <a:off x="1752600" y="5099050"/>
            <a:ext cx="52388" cy="47625"/>
            <a:chOff x="1" y="0"/>
            <a:chExt cx="19999" cy="20000"/>
          </a:xfrm>
        </p:grpSpPr>
        <p:sp>
          <p:nvSpPr>
            <p:cNvPr id="100511" name="Line 159"/>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2" name="Line 160"/>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13" name="Line 161"/>
          <p:cNvSpPr>
            <a:spLocks noChangeShapeType="1"/>
          </p:cNvSpPr>
          <p:nvPr/>
        </p:nvSpPr>
        <p:spPr bwMode="auto">
          <a:xfrm flipH="1">
            <a:off x="1804988" y="5140325"/>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4" name="Line 162"/>
          <p:cNvSpPr>
            <a:spLocks noChangeShapeType="1"/>
          </p:cNvSpPr>
          <p:nvPr/>
        </p:nvSpPr>
        <p:spPr bwMode="auto">
          <a:xfrm>
            <a:off x="1722438" y="5059363"/>
            <a:ext cx="0" cy="920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5" name="Line 163"/>
          <p:cNvSpPr>
            <a:spLocks noChangeShapeType="1"/>
          </p:cNvSpPr>
          <p:nvPr/>
        </p:nvSpPr>
        <p:spPr bwMode="auto">
          <a:xfrm>
            <a:off x="1855788" y="5148263"/>
            <a:ext cx="0" cy="904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6" name="Line 164"/>
          <p:cNvSpPr>
            <a:spLocks noChangeShapeType="1"/>
          </p:cNvSpPr>
          <p:nvPr/>
        </p:nvSpPr>
        <p:spPr bwMode="auto">
          <a:xfrm>
            <a:off x="1711325" y="5046663"/>
            <a:ext cx="193675"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7" name="Line 165"/>
          <p:cNvSpPr>
            <a:spLocks noChangeShapeType="1"/>
          </p:cNvSpPr>
          <p:nvPr/>
        </p:nvSpPr>
        <p:spPr bwMode="auto">
          <a:xfrm flipH="1">
            <a:off x="1730375" y="5137150"/>
            <a:ext cx="20638"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8" name="Line 166"/>
          <p:cNvSpPr>
            <a:spLocks noChangeShapeType="1"/>
          </p:cNvSpPr>
          <p:nvPr/>
        </p:nvSpPr>
        <p:spPr bwMode="auto">
          <a:xfrm flipH="1">
            <a:off x="1882775" y="5138738"/>
            <a:ext cx="20638"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19" name="AutoShape 167"/>
          <p:cNvSpPr>
            <a:spLocks noChangeArrowheads="1"/>
          </p:cNvSpPr>
          <p:nvPr/>
        </p:nvSpPr>
        <p:spPr bwMode="auto">
          <a:xfrm>
            <a:off x="2268538" y="59563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520" name="Rectangle 168"/>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21" name="Group 169"/>
          <p:cNvGrpSpPr>
            <a:grpSpLocks/>
          </p:cNvGrpSpPr>
          <p:nvPr/>
        </p:nvGrpSpPr>
        <p:grpSpPr bwMode="auto">
          <a:xfrm rot="16200000" flipV="1">
            <a:off x="973931" y="5618957"/>
            <a:ext cx="46037" cy="44450"/>
            <a:chOff x="0" y="2"/>
            <a:chExt cx="20000" cy="19996"/>
          </a:xfrm>
        </p:grpSpPr>
        <p:sp>
          <p:nvSpPr>
            <p:cNvPr id="100522" name="Line 170"/>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23" name="Line 171"/>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24" name="Rectangle 172"/>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25" name="Group 173"/>
          <p:cNvGrpSpPr>
            <a:grpSpLocks/>
          </p:cNvGrpSpPr>
          <p:nvPr/>
        </p:nvGrpSpPr>
        <p:grpSpPr bwMode="auto">
          <a:xfrm rot="16200000" flipV="1">
            <a:off x="1104106" y="5622132"/>
            <a:ext cx="46037" cy="38100"/>
            <a:chOff x="0" y="4"/>
            <a:chExt cx="20000" cy="19992"/>
          </a:xfrm>
        </p:grpSpPr>
        <p:sp>
          <p:nvSpPr>
            <p:cNvPr id="100526" name="Line 174"/>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27" name="Line 175"/>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28" name="Line 176"/>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29" name="Line 177"/>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30" name="Group 178"/>
          <p:cNvGrpSpPr>
            <a:grpSpLocks/>
          </p:cNvGrpSpPr>
          <p:nvPr/>
        </p:nvGrpSpPr>
        <p:grpSpPr bwMode="auto">
          <a:xfrm flipH="1">
            <a:off x="1266825" y="5289550"/>
            <a:ext cx="196850" cy="392113"/>
            <a:chOff x="616" y="2283"/>
            <a:chExt cx="144" cy="276"/>
          </a:xfrm>
        </p:grpSpPr>
        <p:sp>
          <p:nvSpPr>
            <p:cNvPr id="100531" name="Line 179"/>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32" name="Line 180"/>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33" name="Line 181"/>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34" name="Oval 182"/>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35" name="Group 183"/>
          <p:cNvGrpSpPr>
            <a:grpSpLocks/>
          </p:cNvGrpSpPr>
          <p:nvPr/>
        </p:nvGrpSpPr>
        <p:grpSpPr bwMode="auto">
          <a:xfrm>
            <a:off x="790575" y="5557838"/>
            <a:ext cx="39688" cy="34925"/>
            <a:chOff x="1" y="0"/>
            <a:chExt cx="19999" cy="20000"/>
          </a:xfrm>
        </p:grpSpPr>
        <p:sp>
          <p:nvSpPr>
            <p:cNvPr id="100536" name="Line 18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37" name="Line 18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38" name="Group 186"/>
          <p:cNvGrpSpPr>
            <a:grpSpLocks/>
          </p:cNvGrpSpPr>
          <p:nvPr/>
        </p:nvGrpSpPr>
        <p:grpSpPr bwMode="auto">
          <a:xfrm>
            <a:off x="736600" y="5557838"/>
            <a:ext cx="39688" cy="34925"/>
            <a:chOff x="1" y="0"/>
            <a:chExt cx="19999" cy="20000"/>
          </a:xfrm>
        </p:grpSpPr>
        <p:sp>
          <p:nvSpPr>
            <p:cNvPr id="100539" name="Line 18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0" name="Line 18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41" name="Line 189"/>
          <p:cNvSpPr>
            <a:spLocks noChangeShapeType="1"/>
          </p:cNvSpPr>
          <p:nvPr/>
        </p:nvSpPr>
        <p:spPr bwMode="auto">
          <a:xfrm flipH="1">
            <a:off x="776288" y="558800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2" name="Line 190"/>
          <p:cNvSpPr>
            <a:spLocks noChangeShapeType="1"/>
          </p:cNvSpPr>
          <p:nvPr/>
        </p:nvSpPr>
        <p:spPr bwMode="auto">
          <a:xfrm>
            <a:off x="714375" y="552767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3" name="Line 191"/>
          <p:cNvSpPr>
            <a:spLocks noChangeShapeType="1"/>
          </p:cNvSpPr>
          <p:nvPr/>
        </p:nvSpPr>
        <p:spPr bwMode="auto">
          <a:xfrm>
            <a:off x="808038" y="559435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4" name="Line 192"/>
          <p:cNvSpPr>
            <a:spLocks noChangeShapeType="1"/>
          </p:cNvSpPr>
          <p:nvPr/>
        </p:nvSpPr>
        <p:spPr bwMode="auto">
          <a:xfrm>
            <a:off x="706438" y="551815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5" name="Line 193"/>
          <p:cNvSpPr>
            <a:spLocks noChangeShapeType="1"/>
          </p:cNvSpPr>
          <p:nvPr/>
        </p:nvSpPr>
        <p:spPr bwMode="auto">
          <a:xfrm flipH="1">
            <a:off x="720725" y="558641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6" name="Line 194"/>
          <p:cNvSpPr>
            <a:spLocks noChangeShapeType="1"/>
          </p:cNvSpPr>
          <p:nvPr/>
        </p:nvSpPr>
        <p:spPr bwMode="auto">
          <a:xfrm flipH="1">
            <a:off x="833438" y="558800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7" name="Line 195"/>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8" name="Oval 196"/>
          <p:cNvSpPr>
            <a:spLocks noChangeArrowheads="1"/>
          </p:cNvSpPr>
          <p:nvPr/>
        </p:nvSpPr>
        <p:spPr bwMode="auto">
          <a:xfrm>
            <a:off x="2303463" y="580707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49" name="Line 197"/>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0" name="Line 198"/>
          <p:cNvSpPr>
            <a:spLocks noChangeShapeType="1"/>
          </p:cNvSpPr>
          <p:nvPr/>
        </p:nvSpPr>
        <p:spPr bwMode="auto">
          <a:xfrm rot="16200000" flipH="1">
            <a:off x="3561557" y="4780756"/>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1" name="Line 199"/>
          <p:cNvSpPr>
            <a:spLocks noChangeShapeType="1"/>
          </p:cNvSpPr>
          <p:nvPr/>
        </p:nvSpPr>
        <p:spPr bwMode="auto">
          <a:xfrm flipH="1" flipV="1">
            <a:off x="3332163" y="5441950"/>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2" name="Rectangle 200"/>
          <p:cNvSpPr>
            <a:spLocks noChangeArrowheads="1"/>
          </p:cNvSpPr>
          <p:nvPr/>
        </p:nvSpPr>
        <p:spPr bwMode="auto">
          <a:xfrm flipH="1">
            <a:off x="3190875" y="4821238"/>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3" name="Line 201"/>
          <p:cNvSpPr>
            <a:spLocks noChangeShapeType="1"/>
          </p:cNvSpPr>
          <p:nvPr/>
        </p:nvSpPr>
        <p:spPr bwMode="auto">
          <a:xfrm rot="10800000" flipH="1">
            <a:off x="3192463" y="4879975"/>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4" name="Rectangle 202"/>
          <p:cNvSpPr>
            <a:spLocks noChangeArrowheads="1"/>
          </p:cNvSpPr>
          <p:nvPr/>
        </p:nvSpPr>
        <p:spPr bwMode="auto">
          <a:xfrm flipH="1">
            <a:off x="3190875" y="5076825"/>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55" name="Group 203"/>
          <p:cNvGrpSpPr>
            <a:grpSpLocks/>
          </p:cNvGrpSpPr>
          <p:nvPr/>
        </p:nvGrpSpPr>
        <p:grpSpPr bwMode="auto">
          <a:xfrm flipH="1">
            <a:off x="3398838" y="5097463"/>
            <a:ext cx="71437" cy="68262"/>
            <a:chOff x="3913" y="2593"/>
            <a:chExt cx="155" cy="151"/>
          </a:xfrm>
        </p:grpSpPr>
        <p:sp>
          <p:nvSpPr>
            <p:cNvPr id="100556" name="Line 20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57" name="Line 20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58" name="Group 206"/>
          <p:cNvGrpSpPr>
            <a:grpSpLocks/>
          </p:cNvGrpSpPr>
          <p:nvPr/>
        </p:nvGrpSpPr>
        <p:grpSpPr bwMode="auto">
          <a:xfrm flipH="1">
            <a:off x="3403600" y="4989513"/>
            <a:ext cx="69850" cy="69850"/>
            <a:chOff x="3913" y="2593"/>
            <a:chExt cx="155" cy="151"/>
          </a:xfrm>
        </p:grpSpPr>
        <p:sp>
          <p:nvSpPr>
            <p:cNvPr id="100559" name="Line 207"/>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0" name="Line 208"/>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61" name="Line 209"/>
          <p:cNvSpPr>
            <a:spLocks noChangeShapeType="1"/>
          </p:cNvSpPr>
          <p:nvPr/>
        </p:nvSpPr>
        <p:spPr bwMode="auto">
          <a:xfrm flipH="1" flipV="1">
            <a:off x="3190875" y="5199063"/>
            <a:ext cx="273050" cy="82550"/>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3" name="Rectangle 211"/>
          <p:cNvSpPr>
            <a:spLocks noChangeArrowheads="1"/>
          </p:cNvSpPr>
          <p:nvPr/>
        </p:nvSpPr>
        <p:spPr bwMode="auto">
          <a:xfrm rot="-10800000">
            <a:off x="3251200" y="5335588"/>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4" name="Line 212"/>
          <p:cNvSpPr>
            <a:spLocks noChangeShapeType="1"/>
          </p:cNvSpPr>
          <p:nvPr/>
        </p:nvSpPr>
        <p:spPr bwMode="auto">
          <a:xfrm flipV="1">
            <a:off x="3557588" y="5021263"/>
            <a:ext cx="3175" cy="8334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5" name="Line 213"/>
          <p:cNvSpPr>
            <a:spLocks noChangeShapeType="1"/>
          </p:cNvSpPr>
          <p:nvPr/>
        </p:nvSpPr>
        <p:spPr bwMode="auto">
          <a:xfrm>
            <a:off x="3489325" y="502443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6" name="Oval 214"/>
          <p:cNvSpPr>
            <a:spLocks noChangeArrowheads="1"/>
          </p:cNvSpPr>
          <p:nvPr/>
        </p:nvSpPr>
        <p:spPr bwMode="auto">
          <a:xfrm flipH="1">
            <a:off x="3543300" y="5559425"/>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7" name="AutoShape 215"/>
          <p:cNvSpPr>
            <a:spLocks noChangeArrowheads="1"/>
          </p:cNvSpPr>
          <p:nvPr/>
        </p:nvSpPr>
        <p:spPr bwMode="auto">
          <a:xfrm>
            <a:off x="3286125" y="5360988"/>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568" name="Line 216"/>
          <p:cNvSpPr>
            <a:spLocks noChangeShapeType="1"/>
          </p:cNvSpPr>
          <p:nvPr/>
        </p:nvSpPr>
        <p:spPr bwMode="auto">
          <a:xfrm>
            <a:off x="3321050" y="5572125"/>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69" name="Line 217"/>
          <p:cNvSpPr>
            <a:spLocks noChangeShapeType="1"/>
          </p:cNvSpPr>
          <p:nvPr/>
        </p:nvSpPr>
        <p:spPr bwMode="auto">
          <a:xfrm rot="5400000">
            <a:off x="1145382" y="4715669"/>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0" name="Line 218"/>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1" name="Rectangle 219"/>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2" name="Line 220"/>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3" name="Rectangle 221"/>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74" name="Group 222"/>
          <p:cNvGrpSpPr>
            <a:grpSpLocks/>
          </p:cNvGrpSpPr>
          <p:nvPr/>
        </p:nvGrpSpPr>
        <p:grpSpPr bwMode="auto">
          <a:xfrm>
            <a:off x="1236663" y="4783138"/>
            <a:ext cx="71437" cy="68262"/>
            <a:chOff x="3913" y="2593"/>
            <a:chExt cx="155" cy="151"/>
          </a:xfrm>
        </p:grpSpPr>
        <p:sp>
          <p:nvSpPr>
            <p:cNvPr id="100575" name="Line 22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6" name="Line 22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77" name="Group 225"/>
          <p:cNvGrpSpPr>
            <a:grpSpLocks/>
          </p:cNvGrpSpPr>
          <p:nvPr/>
        </p:nvGrpSpPr>
        <p:grpSpPr bwMode="auto">
          <a:xfrm>
            <a:off x="1233488" y="4675188"/>
            <a:ext cx="69850" cy="69850"/>
            <a:chOff x="3913" y="2593"/>
            <a:chExt cx="155" cy="151"/>
          </a:xfrm>
        </p:grpSpPr>
        <p:sp>
          <p:nvSpPr>
            <p:cNvPr id="100578" name="Line 226"/>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79" name="Line 227"/>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80" name="Line 228"/>
          <p:cNvSpPr>
            <a:spLocks noChangeShapeType="1"/>
          </p:cNvSpPr>
          <p:nvPr/>
        </p:nvSpPr>
        <p:spPr bwMode="auto">
          <a:xfrm flipV="1">
            <a:off x="1243013" y="4884738"/>
            <a:ext cx="273050" cy="82550"/>
          </a:xfrm>
          <a:prstGeom prst="line">
            <a:avLst/>
          </a:prstGeom>
          <a:noFill/>
          <a:ln w="25400">
            <a:solidFill>
              <a:srgbClr val="FF99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1" name="Rectangle 229"/>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2" name="Rectangle 230"/>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3" name="Line 231"/>
          <p:cNvSpPr>
            <a:spLocks noChangeShapeType="1"/>
          </p:cNvSpPr>
          <p:nvPr/>
        </p:nvSpPr>
        <p:spPr bwMode="auto">
          <a:xfrm flipH="1" flipV="1">
            <a:off x="1147763" y="4965700"/>
            <a:ext cx="1587" cy="4730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4" name="Line 232"/>
          <p:cNvSpPr>
            <a:spLocks noChangeShapeType="1"/>
          </p:cNvSpPr>
          <p:nvPr/>
        </p:nvSpPr>
        <p:spPr bwMode="auto">
          <a:xfrm flipH="1">
            <a:off x="1144588" y="4970463"/>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5" name="Oval 233"/>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6" name="AutoShape 234"/>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587" name="AutoShape 235"/>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588" name="Line 236"/>
          <p:cNvSpPr>
            <a:spLocks noChangeShapeType="1"/>
          </p:cNvSpPr>
          <p:nvPr/>
        </p:nvSpPr>
        <p:spPr bwMode="auto">
          <a:xfrm flipV="1">
            <a:off x="1379538" y="4262438"/>
            <a:ext cx="0" cy="1174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89" name="Line 237"/>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90" name="Line 238"/>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91" name="Line 239"/>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92" name="Rectangle 240"/>
          <p:cNvSpPr>
            <a:spLocks noChangeArrowheads="1"/>
          </p:cNvSpPr>
          <p:nvPr/>
        </p:nvSpPr>
        <p:spPr bwMode="auto">
          <a:xfrm>
            <a:off x="6245225" y="1525588"/>
            <a:ext cx="1631950" cy="5016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593" name="Group 241"/>
          <p:cNvGrpSpPr>
            <a:grpSpLocks/>
          </p:cNvGrpSpPr>
          <p:nvPr/>
        </p:nvGrpSpPr>
        <p:grpSpPr bwMode="auto">
          <a:xfrm>
            <a:off x="5991225" y="1525588"/>
            <a:ext cx="1731963" cy="501650"/>
            <a:chOff x="0" y="0"/>
            <a:chExt cx="20000" cy="20000"/>
          </a:xfrm>
        </p:grpSpPr>
        <p:sp>
          <p:nvSpPr>
            <p:cNvPr id="100594" name="Rectangle 242"/>
            <p:cNvSpPr>
              <a:spLocks noChangeArrowheads="1"/>
            </p:cNvSpPr>
            <p:nvPr/>
          </p:nvSpPr>
          <p:spPr bwMode="auto">
            <a:xfrm>
              <a:off x="0" y="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95" name="Rectangle 243"/>
            <p:cNvSpPr>
              <a:spLocks noChangeArrowheads="1"/>
            </p:cNvSpPr>
            <p:nvPr/>
          </p:nvSpPr>
          <p:spPr bwMode="auto">
            <a:xfrm>
              <a:off x="0" y="11990"/>
              <a:ext cx="20000" cy="801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596" name="Group 244"/>
          <p:cNvGrpSpPr>
            <a:grpSpLocks/>
          </p:cNvGrpSpPr>
          <p:nvPr/>
        </p:nvGrpSpPr>
        <p:grpSpPr bwMode="auto">
          <a:xfrm>
            <a:off x="5946775" y="1525588"/>
            <a:ext cx="1825625" cy="501650"/>
            <a:chOff x="1008" y="956"/>
            <a:chExt cx="907" cy="250"/>
          </a:xfrm>
        </p:grpSpPr>
        <p:sp>
          <p:nvSpPr>
            <p:cNvPr id="100597" name="Rectangle 245"/>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598" name="Rectangle 246"/>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599" name="Rectangle 247"/>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0" name="Line 248"/>
          <p:cNvSpPr>
            <a:spLocks noChangeShapeType="1"/>
          </p:cNvSpPr>
          <p:nvPr/>
        </p:nvSpPr>
        <p:spPr bwMode="auto">
          <a:xfrm flipV="1">
            <a:off x="6165850" y="2986088"/>
            <a:ext cx="106363"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1" name="Line 249"/>
          <p:cNvSpPr>
            <a:spLocks noChangeShapeType="1"/>
          </p:cNvSpPr>
          <p:nvPr/>
        </p:nvSpPr>
        <p:spPr bwMode="auto">
          <a:xfrm flipH="1">
            <a:off x="5957888" y="2986088"/>
            <a:ext cx="107950"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2" name="Line 250"/>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3" name="Line 251"/>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4" name="Rectangle 252"/>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5" name="Line 253"/>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6" name="Line 254"/>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7" name="Line 255"/>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8" name="Line 256"/>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09" name="Rectangle 257"/>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10" name="Rectangle 258"/>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11" name="Line 259"/>
          <p:cNvSpPr>
            <a:spLocks noChangeShapeType="1"/>
          </p:cNvSpPr>
          <p:nvPr/>
        </p:nvSpPr>
        <p:spPr bwMode="auto">
          <a:xfrm flipV="1">
            <a:off x="4087813" y="2252663"/>
            <a:ext cx="1903412" cy="11112"/>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12" name="Line 260"/>
          <p:cNvSpPr>
            <a:spLocks noChangeShapeType="1"/>
          </p:cNvSpPr>
          <p:nvPr/>
        </p:nvSpPr>
        <p:spPr bwMode="auto">
          <a:xfrm>
            <a:off x="5424488" y="3135313"/>
            <a:ext cx="1873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13" name="AutoShape 261"/>
          <p:cNvSpPr>
            <a:spLocks noChangeArrowheads="1"/>
          </p:cNvSpPr>
          <p:nvPr/>
        </p:nvSpPr>
        <p:spPr bwMode="auto">
          <a:xfrm rot="-5400000">
            <a:off x="7131051" y="3173412"/>
            <a:ext cx="176212" cy="119063"/>
          </a:xfrm>
          <a:prstGeom prst="triangle">
            <a:avLst>
              <a:gd name="adj" fmla="val 50000"/>
            </a:avLst>
          </a:prstGeom>
          <a:noFill/>
          <a:ln w="25400">
            <a:solidFill>
              <a:srgbClr val="0000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14" name="AutoShape 262"/>
          <p:cNvSpPr>
            <a:spLocks noChangeArrowheads="1"/>
          </p:cNvSpPr>
          <p:nvPr/>
        </p:nvSpPr>
        <p:spPr bwMode="auto">
          <a:xfrm rot="5400000" flipH="1">
            <a:off x="5646738" y="3082925"/>
            <a:ext cx="177800" cy="117475"/>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0615" name="Group 263"/>
          <p:cNvGrpSpPr>
            <a:grpSpLocks/>
          </p:cNvGrpSpPr>
          <p:nvPr/>
        </p:nvGrpSpPr>
        <p:grpSpPr bwMode="auto">
          <a:xfrm>
            <a:off x="5735638" y="3419475"/>
            <a:ext cx="74612" cy="66675"/>
            <a:chOff x="1" y="0"/>
            <a:chExt cx="19999" cy="20000"/>
          </a:xfrm>
        </p:grpSpPr>
        <p:sp>
          <p:nvSpPr>
            <p:cNvPr id="100616" name="Line 26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17" name="Line 26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618" name="Group 266"/>
          <p:cNvGrpSpPr>
            <a:grpSpLocks/>
          </p:cNvGrpSpPr>
          <p:nvPr/>
        </p:nvGrpSpPr>
        <p:grpSpPr bwMode="auto">
          <a:xfrm>
            <a:off x="5635625" y="3419475"/>
            <a:ext cx="73025" cy="66675"/>
            <a:chOff x="1" y="0"/>
            <a:chExt cx="19999" cy="20000"/>
          </a:xfrm>
        </p:grpSpPr>
        <p:sp>
          <p:nvSpPr>
            <p:cNvPr id="100619" name="Line 26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0" name="Line 26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621" name="Line 269"/>
          <p:cNvSpPr>
            <a:spLocks noChangeShapeType="1"/>
          </p:cNvSpPr>
          <p:nvPr/>
        </p:nvSpPr>
        <p:spPr bwMode="auto">
          <a:xfrm flipH="1">
            <a:off x="5708650" y="3478213"/>
            <a:ext cx="3016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2" name="Line 270"/>
          <p:cNvSpPr>
            <a:spLocks noChangeShapeType="1"/>
          </p:cNvSpPr>
          <p:nvPr/>
        </p:nvSpPr>
        <p:spPr bwMode="auto">
          <a:xfrm>
            <a:off x="5592763" y="3362325"/>
            <a:ext cx="0" cy="1317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3" name="Line 271"/>
          <p:cNvSpPr>
            <a:spLocks noChangeShapeType="1"/>
          </p:cNvSpPr>
          <p:nvPr/>
        </p:nvSpPr>
        <p:spPr bwMode="auto">
          <a:xfrm>
            <a:off x="5778500" y="3487738"/>
            <a:ext cx="0" cy="128587"/>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4" name="Line 272"/>
          <p:cNvSpPr>
            <a:spLocks noChangeShapeType="1"/>
          </p:cNvSpPr>
          <p:nvPr/>
        </p:nvSpPr>
        <p:spPr bwMode="auto">
          <a:xfrm>
            <a:off x="5576888" y="3344863"/>
            <a:ext cx="273050" cy="158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5" name="Line 273"/>
          <p:cNvSpPr>
            <a:spLocks noChangeShapeType="1"/>
          </p:cNvSpPr>
          <p:nvPr/>
        </p:nvSpPr>
        <p:spPr bwMode="auto">
          <a:xfrm flipH="1">
            <a:off x="5602288" y="3473450"/>
            <a:ext cx="30162"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6" name="Line 274"/>
          <p:cNvSpPr>
            <a:spLocks noChangeShapeType="1"/>
          </p:cNvSpPr>
          <p:nvPr/>
        </p:nvSpPr>
        <p:spPr bwMode="auto">
          <a:xfrm flipH="1">
            <a:off x="5818188" y="3475038"/>
            <a:ext cx="30162" cy="31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27" name="Rectangle 275"/>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628" name="Group 276"/>
          <p:cNvGrpSpPr>
            <a:grpSpLocks/>
          </p:cNvGrpSpPr>
          <p:nvPr/>
        </p:nvGrpSpPr>
        <p:grpSpPr bwMode="auto">
          <a:xfrm rot="16200000" flipV="1">
            <a:off x="4559300" y="4152901"/>
            <a:ext cx="65087" cy="61912"/>
            <a:chOff x="0" y="2"/>
            <a:chExt cx="20000" cy="19996"/>
          </a:xfrm>
        </p:grpSpPr>
        <p:sp>
          <p:nvSpPr>
            <p:cNvPr id="100629" name="Line 277"/>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30" name="Line 278"/>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631" name="Rectangle 279"/>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632" name="Group 280"/>
          <p:cNvGrpSpPr>
            <a:grpSpLocks/>
          </p:cNvGrpSpPr>
          <p:nvPr/>
        </p:nvGrpSpPr>
        <p:grpSpPr bwMode="auto">
          <a:xfrm rot="16200000" flipV="1">
            <a:off x="4743450" y="4156076"/>
            <a:ext cx="65087" cy="55562"/>
            <a:chOff x="0" y="4"/>
            <a:chExt cx="20000" cy="19992"/>
          </a:xfrm>
        </p:grpSpPr>
        <p:sp>
          <p:nvSpPr>
            <p:cNvPr id="100633" name="Line 281"/>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34" name="Line 282"/>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635" name="Line 283"/>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36" name="Line 284"/>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637" name="Group 285"/>
          <p:cNvGrpSpPr>
            <a:grpSpLocks/>
          </p:cNvGrpSpPr>
          <p:nvPr/>
        </p:nvGrpSpPr>
        <p:grpSpPr bwMode="auto">
          <a:xfrm flipH="1">
            <a:off x="4972050" y="3687763"/>
            <a:ext cx="279400" cy="554037"/>
            <a:chOff x="616" y="2283"/>
            <a:chExt cx="144" cy="276"/>
          </a:xfrm>
        </p:grpSpPr>
        <p:sp>
          <p:nvSpPr>
            <p:cNvPr id="100638" name="Line 286"/>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39" name="Line 287"/>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40" name="Line 288"/>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41" name="Oval 289"/>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642" name="Group 290"/>
          <p:cNvGrpSpPr>
            <a:grpSpLocks/>
          </p:cNvGrpSpPr>
          <p:nvPr/>
        </p:nvGrpSpPr>
        <p:grpSpPr bwMode="auto">
          <a:xfrm>
            <a:off x="4300538" y="4065588"/>
            <a:ext cx="55562" cy="50800"/>
            <a:chOff x="1" y="0"/>
            <a:chExt cx="19999" cy="20000"/>
          </a:xfrm>
        </p:grpSpPr>
        <p:sp>
          <p:nvSpPr>
            <p:cNvPr id="100643" name="Line 29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44" name="Line 29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645" name="Group 293"/>
          <p:cNvGrpSpPr>
            <a:grpSpLocks/>
          </p:cNvGrpSpPr>
          <p:nvPr/>
        </p:nvGrpSpPr>
        <p:grpSpPr bwMode="auto">
          <a:xfrm>
            <a:off x="4225925" y="4065588"/>
            <a:ext cx="55563" cy="50800"/>
            <a:chOff x="1" y="0"/>
            <a:chExt cx="19999" cy="20000"/>
          </a:xfrm>
        </p:grpSpPr>
        <p:sp>
          <p:nvSpPr>
            <p:cNvPr id="100646" name="Line 29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47" name="Line 29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648" name="Line 296"/>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49" name="Line 297"/>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0" name="Line 298"/>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1" name="Line 299"/>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2" name="Line 300"/>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3" name="Line 301"/>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4" name="Line 302"/>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5" name="Line 303"/>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6" name="Line 304"/>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7" name="Rectangle 305"/>
          <p:cNvSpPr>
            <a:spLocks noChangeArrowheads="1"/>
          </p:cNvSpPr>
          <p:nvPr/>
        </p:nvSpPr>
        <p:spPr bwMode="auto">
          <a:xfrm rot="10800000" flipH="1">
            <a:off x="4303713" y="25352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58" name="AutoShape 306"/>
          <p:cNvSpPr>
            <a:spLocks/>
          </p:cNvSpPr>
          <p:nvPr/>
        </p:nvSpPr>
        <p:spPr bwMode="auto">
          <a:xfrm rot="16200000" flipH="1" flipV="1">
            <a:off x="4540250" y="2414588"/>
            <a:ext cx="122237" cy="484188"/>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59" name="AutoShape 307"/>
          <p:cNvSpPr>
            <a:spLocks/>
          </p:cNvSpPr>
          <p:nvPr/>
        </p:nvSpPr>
        <p:spPr bwMode="auto">
          <a:xfrm rot="16200000" flipH="1" flipV="1">
            <a:off x="4574382" y="25074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60" name="Rectangle 308"/>
          <p:cNvSpPr>
            <a:spLocks noChangeArrowheads="1"/>
          </p:cNvSpPr>
          <p:nvPr/>
        </p:nvSpPr>
        <p:spPr bwMode="auto">
          <a:xfrm rot="10800000" flipH="1">
            <a:off x="4303713" y="27305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61" name="Rectangle 309"/>
          <p:cNvSpPr>
            <a:spLocks noChangeArrowheads="1"/>
          </p:cNvSpPr>
          <p:nvPr/>
        </p:nvSpPr>
        <p:spPr bwMode="auto">
          <a:xfrm rot="16200000" flipH="1" flipV="1">
            <a:off x="4698206" y="25090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62" name="Rectangle 310"/>
          <p:cNvSpPr>
            <a:spLocks noChangeArrowheads="1"/>
          </p:cNvSpPr>
          <p:nvPr/>
        </p:nvSpPr>
        <p:spPr bwMode="auto">
          <a:xfrm rot="16200000" flipV="1">
            <a:off x="4702969" y="3013869"/>
            <a:ext cx="214313" cy="4032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63" name="Rectangle 311"/>
          <p:cNvSpPr>
            <a:spLocks noChangeArrowheads="1"/>
          </p:cNvSpPr>
          <p:nvPr/>
        </p:nvSpPr>
        <p:spPr bwMode="auto">
          <a:xfrm rot="21600000" flipH="1" flipV="1">
            <a:off x="4708525" y="29622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64" name="Rectangle 312"/>
          <p:cNvSpPr>
            <a:spLocks noChangeArrowheads="1"/>
          </p:cNvSpPr>
          <p:nvPr/>
        </p:nvSpPr>
        <p:spPr bwMode="auto">
          <a:xfrm rot="16200000" flipH="1">
            <a:off x="5091906" y="28217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69" name="AutoShape 317"/>
          <p:cNvSpPr>
            <a:spLocks/>
          </p:cNvSpPr>
          <p:nvPr/>
        </p:nvSpPr>
        <p:spPr bwMode="auto">
          <a:xfrm flipH="1">
            <a:off x="5016500" y="3184525"/>
            <a:ext cx="158750" cy="22701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70" name="AutoShape 318"/>
          <p:cNvSpPr>
            <a:spLocks/>
          </p:cNvSpPr>
          <p:nvPr/>
        </p:nvSpPr>
        <p:spPr bwMode="auto">
          <a:xfrm flipH="1">
            <a:off x="5013325" y="32543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71" name="Line 319"/>
          <p:cNvSpPr>
            <a:spLocks noChangeShapeType="1"/>
          </p:cNvSpPr>
          <p:nvPr/>
        </p:nvSpPr>
        <p:spPr bwMode="auto">
          <a:xfrm rot="16200000" flipH="1" flipV="1">
            <a:off x="4832351" y="30289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672" name="Rectangle 320"/>
          <p:cNvSpPr>
            <a:spLocks noChangeArrowheads="1"/>
          </p:cNvSpPr>
          <p:nvPr/>
        </p:nvSpPr>
        <p:spPr bwMode="auto">
          <a:xfrm flipH="1">
            <a:off x="4360863" y="2730500"/>
            <a:ext cx="66675" cy="6826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73" name="Line 321"/>
          <p:cNvSpPr>
            <a:spLocks noChangeShapeType="1"/>
          </p:cNvSpPr>
          <p:nvPr/>
        </p:nvSpPr>
        <p:spPr bwMode="auto">
          <a:xfrm rot="16200000" flipH="1" flipV="1">
            <a:off x="4633119" y="30360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674" name="Rectangle 322"/>
          <p:cNvSpPr>
            <a:spLocks noChangeArrowheads="1"/>
          </p:cNvSpPr>
          <p:nvPr/>
        </p:nvSpPr>
        <p:spPr bwMode="auto">
          <a:xfrm flipH="1">
            <a:off x="4784725" y="3324225"/>
            <a:ext cx="66675"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675" name="Group 323"/>
          <p:cNvGrpSpPr>
            <a:grpSpLocks/>
          </p:cNvGrpSpPr>
          <p:nvPr/>
        </p:nvGrpSpPr>
        <p:grpSpPr bwMode="auto">
          <a:xfrm rot="10800000" flipH="1" flipV="1">
            <a:off x="4476750" y="2736850"/>
            <a:ext cx="669925" cy="74613"/>
            <a:chOff x="3118" y="864"/>
            <a:chExt cx="530" cy="48"/>
          </a:xfrm>
        </p:grpSpPr>
        <p:sp>
          <p:nvSpPr>
            <p:cNvPr id="100676" name="Arc 3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77" name="Arc 3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0678" name="Line 326"/>
          <p:cNvSpPr>
            <a:spLocks noChangeShapeType="1"/>
          </p:cNvSpPr>
          <p:nvPr/>
        </p:nvSpPr>
        <p:spPr bwMode="auto">
          <a:xfrm rot="10800000" flipH="1" flipV="1">
            <a:off x="4654550" y="3140075"/>
            <a:ext cx="303213" cy="0"/>
          </a:xfrm>
          <a:prstGeom prst="line">
            <a:avLst/>
          </a:prstGeom>
          <a:noFill/>
          <a:ln w="476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0679" name="Group 327"/>
          <p:cNvGrpSpPr>
            <a:grpSpLocks/>
          </p:cNvGrpSpPr>
          <p:nvPr/>
        </p:nvGrpSpPr>
        <p:grpSpPr bwMode="auto">
          <a:xfrm rot="10800000" flipH="1" flipV="1">
            <a:off x="4633913" y="3068638"/>
            <a:ext cx="354012" cy="296862"/>
            <a:chOff x="3482" y="1024"/>
            <a:chExt cx="280" cy="236"/>
          </a:xfrm>
        </p:grpSpPr>
        <p:grpSp>
          <p:nvGrpSpPr>
            <p:cNvPr id="100680" name="Group 328"/>
            <p:cNvGrpSpPr>
              <a:grpSpLocks/>
            </p:cNvGrpSpPr>
            <p:nvPr/>
          </p:nvGrpSpPr>
          <p:grpSpPr bwMode="auto">
            <a:xfrm>
              <a:off x="3712" y="1202"/>
              <a:ext cx="50" cy="58"/>
              <a:chOff x="3726" y="878"/>
              <a:chExt cx="50" cy="58"/>
            </a:xfrm>
          </p:grpSpPr>
          <p:sp>
            <p:nvSpPr>
              <p:cNvPr id="100681" name="AutoShape 3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82" name="AutoShape 3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683" name="Group 331"/>
            <p:cNvGrpSpPr>
              <a:grpSpLocks/>
            </p:cNvGrpSpPr>
            <p:nvPr/>
          </p:nvGrpSpPr>
          <p:grpSpPr bwMode="auto">
            <a:xfrm>
              <a:off x="3484" y="1204"/>
              <a:ext cx="48" cy="56"/>
              <a:chOff x="3462" y="734"/>
              <a:chExt cx="48" cy="56"/>
            </a:xfrm>
          </p:grpSpPr>
          <p:sp>
            <p:nvSpPr>
              <p:cNvPr id="100684" name="AutoShape 3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85" name="AutoShape 3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686" name="Group 334"/>
            <p:cNvGrpSpPr>
              <a:grpSpLocks/>
            </p:cNvGrpSpPr>
            <p:nvPr/>
          </p:nvGrpSpPr>
          <p:grpSpPr bwMode="auto">
            <a:xfrm flipV="1">
              <a:off x="3710" y="1024"/>
              <a:ext cx="50" cy="58"/>
              <a:chOff x="3726" y="878"/>
              <a:chExt cx="50" cy="58"/>
            </a:xfrm>
          </p:grpSpPr>
          <p:sp>
            <p:nvSpPr>
              <p:cNvPr id="100687" name="AutoShape 3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88" name="AutoShape 3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689" name="Group 337"/>
            <p:cNvGrpSpPr>
              <a:grpSpLocks/>
            </p:cNvGrpSpPr>
            <p:nvPr/>
          </p:nvGrpSpPr>
          <p:grpSpPr bwMode="auto">
            <a:xfrm flipV="1">
              <a:off x="3482" y="1026"/>
              <a:ext cx="48" cy="56"/>
              <a:chOff x="3462" y="734"/>
              <a:chExt cx="48" cy="56"/>
            </a:xfrm>
          </p:grpSpPr>
          <p:sp>
            <p:nvSpPr>
              <p:cNvPr id="100690" name="AutoShape 3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691" name="AutoShape 3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00692" name="Line 340"/>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3" name="Line 341"/>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4" name="Line 342"/>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5" name="Line 343"/>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6" name="Line 344"/>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7" name="Line 345"/>
          <p:cNvSpPr>
            <a:spLocks noChangeShapeType="1"/>
          </p:cNvSpPr>
          <p:nvPr/>
        </p:nvSpPr>
        <p:spPr bwMode="auto">
          <a:xfrm flipH="1" flipV="1">
            <a:off x="5421313" y="3125788"/>
            <a:ext cx="3175" cy="4143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8" name="Line 346"/>
          <p:cNvSpPr>
            <a:spLocks noChangeShapeType="1"/>
          </p:cNvSpPr>
          <p:nvPr/>
        </p:nvSpPr>
        <p:spPr bwMode="auto">
          <a:xfrm>
            <a:off x="5135563" y="3540125"/>
            <a:ext cx="29686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99" name="Line 347"/>
          <p:cNvSpPr>
            <a:spLocks noChangeShapeType="1"/>
          </p:cNvSpPr>
          <p:nvPr/>
        </p:nvSpPr>
        <p:spPr bwMode="auto">
          <a:xfrm flipV="1">
            <a:off x="5143500" y="3408363"/>
            <a:ext cx="0" cy="1317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0" name="Line 348"/>
          <p:cNvSpPr>
            <a:spLocks noChangeShapeType="1"/>
          </p:cNvSpPr>
          <p:nvPr/>
        </p:nvSpPr>
        <p:spPr bwMode="auto">
          <a:xfrm flipV="1">
            <a:off x="4381500" y="3403600"/>
            <a:ext cx="3175" cy="16510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1" name="Line 349"/>
          <p:cNvSpPr>
            <a:spLocks noChangeShapeType="1"/>
          </p:cNvSpPr>
          <p:nvPr/>
        </p:nvSpPr>
        <p:spPr bwMode="auto">
          <a:xfrm>
            <a:off x="4075113" y="3552825"/>
            <a:ext cx="315912"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2" name="Line 350"/>
          <p:cNvSpPr>
            <a:spLocks noChangeShapeType="1"/>
          </p:cNvSpPr>
          <p:nvPr/>
        </p:nvSpPr>
        <p:spPr bwMode="auto">
          <a:xfrm flipH="1" flipV="1">
            <a:off x="4083050" y="2257425"/>
            <a:ext cx="7938" cy="12842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4" name="Line 352"/>
          <p:cNvSpPr>
            <a:spLocks noChangeShapeType="1"/>
          </p:cNvSpPr>
          <p:nvPr/>
        </p:nvSpPr>
        <p:spPr bwMode="auto">
          <a:xfrm flipH="1" flipV="1">
            <a:off x="64801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705" name="Group 353"/>
          <p:cNvGrpSpPr>
            <a:grpSpLocks/>
          </p:cNvGrpSpPr>
          <p:nvPr/>
        </p:nvGrpSpPr>
        <p:grpSpPr bwMode="auto">
          <a:xfrm>
            <a:off x="6170613" y="3478213"/>
            <a:ext cx="209550" cy="935037"/>
            <a:chOff x="1" y="-176"/>
            <a:chExt cx="19999" cy="20196"/>
          </a:xfrm>
        </p:grpSpPr>
        <p:grpSp>
          <p:nvGrpSpPr>
            <p:cNvPr id="100706" name="Group 354"/>
            <p:cNvGrpSpPr>
              <a:grpSpLocks/>
            </p:cNvGrpSpPr>
            <p:nvPr/>
          </p:nvGrpSpPr>
          <p:grpSpPr bwMode="auto">
            <a:xfrm>
              <a:off x="3713" y="17968"/>
              <a:ext cx="11736" cy="2052"/>
              <a:chOff x="0" y="0"/>
              <a:chExt cx="20000" cy="20216"/>
            </a:xfrm>
          </p:grpSpPr>
          <p:sp>
            <p:nvSpPr>
              <p:cNvPr id="100707" name="Line 355"/>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8" name="Line 356"/>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09" name="Line 357"/>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710" name="Rectangle 358"/>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1" name="Line 359"/>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2" name="Line 360"/>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3" name="Line 361"/>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4" name="Line 362"/>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715" name="Group 363"/>
          <p:cNvGrpSpPr>
            <a:grpSpLocks/>
          </p:cNvGrpSpPr>
          <p:nvPr/>
        </p:nvGrpSpPr>
        <p:grpSpPr bwMode="auto">
          <a:xfrm>
            <a:off x="6588125" y="3459163"/>
            <a:ext cx="207963" cy="931862"/>
            <a:chOff x="1" y="-176"/>
            <a:chExt cx="19997" cy="20196"/>
          </a:xfrm>
        </p:grpSpPr>
        <p:grpSp>
          <p:nvGrpSpPr>
            <p:cNvPr id="100716" name="Group 364"/>
            <p:cNvGrpSpPr>
              <a:grpSpLocks/>
            </p:cNvGrpSpPr>
            <p:nvPr/>
          </p:nvGrpSpPr>
          <p:grpSpPr bwMode="auto">
            <a:xfrm>
              <a:off x="3713" y="17968"/>
              <a:ext cx="11615" cy="2052"/>
              <a:chOff x="0" y="0"/>
              <a:chExt cx="19998" cy="20216"/>
            </a:xfrm>
          </p:grpSpPr>
          <p:sp>
            <p:nvSpPr>
              <p:cNvPr id="100717" name="Line 365"/>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8" name="Line 366"/>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19" name="Line 367"/>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720" name="Rectangle 368"/>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1" name="Line 369"/>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2" name="Line 370"/>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3" name="Line 371"/>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4" name="Line 372"/>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725" name="Line 373"/>
          <p:cNvSpPr>
            <a:spLocks noChangeShapeType="1"/>
          </p:cNvSpPr>
          <p:nvPr/>
        </p:nvSpPr>
        <p:spPr bwMode="auto">
          <a:xfrm flipV="1">
            <a:off x="65389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6" name="Line 374"/>
          <p:cNvSpPr>
            <a:spLocks noChangeShapeType="1"/>
          </p:cNvSpPr>
          <p:nvPr/>
        </p:nvSpPr>
        <p:spPr bwMode="auto">
          <a:xfrm flipH="1" flipV="1">
            <a:off x="60071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7" name="AutoShape 375"/>
          <p:cNvSpPr>
            <a:spLocks noChangeArrowheads="1"/>
          </p:cNvSpPr>
          <p:nvPr/>
        </p:nvSpPr>
        <p:spPr bwMode="auto">
          <a:xfrm>
            <a:off x="63484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728" name="Oval 376"/>
          <p:cNvSpPr>
            <a:spLocks noChangeArrowheads="1"/>
          </p:cNvSpPr>
          <p:nvPr/>
        </p:nvSpPr>
        <p:spPr bwMode="auto">
          <a:xfrm>
            <a:off x="64277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729" name="Text Box 377"/>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100730" name="Text Box 378"/>
          <p:cNvSpPr txBox="1">
            <a:spLocks noChangeArrowheads="1"/>
          </p:cNvSpPr>
          <p:nvPr/>
        </p:nvSpPr>
        <p:spPr bwMode="auto">
          <a:xfrm>
            <a:off x="4391025" y="5400675"/>
            <a:ext cx="47275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Cylinder at End of Stroke, Cap Pressure										Zero, Directional Valve Shifting</a:t>
            </a:r>
          </a:p>
        </p:txBody>
      </p:sp>
      <p:sp>
        <p:nvSpPr>
          <p:cNvPr id="100731" name="Text Box 379"/>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100804" name="Line 452"/>
          <p:cNvSpPr>
            <a:spLocks noChangeShapeType="1"/>
          </p:cNvSpPr>
          <p:nvPr/>
        </p:nvSpPr>
        <p:spPr bwMode="auto">
          <a:xfrm flipV="1">
            <a:off x="2268538" y="5048250"/>
            <a:ext cx="1587"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05" name="Line 453"/>
          <p:cNvSpPr>
            <a:spLocks noChangeShapeType="1"/>
          </p:cNvSpPr>
          <p:nvPr/>
        </p:nvSpPr>
        <p:spPr bwMode="auto">
          <a:xfrm>
            <a:off x="2228850" y="5040313"/>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06" name="Line 454"/>
          <p:cNvSpPr>
            <a:spLocks noChangeShapeType="1"/>
          </p:cNvSpPr>
          <p:nvPr/>
        </p:nvSpPr>
        <p:spPr bwMode="auto">
          <a:xfrm flipV="1">
            <a:off x="2416175" y="5048250"/>
            <a:ext cx="0" cy="87313"/>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07" name="Line 455"/>
          <p:cNvSpPr>
            <a:spLocks noChangeShapeType="1"/>
          </p:cNvSpPr>
          <p:nvPr/>
        </p:nvSpPr>
        <p:spPr bwMode="auto">
          <a:xfrm flipH="1">
            <a:off x="2379663" y="5040313"/>
            <a:ext cx="71437"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08" name="Rectangle 456"/>
          <p:cNvSpPr>
            <a:spLocks noChangeArrowheads="1"/>
          </p:cNvSpPr>
          <p:nvPr/>
        </p:nvSpPr>
        <p:spPr bwMode="auto">
          <a:xfrm rot="-10800000">
            <a:off x="7748588" y="2900363"/>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09" name="AutoShape 457"/>
          <p:cNvSpPr>
            <a:spLocks/>
          </p:cNvSpPr>
          <p:nvPr/>
        </p:nvSpPr>
        <p:spPr bwMode="auto">
          <a:xfrm rot="5400000" flipV="1">
            <a:off x="8420100" y="2779713"/>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10" name="AutoShape 458"/>
          <p:cNvSpPr>
            <a:spLocks/>
          </p:cNvSpPr>
          <p:nvPr/>
        </p:nvSpPr>
        <p:spPr bwMode="auto">
          <a:xfrm rot="5400000" flipV="1">
            <a:off x="8449470" y="2872581"/>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11" name="Rectangle 459"/>
          <p:cNvSpPr>
            <a:spLocks noChangeArrowheads="1"/>
          </p:cNvSpPr>
          <p:nvPr/>
        </p:nvSpPr>
        <p:spPr bwMode="auto">
          <a:xfrm rot="-10800000">
            <a:off x="7748588" y="3095625"/>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12" name="Rectangle 460"/>
          <p:cNvSpPr>
            <a:spLocks noChangeArrowheads="1"/>
          </p:cNvSpPr>
          <p:nvPr/>
        </p:nvSpPr>
        <p:spPr bwMode="auto">
          <a:xfrm rot="5400000" flipV="1">
            <a:off x="8163719" y="2874169"/>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13" name="Rectangle 461"/>
          <p:cNvSpPr>
            <a:spLocks noChangeArrowheads="1"/>
          </p:cNvSpPr>
          <p:nvPr/>
        </p:nvSpPr>
        <p:spPr bwMode="auto">
          <a:xfrm rot="-16200000" flipH="1" flipV="1">
            <a:off x="8168481" y="3378994"/>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14" name="Rectangle 462"/>
          <p:cNvSpPr>
            <a:spLocks noChangeArrowheads="1"/>
          </p:cNvSpPr>
          <p:nvPr/>
        </p:nvSpPr>
        <p:spPr bwMode="auto">
          <a:xfrm flipV="1">
            <a:off x="8166100" y="3327400"/>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15" name="Rectangle 463"/>
          <p:cNvSpPr>
            <a:spLocks noChangeArrowheads="1"/>
          </p:cNvSpPr>
          <p:nvPr/>
        </p:nvSpPr>
        <p:spPr bwMode="auto">
          <a:xfrm rot="-16200000">
            <a:off x="7930356" y="3186907"/>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16" name="Group 464"/>
          <p:cNvGrpSpPr>
            <a:grpSpLocks/>
          </p:cNvGrpSpPr>
          <p:nvPr/>
        </p:nvGrpSpPr>
        <p:grpSpPr bwMode="auto">
          <a:xfrm rot="10800000" flipV="1">
            <a:off x="7969250" y="3211513"/>
            <a:ext cx="608013" cy="427037"/>
            <a:chOff x="3380" y="1014"/>
            <a:chExt cx="481" cy="337"/>
          </a:xfrm>
        </p:grpSpPr>
        <p:sp>
          <p:nvSpPr>
            <p:cNvPr id="100817" name="Rectangle 46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18" name="Rectangle 46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19" name="Rectangle 46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820" name="AutoShape 468"/>
          <p:cNvSpPr>
            <a:spLocks/>
          </p:cNvSpPr>
          <p:nvPr/>
        </p:nvSpPr>
        <p:spPr bwMode="auto">
          <a:xfrm>
            <a:off x="7910513" y="3549650"/>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21" name="AutoShape 469"/>
          <p:cNvSpPr>
            <a:spLocks/>
          </p:cNvSpPr>
          <p:nvPr/>
        </p:nvSpPr>
        <p:spPr bwMode="auto">
          <a:xfrm>
            <a:off x="7977188" y="3619500"/>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22" name="Line 470"/>
          <p:cNvSpPr>
            <a:spLocks noChangeShapeType="1"/>
          </p:cNvSpPr>
          <p:nvPr/>
        </p:nvSpPr>
        <p:spPr bwMode="auto">
          <a:xfrm rot="5400000" flipV="1">
            <a:off x="8093076" y="3394075"/>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823" name="Rectangle 471"/>
          <p:cNvSpPr>
            <a:spLocks noChangeArrowheads="1"/>
          </p:cNvSpPr>
          <p:nvPr/>
        </p:nvSpPr>
        <p:spPr bwMode="auto">
          <a:xfrm rot="-21600000">
            <a:off x="8658225" y="3095625"/>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24" name="Line 472"/>
          <p:cNvSpPr>
            <a:spLocks noChangeShapeType="1"/>
          </p:cNvSpPr>
          <p:nvPr/>
        </p:nvSpPr>
        <p:spPr bwMode="auto">
          <a:xfrm rot="5400000" flipV="1">
            <a:off x="8293894" y="3401219"/>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0825" name="Rectangle 473"/>
          <p:cNvSpPr>
            <a:spLocks noChangeArrowheads="1"/>
          </p:cNvSpPr>
          <p:nvPr/>
        </p:nvSpPr>
        <p:spPr bwMode="auto">
          <a:xfrm rot="-21600000">
            <a:off x="8234363" y="3689350"/>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26" name="Group 474"/>
          <p:cNvGrpSpPr>
            <a:grpSpLocks/>
          </p:cNvGrpSpPr>
          <p:nvPr/>
        </p:nvGrpSpPr>
        <p:grpSpPr bwMode="auto">
          <a:xfrm rot="10800000" flipV="1">
            <a:off x="7939088" y="3101975"/>
            <a:ext cx="669925" cy="98425"/>
            <a:chOff x="3118" y="864"/>
            <a:chExt cx="530" cy="48"/>
          </a:xfrm>
        </p:grpSpPr>
        <p:sp>
          <p:nvSpPr>
            <p:cNvPr id="100827" name="Arc 475"/>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28" name="Arc 476"/>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0829" name="Line 477"/>
          <p:cNvSpPr>
            <a:spLocks noChangeShapeType="1"/>
          </p:cNvSpPr>
          <p:nvPr/>
        </p:nvSpPr>
        <p:spPr bwMode="auto">
          <a:xfrm rot="10800000" flipV="1">
            <a:off x="8112125" y="3663950"/>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0830" name="Group 478"/>
          <p:cNvGrpSpPr>
            <a:grpSpLocks/>
          </p:cNvGrpSpPr>
          <p:nvPr/>
        </p:nvGrpSpPr>
        <p:grpSpPr bwMode="auto">
          <a:xfrm rot="10800000" flipV="1">
            <a:off x="8094663" y="3433763"/>
            <a:ext cx="354012" cy="296862"/>
            <a:chOff x="3482" y="1024"/>
            <a:chExt cx="280" cy="236"/>
          </a:xfrm>
        </p:grpSpPr>
        <p:grpSp>
          <p:nvGrpSpPr>
            <p:cNvPr id="100831" name="Group 479"/>
            <p:cNvGrpSpPr>
              <a:grpSpLocks/>
            </p:cNvGrpSpPr>
            <p:nvPr/>
          </p:nvGrpSpPr>
          <p:grpSpPr bwMode="auto">
            <a:xfrm>
              <a:off x="3712" y="1202"/>
              <a:ext cx="50" cy="58"/>
              <a:chOff x="3726" y="878"/>
              <a:chExt cx="50" cy="58"/>
            </a:xfrm>
          </p:grpSpPr>
          <p:sp>
            <p:nvSpPr>
              <p:cNvPr id="100832" name="AutoShape 48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33" name="AutoShape 48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834" name="Group 482"/>
            <p:cNvGrpSpPr>
              <a:grpSpLocks/>
            </p:cNvGrpSpPr>
            <p:nvPr/>
          </p:nvGrpSpPr>
          <p:grpSpPr bwMode="auto">
            <a:xfrm>
              <a:off x="3484" y="1204"/>
              <a:ext cx="48" cy="56"/>
              <a:chOff x="3462" y="734"/>
              <a:chExt cx="48" cy="56"/>
            </a:xfrm>
          </p:grpSpPr>
          <p:sp>
            <p:nvSpPr>
              <p:cNvPr id="100835" name="AutoShape 48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36" name="AutoShape 48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837" name="Group 485"/>
            <p:cNvGrpSpPr>
              <a:grpSpLocks/>
            </p:cNvGrpSpPr>
            <p:nvPr/>
          </p:nvGrpSpPr>
          <p:grpSpPr bwMode="auto">
            <a:xfrm flipV="1">
              <a:off x="3710" y="1024"/>
              <a:ext cx="50" cy="58"/>
              <a:chOff x="3726" y="878"/>
              <a:chExt cx="50" cy="58"/>
            </a:xfrm>
          </p:grpSpPr>
          <p:sp>
            <p:nvSpPr>
              <p:cNvPr id="100838" name="AutoShape 48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39" name="AutoShape 48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0840" name="Group 488"/>
            <p:cNvGrpSpPr>
              <a:grpSpLocks/>
            </p:cNvGrpSpPr>
            <p:nvPr/>
          </p:nvGrpSpPr>
          <p:grpSpPr bwMode="auto">
            <a:xfrm flipV="1">
              <a:off x="3482" y="1026"/>
              <a:ext cx="48" cy="56"/>
              <a:chOff x="3462" y="734"/>
              <a:chExt cx="48" cy="56"/>
            </a:xfrm>
          </p:grpSpPr>
          <p:sp>
            <p:nvSpPr>
              <p:cNvPr id="100841" name="AutoShape 48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842" name="AutoShape 49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00843" name="Line 491"/>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44" name="Line 492"/>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45" name="Line 493"/>
          <p:cNvSpPr>
            <a:spLocks noChangeShapeType="1"/>
          </p:cNvSpPr>
          <p:nvPr/>
        </p:nvSpPr>
        <p:spPr bwMode="auto">
          <a:xfrm rot="-10800000">
            <a:off x="2955925" y="4965700"/>
            <a:ext cx="2571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47" name="Line 495"/>
          <p:cNvSpPr>
            <a:spLocks noChangeShapeType="1"/>
          </p:cNvSpPr>
          <p:nvPr/>
        </p:nvSpPr>
        <p:spPr bwMode="auto">
          <a:xfrm flipV="1">
            <a:off x="2366963" y="1716088"/>
            <a:ext cx="0" cy="1968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48" name="Line 496"/>
          <p:cNvSpPr>
            <a:spLocks noChangeShapeType="1"/>
          </p:cNvSpPr>
          <p:nvPr/>
        </p:nvSpPr>
        <p:spPr bwMode="auto">
          <a:xfrm flipV="1">
            <a:off x="2416175" y="4268788"/>
            <a:ext cx="0" cy="19685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49" name="Line 497"/>
          <p:cNvSpPr>
            <a:spLocks noChangeShapeType="1"/>
          </p:cNvSpPr>
          <p:nvPr/>
        </p:nvSpPr>
        <p:spPr bwMode="auto">
          <a:xfrm flipV="1">
            <a:off x="6402388" y="2524125"/>
            <a:ext cx="4762"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0" name="Line 498"/>
          <p:cNvSpPr>
            <a:spLocks noChangeShapeType="1"/>
          </p:cNvSpPr>
          <p:nvPr/>
        </p:nvSpPr>
        <p:spPr bwMode="auto">
          <a:xfrm flipV="1">
            <a:off x="6061075" y="2027238"/>
            <a:ext cx="4763" cy="4730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1" name="Line 499"/>
          <p:cNvSpPr>
            <a:spLocks noChangeShapeType="1"/>
          </p:cNvSpPr>
          <p:nvPr/>
        </p:nvSpPr>
        <p:spPr bwMode="auto">
          <a:xfrm flipV="1">
            <a:off x="7783513" y="2038350"/>
            <a:ext cx="1587" cy="4857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2" name="Line 500"/>
          <p:cNvSpPr>
            <a:spLocks noChangeShapeType="1"/>
          </p:cNvSpPr>
          <p:nvPr/>
        </p:nvSpPr>
        <p:spPr bwMode="auto">
          <a:xfrm flipV="1">
            <a:off x="6607175" y="2524125"/>
            <a:ext cx="0" cy="474663"/>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3" name="Line 501"/>
          <p:cNvSpPr>
            <a:spLocks noChangeShapeType="1"/>
          </p:cNvSpPr>
          <p:nvPr/>
        </p:nvSpPr>
        <p:spPr bwMode="auto">
          <a:xfrm flipH="1">
            <a:off x="6600825" y="2524125"/>
            <a:ext cx="119062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4" name="Line 502"/>
          <p:cNvSpPr>
            <a:spLocks noChangeShapeType="1"/>
          </p:cNvSpPr>
          <p:nvPr/>
        </p:nvSpPr>
        <p:spPr bwMode="auto">
          <a:xfrm>
            <a:off x="6686550" y="2741613"/>
            <a:ext cx="2244725" cy="127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55" name="Group 503"/>
          <p:cNvGrpSpPr>
            <a:grpSpLocks/>
          </p:cNvGrpSpPr>
          <p:nvPr/>
        </p:nvGrpSpPr>
        <p:grpSpPr bwMode="auto">
          <a:xfrm>
            <a:off x="6519863" y="2682875"/>
            <a:ext cx="174625" cy="82550"/>
            <a:chOff x="0" y="0"/>
            <a:chExt cx="20000" cy="20000"/>
          </a:xfrm>
        </p:grpSpPr>
        <p:sp>
          <p:nvSpPr>
            <p:cNvPr id="100856" name="Arc 50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57" name="Arc 50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858" name="Group 506"/>
          <p:cNvGrpSpPr>
            <a:grpSpLocks/>
          </p:cNvGrpSpPr>
          <p:nvPr/>
        </p:nvGrpSpPr>
        <p:grpSpPr bwMode="auto">
          <a:xfrm>
            <a:off x="6324600" y="2682875"/>
            <a:ext cx="177800" cy="82550"/>
            <a:chOff x="0" y="0"/>
            <a:chExt cx="20000" cy="20000"/>
          </a:xfrm>
        </p:grpSpPr>
        <p:sp>
          <p:nvSpPr>
            <p:cNvPr id="100859" name="Arc 50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0" name="Arc 50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861" name="Line 509"/>
          <p:cNvSpPr>
            <a:spLocks noChangeShapeType="1"/>
          </p:cNvSpPr>
          <p:nvPr/>
        </p:nvSpPr>
        <p:spPr bwMode="auto">
          <a:xfrm>
            <a:off x="6059488" y="2754313"/>
            <a:ext cx="2127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2" name="Line 510"/>
          <p:cNvSpPr>
            <a:spLocks noChangeShapeType="1"/>
          </p:cNvSpPr>
          <p:nvPr/>
        </p:nvSpPr>
        <p:spPr bwMode="auto">
          <a:xfrm flipV="1">
            <a:off x="6059488" y="2557463"/>
            <a:ext cx="0" cy="21113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63" name="Group 511"/>
          <p:cNvGrpSpPr>
            <a:grpSpLocks/>
          </p:cNvGrpSpPr>
          <p:nvPr/>
        </p:nvGrpSpPr>
        <p:grpSpPr bwMode="auto">
          <a:xfrm>
            <a:off x="5975350" y="2176463"/>
            <a:ext cx="174625" cy="84137"/>
            <a:chOff x="0" y="0"/>
            <a:chExt cx="20000" cy="20000"/>
          </a:xfrm>
        </p:grpSpPr>
        <p:sp>
          <p:nvSpPr>
            <p:cNvPr id="100864" name="Arc 51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5" name="Arc 51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866" name="Line 514"/>
          <p:cNvSpPr>
            <a:spLocks noChangeShapeType="1"/>
          </p:cNvSpPr>
          <p:nvPr/>
        </p:nvSpPr>
        <p:spPr bwMode="auto">
          <a:xfrm>
            <a:off x="6175375" y="2255838"/>
            <a:ext cx="407988" cy="3175"/>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7" name="Line 515"/>
          <p:cNvSpPr>
            <a:spLocks noChangeShapeType="1"/>
          </p:cNvSpPr>
          <p:nvPr/>
        </p:nvSpPr>
        <p:spPr bwMode="auto">
          <a:xfrm flipV="1">
            <a:off x="6600825" y="2244725"/>
            <a:ext cx="0" cy="27940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8" name="Line 516"/>
          <p:cNvSpPr>
            <a:spLocks noChangeShapeType="1"/>
          </p:cNvSpPr>
          <p:nvPr/>
        </p:nvSpPr>
        <p:spPr bwMode="auto">
          <a:xfrm flipH="1">
            <a:off x="6129338" y="2524125"/>
            <a:ext cx="271462"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69" name="Oval 517"/>
          <p:cNvSpPr>
            <a:spLocks noChangeArrowheads="1"/>
          </p:cNvSpPr>
          <p:nvPr/>
        </p:nvSpPr>
        <p:spPr bwMode="auto">
          <a:xfrm>
            <a:off x="6015038" y="246062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0" name="Oval 518"/>
          <p:cNvSpPr>
            <a:spLocks noChangeArrowheads="1"/>
          </p:cNvSpPr>
          <p:nvPr/>
        </p:nvSpPr>
        <p:spPr bwMode="auto">
          <a:xfrm>
            <a:off x="6550025"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1" name="Line 519"/>
          <p:cNvSpPr>
            <a:spLocks noChangeShapeType="1"/>
          </p:cNvSpPr>
          <p:nvPr/>
        </p:nvSpPr>
        <p:spPr bwMode="auto">
          <a:xfrm flipV="1">
            <a:off x="2214563" y="190658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2" name="Line 520"/>
          <p:cNvSpPr>
            <a:spLocks noChangeShapeType="1"/>
          </p:cNvSpPr>
          <p:nvPr/>
        </p:nvSpPr>
        <p:spPr bwMode="auto">
          <a:xfrm flipV="1">
            <a:off x="3190875" y="1563688"/>
            <a:ext cx="1588" cy="3429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3" name="Line 521"/>
          <p:cNvSpPr>
            <a:spLocks noChangeShapeType="1"/>
          </p:cNvSpPr>
          <p:nvPr/>
        </p:nvSpPr>
        <p:spPr bwMode="auto">
          <a:xfrm flipV="1">
            <a:off x="2359025" y="1906588"/>
            <a:ext cx="0"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4" name="Line 522"/>
          <p:cNvSpPr>
            <a:spLocks noChangeShapeType="1"/>
          </p:cNvSpPr>
          <p:nvPr/>
        </p:nvSpPr>
        <p:spPr bwMode="auto">
          <a:xfrm flipH="1">
            <a:off x="2346325" y="1906588"/>
            <a:ext cx="850900"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5" name="Oval 523"/>
          <p:cNvSpPr>
            <a:spLocks noChangeArrowheads="1"/>
          </p:cNvSpPr>
          <p:nvPr/>
        </p:nvSpPr>
        <p:spPr bwMode="auto">
          <a:xfrm>
            <a:off x="2306638" y="1854200"/>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6" name="Oval 524"/>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77" name="Group 525"/>
          <p:cNvGrpSpPr>
            <a:grpSpLocks/>
          </p:cNvGrpSpPr>
          <p:nvPr/>
        </p:nvGrpSpPr>
        <p:grpSpPr bwMode="auto">
          <a:xfrm>
            <a:off x="2297113" y="2019300"/>
            <a:ext cx="123825" cy="58738"/>
            <a:chOff x="0" y="0"/>
            <a:chExt cx="20000" cy="20000"/>
          </a:xfrm>
        </p:grpSpPr>
        <p:sp>
          <p:nvSpPr>
            <p:cNvPr id="100878" name="Arc 52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79" name="Arc 52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880" name="Group 528"/>
          <p:cNvGrpSpPr>
            <a:grpSpLocks/>
          </p:cNvGrpSpPr>
          <p:nvPr/>
        </p:nvGrpSpPr>
        <p:grpSpPr bwMode="auto">
          <a:xfrm>
            <a:off x="2159000" y="2019300"/>
            <a:ext cx="125413" cy="58738"/>
            <a:chOff x="0" y="0"/>
            <a:chExt cx="20000" cy="20000"/>
          </a:xfrm>
        </p:grpSpPr>
        <p:sp>
          <p:nvSpPr>
            <p:cNvPr id="100881" name="Arc 52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82" name="Arc 53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883" name="Line 531"/>
          <p:cNvSpPr>
            <a:spLocks noChangeShapeType="1"/>
          </p:cNvSpPr>
          <p:nvPr/>
        </p:nvSpPr>
        <p:spPr bwMode="auto">
          <a:xfrm>
            <a:off x="1997075" y="2070100"/>
            <a:ext cx="1460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84" name="Line 532"/>
          <p:cNvSpPr>
            <a:spLocks noChangeShapeType="1"/>
          </p:cNvSpPr>
          <p:nvPr/>
        </p:nvSpPr>
        <p:spPr bwMode="auto">
          <a:xfrm flipV="1">
            <a:off x="1997075" y="193040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85" name="Group 533"/>
          <p:cNvGrpSpPr>
            <a:grpSpLocks/>
          </p:cNvGrpSpPr>
          <p:nvPr/>
        </p:nvGrpSpPr>
        <p:grpSpPr bwMode="auto">
          <a:xfrm>
            <a:off x="1938338" y="1663700"/>
            <a:ext cx="123825" cy="60325"/>
            <a:chOff x="0" y="0"/>
            <a:chExt cx="20000" cy="20000"/>
          </a:xfrm>
        </p:grpSpPr>
        <p:sp>
          <p:nvSpPr>
            <p:cNvPr id="100886" name="Arc 534"/>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87" name="Arc 535"/>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888" name="Line 536"/>
          <p:cNvSpPr>
            <a:spLocks noChangeShapeType="1"/>
          </p:cNvSpPr>
          <p:nvPr/>
        </p:nvSpPr>
        <p:spPr bwMode="auto">
          <a:xfrm>
            <a:off x="2062163" y="1727200"/>
            <a:ext cx="288925" cy="1588"/>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89" name="Line 537"/>
          <p:cNvSpPr>
            <a:spLocks noChangeShapeType="1"/>
          </p:cNvSpPr>
          <p:nvPr/>
        </p:nvSpPr>
        <p:spPr bwMode="auto">
          <a:xfrm flipH="1">
            <a:off x="2027238" y="1906588"/>
            <a:ext cx="182562"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0" name="Oval 538"/>
          <p:cNvSpPr>
            <a:spLocks noChangeArrowheads="1"/>
          </p:cNvSpPr>
          <p:nvPr/>
        </p:nvSpPr>
        <p:spPr bwMode="auto">
          <a:xfrm>
            <a:off x="195262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1" name="Line 539"/>
          <p:cNvSpPr>
            <a:spLocks noChangeShapeType="1"/>
          </p:cNvSpPr>
          <p:nvPr/>
        </p:nvSpPr>
        <p:spPr bwMode="auto">
          <a:xfrm flipV="1">
            <a:off x="2276475" y="4465638"/>
            <a:ext cx="3175"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2" name="Line 540"/>
          <p:cNvSpPr>
            <a:spLocks noChangeShapeType="1"/>
          </p:cNvSpPr>
          <p:nvPr/>
        </p:nvSpPr>
        <p:spPr bwMode="auto">
          <a:xfrm flipV="1">
            <a:off x="2062163" y="4114800"/>
            <a:ext cx="3175" cy="3349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3" name="Line 541"/>
          <p:cNvSpPr>
            <a:spLocks noChangeShapeType="1"/>
          </p:cNvSpPr>
          <p:nvPr/>
        </p:nvSpPr>
        <p:spPr bwMode="auto">
          <a:xfrm flipV="1">
            <a:off x="3254375" y="4122738"/>
            <a:ext cx="1588" cy="3429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4" name="Line 542"/>
          <p:cNvSpPr>
            <a:spLocks noChangeShapeType="1"/>
          </p:cNvSpPr>
          <p:nvPr/>
        </p:nvSpPr>
        <p:spPr bwMode="auto">
          <a:xfrm flipV="1">
            <a:off x="2420938" y="4465638"/>
            <a:ext cx="0" cy="3365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5" name="Line 543"/>
          <p:cNvSpPr>
            <a:spLocks noChangeShapeType="1"/>
          </p:cNvSpPr>
          <p:nvPr/>
        </p:nvSpPr>
        <p:spPr bwMode="auto">
          <a:xfrm flipH="1">
            <a:off x="2387600" y="4465638"/>
            <a:ext cx="87312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6" name="Oval 544"/>
          <p:cNvSpPr>
            <a:spLocks noChangeArrowheads="1"/>
          </p:cNvSpPr>
          <p:nvPr/>
        </p:nvSpPr>
        <p:spPr bwMode="auto">
          <a:xfrm>
            <a:off x="236855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897" name="Oval 545"/>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898" name="Group 546"/>
          <p:cNvGrpSpPr>
            <a:grpSpLocks/>
          </p:cNvGrpSpPr>
          <p:nvPr/>
        </p:nvGrpSpPr>
        <p:grpSpPr bwMode="auto">
          <a:xfrm>
            <a:off x="2359025" y="4578350"/>
            <a:ext cx="123825" cy="58738"/>
            <a:chOff x="0" y="0"/>
            <a:chExt cx="20000" cy="20000"/>
          </a:xfrm>
        </p:grpSpPr>
        <p:sp>
          <p:nvSpPr>
            <p:cNvPr id="100899" name="Arc 547"/>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00" name="Arc 548"/>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0901" name="Group 549"/>
          <p:cNvGrpSpPr>
            <a:grpSpLocks/>
          </p:cNvGrpSpPr>
          <p:nvPr/>
        </p:nvGrpSpPr>
        <p:grpSpPr bwMode="auto">
          <a:xfrm>
            <a:off x="2220913" y="4578350"/>
            <a:ext cx="125412" cy="58738"/>
            <a:chOff x="0" y="0"/>
            <a:chExt cx="20000" cy="20000"/>
          </a:xfrm>
        </p:grpSpPr>
        <p:sp>
          <p:nvSpPr>
            <p:cNvPr id="100902" name="Arc 550"/>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03" name="Arc 551"/>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904" name="Line 552"/>
          <p:cNvSpPr>
            <a:spLocks noChangeShapeType="1"/>
          </p:cNvSpPr>
          <p:nvPr/>
        </p:nvSpPr>
        <p:spPr bwMode="auto">
          <a:xfrm>
            <a:off x="2060575" y="4625975"/>
            <a:ext cx="1539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05" name="Line 553"/>
          <p:cNvSpPr>
            <a:spLocks noChangeShapeType="1"/>
          </p:cNvSpPr>
          <p:nvPr/>
        </p:nvSpPr>
        <p:spPr bwMode="auto">
          <a:xfrm flipV="1">
            <a:off x="2060575" y="4489450"/>
            <a:ext cx="0" cy="14922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906" name="Group 554"/>
          <p:cNvGrpSpPr>
            <a:grpSpLocks/>
          </p:cNvGrpSpPr>
          <p:nvPr/>
        </p:nvGrpSpPr>
        <p:grpSpPr bwMode="auto">
          <a:xfrm>
            <a:off x="2001838" y="4219575"/>
            <a:ext cx="123825" cy="60325"/>
            <a:chOff x="0" y="0"/>
            <a:chExt cx="20000" cy="20000"/>
          </a:xfrm>
        </p:grpSpPr>
        <p:sp>
          <p:nvSpPr>
            <p:cNvPr id="100907" name="Arc 55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08" name="Arc 55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0909" name="Line 557"/>
          <p:cNvSpPr>
            <a:spLocks noChangeShapeType="1"/>
          </p:cNvSpPr>
          <p:nvPr/>
        </p:nvSpPr>
        <p:spPr bwMode="auto">
          <a:xfrm>
            <a:off x="2125663" y="4276725"/>
            <a:ext cx="304800" cy="1588"/>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0" name="Line 558"/>
          <p:cNvSpPr>
            <a:spLocks noChangeShapeType="1"/>
          </p:cNvSpPr>
          <p:nvPr/>
        </p:nvSpPr>
        <p:spPr bwMode="auto">
          <a:xfrm flipH="1">
            <a:off x="2062163" y="4465638"/>
            <a:ext cx="231775"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1" name="Oval 559"/>
          <p:cNvSpPr>
            <a:spLocks noChangeArrowheads="1"/>
          </p:cNvSpPr>
          <p:nvPr/>
        </p:nvSpPr>
        <p:spPr bwMode="auto">
          <a:xfrm>
            <a:off x="2016125"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2" name="Line 560"/>
          <p:cNvSpPr>
            <a:spLocks noChangeShapeType="1"/>
          </p:cNvSpPr>
          <p:nvPr/>
        </p:nvSpPr>
        <p:spPr bwMode="auto">
          <a:xfrm flipV="1">
            <a:off x="1997075" y="1525588"/>
            <a:ext cx="3175" cy="334962"/>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3" name="Line 561"/>
          <p:cNvSpPr>
            <a:spLocks noChangeShapeType="1"/>
          </p:cNvSpPr>
          <p:nvPr/>
        </p:nvSpPr>
        <p:spPr bwMode="auto">
          <a:xfrm>
            <a:off x="2439988" y="2063750"/>
            <a:ext cx="1344612" cy="793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4" name="Line 562"/>
          <p:cNvSpPr>
            <a:spLocks noChangeShapeType="1"/>
          </p:cNvSpPr>
          <p:nvPr/>
        </p:nvSpPr>
        <p:spPr bwMode="auto">
          <a:xfrm>
            <a:off x="2476500" y="4624388"/>
            <a:ext cx="855663" cy="476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6" name="Rectangle 564"/>
          <p:cNvSpPr>
            <a:spLocks noChangeArrowheads="1"/>
          </p:cNvSpPr>
          <p:nvPr/>
        </p:nvSpPr>
        <p:spPr bwMode="auto">
          <a:xfrm flipH="1">
            <a:off x="3216275" y="4694238"/>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917" name="AutoShape 565"/>
          <p:cNvSpPr>
            <a:spLocks noChangeArrowheads="1"/>
          </p:cNvSpPr>
          <p:nvPr/>
        </p:nvSpPr>
        <p:spPr bwMode="auto">
          <a:xfrm rot="10800000" flipH="1">
            <a:off x="3260725" y="4732338"/>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0918" name="Line 566"/>
          <p:cNvSpPr>
            <a:spLocks noChangeShapeType="1"/>
          </p:cNvSpPr>
          <p:nvPr/>
        </p:nvSpPr>
        <p:spPr bwMode="auto">
          <a:xfrm flipH="1" flipV="1">
            <a:off x="3327400" y="4625975"/>
            <a:ext cx="0" cy="682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0665" name="Group 313"/>
          <p:cNvGrpSpPr>
            <a:grpSpLocks/>
          </p:cNvGrpSpPr>
          <p:nvPr/>
        </p:nvGrpSpPr>
        <p:grpSpPr bwMode="auto">
          <a:xfrm rot="10800000" flipH="1" flipV="1">
            <a:off x="4505325" y="2811463"/>
            <a:ext cx="608013" cy="427037"/>
            <a:chOff x="3380" y="1014"/>
            <a:chExt cx="481" cy="337"/>
          </a:xfrm>
        </p:grpSpPr>
        <p:sp>
          <p:nvSpPr>
            <p:cNvPr id="100666" name="Rectangle 3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67" name="Rectangle 3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0668" name="Rectangle 3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7" name="Slide Number Placeholder 3"/>
          <p:cNvSpPr>
            <a:spLocks noGrp="1"/>
          </p:cNvSpPr>
          <p:nvPr>
            <p:ph type="sldNum" sz="quarter" idx="12"/>
          </p:nvPr>
        </p:nvSpPr>
        <p:spPr/>
        <p:txBody>
          <a:bodyPr/>
          <a:lstStyle/>
          <a:p>
            <a:fld id="{40AE90BF-9008-FB4A-9D1E-EF2B5523A608}" type="slidenum">
              <a:rPr lang="en-US"/>
              <a:pPr/>
              <a:t>42</a:t>
            </a:fld>
            <a:endParaRPr lang="en-US"/>
          </a:p>
        </p:txBody>
      </p:sp>
      <p:sp>
        <p:nvSpPr>
          <p:cNvPr id="101378" name="Line 2"/>
          <p:cNvSpPr>
            <a:spLocks noChangeShapeType="1"/>
          </p:cNvSpPr>
          <p:nvPr/>
        </p:nvSpPr>
        <p:spPr bwMode="auto">
          <a:xfrm flipV="1">
            <a:off x="2206625" y="426878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7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Air Logic </a:t>
            </a:r>
            <a:r>
              <a:rPr lang="ja-JP" altLang="en-US" sz="4000">
                <a:solidFill>
                  <a:schemeClr val="tx2"/>
                </a:solidFill>
                <a:latin typeface="Arial"/>
              </a:rPr>
              <a:t>“</a:t>
            </a:r>
            <a:r>
              <a:rPr lang="en-US" sz="4000">
                <a:solidFill>
                  <a:schemeClr val="tx2"/>
                </a:solidFill>
              </a:rPr>
              <a:t>INHIBITOR</a:t>
            </a:r>
            <a:r>
              <a:rPr lang="ja-JP" altLang="en-US" sz="4000">
                <a:solidFill>
                  <a:schemeClr val="tx2"/>
                </a:solidFill>
                <a:latin typeface="Arial"/>
              </a:rPr>
              <a:t>”</a:t>
            </a:r>
            <a:r>
              <a:rPr lang="en-US" sz="4000">
                <a:solidFill>
                  <a:schemeClr val="tx2"/>
                </a:solidFill>
              </a:rPr>
              <a:t> Element</a:t>
            </a:r>
            <a:r>
              <a:rPr lang="en-US" sz="4400">
                <a:solidFill>
                  <a:schemeClr val="tx2"/>
                </a:solidFill>
              </a:rPr>
              <a:t> </a:t>
            </a:r>
          </a:p>
        </p:txBody>
      </p:sp>
      <p:sp>
        <p:nvSpPr>
          <p:cNvPr id="101380" name="Text Box 4"/>
          <p:cNvSpPr txBox="1">
            <a:spLocks noChangeArrowheads="1"/>
          </p:cNvSpPr>
          <p:nvPr/>
        </p:nvSpPr>
        <p:spPr bwMode="auto">
          <a:xfrm>
            <a:off x="327025" y="6083300"/>
            <a:ext cx="84518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PRESSURE DECAY SENSOR</a:t>
            </a:r>
            <a:r>
              <a:rPr lang="ja-JP" altLang="en-US">
                <a:latin typeface="Arial"/>
              </a:rPr>
              <a:t>”</a:t>
            </a:r>
            <a:r>
              <a:rPr lang="en-US"/>
              <a:t> Element Reciprocating Circuit </a:t>
            </a:r>
          </a:p>
        </p:txBody>
      </p:sp>
      <p:sp>
        <p:nvSpPr>
          <p:cNvPr id="101381" name="Rectangle 5"/>
          <p:cNvSpPr>
            <a:spLocks noChangeArrowheads="1"/>
          </p:cNvSpPr>
          <p:nvPr/>
        </p:nvSpPr>
        <p:spPr bwMode="auto">
          <a:xfrm rot="-10800000">
            <a:off x="7739063" y="2890838"/>
            <a:ext cx="1030287" cy="17938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82" name="AutoShape 6"/>
          <p:cNvSpPr>
            <a:spLocks/>
          </p:cNvSpPr>
          <p:nvPr/>
        </p:nvSpPr>
        <p:spPr bwMode="auto">
          <a:xfrm rot="5400000" flipV="1">
            <a:off x="8410575" y="2770188"/>
            <a:ext cx="122237" cy="484188"/>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83" name="AutoShape 7"/>
          <p:cNvSpPr>
            <a:spLocks/>
          </p:cNvSpPr>
          <p:nvPr/>
        </p:nvSpPr>
        <p:spPr bwMode="auto">
          <a:xfrm rot="5400000" flipV="1">
            <a:off x="8439945" y="2863056"/>
            <a:ext cx="61912" cy="35877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84" name="Rectangle 8"/>
          <p:cNvSpPr>
            <a:spLocks noChangeArrowheads="1"/>
          </p:cNvSpPr>
          <p:nvPr/>
        </p:nvSpPr>
        <p:spPr bwMode="auto">
          <a:xfrm rot="-10800000">
            <a:off x="7739063" y="3086100"/>
            <a:ext cx="1030287" cy="6810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85" name="Rectangle 9"/>
          <p:cNvSpPr>
            <a:spLocks noChangeArrowheads="1"/>
          </p:cNvSpPr>
          <p:nvPr/>
        </p:nvSpPr>
        <p:spPr bwMode="auto">
          <a:xfrm rot="5400000" flipV="1">
            <a:off x="8154194" y="2864644"/>
            <a:ext cx="223838" cy="6667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86" name="Rectangle 10"/>
          <p:cNvSpPr>
            <a:spLocks noChangeArrowheads="1"/>
          </p:cNvSpPr>
          <p:nvPr/>
        </p:nvSpPr>
        <p:spPr bwMode="auto">
          <a:xfrm rot="-16200000" flipH="1" flipV="1">
            <a:off x="8158956" y="3369469"/>
            <a:ext cx="214313" cy="4032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87" name="Rectangle 11"/>
          <p:cNvSpPr>
            <a:spLocks noChangeArrowheads="1"/>
          </p:cNvSpPr>
          <p:nvPr/>
        </p:nvSpPr>
        <p:spPr bwMode="auto">
          <a:xfrm flipV="1">
            <a:off x="8156575" y="3317875"/>
            <a:ext cx="207963" cy="13811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88" name="Rectangle 12"/>
          <p:cNvSpPr>
            <a:spLocks noChangeArrowheads="1"/>
          </p:cNvSpPr>
          <p:nvPr/>
        </p:nvSpPr>
        <p:spPr bwMode="auto">
          <a:xfrm rot="-16200000">
            <a:off x="7920831" y="3177382"/>
            <a:ext cx="60325" cy="423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389" name="Group 13"/>
          <p:cNvGrpSpPr>
            <a:grpSpLocks/>
          </p:cNvGrpSpPr>
          <p:nvPr/>
        </p:nvGrpSpPr>
        <p:grpSpPr bwMode="auto">
          <a:xfrm rot="10800000" flipV="1">
            <a:off x="7959725" y="3201988"/>
            <a:ext cx="608013" cy="427037"/>
            <a:chOff x="3380" y="1014"/>
            <a:chExt cx="481" cy="337"/>
          </a:xfrm>
        </p:grpSpPr>
        <p:sp>
          <p:nvSpPr>
            <p:cNvPr id="101390" name="Rectangle 1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91" name="Rectangle 1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92" name="Rectangle 1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393" name="AutoShape 17"/>
          <p:cNvSpPr>
            <a:spLocks/>
          </p:cNvSpPr>
          <p:nvPr/>
        </p:nvSpPr>
        <p:spPr bwMode="auto">
          <a:xfrm>
            <a:off x="7900988" y="3540125"/>
            <a:ext cx="158750" cy="2270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94" name="AutoShape 18"/>
          <p:cNvSpPr>
            <a:spLocks/>
          </p:cNvSpPr>
          <p:nvPr/>
        </p:nvSpPr>
        <p:spPr bwMode="auto">
          <a:xfrm>
            <a:off x="7967663" y="3609975"/>
            <a:ext cx="95250" cy="15398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395" name="Line 19"/>
          <p:cNvSpPr>
            <a:spLocks noChangeShapeType="1"/>
          </p:cNvSpPr>
          <p:nvPr/>
        </p:nvSpPr>
        <p:spPr bwMode="auto">
          <a:xfrm rot="5400000" flipV="1">
            <a:off x="8083551" y="3384550"/>
            <a:ext cx="157162"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396" name="Rectangle 20"/>
          <p:cNvSpPr>
            <a:spLocks noChangeArrowheads="1"/>
          </p:cNvSpPr>
          <p:nvPr/>
        </p:nvSpPr>
        <p:spPr bwMode="auto">
          <a:xfrm rot="-21600000">
            <a:off x="8648700" y="3086100"/>
            <a:ext cx="66675" cy="682625"/>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397" name="Line 21"/>
          <p:cNvSpPr>
            <a:spLocks noChangeShapeType="1"/>
          </p:cNvSpPr>
          <p:nvPr/>
        </p:nvSpPr>
        <p:spPr bwMode="auto">
          <a:xfrm rot="5400000" flipV="1">
            <a:off x="8284369" y="3391694"/>
            <a:ext cx="1555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398" name="Rectangle 22"/>
          <p:cNvSpPr>
            <a:spLocks noChangeArrowheads="1"/>
          </p:cNvSpPr>
          <p:nvPr/>
        </p:nvSpPr>
        <p:spPr bwMode="auto">
          <a:xfrm rot="-21600000">
            <a:off x="8224838" y="3679825"/>
            <a:ext cx="66675" cy="889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399" name="Group 23"/>
          <p:cNvGrpSpPr>
            <a:grpSpLocks/>
          </p:cNvGrpSpPr>
          <p:nvPr/>
        </p:nvGrpSpPr>
        <p:grpSpPr bwMode="auto">
          <a:xfrm rot="10800000" flipV="1">
            <a:off x="7929563" y="3092450"/>
            <a:ext cx="669925" cy="98425"/>
            <a:chOff x="3118" y="864"/>
            <a:chExt cx="530" cy="48"/>
          </a:xfrm>
        </p:grpSpPr>
        <p:sp>
          <p:nvSpPr>
            <p:cNvPr id="101400" name="Arc 2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01" name="Arc 2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1402" name="Line 26"/>
          <p:cNvSpPr>
            <a:spLocks noChangeShapeType="1"/>
          </p:cNvSpPr>
          <p:nvPr/>
        </p:nvSpPr>
        <p:spPr bwMode="auto">
          <a:xfrm rot="10800000" flipV="1">
            <a:off x="8102600" y="3654425"/>
            <a:ext cx="303213" cy="0"/>
          </a:xfrm>
          <a:prstGeom prst="line">
            <a:avLst/>
          </a:prstGeom>
          <a:noFill/>
          <a:ln w="4762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1403" name="Group 27"/>
          <p:cNvGrpSpPr>
            <a:grpSpLocks/>
          </p:cNvGrpSpPr>
          <p:nvPr/>
        </p:nvGrpSpPr>
        <p:grpSpPr bwMode="auto">
          <a:xfrm rot="10800000" flipV="1">
            <a:off x="8085138" y="3424238"/>
            <a:ext cx="354012" cy="296862"/>
            <a:chOff x="3482" y="1024"/>
            <a:chExt cx="280" cy="236"/>
          </a:xfrm>
        </p:grpSpPr>
        <p:grpSp>
          <p:nvGrpSpPr>
            <p:cNvPr id="101404" name="Group 28"/>
            <p:cNvGrpSpPr>
              <a:grpSpLocks/>
            </p:cNvGrpSpPr>
            <p:nvPr/>
          </p:nvGrpSpPr>
          <p:grpSpPr bwMode="auto">
            <a:xfrm>
              <a:off x="3712" y="1202"/>
              <a:ext cx="50" cy="58"/>
              <a:chOff x="3726" y="878"/>
              <a:chExt cx="50" cy="58"/>
            </a:xfrm>
          </p:grpSpPr>
          <p:sp>
            <p:nvSpPr>
              <p:cNvPr id="101405" name="AutoShape 2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06" name="AutoShape 3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407" name="Group 31"/>
            <p:cNvGrpSpPr>
              <a:grpSpLocks/>
            </p:cNvGrpSpPr>
            <p:nvPr/>
          </p:nvGrpSpPr>
          <p:grpSpPr bwMode="auto">
            <a:xfrm>
              <a:off x="3484" y="1204"/>
              <a:ext cx="48" cy="56"/>
              <a:chOff x="3462" y="734"/>
              <a:chExt cx="48" cy="56"/>
            </a:xfrm>
          </p:grpSpPr>
          <p:sp>
            <p:nvSpPr>
              <p:cNvPr id="101408" name="AutoShape 3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09" name="AutoShape 3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410" name="Group 34"/>
            <p:cNvGrpSpPr>
              <a:grpSpLocks/>
            </p:cNvGrpSpPr>
            <p:nvPr/>
          </p:nvGrpSpPr>
          <p:grpSpPr bwMode="auto">
            <a:xfrm flipV="1">
              <a:off x="3710" y="1024"/>
              <a:ext cx="50" cy="58"/>
              <a:chOff x="3726" y="878"/>
              <a:chExt cx="50" cy="58"/>
            </a:xfrm>
          </p:grpSpPr>
          <p:sp>
            <p:nvSpPr>
              <p:cNvPr id="101411" name="AutoShape 3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12" name="AutoShape 3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413" name="Group 37"/>
            <p:cNvGrpSpPr>
              <a:grpSpLocks/>
            </p:cNvGrpSpPr>
            <p:nvPr/>
          </p:nvGrpSpPr>
          <p:grpSpPr bwMode="auto">
            <a:xfrm flipV="1">
              <a:off x="3482" y="1026"/>
              <a:ext cx="48" cy="56"/>
              <a:chOff x="3462" y="734"/>
              <a:chExt cx="48" cy="56"/>
            </a:xfrm>
          </p:grpSpPr>
          <p:sp>
            <p:nvSpPr>
              <p:cNvPr id="101414" name="AutoShape 3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15" name="AutoShape 3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01416" name="Rectangle 40"/>
          <p:cNvSpPr>
            <a:spLocks noChangeArrowheads="1"/>
          </p:cNvSpPr>
          <p:nvPr/>
        </p:nvSpPr>
        <p:spPr bwMode="auto">
          <a:xfrm>
            <a:off x="2101850" y="12001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417" name="Group 41"/>
          <p:cNvGrpSpPr>
            <a:grpSpLocks/>
          </p:cNvGrpSpPr>
          <p:nvPr/>
        </p:nvGrpSpPr>
        <p:grpSpPr bwMode="auto">
          <a:xfrm>
            <a:off x="1968500" y="1200150"/>
            <a:ext cx="1006475" cy="355600"/>
            <a:chOff x="0" y="0"/>
            <a:chExt cx="20000" cy="20000"/>
          </a:xfrm>
        </p:grpSpPr>
        <p:sp>
          <p:nvSpPr>
            <p:cNvPr id="101418" name="Rectangle 42"/>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19" name="Rectangle 43"/>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420" name="Group 44"/>
          <p:cNvGrpSpPr>
            <a:grpSpLocks/>
          </p:cNvGrpSpPr>
          <p:nvPr/>
        </p:nvGrpSpPr>
        <p:grpSpPr bwMode="auto">
          <a:xfrm>
            <a:off x="1752600" y="1200150"/>
            <a:ext cx="1292225" cy="355600"/>
            <a:chOff x="1167" y="756"/>
            <a:chExt cx="814" cy="224"/>
          </a:xfrm>
        </p:grpSpPr>
        <p:sp>
          <p:nvSpPr>
            <p:cNvPr id="101421" name="Rectangle 45"/>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2" name="Rectangle 46"/>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23" name="Rectangle 47"/>
          <p:cNvSpPr>
            <a:spLocks noChangeArrowheads="1"/>
          </p:cNvSpPr>
          <p:nvPr/>
        </p:nvSpPr>
        <p:spPr bwMode="auto">
          <a:xfrm>
            <a:off x="1847850" y="223361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4" name="Line 48"/>
          <p:cNvSpPr>
            <a:spLocks noChangeShapeType="1"/>
          </p:cNvSpPr>
          <p:nvPr/>
        </p:nvSpPr>
        <p:spPr bwMode="auto">
          <a:xfrm flipV="1">
            <a:off x="2068513" y="223361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5" name="Line 49"/>
          <p:cNvSpPr>
            <a:spLocks noChangeShapeType="1"/>
          </p:cNvSpPr>
          <p:nvPr/>
        </p:nvSpPr>
        <p:spPr bwMode="auto">
          <a:xfrm flipH="1">
            <a:off x="1920875" y="223361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6" name="Line 50"/>
          <p:cNvSpPr>
            <a:spLocks noChangeShapeType="1"/>
          </p:cNvSpPr>
          <p:nvPr/>
        </p:nvSpPr>
        <p:spPr bwMode="auto">
          <a:xfrm flipV="1">
            <a:off x="2216150" y="250031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7" name="Line 51"/>
          <p:cNvSpPr>
            <a:spLocks noChangeShapeType="1"/>
          </p:cNvSpPr>
          <p:nvPr/>
        </p:nvSpPr>
        <p:spPr bwMode="auto">
          <a:xfrm>
            <a:off x="2176463" y="249237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8" name="Rectangle 52"/>
          <p:cNvSpPr>
            <a:spLocks noChangeArrowheads="1"/>
          </p:cNvSpPr>
          <p:nvPr/>
        </p:nvSpPr>
        <p:spPr bwMode="auto">
          <a:xfrm>
            <a:off x="2287588" y="223361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29" name="Line 53"/>
          <p:cNvSpPr>
            <a:spLocks noChangeShapeType="1"/>
          </p:cNvSpPr>
          <p:nvPr/>
        </p:nvSpPr>
        <p:spPr bwMode="auto">
          <a:xfrm flipH="1" flipV="1">
            <a:off x="243681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0" name="Line 54"/>
          <p:cNvSpPr>
            <a:spLocks noChangeShapeType="1"/>
          </p:cNvSpPr>
          <p:nvPr/>
        </p:nvSpPr>
        <p:spPr bwMode="auto">
          <a:xfrm>
            <a:off x="2582863" y="223361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1" name="Line 55"/>
          <p:cNvSpPr>
            <a:spLocks noChangeShapeType="1"/>
          </p:cNvSpPr>
          <p:nvPr/>
        </p:nvSpPr>
        <p:spPr bwMode="auto">
          <a:xfrm flipV="1">
            <a:off x="2363788" y="250031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2" name="Line 56"/>
          <p:cNvSpPr>
            <a:spLocks noChangeShapeType="1"/>
          </p:cNvSpPr>
          <p:nvPr/>
        </p:nvSpPr>
        <p:spPr bwMode="auto">
          <a:xfrm flipH="1">
            <a:off x="2327275" y="249237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3" name="Rectangle 57"/>
          <p:cNvSpPr>
            <a:spLocks noChangeArrowheads="1"/>
          </p:cNvSpPr>
          <p:nvPr/>
        </p:nvSpPr>
        <p:spPr bwMode="auto">
          <a:xfrm>
            <a:off x="1668463" y="22526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4" name="Rectangle 58"/>
          <p:cNvSpPr>
            <a:spLocks noChangeArrowheads="1"/>
          </p:cNvSpPr>
          <p:nvPr/>
        </p:nvSpPr>
        <p:spPr bwMode="auto">
          <a:xfrm>
            <a:off x="2733675" y="231933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5" name="Line 59"/>
          <p:cNvSpPr>
            <a:spLocks noChangeShapeType="1"/>
          </p:cNvSpPr>
          <p:nvPr/>
        </p:nvSpPr>
        <p:spPr bwMode="auto">
          <a:xfrm flipH="1" flipV="1">
            <a:off x="2074863" y="258762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6" name="Line 60"/>
          <p:cNvSpPr>
            <a:spLocks noChangeShapeType="1"/>
          </p:cNvSpPr>
          <p:nvPr/>
        </p:nvSpPr>
        <p:spPr bwMode="auto">
          <a:xfrm flipV="1">
            <a:off x="2001838" y="1555750"/>
            <a:ext cx="0" cy="69691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7" name="Line 61"/>
          <p:cNvSpPr>
            <a:spLocks noChangeShapeType="1"/>
          </p:cNvSpPr>
          <p:nvPr/>
        </p:nvSpPr>
        <p:spPr bwMode="auto">
          <a:xfrm flipV="1">
            <a:off x="3190875" y="156368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8" name="Line 62"/>
          <p:cNvSpPr>
            <a:spLocks noChangeShapeType="1"/>
          </p:cNvSpPr>
          <p:nvPr/>
        </p:nvSpPr>
        <p:spPr bwMode="auto">
          <a:xfrm flipV="1">
            <a:off x="2151063" y="190658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39" name="Line 63"/>
          <p:cNvSpPr>
            <a:spLocks noChangeShapeType="1"/>
          </p:cNvSpPr>
          <p:nvPr/>
        </p:nvSpPr>
        <p:spPr bwMode="auto">
          <a:xfrm flipH="1">
            <a:off x="2143125" y="1906588"/>
            <a:ext cx="105410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440" name="Group 64"/>
          <p:cNvGrpSpPr>
            <a:grpSpLocks/>
          </p:cNvGrpSpPr>
          <p:nvPr/>
        </p:nvGrpSpPr>
        <p:grpSpPr bwMode="auto">
          <a:xfrm>
            <a:off x="1855788" y="2582863"/>
            <a:ext cx="147637" cy="661987"/>
            <a:chOff x="1" y="-176"/>
            <a:chExt cx="19999" cy="20196"/>
          </a:xfrm>
        </p:grpSpPr>
        <p:grpSp>
          <p:nvGrpSpPr>
            <p:cNvPr id="101441" name="Group 65"/>
            <p:cNvGrpSpPr>
              <a:grpSpLocks/>
            </p:cNvGrpSpPr>
            <p:nvPr/>
          </p:nvGrpSpPr>
          <p:grpSpPr bwMode="auto">
            <a:xfrm>
              <a:off x="3713" y="17968"/>
              <a:ext cx="11736" cy="2052"/>
              <a:chOff x="0" y="0"/>
              <a:chExt cx="20000" cy="20216"/>
            </a:xfrm>
          </p:grpSpPr>
          <p:sp>
            <p:nvSpPr>
              <p:cNvPr id="101442" name="Line 66"/>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3" name="Line 67"/>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4" name="Line 68"/>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45" name="Rectangle 69"/>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6" name="Line 70"/>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7" name="Line 71"/>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8" name="Line 72"/>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49" name="Line 73"/>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450" name="Group 74"/>
          <p:cNvGrpSpPr>
            <a:grpSpLocks/>
          </p:cNvGrpSpPr>
          <p:nvPr/>
        </p:nvGrpSpPr>
        <p:grpSpPr bwMode="auto">
          <a:xfrm>
            <a:off x="2146300" y="2581275"/>
            <a:ext cx="147638" cy="660400"/>
            <a:chOff x="1" y="-176"/>
            <a:chExt cx="19997" cy="20196"/>
          </a:xfrm>
        </p:grpSpPr>
        <p:grpSp>
          <p:nvGrpSpPr>
            <p:cNvPr id="101451" name="Group 75"/>
            <p:cNvGrpSpPr>
              <a:grpSpLocks/>
            </p:cNvGrpSpPr>
            <p:nvPr/>
          </p:nvGrpSpPr>
          <p:grpSpPr bwMode="auto">
            <a:xfrm>
              <a:off x="3713" y="17968"/>
              <a:ext cx="11615" cy="2052"/>
              <a:chOff x="0" y="0"/>
              <a:chExt cx="19998" cy="20216"/>
            </a:xfrm>
          </p:grpSpPr>
          <p:sp>
            <p:nvSpPr>
              <p:cNvPr id="101452" name="Line 76"/>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3" name="Line 77"/>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4" name="Line 78"/>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55" name="Rectangle 79"/>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6" name="Line 80"/>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7" name="Line 81"/>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8" name="Line 82"/>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59" name="Line 83"/>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60" name="Line 84"/>
          <p:cNvSpPr>
            <a:spLocks noChangeShapeType="1"/>
          </p:cNvSpPr>
          <p:nvPr/>
        </p:nvSpPr>
        <p:spPr bwMode="auto">
          <a:xfrm flipV="1">
            <a:off x="2116138" y="28178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1" name="Line 85"/>
          <p:cNvSpPr>
            <a:spLocks noChangeShapeType="1"/>
          </p:cNvSpPr>
          <p:nvPr/>
        </p:nvSpPr>
        <p:spPr bwMode="auto">
          <a:xfrm flipH="1" flipV="1">
            <a:off x="3784600" y="2068513"/>
            <a:ext cx="0" cy="3206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2" name="Line 86"/>
          <p:cNvSpPr>
            <a:spLocks noChangeShapeType="1"/>
          </p:cNvSpPr>
          <p:nvPr/>
        </p:nvSpPr>
        <p:spPr bwMode="auto">
          <a:xfrm>
            <a:off x="2203450" y="2071688"/>
            <a:ext cx="1566863" cy="63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3" name="Line 87"/>
          <p:cNvSpPr>
            <a:spLocks noChangeShapeType="1"/>
          </p:cNvSpPr>
          <p:nvPr/>
        </p:nvSpPr>
        <p:spPr bwMode="auto">
          <a:xfrm>
            <a:off x="730250" y="1698625"/>
            <a:ext cx="1225550" cy="317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4" name="Line 88"/>
          <p:cNvSpPr>
            <a:spLocks noChangeShapeType="1"/>
          </p:cNvSpPr>
          <p:nvPr/>
        </p:nvSpPr>
        <p:spPr bwMode="auto">
          <a:xfrm>
            <a:off x="1452563" y="2330450"/>
            <a:ext cx="20955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5" name="Line 89"/>
          <p:cNvSpPr>
            <a:spLocks noChangeShapeType="1"/>
          </p:cNvSpPr>
          <p:nvPr/>
        </p:nvSpPr>
        <p:spPr bwMode="auto">
          <a:xfrm flipV="1">
            <a:off x="735013" y="1698625"/>
            <a:ext cx="0" cy="62071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466" name="Group 90"/>
          <p:cNvGrpSpPr>
            <a:grpSpLocks/>
          </p:cNvGrpSpPr>
          <p:nvPr/>
        </p:nvGrpSpPr>
        <p:grpSpPr bwMode="auto">
          <a:xfrm>
            <a:off x="2089150" y="2019300"/>
            <a:ext cx="123825" cy="58738"/>
            <a:chOff x="0" y="0"/>
            <a:chExt cx="20000" cy="20000"/>
          </a:xfrm>
        </p:grpSpPr>
        <p:sp>
          <p:nvSpPr>
            <p:cNvPr id="101467" name="Arc 91"/>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68" name="Arc 92"/>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69" name="Line 93"/>
          <p:cNvSpPr>
            <a:spLocks noChangeShapeType="1"/>
          </p:cNvSpPr>
          <p:nvPr/>
        </p:nvSpPr>
        <p:spPr bwMode="auto">
          <a:xfrm>
            <a:off x="1997075" y="2070100"/>
            <a:ext cx="88900"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470" name="Group 94"/>
          <p:cNvGrpSpPr>
            <a:grpSpLocks/>
          </p:cNvGrpSpPr>
          <p:nvPr/>
        </p:nvGrpSpPr>
        <p:grpSpPr bwMode="auto">
          <a:xfrm>
            <a:off x="1938338" y="1663700"/>
            <a:ext cx="123825" cy="60325"/>
            <a:chOff x="0" y="0"/>
            <a:chExt cx="20000" cy="20000"/>
          </a:xfrm>
        </p:grpSpPr>
        <p:sp>
          <p:nvSpPr>
            <p:cNvPr id="101471" name="Arc 9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72" name="Arc 9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73" name="Line 97"/>
          <p:cNvSpPr>
            <a:spLocks noChangeShapeType="1"/>
          </p:cNvSpPr>
          <p:nvPr/>
        </p:nvSpPr>
        <p:spPr bwMode="auto">
          <a:xfrm>
            <a:off x="2062163" y="1727200"/>
            <a:ext cx="873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74" name="Line 98"/>
          <p:cNvSpPr>
            <a:spLocks noChangeShapeType="1"/>
          </p:cNvSpPr>
          <p:nvPr/>
        </p:nvSpPr>
        <p:spPr bwMode="auto">
          <a:xfrm flipV="1">
            <a:off x="2146300" y="1722438"/>
            <a:ext cx="0" cy="1968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75" name="Line 99"/>
          <p:cNvSpPr>
            <a:spLocks noChangeShapeType="1"/>
          </p:cNvSpPr>
          <p:nvPr/>
        </p:nvSpPr>
        <p:spPr bwMode="auto">
          <a:xfrm flipH="1" flipV="1">
            <a:off x="1739900" y="283051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76" name="AutoShape 100"/>
          <p:cNvSpPr>
            <a:spLocks noChangeArrowheads="1"/>
          </p:cNvSpPr>
          <p:nvPr/>
        </p:nvSpPr>
        <p:spPr bwMode="auto">
          <a:xfrm rot="-5400000">
            <a:off x="2751137" y="236696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77" name="AutoShape 101"/>
          <p:cNvSpPr>
            <a:spLocks noChangeArrowheads="1"/>
          </p:cNvSpPr>
          <p:nvPr/>
        </p:nvSpPr>
        <p:spPr bwMode="auto">
          <a:xfrm rot="5400000" flipH="1">
            <a:off x="1701007" y="230266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1478" name="Group 102"/>
          <p:cNvGrpSpPr>
            <a:grpSpLocks/>
          </p:cNvGrpSpPr>
          <p:nvPr/>
        </p:nvGrpSpPr>
        <p:grpSpPr bwMode="auto">
          <a:xfrm>
            <a:off x="1651000" y="2487613"/>
            <a:ext cx="193675" cy="192087"/>
            <a:chOff x="1149" y="1861"/>
            <a:chExt cx="136" cy="135"/>
          </a:xfrm>
        </p:grpSpPr>
        <p:grpSp>
          <p:nvGrpSpPr>
            <p:cNvPr id="101479" name="Group 103"/>
            <p:cNvGrpSpPr>
              <a:grpSpLocks/>
            </p:cNvGrpSpPr>
            <p:nvPr/>
          </p:nvGrpSpPr>
          <p:grpSpPr bwMode="auto">
            <a:xfrm>
              <a:off x="1228" y="1898"/>
              <a:ext cx="37" cy="33"/>
              <a:chOff x="1" y="0"/>
              <a:chExt cx="19999" cy="20000"/>
            </a:xfrm>
          </p:grpSpPr>
          <p:sp>
            <p:nvSpPr>
              <p:cNvPr id="101480" name="Line 10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1" name="Line 10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482" name="Group 106"/>
            <p:cNvGrpSpPr>
              <a:grpSpLocks/>
            </p:cNvGrpSpPr>
            <p:nvPr/>
          </p:nvGrpSpPr>
          <p:grpSpPr bwMode="auto">
            <a:xfrm>
              <a:off x="1178" y="1898"/>
              <a:ext cx="37" cy="33"/>
              <a:chOff x="1" y="0"/>
              <a:chExt cx="19999" cy="20000"/>
            </a:xfrm>
          </p:grpSpPr>
          <p:sp>
            <p:nvSpPr>
              <p:cNvPr id="101483" name="Line 10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4" name="Line 10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85" name="Line 109"/>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6" name="Line 110"/>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7" name="Line 111"/>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8" name="Line 112"/>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89" name="Line 113"/>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0" name="Line 114"/>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491" name="AutoShape 115"/>
          <p:cNvSpPr>
            <a:spLocks noChangeArrowheads="1"/>
          </p:cNvSpPr>
          <p:nvPr/>
        </p:nvSpPr>
        <p:spPr bwMode="auto">
          <a:xfrm>
            <a:off x="1990725" y="339725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492" name="Line 116"/>
          <p:cNvSpPr>
            <a:spLocks noChangeShapeType="1"/>
          </p:cNvSpPr>
          <p:nvPr/>
        </p:nvSpPr>
        <p:spPr bwMode="auto">
          <a:xfrm>
            <a:off x="746125" y="2322513"/>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3" name="Line 117"/>
          <p:cNvSpPr>
            <a:spLocks noChangeShapeType="1"/>
          </p:cNvSpPr>
          <p:nvPr/>
        </p:nvSpPr>
        <p:spPr bwMode="auto">
          <a:xfrm>
            <a:off x="1289050" y="232092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4" name="Rectangle 118"/>
          <p:cNvSpPr>
            <a:spLocks noChangeArrowheads="1"/>
          </p:cNvSpPr>
          <p:nvPr/>
        </p:nvSpPr>
        <p:spPr bwMode="auto">
          <a:xfrm rot="-5400000">
            <a:off x="887413" y="2130425"/>
            <a:ext cx="417512"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5" name="Line 119"/>
          <p:cNvSpPr>
            <a:spLocks noChangeShapeType="1"/>
          </p:cNvSpPr>
          <p:nvPr/>
        </p:nvSpPr>
        <p:spPr bwMode="auto">
          <a:xfrm rot="-5400000">
            <a:off x="1048544" y="2604294"/>
            <a:ext cx="149225" cy="1587"/>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6" name="Line 120"/>
          <p:cNvSpPr>
            <a:spLocks noChangeShapeType="1"/>
          </p:cNvSpPr>
          <p:nvPr/>
        </p:nvSpPr>
        <p:spPr bwMode="auto">
          <a:xfrm flipV="1">
            <a:off x="1096963" y="2217738"/>
            <a:ext cx="0" cy="157162"/>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497" name="Line 121"/>
          <p:cNvSpPr>
            <a:spLocks noChangeShapeType="1"/>
          </p:cNvSpPr>
          <p:nvPr/>
        </p:nvSpPr>
        <p:spPr bwMode="auto">
          <a:xfrm flipH="1">
            <a:off x="3605213" y="2390775"/>
            <a:ext cx="149225" cy="1588"/>
          </a:xfrm>
          <a:prstGeom prst="line">
            <a:avLst/>
          </a:prstGeom>
          <a:noFill/>
          <a:ln w="25400">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8" name="Line 122"/>
          <p:cNvSpPr>
            <a:spLocks noChangeShapeType="1"/>
          </p:cNvSpPr>
          <p:nvPr/>
        </p:nvSpPr>
        <p:spPr bwMode="auto">
          <a:xfrm flipH="1">
            <a:off x="3062288" y="2389188"/>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499" name="Rectangle 123"/>
          <p:cNvSpPr>
            <a:spLocks noChangeArrowheads="1"/>
          </p:cNvSpPr>
          <p:nvPr/>
        </p:nvSpPr>
        <p:spPr bwMode="auto">
          <a:xfrm rot="5400000" flipH="1">
            <a:off x="3195637" y="2198688"/>
            <a:ext cx="417513" cy="382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00" name="Line 124"/>
          <p:cNvSpPr>
            <a:spLocks noChangeShapeType="1"/>
          </p:cNvSpPr>
          <p:nvPr/>
        </p:nvSpPr>
        <p:spPr bwMode="auto">
          <a:xfrm rot="5400000" flipH="1">
            <a:off x="3302794" y="2672557"/>
            <a:ext cx="149225" cy="1587"/>
          </a:xfrm>
          <a:prstGeom prst="line">
            <a:avLst/>
          </a:prstGeom>
          <a:noFill/>
          <a:ln w="25400">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01" name="Line 125"/>
          <p:cNvSpPr>
            <a:spLocks noChangeShapeType="1"/>
          </p:cNvSpPr>
          <p:nvPr/>
        </p:nvSpPr>
        <p:spPr bwMode="auto">
          <a:xfrm flipH="1" flipV="1">
            <a:off x="3403600" y="2286000"/>
            <a:ext cx="0" cy="157163"/>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502" name="Line 126"/>
          <p:cNvSpPr>
            <a:spLocks noChangeShapeType="1"/>
          </p:cNvSpPr>
          <p:nvPr/>
        </p:nvSpPr>
        <p:spPr bwMode="auto">
          <a:xfrm>
            <a:off x="2900363" y="2406650"/>
            <a:ext cx="211137" cy="0"/>
          </a:xfrm>
          <a:prstGeom prst="line">
            <a:avLst/>
          </a:prstGeom>
          <a:noFill/>
          <a:ln w="25400">
            <a:solidFill>
              <a:srgbClr val="0000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03" name="Rectangle 127"/>
          <p:cNvSpPr>
            <a:spLocks noChangeArrowheads="1"/>
          </p:cNvSpPr>
          <p:nvPr/>
        </p:nvSpPr>
        <p:spPr bwMode="auto">
          <a:xfrm rot="16200000" flipV="1">
            <a:off x="802481" y="289639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04" name="Group 128"/>
          <p:cNvGrpSpPr>
            <a:grpSpLocks/>
          </p:cNvGrpSpPr>
          <p:nvPr/>
        </p:nvGrpSpPr>
        <p:grpSpPr bwMode="auto">
          <a:xfrm rot="16200000" flipV="1">
            <a:off x="929481" y="3059907"/>
            <a:ext cx="46037" cy="44450"/>
            <a:chOff x="0" y="2"/>
            <a:chExt cx="20000" cy="19996"/>
          </a:xfrm>
        </p:grpSpPr>
        <p:sp>
          <p:nvSpPr>
            <p:cNvPr id="101505" name="Line 129"/>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06" name="Line 130"/>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07" name="Rectangle 131"/>
          <p:cNvSpPr>
            <a:spLocks noChangeArrowheads="1"/>
          </p:cNvSpPr>
          <p:nvPr/>
        </p:nvSpPr>
        <p:spPr bwMode="auto">
          <a:xfrm rot="16200000" flipV="1">
            <a:off x="1001713" y="289560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08" name="Group 132"/>
          <p:cNvGrpSpPr>
            <a:grpSpLocks/>
          </p:cNvGrpSpPr>
          <p:nvPr/>
        </p:nvGrpSpPr>
        <p:grpSpPr bwMode="auto">
          <a:xfrm rot="16200000" flipV="1">
            <a:off x="1059656" y="3063082"/>
            <a:ext cx="46037" cy="38100"/>
            <a:chOff x="0" y="4"/>
            <a:chExt cx="20000" cy="19992"/>
          </a:xfrm>
        </p:grpSpPr>
        <p:sp>
          <p:nvSpPr>
            <p:cNvPr id="101509" name="Line 133"/>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10" name="Line 134"/>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11" name="Line 135"/>
          <p:cNvSpPr>
            <a:spLocks noChangeShapeType="1"/>
          </p:cNvSpPr>
          <p:nvPr/>
        </p:nvSpPr>
        <p:spPr bwMode="auto">
          <a:xfrm rot="16200000" flipV="1">
            <a:off x="1036637" y="294798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12" name="Line 136"/>
          <p:cNvSpPr>
            <a:spLocks noChangeShapeType="1"/>
          </p:cNvSpPr>
          <p:nvPr/>
        </p:nvSpPr>
        <p:spPr bwMode="auto">
          <a:xfrm rot="-5400000">
            <a:off x="772319" y="294719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13" name="Group 137"/>
          <p:cNvGrpSpPr>
            <a:grpSpLocks/>
          </p:cNvGrpSpPr>
          <p:nvPr/>
        </p:nvGrpSpPr>
        <p:grpSpPr bwMode="auto">
          <a:xfrm flipH="1">
            <a:off x="1222375" y="2730500"/>
            <a:ext cx="196850" cy="392113"/>
            <a:chOff x="616" y="2283"/>
            <a:chExt cx="144" cy="276"/>
          </a:xfrm>
        </p:grpSpPr>
        <p:sp>
          <p:nvSpPr>
            <p:cNvPr id="101514" name="Line 138"/>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15" name="Line 139"/>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16" name="Line 140"/>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17" name="Oval 141"/>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518" name="Group 142"/>
          <p:cNvGrpSpPr>
            <a:grpSpLocks/>
          </p:cNvGrpSpPr>
          <p:nvPr/>
        </p:nvGrpSpPr>
        <p:grpSpPr bwMode="auto">
          <a:xfrm>
            <a:off x="746125" y="2998788"/>
            <a:ext cx="39688" cy="34925"/>
            <a:chOff x="1" y="0"/>
            <a:chExt cx="19999" cy="20000"/>
          </a:xfrm>
        </p:grpSpPr>
        <p:sp>
          <p:nvSpPr>
            <p:cNvPr id="101519" name="Line 14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0" name="Line 14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521" name="Group 145"/>
          <p:cNvGrpSpPr>
            <a:grpSpLocks/>
          </p:cNvGrpSpPr>
          <p:nvPr/>
        </p:nvGrpSpPr>
        <p:grpSpPr bwMode="auto">
          <a:xfrm>
            <a:off x="692150" y="2998788"/>
            <a:ext cx="39688" cy="34925"/>
            <a:chOff x="1" y="0"/>
            <a:chExt cx="19999" cy="20000"/>
          </a:xfrm>
        </p:grpSpPr>
        <p:sp>
          <p:nvSpPr>
            <p:cNvPr id="101522" name="Line 14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3" name="Line 14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24" name="Line 148"/>
          <p:cNvSpPr>
            <a:spLocks noChangeShapeType="1"/>
          </p:cNvSpPr>
          <p:nvPr/>
        </p:nvSpPr>
        <p:spPr bwMode="auto">
          <a:xfrm flipH="1">
            <a:off x="731838" y="3028950"/>
            <a:ext cx="1587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5" name="Line 149"/>
          <p:cNvSpPr>
            <a:spLocks noChangeShapeType="1"/>
          </p:cNvSpPr>
          <p:nvPr/>
        </p:nvSpPr>
        <p:spPr bwMode="auto">
          <a:xfrm>
            <a:off x="669925" y="2968625"/>
            <a:ext cx="0" cy="6985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6" name="Line 150"/>
          <p:cNvSpPr>
            <a:spLocks noChangeShapeType="1"/>
          </p:cNvSpPr>
          <p:nvPr/>
        </p:nvSpPr>
        <p:spPr bwMode="auto">
          <a:xfrm>
            <a:off x="762000" y="3035300"/>
            <a:ext cx="0" cy="68263"/>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7" name="Line 151"/>
          <p:cNvSpPr>
            <a:spLocks noChangeShapeType="1"/>
          </p:cNvSpPr>
          <p:nvPr/>
        </p:nvSpPr>
        <p:spPr bwMode="auto">
          <a:xfrm>
            <a:off x="661988" y="2959100"/>
            <a:ext cx="144462"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8" name="Line 152"/>
          <p:cNvSpPr>
            <a:spLocks noChangeShapeType="1"/>
          </p:cNvSpPr>
          <p:nvPr/>
        </p:nvSpPr>
        <p:spPr bwMode="auto">
          <a:xfrm flipH="1">
            <a:off x="676275" y="3027363"/>
            <a:ext cx="1587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29" name="Line 153"/>
          <p:cNvSpPr>
            <a:spLocks noChangeShapeType="1"/>
          </p:cNvSpPr>
          <p:nvPr/>
        </p:nvSpPr>
        <p:spPr bwMode="auto">
          <a:xfrm flipH="1">
            <a:off x="788988" y="3028950"/>
            <a:ext cx="15875" cy="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0" name="Oval 154"/>
          <p:cNvSpPr>
            <a:spLocks noChangeArrowheads="1"/>
          </p:cNvSpPr>
          <p:nvPr/>
        </p:nvSpPr>
        <p:spPr bwMode="auto">
          <a:xfrm>
            <a:off x="1952625" y="20193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1" name="Line 155"/>
          <p:cNvSpPr>
            <a:spLocks noChangeShapeType="1"/>
          </p:cNvSpPr>
          <p:nvPr/>
        </p:nvSpPr>
        <p:spPr bwMode="auto">
          <a:xfrm flipH="1">
            <a:off x="1193800" y="3298825"/>
            <a:ext cx="22082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2" name="Oval 156"/>
          <p:cNvSpPr>
            <a:spLocks noChangeArrowheads="1"/>
          </p:cNvSpPr>
          <p:nvPr/>
        </p:nvSpPr>
        <p:spPr bwMode="auto">
          <a:xfrm>
            <a:off x="2024063" y="3248025"/>
            <a:ext cx="100012"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3" name="Line 157"/>
          <p:cNvSpPr>
            <a:spLocks noChangeShapeType="1"/>
          </p:cNvSpPr>
          <p:nvPr/>
        </p:nvSpPr>
        <p:spPr bwMode="auto">
          <a:xfrm flipH="1" flipV="1">
            <a:off x="3389313" y="2733675"/>
            <a:ext cx="0" cy="56356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4" name="Line 158"/>
          <p:cNvSpPr>
            <a:spLocks noChangeShapeType="1"/>
          </p:cNvSpPr>
          <p:nvPr/>
        </p:nvSpPr>
        <p:spPr bwMode="auto">
          <a:xfrm flipH="1" flipV="1">
            <a:off x="1119188" y="2673350"/>
            <a:ext cx="0" cy="21590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5" name="Line 159"/>
          <p:cNvSpPr>
            <a:spLocks noChangeShapeType="1"/>
          </p:cNvSpPr>
          <p:nvPr/>
        </p:nvSpPr>
        <p:spPr bwMode="auto">
          <a:xfrm flipH="1" flipV="1">
            <a:off x="1192213" y="311785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6" name="Line 160"/>
          <p:cNvSpPr>
            <a:spLocks noChangeShapeType="1"/>
          </p:cNvSpPr>
          <p:nvPr/>
        </p:nvSpPr>
        <p:spPr bwMode="auto">
          <a:xfrm rot="5400000" flipV="1">
            <a:off x="3064669" y="5352256"/>
            <a:ext cx="1588" cy="10064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7" name="Line 161"/>
          <p:cNvSpPr>
            <a:spLocks noChangeShapeType="1"/>
          </p:cNvSpPr>
          <p:nvPr/>
        </p:nvSpPr>
        <p:spPr bwMode="auto">
          <a:xfrm rot="-10800000">
            <a:off x="2955925" y="4965700"/>
            <a:ext cx="2413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38" name="Rectangle 162"/>
          <p:cNvSpPr>
            <a:spLocks noChangeArrowheads="1"/>
          </p:cNvSpPr>
          <p:nvPr/>
        </p:nvSpPr>
        <p:spPr bwMode="auto">
          <a:xfrm>
            <a:off x="2165350" y="375920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39" name="Group 163"/>
          <p:cNvGrpSpPr>
            <a:grpSpLocks/>
          </p:cNvGrpSpPr>
          <p:nvPr/>
        </p:nvGrpSpPr>
        <p:grpSpPr bwMode="auto">
          <a:xfrm>
            <a:off x="2032000" y="3759200"/>
            <a:ext cx="1030288" cy="355600"/>
            <a:chOff x="0" y="0"/>
            <a:chExt cx="20000" cy="20000"/>
          </a:xfrm>
        </p:grpSpPr>
        <p:sp>
          <p:nvSpPr>
            <p:cNvPr id="101540" name="Rectangle 164"/>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1" name="Rectangle 165"/>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542" name="Group 166"/>
          <p:cNvGrpSpPr>
            <a:grpSpLocks/>
          </p:cNvGrpSpPr>
          <p:nvPr/>
        </p:nvGrpSpPr>
        <p:grpSpPr bwMode="auto">
          <a:xfrm>
            <a:off x="1828800" y="3759200"/>
            <a:ext cx="1292225" cy="355600"/>
            <a:chOff x="1008" y="956"/>
            <a:chExt cx="907" cy="250"/>
          </a:xfrm>
        </p:grpSpPr>
        <p:sp>
          <p:nvSpPr>
            <p:cNvPr id="101543" name="Rectangle 167"/>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4" name="Rectangle 168"/>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45" name="Rectangle 169"/>
          <p:cNvSpPr>
            <a:spLocks noChangeArrowheads="1"/>
          </p:cNvSpPr>
          <p:nvPr/>
        </p:nvSpPr>
        <p:spPr bwMode="auto">
          <a:xfrm>
            <a:off x="1908175" y="4792663"/>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6" name="Line 170"/>
          <p:cNvSpPr>
            <a:spLocks noChangeShapeType="1"/>
          </p:cNvSpPr>
          <p:nvPr/>
        </p:nvSpPr>
        <p:spPr bwMode="auto">
          <a:xfrm flipV="1">
            <a:off x="2128838" y="4792663"/>
            <a:ext cx="74612"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7" name="Line 171"/>
          <p:cNvSpPr>
            <a:spLocks noChangeShapeType="1"/>
          </p:cNvSpPr>
          <p:nvPr/>
        </p:nvSpPr>
        <p:spPr bwMode="auto">
          <a:xfrm flipH="1">
            <a:off x="1981200" y="4792663"/>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8" name="Line 172"/>
          <p:cNvSpPr>
            <a:spLocks noChangeShapeType="1"/>
          </p:cNvSpPr>
          <p:nvPr/>
        </p:nvSpPr>
        <p:spPr bwMode="auto">
          <a:xfrm flipV="1">
            <a:off x="2276475" y="5059363"/>
            <a:ext cx="1588"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49" name="Line 173"/>
          <p:cNvSpPr>
            <a:spLocks noChangeShapeType="1"/>
          </p:cNvSpPr>
          <p:nvPr/>
        </p:nvSpPr>
        <p:spPr bwMode="auto">
          <a:xfrm>
            <a:off x="2236788" y="5051425"/>
            <a:ext cx="76200"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0" name="Rectangle 174"/>
          <p:cNvSpPr>
            <a:spLocks noChangeArrowheads="1"/>
          </p:cNvSpPr>
          <p:nvPr/>
        </p:nvSpPr>
        <p:spPr bwMode="auto">
          <a:xfrm>
            <a:off x="2347913" y="4792663"/>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1" name="Line 175"/>
          <p:cNvSpPr>
            <a:spLocks noChangeShapeType="1"/>
          </p:cNvSpPr>
          <p:nvPr/>
        </p:nvSpPr>
        <p:spPr bwMode="auto">
          <a:xfrm flipH="1" flipV="1">
            <a:off x="249713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2" name="Line 176"/>
          <p:cNvSpPr>
            <a:spLocks noChangeShapeType="1"/>
          </p:cNvSpPr>
          <p:nvPr/>
        </p:nvSpPr>
        <p:spPr bwMode="auto">
          <a:xfrm>
            <a:off x="2643188" y="4792663"/>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3" name="Line 177"/>
          <p:cNvSpPr>
            <a:spLocks noChangeShapeType="1"/>
          </p:cNvSpPr>
          <p:nvPr/>
        </p:nvSpPr>
        <p:spPr bwMode="auto">
          <a:xfrm flipV="1">
            <a:off x="2424113" y="5059363"/>
            <a:ext cx="0" cy="8731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4" name="Line 178"/>
          <p:cNvSpPr>
            <a:spLocks noChangeShapeType="1"/>
          </p:cNvSpPr>
          <p:nvPr/>
        </p:nvSpPr>
        <p:spPr bwMode="auto">
          <a:xfrm flipH="1">
            <a:off x="2387600" y="5051425"/>
            <a:ext cx="71438" cy="317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5" name="Rectangle 179"/>
          <p:cNvSpPr>
            <a:spLocks noChangeArrowheads="1"/>
          </p:cNvSpPr>
          <p:nvPr/>
        </p:nvSpPr>
        <p:spPr bwMode="auto">
          <a:xfrm>
            <a:off x="1728788" y="481171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6" name="Rectangle 180"/>
          <p:cNvSpPr>
            <a:spLocks noChangeArrowheads="1"/>
          </p:cNvSpPr>
          <p:nvPr/>
        </p:nvSpPr>
        <p:spPr bwMode="auto">
          <a:xfrm>
            <a:off x="2794000" y="4878388"/>
            <a:ext cx="180975" cy="176212"/>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7" name="Line 181"/>
          <p:cNvSpPr>
            <a:spLocks noChangeShapeType="1"/>
          </p:cNvSpPr>
          <p:nvPr/>
        </p:nvSpPr>
        <p:spPr bwMode="auto">
          <a:xfrm flipH="1" flipV="1">
            <a:off x="2135188" y="5146675"/>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8" name="Line 182"/>
          <p:cNvSpPr>
            <a:spLocks noChangeShapeType="1"/>
          </p:cNvSpPr>
          <p:nvPr/>
        </p:nvSpPr>
        <p:spPr bwMode="auto">
          <a:xfrm flipV="1">
            <a:off x="2058988" y="4114800"/>
            <a:ext cx="6350" cy="677863"/>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59" name="Line 183"/>
          <p:cNvSpPr>
            <a:spLocks noChangeShapeType="1"/>
          </p:cNvSpPr>
          <p:nvPr/>
        </p:nvSpPr>
        <p:spPr bwMode="auto">
          <a:xfrm flipV="1">
            <a:off x="3254375" y="4122738"/>
            <a:ext cx="1588" cy="34290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0" name="Line 184"/>
          <p:cNvSpPr>
            <a:spLocks noChangeShapeType="1"/>
          </p:cNvSpPr>
          <p:nvPr/>
        </p:nvSpPr>
        <p:spPr bwMode="auto">
          <a:xfrm flipV="1">
            <a:off x="2211388" y="4465638"/>
            <a:ext cx="0" cy="33655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1" name="Line 185"/>
          <p:cNvSpPr>
            <a:spLocks noChangeShapeType="1"/>
          </p:cNvSpPr>
          <p:nvPr/>
        </p:nvSpPr>
        <p:spPr bwMode="auto">
          <a:xfrm flipH="1">
            <a:off x="2238375" y="4465638"/>
            <a:ext cx="1022350"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62" name="Group 186"/>
          <p:cNvGrpSpPr>
            <a:grpSpLocks/>
          </p:cNvGrpSpPr>
          <p:nvPr/>
        </p:nvGrpSpPr>
        <p:grpSpPr bwMode="auto">
          <a:xfrm>
            <a:off x="1916113" y="5141913"/>
            <a:ext cx="147637" cy="661987"/>
            <a:chOff x="1" y="-176"/>
            <a:chExt cx="19999" cy="20196"/>
          </a:xfrm>
        </p:grpSpPr>
        <p:grpSp>
          <p:nvGrpSpPr>
            <p:cNvPr id="101563" name="Group 187"/>
            <p:cNvGrpSpPr>
              <a:grpSpLocks/>
            </p:cNvGrpSpPr>
            <p:nvPr/>
          </p:nvGrpSpPr>
          <p:grpSpPr bwMode="auto">
            <a:xfrm>
              <a:off x="3713" y="17968"/>
              <a:ext cx="11736" cy="2052"/>
              <a:chOff x="0" y="0"/>
              <a:chExt cx="20000" cy="20216"/>
            </a:xfrm>
          </p:grpSpPr>
          <p:sp>
            <p:nvSpPr>
              <p:cNvPr id="101564" name="Line 18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5" name="Line 18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6" name="Line 19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67" name="Rectangle 19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8" name="Line 19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69" name="Line 19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0" name="Line 19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1" name="Line 19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572" name="Group 196"/>
          <p:cNvGrpSpPr>
            <a:grpSpLocks/>
          </p:cNvGrpSpPr>
          <p:nvPr/>
        </p:nvGrpSpPr>
        <p:grpSpPr bwMode="auto">
          <a:xfrm>
            <a:off x="2201863" y="5143500"/>
            <a:ext cx="147637" cy="660400"/>
            <a:chOff x="1" y="-176"/>
            <a:chExt cx="19997" cy="20196"/>
          </a:xfrm>
        </p:grpSpPr>
        <p:grpSp>
          <p:nvGrpSpPr>
            <p:cNvPr id="101573" name="Group 197"/>
            <p:cNvGrpSpPr>
              <a:grpSpLocks/>
            </p:cNvGrpSpPr>
            <p:nvPr/>
          </p:nvGrpSpPr>
          <p:grpSpPr bwMode="auto">
            <a:xfrm>
              <a:off x="3713" y="17968"/>
              <a:ext cx="11615" cy="2052"/>
              <a:chOff x="0" y="0"/>
              <a:chExt cx="19998" cy="20216"/>
            </a:xfrm>
          </p:grpSpPr>
          <p:sp>
            <p:nvSpPr>
              <p:cNvPr id="101574" name="Line 19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5" name="Line 19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6" name="Line 20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77" name="Rectangle 20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8" name="Line 20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79" name="Line 20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0" name="Line 20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1" name="Line 20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82" name="Line 206"/>
          <p:cNvSpPr>
            <a:spLocks noChangeShapeType="1"/>
          </p:cNvSpPr>
          <p:nvPr/>
        </p:nvSpPr>
        <p:spPr bwMode="auto">
          <a:xfrm flipV="1">
            <a:off x="2176463" y="53768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3" name="Line 207"/>
          <p:cNvSpPr>
            <a:spLocks noChangeShapeType="1"/>
          </p:cNvSpPr>
          <p:nvPr/>
        </p:nvSpPr>
        <p:spPr bwMode="auto">
          <a:xfrm>
            <a:off x="2252663" y="4619625"/>
            <a:ext cx="1079500" cy="476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4" name="Oval 208"/>
          <p:cNvSpPr>
            <a:spLocks noChangeArrowheads="1"/>
          </p:cNvSpPr>
          <p:nvPr/>
        </p:nvSpPr>
        <p:spPr bwMode="auto">
          <a:xfrm>
            <a:off x="2159000" y="441325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5" name="Line 209"/>
          <p:cNvSpPr>
            <a:spLocks noChangeShapeType="1"/>
          </p:cNvSpPr>
          <p:nvPr/>
        </p:nvSpPr>
        <p:spPr bwMode="auto">
          <a:xfrm>
            <a:off x="1374775" y="4262438"/>
            <a:ext cx="63500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6" name="Line 210"/>
          <p:cNvSpPr>
            <a:spLocks noChangeShapeType="1"/>
          </p:cNvSpPr>
          <p:nvPr/>
        </p:nvSpPr>
        <p:spPr bwMode="auto">
          <a:xfrm>
            <a:off x="1514475" y="4889500"/>
            <a:ext cx="2111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87" name="Group 211"/>
          <p:cNvGrpSpPr>
            <a:grpSpLocks/>
          </p:cNvGrpSpPr>
          <p:nvPr/>
        </p:nvGrpSpPr>
        <p:grpSpPr bwMode="auto">
          <a:xfrm>
            <a:off x="2149475" y="4578350"/>
            <a:ext cx="123825" cy="58738"/>
            <a:chOff x="0" y="0"/>
            <a:chExt cx="20000" cy="20000"/>
          </a:xfrm>
        </p:grpSpPr>
        <p:sp>
          <p:nvSpPr>
            <p:cNvPr id="101588" name="Arc 21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89" name="Arc 21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90" name="Line 214"/>
          <p:cNvSpPr>
            <a:spLocks noChangeShapeType="1"/>
          </p:cNvSpPr>
          <p:nvPr/>
        </p:nvSpPr>
        <p:spPr bwMode="auto">
          <a:xfrm>
            <a:off x="2060575" y="4629150"/>
            <a:ext cx="984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591" name="Group 215"/>
          <p:cNvGrpSpPr>
            <a:grpSpLocks/>
          </p:cNvGrpSpPr>
          <p:nvPr/>
        </p:nvGrpSpPr>
        <p:grpSpPr bwMode="auto">
          <a:xfrm>
            <a:off x="2001838" y="4219575"/>
            <a:ext cx="123825" cy="60325"/>
            <a:chOff x="0" y="0"/>
            <a:chExt cx="20000" cy="20000"/>
          </a:xfrm>
        </p:grpSpPr>
        <p:sp>
          <p:nvSpPr>
            <p:cNvPr id="101592" name="Arc 216"/>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93" name="Arc 217"/>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594" name="Line 218"/>
          <p:cNvSpPr>
            <a:spLocks noChangeShapeType="1"/>
          </p:cNvSpPr>
          <p:nvPr/>
        </p:nvSpPr>
        <p:spPr bwMode="auto">
          <a:xfrm>
            <a:off x="2125663" y="4276725"/>
            <a:ext cx="84137"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95" name="Line 219"/>
          <p:cNvSpPr>
            <a:spLocks noChangeShapeType="1"/>
          </p:cNvSpPr>
          <p:nvPr/>
        </p:nvSpPr>
        <p:spPr bwMode="auto">
          <a:xfrm flipH="1" flipV="1">
            <a:off x="1800225" y="5389563"/>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596" name="AutoShape 220"/>
          <p:cNvSpPr>
            <a:spLocks noChangeArrowheads="1"/>
          </p:cNvSpPr>
          <p:nvPr/>
        </p:nvSpPr>
        <p:spPr bwMode="auto">
          <a:xfrm rot="-5400000">
            <a:off x="2811462" y="4926013"/>
            <a:ext cx="125413" cy="84138"/>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597" name="AutoShape 221"/>
          <p:cNvSpPr>
            <a:spLocks noChangeArrowheads="1"/>
          </p:cNvSpPr>
          <p:nvPr/>
        </p:nvSpPr>
        <p:spPr bwMode="auto">
          <a:xfrm rot="5400000" flipH="1">
            <a:off x="1761332" y="486171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1598" name="Group 222"/>
          <p:cNvGrpSpPr>
            <a:grpSpLocks/>
          </p:cNvGrpSpPr>
          <p:nvPr/>
        </p:nvGrpSpPr>
        <p:grpSpPr bwMode="auto">
          <a:xfrm>
            <a:off x="1711325" y="5046663"/>
            <a:ext cx="193675" cy="192087"/>
            <a:chOff x="1149" y="1861"/>
            <a:chExt cx="136" cy="135"/>
          </a:xfrm>
        </p:grpSpPr>
        <p:grpSp>
          <p:nvGrpSpPr>
            <p:cNvPr id="101599" name="Group 223"/>
            <p:cNvGrpSpPr>
              <a:grpSpLocks/>
            </p:cNvGrpSpPr>
            <p:nvPr/>
          </p:nvGrpSpPr>
          <p:grpSpPr bwMode="auto">
            <a:xfrm>
              <a:off x="1228" y="1898"/>
              <a:ext cx="37" cy="33"/>
              <a:chOff x="1" y="0"/>
              <a:chExt cx="19999" cy="20000"/>
            </a:xfrm>
          </p:grpSpPr>
          <p:sp>
            <p:nvSpPr>
              <p:cNvPr id="101600" name="Line 22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1" name="Line 22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02" name="Group 226"/>
            <p:cNvGrpSpPr>
              <a:grpSpLocks/>
            </p:cNvGrpSpPr>
            <p:nvPr/>
          </p:nvGrpSpPr>
          <p:grpSpPr bwMode="auto">
            <a:xfrm>
              <a:off x="1178" y="1898"/>
              <a:ext cx="37" cy="33"/>
              <a:chOff x="1" y="0"/>
              <a:chExt cx="19999" cy="20000"/>
            </a:xfrm>
          </p:grpSpPr>
          <p:sp>
            <p:nvSpPr>
              <p:cNvPr id="101603" name="Line 227"/>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4" name="Line 228"/>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05" name="Line 229"/>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6" name="Line 230"/>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7" name="Line 231"/>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8" name="Line 232"/>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09" name="Line 233"/>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10" name="Line 234"/>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11" name="AutoShape 235"/>
          <p:cNvSpPr>
            <a:spLocks noChangeArrowheads="1"/>
          </p:cNvSpPr>
          <p:nvPr/>
        </p:nvSpPr>
        <p:spPr bwMode="auto">
          <a:xfrm>
            <a:off x="2051050" y="59563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612" name="Rectangle 236"/>
          <p:cNvSpPr>
            <a:spLocks noChangeArrowheads="1"/>
          </p:cNvSpPr>
          <p:nvPr/>
        </p:nvSpPr>
        <p:spPr bwMode="auto">
          <a:xfrm rot="16200000" flipV="1">
            <a:off x="846931" y="5455444"/>
            <a:ext cx="231775" cy="19843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13" name="Group 237"/>
          <p:cNvGrpSpPr>
            <a:grpSpLocks/>
          </p:cNvGrpSpPr>
          <p:nvPr/>
        </p:nvGrpSpPr>
        <p:grpSpPr bwMode="auto">
          <a:xfrm rot="16200000" flipV="1">
            <a:off x="973931" y="5618957"/>
            <a:ext cx="46037" cy="44450"/>
            <a:chOff x="0" y="2"/>
            <a:chExt cx="20000" cy="19996"/>
          </a:xfrm>
        </p:grpSpPr>
        <p:sp>
          <p:nvSpPr>
            <p:cNvPr id="101614" name="Line 238"/>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15" name="Line 239"/>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16" name="Rectangle 240"/>
          <p:cNvSpPr>
            <a:spLocks noChangeArrowheads="1"/>
          </p:cNvSpPr>
          <p:nvPr/>
        </p:nvSpPr>
        <p:spPr bwMode="auto">
          <a:xfrm rot="16200000" flipV="1">
            <a:off x="1046163" y="5454650"/>
            <a:ext cx="231775" cy="2000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17" name="Group 241"/>
          <p:cNvGrpSpPr>
            <a:grpSpLocks/>
          </p:cNvGrpSpPr>
          <p:nvPr/>
        </p:nvGrpSpPr>
        <p:grpSpPr bwMode="auto">
          <a:xfrm rot="16200000" flipV="1">
            <a:off x="1104106" y="5622132"/>
            <a:ext cx="46037" cy="38100"/>
            <a:chOff x="0" y="4"/>
            <a:chExt cx="20000" cy="19992"/>
          </a:xfrm>
        </p:grpSpPr>
        <p:sp>
          <p:nvSpPr>
            <p:cNvPr id="101618" name="Line 242"/>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19" name="Line 243"/>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20" name="Line 244"/>
          <p:cNvSpPr>
            <a:spLocks noChangeShapeType="1"/>
          </p:cNvSpPr>
          <p:nvPr/>
        </p:nvSpPr>
        <p:spPr bwMode="auto">
          <a:xfrm rot="16200000" flipV="1">
            <a:off x="1081087" y="5507038"/>
            <a:ext cx="225425" cy="889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21" name="Line 245"/>
          <p:cNvSpPr>
            <a:spLocks noChangeShapeType="1"/>
          </p:cNvSpPr>
          <p:nvPr/>
        </p:nvSpPr>
        <p:spPr bwMode="auto">
          <a:xfrm rot="-5400000">
            <a:off x="816769" y="5506244"/>
            <a:ext cx="225425" cy="90487"/>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22" name="Group 246"/>
          <p:cNvGrpSpPr>
            <a:grpSpLocks/>
          </p:cNvGrpSpPr>
          <p:nvPr/>
        </p:nvGrpSpPr>
        <p:grpSpPr bwMode="auto">
          <a:xfrm flipH="1">
            <a:off x="1266825" y="5289550"/>
            <a:ext cx="196850" cy="392113"/>
            <a:chOff x="616" y="2283"/>
            <a:chExt cx="144" cy="276"/>
          </a:xfrm>
        </p:grpSpPr>
        <p:sp>
          <p:nvSpPr>
            <p:cNvPr id="101623" name="Line 247"/>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24" name="Line 248"/>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25" name="Line 249"/>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26" name="Oval 250"/>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27" name="Group 251"/>
          <p:cNvGrpSpPr>
            <a:grpSpLocks/>
          </p:cNvGrpSpPr>
          <p:nvPr/>
        </p:nvGrpSpPr>
        <p:grpSpPr bwMode="auto">
          <a:xfrm>
            <a:off x="757238" y="5518150"/>
            <a:ext cx="144462" cy="144463"/>
            <a:chOff x="1149" y="1861"/>
            <a:chExt cx="136" cy="135"/>
          </a:xfrm>
        </p:grpSpPr>
        <p:grpSp>
          <p:nvGrpSpPr>
            <p:cNvPr id="101628" name="Group 252"/>
            <p:cNvGrpSpPr>
              <a:grpSpLocks/>
            </p:cNvGrpSpPr>
            <p:nvPr/>
          </p:nvGrpSpPr>
          <p:grpSpPr bwMode="auto">
            <a:xfrm>
              <a:off x="1228" y="1898"/>
              <a:ext cx="37" cy="33"/>
              <a:chOff x="1" y="0"/>
              <a:chExt cx="19999" cy="20000"/>
            </a:xfrm>
          </p:grpSpPr>
          <p:sp>
            <p:nvSpPr>
              <p:cNvPr id="101629" name="Line 253"/>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0" name="Line 254"/>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31" name="Group 255"/>
            <p:cNvGrpSpPr>
              <a:grpSpLocks/>
            </p:cNvGrpSpPr>
            <p:nvPr/>
          </p:nvGrpSpPr>
          <p:grpSpPr bwMode="auto">
            <a:xfrm>
              <a:off x="1178" y="1898"/>
              <a:ext cx="37" cy="33"/>
              <a:chOff x="1" y="0"/>
              <a:chExt cx="19999" cy="20000"/>
            </a:xfrm>
          </p:grpSpPr>
          <p:sp>
            <p:nvSpPr>
              <p:cNvPr id="101632" name="Line 256"/>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3" name="Line 257"/>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34" name="Line 258"/>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5" name="Line 259"/>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6" name="Line 260"/>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7" name="Line 261"/>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8" name="Line 262"/>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39" name="Line 263"/>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40" name="Line 264"/>
          <p:cNvSpPr>
            <a:spLocks noChangeShapeType="1"/>
          </p:cNvSpPr>
          <p:nvPr/>
        </p:nvSpPr>
        <p:spPr bwMode="auto">
          <a:xfrm flipH="1">
            <a:off x="1222375" y="5857875"/>
            <a:ext cx="1306513"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1" name="Oval 265"/>
          <p:cNvSpPr>
            <a:spLocks noChangeArrowheads="1"/>
          </p:cNvSpPr>
          <p:nvPr/>
        </p:nvSpPr>
        <p:spPr bwMode="auto">
          <a:xfrm>
            <a:off x="2085975" y="5807075"/>
            <a:ext cx="100013" cy="93663"/>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2" name="Line 266"/>
          <p:cNvSpPr>
            <a:spLocks noChangeShapeType="1"/>
          </p:cNvSpPr>
          <p:nvPr/>
        </p:nvSpPr>
        <p:spPr bwMode="auto">
          <a:xfrm flipH="1" flipV="1">
            <a:off x="1236663" y="5676900"/>
            <a:ext cx="0" cy="1809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43" name="Group 267"/>
          <p:cNvGrpSpPr>
            <a:grpSpLocks/>
          </p:cNvGrpSpPr>
          <p:nvPr/>
        </p:nvGrpSpPr>
        <p:grpSpPr bwMode="auto">
          <a:xfrm>
            <a:off x="3190875" y="4625975"/>
            <a:ext cx="473075" cy="1228725"/>
            <a:chOff x="2010" y="2914"/>
            <a:chExt cx="298" cy="774"/>
          </a:xfrm>
        </p:grpSpPr>
        <p:sp>
          <p:nvSpPr>
            <p:cNvPr id="101644" name="Line 268"/>
            <p:cNvSpPr>
              <a:spLocks noChangeShapeType="1"/>
            </p:cNvSpPr>
            <p:nvPr/>
          </p:nvSpPr>
          <p:spPr bwMode="auto">
            <a:xfrm rot="16200000" flipH="1">
              <a:off x="2244" y="3012"/>
              <a:ext cx="0" cy="129"/>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5" name="Line 269"/>
            <p:cNvSpPr>
              <a:spLocks noChangeShapeType="1"/>
            </p:cNvSpPr>
            <p:nvPr/>
          </p:nvSpPr>
          <p:spPr bwMode="auto">
            <a:xfrm flipH="1" flipV="1">
              <a:off x="2099" y="3428"/>
              <a:ext cx="0" cy="89"/>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6" name="Rectangle 270"/>
            <p:cNvSpPr>
              <a:spLocks noChangeArrowheads="1"/>
            </p:cNvSpPr>
            <p:nvPr/>
          </p:nvSpPr>
          <p:spPr bwMode="auto">
            <a:xfrm flipH="1">
              <a:off x="2010" y="3037"/>
              <a:ext cx="176" cy="1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7" name="Line 271"/>
            <p:cNvSpPr>
              <a:spLocks noChangeShapeType="1"/>
            </p:cNvSpPr>
            <p:nvPr/>
          </p:nvSpPr>
          <p:spPr bwMode="auto">
            <a:xfrm rot="10800000" flipH="1">
              <a:off x="2011" y="3074"/>
              <a:ext cx="173" cy="53"/>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48" name="Rectangle 272"/>
            <p:cNvSpPr>
              <a:spLocks noChangeArrowheads="1"/>
            </p:cNvSpPr>
            <p:nvPr/>
          </p:nvSpPr>
          <p:spPr bwMode="auto">
            <a:xfrm flipH="1">
              <a:off x="2010" y="3198"/>
              <a:ext cx="176" cy="161"/>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49" name="Group 273"/>
            <p:cNvGrpSpPr>
              <a:grpSpLocks/>
            </p:cNvGrpSpPr>
            <p:nvPr/>
          </p:nvGrpSpPr>
          <p:grpSpPr bwMode="auto">
            <a:xfrm flipH="1">
              <a:off x="2141" y="3211"/>
              <a:ext cx="45" cy="43"/>
              <a:chOff x="3913" y="2593"/>
              <a:chExt cx="155" cy="151"/>
            </a:xfrm>
          </p:grpSpPr>
          <p:sp>
            <p:nvSpPr>
              <p:cNvPr id="101650" name="Line 274"/>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1" name="Line 275"/>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52" name="Group 276"/>
            <p:cNvGrpSpPr>
              <a:grpSpLocks/>
            </p:cNvGrpSpPr>
            <p:nvPr/>
          </p:nvGrpSpPr>
          <p:grpSpPr bwMode="auto">
            <a:xfrm flipH="1">
              <a:off x="2144" y="3143"/>
              <a:ext cx="44" cy="44"/>
              <a:chOff x="3913" y="2593"/>
              <a:chExt cx="155" cy="151"/>
            </a:xfrm>
          </p:grpSpPr>
          <p:sp>
            <p:nvSpPr>
              <p:cNvPr id="101653" name="Line 277"/>
              <p:cNvSpPr>
                <a:spLocks noChangeShapeType="1"/>
              </p:cNvSpPr>
              <p:nvPr/>
            </p:nvSpPr>
            <p:spPr bwMode="auto">
              <a:xfrm>
                <a:off x="3913" y="2668"/>
                <a:ext cx="155" cy="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4" name="Line 278"/>
              <p:cNvSpPr>
                <a:spLocks noChangeShapeType="1"/>
              </p:cNvSpPr>
              <p:nvPr/>
            </p:nvSpPr>
            <p:spPr bwMode="auto">
              <a:xfrm flipH="1" flipV="1">
                <a:off x="4065" y="2593"/>
                <a:ext cx="1" cy="151"/>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55" name="Line 279"/>
            <p:cNvSpPr>
              <a:spLocks noChangeShapeType="1"/>
            </p:cNvSpPr>
            <p:nvPr/>
          </p:nvSpPr>
          <p:spPr bwMode="auto">
            <a:xfrm flipH="1" flipV="1">
              <a:off x="2010" y="3275"/>
              <a:ext cx="172" cy="52"/>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6" name="Rectangle 280"/>
            <p:cNvSpPr>
              <a:spLocks noChangeArrowheads="1"/>
            </p:cNvSpPr>
            <p:nvPr/>
          </p:nvSpPr>
          <p:spPr bwMode="auto">
            <a:xfrm flipH="1">
              <a:off x="2026" y="2957"/>
              <a:ext cx="143" cy="7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7" name="Rectangle 281"/>
            <p:cNvSpPr>
              <a:spLocks noChangeArrowheads="1"/>
            </p:cNvSpPr>
            <p:nvPr/>
          </p:nvSpPr>
          <p:spPr bwMode="auto">
            <a:xfrm rot="-10800000">
              <a:off x="2048" y="3361"/>
              <a:ext cx="100" cy="6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8" name="Line 282"/>
            <p:cNvSpPr>
              <a:spLocks noChangeShapeType="1"/>
            </p:cNvSpPr>
            <p:nvPr/>
          </p:nvSpPr>
          <p:spPr bwMode="auto">
            <a:xfrm flipV="1">
              <a:off x="2241" y="3168"/>
              <a:ext cx="1" cy="52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59" name="Line 283"/>
            <p:cNvSpPr>
              <a:spLocks noChangeShapeType="1"/>
            </p:cNvSpPr>
            <p:nvPr/>
          </p:nvSpPr>
          <p:spPr bwMode="auto">
            <a:xfrm>
              <a:off x="2198" y="3168"/>
              <a:ext cx="46"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0" name="Oval 284"/>
            <p:cNvSpPr>
              <a:spLocks noChangeArrowheads="1"/>
            </p:cNvSpPr>
            <p:nvPr/>
          </p:nvSpPr>
          <p:spPr bwMode="auto">
            <a:xfrm flipH="1">
              <a:off x="2232" y="3502"/>
              <a:ext cx="16" cy="1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1" name="AutoShape 285"/>
            <p:cNvSpPr>
              <a:spLocks noChangeArrowheads="1"/>
            </p:cNvSpPr>
            <p:nvPr/>
          </p:nvSpPr>
          <p:spPr bwMode="auto">
            <a:xfrm rot="10800000" flipH="1">
              <a:off x="2054" y="2981"/>
              <a:ext cx="81" cy="46"/>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662" name="AutoShape 286"/>
            <p:cNvSpPr>
              <a:spLocks noChangeArrowheads="1"/>
            </p:cNvSpPr>
            <p:nvPr/>
          </p:nvSpPr>
          <p:spPr bwMode="auto">
            <a:xfrm>
              <a:off x="2070" y="3377"/>
              <a:ext cx="54" cy="28"/>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663" name="Line 287"/>
            <p:cNvSpPr>
              <a:spLocks noChangeShapeType="1"/>
            </p:cNvSpPr>
            <p:nvPr/>
          </p:nvSpPr>
          <p:spPr bwMode="auto">
            <a:xfrm flipH="1" flipV="1">
              <a:off x="2096" y="2914"/>
              <a:ext cx="0" cy="43"/>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4" name="Line 288"/>
            <p:cNvSpPr>
              <a:spLocks noChangeShapeType="1"/>
            </p:cNvSpPr>
            <p:nvPr/>
          </p:nvSpPr>
          <p:spPr bwMode="auto">
            <a:xfrm>
              <a:off x="2092" y="3510"/>
              <a:ext cx="149"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65" name="Line 289"/>
          <p:cNvSpPr>
            <a:spLocks noChangeShapeType="1"/>
          </p:cNvSpPr>
          <p:nvPr/>
        </p:nvSpPr>
        <p:spPr bwMode="auto">
          <a:xfrm rot="5400000">
            <a:off x="1145382" y="4714081"/>
            <a:ext cx="0" cy="204787"/>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6" name="Line 290"/>
          <p:cNvSpPr>
            <a:spLocks noChangeShapeType="1"/>
          </p:cNvSpPr>
          <p:nvPr/>
        </p:nvSpPr>
        <p:spPr bwMode="auto">
          <a:xfrm flipV="1">
            <a:off x="1374775" y="5127625"/>
            <a:ext cx="0" cy="141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7" name="Rectangle 291"/>
          <p:cNvSpPr>
            <a:spLocks noChangeArrowheads="1"/>
          </p:cNvSpPr>
          <p:nvPr/>
        </p:nvSpPr>
        <p:spPr bwMode="auto">
          <a:xfrm>
            <a:off x="1236663" y="4506913"/>
            <a:ext cx="279400" cy="2571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8" name="Line 292"/>
          <p:cNvSpPr>
            <a:spLocks noChangeShapeType="1"/>
          </p:cNvSpPr>
          <p:nvPr/>
        </p:nvSpPr>
        <p:spPr bwMode="auto">
          <a:xfrm rot="10800000">
            <a:off x="1239838" y="4565650"/>
            <a:ext cx="274637" cy="84138"/>
          </a:xfrm>
          <a:prstGeom prst="line">
            <a:avLst/>
          </a:prstGeom>
          <a:noFill/>
          <a:ln w="25400">
            <a:solidFill>
              <a:srgbClr val="0000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69" name="Rectangle 293"/>
          <p:cNvSpPr>
            <a:spLocks noChangeArrowheads="1"/>
          </p:cNvSpPr>
          <p:nvPr/>
        </p:nvSpPr>
        <p:spPr bwMode="auto">
          <a:xfrm>
            <a:off x="1236663" y="4762500"/>
            <a:ext cx="279400" cy="2555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70" name="Group 294"/>
          <p:cNvGrpSpPr>
            <a:grpSpLocks/>
          </p:cNvGrpSpPr>
          <p:nvPr/>
        </p:nvGrpSpPr>
        <p:grpSpPr bwMode="auto">
          <a:xfrm>
            <a:off x="1236663" y="4783138"/>
            <a:ext cx="71437" cy="68262"/>
            <a:chOff x="3913" y="2593"/>
            <a:chExt cx="155" cy="151"/>
          </a:xfrm>
        </p:grpSpPr>
        <p:sp>
          <p:nvSpPr>
            <p:cNvPr id="101671" name="Line 29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72" name="Line 29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73" name="Group 297"/>
          <p:cNvGrpSpPr>
            <a:grpSpLocks/>
          </p:cNvGrpSpPr>
          <p:nvPr/>
        </p:nvGrpSpPr>
        <p:grpSpPr bwMode="auto">
          <a:xfrm>
            <a:off x="1233488" y="4675188"/>
            <a:ext cx="69850" cy="69850"/>
            <a:chOff x="3913" y="2593"/>
            <a:chExt cx="155" cy="151"/>
          </a:xfrm>
        </p:grpSpPr>
        <p:sp>
          <p:nvSpPr>
            <p:cNvPr id="101674" name="Line 29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75" name="Line 29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76" name="Line 300"/>
          <p:cNvSpPr>
            <a:spLocks noChangeShapeType="1"/>
          </p:cNvSpPr>
          <p:nvPr/>
        </p:nvSpPr>
        <p:spPr bwMode="auto">
          <a:xfrm flipV="1">
            <a:off x="1243013" y="4884738"/>
            <a:ext cx="273050" cy="82550"/>
          </a:xfrm>
          <a:prstGeom prst="line">
            <a:avLst/>
          </a:prstGeom>
          <a:noFill/>
          <a:ln w="25400">
            <a:solidFill>
              <a:srgbClr val="FF9900"/>
            </a:solidFill>
            <a:round/>
            <a:headEn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77" name="Rectangle 301"/>
          <p:cNvSpPr>
            <a:spLocks noChangeArrowheads="1"/>
          </p:cNvSpPr>
          <p:nvPr/>
        </p:nvSpPr>
        <p:spPr bwMode="auto">
          <a:xfrm>
            <a:off x="1263650" y="4379913"/>
            <a:ext cx="227013" cy="12223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78" name="Rectangle 302"/>
          <p:cNvSpPr>
            <a:spLocks noChangeArrowheads="1"/>
          </p:cNvSpPr>
          <p:nvPr/>
        </p:nvSpPr>
        <p:spPr bwMode="auto">
          <a:xfrm rot="10800000" flipH="1">
            <a:off x="1296988" y="5021263"/>
            <a:ext cx="158750" cy="1047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79" name="Line 303"/>
          <p:cNvSpPr>
            <a:spLocks noChangeShapeType="1"/>
          </p:cNvSpPr>
          <p:nvPr/>
        </p:nvSpPr>
        <p:spPr bwMode="auto">
          <a:xfrm flipH="1" flipV="1">
            <a:off x="1147763" y="4967288"/>
            <a:ext cx="1587" cy="47148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0" name="Line 304"/>
          <p:cNvSpPr>
            <a:spLocks noChangeShapeType="1"/>
          </p:cNvSpPr>
          <p:nvPr/>
        </p:nvSpPr>
        <p:spPr bwMode="auto">
          <a:xfrm flipH="1">
            <a:off x="1144588" y="4967288"/>
            <a:ext cx="7302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1" name="Oval 305"/>
          <p:cNvSpPr>
            <a:spLocks noChangeArrowheads="1"/>
          </p:cNvSpPr>
          <p:nvPr/>
        </p:nvSpPr>
        <p:spPr bwMode="auto">
          <a:xfrm>
            <a:off x="1138238" y="5245100"/>
            <a:ext cx="25400" cy="23813"/>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2" name="AutoShape 306"/>
          <p:cNvSpPr>
            <a:spLocks noChangeArrowheads="1"/>
          </p:cNvSpPr>
          <p:nvPr/>
        </p:nvSpPr>
        <p:spPr bwMode="auto">
          <a:xfrm rot="10800000">
            <a:off x="1317625" y="4418013"/>
            <a:ext cx="128588" cy="73025"/>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683" name="AutoShape 307"/>
          <p:cNvSpPr>
            <a:spLocks noChangeArrowheads="1"/>
          </p:cNvSpPr>
          <p:nvPr/>
        </p:nvSpPr>
        <p:spPr bwMode="auto">
          <a:xfrm flipH="1">
            <a:off x="1335088" y="5046663"/>
            <a:ext cx="85725" cy="4445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684" name="Line 308"/>
          <p:cNvSpPr>
            <a:spLocks noChangeShapeType="1"/>
          </p:cNvSpPr>
          <p:nvPr/>
        </p:nvSpPr>
        <p:spPr bwMode="auto">
          <a:xfrm flipV="1">
            <a:off x="1379538" y="4262438"/>
            <a:ext cx="0" cy="117475"/>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5" name="Line 309"/>
          <p:cNvSpPr>
            <a:spLocks noChangeShapeType="1"/>
          </p:cNvSpPr>
          <p:nvPr/>
        </p:nvSpPr>
        <p:spPr bwMode="auto">
          <a:xfrm flipH="1">
            <a:off x="1149350" y="5257800"/>
            <a:ext cx="23653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6" name="Line 310"/>
          <p:cNvSpPr>
            <a:spLocks noChangeShapeType="1"/>
          </p:cNvSpPr>
          <p:nvPr/>
        </p:nvSpPr>
        <p:spPr bwMode="auto">
          <a:xfrm rot="5400000" flipV="1">
            <a:off x="7521575" y="3744913"/>
            <a:ext cx="3175" cy="14859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7" name="Line 311"/>
          <p:cNvSpPr>
            <a:spLocks noChangeShapeType="1"/>
          </p:cNvSpPr>
          <p:nvPr/>
        </p:nvSpPr>
        <p:spPr bwMode="auto">
          <a:xfrm rot="-10800000">
            <a:off x="7361238" y="3230563"/>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88" name="Rectangle 312"/>
          <p:cNvSpPr>
            <a:spLocks noChangeArrowheads="1"/>
          </p:cNvSpPr>
          <p:nvPr/>
        </p:nvSpPr>
        <p:spPr bwMode="auto">
          <a:xfrm>
            <a:off x="6245225" y="1525588"/>
            <a:ext cx="1631950" cy="501650"/>
          </a:xfrm>
          <a:prstGeom prst="rect">
            <a:avLst/>
          </a:prstGeom>
          <a:solidFill>
            <a:srgbClr val="FF505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689" name="Group 313"/>
          <p:cNvGrpSpPr>
            <a:grpSpLocks/>
          </p:cNvGrpSpPr>
          <p:nvPr/>
        </p:nvGrpSpPr>
        <p:grpSpPr bwMode="auto">
          <a:xfrm>
            <a:off x="5991225" y="1525588"/>
            <a:ext cx="1419225" cy="501650"/>
            <a:chOff x="0" y="0"/>
            <a:chExt cx="20000" cy="20000"/>
          </a:xfrm>
        </p:grpSpPr>
        <p:sp>
          <p:nvSpPr>
            <p:cNvPr id="101690" name="Rectangle 314"/>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1" name="Rectangle 315"/>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692" name="Group 316"/>
          <p:cNvGrpSpPr>
            <a:grpSpLocks/>
          </p:cNvGrpSpPr>
          <p:nvPr/>
        </p:nvGrpSpPr>
        <p:grpSpPr bwMode="auto">
          <a:xfrm>
            <a:off x="5715000" y="1525588"/>
            <a:ext cx="1825625" cy="501650"/>
            <a:chOff x="1008" y="956"/>
            <a:chExt cx="907" cy="250"/>
          </a:xfrm>
        </p:grpSpPr>
        <p:sp>
          <p:nvSpPr>
            <p:cNvPr id="101693" name="Rectangle 317"/>
            <p:cNvSpPr>
              <a:spLocks noChangeArrowheads="1"/>
            </p:cNvSpPr>
            <p:nvPr/>
          </p:nvSpPr>
          <p:spPr bwMode="auto">
            <a:xfrm>
              <a:off x="1850" y="956"/>
              <a:ext cx="65" cy="2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4" name="Rectangle 318"/>
            <p:cNvSpPr>
              <a:spLocks noChangeArrowheads="1"/>
            </p:cNvSpPr>
            <p:nvPr/>
          </p:nvSpPr>
          <p:spPr bwMode="auto">
            <a:xfrm>
              <a:off x="1008" y="1056"/>
              <a:ext cx="841" cy="5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695" name="Rectangle 319"/>
          <p:cNvSpPr>
            <a:spLocks noChangeArrowheads="1"/>
          </p:cNvSpPr>
          <p:nvPr/>
        </p:nvSpPr>
        <p:spPr bwMode="auto">
          <a:xfrm>
            <a:off x="5854700"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6" name="Line 320"/>
          <p:cNvSpPr>
            <a:spLocks noChangeShapeType="1"/>
          </p:cNvSpPr>
          <p:nvPr/>
        </p:nvSpPr>
        <p:spPr bwMode="auto">
          <a:xfrm flipV="1">
            <a:off x="6165850" y="2986088"/>
            <a:ext cx="106363" cy="50323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7" name="Line 321"/>
          <p:cNvSpPr>
            <a:spLocks noChangeShapeType="1"/>
          </p:cNvSpPr>
          <p:nvPr/>
        </p:nvSpPr>
        <p:spPr bwMode="auto">
          <a:xfrm flipH="1">
            <a:off x="5957888" y="2986088"/>
            <a:ext cx="107950" cy="50323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8" name="Line 322"/>
          <p:cNvSpPr>
            <a:spLocks noChangeShapeType="1"/>
          </p:cNvSpPr>
          <p:nvPr/>
        </p:nvSpPr>
        <p:spPr bwMode="auto">
          <a:xfrm flipV="1">
            <a:off x="6375400" y="3362325"/>
            <a:ext cx="1588"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699" name="Line 323"/>
          <p:cNvSpPr>
            <a:spLocks noChangeShapeType="1"/>
          </p:cNvSpPr>
          <p:nvPr/>
        </p:nvSpPr>
        <p:spPr bwMode="auto">
          <a:xfrm>
            <a:off x="6318250" y="3351213"/>
            <a:ext cx="107950"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0" name="Rectangle 324"/>
          <p:cNvSpPr>
            <a:spLocks noChangeArrowheads="1"/>
          </p:cNvSpPr>
          <p:nvPr/>
        </p:nvSpPr>
        <p:spPr bwMode="auto">
          <a:xfrm>
            <a:off x="6475413" y="2986088"/>
            <a:ext cx="625475" cy="503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1" name="Line 325"/>
          <p:cNvSpPr>
            <a:spLocks noChangeShapeType="1"/>
          </p:cNvSpPr>
          <p:nvPr/>
        </p:nvSpPr>
        <p:spPr bwMode="auto">
          <a:xfrm flipH="1" flipV="1">
            <a:off x="6686550"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2" name="Line 326"/>
          <p:cNvSpPr>
            <a:spLocks noChangeShapeType="1"/>
          </p:cNvSpPr>
          <p:nvPr/>
        </p:nvSpPr>
        <p:spPr bwMode="auto">
          <a:xfrm>
            <a:off x="6892925" y="2986088"/>
            <a:ext cx="103188" cy="50323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3" name="Line 327"/>
          <p:cNvSpPr>
            <a:spLocks noChangeShapeType="1"/>
          </p:cNvSpPr>
          <p:nvPr/>
        </p:nvSpPr>
        <p:spPr bwMode="auto">
          <a:xfrm flipV="1">
            <a:off x="6583363" y="3362325"/>
            <a:ext cx="0" cy="123825"/>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4" name="Line 328"/>
          <p:cNvSpPr>
            <a:spLocks noChangeShapeType="1"/>
          </p:cNvSpPr>
          <p:nvPr/>
        </p:nvSpPr>
        <p:spPr bwMode="auto">
          <a:xfrm flipH="1">
            <a:off x="6532563" y="3351213"/>
            <a:ext cx="100012" cy="4762"/>
          </a:xfrm>
          <a:prstGeom prst="line">
            <a:avLst/>
          </a:prstGeom>
          <a:noFill/>
          <a:ln w="127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5" name="Rectangle 329"/>
          <p:cNvSpPr>
            <a:spLocks noChangeArrowheads="1"/>
          </p:cNvSpPr>
          <p:nvPr/>
        </p:nvSpPr>
        <p:spPr bwMode="auto">
          <a:xfrm>
            <a:off x="5600700" y="3013075"/>
            <a:ext cx="255588" cy="250825"/>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6" name="Rectangle 330"/>
          <p:cNvSpPr>
            <a:spLocks noChangeArrowheads="1"/>
          </p:cNvSpPr>
          <p:nvPr/>
        </p:nvSpPr>
        <p:spPr bwMode="auto">
          <a:xfrm>
            <a:off x="7105650" y="3106738"/>
            <a:ext cx="255588" cy="24923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7" name="Line 331"/>
          <p:cNvSpPr>
            <a:spLocks noChangeShapeType="1"/>
          </p:cNvSpPr>
          <p:nvPr/>
        </p:nvSpPr>
        <p:spPr bwMode="auto">
          <a:xfrm flipV="1">
            <a:off x="6056313" y="2027238"/>
            <a:ext cx="9525" cy="9429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8" name="Line 332"/>
          <p:cNvSpPr>
            <a:spLocks noChangeShapeType="1"/>
          </p:cNvSpPr>
          <p:nvPr/>
        </p:nvSpPr>
        <p:spPr bwMode="auto">
          <a:xfrm flipV="1">
            <a:off x="7783513" y="2038350"/>
            <a:ext cx="1587" cy="4857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09" name="Line 333"/>
          <p:cNvSpPr>
            <a:spLocks noChangeShapeType="1"/>
          </p:cNvSpPr>
          <p:nvPr/>
        </p:nvSpPr>
        <p:spPr bwMode="auto">
          <a:xfrm flipV="1">
            <a:off x="6267450" y="2524125"/>
            <a:ext cx="0" cy="474663"/>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10" name="Line 334"/>
          <p:cNvSpPr>
            <a:spLocks noChangeShapeType="1"/>
          </p:cNvSpPr>
          <p:nvPr/>
        </p:nvSpPr>
        <p:spPr bwMode="auto">
          <a:xfrm flipH="1">
            <a:off x="6234113" y="2524125"/>
            <a:ext cx="1557337"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11" name="Line 335"/>
          <p:cNvSpPr>
            <a:spLocks noChangeShapeType="1"/>
          </p:cNvSpPr>
          <p:nvPr/>
        </p:nvSpPr>
        <p:spPr bwMode="auto">
          <a:xfrm>
            <a:off x="6386513" y="2740025"/>
            <a:ext cx="2544762" cy="14288"/>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12" name="Line 336"/>
          <p:cNvSpPr>
            <a:spLocks noChangeShapeType="1"/>
          </p:cNvSpPr>
          <p:nvPr/>
        </p:nvSpPr>
        <p:spPr bwMode="auto">
          <a:xfrm flipV="1">
            <a:off x="4087813" y="2252663"/>
            <a:ext cx="1936750" cy="11112"/>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13" name="Line 337"/>
          <p:cNvSpPr>
            <a:spLocks noChangeShapeType="1"/>
          </p:cNvSpPr>
          <p:nvPr/>
        </p:nvSpPr>
        <p:spPr bwMode="auto">
          <a:xfrm>
            <a:off x="5424488" y="3135313"/>
            <a:ext cx="18732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14" name="Group 338"/>
          <p:cNvGrpSpPr>
            <a:grpSpLocks/>
          </p:cNvGrpSpPr>
          <p:nvPr/>
        </p:nvGrpSpPr>
        <p:grpSpPr bwMode="auto">
          <a:xfrm>
            <a:off x="6180138" y="2682875"/>
            <a:ext cx="174625" cy="82550"/>
            <a:chOff x="0" y="0"/>
            <a:chExt cx="20000" cy="20000"/>
          </a:xfrm>
        </p:grpSpPr>
        <p:sp>
          <p:nvSpPr>
            <p:cNvPr id="101715" name="Arc 339"/>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16" name="Arc 340"/>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17" name="Line 341"/>
          <p:cNvSpPr>
            <a:spLocks noChangeShapeType="1"/>
          </p:cNvSpPr>
          <p:nvPr/>
        </p:nvSpPr>
        <p:spPr bwMode="auto">
          <a:xfrm>
            <a:off x="6059488" y="2754313"/>
            <a:ext cx="1508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18" name="Group 342"/>
          <p:cNvGrpSpPr>
            <a:grpSpLocks/>
          </p:cNvGrpSpPr>
          <p:nvPr/>
        </p:nvGrpSpPr>
        <p:grpSpPr bwMode="auto">
          <a:xfrm>
            <a:off x="6013450" y="2176463"/>
            <a:ext cx="174625" cy="84137"/>
            <a:chOff x="0" y="0"/>
            <a:chExt cx="20000" cy="20000"/>
          </a:xfrm>
        </p:grpSpPr>
        <p:sp>
          <p:nvSpPr>
            <p:cNvPr id="101719" name="Arc 343"/>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20" name="Arc 344"/>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21" name="Line 345"/>
          <p:cNvSpPr>
            <a:spLocks noChangeShapeType="1"/>
          </p:cNvSpPr>
          <p:nvPr/>
        </p:nvSpPr>
        <p:spPr bwMode="auto">
          <a:xfrm>
            <a:off x="6188075" y="2255838"/>
            <a:ext cx="77788"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22" name="Line 346"/>
          <p:cNvSpPr>
            <a:spLocks noChangeShapeType="1"/>
          </p:cNvSpPr>
          <p:nvPr/>
        </p:nvSpPr>
        <p:spPr bwMode="auto">
          <a:xfrm flipV="1">
            <a:off x="6261100" y="2244725"/>
            <a:ext cx="0" cy="27940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23" name="AutoShape 347"/>
          <p:cNvSpPr>
            <a:spLocks noChangeArrowheads="1"/>
          </p:cNvSpPr>
          <p:nvPr/>
        </p:nvSpPr>
        <p:spPr bwMode="auto">
          <a:xfrm rot="-5400000">
            <a:off x="7131051" y="3173412"/>
            <a:ext cx="176212" cy="119063"/>
          </a:xfrm>
          <a:prstGeom prst="triangle">
            <a:avLst>
              <a:gd name="adj" fmla="val 50000"/>
            </a:avLst>
          </a:prstGeom>
          <a:noFill/>
          <a:ln w="25400">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724" name="AutoShape 348"/>
          <p:cNvSpPr>
            <a:spLocks noChangeArrowheads="1"/>
          </p:cNvSpPr>
          <p:nvPr/>
        </p:nvSpPr>
        <p:spPr bwMode="auto">
          <a:xfrm rot="5400000" flipH="1">
            <a:off x="5646738" y="3082925"/>
            <a:ext cx="177800" cy="117475"/>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1725" name="Group 349"/>
          <p:cNvGrpSpPr>
            <a:grpSpLocks/>
          </p:cNvGrpSpPr>
          <p:nvPr/>
        </p:nvGrpSpPr>
        <p:grpSpPr bwMode="auto">
          <a:xfrm>
            <a:off x="5576888" y="3344863"/>
            <a:ext cx="273050" cy="271462"/>
            <a:chOff x="1149" y="1861"/>
            <a:chExt cx="136" cy="135"/>
          </a:xfrm>
        </p:grpSpPr>
        <p:grpSp>
          <p:nvGrpSpPr>
            <p:cNvPr id="101726" name="Group 350"/>
            <p:cNvGrpSpPr>
              <a:grpSpLocks/>
            </p:cNvGrpSpPr>
            <p:nvPr/>
          </p:nvGrpSpPr>
          <p:grpSpPr bwMode="auto">
            <a:xfrm>
              <a:off x="1228" y="1898"/>
              <a:ext cx="37" cy="33"/>
              <a:chOff x="1" y="0"/>
              <a:chExt cx="19999" cy="20000"/>
            </a:xfrm>
          </p:grpSpPr>
          <p:sp>
            <p:nvSpPr>
              <p:cNvPr id="101727" name="Line 35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28" name="Line 35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729" name="Group 353"/>
            <p:cNvGrpSpPr>
              <a:grpSpLocks/>
            </p:cNvGrpSpPr>
            <p:nvPr/>
          </p:nvGrpSpPr>
          <p:grpSpPr bwMode="auto">
            <a:xfrm>
              <a:off x="1178" y="1898"/>
              <a:ext cx="37" cy="33"/>
              <a:chOff x="1" y="0"/>
              <a:chExt cx="19999" cy="20000"/>
            </a:xfrm>
          </p:grpSpPr>
          <p:sp>
            <p:nvSpPr>
              <p:cNvPr id="101730" name="Line 354"/>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1" name="Line 355"/>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32" name="Line 356"/>
            <p:cNvSpPr>
              <a:spLocks noChangeShapeType="1"/>
            </p:cNvSpPr>
            <p:nvPr/>
          </p:nvSpPr>
          <p:spPr bwMode="auto">
            <a:xfrm flipH="1">
              <a:off x="1215" y="1927"/>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3" name="Line 357"/>
            <p:cNvSpPr>
              <a:spLocks noChangeShapeType="1"/>
            </p:cNvSpPr>
            <p:nvPr/>
          </p:nvSpPr>
          <p:spPr bwMode="auto">
            <a:xfrm>
              <a:off x="1157" y="1870"/>
              <a:ext cx="0" cy="6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4" name="Line 358"/>
            <p:cNvSpPr>
              <a:spLocks noChangeShapeType="1"/>
            </p:cNvSpPr>
            <p:nvPr/>
          </p:nvSpPr>
          <p:spPr bwMode="auto">
            <a:xfrm>
              <a:off x="1197" y="1932"/>
              <a:ext cx="0" cy="64"/>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5" name="Line 359"/>
            <p:cNvSpPr>
              <a:spLocks noChangeShapeType="1"/>
            </p:cNvSpPr>
            <p:nvPr/>
          </p:nvSpPr>
          <p:spPr bwMode="auto">
            <a:xfrm>
              <a:off x="1149" y="1861"/>
              <a:ext cx="136" cy="1"/>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6" name="Line 360"/>
            <p:cNvSpPr>
              <a:spLocks noChangeShapeType="1"/>
            </p:cNvSpPr>
            <p:nvPr/>
          </p:nvSpPr>
          <p:spPr bwMode="auto">
            <a:xfrm flipH="1">
              <a:off x="1162" y="1925"/>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37" name="Line 361"/>
            <p:cNvSpPr>
              <a:spLocks noChangeShapeType="1"/>
            </p:cNvSpPr>
            <p:nvPr/>
          </p:nvSpPr>
          <p:spPr bwMode="auto">
            <a:xfrm flipH="1">
              <a:off x="1269" y="1926"/>
              <a:ext cx="15" cy="1"/>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38" name="Rectangle 362"/>
          <p:cNvSpPr>
            <a:spLocks noChangeArrowheads="1"/>
          </p:cNvSpPr>
          <p:nvPr/>
        </p:nvSpPr>
        <p:spPr bwMode="auto">
          <a:xfrm rot="16200000" flipV="1">
            <a:off x="4380706" y="3921919"/>
            <a:ext cx="327025" cy="2809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39" name="Group 363"/>
          <p:cNvGrpSpPr>
            <a:grpSpLocks/>
          </p:cNvGrpSpPr>
          <p:nvPr/>
        </p:nvGrpSpPr>
        <p:grpSpPr bwMode="auto">
          <a:xfrm rot="16200000" flipV="1">
            <a:off x="4559300" y="4152901"/>
            <a:ext cx="65087" cy="61912"/>
            <a:chOff x="0" y="2"/>
            <a:chExt cx="20000" cy="19996"/>
          </a:xfrm>
        </p:grpSpPr>
        <p:sp>
          <p:nvSpPr>
            <p:cNvPr id="101740" name="Line 364"/>
            <p:cNvSpPr>
              <a:spLocks noChangeShapeType="1"/>
            </p:cNvSpPr>
            <p:nvPr/>
          </p:nvSpPr>
          <p:spPr bwMode="auto">
            <a:xfrm>
              <a:off x="0" y="10661"/>
              <a:ext cx="19740" cy="2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41" name="Line 365"/>
            <p:cNvSpPr>
              <a:spLocks noChangeShapeType="1"/>
            </p:cNvSpPr>
            <p:nvPr/>
          </p:nvSpPr>
          <p:spPr bwMode="auto">
            <a:xfrm flipV="1">
              <a:off x="19740" y="2"/>
              <a:ext cx="260" cy="19996"/>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42" name="Rectangle 366"/>
          <p:cNvSpPr>
            <a:spLocks noChangeArrowheads="1"/>
          </p:cNvSpPr>
          <p:nvPr/>
        </p:nvSpPr>
        <p:spPr bwMode="auto">
          <a:xfrm rot="16200000" flipV="1">
            <a:off x="4661694" y="3920331"/>
            <a:ext cx="327025" cy="284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43" name="Group 367"/>
          <p:cNvGrpSpPr>
            <a:grpSpLocks/>
          </p:cNvGrpSpPr>
          <p:nvPr/>
        </p:nvGrpSpPr>
        <p:grpSpPr bwMode="auto">
          <a:xfrm rot="16200000" flipV="1">
            <a:off x="4743450" y="4156076"/>
            <a:ext cx="65087" cy="55562"/>
            <a:chOff x="0" y="4"/>
            <a:chExt cx="20000" cy="19992"/>
          </a:xfrm>
        </p:grpSpPr>
        <p:sp>
          <p:nvSpPr>
            <p:cNvPr id="101744" name="Line 368"/>
            <p:cNvSpPr>
              <a:spLocks noChangeShapeType="1"/>
            </p:cNvSpPr>
            <p:nvPr/>
          </p:nvSpPr>
          <p:spPr bwMode="auto">
            <a:xfrm>
              <a:off x="0" y="10439"/>
              <a:ext cx="19740" cy="28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45" name="Line 369"/>
            <p:cNvSpPr>
              <a:spLocks noChangeShapeType="1"/>
            </p:cNvSpPr>
            <p:nvPr/>
          </p:nvSpPr>
          <p:spPr bwMode="auto">
            <a:xfrm flipV="1">
              <a:off x="19740" y="4"/>
              <a:ext cx="260" cy="1999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46" name="Line 370"/>
          <p:cNvSpPr>
            <a:spLocks noChangeShapeType="1"/>
          </p:cNvSpPr>
          <p:nvPr/>
        </p:nvSpPr>
        <p:spPr bwMode="auto">
          <a:xfrm rot="16200000" flipV="1">
            <a:off x="4711700" y="3994150"/>
            <a:ext cx="317500" cy="127000"/>
          </a:xfrm>
          <a:prstGeom prst="line">
            <a:avLst/>
          </a:prstGeom>
          <a:noFill/>
          <a:ln w="19050">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47" name="Line 371"/>
          <p:cNvSpPr>
            <a:spLocks noChangeShapeType="1"/>
          </p:cNvSpPr>
          <p:nvPr/>
        </p:nvSpPr>
        <p:spPr bwMode="auto">
          <a:xfrm rot="-5400000">
            <a:off x="4337844" y="3994944"/>
            <a:ext cx="317500" cy="125412"/>
          </a:xfrm>
          <a:prstGeom prst="line">
            <a:avLst/>
          </a:prstGeom>
          <a:noFill/>
          <a:ln w="19050">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48" name="Group 372"/>
          <p:cNvGrpSpPr>
            <a:grpSpLocks/>
          </p:cNvGrpSpPr>
          <p:nvPr/>
        </p:nvGrpSpPr>
        <p:grpSpPr bwMode="auto">
          <a:xfrm flipH="1">
            <a:off x="4972050" y="3687763"/>
            <a:ext cx="279400" cy="554037"/>
            <a:chOff x="616" y="2283"/>
            <a:chExt cx="144" cy="276"/>
          </a:xfrm>
        </p:grpSpPr>
        <p:sp>
          <p:nvSpPr>
            <p:cNvPr id="101749" name="Line 373"/>
            <p:cNvSpPr>
              <a:spLocks noChangeShapeType="1"/>
            </p:cNvSpPr>
            <p:nvPr/>
          </p:nvSpPr>
          <p:spPr bwMode="auto">
            <a:xfrm rot="-5400000" flipH="1" flipV="1">
              <a:off x="723" y="2414"/>
              <a:ext cx="0" cy="7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50" name="Line 374"/>
            <p:cNvSpPr>
              <a:spLocks noChangeShapeType="1"/>
            </p:cNvSpPr>
            <p:nvPr/>
          </p:nvSpPr>
          <p:spPr bwMode="auto">
            <a:xfrm rot="-5400000" flipH="1" flipV="1">
              <a:off x="730" y="2474"/>
              <a:ext cx="0" cy="6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51" name="Line 375"/>
            <p:cNvSpPr>
              <a:spLocks noChangeShapeType="1"/>
            </p:cNvSpPr>
            <p:nvPr/>
          </p:nvSpPr>
          <p:spPr bwMode="auto">
            <a:xfrm rot="16200000" flipV="1">
              <a:off x="576" y="2422"/>
              <a:ext cx="212" cy="62"/>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52" name="Oval 376"/>
            <p:cNvSpPr>
              <a:spLocks noChangeArrowheads="1"/>
            </p:cNvSpPr>
            <p:nvPr/>
          </p:nvSpPr>
          <p:spPr bwMode="auto">
            <a:xfrm rot="16200000" flipH="1">
              <a:off x="614" y="2285"/>
              <a:ext cx="64" cy="6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753" name="Group 377"/>
          <p:cNvGrpSpPr>
            <a:grpSpLocks/>
          </p:cNvGrpSpPr>
          <p:nvPr/>
        </p:nvGrpSpPr>
        <p:grpSpPr bwMode="auto">
          <a:xfrm>
            <a:off x="4300538" y="4065588"/>
            <a:ext cx="55562" cy="50800"/>
            <a:chOff x="1" y="0"/>
            <a:chExt cx="19999" cy="20000"/>
          </a:xfrm>
        </p:grpSpPr>
        <p:sp>
          <p:nvSpPr>
            <p:cNvPr id="101754" name="Line 378"/>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55" name="Line 379"/>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756" name="Group 380"/>
          <p:cNvGrpSpPr>
            <a:grpSpLocks/>
          </p:cNvGrpSpPr>
          <p:nvPr/>
        </p:nvGrpSpPr>
        <p:grpSpPr bwMode="auto">
          <a:xfrm>
            <a:off x="4225925" y="4065588"/>
            <a:ext cx="55563" cy="50800"/>
            <a:chOff x="1" y="0"/>
            <a:chExt cx="19999" cy="20000"/>
          </a:xfrm>
        </p:grpSpPr>
        <p:sp>
          <p:nvSpPr>
            <p:cNvPr id="101757" name="Line 381"/>
            <p:cNvSpPr>
              <a:spLocks noChangeShapeType="1"/>
            </p:cNvSpPr>
            <p:nvPr/>
          </p:nvSpPr>
          <p:spPr bwMode="auto">
            <a:xfrm>
              <a:off x="10333"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58" name="Line 382"/>
            <p:cNvSpPr>
              <a:spLocks noChangeShapeType="1"/>
            </p:cNvSpPr>
            <p:nvPr/>
          </p:nvSpPr>
          <p:spPr bwMode="auto">
            <a:xfrm flipH="1">
              <a:off x="1" y="0"/>
              <a:ext cx="9667" cy="20000"/>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59" name="Line 383"/>
          <p:cNvSpPr>
            <a:spLocks noChangeShapeType="1"/>
          </p:cNvSpPr>
          <p:nvPr/>
        </p:nvSpPr>
        <p:spPr bwMode="auto">
          <a:xfrm flipH="1">
            <a:off x="4281488" y="4110038"/>
            <a:ext cx="22225"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0" name="Line 384"/>
          <p:cNvSpPr>
            <a:spLocks noChangeShapeType="1"/>
          </p:cNvSpPr>
          <p:nvPr/>
        </p:nvSpPr>
        <p:spPr bwMode="auto">
          <a:xfrm>
            <a:off x="4194175" y="4024313"/>
            <a:ext cx="0" cy="9842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1" name="Line 385"/>
          <p:cNvSpPr>
            <a:spLocks noChangeShapeType="1"/>
          </p:cNvSpPr>
          <p:nvPr/>
        </p:nvSpPr>
        <p:spPr bwMode="auto">
          <a:xfrm>
            <a:off x="4318000" y="4117975"/>
            <a:ext cx="0" cy="96838"/>
          </a:xfrm>
          <a:prstGeom prst="line">
            <a:avLst/>
          </a:prstGeom>
          <a:noFill/>
          <a:ln w="158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2" name="Line 386"/>
          <p:cNvSpPr>
            <a:spLocks noChangeShapeType="1"/>
          </p:cNvSpPr>
          <p:nvPr/>
        </p:nvSpPr>
        <p:spPr bwMode="auto">
          <a:xfrm>
            <a:off x="4181475" y="4010025"/>
            <a:ext cx="204788" cy="1588"/>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3" name="Line 387"/>
          <p:cNvSpPr>
            <a:spLocks noChangeShapeType="1"/>
          </p:cNvSpPr>
          <p:nvPr/>
        </p:nvSpPr>
        <p:spPr bwMode="auto">
          <a:xfrm flipH="1">
            <a:off x="4200525" y="4106863"/>
            <a:ext cx="23813"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4" name="Line 388"/>
          <p:cNvSpPr>
            <a:spLocks noChangeShapeType="1"/>
          </p:cNvSpPr>
          <p:nvPr/>
        </p:nvSpPr>
        <p:spPr bwMode="auto">
          <a:xfrm flipH="1">
            <a:off x="4362450" y="4108450"/>
            <a:ext cx="22225" cy="15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5" name="Line 389"/>
          <p:cNvSpPr>
            <a:spLocks noChangeShapeType="1"/>
          </p:cNvSpPr>
          <p:nvPr/>
        </p:nvSpPr>
        <p:spPr bwMode="auto">
          <a:xfrm flipH="1">
            <a:off x="4933950" y="4489450"/>
            <a:ext cx="1824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6" name="Line 390"/>
          <p:cNvSpPr>
            <a:spLocks noChangeShapeType="1"/>
          </p:cNvSpPr>
          <p:nvPr/>
        </p:nvSpPr>
        <p:spPr bwMode="auto">
          <a:xfrm flipH="1" flipV="1">
            <a:off x="4919663" y="4233863"/>
            <a:ext cx="0" cy="25558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7" name="Line 391"/>
          <p:cNvSpPr>
            <a:spLocks noChangeShapeType="1"/>
          </p:cNvSpPr>
          <p:nvPr/>
        </p:nvSpPr>
        <p:spPr bwMode="auto">
          <a:xfrm flipH="1" flipV="1">
            <a:off x="4803775" y="3392488"/>
            <a:ext cx="3175" cy="5048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8" name="Line 392"/>
          <p:cNvSpPr>
            <a:spLocks noChangeShapeType="1"/>
          </p:cNvSpPr>
          <p:nvPr/>
        </p:nvSpPr>
        <p:spPr bwMode="auto">
          <a:xfrm flipV="1">
            <a:off x="8886825" y="2738438"/>
            <a:ext cx="0" cy="1220787"/>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69" name="Line 393"/>
          <p:cNvSpPr>
            <a:spLocks noChangeShapeType="1"/>
          </p:cNvSpPr>
          <p:nvPr/>
        </p:nvSpPr>
        <p:spPr bwMode="auto">
          <a:xfrm>
            <a:off x="8688388" y="3959225"/>
            <a:ext cx="2016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0" name="Line 394"/>
          <p:cNvSpPr>
            <a:spLocks noChangeShapeType="1"/>
          </p:cNvSpPr>
          <p:nvPr/>
        </p:nvSpPr>
        <p:spPr bwMode="auto">
          <a:xfrm flipV="1">
            <a:off x="8688388" y="3775075"/>
            <a:ext cx="0" cy="18415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1" name="Line 395"/>
          <p:cNvSpPr>
            <a:spLocks noChangeShapeType="1"/>
          </p:cNvSpPr>
          <p:nvPr/>
        </p:nvSpPr>
        <p:spPr bwMode="auto">
          <a:xfrm rot="10800000" flipV="1">
            <a:off x="8264525" y="3800475"/>
            <a:ext cx="1588" cy="68897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2" name="Line 396"/>
          <p:cNvSpPr>
            <a:spLocks noChangeShapeType="1"/>
          </p:cNvSpPr>
          <p:nvPr/>
        </p:nvSpPr>
        <p:spPr bwMode="auto">
          <a:xfrm rot="-10800000">
            <a:off x="7585075" y="4040188"/>
            <a:ext cx="3429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3" name="Line 397"/>
          <p:cNvSpPr>
            <a:spLocks noChangeShapeType="1"/>
          </p:cNvSpPr>
          <p:nvPr/>
        </p:nvSpPr>
        <p:spPr bwMode="auto">
          <a:xfrm rot="-5400000">
            <a:off x="7830344" y="3910807"/>
            <a:ext cx="22383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4" name="Line 398"/>
          <p:cNvSpPr>
            <a:spLocks noChangeShapeType="1"/>
          </p:cNvSpPr>
          <p:nvPr/>
        </p:nvSpPr>
        <p:spPr bwMode="auto">
          <a:xfrm rot="-5400000">
            <a:off x="7195344" y="3617119"/>
            <a:ext cx="7858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5" name="Line 399"/>
          <p:cNvSpPr>
            <a:spLocks noChangeShapeType="1"/>
          </p:cNvSpPr>
          <p:nvPr/>
        </p:nvSpPr>
        <p:spPr bwMode="auto">
          <a:xfrm flipH="1" flipV="1">
            <a:off x="5421313" y="3125788"/>
            <a:ext cx="3175" cy="414337"/>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6" name="Line 400"/>
          <p:cNvSpPr>
            <a:spLocks noChangeShapeType="1"/>
          </p:cNvSpPr>
          <p:nvPr/>
        </p:nvSpPr>
        <p:spPr bwMode="auto">
          <a:xfrm>
            <a:off x="5102225" y="3540125"/>
            <a:ext cx="315913"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7" name="Line 401"/>
          <p:cNvSpPr>
            <a:spLocks noChangeShapeType="1"/>
          </p:cNvSpPr>
          <p:nvPr/>
        </p:nvSpPr>
        <p:spPr bwMode="auto">
          <a:xfrm flipV="1">
            <a:off x="5108575" y="3375025"/>
            <a:ext cx="0"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8" name="Line 402"/>
          <p:cNvSpPr>
            <a:spLocks noChangeShapeType="1"/>
          </p:cNvSpPr>
          <p:nvPr/>
        </p:nvSpPr>
        <p:spPr bwMode="auto">
          <a:xfrm flipV="1">
            <a:off x="4381500" y="3403600"/>
            <a:ext cx="3175" cy="16510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79" name="Line 403"/>
          <p:cNvSpPr>
            <a:spLocks noChangeShapeType="1"/>
          </p:cNvSpPr>
          <p:nvPr/>
        </p:nvSpPr>
        <p:spPr bwMode="auto">
          <a:xfrm>
            <a:off x="4075113" y="3552825"/>
            <a:ext cx="315912"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0" name="Line 404"/>
          <p:cNvSpPr>
            <a:spLocks noChangeShapeType="1"/>
          </p:cNvSpPr>
          <p:nvPr/>
        </p:nvSpPr>
        <p:spPr bwMode="auto">
          <a:xfrm flipH="1" flipV="1">
            <a:off x="4083050" y="2257425"/>
            <a:ext cx="7938" cy="1284288"/>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1" name="Oval 405"/>
          <p:cNvSpPr>
            <a:spLocks noChangeArrowheads="1"/>
          </p:cNvSpPr>
          <p:nvPr/>
        </p:nvSpPr>
        <p:spPr bwMode="auto">
          <a:xfrm>
            <a:off x="6011863" y="2720975"/>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2" name="Oval 406"/>
          <p:cNvSpPr>
            <a:spLocks noChangeArrowheads="1"/>
          </p:cNvSpPr>
          <p:nvPr/>
        </p:nvSpPr>
        <p:spPr bwMode="auto">
          <a:xfrm>
            <a:off x="6210300" y="24511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4" name="Line 408"/>
          <p:cNvSpPr>
            <a:spLocks noChangeShapeType="1"/>
          </p:cNvSpPr>
          <p:nvPr/>
        </p:nvSpPr>
        <p:spPr bwMode="auto">
          <a:xfrm flipH="1" flipV="1">
            <a:off x="6175375" y="3486150"/>
            <a:ext cx="0" cy="11811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785" name="Group 409"/>
          <p:cNvGrpSpPr>
            <a:grpSpLocks/>
          </p:cNvGrpSpPr>
          <p:nvPr/>
        </p:nvGrpSpPr>
        <p:grpSpPr bwMode="auto">
          <a:xfrm>
            <a:off x="5865813" y="3478213"/>
            <a:ext cx="209550" cy="935037"/>
            <a:chOff x="1" y="-176"/>
            <a:chExt cx="19999" cy="20196"/>
          </a:xfrm>
        </p:grpSpPr>
        <p:grpSp>
          <p:nvGrpSpPr>
            <p:cNvPr id="101786" name="Group 410"/>
            <p:cNvGrpSpPr>
              <a:grpSpLocks/>
            </p:cNvGrpSpPr>
            <p:nvPr/>
          </p:nvGrpSpPr>
          <p:grpSpPr bwMode="auto">
            <a:xfrm>
              <a:off x="3713" y="17968"/>
              <a:ext cx="11736" cy="2052"/>
              <a:chOff x="0" y="0"/>
              <a:chExt cx="20000" cy="20216"/>
            </a:xfrm>
          </p:grpSpPr>
          <p:sp>
            <p:nvSpPr>
              <p:cNvPr id="101787" name="Line 411"/>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8" name="Line 412"/>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89" name="Line 413"/>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790" name="Rectangle 414"/>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1" name="Line 415"/>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2" name="Line 416"/>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3" name="Line 417"/>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4" name="Line 418"/>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1795" name="Group 419"/>
          <p:cNvGrpSpPr>
            <a:grpSpLocks/>
          </p:cNvGrpSpPr>
          <p:nvPr/>
        </p:nvGrpSpPr>
        <p:grpSpPr bwMode="auto">
          <a:xfrm>
            <a:off x="6283325" y="3459163"/>
            <a:ext cx="207963" cy="931862"/>
            <a:chOff x="1" y="-176"/>
            <a:chExt cx="19997" cy="20196"/>
          </a:xfrm>
        </p:grpSpPr>
        <p:grpSp>
          <p:nvGrpSpPr>
            <p:cNvPr id="101796" name="Group 420"/>
            <p:cNvGrpSpPr>
              <a:grpSpLocks/>
            </p:cNvGrpSpPr>
            <p:nvPr/>
          </p:nvGrpSpPr>
          <p:grpSpPr bwMode="auto">
            <a:xfrm>
              <a:off x="3713" y="17968"/>
              <a:ext cx="11615" cy="2052"/>
              <a:chOff x="0" y="0"/>
              <a:chExt cx="19998" cy="20216"/>
            </a:xfrm>
          </p:grpSpPr>
          <p:sp>
            <p:nvSpPr>
              <p:cNvPr id="101797" name="Line 421"/>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8" name="Line 422"/>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799" name="Line 423"/>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800" name="Rectangle 424"/>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1" name="Line 425"/>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2" name="Line 426"/>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3" name="Line 427"/>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4" name="Line 428"/>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805" name="Line 429"/>
          <p:cNvSpPr>
            <a:spLocks noChangeShapeType="1"/>
          </p:cNvSpPr>
          <p:nvPr/>
        </p:nvSpPr>
        <p:spPr bwMode="auto">
          <a:xfrm flipV="1">
            <a:off x="6234113" y="3810000"/>
            <a:ext cx="439737" cy="307975"/>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6" name="Line 430"/>
          <p:cNvSpPr>
            <a:spLocks noChangeShapeType="1"/>
          </p:cNvSpPr>
          <p:nvPr/>
        </p:nvSpPr>
        <p:spPr bwMode="auto">
          <a:xfrm flipH="1" flipV="1">
            <a:off x="5702300" y="3829050"/>
            <a:ext cx="439738" cy="306388"/>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7" name="AutoShape 431"/>
          <p:cNvSpPr>
            <a:spLocks noChangeArrowheads="1"/>
          </p:cNvSpPr>
          <p:nvPr/>
        </p:nvSpPr>
        <p:spPr bwMode="auto">
          <a:xfrm>
            <a:off x="6043613" y="4629150"/>
            <a:ext cx="239712" cy="179388"/>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08" name="Oval 432"/>
          <p:cNvSpPr>
            <a:spLocks noChangeArrowheads="1"/>
          </p:cNvSpPr>
          <p:nvPr/>
        </p:nvSpPr>
        <p:spPr bwMode="auto">
          <a:xfrm>
            <a:off x="6122988" y="4443413"/>
            <a:ext cx="100012"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09" name="Text Box 433"/>
          <p:cNvSpPr txBox="1">
            <a:spLocks noChangeArrowheads="1"/>
          </p:cNvSpPr>
          <p:nvPr/>
        </p:nvSpPr>
        <p:spPr bwMode="auto">
          <a:xfrm>
            <a:off x="4151313" y="4646613"/>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Cutaway  Format</a:t>
            </a:r>
            <a:r>
              <a:rPr lang="en-US" sz="1400"/>
              <a:t> </a:t>
            </a:r>
          </a:p>
        </p:txBody>
      </p:sp>
      <p:sp>
        <p:nvSpPr>
          <p:cNvPr id="101810" name="Text Box 434"/>
          <p:cNvSpPr txBox="1">
            <a:spLocks noChangeArrowheads="1"/>
          </p:cNvSpPr>
          <p:nvPr/>
        </p:nvSpPr>
        <p:spPr bwMode="auto">
          <a:xfrm>
            <a:off x="5029200" y="4905375"/>
            <a:ext cx="3641725" cy="11906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800">
                <a:latin typeface="Tahoma" charset="0"/>
              </a:rPr>
              <a:t>Repeat Reciprocation Until Start Valve is Closed.									 Cylinder Will Always Stop Fully Retracted </a:t>
            </a:r>
            <a:r>
              <a:rPr lang="en-US" sz="1400">
                <a:latin typeface="Tahoma" charset="0"/>
              </a:rPr>
              <a:t> </a:t>
            </a:r>
          </a:p>
        </p:txBody>
      </p:sp>
      <p:sp>
        <p:nvSpPr>
          <p:cNvPr id="101811" name="Text Box 435"/>
          <p:cNvSpPr txBox="1">
            <a:spLocks noChangeArrowheads="1"/>
          </p:cNvSpPr>
          <p:nvPr/>
        </p:nvSpPr>
        <p:spPr bwMode="auto">
          <a:xfrm>
            <a:off x="3824288" y="4243388"/>
            <a:ext cx="13112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Start Valve </a:t>
            </a:r>
          </a:p>
        </p:txBody>
      </p:sp>
      <p:sp>
        <p:nvSpPr>
          <p:cNvPr id="101812" name="Rectangle 436"/>
          <p:cNvSpPr>
            <a:spLocks noChangeArrowheads="1"/>
          </p:cNvSpPr>
          <p:nvPr/>
        </p:nvSpPr>
        <p:spPr bwMode="auto">
          <a:xfrm flipV="1">
            <a:off x="4294188" y="2546350"/>
            <a:ext cx="1003300" cy="1746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13" name="AutoShape 437"/>
          <p:cNvSpPr>
            <a:spLocks/>
          </p:cNvSpPr>
          <p:nvPr/>
        </p:nvSpPr>
        <p:spPr bwMode="auto">
          <a:xfrm rot="5400000">
            <a:off x="4524376" y="2428875"/>
            <a:ext cx="119062" cy="47148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14" name="AutoShape 438"/>
          <p:cNvSpPr>
            <a:spLocks/>
          </p:cNvSpPr>
          <p:nvPr/>
        </p:nvSpPr>
        <p:spPr bwMode="auto">
          <a:xfrm rot="5400000">
            <a:off x="4556125" y="2519363"/>
            <a:ext cx="60325"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15" name="Rectangle 439"/>
          <p:cNvSpPr>
            <a:spLocks noChangeArrowheads="1"/>
          </p:cNvSpPr>
          <p:nvPr/>
        </p:nvSpPr>
        <p:spPr bwMode="auto">
          <a:xfrm flipV="1">
            <a:off x="4294188" y="2736850"/>
            <a:ext cx="1003300" cy="6635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16" name="Rectangle 440"/>
          <p:cNvSpPr>
            <a:spLocks noChangeArrowheads="1"/>
          </p:cNvSpPr>
          <p:nvPr/>
        </p:nvSpPr>
        <p:spPr bwMode="auto">
          <a:xfrm rot="5400000">
            <a:off x="4676775" y="2520950"/>
            <a:ext cx="217488" cy="6492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17" name="Rectangle 441"/>
          <p:cNvSpPr>
            <a:spLocks noChangeArrowheads="1"/>
          </p:cNvSpPr>
          <p:nvPr/>
        </p:nvSpPr>
        <p:spPr bwMode="auto">
          <a:xfrm rot="5400000" flipH="1">
            <a:off x="4681538" y="3013075"/>
            <a:ext cx="209550" cy="3937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18" name="Rectangle 442"/>
          <p:cNvSpPr>
            <a:spLocks noChangeArrowheads="1"/>
          </p:cNvSpPr>
          <p:nvPr/>
        </p:nvSpPr>
        <p:spPr bwMode="auto">
          <a:xfrm rot="5400000" flipV="1">
            <a:off x="5061744" y="2824957"/>
            <a:ext cx="58737" cy="4127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19" name="AutoShape 443"/>
          <p:cNvSpPr>
            <a:spLocks/>
          </p:cNvSpPr>
          <p:nvPr/>
        </p:nvSpPr>
        <p:spPr bwMode="auto">
          <a:xfrm rot="10800000" flipV="1">
            <a:off x="4981575" y="3178175"/>
            <a:ext cx="155575" cy="2222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20" name="AutoShape 444"/>
          <p:cNvSpPr>
            <a:spLocks/>
          </p:cNvSpPr>
          <p:nvPr/>
        </p:nvSpPr>
        <p:spPr bwMode="auto">
          <a:xfrm rot="10800000" flipV="1">
            <a:off x="4978400" y="3246438"/>
            <a:ext cx="92075" cy="15081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21" name="Rectangle 445"/>
          <p:cNvSpPr>
            <a:spLocks noChangeArrowheads="1"/>
          </p:cNvSpPr>
          <p:nvPr/>
        </p:nvSpPr>
        <p:spPr bwMode="auto">
          <a:xfrm rot="10800000" flipV="1">
            <a:off x="4348163" y="2735263"/>
            <a:ext cx="65087" cy="665162"/>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22" name="Rectangle 446"/>
          <p:cNvSpPr>
            <a:spLocks noChangeArrowheads="1"/>
          </p:cNvSpPr>
          <p:nvPr/>
        </p:nvSpPr>
        <p:spPr bwMode="auto">
          <a:xfrm rot="10800000" flipV="1">
            <a:off x="4760913" y="3311525"/>
            <a:ext cx="65087" cy="88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1823" name="Group 447"/>
          <p:cNvGrpSpPr>
            <a:grpSpLocks/>
          </p:cNvGrpSpPr>
          <p:nvPr/>
        </p:nvGrpSpPr>
        <p:grpSpPr bwMode="auto">
          <a:xfrm>
            <a:off x="4464050" y="2741613"/>
            <a:ext cx="650875" cy="58737"/>
            <a:chOff x="3118" y="864"/>
            <a:chExt cx="530" cy="48"/>
          </a:xfrm>
        </p:grpSpPr>
        <p:sp>
          <p:nvSpPr>
            <p:cNvPr id="101824" name="Arc 4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25" name="Arc 4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1826" name="AutoShape 450"/>
          <p:cNvSpPr>
            <a:spLocks noChangeArrowheads="1"/>
          </p:cNvSpPr>
          <p:nvPr/>
        </p:nvSpPr>
        <p:spPr bwMode="auto">
          <a:xfrm rot="10800000" flipV="1">
            <a:off x="4624388" y="3100388"/>
            <a:ext cx="96837" cy="587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27" name="AutoShape 451"/>
          <p:cNvSpPr>
            <a:spLocks noChangeArrowheads="1"/>
          </p:cNvSpPr>
          <p:nvPr/>
        </p:nvSpPr>
        <p:spPr bwMode="auto">
          <a:xfrm rot="-10800000" flipH="1" flipV="1">
            <a:off x="4852988" y="3100388"/>
            <a:ext cx="96837" cy="58737"/>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1828" name="Group 452"/>
          <p:cNvGrpSpPr>
            <a:grpSpLocks/>
          </p:cNvGrpSpPr>
          <p:nvPr/>
        </p:nvGrpSpPr>
        <p:grpSpPr bwMode="auto">
          <a:xfrm>
            <a:off x="4616450" y="3065463"/>
            <a:ext cx="344488" cy="290512"/>
            <a:chOff x="3482" y="1024"/>
            <a:chExt cx="280" cy="236"/>
          </a:xfrm>
        </p:grpSpPr>
        <p:grpSp>
          <p:nvGrpSpPr>
            <p:cNvPr id="101829" name="Group 453"/>
            <p:cNvGrpSpPr>
              <a:grpSpLocks/>
            </p:cNvGrpSpPr>
            <p:nvPr/>
          </p:nvGrpSpPr>
          <p:grpSpPr bwMode="auto">
            <a:xfrm>
              <a:off x="3712" y="1202"/>
              <a:ext cx="50" cy="58"/>
              <a:chOff x="3726" y="878"/>
              <a:chExt cx="50" cy="58"/>
            </a:xfrm>
          </p:grpSpPr>
          <p:sp>
            <p:nvSpPr>
              <p:cNvPr id="101830" name="AutoShape 45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31" name="AutoShape 45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832" name="Group 456"/>
            <p:cNvGrpSpPr>
              <a:grpSpLocks/>
            </p:cNvGrpSpPr>
            <p:nvPr/>
          </p:nvGrpSpPr>
          <p:grpSpPr bwMode="auto">
            <a:xfrm>
              <a:off x="3484" y="1204"/>
              <a:ext cx="48" cy="56"/>
              <a:chOff x="3462" y="734"/>
              <a:chExt cx="48" cy="56"/>
            </a:xfrm>
          </p:grpSpPr>
          <p:sp>
            <p:nvSpPr>
              <p:cNvPr id="101833" name="AutoShape 45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34" name="AutoShape 45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835" name="Group 459"/>
            <p:cNvGrpSpPr>
              <a:grpSpLocks/>
            </p:cNvGrpSpPr>
            <p:nvPr/>
          </p:nvGrpSpPr>
          <p:grpSpPr bwMode="auto">
            <a:xfrm flipV="1">
              <a:off x="3710" y="1024"/>
              <a:ext cx="50" cy="58"/>
              <a:chOff x="3726" y="878"/>
              <a:chExt cx="50" cy="58"/>
            </a:xfrm>
          </p:grpSpPr>
          <p:sp>
            <p:nvSpPr>
              <p:cNvPr id="101836" name="AutoShape 46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37" name="AutoShape 46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1838" name="Group 462"/>
            <p:cNvGrpSpPr>
              <a:grpSpLocks/>
            </p:cNvGrpSpPr>
            <p:nvPr/>
          </p:nvGrpSpPr>
          <p:grpSpPr bwMode="auto">
            <a:xfrm flipV="1">
              <a:off x="3482" y="1026"/>
              <a:ext cx="48" cy="56"/>
              <a:chOff x="3462" y="734"/>
              <a:chExt cx="48" cy="56"/>
            </a:xfrm>
          </p:grpSpPr>
          <p:sp>
            <p:nvSpPr>
              <p:cNvPr id="101839" name="AutoShape 46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40" name="AutoShape 46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01841" name="Rectangle 465"/>
          <p:cNvSpPr>
            <a:spLocks noChangeArrowheads="1"/>
          </p:cNvSpPr>
          <p:nvPr/>
        </p:nvSpPr>
        <p:spPr bwMode="auto">
          <a:xfrm rot="10800000">
            <a:off x="4687888" y="2962275"/>
            <a:ext cx="203200" cy="134938"/>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1842" name="Group 466"/>
          <p:cNvGrpSpPr>
            <a:grpSpLocks/>
          </p:cNvGrpSpPr>
          <p:nvPr/>
        </p:nvGrpSpPr>
        <p:grpSpPr bwMode="auto">
          <a:xfrm>
            <a:off x="4491038" y="2814638"/>
            <a:ext cx="590550" cy="414337"/>
            <a:chOff x="3380" y="1014"/>
            <a:chExt cx="481" cy="337"/>
          </a:xfrm>
        </p:grpSpPr>
        <p:sp>
          <p:nvSpPr>
            <p:cNvPr id="101843" name="Rectangle 46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44" name="Rectangle 46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45" name="Rectangle 46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1846" name="Line 470"/>
          <p:cNvSpPr>
            <a:spLocks noChangeShapeType="1"/>
          </p:cNvSpPr>
          <p:nvPr/>
        </p:nvSpPr>
        <p:spPr bwMode="auto">
          <a:xfrm rot="5400000">
            <a:off x="4809332" y="3028156"/>
            <a:ext cx="152400"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847" name="Line 471"/>
          <p:cNvSpPr>
            <a:spLocks noChangeShapeType="1"/>
          </p:cNvSpPr>
          <p:nvPr/>
        </p:nvSpPr>
        <p:spPr bwMode="auto">
          <a:xfrm rot="5400000">
            <a:off x="4614069" y="3032919"/>
            <a:ext cx="152400"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1848" name="Oval 472"/>
          <p:cNvSpPr>
            <a:spLocks noChangeArrowheads="1"/>
          </p:cNvSpPr>
          <p:nvPr/>
        </p:nvSpPr>
        <p:spPr bwMode="auto">
          <a:xfrm>
            <a:off x="2098675" y="1854200"/>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49" name="Oval 473"/>
          <p:cNvSpPr>
            <a:spLocks noChangeArrowheads="1"/>
          </p:cNvSpPr>
          <p:nvPr/>
        </p:nvSpPr>
        <p:spPr bwMode="auto">
          <a:xfrm>
            <a:off x="2009775" y="4576763"/>
            <a:ext cx="100013" cy="95250"/>
          </a:xfrm>
          <a:prstGeom prst="ellipse">
            <a:avLst/>
          </a:prstGeom>
          <a:solidFill>
            <a:srgbClr val="000000"/>
          </a:solidFill>
          <a:ln w="31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1850" name="Text Box 474"/>
          <p:cNvSpPr txBox="1">
            <a:spLocks noChangeArrowheads="1"/>
          </p:cNvSpPr>
          <p:nvPr/>
        </p:nvSpPr>
        <p:spPr bwMode="auto">
          <a:xfrm>
            <a:off x="152400" y="3276600"/>
            <a:ext cx="1311275" cy="6413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800"/>
              <a:t>Symbol Format</a:t>
            </a:r>
            <a:r>
              <a:rPr lang="en-US" sz="1400"/>
              <a:t> </a:t>
            </a:r>
          </a:p>
        </p:txBody>
      </p:sp>
      <p:sp>
        <p:nvSpPr>
          <p:cNvPr id="101851" name="AutoShape 475">
            <a:hlinkClick r:id="rId2" action="ppaction://hlinksldjump" highlightClick="1"/>
          </p:cNvPr>
          <p:cNvSpPr>
            <a:spLocks noChangeArrowheads="1"/>
          </p:cNvSpPr>
          <p:nvPr/>
        </p:nvSpPr>
        <p:spPr bwMode="auto">
          <a:xfrm>
            <a:off x="8467725" y="58039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1852" name="AutoShape 476">
            <a:hlinkClick r:id="rId3" action="ppaction://hlinksldjump" highlightClick="1"/>
          </p:cNvPr>
          <p:cNvSpPr>
            <a:spLocks noChangeArrowheads="1"/>
          </p:cNvSpPr>
          <p:nvPr/>
        </p:nvSpPr>
        <p:spPr bwMode="auto">
          <a:xfrm>
            <a:off x="8480425" y="5329238"/>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7" name="Slide Number Placeholder 3"/>
          <p:cNvSpPr>
            <a:spLocks noGrp="1"/>
          </p:cNvSpPr>
          <p:nvPr>
            <p:ph type="sldNum" sz="quarter" idx="12"/>
          </p:nvPr>
        </p:nvSpPr>
        <p:spPr/>
        <p:txBody>
          <a:bodyPr/>
          <a:lstStyle/>
          <a:p>
            <a:fld id="{DDCB8950-1A6F-9C4D-9453-931A4DE91CB3}" type="slidenum">
              <a:rPr lang="en-US"/>
              <a:pPr/>
              <a:t>43</a:t>
            </a:fld>
            <a:endParaRPr lang="en-US"/>
          </a:p>
        </p:txBody>
      </p:sp>
      <p:sp>
        <p:nvSpPr>
          <p:cNvPr id="23558" name="Rectangle 6"/>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MEMORY</a:t>
            </a:r>
            <a:r>
              <a:rPr lang="ja-JP" altLang="en-US" sz="4400">
                <a:solidFill>
                  <a:schemeClr val="tx2"/>
                </a:solidFill>
                <a:latin typeface="Arial"/>
              </a:rPr>
              <a:t>”</a:t>
            </a:r>
            <a:r>
              <a:rPr lang="en-US" sz="4400">
                <a:solidFill>
                  <a:schemeClr val="tx2"/>
                </a:solidFill>
              </a:rPr>
              <a:t> Element </a:t>
            </a:r>
          </a:p>
        </p:txBody>
      </p:sp>
      <p:sp>
        <p:nvSpPr>
          <p:cNvPr id="23559" name="Text Box 7"/>
          <p:cNvSpPr txBox="1">
            <a:spLocks noChangeArrowheads="1"/>
          </p:cNvSpPr>
          <p:nvPr/>
        </p:nvSpPr>
        <p:spPr bwMode="auto">
          <a:xfrm>
            <a:off x="990600" y="61722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MEMORY</a:t>
            </a:r>
            <a:r>
              <a:rPr lang="ja-JP" altLang="en-US">
                <a:latin typeface="Arial"/>
              </a:rPr>
              <a:t>”</a:t>
            </a:r>
            <a:r>
              <a:rPr lang="en-US"/>
              <a:t> Element </a:t>
            </a:r>
          </a:p>
        </p:txBody>
      </p:sp>
      <p:sp>
        <p:nvSpPr>
          <p:cNvPr id="23560" name="Text Box 8"/>
          <p:cNvSpPr txBox="1">
            <a:spLocks noChangeArrowheads="1"/>
          </p:cNvSpPr>
          <p:nvPr/>
        </p:nvSpPr>
        <p:spPr bwMode="auto">
          <a:xfrm>
            <a:off x="6172200" y="2819400"/>
            <a:ext cx="2971800" cy="307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These elements are Normally Closed detented double pilot operated 3-Way directional valves that pass or exhaust a Supply or Input </a:t>
            </a:r>
          </a:p>
          <a:p>
            <a:pPr>
              <a:spcBef>
                <a:spcPct val="50000"/>
              </a:spcBef>
            </a:pPr>
            <a:r>
              <a:rPr lang="en-US" sz="1400"/>
              <a:t>The element Output remains (MEMORY) even when the last Signal is lost. A Signal shifts the valve to its new position but does not need to be maintained.</a:t>
            </a:r>
          </a:p>
          <a:p>
            <a:pPr>
              <a:spcBef>
                <a:spcPct val="50000"/>
              </a:spcBef>
            </a:pPr>
            <a:r>
              <a:rPr lang="en-US" sz="1400"/>
              <a:t>A Signal to the Set and Reset ports at the same time Resets the valve to its Normally Closed position.</a:t>
            </a:r>
          </a:p>
        </p:txBody>
      </p:sp>
      <p:sp>
        <p:nvSpPr>
          <p:cNvPr id="23561" name="Text Box 9"/>
          <p:cNvSpPr txBox="1">
            <a:spLocks noChangeArrowheads="1"/>
          </p:cNvSpPr>
          <p:nvPr/>
        </p:nvSpPr>
        <p:spPr bwMode="auto">
          <a:xfrm>
            <a:off x="1041400" y="5959475"/>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3562" name="Text Box 10"/>
          <p:cNvSpPr txBox="1">
            <a:spLocks noChangeArrowheads="1"/>
          </p:cNvSpPr>
          <p:nvPr/>
        </p:nvSpPr>
        <p:spPr bwMode="auto">
          <a:xfrm>
            <a:off x="4013200" y="58674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3563" name="Text Box 11"/>
          <p:cNvSpPr txBox="1">
            <a:spLocks noChangeArrowheads="1"/>
          </p:cNvSpPr>
          <p:nvPr/>
        </p:nvSpPr>
        <p:spPr bwMode="auto">
          <a:xfrm>
            <a:off x="8115300" y="1143000"/>
            <a:ext cx="7604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3564" name="Text Box 12"/>
          <p:cNvSpPr txBox="1">
            <a:spLocks noChangeArrowheads="1"/>
          </p:cNvSpPr>
          <p:nvPr/>
        </p:nvSpPr>
        <p:spPr bwMode="auto">
          <a:xfrm>
            <a:off x="1371600" y="9906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3565" name="Text Box 13"/>
          <p:cNvSpPr txBox="1">
            <a:spLocks noChangeArrowheads="1"/>
          </p:cNvSpPr>
          <p:nvPr/>
        </p:nvSpPr>
        <p:spPr bwMode="auto">
          <a:xfrm>
            <a:off x="533400" y="1879600"/>
            <a:ext cx="21336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Exhaust              R			  Supply</a:t>
            </a:r>
          </a:p>
        </p:txBody>
      </p:sp>
      <p:sp>
        <p:nvSpPr>
          <p:cNvPr id="23568" name="Line 16"/>
          <p:cNvSpPr>
            <a:spLocks noChangeShapeType="1"/>
          </p:cNvSpPr>
          <p:nvPr/>
        </p:nvSpPr>
        <p:spPr bwMode="auto">
          <a:xfrm rot="5400000" flipH="1">
            <a:off x="647700" y="1839913"/>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69" name="Line 17"/>
          <p:cNvSpPr>
            <a:spLocks noChangeShapeType="1"/>
          </p:cNvSpPr>
          <p:nvPr/>
        </p:nvSpPr>
        <p:spPr bwMode="auto">
          <a:xfrm rot="-5400000">
            <a:off x="969963" y="15097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0" name="Line 18"/>
          <p:cNvSpPr>
            <a:spLocks noChangeShapeType="1"/>
          </p:cNvSpPr>
          <p:nvPr/>
        </p:nvSpPr>
        <p:spPr bwMode="auto">
          <a:xfrm rot="-5400000">
            <a:off x="2016919" y="18486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1" name="Line 19"/>
          <p:cNvSpPr>
            <a:spLocks noChangeShapeType="1"/>
          </p:cNvSpPr>
          <p:nvPr/>
        </p:nvSpPr>
        <p:spPr bwMode="auto">
          <a:xfrm rot="16200000" flipV="1">
            <a:off x="2198688" y="15097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2" name="Line 20"/>
          <p:cNvSpPr>
            <a:spLocks noChangeShapeType="1"/>
          </p:cNvSpPr>
          <p:nvPr/>
        </p:nvSpPr>
        <p:spPr bwMode="auto">
          <a:xfrm rot="16200000" flipH="1">
            <a:off x="1735138" y="1895475"/>
            <a:ext cx="20955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4" name="Rectangle 22"/>
          <p:cNvSpPr>
            <a:spLocks noChangeArrowheads="1"/>
          </p:cNvSpPr>
          <p:nvPr/>
        </p:nvSpPr>
        <p:spPr bwMode="auto">
          <a:xfrm rot="-5400000">
            <a:off x="1554956" y="14009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9" name="Line 27"/>
          <p:cNvSpPr>
            <a:spLocks noChangeShapeType="1"/>
          </p:cNvSpPr>
          <p:nvPr/>
        </p:nvSpPr>
        <p:spPr bwMode="auto">
          <a:xfrm rot="5400000" flipH="1">
            <a:off x="1698625" y="1331913"/>
            <a:ext cx="12382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80" name="Group 28"/>
          <p:cNvGrpSpPr>
            <a:grpSpLocks/>
          </p:cNvGrpSpPr>
          <p:nvPr/>
        </p:nvGrpSpPr>
        <p:grpSpPr bwMode="auto">
          <a:xfrm rot="-5400000">
            <a:off x="1789113" y="1693862"/>
            <a:ext cx="103188" cy="100013"/>
            <a:chOff x="3913" y="2593"/>
            <a:chExt cx="155" cy="151"/>
          </a:xfrm>
        </p:grpSpPr>
        <p:sp>
          <p:nvSpPr>
            <p:cNvPr id="23581" name="Line 29"/>
            <p:cNvSpPr>
              <a:spLocks noChangeShapeType="1"/>
            </p:cNvSpPr>
            <p:nvPr/>
          </p:nvSpPr>
          <p:spPr bwMode="auto">
            <a:xfrm>
              <a:off x="3913" y="2668"/>
              <a:ext cx="155" cy="1"/>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82" name="Line 30"/>
            <p:cNvSpPr>
              <a:spLocks noChangeShapeType="1"/>
            </p:cNvSpPr>
            <p:nvPr/>
          </p:nvSpPr>
          <p:spPr bwMode="auto">
            <a:xfrm flipH="1" flipV="1">
              <a:off x="4065" y="2593"/>
              <a:ext cx="1" cy="151"/>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592" name="Text Box 40"/>
          <p:cNvSpPr txBox="1">
            <a:spLocks noChangeArrowheads="1"/>
          </p:cNvSpPr>
          <p:nvPr/>
        </p:nvSpPr>
        <p:spPr bwMode="auto">
          <a:xfrm>
            <a:off x="7086600" y="21717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3598" name="Text Box 46"/>
          <p:cNvSpPr txBox="1">
            <a:spLocks noChangeArrowheads="1"/>
          </p:cNvSpPr>
          <p:nvPr/>
        </p:nvSpPr>
        <p:spPr bwMode="auto">
          <a:xfrm>
            <a:off x="533400" y="3398838"/>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R </a:t>
            </a:r>
          </a:p>
        </p:txBody>
      </p:sp>
      <p:sp>
        <p:nvSpPr>
          <p:cNvPr id="23601" name="Line 49"/>
          <p:cNvSpPr>
            <a:spLocks noChangeShapeType="1"/>
          </p:cNvSpPr>
          <p:nvPr/>
        </p:nvSpPr>
        <p:spPr bwMode="auto">
          <a:xfrm rot="5400000" flipH="1">
            <a:off x="658019" y="3220244"/>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02" name="Line 50"/>
          <p:cNvSpPr>
            <a:spLocks noChangeShapeType="1"/>
          </p:cNvSpPr>
          <p:nvPr/>
        </p:nvSpPr>
        <p:spPr bwMode="auto">
          <a:xfrm rot="5400000" flipH="1" flipV="1">
            <a:off x="992188" y="28940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21" name="Line 69"/>
          <p:cNvSpPr>
            <a:spLocks noChangeShapeType="1"/>
          </p:cNvSpPr>
          <p:nvPr/>
        </p:nvSpPr>
        <p:spPr bwMode="auto">
          <a:xfrm>
            <a:off x="1225550" y="5273675"/>
            <a:ext cx="1588" cy="298450"/>
          </a:xfrm>
          <a:prstGeom prst="line">
            <a:avLst/>
          </a:prstGeom>
          <a:noFill/>
          <a:ln w="19050">
            <a:solidFill>
              <a:srgbClr val="00FF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45" name="Line 93"/>
          <p:cNvSpPr>
            <a:spLocks noChangeShapeType="1"/>
          </p:cNvSpPr>
          <p:nvPr/>
        </p:nvSpPr>
        <p:spPr bwMode="auto">
          <a:xfrm rot="5400000">
            <a:off x="1511300" y="152558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5" name="Rectangle 23"/>
          <p:cNvSpPr>
            <a:spLocks noChangeArrowheads="1"/>
          </p:cNvSpPr>
          <p:nvPr/>
        </p:nvSpPr>
        <p:spPr bwMode="auto">
          <a:xfrm rot="-5400000">
            <a:off x="1189038" y="14017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576" name="Group 24"/>
          <p:cNvGrpSpPr>
            <a:grpSpLocks/>
          </p:cNvGrpSpPr>
          <p:nvPr/>
        </p:nvGrpSpPr>
        <p:grpSpPr bwMode="auto">
          <a:xfrm rot="-5400000">
            <a:off x="1228725" y="1689101"/>
            <a:ext cx="103187" cy="100012"/>
            <a:chOff x="3913" y="2593"/>
            <a:chExt cx="155" cy="151"/>
          </a:xfrm>
        </p:grpSpPr>
        <p:sp>
          <p:nvSpPr>
            <p:cNvPr id="23577" name="Line 2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578" name="Line 2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646" name="Line 94"/>
          <p:cNvSpPr>
            <a:spLocks noChangeShapeType="1"/>
          </p:cNvSpPr>
          <p:nvPr/>
        </p:nvSpPr>
        <p:spPr bwMode="auto">
          <a:xfrm rot="16200000" flipV="1">
            <a:off x="1235075" y="15224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649" name="Line 97"/>
          <p:cNvSpPr>
            <a:spLocks noChangeShapeType="1"/>
          </p:cNvSpPr>
          <p:nvPr/>
        </p:nvSpPr>
        <p:spPr bwMode="auto">
          <a:xfrm>
            <a:off x="1662113" y="1778000"/>
            <a:ext cx="1587"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68" name="Text Box 216"/>
          <p:cNvSpPr txBox="1">
            <a:spLocks noChangeArrowheads="1"/>
          </p:cNvSpPr>
          <p:nvPr/>
        </p:nvSpPr>
        <p:spPr bwMode="auto">
          <a:xfrm>
            <a:off x="7239000" y="1828800"/>
            <a:ext cx="152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Supply or Input </a:t>
            </a:r>
          </a:p>
        </p:txBody>
      </p:sp>
      <p:sp>
        <p:nvSpPr>
          <p:cNvPr id="23769" name="Text Box 217"/>
          <p:cNvSpPr txBox="1">
            <a:spLocks noChangeArrowheads="1"/>
          </p:cNvSpPr>
          <p:nvPr/>
        </p:nvSpPr>
        <p:spPr bwMode="auto">
          <a:xfrm>
            <a:off x="6553200" y="1066800"/>
            <a:ext cx="7620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Set </a:t>
            </a:r>
          </a:p>
          <a:p>
            <a:pPr>
              <a:spcBef>
                <a:spcPct val="50000"/>
              </a:spcBef>
            </a:pPr>
            <a:r>
              <a:rPr lang="en-US" sz="1400"/>
              <a:t>Reset</a:t>
            </a:r>
          </a:p>
        </p:txBody>
      </p:sp>
      <p:sp>
        <p:nvSpPr>
          <p:cNvPr id="23786" name="Line 234"/>
          <p:cNvSpPr>
            <a:spLocks noChangeShapeType="1"/>
          </p:cNvSpPr>
          <p:nvPr/>
        </p:nvSpPr>
        <p:spPr bwMode="auto">
          <a:xfrm rot="-5400000">
            <a:off x="2032794" y="3245644"/>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7" name="Line 235"/>
          <p:cNvSpPr>
            <a:spLocks noChangeShapeType="1"/>
          </p:cNvSpPr>
          <p:nvPr/>
        </p:nvSpPr>
        <p:spPr bwMode="auto">
          <a:xfrm rot="16200000" flipV="1">
            <a:off x="2217738" y="2906712"/>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8" name="Line 236"/>
          <p:cNvSpPr>
            <a:spLocks noChangeShapeType="1"/>
          </p:cNvSpPr>
          <p:nvPr/>
        </p:nvSpPr>
        <p:spPr bwMode="auto">
          <a:xfrm rot="16200000" flipH="1">
            <a:off x="1346200" y="3346450"/>
            <a:ext cx="31750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89" name="Rectangle 237"/>
          <p:cNvSpPr>
            <a:spLocks noChangeArrowheads="1"/>
          </p:cNvSpPr>
          <p:nvPr/>
        </p:nvSpPr>
        <p:spPr bwMode="auto">
          <a:xfrm rot="-5400000">
            <a:off x="1570831" y="27979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0" name="Line 238"/>
          <p:cNvSpPr>
            <a:spLocks noChangeShapeType="1"/>
          </p:cNvSpPr>
          <p:nvPr/>
        </p:nvSpPr>
        <p:spPr bwMode="auto">
          <a:xfrm rot="5400000" flipH="1">
            <a:off x="1350962" y="2728913"/>
            <a:ext cx="1238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91" name="Group 239"/>
          <p:cNvGrpSpPr>
            <a:grpSpLocks/>
          </p:cNvGrpSpPr>
          <p:nvPr/>
        </p:nvGrpSpPr>
        <p:grpSpPr bwMode="auto">
          <a:xfrm rot="-5400000">
            <a:off x="1827213" y="3070225"/>
            <a:ext cx="103187" cy="100013"/>
            <a:chOff x="3913" y="2593"/>
            <a:chExt cx="155" cy="151"/>
          </a:xfrm>
        </p:grpSpPr>
        <p:sp>
          <p:nvSpPr>
            <p:cNvPr id="23792" name="Line 240"/>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3" name="Line 241"/>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795" name="Rectangle 243"/>
          <p:cNvSpPr>
            <a:spLocks noChangeArrowheads="1"/>
          </p:cNvSpPr>
          <p:nvPr/>
        </p:nvSpPr>
        <p:spPr bwMode="auto">
          <a:xfrm rot="5400000" flipH="1">
            <a:off x="1903412" y="2894013"/>
            <a:ext cx="288925"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7" name="Line 245"/>
          <p:cNvSpPr>
            <a:spLocks noChangeShapeType="1"/>
          </p:cNvSpPr>
          <p:nvPr/>
        </p:nvSpPr>
        <p:spPr bwMode="auto">
          <a:xfrm rot="5400000">
            <a:off x="1527175" y="2922588"/>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798" name="Rectangle 246"/>
          <p:cNvSpPr>
            <a:spLocks noChangeArrowheads="1"/>
          </p:cNvSpPr>
          <p:nvPr/>
        </p:nvSpPr>
        <p:spPr bwMode="auto">
          <a:xfrm rot="-5400000">
            <a:off x="1204913" y="27987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799" name="Group 247"/>
          <p:cNvGrpSpPr>
            <a:grpSpLocks/>
          </p:cNvGrpSpPr>
          <p:nvPr/>
        </p:nvGrpSpPr>
        <p:grpSpPr bwMode="auto">
          <a:xfrm rot="-5400000">
            <a:off x="1244600" y="3086101"/>
            <a:ext cx="103187" cy="100012"/>
            <a:chOff x="3913" y="2593"/>
            <a:chExt cx="155" cy="151"/>
          </a:xfrm>
        </p:grpSpPr>
        <p:sp>
          <p:nvSpPr>
            <p:cNvPr id="23800" name="Line 248"/>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01" name="Line 249"/>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02" name="Line 250"/>
          <p:cNvSpPr>
            <a:spLocks noChangeShapeType="1"/>
          </p:cNvSpPr>
          <p:nvPr/>
        </p:nvSpPr>
        <p:spPr bwMode="auto">
          <a:xfrm rot="16200000" flipV="1">
            <a:off x="1250950" y="2919413"/>
            <a:ext cx="396875" cy="120650"/>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03" name="Line 251"/>
          <p:cNvSpPr>
            <a:spLocks noChangeShapeType="1"/>
          </p:cNvSpPr>
          <p:nvPr/>
        </p:nvSpPr>
        <p:spPr bwMode="auto">
          <a:xfrm>
            <a:off x="1295400" y="3175000"/>
            <a:ext cx="1588" cy="298450"/>
          </a:xfrm>
          <a:prstGeom prst="line">
            <a:avLst/>
          </a:prstGeom>
          <a:noFill/>
          <a:ln w="25400">
            <a:solidFill>
              <a:srgbClr val="000000"/>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05" name="Rectangle 253"/>
          <p:cNvSpPr>
            <a:spLocks noChangeArrowheads="1"/>
          </p:cNvSpPr>
          <p:nvPr/>
        </p:nvSpPr>
        <p:spPr bwMode="auto">
          <a:xfrm rot="-5400000">
            <a:off x="1031875" y="290830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07" name="Text Box 255"/>
          <p:cNvSpPr txBox="1">
            <a:spLocks noChangeArrowheads="1"/>
          </p:cNvSpPr>
          <p:nvPr/>
        </p:nvSpPr>
        <p:spPr bwMode="auto">
          <a:xfrm>
            <a:off x="533400" y="4999038"/>
            <a:ext cx="2286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R </a:t>
            </a:r>
          </a:p>
        </p:txBody>
      </p:sp>
      <p:sp>
        <p:nvSpPr>
          <p:cNvPr id="23809" name="Line 257"/>
          <p:cNvSpPr>
            <a:spLocks noChangeShapeType="1"/>
          </p:cNvSpPr>
          <p:nvPr/>
        </p:nvSpPr>
        <p:spPr bwMode="auto">
          <a:xfrm rot="-5400000">
            <a:off x="2032794" y="4820444"/>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10" name="Line 258"/>
          <p:cNvSpPr>
            <a:spLocks noChangeShapeType="1"/>
          </p:cNvSpPr>
          <p:nvPr/>
        </p:nvSpPr>
        <p:spPr bwMode="auto">
          <a:xfrm rot="16200000" flipV="1">
            <a:off x="2205038" y="4494212"/>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31" name="Group 279"/>
          <p:cNvGrpSpPr>
            <a:grpSpLocks/>
          </p:cNvGrpSpPr>
          <p:nvPr/>
        </p:nvGrpSpPr>
        <p:grpSpPr bwMode="auto">
          <a:xfrm flipH="1">
            <a:off x="911225" y="4587875"/>
            <a:ext cx="161925" cy="511175"/>
            <a:chOff x="1530" y="2980"/>
            <a:chExt cx="102" cy="322"/>
          </a:xfrm>
        </p:grpSpPr>
        <p:sp>
          <p:nvSpPr>
            <p:cNvPr id="23812" name="Line 260"/>
            <p:cNvSpPr>
              <a:spLocks noChangeShapeType="1"/>
            </p:cNvSpPr>
            <p:nvPr/>
          </p:nvSpPr>
          <p:spPr bwMode="auto">
            <a:xfrm rot="-5400000">
              <a:off x="1472" y="3143"/>
              <a:ext cx="319"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13" name="Line 261"/>
            <p:cNvSpPr>
              <a:spLocks noChangeShapeType="1"/>
            </p:cNvSpPr>
            <p:nvPr/>
          </p:nvSpPr>
          <p:spPr bwMode="auto">
            <a:xfrm rot="16200000" flipV="1">
              <a:off x="1581" y="2929"/>
              <a:ext cx="0" cy="10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14" name="Line 262"/>
          <p:cNvSpPr>
            <a:spLocks noChangeShapeType="1"/>
          </p:cNvSpPr>
          <p:nvPr/>
        </p:nvSpPr>
        <p:spPr bwMode="auto">
          <a:xfrm rot="16200000" flipH="1">
            <a:off x="1720850" y="4946650"/>
            <a:ext cx="31750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15" name="Rectangle 263"/>
          <p:cNvSpPr>
            <a:spLocks noChangeArrowheads="1"/>
          </p:cNvSpPr>
          <p:nvPr/>
        </p:nvSpPr>
        <p:spPr bwMode="auto">
          <a:xfrm rot="-5400000">
            <a:off x="1570831" y="4398169"/>
            <a:ext cx="404813"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16" name="Line 264"/>
          <p:cNvSpPr>
            <a:spLocks noChangeShapeType="1"/>
          </p:cNvSpPr>
          <p:nvPr/>
        </p:nvSpPr>
        <p:spPr bwMode="auto">
          <a:xfrm rot="5400000" flipH="1">
            <a:off x="1722437" y="4329113"/>
            <a:ext cx="1238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17" name="Group 265"/>
          <p:cNvGrpSpPr>
            <a:grpSpLocks/>
          </p:cNvGrpSpPr>
          <p:nvPr/>
        </p:nvGrpSpPr>
        <p:grpSpPr bwMode="auto">
          <a:xfrm rot="-5400000">
            <a:off x="1827213" y="4670425"/>
            <a:ext cx="103187" cy="100013"/>
            <a:chOff x="3913" y="2593"/>
            <a:chExt cx="155" cy="151"/>
          </a:xfrm>
        </p:grpSpPr>
        <p:sp>
          <p:nvSpPr>
            <p:cNvPr id="23818" name="Line 266"/>
            <p:cNvSpPr>
              <a:spLocks noChangeShapeType="1"/>
            </p:cNvSpPr>
            <p:nvPr/>
          </p:nvSpPr>
          <p:spPr bwMode="auto">
            <a:xfrm>
              <a:off x="3913" y="2668"/>
              <a:ext cx="155" cy="1"/>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19" name="Line 267"/>
            <p:cNvSpPr>
              <a:spLocks noChangeShapeType="1"/>
            </p:cNvSpPr>
            <p:nvPr/>
          </p:nvSpPr>
          <p:spPr bwMode="auto">
            <a:xfrm flipH="1" flipV="1">
              <a:off x="4065" y="2593"/>
              <a:ext cx="1" cy="151"/>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22" name="Line 270"/>
          <p:cNvSpPr>
            <a:spLocks noChangeShapeType="1"/>
          </p:cNvSpPr>
          <p:nvPr/>
        </p:nvSpPr>
        <p:spPr bwMode="auto">
          <a:xfrm rot="5400000">
            <a:off x="1527175" y="4522788"/>
            <a:ext cx="396875" cy="12065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23" name="Rectangle 271"/>
          <p:cNvSpPr>
            <a:spLocks noChangeArrowheads="1"/>
          </p:cNvSpPr>
          <p:nvPr/>
        </p:nvSpPr>
        <p:spPr bwMode="auto">
          <a:xfrm rot="-5400000">
            <a:off x="1204913" y="4398962"/>
            <a:ext cx="406400" cy="371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824" name="Group 272"/>
          <p:cNvGrpSpPr>
            <a:grpSpLocks/>
          </p:cNvGrpSpPr>
          <p:nvPr/>
        </p:nvGrpSpPr>
        <p:grpSpPr bwMode="auto">
          <a:xfrm rot="-5400000">
            <a:off x="1244600" y="4686301"/>
            <a:ext cx="103187" cy="100012"/>
            <a:chOff x="3913" y="2593"/>
            <a:chExt cx="155" cy="151"/>
          </a:xfrm>
        </p:grpSpPr>
        <p:sp>
          <p:nvSpPr>
            <p:cNvPr id="23825" name="Line 27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26" name="Line 27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27" name="Line 275"/>
          <p:cNvSpPr>
            <a:spLocks noChangeShapeType="1"/>
          </p:cNvSpPr>
          <p:nvPr/>
        </p:nvSpPr>
        <p:spPr bwMode="auto">
          <a:xfrm rot="16200000" flipV="1">
            <a:off x="1250950" y="4519613"/>
            <a:ext cx="396875" cy="12065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28" name="Line 276"/>
          <p:cNvSpPr>
            <a:spLocks noChangeShapeType="1"/>
          </p:cNvSpPr>
          <p:nvPr/>
        </p:nvSpPr>
        <p:spPr bwMode="auto">
          <a:xfrm>
            <a:off x="1670050" y="4775200"/>
            <a:ext cx="1588" cy="298450"/>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19" name="Group 467"/>
          <p:cNvGrpSpPr>
            <a:grpSpLocks/>
          </p:cNvGrpSpPr>
          <p:nvPr/>
        </p:nvGrpSpPr>
        <p:grpSpPr bwMode="auto">
          <a:xfrm>
            <a:off x="7137400" y="1143000"/>
            <a:ext cx="1081088" cy="747713"/>
            <a:chOff x="4496" y="720"/>
            <a:chExt cx="681" cy="471"/>
          </a:xfrm>
        </p:grpSpPr>
        <p:sp>
          <p:nvSpPr>
            <p:cNvPr id="23832" name="Rectangle 280"/>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33" name="Line 281"/>
            <p:cNvSpPr>
              <a:spLocks noChangeShapeType="1"/>
            </p:cNvSpPr>
            <p:nvPr/>
          </p:nvSpPr>
          <p:spPr bwMode="auto">
            <a:xfrm>
              <a:off x="4496" y="79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34" name="Line 282"/>
            <p:cNvSpPr>
              <a:spLocks noChangeShapeType="1"/>
            </p:cNvSpPr>
            <p:nvPr/>
          </p:nvSpPr>
          <p:spPr bwMode="auto">
            <a:xfrm>
              <a:off x="4496" y="98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35" name="Line 283"/>
            <p:cNvSpPr>
              <a:spLocks noChangeShapeType="1"/>
            </p:cNvSpPr>
            <p:nvPr/>
          </p:nvSpPr>
          <p:spPr bwMode="auto">
            <a:xfrm>
              <a:off x="5040" y="88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36" name="Line 284"/>
            <p:cNvSpPr>
              <a:spLocks noChangeShapeType="1"/>
            </p:cNvSpPr>
            <p:nvPr/>
          </p:nvSpPr>
          <p:spPr bwMode="auto">
            <a:xfrm rot="-5400000">
              <a:off x="4764" y="112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018" name="Group 466"/>
            <p:cNvGrpSpPr>
              <a:grpSpLocks/>
            </p:cNvGrpSpPr>
            <p:nvPr/>
          </p:nvGrpSpPr>
          <p:grpSpPr bwMode="auto">
            <a:xfrm>
              <a:off x="4676" y="816"/>
              <a:ext cx="322" cy="144"/>
              <a:chOff x="4676" y="816"/>
              <a:chExt cx="322" cy="144"/>
            </a:xfrm>
          </p:grpSpPr>
          <p:grpSp>
            <p:nvGrpSpPr>
              <p:cNvPr id="23842" name="Group 290"/>
              <p:cNvGrpSpPr>
                <a:grpSpLocks/>
              </p:cNvGrpSpPr>
              <p:nvPr/>
            </p:nvGrpSpPr>
            <p:grpSpPr bwMode="auto">
              <a:xfrm>
                <a:off x="4676" y="816"/>
                <a:ext cx="94" cy="144"/>
                <a:chOff x="4704" y="816"/>
                <a:chExt cx="94" cy="144"/>
              </a:xfrm>
            </p:grpSpPr>
            <p:sp>
              <p:nvSpPr>
                <p:cNvPr id="23838" name="Line 286"/>
                <p:cNvSpPr>
                  <a:spLocks noChangeShapeType="1"/>
                </p:cNvSpPr>
                <p:nvPr/>
              </p:nvSpPr>
              <p:spPr bwMode="auto">
                <a:xfrm flipV="1">
                  <a:off x="4704"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39" name="Line 287"/>
                <p:cNvSpPr>
                  <a:spLocks noChangeShapeType="1"/>
                </p:cNvSpPr>
                <p:nvPr/>
              </p:nvSpPr>
              <p:spPr bwMode="auto">
                <a:xfrm flipV="1">
                  <a:off x="4798"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0" name="Line 288"/>
                <p:cNvSpPr>
                  <a:spLocks noChangeShapeType="1"/>
                </p:cNvSpPr>
                <p:nvPr/>
              </p:nvSpPr>
              <p:spPr bwMode="auto">
                <a:xfrm flipH="1" flipV="1">
                  <a:off x="4704" y="816"/>
                  <a:ext cx="48" cy="96"/>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1" name="Line 289"/>
                <p:cNvSpPr>
                  <a:spLocks noChangeShapeType="1"/>
                </p:cNvSpPr>
                <p:nvPr/>
              </p:nvSpPr>
              <p:spPr bwMode="auto">
                <a:xfrm flipV="1">
                  <a:off x="4750" y="816"/>
                  <a:ext cx="48" cy="96"/>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4017" name="Group 465"/>
              <p:cNvGrpSpPr>
                <a:grpSpLocks/>
              </p:cNvGrpSpPr>
              <p:nvPr/>
            </p:nvGrpSpPr>
            <p:grpSpPr bwMode="auto">
              <a:xfrm>
                <a:off x="4904" y="816"/>
                <a:ext cx="94" cy="144"/>
                <a:chOff x="4904" y="816"/>
                <a:chExt cx="94" cy="144"/>
              </a:xfrm>
            </p:grpSpPr>
            <p:sp>
              <p:nvSpPr>
                <p:cNvPr id="23844" name="Line 292"/>
                <p:cNvSpPr>
                  <a:spLocks noChangeShapeType="1"/>
                </p:cNvSpPr>
                <p:nvPr/>
              </p:nvSpPr>
              <p:spPr bwMode="auto">
                <a:xfrm flipV="1">
                  <a:off x="4904"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5" name="Line 293"/>
                <p:cNvSpPr>
                  <a:spLocks noChangeShapeType="1"/>
                </p:cNvSpPr>
                <p:nvPr/>
              </p:nvSpPr>
              <p:spPr bwMode="auto">
                <a:xfrm flipV="1">
                  <a:off x="4998"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6" name="Line 294"/>
                <p:cNvSpPr>
                  <a:spLocks noChangeShapeType="1"/>
                </p:cNvSpPr>
                <p:nvPr/>
              </p:nvSpPr>
              <p:spPr bwMode="auto">
                <a:xfrm flipH="1" flipV="1">
                  <a:off x="4904" y="816"/>
                  <a:ext cx="48" cy="96"/>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47" name="Line 295"/>
                <p:cNvSpPr>
                  <a:spLocks noChangeShapeType="1"/>
                </p:cNvSpPr>
                <p:nvPr/>
              </p:nvSpPr>
              <p:spPr bwMode="auto">
                <a:xfrm flipV="1">
                  <a:off x="4950" y="816"/>
                  <a:ext cx="48" cy="96"/>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49" name="Line 297"/>
              <p:cNvSpPr>
                <a:spLocks noChangeShapeType="1"/>
              </p:cNvSpPr>
              <p:nvPr/>
            </p:nvSpPr>
            <p:spPr bwMode="auto">
              <a:xfrm flipV="1">
                <a:off x="4808"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51" name="Line 299"/>
              <p:cNvSpPr>
                <a:spLocks noChangeShapeType="1"/>
              </p:cNvSpPr>
              <p:nvPr/>
            </p:nvSpPr>
            <p:spPr bwMode="auto">
              <a:xfrm flipH="1" flipV="1">
                <a:off x="4810"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52" name="Line 300"/>
              <p:cNvSpPr>
                <a:spLocks noChangeShapeType="1"/>
              </p:cNvSpPr>
              <p:nvPr/>
            </p:nvSpPr>
            <p:spPr bwMode="auto">
              <a:xfrm flipV="1">
                <a:off x="481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53" name="Line 301"/>
              <p:cNvSpPr>
                <a:spLocks noChangeShapeType="1"/>
              </p:cNvSpPr>
              <p:nvPr/>
            </p:nvSpPr>
            <p:spPr bwMode="auto">
              <a:xfrm flipH="1" flipV="1">
                <a:off x="4812" y="952"/>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23857" name="Rectangle 305"/>
          <p:cNvSpPr>
            <a:spLocks noChangeArrowheads="1"/>
          </p:cNvSpPr>
          <p:nvPr/>
        </p:nvSpPr>
        <p:spPr bwMode="auto">
          <a:xfrm rot="5400000" flipH="1" flipV="1">
            <a:off x="3981450" y="723900"/>
            <a:ext cx="7620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61" name="Rectangle 309"/>
          <p:cNvSpPr>
            <a:spLocks noChangeArrowheads="1"/>
          </p:cNvSpPr>
          <p:nvPr/>
        </p:nvSpPr>
        <p:spPr bwMode="auto">
          <a:xfrm>
            <a:off x="4129088" y="1289050"/>
            <a:ext cx="519112" cy="38735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69" name="Rectangle 317"/>
          <p:cNvSpPr>
            <a:spLocks noChangeArrowheads="1"/>
          </p:cNvSpPr>
          <p:nvPr/>
        </p:nvSpPr>
        <p:spPr bwMode="auto">
          <a:xfrm flipH="1" flipV="1">
            <a:off x="4470400" y="1676400"/>
            <a:ext cx="76200" cy="22701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4" name="AutoShape 322"/>
          <p:cNvSpPr>
            <a:spLocks/>
          </p:cNvSpPr>
          <p:nvPr/>
        </p:nvSpPr>
        <p:spPr bwMode="auto">
          <a:xfrm flipH="1">
            <a:off x="4894263" y="1444625"/>
            <a:ext cx="182562" cy="4603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5" name="AutoShape 323"/>
          <p:cNvSpPr>
            <a:spLocks/>
          </p:cNvSpPr>
          <p:nvPr/>
        </p:nvSpPr>
        <p:spPr bwMode="auto">
          <a:xfrm flipH="1">
            <a:off x="4891088" y="1527175"/>
            <a:ext cx="119062" cy="3778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87" name="Rectangle 335"/>
          <p:cNvSpPr>
            <a:spLocks noChangeArrowheads="1"/>
          </p:cNvSpPr>
          <p:nvPr/>
        </p:nvSpPr>
        <p:spPr bwMode="auto">
          <a:xfrm flipH="1" flipV="1">
            <a:off x="4610100" y="1676400"/>
            <a:ext cx="76200" cy="22701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8" name="Rectangle 336"/>
          <p:cNvSpPr>
            <a:spLocks noChangeArrowheads="1"/>
          </p:cNvSpPr>
          <p:nvPr/>
        </p:nvSpPr>
        <p:spPr bwMode="auto">
          <a:xfrm flipH="1" flipV="1">
            <a:off x="4337050" y="1676400"/>
            <a:ext cx="76200" cy="22701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90" name="Rectangle 338"/>
          <p:cNvSpPr>
            <a:spLocks noChangeArrowheads="1"/>
          </p:cNvSpPr>
          <p:nvPr/>
        </p:nvSpPr>
        <p:spPr bwMode="auto">
          <a:xfrm>
            <a:off x="3851275" y="1373188"/>
            <a:ext cx="277813" cy="2159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93" name="Group 341"/>
          <p:cNvGrpSpPr>
            <a:grpSpLocks/>
          </p:cNvGrpSpPr>
          <p:nvPr/>
        </p:nvGrpSpPr>
        <p:grpSpPr bwMode="auto">
          <a:xfrm>
            <a:off x="3643313" y="1441450"/>
            <a:ext cx="201612" cy="463550"/>
            <a:chOff x="2309" y="1292"/>
            <a:chExt cx="127" cy="292"/>
          </a:xfrm>
        </p:grpSpPr>
        <p:sp>
          <p:nvSpPr>
            <p:cNvPr id="23877" name="AutoShape 325"/>
            <p:cNvSpPr>
              <a:spLocks/>
            </p:cNvSpPr>
            <p:nvPr/>
          </p:nvSpPr>
          <p:spPr bwMode="auto">
            <a:xfrm>
              <a:off x="2309" y="1292"/>
              <a:ext cx="126" cy="292"/>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878" name="AutoShape 326"/>
            <p:cNvSpPr>
              <a:spLocks/>
            </p:cNvSpPr>
            <p:nvPr/>
          </p:nvSpPr>
          <p:spPr bwMode="auto">
            <a:xfrm>
              <a:off x="2361" y="1344"/>
              <a:ext cx="75" cy="24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3936" name="Group 384"/>
          <p:cNvGrpSpPr>
            <a:grpSpLocks/>
          </p:cNvGrpSpPr>
          <p:nvPr/>
        </p:nvGrpSpPr>
        <p:grpSpPr bwMode="auto">
          <a:xfrm>
            <a:off x="4333875" y="1905000"/>
            <a:ext cx="79375" cy="152400"/>
            <a:chOff x="2904" y="1200"/>
            <a:chExt cx="50" cy="96"/>
          </a:xfrm>
        </p:grpSpPr>
        <p:sp>
          <p:nvSpPr>
            <p:cNvPr id="23883" name="Line 33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5" name="Line 343"/>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896" name="Line 344"/>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3897" name="Text Box 345"/>
          <p:cNvSpPr txBox="1">
            <a:spLocks noChangeArrowheads="1"/>
          </p:cNvSpPr>
          <p:nvPr/>
        </p:nvSpPr>
        <p:spPr bwMode="auto">
          <a:xfrm>
            <a:off x="3276600" y="1905000"/>
            <a:ext cx="21336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R		     Exhaust       Supply 								Output </a:t>
            </a:r>
          </a:p>
        </p:txBody>
      </p:sp>
      <p:sp>
        <p:nvSpPr>
          <p:cNvPr id="23898" name="Rectangle 346"/>
          <p:cNvSpPr>
            <a:spLocks noChangeArrowheads="1"/>
          </p:cNvSpPr>
          <p:nvPr/>
        </p:nvSpPr>
        <p:spPr bwMode="auto">
          <a:xfrm rot="5400000" flipH="1">
            <a:off x="1887537" y="1500188"/>
            <a:ext cx="288925"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00" name="Rectangle 348"/>
          <p:cNvSpPr>
            <a:spLocks noChangeArrowheads="1"/>
          </p:cNvSpPr>
          <p:nvPr/>
        </p:nvSpPr>
        <p:spPr bwMode="auto">
          <a:xfrm rot="-5400000">
            <a:off x="1016000" y="1514475"/>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02" name="Rectangle 350"/>
          <p:cNvSpPr>
            <a:spLocks noChangeArrowheads="1"/>
          </p:cNvSpPr>
          <p:nvPr/>
        </p:nvSpPr>
        <p:spPr bwMode="auto">
          <a:xfrm rot="5400000" flipH="1">
            <a:off x="1903412" y="4497388"/>
            <a:ext cx="288925" cy="177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04" name="Rectangle 352"/>
          <p:cNvSpPr>
            <a:spLocks noChangeArrowheads="1"/>
          </p:cNvSpPr>
          <p:nvPr/>
        </p:nvSpPr>
        <p:spPr bwMode="auto">
          <a:xfrm rot="-5400000">
            <a:off x="1031875" y="4511675"/>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06" name="Rectangle 354"/>
          <p:cNvSpPr>
            <a:spLocks noChangeArrowheads="1"/>
          </p:cNvSpPr>
          <p:nvPr/>
        </p:nvSpPr>
        <p:spPr bwMode="auto">
          <a:xfrm>
            <a:off x="4648200" y="1289050"/>
            <a:ext cx="233363" cy="3873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892" name="Group 340"/>
          <p:cNvGrpSpPr>
            <a:grpSpLocks/>
          </p:cNvGrpSpPr>
          <p:nvPr/>
        </p:nvGrpSpPr>
        <p:grpSpPr bwMode="auto">
          <a:xfrm>
            <a:off x="3870325" y="1311275"/>
            <a:ext cx="879475" cy="339725"/>
            <a:chOff x="2508" y="1200"/>
            <a:chExt cx="554" cy="214"/>
          </a:xfrm>
        </p:grpSpPr>
        <p:sp>
          <p:nvSpPr>
            <p:cNvPr id="23871" name="Rectangle 319"/>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2" name="Rectangle 320"/>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73" name="Rectangle 321"/>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889" name="Rectangle 337"/>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881" name="Line 329"/>
          <p:cNvSpPr>
            <a:spLocks noChangeShapeType="1"/>
          </p:cNvSpPr>
          <p:nvPr/>
        </p:nvSpPr>
        <p:spPr bwMode="auto">
          <a:xfrm flipH="1" flipV="1">
            <a:off x="4648200" y="1889125"/>
            <a:ext cx="0" cy="166688"/>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08" name="Line 356"/>
          <p:cNvSpPr>
            <a:spLocks noChangeShapeType="1"/>
          </p:cNvSpPr>
          <p:nvPr/>
        </p:nvSpPr>
        <p:spPr bwMode="auto">
          <a:xfrm flipH="1" flipV="1">
            <a:off x="4511675" y="1889125"/>
            <a:ext cx="0" cy="358775"/>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37" name="Rectangle 385"/>
          <p:cNvSpPr>
            <a:spLocks noChangeArrowheads="1"/>
          </p:cNvSpPr>
          <p:nvPr/>
        </p:nvSpPr>
        <p:spPr bwMode="auto">
          <a:xfrm rot="5400000" flipH="1" flipV="1">
            <a:off x="4000500" y="2247900"/>
            <a:ext cx="7620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38" name="Rectangle 386"/>
          <p:cNvSpPr>
            <a:spLocks noChangeArrowheads="1"/>
          </p:cNvSpPr>
          <p:nvPr/>
        </p:nvSpPr>
        <p:spPr bwMode="auto">
          <a:xfrm>
            <a:off x="4148138" y="2813050"/>
            <a:ext cx="214312" cy="3873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39" name="Rectangle 387"/>
          <p:cNvSpPr>
            <a:spLocks noChangeArrowheads="1"/>
          </p:cNvSpPr>
          <p:nvPr/>
        </p:nvSpPr>
        <p:spPr bwMode="auto">
          <a:xfrm flipH="1" flipV="1">
            <a:off x="4489450" y="3200400"/>
            <a:ext cx="76200" cy="22701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40" name="AutoShape 388"/>
          <p:cNvSpPr>
            <a:spLocks/>
          </p:cNvSpPr>
          <p:nvPr/>
        </p:nvSpPr>
        <p:spPr bwMode="auto">
          <a:xfrm flipH="1">
            <a:off x="4913313" y="2968625"/>
            <a:ext cx="182562" cy="46037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41" name="AutoShape 389"/>
          <p:cNvSpPr>
            <a:spLocks/>
          </p:cNvSpPr>
          <p:nvPr/>
        </p:nvSpPr>
        <p:spPr bwMode="auto">
          <a:xfrm flipH="1">
            <a:off x="4910138" y="3051175"/>
            <a:ext cx="119062" cy="3778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42" name="Rectangle 390"/>
          <p:cNvSpPr>
            <a:spLocks noChangeArrowheads="1"/>
          </p:cNvSpPr>
          <p:nvPr/>
        </p:nvSpPr>
        <p:spPr bwMode="auto">
          <a:xfrm flipH="1" flipV="1">
            <a:off x="4629150" y="3200400"/>
            <a:ext cx="76200" cy="22701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43" name="Rectangle 391"/>
          <p:cNvSpPr>
            <a:spLocks noChangeArrowheads="1"/>
          </p:cNvSpPr>
          <p:nvPr/>
        </p:nvSpPr>
        <p:spPr bwMode="auto">
          <a:xfrm flipH="1" flipV="1">
            <a:off x="4321175" y="3200400"/>
            <a:ext cx="76200" cy="227013"/>
          </a:xfrm>
          <a:prstGeom prst="rect">
            <a:avLst/>
          </a:prstGeom>
          <a:solidFill>
            <a:schemeClr val="bg1"/>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44" name="Rectangle 392"/>
          <p:cNvSpPr>
            <a:spLocks noChangeArrowheads="1"/>
          </p:cNvSpPr>
          <p:nvPr/>
        </p:nvSpPr>
        <p:spPr bwMode="auto">
          <a:xfrm>
            <a:off x="3870325" y="2897188"/>
            <a:ext cx="277813" cy="215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46" name="AutoShape 394"/>
          <p:cNvSpPr>
            <a:spLocks/>
          </p:cNvSpPr>
          <p:nvPr/>
        </p:nvSpPr>
        <p:spPr bwMode="auto">
          <a:xfrm>
            <a:off x="3662363" y="2965450"/>
            <a:ext cx="200025" cy="4635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47" name="AutoShape 395"/>
          <p:cNvSpPr>
            <a:spLocks/>
          </p:cNvSpPr>
          <p:nvPr/>
        </p:nvSpPr>
        <p:spPr bwMode="auto">
          <a:xfrm>
            <a:off x="3744913" y="3048000"/>
            <a:ext cx="119062" cy="3810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52" name="Text Box 400"/>
          <p:cNvSpPr txBox="1">
            <a:spLocks noChangeArrowheads="1"/>
          </p:cNvSpPr>
          <p:nvPr/>
        </p:nvSpPr>
        <p:spPr bwMode="auto">
          <a:xfrm>
            <a:off x="3295650" y="3429000"/>
            <a:ext cx="21336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R		     Exhaust       Supply 								Output </a:t>
            </a:r>
          </a:p>
        </p:txBody>
      </p:sp>
      <p:sp>
        <p:nvSpPr>
          <p:cNvPr id="23953" name="Rectangle 401"/>
          <p:cNvSpPr>
            <a:spLocks noChangeArrowheads="1"/>
          </p:cNvSpPr>
          <p:nvPr/>
        </p:nvSpPr>
        <p:spPr bwMode="auto">
          <a:xfrm>
            <a:off x="4360863" y="2813050"/>
            <a:ext cx="539750" cy="38735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3954" name="Group 402"/>
          <p:cNvGrpSpPr>
            <a:grpSpLocks/>
          </p:cNvGrpSpPr>
          <p:nvPr/>
        </p:nvGrpSpPr>
        <p:grpSpPr bwMode="auto">
          <a:xfrm>
            <a:off x="3994150" y="2835275"/>
            <a:ext cx="879475" cy="339725"/>
            <a:chOff x="2508" y="1200"/>
            <a:chExt cx="554" cy="214"/>
          </a:xfrm>
        </p:grpSpPr>
        <p:sp>
          <p:nvSpPr>
            <p:cNvPr id="23955" name="Rectangle 403"/>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56" name="Rectangle 404"/>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57" name="Rectangle 405"/>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58" name="Rectangle 406"/>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3959" name="Line 407"/>
          <p:cNvSpPr>
            <a:spLocks noChangeShapeType="1"/>
          </p:cNvSpPr>
          <p:nvPr/>
        </p:nvSpPr>
        <p:spPr bwMode="auto">
          <a:xfrm flipH="1" flipV="1">
            <a:off x="4667250" y="3413125"/>
            <a:ext cx="0" cy="1809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1" name="Line 409"/>
          <p:cNvSpPr>
            <a:spLocks noChangeShapeType="1"/>
          </p:cNvSpPr>
          <p:nvPr/>
        </p:nvSpPr>
        <p:spPr bwMode="auto">
          <a:xfrm flipH="1" flipV="1">
            <a:off x="4530725" y="3413125"/>
            <a:ext cx="0" cy="346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63" name="Rectangle 411"/>
          <p:cNvSpPr>
            <a:spLocks noChangeArrowheads="1"/>
          </p:cNvSpPr>
          <p:nvPr/>
        </p:nvSpPr>
        <p:spPr bwMode="auto">
          <a:xfrm rot="5400000" flipH="1" flipV="1">
            <a:off x="3987800" y="3956050"/>
            <a:ext cx="762000" cy="16002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66" name="AutoShape 414"/>
          <p:cNvSpPr>
            <a:spLocks/>
          </p:cNvSpPr>
          <p:nvPr/>
        </p:nvSpPr>
        <p:spPr bwMode="auto">
          <a:xfrm flipH="1">
            <a:off x="4900613" y="4676775"/>
            <a:ext cx="182562" cy="46037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67" name="AutoShape 415"/>
          <p:cNvSpPr>
            <a:spLocks/>
          </p:cNvSpPr>
          <p:nvPr/>
        </p:nvSpPr>
        <p:spPr bwMode="auto">
          <a:xfrm flipH="1">
            <a:off x="4897438" y="4759325"/>
            <a:ext cx="119062" cy="3778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0" name="Rectangle 418"/>
          <p:cNvSpPr>
            <a:spLocks noChangeArrowheads="1"/>
          </p:cNvSpPr>
          <p:nvPr/>
        </p:nvSpPr>
        <p:spPr bwMode="auto">
          <a:xfrm>
            <a:off x="3857625" y="4605338"/>
            <a:ext cx="277813" cy="2159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1" name="AutoShape 419"/>
          <p:cNvSpPr>
            <a:spLocks/>
          </p:cNvSpPr>
          <p:nvPr/>
        </p:nvSpPr>
        <p:spPr bwMode="auto">
          <a:xfrm>
            <a:off x="3649663" y="4673600"/>
            <a:ext cx="200025" cy="46355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2" name="AutoShape 420"/>
          <p:cNvSpPr>
            <a:spLocks/>
          </p:cNvSpPr>
          <p:nvPr/>
        </p:nvSpPr>
        <p:spPr bwMode="auto">
          <a:xfrm>
            <a:off x="3732213" y="4756150"/>
            <a:ext cx="119062" cy="3810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77" name="Text Box 425"/>
          <p:cNvSpPr txBox="1">
            <a:spLocks noChangeArrowheads="1"/>
          </p:cNvSpPr>
          <p:nvPr/>
        </p:nvSpPr>
        <p:spPr bwMode="auto">
          <a:xfrm>
            <a:off x="3282950" y="5137150"/>
            <a:ext cx="227965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			                      R		     Exhaust       Supply 								Output </a:t>
            </a:r>
          </a:p>
        </p:txBody>
      </p:sp>
      <p:sp>
        <p:nvSpPr>
          <p:cNvPr id="23988" name="Line 436"/>
          <p:cNvSpPr>
            <a:spLocks noChangeShapeType="1"/>
          </p:cNvSpPr>
          <p:nvPr/>
        </p:nvSpPr>
        <p:spPr bwMode="auto">
          <a:xfrm flipH="1" flipV="1">
            <a:off x="3695700" y="3340100"/>
            <a:ext cx="0" cy="228600"/>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0" name="Line 438"/>
          <p:cNvSpPr>
            <a:spLocks noChangeShapeType="1"/>
          </p:cNvSpPr>
          <p:nvPr/>
        </p:nvSpPr>
        <p:spPr bwMode="auto">
          <a:xfrm flipH="1" flipV="1">
            <a:off x="3689350" y="5032375"/>
            <a:ext cx="0" cy="304800"/>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2" name="Line 440"/>
          <p:cNvSpPr>
            <a:spLocks noChangeShapeType="1"/>
          </p:cNvSpPr>
          <p:nvPr/>
        </p:nvSpPr>
        <p:spPr bwMode="auto">
          <a:xfrm flipH="1" flipV="1">
            <a:off x="5051425" y="5035550"/>
            <a:ext cx="0" cy="304800"/>
          </a:xfrm>
          <a:prstGeom prst="line">
            <a:avLst/>
          </a:prstGeom>
          <a:noFill/>
          <a:ln w="28575">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3994" name="Rectangle 442"/>
          <p:cNvSpPr>
            <a:spLocks noChangeArrowheads="1"/>
          </p:cNvSpPr>
          <p:nvPr/>
        </p:nvSpPr>
        <p:spPr bwMode="auto">
          <a:xfrm>
            <a:off x="4141788" y="4521200"/>
            <a:ext cx="519112" cy="38735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3995" name="Rectangle 443"/>
          <p:cNvSpPr>
            <a:spLocks noChangeArrowheads="1"/>
          </p:cNvSpPr>
          <p:nvPr/>
        </p:nvSpPr>
        <p:spPr bwMode="auto">
          <a:xfrm flipH="1" flipV="1">
            <a:off x="4483100" y="4908550"/>
            <a:ext cx="76200" cy="22701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6" name="Rectangle 444"/>
          <p:cNvSpPr>
            <a:spLocks noChangeArrowheads="1"/>
          </p:cNvSpPr>
          <p:nvPr/>
        </p:nvSpPr>
        <p:spPr bwMode="auto">
          <a:xfrm flipH="1" flipV="1">
            <a:off x="4622800" y="4908550"/>
            <a:ext cx="76200" cy="22701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3997" name="Rectangle 445"/>
          <p:cNvSpPr>
            <a:spLocks noChangeArrowheads="1"/>
          </p:cNvSpPr>
          <p:nvPr/>
        </p:nvSpPr>
        <p:spPr bwMode="auto">
          <a:xfrm flipH="1" flipV="1">
            <a:off x="4349750" y="4908550"/>
            <a:ext cx="76200" cy="22701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3999" name="Group 447"/>
          <p:cNvGrpSpPr>
            <a:grpSpLocks/>
          </p:cNvGrpSpPr>
          <p:nvPr/>
        </p:nvGrpSpPr>
        <p:grpSpPr bwMode="auto">
          <a:xfrm>
            <a:off x="4346575" y="5137150"/>
            <a:ext cx="79375" cy="152400"/>
            <a:chOff x="2904" y="1200"/>
            <a:chExt cx="50" cy="96"/>
          </a:xfrm>
        </p:grpSpPr>
        <p:sp>
          <p:nvSpPr>
            <p:cNvPr id="24000" name="Line 448"/>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1" name="Line 449"/>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02" name="Line 450"/>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003" name="Rectangle 451"/>
          <p:cNvSpPr>
            <a:spLocks noChangeArrowheads="1"/>
          </p:cNvSpPr>
          <p:nvPr/>
        </p:nvSpPr>
        <p:spPr bwMode="auto">
          <a:xfrm>
            <a:off x="4660900" y="4521200"/>
            <a:ext cx="233363" cy="38735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004" name="Group 452"/>
          <p:cNvGrpSpPr>
            <a:grpSpLocks/>
          </p:cNvGrpSpPr>
          <p:nvPr/>
        </p:nvGrpSpPr>
        <p:grpSpPr bwMode="auto">
          <a:xfrm>
            <a:off x="3883025" y="4543425"/>
            <a:ext cx="879475" cy="339725"/>
            <a:chOff x="2508" y="1200"/>
            <a:chExt cx="554" cy="214"/>
          </a:xfrm>
        </p:grpSpPr>
        <p:sp>
          <p:nvSpPr>
            <p:cNvPr id="24005" name="Rectangle 453"/>
            <p:cNvSpPr>
              <a:spLocks noChangeArrowheads="1"/>
            </p:cNvSpPr>
            <p:nvPr/>
          </p:nvSpPr>
          <p:spPr bwMode="auto">
            <a:xfrm rot="5400000" flipH="1" flipV="1">
              <a:off x="2629"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6" name="Rectangle 454"/>
            <p:cNvSpPr>
              <a:spLocks noChangeArrowheads="1"/>
            </p:cNvSpPr>
            <p:nvPr/>
          </p:nvSpPr>
          <p:spPr bwMode="auto">
            <a:xfrm rot="5400000" flipH="1" flipV="1">
              <a:off x="2822" y="1219"/>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7" name="Rectangle 455"/>
            <p:cNvSpPr>
              <a:spLocks noChangeArrowheads="1"/>
            </p:cNvSpPr>
            <p:nvPr/>
          </p:nvSpPr>
          <p:spPr bwMode="auto">
            <a:xfrm rot="5400000" flipH="1" flipV="1">
              <a:off x="2905" y="1256"/>
              <a:ext cx="214" cy="101"/>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008" name="Rectangle 456"/>
            <p:cNvSpPr>
              <a:spLocks noChangeArrowheads="1"/>
            </p:cNvSpPr>
            <p:nvPr/>
          </p:nvSpPr>
          <p:spPr bwMode="auto">
            <a:xfrm rot="5400000" flipH="1" flipV="1">
              <a:off x="2544" y="1218"/>
              <a:ext cx="106" cy="177"/>
            </a:xfrm>
            <a:prstGeom prst="rect">
              <a:avLst/>
            </a:prstGeom>
            <a:gradFill rotWithShape="0">
              <a:gsLst>
                <a:gs pos="0">
                  <a:srgbClr val="FFFF00"/>
                </a:gs>
                <a:gs pos="100000">
                  <a:srgbClr val="FFFF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4009" name="Line 457"/>
          <p:cNvSpPr>
            <a:spLocks noChangeShapeType="1"/>
          </p:cNvSpPr>
          <p:nvPr/>
        </p:nvSpPr>
        <p:spPr bwMode="auto">
          <a:xfrm flipH="1" flipV="1">
            <a:off x="4660900" y="5121275"/>
            <a:ext cx="0" cy="219075"/>
          </a:xfrm>
          <a:prstGeom prst="line">
            <a:avLst/>
          </a:prstGeom>
          <a:noFill/>
          <a:ln w="28575">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11" name="Line 459"/>
          <p:cNvSpPr>
            <a:spLocks noChangeShapeType="1"/>
          </p:cNvSpPr>
          <p:nvPr/>
        </p:nvSpPr>
        <p:spPr bwMode="auto">
          <a:xfrm flipH="1" flipV="1">
            <a:off x="4524375" y="5121275"/>
            <a:ext cx="0" cy="342900"/>
          </a:xfrm>
          <a:prstGeom prst="line">
            <a:avLst/>
          </a:prstGeom>
          <a:noFill/>
          <a:ln w="28575">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020" name="Text Box 468"/>
          <p:cNvSpPr txBox="1">
            <a:spLocks noChangeArrowheads="1"/>
          </p:cNvSpPr>
          <p:nvPr/>
        </p:nvSpPr>
        <p:spPr bwMode="auto">
          <a:xfrm>
            <a:off x="381000" y="5191125"/>
            <a:ext cx="25908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7475">
              <a:defRPr sz="2400">
                <a:solidFill>
                  <a:schemeClr val="tx1"/>
                </a:solidFill>
                <a:latin typeface="Times New Roman" charset="0"/>
                <a:ea typeface="ＭＳ Ｐゴシック" charset="0"/>
              </a:defRPr>
            </a:lvl1pPr>
            <a:lvl2pPr defTabSz="117475">
              <a:defRPr sz="2400">
                <a:solidFill>
                  <a:schemeClr val="tx1"/>
                </a:solidFill>
                <a:latin typeface="Times New Roman" charset="0"/>
                <a:ea typeface="ＭＳ Ｐゴシック" charset="0"/>
              </a:defRPr>
            </a:lvl2pPr>
            <a:lvl3pPr defTabSz="117475">
              <a:defRPr sz="2400">
                <a:solidFill>
                  <a:schemeClr val="tx1"/>
                </a:solidFill>
                <a:latin typeface="Times New Roman" charset="0"/>
                <a:ea typeface="ＭＳ Ｐゴシック" charset="0"/>
              </a:defRPr>
            </a:lvl3pPr>
            <a:lvl4pPr defTabSz="117475">
              <a:defRPr sz="2400">
                <a:solidFill>
                  <a:schemeClr val="tx1"/>
                </a:solidFill>
                <a:latin typeface="Times New Roman" charset="0"/>
                <a:ea typeface="ＭＳ Ｐゴシック" charset="0"/>
              </a:defRPr>
            </a:lvl4pPr>
            <a:lvl5pPr defTabSz="117475">
              <a:defRPr sz="2400">
                <a:solidFill>
                  <a:schemeClr val="tx1"/>
                </a:solidFill>
                <a:latin typeface="Times New Roman" charset="0"/>
                <a:ea typeface="ＭＳ Ｐゴシック" charset="0"/>
              </a:defRPr>
            </a:lvl5pPr>
            <a:lvl6pPr defTabSz="117475" fontAlgn="base">
              <a:spcBef>
                <a:spcPct val="0"/>
              </a:spcBef>
              <a:spcAft>
                <a:spcPct val="0"/>
              </a:spcAft>
              <a:defRPr sz="2400">
                <a:solidFill>
                  <a:schemeClr val="tx1"/>
                </a:solidFill>
                <a:latin typeface="Times New Roman" charset="0"/>
                <a:ea typeface="ＭＳ Ｐゴシック" charset="0"/>
              </a:defRPr>
            </a:lvl6pPr>
            <a:lvl7pPr defTabSz="117475" fontAlgn="base">
              <a:spcBef>
                <a:spcPct val="0"/>
              </a:spcBef>
              <a:spcAft>
                <a:spcPct val="0"/>
              </a:spcAft>
              <a:defRPr sz="2400">
                <a:solidFill>
                  <a:schemeClr val="tx1"/>
                </a:solidFill>
                <a:latin typeface="Times New Roman" charset="0"/>
                <a:ea typeface="ＭＳ Ｐゴシック" charset="0"/>
              </a:defRPr>
            </a:lvl7pPr>
            <a:lvl8pPr defTabSz="117475" fontAlgn="base">
              <a:spcBef>
                <a:spcPct val="0"/>
              </a:spcBef>
              <a:spcAft>
                <a:spcPct val="0"/>
              </a:spcAft>
              <a:defRPr sz="2400">
                <a:solidFill>
                  <a:schemeClr val="tx1"/>
                </a:solidFill>
                <a:latin typeface="Times New Roman" charset="0"/>
                <a:ea typeface="ＭＳ Ｐゴシック" charset="0"/>
              </a:defRPr>
            </a:lvl8pPr>
            <a:lvl9pPr defTabSz="117475"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Set and Reset equals a Reset condition. Reset alone also equals a reset condition</a:t>
            </a:r>
          </a:p>
        </p:txBody>
      </p:sp>
      <p:sp>
        <p:nvSpPr>
          <p:cNvPr id="24021" name="AutoShape 469"/>
          <p:cNvSpPr>
            <a:spLocks noChangeArrowheads="1"/>
          </p:cNvSpPr>
          <p:nvPr/>
        </p:nvSpPr>
        <p:spPr bwMode="auto">
          <a:xfrm rot="16200000" flipH="1">
            <a:off x="1922462" y="1528763"/>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2" name="AutoShape 470"/>
          <p:cNvSpPr>
            <a:spLocks noChangeArrowheads="1"/>
          </p:cNvSpPr>
          <p:nvPr/>
        </p:nvSpPr>
        <p:spPr bwMode="auto">
          <a:xfrm rot="5400000">
            <a:off x="1077912" y="1557338"/>
            <a:ext cx="123825" cy="63500"/>
          </a:xfrm>
          <a:prstGeom prst="triangle">
            <a:avLst>
              <a:gd name="adj" fmla="val 50000"/>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3" name="AutoShape 471"/>
          <p:cNvSpPr>
            <a:spLocks noChangeArrowheads="1"/>
          </p:cNvSpPr>
          <p:nvPr/>
        </p:nvSpPr>
        <p:spPr bwMode="auto">
          <a:xfrm rot="16200000" flipH="1">
            <a:off x="1928812" y="2924176"/>
            <a:ext cx="219075" cy="1143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4" name="AutoShape 472"/>
          <p:cNvSpPr>
            <a:spLocks noChangeArrowheads="1"/>
          </p:cNvSpPr>
          <p:nvPr/>
        </p:nvSpPr>
        <p:spPr bwMode="auto">
          <a:xfrm rot="5400000">
            <a:off x="1084262" y="2952751"/>
            <a:ext cx="123825" cy="63500"/>
          </a:xfrm>
          <a:prstGeom prst="triangle">
            <a:avLst>
              <a:gd name="adj" fmla="val 50000"/>
            </a:avLst>
          </a:prstGeom>
          <a:solidFill>
            <a:schemeClr val="bg1"/>
          </a:solidFill>
          <a:ln w="1905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5" name="AutoShape 473"/>
          <p:cNvSpPr>
            <a:spLocks noChangeArrowheads="1"/>
          </p:cNvSpPr>
          <p:nvPr/>
        </p:nvSpPr>
        <p:spPr bwMode="auto">
          <a:xfrm rot="16200000" flipH="1">
            <a:off x="1928812" y="4532313"/>
            <a:ext cx="219075" cy="1143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6" name="AutoShape 474"/>
          <p:cNvSpPr>
            <a:spLocks noChangeArrowheads="1"/>
          </p:cNvSpPr>
          <p:nvPr/>
        </p:nvSpPr>
        <p:spPr bwMode="auto">
          <a:xfrm rot="5400000">
            <a:off x="1084262" y="4560888"/>
            <a:ext cx="123825" cy="635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8" name="AutoShape 476"/>
          <p:cNvSpPr>
            <a:spLocks noChangeArrowheads="1"/>
          </p:cNvSpPr>
          <p:nvPr/>
        </p:nvSpPr>
        <p:spPr bwMode="auto">
          <a:xfrm flipV="1">
            <a:off x="4435475" y="37592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29" name="AutoShape 477"/>
          <p:cNvSpPr>
            <a:spLocks noChangeArrowheads="1"/>
          </p:cNvSpPr>
          <p:nvPr/>
        </p:nvSpPr>
        <p:spPr bwMode="auto">
          <a:xfrm>
            <a:off x="4579938" y="35687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0" name="AutoShape 478"/>
          <p:cNvSpPr>
            <a:spLocks noChangeArrowheads="1"/>
          </p:cNvSpPr>
          <p:nvPr/>
        </p:nvSpPr>
        <p:spPr bwMode="auto">
          <a:xfrm flipV="1">
            <a:off x="4422775" y="2247900"/>
            <a:ext cx="169863"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1" name="AutoShape 479"/>
          <p:cNvSpPr>
            <a:spLocks noChangeArrowheads="1"/>
          </p:cNvSpPr>
          <p:nvPr/>
        </p:nvSpPr>
        <p:spPr bwMode="auto">
          <a:xfrm>
            <a:off x="4567238" y="20574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2" name="AutoShape 480"/>
          <p:cNvSpPr>
            <a:spLocks noChangeArrowheads="1"/>
          </p:cNvSpPr>
          <p:nvPr/>
        </p:nvSpPr>
        <p:spPr bwMode="auto">
          <a:xfrm flipV="1">
            <a:off x="4435475" y="5464175"/>
            <a:ext cx="169863"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3" name="AutoShape 481"/>
          <p:cNvSpPr>
            <a:spLocks noChangeArrowheads="1"/>
          </p:cNvSpPr>
          <p:nvPr/>
        </p:nvSpPr>
        <p:spPr bwMode="auto">
          <a:xfrm>
            <a:off x="4579938" y="527367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4" name="AutoShape 482"/>
          <p:cNvSpPr>
            <a:spLocks noChangeArrowheads="1"/>
          </p:cNvSpPr>
          <p:nvPr/>
        </p:nvSpPr>
        <p:spPr bwMode="auto">
          <a:xfrm>
            <a:off x="3581400" y="5289550"/>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5" name="AutoShape 483"/>
          <p:cNvSpPr>
            <a:spLocks noChangeArrowheads="1"/>
          </p:cNvSpPr>
          <p:nvPr/>
        </p:nvSpPr>
        <p:spPr bwMode="auto">
          <a:xfrm>
            <a:off x="4965700" y="527843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6" name="AutoShape 484"/>
          <p:cNvSpPr>
            <a:spLocks noChangeArrowheads="1"/>
          </p:cNvSpPr>
          <p:nvPr/>
        </p:nvSpPr>
        <p:spPr bwMode="auto">
          <a:xfrm>
            <a:off x="2197100" y="5037138"/>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7" name="AutoShape 485"/>
          <p:cNvSpPr>
            <a:spLocks noChangeArrowheads="1"/>
          </p:cNvSpPr>
          <p:nvPr/>
        </p:nvSpPr>
        <p:spPr bwMode="auto">
          <a:xfrm>
            <a:off x="825500" y="5022850"/>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8" name="AutoShape 486"/>
          <p:cNvSpPr>
            <a:spLocks noChangeArrowheads="1"/>
          </p:cNvSpPr>
          <p:nvPr/>
        </p:nvSpPr>
        <p:spPr bwMode="auto">
          <a:xfrm>
            <a:off x="1760538" y="2000250"/>
            <a:ext cx="169862" cy="127000"/>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39" name="AutoShape 487"/>
          <p:cNvSpPr>
            <a:spLocks noChangeArrowheads="1"/>
          </p:cNvSpPr>
          <p:nvPr/>
        </p:nvSpPr>
        <p:spPr bwMode="auto">
          <a:xfrm>
            <a:off x="1409700" y="3473450"/>
            <a:ext cx="169863" cy="127000"/>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40" name="AutoShape 488"/>
          <p:cNvSpPr>
            <a:spLocks noChangeArrowheads="1"/>
          </p:cNvSpPr>
          <p:nvPr/>
        </p:nvSpPr>
        <p:spPr bwMode="auto">
          <a:xfrm>
            <a:off x="1790700" y="5070475"/>
            <a:ext cx="169863" cy="127000"/>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41" name="AutoShape 489"/>
          <p:cNvSpPr>
            <a:spLocks noChangeArrowheads="1"/>
          </p:cNvSpPr>
          <p:nvPr/>
        </p:nvSpPr>
        <p:spPr bwMode="auto">
          <a:xfrm>
            <a:off x="3616325" y="3568700"/>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042" name="AutoShape 490"/>
          <p:cNvSpPr>
            <a:spLocks noChangeArrowheads="1"/>
          </p:cNvSpPr>
          <p:nvPr/>
        </p:nvSpPr>
        <p:spPr bwMode="auto">
          <a:xfrm>
            <a:off x="825500" y="3467100"/>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 name="Slide Number Placeholder 3"/>
          <p:cNvSpPr>
            <a:spLocks noGrp="1"/>
          </p:cNvSpPr>
          <p:nvPr>
            <p:ph type="sldNum" sz="quarter" idx="12"/>
          </p:nvPr>
        </p:nvSpPr>
        <p:spPr/>
        <p:txBody>
          <a:bodyPr/>
          <a:lstStyle/>
          <a:p>
            <a:fld id="{8F5D0152-F33C-D949-AD7C-5A91C41FB002}" type="slidenum">
              <a:rPr lang="en-US"/>
              <a:pPr/>
              <a:t>44</a:t>
            </a:fld>
            <a:endParaRPr lang="en-US"/>
          </a:p>
        </p:txBody>
      </p:sp>
      <p:sp>
        <p:nvSpPr>
          <p:cNvPr id="24579" name="Rectangle 3"/>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FLIP-FLOP</a:t>
            </a:r>
            <a:r>
              <a:rPr lang="ja-JP" altLang="en-US" sz="4400">
                <a:solidFill>
                  <a:schemeClr val="tx2"/>
                </a:solidFill>
                <a:latin typeface="Arial"/>
              </a:rPr>
              <a:t>”</a:t>
            </a:r>
            <a:r>
              <a:rPr lang="en-US" sz="4400">
                <a:solidFill>
                  <a:schemeClr val="tx2"/>
                </a:solidFill>
              </a:rPr>
              <a:t> Element </a:t>
            </a:r>
          </a:p>
        </p:txBody>
      </p:sp>
      <p:sp>
        <p:nvSpPr>
          <p:cNvPr id="24580" name="Text Box 4"/>
          <p:cNvSpPr txBox="1">
            <a:spLocks noChangeArrowheads="1"/>
          </p:cNvSpPr>
          <p:nvPr/>
        </p:nvSpPr>
        <p:spPr bwMode="auto">
          <a:xfrm>
            <a:off x="990600" y="61722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FLIP-FLOP</a:t>
            </a:r>
            <a:r>
              <a:rPr lang="ja-JP" altLang="en-US">
                <a:latin typeface="Arial"/>
              </a:rPr>
              <a:t>”</a:t>
            </a:r>
            <a:r>
              <a:rPr lang="en-US"/>
              <a:t> Element </a:t>
            </a:r>
          </a:p>
        </p:txBody>
      </p:sp>
      <p:sp>
        <p:nvSpPr>
          <p:cNvPr id="24581" name="Text Box 5"/>
          <p:cNvSpPr txBox="1">
            <a:spLocks noChangeArrowheads="1"/>
          </p:cNvSpPr>
          <p:nvPr/>
        </p:nvSpPr>
        <p:spPr bwMode="auto">
          <a:xfrm>
            <a:off x="6248400" y="3238500"/>
            <a:ext cx="2819400" cy="2857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These elements are detented double pilot operated 4-Way directional valves that shift an Input to an opposite Output from a momentary Set or Reset signal</a:t>
            </a:r>
          </a:p>
          <a:p>
            <a:pPr>
              <a:spcBef>
                <a:spcPct val="50000"/>
              </a:spcBef>
            </a:pPr>
            <a:r>
              <a:rPr lang="en-US" sz="1400"/>
              <a:t>They function the same as a MEMORY element except in a 4-Way configuration but they do not have differential area pilots.</a:t>
            </a:r>
          </a:p>
          <a:p>
            <a:pPr>
              <a:spcBef>
                <a:spcPct val="50000"/>
              </a:spcBef>
            </a:pPr>
            <a:r>
              <a:rPr lang="en-US" sz="1400"/>
              <a:t>Some manufacturers offer the Manual Overrides for trouble shooting ease. </a:t>
            </a:r>
          </a:p>
        </p:txBody>
      </p:sp>
      <p:sp>
        <p:nvSpPr>
          <p:cNvPr id="24582" name="Text Box 6"/>
          <p:cNvSpPr txBox="1">
            <a:spLocks noChangeArrowheads="1"/>
          </p:cNvSpPr>
          <p:nvPr/>
        </p:nvSpPr>
        <p:spPr bwMode="auto">
          <a:xfrm>
            <a:off x="1143000" y="57150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4583" name="Text Box 7"/>
          <p:cNvSpPr txBox="1">
            <a:spLocks noChangeArrowheads="1"/>
          </p:cNvSpPr>
          <p:nvPr/>
        </p:nvSpPr>
        <p:spPr bwMode="auto">
          <a:xfrm>
            <a:off x="4343400" y="5956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4584" name="Text Box 8"/>
          <p:cNvSpPr txBox="1">
            <a:spLocks noChangeArrowheads="1"/>
          </p:cNvSpPr>
          <p:nvPr/>
        </p:nvSpPr>
        <p:spPr bwMode="auto">
          <a:xfrm>
            <a:off x="8115300" y="12446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Outputs </a:t>
            </a:r>
          </a:p>
        </p:txBody>
      </p:sp>
      <p:sp>
        <p:nvSpPr>
          <p:cNvPr id="24585" name="Text Box 9"/>
          <p:cNvSpPr txBox="1">
            <a:spLocks noChangeArrowheads="1"/>
          </p:cNvSpPr>
          <p:nvPr/>
        </p:nvSpPr>
        <p:spPr bwMode="auto">
          <a:xfrm>
            <a:off x="1600200" y="10541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Outputs </a:t>
            </a:r>
          </a:p>
        </p:txBody>
      </p:sp>
      <p:sp>
        <p:nvSpPr>
          <p:cNvPr id="24586" name="Text Box 10"/>
          <p:cNvSpPr txBox="1">
            <a:spLocks noChangeArrowheads="1"/>
          </p:cNvSpPr>
          <p:nvPr/>
        </p:nvSpPr>
        <p:spPr bwMode="auto">
          <a:xfrm>
            <a:off x="533400" y="2209800"/>
            <a:ext cx="2895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Set 				 Reset</a:t>
            </a:r>
          </a:p>
        </p:txBody>
      </p:sp>
      <p:sp>
        <p:nvSpPr>
          <p:cNvPr id="24609" name="Text Box 33"/>
          <p:cNvSpPr txBox="1">
            <a:spLocks noChangeArrowheads="1"/>
          </p:cNvSpPr>
          <p:nvPr/>
        </p:nvSpPr>
        <p:spPr bwMode="auto">
          <a:xfrm>
            <a:off x="7086600" y="21717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4666" name="Text Box 90"/>
          <p:cNvSpPr txBox="1">
            <a:spLocks noChangeArrowheads="1"/>
          </p:cNvSpPr>
          <p:nvPr/>
        </p:nvSpPr>
        <p:spPr bwMode="auto">
          <a:xfrm>
            <a:off x="7239000" y="1879600"/>
            <a:ext cx="15240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Supply or Input </a:t>
            </a:r>
          </a:p>
        </p:txBody>
      </p:sp>
      <p:sp>
        <p:nvSpPr>
          <p:cNvPr id="24667" name="Text Box 91"/>
          <p:cNvSpPr txBox="1">
            <a:spLocks noChangeArrowheads="1"/>
          </p:cNvSpPr>
          <p:nvPr/>
        </p:nvSpPr>
        <p:spPr bwMode="auto">
          <a:xfrm>
            <a:off x="6738938" y="1104900"/>
            <a:ext cx="533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4668" name="Text Box 92"/>
          <p:cNvSpPr txBox="1">
            <a:spLocks noChangeArrowheads="1"/>
          </p:cNvSpPr>
          <p:nvPr/>
        </p:nvSpPr>
        <p:spPr bwMode="auto">
          <a:xfrm>
            <a:off x="6562725" y="1414463"/>
            <a:ext cx="685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grpSp>
        <p:nvGrpSpPr>
          <p:cNvPr id="24700" name="Group 124"/>
          <p:cNvGrpSpPr>
            <a:grpSpLocks/>
          </p:cNvGrpSpPr>
          <p:nvPr/>
        </p:nvGrpSpPr>
        <p:grpSpPr bwMode="auto">
          <a:xfrm>
            <a:off x="7137400" y="1143000"/>
            <a:ext cx="1081088" cy="747713"/>
            <a:chOff x="4496" y="720"/>
            <a:chExt cx="681" cy="471"/>
          </a:xfrm>
        </p:grpSpPr>
        <p:sp>
          <p:nvSpPr>
            <p:cNvPr id="24670" name="Rectangle 94"/>
            <p:cNvSpPr>
              <a:spLocks noChangeArrowheads="1"/>
            </p:cNvSpPr>
            <p:nvPr/>
          </p:nvSpPr>
          <p:spPr bwMode="auto">
            <a:xfrm rot="-5400000">
              <a:off x="4669" y="685"/>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1" name="Line 95"/>
            <p:cNvSpPr>
              <a:spLocks noChangeShapeType="1"/>
            </p:cNvSpPr>
            <p:nvPr/>
          </p:nvSpPr>
          <p:spPr bwMode="auto">
            <a:xfrm>
              <a:off x="4496" y="79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2" name="Line 96"/>
            <p:cNvSpPr>
              <a:spLocks noChangeShapeType="1"/>
            </p:cNvSpPr>
            <p:nvPr/>
          </p:nvSpPr>
          <p:spPr bwMode="auto">
            <a:xfrm>
              <a:off x="4496" y="98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3" name="Line 97"/>
            <p:cNvSpPr>
              <a:spLocks noChangeShapeType="1"/>
            </p:cNvSpPr>
            <p:nvPr/>
          </p:nvSpPr>
          <p:spPr bwMode="auto">
            <a:xfrm>
              <a:off x="5040" y="78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74" name="Line 98"/>
            <p:cNvSpPr>
              <a:spLocks noChangeShapeType="1"/>
            </p:cNvSpPr>
            <p:nvPr/>
          </p:nvSpPr>
          <p:spPr bwMode="auto">
            <a:xfrm rot="-5400000">
              <a:off x="4764" y="1122"/>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91" name="Line 115"/>
            <p:cNvSpPr>
              <a:spLocks noChangeShapeType="1"/>
            </p:cNvSpPr>
            <p:nvPr/>
          </p:nvSpPr>
          <p:spPr bwMode="auto">
            <a:xfrm>
              <a:off x="5040" y="984"/>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699" name="Group 123"/>
            <p:cNvGrpSpPr>
              <a:grpSpLocks/>
            </p:cNvGrpSpPr>
            <p:nvPr/>
          </p:nvGrpSpPr>
          <p:grpSpPr bwMode="auto">
            <a:xfrm>
              <a:off x="4732" y="816"/>
              <a:ext cx="226" cy="144"/>
              <a:chOff x="4752" y="816"/>
              <a:chExt cx="226" cy="144"/>
            </a:xfrm>
          </p:grpSpPr>
          <p:grpSp>
            <p:nvGrpSpPr>
              <p:cNvPr id="24694" name="Group 118"/>
              <p:cNvGrpSpPr>
                <a:grpSpLocks/>
              </p:cNvGrpSpPr>
              <p:nvPr/>
            </p:nvGrpSpPr>
            <p:grpSpPr bwMode="auto">
              <a:xfrm>
                <a:off x="4752" y="816"/>
                <a:ext cx="68" cy="144"/>
                <a:chOff x="4752" y="816"/>
                <a:chExt cx="68" cy="144"/>
              </a:xfrm>
            </p:grpSpPr>
            <p:sp>
              <p:nvSpPr>
                <p:cNvPr id="24686" name="Line 11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8" name="Line 112"/>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89" name="Line 113"/>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693" name="Line 117"/>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4695" name="Group 119"/>
              <p:cNvGrpSpPr>
                <a:grpSpLocks/>
              </p:cNvGrpSpPr>
              <p:nvPr/>
            </p:nvGrpSpPr>
            <p:grpSpPr bwMode="auto">
              <a:xfrm>
                <a:off x="4910" y="816"/>
                <a:ext cx="68" cy="144"/>
                <a:chOff x="4752" y="816"/>
                <a:chExt cx="68" cy="144"/>
              </a:xfrm>
            </p:grpSpPr>
            <p:sp>
              <p:nvSpPr>
                <p:cNvPr id="24696" name="Line 12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7" name="Line 12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698" name="Line 12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grpSp>
      <p:grpSp>
        <p:nvGrpSpPr>
          <p:cNvPr id="24766" name="Group 190"/>
          <p:cNvGrpSpPr>
            <a:grpSpLocks/>
          </p:cNvGrpSpPr>
          <p:nvPr/>
        </p:nvGrpSpPr>
        <p:grpSpPr bwMode="auto">
          <a:xfrm>
            <a:off x="4638675" y="2057400"/>
            <a:ext cx="79375" cy="152400"/>
            <a:chOff x="2904" y="1200"/>
            <a:chExt cx="50" cy="96"/>
          </a:xfrm>
        </p:grpSpPr>
        <p:sp>
          <p:nvSpPr>
            <p:cNvPr id="24767" name="Line 19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68" name="Line 19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69" name="Line 19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742" name="Line 166"/>
          <p:cNvSpPr>
            <a:spLocks noChangeShapeType="1"/>
          </p:cNvSpPr>
          <p:nvPr/>
        </p:nvSpPr>
        <p:spPr bwMode="auto">
          <a:xfrm flipV="1">
            <a:off x="5038725" y="2047875"/>
            <a:ext cx="0" cy="203200"/>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773" name="Line 197"/>
          <p:cNvSpPr>
            <a:spLocks noChangeShapeType="1"/>
          </p:cNvSpPr>
          <p:nvPr/>
        </p:nvSpPr>
        <p:spPr bwMode="auto">
          <a:xfrm flipV="1">
            <a:off x="4867275" y="2006600"/>
            <a:ext cx="0" cy="3810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5020" name="Group 444"/>
          <p:cNvGrpSpPr>
            <a:grpSpLocks/>
          </p:cNvGrpSpPr>
          <p:nvPr/>
        </p:nvGrpSpPr>
        <p:grpSpPr bwMode="auto">
          <a:xfrm>
            <a:off x="3746500" y="1219200"/>
            <a:ext cx="2044700" cy="838200"/>
            <a:chOff x="2360" y="768"/>
            <a:chExt cx="1288" cy="528"/>
          </a:xfrm>
        </p:grpSpPr>
        <p:sp>
          <p:nvSpPr>
            <p:cNvPr id="24718" name="Rectangle 142"/>
            <p:cNvSpPr>
              <a:spLocks noChangeArrowheads="1"/>
            </p:cNvSpPr>
            <p:nvPr/>
          </p:nvSpPr>
          <p:spPr bwMode="auto">
            <a:xfrm rot="16200000" flipV="1">
              <a:off x="2743" y="487"/>
              <a:ext cx="528" cy="109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35" name="AutoShape 159"/>
            <p:cNvSpPr>
              <a:spLocks/>
            </p:cNvSpPr>
            <p:nvPr/>
          </p:nvSpPr>
          <p:spPr bwMode="auto">
            <a:xfrm>
              <a:off x="2510" y="1152"/>
              <a:ext cx="126" cy="144"/>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6" name="AutoShape 160"/>
            <p:cNvSpPr>
              <a:spLocks/>
            </p:cNvSpPr>
            <p:nvPr/>
          </p:nvSpPr>
          <p:spPr bwMode="auto">
            <a:xfrm>
              <a:off x="2562" y="1200"/>
              <a:ext cx="75" cy="96"/>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8" name="AutoShape 162"/>
            <p:cNvSpPr>
              <a:spLocks/>
            </p:cNvSpPr>
            <p:nvPr/>
          </p:nvSpPr>
          <p:spPr bwMode="auto">
            <a:xfrm flipH="1">
              <a:off x="3377" y="1152"/>
              <a:ext cx="126" cy="144"/>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9" name="AutoShape 163"/>
            <p:cNvSpPr>
              <a:spLocks/>
            </p:cNvSpPr>
            <p:nvPr/>
          </p:nvSpPr>
          <p:spPr bwMode="auto">
            <a:xfrm flipH="1">
              <a:off x="3376" y="1200"/>
              <a:ext cx="75" cy="96"/>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64" name="Rectangle 188"/>
            <p:cNvSpPr>
              <a:spLocks noChangeArrowheads="1"/>
            </p:cNvSpPr>
            <p:nvPr/>
          </p:nvSpPr>
          <p:spPr bwMode="auto">
            <a:xfrm flipV="1">
              <a:off x="3150" y="1222"/>
              <a:ext cx="48" cy="7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65" name="Rectangle 189"/>
            <p:cNvSpPr>
              <a:spLocks noChangeArrowheads="1"/>
            </p:cNvSpPr>
            <p:nvPr/>
          </p:nvSpPr>
          <p:spPr bwMode="auto">
            <a:xfrm flipV="1">
              <a:off x="2818" y="1222"/>
              <a:ext cx="48" cy="73"/>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9" name="Rectangle 143"/>
            <p:cNvSpPr>
              <a:spLocks noChangeArrowheads="1"/>
            </p:cNvSpPr>
            <p:nvPr/>
          </p:nvSpPr>
          <p:spPr bwMode="auto">
            <a:xfrm>
              <a:off x="2704" y="838"/>
              <a:ext cx="516" cy="384"/>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29" name="Rectangle 153"/>
            <p:cNvSpPr>
              <a:spLocks noChangeArrowheads="1"/>
            </p:cNvSpPr>
            <p:nvPr/>
          </p:nvSpPr>
          <p:spPr bwMode="auto">
            <a:xfrm rot="5400000">
              <a:off x="2968" y="872"/>
              <a:ext cx="181" cy="314"/>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75" name="Rectangle 199"/>
            <p:cNvSpPr>
              <a:spLocks noChangeArrowheads="1"/>
            </p:cNvSpPr>
            <p:nvPr/>
          </p:nvSpPr>
          <p:spPr bwMode="auto">
            <a:xfrm>
              <a:off x="3216" y="838"/>
              <a:ext cx="157" cy="38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76" name="Rectangle 200"/>
            <p:cNvSpPr>
              <a:spLocks noChangeArrowheads="1"/>
            </p:cNvSpPr>
            <p:nvPr/>
          </p:nvSpPr>
          <p:spPr bwMode="auto">
            <a:xfrm>
              <a:off x="2640" y="838"/>
              <a:ext cx="67" cy="38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30" name="Rectangle 154"/>
            <p:cNvSpPr>
              <a:spLocks noChangeArrowheads="1"/>
            </p:cNvSpPr>
            <p:nvPr/>
          </p:nvSpPr>
          <p:spPr bwMode="auto">
            <a:xfrm flipV="1">
              <a:off x="2920" y="1223"/>
              <a:ext cx="48" cy="7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63" name="Rectangle 187"/>
            <p:cNvSpPr>
              <a:spLocks noChangeArrowheads="1"/>
            </p:cNvSpPr>
            <p:nvPr/>
          </p:nvSpPr>
          <p:spPr bwMode="auto">
            <a:xfrm flipV="1">
              <a:off x="3040" y="1222"/>
              <a:ext cx="48" cy="73"/>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33" name="Rectangle 157"/>
            <p:cNvSpPr>
              <a:spLocks noChangeArrowheads="1"/>
            </p:cNvSpPr>
            <p:nvPr/>
          </p:nvSpPr>
          <p:spPr bwMode="auto">
            <a:xfrm rot="16200000" flipV="1">
              <a:off x="2834" y="826"/>
              <a:ext cx="240" cy="41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60" name="AutoShape 184"/>
            <p:cNvSpPr>
              <a:spLocks/>
            </p:cNvSpPr>
            <p:nvPr/>
          </p:nvSpPr>
          <p:spPr bwMode="auto">
            <a:xfrm rot="5400000">
              <a:off x="2948" y="1036"/>
              <a:ext cx="96" cy="263"/>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48" name="AutoShape 172"/>
            <p:cNvSpPr>
              <a:spLocks noChangeArrowheads="1"/>
            </p:cNvSpPr>
            <p:nvPr/>
          </p:nvSpPr>
          <p:spPr bwMode="auto">
            <a:xfrm>
              <a:off x="3160" y="864"/>
              <a:ext cx="96" cy="336"/>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54" name="Group 178"/>
            <p:cNvGrpSpPr>
              <a:grpSpLocks/>
            </p:cNvGrpSpPr>
            <p:nvPr/>
          </p:nvGrpSpPr>
          <p:grpSpPr bwMode="auto">
            <a:xfrm>
              <a:off x="3186" y="846"/>
              <a:ext cx="48" cy="368"/>
              <a:chOff x="2822" y="1088"/>
              <a:chExt cx="48" cy="368"/>
            </a:xfrm>
          </p:grpSpPr>
          <p:sp>
            <p:nvSpPr>
              <p:cNvPr id="24755" name="Oval 179"/>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6" name="Oval 180"/>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7" name="Rectangle 181"/>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47" name="AutoShape 171"/>
            <p:cNvSpPr>
              <a:spLocks noChangeArrowheads="1"/>
            </p:cNvSpPr>
            <p:nvPr/>
          </p:nvSpPr>
          <p:spPr bwMode="auto">
            <a:xfrm>
              <a:off x="2652" y="864"/>
              <a:ext cx="96" cy="336"/>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53" name="Group 177"/>
            <p:cNvGrpSpPr>
              <a:grpSpLocks/>
            </p:cNvGrpSpPr>
            <p:nvPr/>
          </p:nvGrpSpPr>
          <p:grpSpPr bwMode="auto">
            <a:xfrm>
              <a:off x="2676" y="848"/>
              <a:ext cx="48" cy="368"/>
              <a:chOff x="2822" y="1088"/>
              <a:chExt cx="48" cy="368"/>
            </a:xfrm>
          </p:grpSpPr>
          <p:sp>
            <p:nvSpPr>
              <p:cNvPr id="24749" name="Oval 17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0" name="Oval 17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52" name="Rectangle 176"/>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61" name="AutoShape 185"/>
            <p:cNvSpPr>
              <a:spLocks/>
            </p:cNvSpPr>
            <p:nvPr/>
          </p:nvSpPr>
          <p:spPr bwMode="auto">
            <a:xfrm rot="5400000">
              <a:off x="2961" y="1087"/>
              <a:ext cx="68" cy="198"/>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7" name="Rectangle 211"/>
            <p:cNvSpPr>
              <a:spLocks noChangeArrowheads="1"/>
            </p:cNvSpPr>
            <p:nvPr/>
          </p:nvSpPr>
          <p:spPr bwMode="auto">
            <a:xfrm flipH="1">
              <a:off x="3374" y="942"/>
              <a:ext cx="101" cy="17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88" name="Group 212"/>
            <p:cNvGrpSpPr>
              <a:grpSpLocks/>
            </p:cNvGrpSpPr>
            <p:nvPr/>
          </p:nvGrpSpPr>
          <p:grpSpPr bwMode="auto">
            <a:xfrm>
              <a:off x="3372" y="956"/>
              <a:ext cx="276" cy="148"/>
              <a:chOff x="3372" y="1196"/>
              <a:chExt cx="276" cy="148"/>
            </a:xfrm>
          </p:grpSpPr>
          <p:sp>
            <p:nvSpPr>
              <p:cNvPr id="24784" name="Rectangle 208"/>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3" name="Rectangle 20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789" name="Rectangle 213"/>
            <p:cNvSpPr>
              <a:spLocks noChangeArrowheads="1"/>
            </p:cNvSpPr>
            <p:nvPr/>
          </p:nvSpPr>
          <p:spPr bwMode="auto">
            <a:xfrm flipH="1">
              <a:off x="2538" y="942"/>
              <a:ext cx="101" cy="17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781" name="Group 205"/>
            <p:cNvGrpSpPr>
              <a:grpSpLocks/>
            </p:cNvGrpSpPr>
            <p:nvPr/>
          </p:nvGrpSpPr>
          <p:grpSpPr bwMode="auto">
            <a:xfrm>
              <a:off x="2360" y="956"/>
              <a:ext cx="278" cy="148"/>
              <a:chOff x="2496" y="1196"/>
              <a:chExt cx="230" cy="148"/>
            </a:xfrm>
          </p:grpSpPr>
          <p:sp>
            <p:nvSpPr>
              <p:cNvPr id="24779" name="Rectangle 20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780" name="Rectangle 20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4791" name="Line 215"/>
          <p:cNvSpPr>
            <a:spLocks noChangeShapeType="1"/>
          </p:cNvSpPr>
          <p:nvPr/>
        </p:nvSpPr>
        <p:spPr bwMode="auto">
          <a:xfrm flipV="1">
            <a:off x="4508500" y="2032000"/>
            <a:ext cx="0" cy="304800"/>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72" name="Rectangle 296"/>
          <p:cNvSpPr>
            <a:spLocks noChangeArrowheads="1"/>
          </p:cNvSpPr>
          <p:nvPr/>
        </p:nvSpPr>
        <p:spPr bwMode="auto">
          <a:xfrm rot="16200000" flipV="1">
            <a:off x="4357688" y="2360612"/>
            <a:ext cx="838200" cy="17303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73" name="AutoShape 297"/>
          <p:cNvSpPr>
            <a:spLocks/>
          </p:cNvSpPr>
          <p:nvPr/>
        </p:nvSpPr>
        <p:spPr bwMode="auto">
          <a:xfrm>
            <a:off x="3984625" y="3416300"/>
            <a:ext cx="200025" cy="2286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74" name="AutoShape 298"/>
          <p:cNvSpPr>
            <a:spLocks/>
          </p:cNvSpPr>
          <p:nvPr/>
        </p:nvSpPr>
        <p:spPr bwMode="auto">
          <a:xfrm>
            <a:off x="4067175" y="3492500"/>
            <a:ext cx="119063" cy="1524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75" name="AutoShape 299"/>
          <p:cNvSpPr>
            <a:spLocks/>
          </p:cNvSpPr>
          <p:nvPr/>
        </p:nvSpPr>
        <p:spPr bwMode="auto">
          <a:xfrm flipH="1">
            <a:off x="5364163" y="3416300"/>
            <a:ext cx="200025" cy="22860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76" name="AutoShape 300"/>
          <p:cNvSpPr>
            <a:spLocks/>
          </p:cNvSpPr>
          <p:nvPr/>
        </p:nvSpPr>
        <p:spPr bwMode="auto">
          <a:xfrm flipH="1">
            <a:off x="5362575" y="3492500"/>
            <a:ext cx="119063" cy="1524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77" name="Rectangle 301"/>
          <p:cNvSpPr>
            <a:spLocks noChangeArrowheads="1"/>
          </p:cNvSpPr>
          <p:nvPr/>
        </p:nvSpPr>
        <p:spPr bwMode="auto">
          <a:xfrm flipV="1">
            <a:off x="5003800" y="3527425"/>
            <a:ext cx="76200" cy="1158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78" name="Rectangle 302"/>
          <p:cNvSpPr>
            <a:spLocks noChangeArrowheads="1"/>
          </p:cNvSpPr>
          <p:nvPr/>
        </p:nvSpPr>
        <p:spPr bwMode="auto">
          <a:xfrm flipV="1">
            <a:off x="4476750" y="3527425"/>
            <a:ext cx="76200" cy="115888"/>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879" name="Group 303"/>
          <p:cNvGrpSpPr>
            <a:grpSpLocks/>
          </p:cNvGrpSpPr>
          <p:nvPr/>
        </p:nvGrpSpPr>
        <p:grpSpPr bwMode="auto">
          <a:xfrm>
            <a:off x="4641850" y="3644900"/>
            <a:ext cx="79375" cy="152400"/>
            <a:chOff x="2904" y="1200"/>
            <a:chExt cx="50" cy="96"/>
          </a:xfrm>
        </p:grpSpPr>
        <p:sp>
          <p:nvSpPr>
            <p:cNvPr id="24880" name="Line 304"/>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1" name="Line 305"/>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2" name="Line 306"/>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884" name="Line 308"/>
          <p:cNvSpPr>
            <a:spLocks noChangeShapeType="1"/>
          </p:cNvSpPr>
          <p:nvPr/>
        </p:nvSpPr>
        <p:spPr bwMode="auto">
          <a:xfrm flipV="1">
            <a:off x="5041900" y="3635375"/>
            <a:ext cx="0" cy="9683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7" name="Line 311"/>
          <p:cNvSpPr>
            <a:spLocks noChangeShapeType="1"/>
          </p:cNvSpPr>
          <p:nvPr/>
        </p:nvSpPr>
        <p:spPr bwMode="auto">
          <a:xfrm flipV="1">
            <a:off x="4514850" y="3629025"/>
            <a:ext cx="0" cy="2317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889" name="Rectangle 313"/>
          <p:cNvSpPr>
            <a:spLocks noChangeArrowheads="1"/>
          </p:cNvSpPr>
          <p:nvPr/>
        </p:nvSpPr>
        <p:spPr bwMode="auto">
          <a:xfrm>
            <a:off x="4432300" y="2917825"/>
            <a:ext cx="819150" cy="6096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0" name="Rectangle 314"/>
          <p:cNvSpPr>
            <a:spLocks noChangeArrowheads="1"/>
          </p:cNvSpPr>
          <p:nvPr/>
        </p:nvSpPr>
        <p:spPr bwMode="auto">
          <a:xfrm rot="5400000">
            <a:off x="4715669" y="2971006"/>
            <a:ext cx="287338" cy="4984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1" name="Rectangle 315"/>
          <p:cNvSpPr>
            <a:spLocks noChangeArrowheads="1"/>
          </p:cNvSpPr>
          <p:nvPr/>
        </p:nvSpPr>
        <p:spPr bwMode="auto">
          <a:xfrm>
            <a:off x="5259388" y="2917825"/>
            <a:ext cx="98425" cy="609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2" name="Rectangle 316"/>
          <p:cNvSpPr>
            <a:spLocks noChangeArrowheads="1"/>
          </p:cNvSpPr>
          <p:nvPr/>
        </p:nvSpPr>
        <p:spPr bwMode="auto">
          <a:xfrm>
            <a:off x="4194175" y="2917825"/>
            <a:ext cx="233363"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3" name="Rectangle 317"/>
          <p:cNvSpPr>
            <a:spLocks noChangeArrowheads="1"/>
          </p:cNvSpPr>
          <p:nvPr/>
        </p:nvSpPr>
        <p:spPr bwMode="auto">
          <a:xfrm flipV="1">
            <a:off x="4638675" y="3529013"/>
            <a:ext cx="76200" cy="115887"/>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4" name="Rectangle 318"/>
          <p:cNvSpPr>
            <a:spLocks noChangeArrowheads="1"/>
          </p:cNvSpPr>
          <p:nvPr/>
        </p:nvSpPr>
        <p:spPr bwMode="auto">
          <a:xfrm flipV="1">
            <a:off x="4829175" y="3527425"/>
            <a:ext cx="76200" cy="1158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5" name="Rectangle 319"/>
          <p:cNvSpPr>
            <a:spLocks noChangeArrowheads="1"/>
          </p:cNvSpPr>
          <p:nvPr/>
        </p:nvSpPr>
        <p:spPr bwMode="auto">
          <a:xfrm rot="16200000" flipV="1">
            <a:off x="4660900" y="2898775"/>
            <a:ext cx="381000" cy="654050"/>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896" name="AutoShape 320"/>
          <p:cNvSpPr>
            <a:spLocks/>
          </p:cNvSpPr>
          <p:nvPr/>
        </p:nvSpPr>
        <p:spPr bwMode="auto">
          <a:xfrm rot="5400000">
            <a:off x="4841082" y="3232943"/>
            <a:ext cx="152400" cy="417513"/>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897" name="AutoShape 321"/>
          <p:cNvSpPr>
            <a:spLocks noChangeArrowheads="1"/>
          </p:cNvSpPr>
          <p:nvPr/>
        </p:nvSpPr>
        <p:spPr bwMode="auto">
          <a:xfrm>
            <a:off x="5178425" y="2959100"/>
            <a:ext cx="152400" cy="533400"/>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898" name="Group 322"/>
          <p:cNvGrpSpPr>
            <a:grpSpLocks/>
          </p:cNvGrpSpPr>
          <p:nvPr/>
        </p:nvGrpSpPr>
        <p:grpSpPr bwMode="auto">
          <a:xfrm>
            <a:off x="5219700" y="2930525"/>
            <a:ext cx="76200" cy="584200"/>
            <a:chOff x="2822" y="1088"/>
            <a:chExt cx="48" cy="368"/>
          </a:xfrm>
        </p:grpSpPr>
        <p:sp>
          <p:nvSpPr>
            <p:cNvPr id="24899" name="Oval 32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0" name="Oval 32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1" name="Rectangle 32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02" name="AutoShape 326"/>
          <p:cNvSpPr>
            <a:spLocks noChangeArrowheads="1"/>
          </p:cNvSpPr>
          <p:nvPr/>
        </p:nvSpPr>
        <p:spPr bwMode="auto">
          <a:xfrm>
            <a:off x="4371975" y="2959100"/>
            <a:ext cx="152400" cy="533400"/>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03" name="Group 327"/>
          <p:cNvGrpSpPr>
            <a:grpSpLocks/>
          </p:cNvGrpSpPr>
          <p:nvPr/>
        </p:nvGrpSpPr>
        <p:grpSpPr bwMode="auto">
          <a:xfrm>
            <a:off x="4410075" y="2933700"/>
            <a:ext cx="76200" cy="584200"/>
            <a:chOff x="2822" y="1088"/>
            <a:chExt cx="48" cy="368"/>
          </a:xfrm>
        </p:grpSpPr>
        <p:sp>
          <p:nvSpPr>
            <p:cNvPr id="24904" name="Oval 3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5" name="Oval 3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6" name="Rectangle 3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07" name="AutoShape 331"/>
          <p:cNvSpPr>
            <a:spLocks/>
          </p:cNvSpPr>
          <p:nvPr/>
        </p:nvSpPr>
        <p:spPr bwMode="auto">
          <a:xfrm rot="5400000">
            <a:off x="4862513" y="3313112"/>
            <a:ext cx="107950" cy="314325"/>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08" name="Rectangle 332"/>
          <p:cNvSpPr>
            <a:spLocks noChangeArrowheads="1"/>
          </p:cNvSpPr>
          <p:nvPr/>
        </p:nvSpPr>
        <p:spPr bwMode="auto">
          <a:xfrm flipH="1">
            <a:off x="5359400" y="3082925"/>
            <a:ext cx="160338" cy="280988"/>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09" name="Group 333"/>
          <p:cNvGrpSpPr>
            <a:grpSpLocks/>
          </p:cNvGrpSpPr>
          <p:nvPr/>
        </p:nvGrpSpPr>
        <p:grpSpPr bwMode="auto">
          <a:xfrm>
            <a:off x="5356225" y="3105150"/>
            <a:ext cx="438150" cy="234950"/>
            <a:chOff x="3372" y="1196"/>
            <a:chExt cx="276" cy="148"/>
          </a:xfrm>
        </p:grpSpPr>
        <p:sp>
          <p:nvSpPr>
            <p:cNvPr id="24910" name="Rectangle 33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1" name="Rectangle 33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12" name="Rectangle 336"/>
          <p:cNvSpPr>
            <a:spLocks noChangeArrowheads="1"/>
          </p:cNvSpPr>
          <p:nvPr/>
        </p:nvSpPr>
        <p:spPr bwMode="auto">
          <a:xfrm flipH="1">
            <a:off x="4032250" y="3082925"/>
            <a:ext cx="160338" cy="280988"/>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13" name="Group 337"/>
          <p:cNvGrpSpPr>
            <a:grpSpLocks/>
          </p:cNvGrpSpPr>
          <p:nvPr/>
        </p:nvGrpSpPr>
        <p:grpSpPr bwMode="auto">
          <a:xfrm>
            <a:off x="3749675" y="3105150"/>
            <a:ext cx="441325" cy="234950"/>
            <a:chOff x="2496" y="1196"/>
            <a:chExt cx="230" cy="148"/>
          </a:xfrm>
        </p:grpSpPr>
        <p:sp>
          <p:nvSpPr>
            <p:cNvPr id="24914" name="Rectangle 33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15" name="Rectangle 33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17" name="Line 341"/>
          <p:cNvSpPr>
            <a:spLocks noChangeShapeType="1"/>
          </p:cNvSpPr>
          <p:nvPr/>
        </p:nvSpPr>
        <p:spPr bwMode="auto">
          <a:xfrm flipV="1">
            <a:off x="4870450" y="3619500"/>
            <a:ext cx="0" cy="241300"/>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21" name="Rectangle 345"/>
          <p:cNvSpPr>
            <a:spLocks noChangeArrowheads="1"/>
          </p:cNvSpPr>
          <p:nvPr/>
        </p:nvSpPr>
        <p:spPr bwMode="auto">
          <a:xfrm rot="16200000" flipV="1">
            <a:off x="4332288" y="4049712"/>
            <a:ext cx="838200" cy="17303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2" name="AutoShape 346"/>
          <p:cNvSpPr>
            <a:spLocks/>
          </p:cNvSpPr>
          <p:nvPr/>
        </p:nvSpPr>
        <p:spPr bwMode="auto">
          <a:xfrm>
            <a:off x="3962400" y="5105400"/>
            <a:ext cx="200025" cy="228600"/>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3" name="AutoShape 347"/>
          <p:cNvSpPr>
            <a:spLocks/>
          </p:cNvSpPr>
          <p:nvPr/>
        </p:nvSpPr>
        <p:spPr bwMode="auto">
          <a:xfrm>
            <a:off x="4044950" y="5181600"/>
            <a:ext cx="119063" cy="1524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4" name="AutoShape 348"/>
          <p:cNvSpPr>
            <a:spLocks/>
          </p:cNvSpPr>
          <p:nvPr/>
        </p:nvSpPr>
        <p:spPr bwMode="auto">
          <a:xfrm flipH="1">
            <a:off x="5338763" y="5105400"/>
            <a:ext cx="200025" cy="2286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5" name="AutoShape 349"/>
          <p:cNvSpPr>
            <a:spLocks/>
          </p:cNvSpPr>
          <p:nvPr/>
        </p:nvSpPr>
        <p:spPr bwMode="auto">
          <a:xfrm flipH="1">
            <a:off x="5337175" y="5181600"/>
            <a:ext cx="119063" cy="15240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26" name="Rectangle 350"/>
          <p:cNvSpPr>
            <a:spLocks noChangeArrowheads="1"/>
          </p:cNvSpPr>
          <p:nvPr/>
        </p:nvSpPr>
        <p:spPr bwMode="auto">
          <a:xfrm flipV="1">
            <a:off x="4978400" y="5216525"/>
            <a:ext cx="76200" cy="1158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27" name="Rectangle 351"/>
          <p:cNvSpPr>
            <a:spLocks noChangeArrowheads="1"/>
          </p:cNvSpPr>
          <p:nvPr/>
        </p:nvSpPr>
        <p:spPr bwMode="auto">
          <a:xfrm flipV="1">
            <a:off x="4451350" y="5216525"/>
            <a:ext cx="76200" cy="115888"/>
          </a:xfrm>
          <a:prstGeom prst="rect">
            <a:avLst/>
          </a:prstGeom>
          <a:solidFill>
            <a:srgbClr val="FF00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4928" name="Group 352"/>
          <p:cNvGrpSpPr>
            <a:grpSpLocks/>
          </p:cNvGrpSpPr>
          <p:nvPr/>
        </p:nvGrpSpPr>
        <p:grpSpPr bwMode="auto">
          <a:xfrm>
            <a:off x="4616450" y="5334000"/>
            <a:ext cx="79375" cy="152400"/>
            <a:chOff x="2904" y="1200"/>
            <a:chExt cx="50" cy="96"/>
          </a:xfrm>
        </p:grpSpPr>
        <p:sp>
          <p:nvSpPr>
            <p:cNvPr id="24929" name="Line 353"/>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0" name="Line 354"/>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1" name="Line 355"/>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4933" name="Line 357"/>
          <p:cNvSpPr>
            <a:spLocks noChangeShapeType="1"/>
          </p:cNvSpPr>
          <p:nvPr/>
        </p:nvSpPr>
        <p:spPr bwMode="auto">
          <a:xfrm flipV="1">
            <a:off x="5016500" y="5324475"/>
            <a:ext cx="0" cy="187325"/>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6" name="Line 360"/>
          <p:cNvSpPr>
            <a:spLocks noChangeShapeType="1"/>
          </p:cNvSpPr>
          <p:nvPr/>
        </p:nvSpPr>
        <p:spPr bwMode="auto">
          <a:xfrm flipV="1">
            <a:off x="4845050" y="5321300"/>
            <a:ext cx="0" cy="30480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38" name="Rectangle 362"/>
          <p:cNvSpPr>
            <a:spLocks noChangeArrowheads="1"/>
          </p:cNvSpPr>
          <p:nvPr/>
        </p:nvSpPr>
        <p:spPr bwMode="auto">
          <a:xfrm>
            <a:off x="4270375" y="4606925"/>
            <a:ext cx="819150" cy="6096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39" name="Rectangle 363"/>
          <p:cNvSpPr>
            <a:spLocks noChangeArrowheads="1"/>
          </p:cNvSpPr>
          <p:nvPr/>
        </p:nvSpPr>
        <p:spPr bwMode="auto">
          <a:xfrm rot="5400000">
            <a:off x="4690269" y="4660106"/>
            <a:ext cx="287338" cy="498475"/>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40" name="Rectangle 364"/>
          <p:cNvSpPr>
            <a:spLocks noChangeArrowheads="1"/>
          </p:cNvSpPr>
          <p:nvPr/>
        </p:nvSpPr>
        <p:spPr bwMode="auto">
          <a:xfrm>
            <a:off x="5083175" y="4606925"/>
            <a:ext cx="249238"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41" name="Rectangle 365"/>
          <p:cNvSpPr>
            <a:spLocks noChangeArrowheads="1"/>
          </p:cNvSpPr>
          <p:nvPr/>
        </p:nvSpPr>
        <p:spPr bwMode="auto">
          <a:xfrm>
            <a:off x="4168775" y="4606925"/>
            <a:ext cx="106363" cy="6096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42" name="Rectangle 366"/>
          <p:cNvSpPr>
            <a:spLocks noChangeArrowheads="1"/>
          </p:cNvSpPr>
          <p:nvPr/>
        </p:nvSpPr>
        <p:spPr bwMode="auto">
          <a:xfrm flipV="1">
            <a:off x="4613275" y="5218113"/>
            <a:ext cx="76200" cy="115887"/>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43" name="Rectangle 367"/>
          <p:cNvSpPr>
            <a:spLocks noChangeArrowheads="1"/>
          </p:cNvSpPr>
          <p:nvPr/>
        </p:nvSpPr>
        <p:spPr bwMode="auto">
          <a:xfrm flipV="1">
            <a:off x="4803775" y="5216525"/>
            <a:ext cx="76200" cy="115888"/>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44" name="Rectangle 368"/>
          <p:cNvSpPr>
            <a:spLocks noChangeArrowheads="1"/>
          </p:cNvSpPr>
          <p:nvPr/>
        </p:nvSpPr>
        <p:spPr bwMode="auto">
          <a:xfrm rot="16200000" flipV="1">
            <a:off x="4476750" y="4587875"/>
            <a:ext cx="381000" cy="654050"/>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945" name="AutoShape 369"/>
          <p:cNvSpPr>
            <a:spLocks/>
          </p:cNvSpPr>
          <p:nvPr/>
        </p:nvSpPr>
        <p:spPr bwMode="auto">
          <a:xfrm rot="5400000">
            <a:off x="4656932" y="4922043"/>
            <a:ext cx="152400" cy="417513"/>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46" name="AutoShape 370"/>
          <p:cNvSpPr>
            <a:spLocks noChangeArrowheads="1"/>
          </p:cNvSpPr>
          <p:nvPr/>
        </p:nvSpPr>
        <p:spPr bwMode="auto">
          <a:xfrm>
            <a:off x="4994275" y="4648200"/>
            <a:ext cx="152400" cy="533400"/>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47" name="Group 371"/>
          <p:cNvGrpSpPr>
            <a:grpSpLocks/>
          </p:cNvGrpSpPr>
          <p:nvPr/>
        </p:nvGrpSpPr>
        <p:grpSpPr bwMode="auto">
          <a:xfrm>
            <a:off x="5035550" y="4619625"/>
            <a:ext cx="76200" cy="584200"/>
            <a:chOff x="2822" y="1088"/>
            <a:chExt cx="48" cy="368"/>
          </a:xfrm>
        </p:grpSpPr>
        <p:sp>
          <p:nvSpPr>
            <p:cNvPr id="24948" name="Oval 372"/>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49" name="Oval 373"/>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50" name="Rectangle 374"/>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51" name="AutoShape 375"/>
          <p:cNvSpPr>
            <a:spLocks noChangeArrowheads="1"/>
          </p:cNvSpPr>
          <p:nvPr/>
        </p:nvSpPr>
        <p:spPr bwMode="auto">
          <a:xfrm>
            <a:off x="4187825" y="4648200"/>
            <a:ext cx="152400" cy="533400"/>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52" name="Group 376"/>
          <p:cNvGrpSpPr>
            <a:grpSpLocks/>
          </p:cNvGrpSpPr>
          <p:nvPr/>
        </p:nvGrpSpPr>
        <p:grpSpPr bwMode="auto">
          <a:xfrm>
            <a:off x="4225925" y="4622800"/>
            <a:ext cx="76200" cy="584200"/>
            <a:chOff x="2822" y="1088"/>
            <a:chExt cx="48" cy="368"/>
          </a:xfrm>
        </p:grpSpPr>
        <p:sp>
          <p:nvSpPr>
            <p:cNvPr id="24953" name="Oval 377"/>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54" name="Oval 378"/>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55" name="Rectangle 379"/>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56" name="AutoShape 380"/>
          <p:cNvSpPr>
            <a:spLocks/>
          </p:cNvSpPr>
          <p:nvPr/>
        </p:nvSpPr>
        <p:spPr bwMode="auto">
          <a:xfrm rot="5400000">
            <a:off x="4678363" y="5002212"/>
            <a:ext cx="107950" cy="314325"/>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57" name="Rectangle 381"/>
          <p:cNvSpPr>
            <a:spLocks noChangeArrowheads="1"/>
          </p:cNvSpPr>
          <p:nvPr/>
        </p:nvSpPr>
        <p:spPr bwMode="auto">
          <a:xfrm flipH="1">
            <a:off x="5334000" y="4772025"/>
            <a:ext cx="160338" cy="280988"/>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58" name="Group 382"/>
          <p:cNvGrpSpPr>
            <a:grpSpLocks/>
          </p:cNvGrpSpPr>
          <p:nvPr/>
        </p:nvGrpSpPr>
        <p:grpSpPr bwMode="auto">
          <a:xfrm>
            <a:off x="5330825" y="4794250"/>
            <a:ext cx="438150" cy="234950"/>
            <a:chOff x="3372" y="1196"/>
            <a:chExt cx="276" cy="148"/>
          </a:xfrm>
        </p:grpSpPr>
        <p:sp>
          <p:nvSpPr>
            <p:cNvPr id="24959" name="Rectangle 383"/>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60" name="Rectangle 384"/>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61" name="Rectangle 385"/>
          <p:cNvSpPr>
            <a:spLocks noChangeArrowheads="1"/>
          </p:cNvSpPr>
          <p:nvPr/>
        </p:nvSpPr>
        <p:spPr bwMode="auto">
          <a:xfrm flipH="1">
            <a:off x="4006850" y="4772025"/>
            <a:ext cx="160338" cy="280988"/>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4962" name="Group 386"/>
          <p:cNvGrpSpPr>
            <a:grpSpLocks/>
          </p:cNvGrpSpPr>
          <p:nvPr/>
        </p:nvGrpSpPr>
        <p:grpSpPr bwMode="auto">
          <a:xfrm>
            <a:off x="3724275" y="4794250"/>
            <a:ext cx="441325" cy="234950"/>
            <a:chOff x="2496" y="1196"/>
            <a:chExt cx="230" cy="148"/>
          </a:xfrm>
        </p:grpSpPr>
        <p:sp>
          <p:nvSpPr>
            <p:cNvPr id="24963" name="Rectangle 387"/>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4964" name="Rectangle 388"/>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4966" name="Line 390"/>
          <p:cNvSpPr>
            <a:spLocks noChangeShapeType="1"/>
          </p:cNvSpPr>
          <p:nvPr/>
        </p:nvSpPr>
        <p:spPr bwMode="auto">
          <a:xfrm flipV="1">
            <a:off x="4486275" y="5308600"/>
            <a:ext cx="0" cy="304800"/>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4996" name="Text Box 420"/>
          <p:cNvSpPr txBox="1">
            <a:spLocks noChangeArrowheads="1"/>
          </p:cNvSpPr>
          <p:nvPr/>
        </p:nvSpPr>
        <p:spPr bwMode="auto">
          <a:xfrm>
            <a:off x="5486400" y="2057400"/>
            <a:ext cx="685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Reset  </a:t>
            </a:r>
          </a:p>
        </p:txBody>
      </p:sp>
      <p:sp>
        <p:nvSpPr>
          <p:cNvPr id="24997" name="Text Box 421"/>
          <p:cNvSpPr txBox="1">
            <a:spLocks noChangeArrowheads="1"/>
          </p:cNvSpPr>
          <p:nvPr/>
        </p:nvSpPr>
        <p:spPr bwMode="auto">
          <a:xfrm>
            <a:off x="3657600" y="2032000"/>
            <a:ext cx="533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Set  </a:t>
            </a:r>
          </a:p>
        </p:txBody>
      </p:sp>
      <p:sp>
        <p:nvSpPr>
          <p:cNvPr id="24998" name="Text Box 422"/>
          <p:cNvSpPr txBox="1">
            <a:spLocks noChangeArrowheads="1"/>
          </p:cNvSpPr>
          <p:nvPr/>
        </p:nvSpPr>
        <p:spPr bwMode="auto">
          <a:xfrm>
            <a:off x="4953000" y="2311400"/>
            <a:ext cx="14478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Inlet or Supply </a:t>
            </a:r>
          </a:p>
        </p:txBody>
      </p:sp>
      <p:sp>
        <p:nvSpPr>
          <p:cNvPr id="24999" name="Text Box 423"/>
          <p:cNvSpPr txBox="1">
            <a:spLocks noChangeArrowheads="1"/>
          </p:cNvSpPr>
          <p:nvPr/>
        </p:nvSpPr>
        <p:spPr bwMode="auto">
          <a:xfrm>
            <a:off x="4279900" y="39116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Outputs   </a:t>
            </a:r>
          </a:p>
        </p:txBody>
      </p:sp>
      <p:sp>
        <p:nvSpPr>
          <p:cNvPr id="25000" name="Text Box 424"/>
          <p:cNvSpPr txBox="1">
            <a:spLocks noChangeArrowheads="1"/>
          </p:cNvSpPr>
          <p:nvPr/>
        </p:nvSpPr>
        <p:spPr bwMode="auto">
          <a:xfrm>
            <a:off x="4648200" y="571500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5001" name="Line 425"/>
          <p:cNvSpPr>
            <a:spLocks noChangeShapeType="1"/>
          </p:cNvSpPr>
          <p:nvPr/>
        </p:nvSpPr>
        <p:spPr bwMode="auto">
          <a:xfrm flipH="1" flipV="1">
            <a:off x="4676775" y="5511800"/>
            <a:ext cx="47625" cy="2794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02" name="Text Box 426"/>
          <p:cNvSpPr txBox="1">
            <a:spLocks noChangeArrowheads="1"/>
          </p:cNvSpPr>
          <p:nvPr/>
        </p:nvSpPr>
        <p:spPr bwMode="auto">
          <a:xfrm>
            <a:off x="3048000" y="2997200"/>
            <a:ext cx="914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Manual Override   </a:t>
            </a:r>
          </a:p>
        </p:txBody>
      </p:sp>
      <p:sp>
        <p:nvSpPr>
          <p:cNvPr id="24588" name="Line 12"/>
          <p:cNvSpPr>
            <a:spLocks noChangeShapeType="1"/>
          </p:cNvSpPr>
          <p:nvPr/>
        </p:nvSpPr>
        <p:spPr bwMode="auto">
          <a:xfrm rot="5400000" flipH="1">
            <a:off x="752475" y="2020888"/>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89" name="Line 13"/>
          <p:cNvSpPr>
            <a:spLocks noChangeShapeType="1"/>
          </p:cNvSpPr>
          <p:nvPr/>
        </p:nvSpPr>
        <p:spPr bwMode="auto">
          <a:xfrm rot="-5400000">
            <a:off x="1074738" y="1690687"/>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0" name="Line 14"/>
          <p:cNvSpPr>
            <a:spLocks noChangeShapeType="1"/>
          </p:cNvSpPr>
          <p:nvPr/>
        </p:nvSpPr>
        <p:spPr bwMode="auto">
          <a:xfrm rot="-5400000">
            <a:off x="2348707" y="2029619"/>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1" name="Line 15"/>
          <p:cNvSpPr>
            <a:spLocks noChangeShapeType="1"/>
          </p:cNvSpPr>
          <p:nvPr/>
        </p:nvSpPr>
        <p:spPr bwMode="auto">
          <a:xfrm rot="16200000" flipV="1">
            <a:off x="2520951" y="1690687"/>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599" name="Line 23"/>
          <p:cNvSpPr>
            <a:spLocks noChangeShapeType="1"/>
          </p:cNvSpPr>
          <p:nvPr/>
        </p:nvSpPr>
        <p:spPr bwMode="auto">
          <a:xfrm rot="5400000" flipH="1">
            <a:off x="2084387" y="1522413"/>
            <a:ext cx="1238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12" name="Rectangle 36"/>
          <p:cNvSpPr>
            <a:spLocks noChangeArrowheads="1"/>
          </p:cNvSpPr>
          <p:nvPr/>
        </p:nvSpPr>
        <p:spPr bwMode="auto">
          <a:xfrm rot="-5400000">
            <a:off x="1108075" y="1692275"/>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661" name="Line 85"/>
          <p:cNvSpPr>
            <a:spLocks noChangeShapeType="1"/>
          </p:cNvSpPr>
          <p:nvPr/>
        </p:nvSpPr>
        <p:spPr bwMode="auto">
          <a:xfrm rot="5400000" flipH="1" flipV="1">
            <a:off x="1324768" y="1669257"/>
            <a:ext cx="385763" cy="21590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1" name="Line 125"/>
          <p:cNvSpPr>
            <a:spLocks noChangeShapeType="1"/>
          </p:cNvSpPr>
          <p:nvPr/>
        </p:nvSpPr>
        <p:spPr bwMode="auto">
          <a:xfrm rot="16200000" flipH="1">
            <a:off x="1332706" y="1662907"/>
            <a:ext cx="384175" cy="2270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3" name="Line 127"/>
          <p:cNvSpPr>
            <a:spLocks noChangeShapeType="1"/>
          </p:cNvSpPr>
          <p:nvPr/>
        </p:nvSpPr>
        <p:spPr bwMode="auto">
          <a:xfrm rot="5400000" flipH="1">
            <a:off x="1862137" y="1522413"/>
            <a:ext cx="1238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5" name="Line 129"/>
          <p:cNvSpPr>
            <a:spLocks noChangeShapeType="1"/>
          </p:cNvSpPr>
          <p:nvPr/>
        </p:nvSpPr>
        <p:spPr bwMode="auto">
          <a:xfrm rot="5400000" flipH="1">
            <a:off x="1755775" y="2159000"/>
            <a:ext cx="33020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06" name="Rectangle 130"/>
          <p:cNvSpPr>
            <a:spLocks noChangeArrowheads="1"/>
          </p:cNvSpPr>
          <p:nvPr/>
        </p:nvSpPr>
        <p:spPr bwMode="auto">
          <a:xfrm rot="5400000" flipH="1">
            <a:off x="2247900" y="169545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1" name="Rectangle 135"/>
          <p:cNvSpPr>
            <a:spLocks noChangeArrowheads="1"/>
          </p:cNvSpPr>
          <p:nvPr/>
        </p:nvSpPr>
        <p:spPr bwMode="auto">
          <a:xfrm rot="5400000" flipH="1">
            <a:off x="1837531" y="1531144"/>
            <a:ext cx="404813"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5" name="Line 139"/>
          <p:cNvSpPr>
            <a:spLocks noChangeShapeType="1"/>
          </p:cNvSpPr>
          <p:nvPr/>
        </p:nvSpPr>
        <p:spPr bwMode="auto">
          <a:xfrm rot="16200000" flipV="1">
            <a:off x="1726406" y="1770857"/>
            <a:ext cx="385763" cy="0"/>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4716" name="Line 140"/>
          <p:cNvSpPr>
            <a:spLocks noChangeShapeType="1"/>
          </p:cNvSpPr>
          <p:nvPr/>
        </p:nvSpPr>
        <p:spPr bwMode="auto">
          <a:xfrm rot="16200000" flipH="1">
            <a:off x="1945481" y="1767682"/>
            <a:ext cx="403225" cy="1588"/>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03" name="Line 427"/>
          <p:cNvSpPr>
            <a:spLocks noChangeShapeType="1"/>
          </p:cNvSpPr>
          <p:nvPr/>
        </p:nvSpPr>
        <p:spPr bwMode="auto">
          <a:xfrm flipH="1">
            <a:off x="2146300" y="1979613"/>
            <a:ext cx="1588" cy="271462"/>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14" name="AutoShape 438"/>
          <p:cNvSpPr>
            <a:spLocks noChangeArrowheads="1"/>
          </p:cNvSpPr>
          <p:nvPr/>
        </p:nvSpPr>
        <p:spPr bwMode="auto">
          <a:xfrm rot="5400000">
            <a:off x="1150144" y="1721644"/>
            <a:ext cx="157162" cy="88900"/>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15" name="AutoShape 439"/>
          <p:cNvSpPr>
            <a:spLocks noChangeArrowheads="1"/>
          </p:cNvSpPr>
          <p:nvPr/>
        </p:nvSpPr>
        <p:spPr bwMode="auto">
          <a:xfrm rot="16200000" flipH="1">
            <a:off x="2278856" y="1726407"/>
            <a:ext cx="157163" cy="88900"/>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5022" name="Group 446"/>
          <p:cNvGrpSpPr>
            <a:grpSpLocks/>
          </p:cNvGrpSpPr>
          <p:nvPr/>
        </p:nvGrpSpPr>
        <p:grpSpPr bwMode="auto">
          <a:xfrm>
            <a:off x="4638675" y="2057400"/>
            <a:ext cx="79375" cy="152400"/>
            <a:chOff x="2904" y="1200"/>
            <a:chExt cx="50" cy="96"/>
          </a:xfrm>
        </p:grpSpPr>
        <p:sp>
          <p:nvSpPr>
            <p:cNvPr id="25023" name="Line 447"/>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4" name="Line 448"/>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25" name="Line 449"/>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026" name="Rectangle 450"/>
          <p:cNvSpPr>
            <a:spLocks noChangeArrowheads="1"/>
          </p:cNvSpPr>
          <p:nvPr/>
        </p:nvSpPr>
        <p:spPr bwMode="auto">
          <a:xfrm rot="5400000" flipH="1">
            <a:off x="1343820" y="1542256"/>
            <a:ext cx="404812"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47" name="Text Box 471"/>
          <p:cNvSpPr txBox="1">
            <a:spLocks noChangeArrowheads="1"/>
          </p:cNvSpPr>
          <p:nvPr/>
        </p:nvSpPr>
        <p:spPr bwMode="auto">
          <a:xfrm>
            <a:off x="533400" y="3683000"/>
            <a:ext cx="2895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Set 				 Reset</a:t>
            </a:r>
          </a:p>
        </p:txBody>
      </p:sp>
      <p:sp>
        <p:nvSpPr>
          <p:cNvPr id="25048" name="Line 472"/>
          <p:cNvSpPr>
            <a:spLocks noChangeShapeType="1"/>
          </p:cNvSpPr>
          <p:nvPr/>
        </p:nvSpPr>
        <p:spPr bwMode="auto">
          <a:xfrm rot="5400000" flipH="1">
            <a:off x="752475" y="3316288"/>
            <a:ext cx="4984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49" name="Line 473"/>
          <p:cNvSpPr>
            <a:spLocks noChangeShapeType="1"/>
          </p:cNvSpPr>
          <p:nvPr/>
        </p:nvSpPr>
        <p:spPr bwMode="auto">
          <a:xfrm rot="-5400000">
            <a:off x="1074738" y="2986087"/>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0" name="Line 474"/>
          <p:cNvSpPr>
            <a:spLocks noChangeShapeType="1"/>
          </p:cNvSpPr>
          <p:nvPr/>
        </p:nvSpPr>
        <p:spPr bwMode="auto">
          <a:xfrm rot="-5400000">
            <a:off x="2348707" y="3325019"/>
            <a:ext cx="5064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1" name="Line 475"/>
          <p:cNvSpPr>
            <a:spLocks noChangeShapeType="1"/>
          </p:cNvSpPr>
          <p:nvPr/>
        </p:nvSpPr>
        <p:spPr bwMode="auto">
          <a:xfrm rot="16200000" flipV="1">
            <a:off x="2520951" y="2986087"/>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2" name="Line 476"/>
          <p:cNvSpPr>
            <a:spLocks noChangeShapeType="1"/>
          </p:cNvSpPr>
          <p:nvPr/>
        </p:nvSpPr>
        <p:spPr bwMode="auto">
          <a:xfrm rot="5400000" flipH="1">
            <a:off x="1573212" y="2817813"/>
            <a:ext cx="1238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3" name="Rectangle 477"/>
          <p:cNvSpPr>
            <a:spLocks noChangeArrowheads="1"/>
          </p:cNvSpPr>
          <p:nvPr/>
        </p:nvSpPr>
        <p:spPr bwMode="auto">
          <a:xfrm rot="-5400000">
            <a:off x="1108075" y="2987675"/>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4" name="Line 478"/>
          <p:cNvSpPr>
            <a:spLocks noChangeShapeType="1"/>
          </p:cNvSpPr>
          <p:nvPr/>
        </p:nvSpPr>
        <p:spPr bwMode="auto">
          <a:xfrm rot="5400000" flipH="1" flipV="1">
            <a:off x="1324768" y="2964657"/>
            <a:ext cx="385763" cy="215900"/>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5" name="Line 479"/>
          <p:cNvSpPr>
            <a:spLocks noChangeShapeType="1"/>
          </p:cNvSpPr>
          <p:nvPr/>
        </p:nvSpPr>
        <p:spPr bwMode="auto">
          <a:xfrm rot="16200000" flipH="1">
            <a:off x="1332706" y="2958307"/>
            <a:ext cx="384175" cy="2270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6" name="Line 480"/>
          <p:cNvSpPr>
            <a:spLocks noChangeShapeType="1"/>
          </p:cNvSpPr>
          <p:nvPr/>
        </p:nvSpPr>
        <p:spPr bwMode="auto">
          <a:xfrm rot="5400000" flipH="1">
            <a:off x="1350962" y="2817813"/>
            <a:ext cx="1238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7" name="Line 481"/>
          <p:cNvSpPr>
            <a:spLocks noChangeShapeType="1"/>
          </p:cNvSpPr>
          <p:nvPr/>
        </p:nvSpPr>
        <p:spPr bwMode="auto">
          <a:xfrm rot="5400000" flipH="1">
            <a:off x="1244600" y="3454400"/>
            <a:ext cx="33020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8" name="Rectangle 482"/>
          <p:cNvSpPr>
            <a:spLocks noChangeArrowheads="1"/>
          </p:cNvSpPr>
          <p:nvPr/>
        </p:nvSpPr>
        <p:spPr bwMode="auto">
          <a:xfrm rot="5400000" flipH="1">
            <a:off x="2247900" y="299085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59" name="Rectangle 483"/>
          <p:cNvSpPr>
            <a:spLocks noChangeArrowheads="1"/>
          </p:cNvSpPr>
          <p:nvPr/>
        </p:nvSpPr>
        <p:spPr bwMode="auto">
          <a:xfrm rot="5400000" flipH="1">
            <a:off x="1837531" y="2839244"/>
            <a:ext cx="404813"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0" name="Line 484"/>
          <p:cNvSpPr>
            <a:spLocks noChangeShapeType="1"/>
          </p:cNvSpPr>
          <p:nvPr/>
        </p:nvSpPr>
        <p:spPr bwMode="auto">
          <a:xfrm rot="16200000" flipV="1">
            <a:off x="1726406" y="3066257"/>
            <a:ext cx="385763"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1" name="Line 485"/>
          <p:cNvSpPr>
            <a:spLocks noChangeShapeType="1"/>
          </p:cNvSpPr>
          <p:nvPr/>
        </p:nvSpPr>
        <p:spPr bwMode="auto">
          <a:xfrm rot="16200000" flipH="1">
            <a:off x="1945481" y="3075782"/>
            <a:ext cx="403225" cy="1588"/>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2" name="Line 486"/>
          <p:cNvSpPr>
            <a:spLocks noChangeShapeType="1"/>
          </p:cNvSpPr>
          <p:nvPr/>
        </p:nvSpPr>
        <p:spPr bwMode="auto">
          <a:xfrm flipH="1">
            <a:off x="1635125" y="3275013"/>
            <a:ext cx="1588" cy="271462"/>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3" name="AutoShape 487"/>
          <p:cNvSpPr>
            <a:spLocks noChangeArrowheads="1"/>
          </p:cNvSpPr>
          <p:nvPr/>
        </p:nvSpPr>
        <p:spPr bwMode="auto">
          <a:xfrm rot="5400000">
            <a:off x="1150144" y="3017044"/>
            <a:ext cx="157162" cy="889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64" name="AutoShape 488"/>
          <p:cNvSpPr>
            <a:spLocks noChangeArrowheads="1"/>
          </p:cNvSpPr>
          <p:nvPr/>
        </p:nvSpPr>
        <p:spPr bwMode="auto">
          <a:xfrm rot="16200000" flipH="1">
            <a:off x="2278856" y="3021807"/>
            <a:ext cx="157163" cy="88900"/>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65" name="Rectangle 489"/>
          <p:cNvSpPr>
            <a:spLocks noChangeArrowheads="1"/>
          </p:cNvSpPr>
          <p:nvPr/>
        </p:nvSpPr>
        <p:spPr bwMode="auto">
          <a:xfrm rot="5400000" flipH="1">
            <a:off x="1343820" y="2837656"/>
            <a:ext cx="404812"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6" name="Text Box 490"/>
          <p:cNvSpPr txBox="1">
            <a:spLocks noChangeArrowheads="1"/>
          </p:cNvSpPr>
          <p:nvPr/>
        </p:nvSpPr>
        <p:spPr bwMode="auto">
          <a:xfrm>
            <a:off x="533400" y="5334000"/>
            <a:ext cx="2895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Set 				 Reset</a:t>
            </a:r>
          </a:p>
        </p:txBody>
      </p:sp>
      <p:sp>
        <p:nvSpPr>
          <p:cNvPr id="25067" name="Line 491"/>
          <p:cNvSpPr>
            <a:spLocks noChangeShapeType="1"/>
          </p:cNvSpPr>
          <p:nvPr/>
        </p:nvSpPr>
        <p:spPr bwMode="auto">
          <a:xfrm rot="5400000" flipH="1">
            <a:off x="752475" y="4967288"/>
            <a:ext cx="4984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8" name="Line 492"/>
          <p:cNvSpPr>
            <a:spLocks noChangeShapeType="1"/>
          </p:cNvSpPr>
          <p:nvPr/>
        </p:nvSpPr>
        <p:spPr bwMode="auto">
          <a:xfrm rot="-5400000">
            <a:off x="1074738" y="4637087"/>
            <a:ext cx="0" cy="1619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69" name="Line 493"/>
          <p:cNvSpPr>
            <a:spLocks noChangeShapeType="1"/>
          </p:cNvSpPr>
          <p:nvPr/>
        </p:nvSpPr>
        <p:spPr bwMode="auto">
          <a:xfrm rot="-5400000">
            <a:off x="2348707" y="4976019"/>
            <a:ext cx="5064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0" name="Line 494"/>
          <p:cNvSpPr>
            <a:spLocks noChangeShapeType="1"/>
          </p:cNvSpPr>
          <p:nvPr/>
        </p:nvSpPr>
        <p:spPr bwMode="auto">
          <a:xfrm rot="16200000" flipV="1">
            <a:off x="2520951" y="4637087"/>
            <a:ext cx="0" cy="1619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1" name="Line 495"/>
          <p:cNvSpPr>
            <a:spLocks noChangeShapeType="1"/>
          </p:cNvSpPr>
          <p:nvPr/>
        </p:nvSpPr>
        <p:spPr bwMode="auto">
          <a:xfrm rot="5400000" flipH="1">
            <a:off x="2084387" y="4468813"/>
            <a:ext cx="123825"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2" name="Rectangle 496"/>
          <p:cNvSpPr>
            <a:spLocks noChangeArrowheads="1"/>
          </p:cNvSpPr>
          <p:nvPr/>
        </p:nvSpPr>
        <p:spPr bwMode="auto">
          <a:xfrm rot="-5400000">
            <a:off x="1108075" y="4638675"/>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3" name="Line 497"/>
          <p:cNvSpPr>
            <a:spLocks noChangeShapeType="1"/>
          </p:cNvSpPr>
          <p:nvPr/>
        </p:nvSpPr>
        <p:spPr bwMode="auto">
          <a:xfrm rot="5400000" flipH="1" flipV="1">
            <a:off x="1324768" y="4615657"/>
            <a:ext cx="385763" cy="21590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4" name="Line 498"/>
          <p:cNvSpPr>
            <a:spLocks noChangeShapeType="1"/>
          </p:cNvSpPr>
          <p:nvPr/>
        </p:nvSpPr>
        <p:spPr bwMode="auto">
          <a:xfrm rot="16200000" flipH="1">
            <a:off x="1332706" y="4609307"/>
            <a:ext cx="384175" cy="2270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5" name="Line 499"/>
          <p:cNvSpPr>
            <a:spLocks noChangeShapeType="1"/>
          </p:cNvSpPr>
          <p:nvPr/>
        </p:nvSpPr>
        <p:spPr bwMode="auto">
          <a:xfrm rot="5400000" flipH="1">
            <a:off x="1862137" y="4468813"/>
            <a:ext cx="123825"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6" name="Line 500"/>
          <p:cNvSpPr>
            <a:spLocks noChangeShapeType="1"/>
          </p:cNvSpPr>
          <p:nvPr/>
        </p:nvSpPr>
        <p:spPr bwMode="auto">
          <a:xfrm rot="5400000" flipH="1">
            <a:off x="1755775" y="5105400"/>
            <a:ext cx="330200" cy="0"/>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7" name="Rectangle 501"/>
          <p:cNvSpPr>
            <a:spLocks noChangeArrowheads="1"/>
          </p:cNvSpPr>
          <p:nvPr/>
        </p:nvSpPr>
        <p:spPr bwMode="auto">
          <a:xfrm rot="5400000" flipH="1">
            <a:off x="2247900" y="4641850"/>
            <a:ext cx="228600" cy="1524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8" name="Rectangle 502"/>
          <p:cNvSpPr>
            <a:spLocks noChangeArrowheads="1"/>
          </p:cNvSpPr>
          <p:nvPr/>
        </p:nvSpPr>
        <p:spPr bwMode="auto">
          <a:xfrm rot="5400000" flipH="1">
            <a:off x="1837531" y="4490244"/>
            <a:ext cx="404813"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79" name="Line 503"/>
          <p:cNvSpPr>
            <a:spLocks noChangeShapeType="1"/>
          </p:cNvSpPr>
          <p:nvPr/>
        </p:nvSpPr>
        <p:spPr bwMode="auto">
          <a:xfrm rot="16200000" flipV="1">
            <a:off x="1726406" y="4717257"/>
            <a:ext cx="385763" cy="0"/>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0" name="Line 504"/>
          <p:cNvSpPr>
            <a:spLocks noChangeShapeType="1"/>
          </p:cNvSpPr>
          <p:nvPr/>
        </p:nvSpPr>
        <p:spPr bwMode="auto">
          <a:xfrm rot="16200000" flipH="1">
            <a:off x="1945481" y="4714082"/>
            <a:ext cx="403225" cy="1588"/>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1" name="Line 505"/>
          <p:cNvSpPr>
            <a:spLocks noChangeShapeType="1"/>
          </p:cNvSpPr>
          <p:nvPr/>
        </p:nvSpPr>
        <p:spPr bwMode="auto">
          <a:xfrm flipH="1">
            <a:off x="2146300" y="4926013"/>
            <a:ext cx="1588" cy="271462"/>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2" name="AutoShape 506"/>
          <p:cNvSpPr>
            <a:spLocks noChangeArrowheads="1"/>
          </p:cNvSpPr>
          <p:nvPr/>
        </p:nvSpPr>
        <p:spPr bwMode="auto">
          <a:xfrm rot="5400000">
            <a:off x="1150144" y="4668044"/>
            <a:ext cx="157162" cy="88900"/>
          </a:xfrm>
          <a:prstGeom prst="triangle">
            <a:avLst>
              <a:gd name="adj" fmla="val 50000"/>
            </a:avLst>
          </a:prstGeom>
          <a:solidFill>
            <a:schemeClr val="bg1"/>
          </a:solidFill>
          <a:ln w="25400">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3" name="AutoShape 507"/>
          <p:cNvSpPr>
            <a:spLocks noChangeArrowheads="1"/>
          </p:cNvSpPr>
          <p:nvPr/>
        </p:nvSpPr>
        <p:spPr bwMode="auto">
          <a:xfrm rot="16200000" flipH="1">
            <a:off x="2278856" y="4672807"/>
            <a:ext cx="157163" cy="88900"/>
          </a:xfrm>
          <a:prstGeom prst="triangle">
            <a:avLst>
              <a:gd name="adj" fmla="val 50000"/>
            </a:avLst>
          </a:prstGeom>
          <a:solidFill>
            <a:schemeClr val="bg1"/>
          </a:solidFill>
          <a:ln w="25400">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4" name="Rectangle 508"/>
          <p:cNvSpPr>
            <a:spLocks noChangeArrowheads="1"/>
          </p:cNvSpPr>
          <p:nvPr/>
        </p:nvSpPr>
        <p:spPr bwMode="auto">
          <a:xfrm rot="5400000" flipH="1">
            <a:off x="1343820" y="4488656"/>
            <a:ext cx="404812" cy="492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085" name="AutoShape 509"/>
          <p:cNvSpPr>
            <a:spLocks noChangeArrowheads="1"/>
          </p:cNvSpPr>
          <p:nvPr/>
        </p:nvSpPr>
        <p:spPr bwMode="auto">
          <a:xfrm flipV="1">
            <a:off x="3895725" y="2511425"/>
            <a:ext cx="169863"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6" name="AutoShape 510"/>
          <p:cNvSpPr>
            <a:spLocks noChangeArrowheads="1"/>
          </p:cNvSpPr>
          <p:nvPr/>
        </p:nvSpPr>
        <p:spPr bwMode="auto">
          <a:xfrm>
            <a:off x="4953000" y="22098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7" name="AutoShape 511"/>
          <p:cNvSpPr>
            <a:spLocks noChangeArrowheads="1"/>
          </p:cNvSpPr>
          <p:nvPr/>
        </p:nvSpPr>
        <p:spPr bwMode="auto">
          <a:xfrm>
            <a:off x="925513" y="3533775"/>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8" name="AutoShape 512"/>
          <p:cNvSpPr>
            <a:spLocks noChangeArrowheads="1"/>
          </p:cNvSpPr>
          <p:nvPr/>
        </p:nvSpPr>
        <p:spPr bwMode="auto">
          <a:xfrm>
            <a:off x="4795838" y="2387600"/>
            <a:ext cx="169862"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89" name="AutoShape 513"/>
          <p:cNvSpPr>
            <a:spLocks noChangeArrowheads="1"/>
          </p:cNvSpPr>
          <p:nvPr/>
        </p:nvSpPr>
        <p:spPr bwMode="auto">
          <a:xfrm flipV="1">
            <a:off x="4427538" y="2311400"/>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0" name="AutoShape 514"/>
          <p:cNvSpPr>
            <a:spLocks noChangeArrowheads="1"/>
          </p:cNvSpPr>
          <p:nvPr/>
        </p:nvSpPr>
        <p:spPr bwMode="auto">
          <a:xfrm>
            <a:off x="3943350" y="3886200"/>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1" name="Line 515"/>
          <p:cNvSpPr>
            <a:spLocks noChangeShapeType="1"/>
          </p:cNvSpPr>
          <p:nvPr/>
        </p:nvSpPr>
        <p:spPr bwMode="auto">
          <a:xfrm flipV="1">
            <a:off x="4019550" y="3606800"/>
            <a:ext cx="0" cy="30480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2" name="AutoShape 516"/>
          <p:cNvSpPr>
            <a:spLocks noChangeArrowheads="1"/>
          </p:cNvSpPr>
          <p:nvPr/>
        </p:nvSpPr>
        <p:spPr bwMode="auto">
          <a:xfrm>
            <a:off x="2516188" y="5181600"/>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3" name="AutoShape 517"/>
          <p:cNvSpPr>
            <a:spLocks noChangeArrowheads="1"/>
          </p:cNvSpPr>
          <p:nvPr/>
        </p:nvSpPr>
        <p:spPr bwMode="auto">
          <a:xfrm>
            <a:off x="5421313" y="5575300"/>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4" name="Line 518"/>
          <p:cNvSpPr>
            <a:spLocks noChangeShapeType="1"/>
          </p:cNvSpPr>
          <p:nvPr/>
        </p:nvSpPr>
        <p:spPr bwMode="auto">
          <a:xfrm flipV="1">
            <a:off x="5497513" y="5295900"/>
            <a:ext cx="0" cy="304800"/>
          </a:xfrm>
          <a:prstGeom prst="line">
            <a:avLst/>
          </a:prstGeom>
          <a:noFill/>
          <a:ln w="254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095" name="AutoShape 519"/>
          <p:cNvSpPr>
            <a:spLocks noChangeArrowheads="1"/>
          </p:cNvSpPr>
          <p:nvPr/>
        </p:nvSpPr>
        <p:spPr bwMode="auto">
          <a:xfrm>
            <a:off x="4953000" y="3732213"/>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6" name="AutoShape 520"/>
          <p:cNvSpPr>
            <a:spLocks noChangeArrowheads="1"/>
          </p:cNvSpPr>
          <p:nvPr/>
        </p:nvSpPr>
        <p:spPr bwMode="auto">
          <a:xfrm flipV="1">
            <a:off x="4781550" y="38608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7" name="AutoShape 521"/>
          <p:cNvSpPr>
            <a:spLocks noChangeArrowheads="1"/>
          </p:cNvSpPr>
          <p:nvPr/>
        </p:nvSpPr>
        <p:spPr bwMode="auto">
          <a:xfrm>
            <a:off x="4427538" y="3835400"/>
            <a:ext cx="169862"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8" name="AutoShape 522"/>
          <p:cNvSpPr>
            <a:spLocks noChangeArrowheads="1"/>
          </p:cNvSpPr>
          <p:nvPr/>
        </p:nvSpPr>
        <p:spPr bwMode="auto">
          <a:xfrm>
            <a:off x="4930775" y="55118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099" name="AutoShape 523"/>
          <p:cNvSpPr>
            <a:spLocks noChangeArrowheads="1"/>
          </p:cNvSpPr>
          <p:nvPr/>
        </p:nvSpPr>
        <p:spPr bwMode="auto">
          <a:xfrm>
            <a:off x="4757738" y="5613400"/>
            <a:ext cx="169862" cy="127000"/>
          </a:xfrm>
          <a:prstGeom prst="triangle">
            <a:avLst>
              <a:gd name="adj" fmla="val 50000"/>
            </a:avLst>
          </a:prstGeom>
          <a:noFill/>
          <a:ln w="38100">
            <a:solidFill>
              <a:schemeClr val="hlink"/>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100" name="AutoShape 524"/>
          <p:cNvSpPr>
            <a:spLocks noChangeArrowheads="1"/>
          </p:cNvSpPr>
          <p:nvPr/>
        </p:nvSpPr>
        <p:spPr bwMode="auto">
          <a:xfrm flipV="1">
            <a:off x="4387850" y="5600700"/>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9" name="Slide Number Placeholder 3"/>
          <p:cNvSpPr>
            <a:spLocks noGrp="1"/>
          </p:cNvSpPr>
          <p:nvPr>
            <p:ph type="sldNum" sz="quarter" idx="12"/>
          </p:nvPr>
        </p:nvSpPr>
        <p:spPr/>
        <p:txBody>
          <a:bodyPr/>
          <a:lstStyle/>
          <a:p>
            <a:fld id="{B74C9739-BC43-CB40-A3F3-AAE85E00D22D}" type="slidenum">
              <a:rPr lang="en-US"/>
              <a:pPr/>
              <a:t>45</a:t>
            </a:fld>
            <a:endParaRPr lang="en-US"/>
          </a:p>
        </p:txBody>
      </p:sp>
      <p:sp>
        <p:nvSpPr>
          <p:cNvPr id="109376" name="Line 83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79" name="Line 635"/>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547" name="Rectangle 3"/>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08548" name="Text Box 4"/>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At Rest Air On</a:t>
            </a:r>
          </a:p>
        </p:txBody>
      </p:sp>
      <p:sp>
        <p:nvSpPr>
          <p:cNvPr id="108549" name="Text Box 5"/>
          <p:cNvSpPr txBox="1">
            <a:spLocks noChangeArrowheads="1"/>
          </p:cNvSpPr>
          <p:nvPr/>
        </p:nvSpPr>
        <p:spPr bwMode="auto">
          <a:xfrm>
            <a:off x="6284913" y="3435350"/>
            <a:ext cx="2819400" cy="25384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FLIP-FLOP (F-F) in a circuit gives a positive signal and maintains it until the action starts. They also eliminate opposing signals in circuits when an actuator extends and then immediately retracts. </a:t>
            </a:r>
          </a:p>
          <a:p>
            <a:pPr>
              <a:spcBef>
                <a:spcPct val="50000"/>
              </a:spcBef>
            </a:pPr>
            <a:r>
              <a:rPr lang="en-US" sz="1400"/>
              <a:t>It replaces and is much more reliable than the ONE SHOT timer circuit shown starting at slide 78.</a:t>
            </a:r>
          </a:p>
        </p:txBody>
      </p:sp>
      <p:grpSp>
        <p:nvGrpSpPr>
          <p:cNvPr id="108816" name="Group 272"/>
          <p:cNvGrpSpPr>
            <a:grpSpLocks/>
          </p:cNvGrpSpPr>
          <p:nvPr/>
        </p:nvGrpSpPr>
        <p:grpSpPr bwMode="auto">
          <a:xfrm>
            <a:off x="685800" y="4500563"/>
            <a:ext cx="84138" cy="177800"/>
            <a:chOff x="0" y="0"/>
            <a:chExt cx="20000" cy="20000"/>
          </a:xfrm>
        </p:grpSpPr>
        <p:sp>
          <p:nvSpPr>
            <p:cNvPr id="108817" name="Arc 27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818" name="Arc 27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8885" name="Line 341"/>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887" name="Line 343"/>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52" name="Line 60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83" name="Rectangle 73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87" name="Rectangle 743"/>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32" name="Group 788"/>
          <p:cNvGrpSpPr>
            <a:grpSpLocks/>
          </p:cNvGrpSpPr>
          <p:nvPr/>
        </p:nvGrpSpPr>
        <p:grpSpPr bwMode="auto">
          <a:xfrm>
            <a:off x="839788" y="1709738"/>
            <a:ext cx="1363662" cy="415925"/>
            <a:chOff x="437" y="1012"/>
            <a:chExt cx="859" cy="262"/>
          </a:xfrm>
        </p:grpSpPr>
        <p:sp>
          <p:nvSpPr>
            <p:cNvPr id="109289" name="Rectangle 74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0" name="Rectangle 74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1" name="Rectangle 74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2" name="Rectangle 74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3" name="Line 74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4" name="AutoShape 75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296" name="Rectangle 75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97" name="Rectangle 75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98" name="Group 754"/>
          <p:cNvGrpSpPr>
            <a:grpSpLocks/>
          </p:cNvGrpSpPr>
          <p:nvPr/>
        </p:nvGrpSpPr>
        <p:grpSpPr bwMode="auto">
          <a:xfrm rot="5400000" flipH="1">
            <a:off x="1997869" y="1439069"/>
            <a:ext cx="77788" cy="57150"/>
            <a:chOff x="2834" y="1154"/>
            <a:chExt cx="49" cy="36"/>
          </a:xfrm>
        </p:grpSpPr>
        <p:sp>
          <p:nvSpPr>
            <p:cNvPr id="109299" name="Line 75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0" name="Line 75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01" name="Line 75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2" name="Line 75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3" name="Line 75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4" name="Line 76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5" name="Line 76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06" name="Group 762"/>
          <p:cNvGrpSpPr>
            <a:grpSpLocks/>
          </p:cNvGrpSpPr>
          <p:nvPr/>
        </p:nvGrpSpPr>
        <p:grpSpPr bwMode="auto">
          <a:xfrm rot="5400000" flipH="1">
            <a:off x="2020888" y="1636712"/>
            <a:ext cx="158750" cy="111125"/>
            <a:chOff x="2619" y="1091"/>
            <a:chExt cx="100" cy="70"/>
          </a:xfrm>
        </p:grpSpPr>
        <p:sp>
          <p:nvSpPr>
            <p:cNvPr id="109307" name="Oval 76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8" name="Line 76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09" name="Line 76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310" name="Group 766"/>
          <p:cNvGrpSpPr>
            <a:grpSpLocks/>
          </p:cNvGrpSpPr>
          <p:nvPr/>
        </p:nvGrpSpPr>
        <p:grpSpPr bwMode="auto">
          <a:xfrm rot="5400000" flipH="1">
            <a:off x="1997869" y="1326357"/>
            <a:ext cx="77787" cy="57150"/>
            <a:chOff x="2834" y="1154"/>
            <a:chExt cx="49" cy="36"/>
          </a:xfrm>
        </p:grpSpPr>
        <p:sp>
          <p:nvSpPr>
            <p:cNvPr id="109311" name="Line 76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12" name="Line 76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313" name="Group 769"/>
          <p:cNvGrpSpPr>
            <a:grpSpLocks/>
          </p:cNvGrpSpPr>
          <p:nvPr/>
        </p:nvGrpSpPr>
        <p:grpSpPr bwMode="auto">
          <a:xfrm rot="-5400000">
            <a:off x="2771775" y="1393826"/>
            <a:ext cx="681037" cy="188912"/>
            <a:chOff x="2621" y="712"/>
            <a:chExt cx="429" cy="119"/>
          </a:xfrm>
        </p:grpSpPr>
        <p:sp>
          <p:nvSpPr>
            <p:cNvPr id="109314" name="Rectangle 770"/>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15" name="Rectangle 771"/>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16" name="Group 772"/>
            <p:cNvGrpSpPr>
              <a:grpSpLocks/>
            </p:cNvGrpSpPr>
            <p:nvPr/>
          </p:nvGrpSpPr>
          <p:grpSpPr bwMode="auto">
            <a:xfrm>
              <a:off x="2788" y="795"/>
              <a:ext cx="49" cy="36"/>
              <a:chOff x="2834" y="1154"/>
              <a:chExt cx="49" cy="36"/>
            </a:xfrm>
          </p:grpSpPr>
          <p:sp>
            <p:nvSpPr>
              <p:cNvPr id="109317" name="Line 7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18" name="Line 7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19" name="Line 775"/>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0" name="Line 776"/>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1" name="Line 777"/>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2" name="Line 778"/>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3" name="Line 779"/>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24" name="Group 780"/>
            <p:cNvGrpSpPr>
              <a:grpSpLocks/>
            </p:cNvGrpSpPr>
            <p:nvPr/>
          </p:nvGrpSpPr>
          <p:grpSpPr bwMode="auto">
            <a:xfrm>
              <a:off x="2621" y="738"/>
              <a:ext cx="100" cy="70"/>
              <a:chOff x="2619" y="1091"/>
              <a:chExt cx="100" cy="70"/>
            </a:xfrm>
          </p:grpSpPr>
          <p:sp>
            <p:nvSpPr>
              <p:cNvPr id="109325" name="Oval 7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6" name="Line 7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27" name="Line 7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328" name="Group 784"/>
            <p:cNvGrpSpPr>
              <a:grpSpLocks/>
            </p:cNvGrpSpPr>
            <p:nvPr/>
          </p:nvGrpSpPr>
          <p:grpSpPr bwMode="auto">
            <a:xfrm>
              <a:off x="2859" y="795"/>
              <a:ext cx="49" cy="36"/>
              <a:chOff x="2834" y="1154"/>
              <a:chExt cx="49" cy="36"/>
            </a:xfrm>
          </p:grpSpPr>
          <p:sp>
            <p:nvSpPr>
              <p:cNvPr id="109329" name="Line 7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0" name="Line 7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9333" name="Line 789"/>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4" name="Line 790"/>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5" name="Line 791"/>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6" name="Rectangle 792"/>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42" name="Rectangle 798"/>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43" name="Line 799"/>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44" name="Line 800"/>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45" name="Group 801"/>
          <p:cNvGrpSpPr>
            <a:grpSpLocks/>
          </p:cNvGrpSpPr>
          <p:nvPr/>
        </p:nvGrpSpPr>
        <p:grpSpPr bwMode="auto">
          <a:xfrm>
            <a:off x="1027113" y="2952750"/>
            <a:ext cx="74612" cy="69850"/>
            <a:chOff x="1875" y="2013"/>
            <a:chExt cx="47" cy="44"/>
          </a:xfrm>
        </p:grpSpPr>
        <p:sp>
          <p:nvSpPr>
            <p:cNvPr id="109346" name="Line 802"/>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47" name="Line 803"/>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48" name="Rectangle 804"/>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49" name="Group 805"/>
          <p:cNvGrpSpPr>
            <a:grpSpLocks/>
          </p:cNvGrpSpPr>
          <p:nvPr/>
        </p:nvGrpSpPr>
        <p:grpSpPr bwMode="auto">
          <a:xfrm>
            <a:off x="1441450" y="3022600"/>
            <a:ext cx="141288" cy="360363"/>
            <a:chOff x="1852" y="2057"/>
            <a:chExt cx="89" cy="227"/>
          </a:xfrm>
        </p:grpSpPr>
        <p:grpSp>
          <p:nvGrpSpPr>
            <p:cNvPr id="109350" name="Group 806"/>
            <p:cNvGrpSpPr>
              <a:grpSpLocks/>
            </p:cNvGrpSpPr>
            <p:nvPr/>
          </p:nvGrpSpPr>
          <p:grpSpPr bwMode="auto">
            <a:xfrm>
              <a:off x="1878" y="2259"/>
              <a:ext cx="35" cy="25"/>
              <a:chOff x="0" y="0"/>
              <a:chExt cx="20000" cy="19734"/>
            </a:xfrm>
          </p:grpSpPr>
          <p:sp>
            <p:nvSpPr>
              <p:cNvPr id="109351" name="Line 807"/>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2" name="Line 808"/>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3" name="Line 809"/>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54" name="Rectangle 810"/>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5" name="Line 811"/>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6" name="Line 812"/>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7" name="Line 813"/>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8" name="Line 814"/>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59" name="Line 815"/>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360" name="Group 816"/>
          <p:cNvGrpSpPr>
            <a:grpSpLocks/>
          </p:cNvGrpSpPr>
          <p:nvPr/>
        </p:nvGrpSpPr>
        <p:grpSpPr bwMode="auto">
          <a:xfrm>
            <a:off x="1733550" y="3022600"/>
            <a:ext cx="142875" cy="349250"/>
            <a:chOff x="2036" y="2057"/>
            <a:chExt cx="90" cy="220"/>
          </a:xfrm>
        </p:grpSpPr>
        <p:grpSp>
          <p:nvGrpSpPr>
            <p:cNvPr id="109361" name="Group 817"/>
            <p:cNvGrpSpPr>
              <a:grpSpLocks/>
            </p:cNvGrpSpPr>
            <p:nvPr/>
          </p:nvGrpSpPr>
          <p:grpSpPr bwMode="auto">
            <a:xfrm>
              <a:off x="2062" y="2252"/>
              <a:ext cx="35" cy="25"/>
              <a:chOff x="0" y="0"/>
              <a:chExt cx="20000" cy="20208"/>
            </a:xfrm>
          </p:grpSpPr>
          <p:sp>
            <p:nvSpPr>
              <p:cNvPr id="109362" name="Line 818"/>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3" name="Line 819"/>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4" name="Line 820"/>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65" name="Rectangle 821"/>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6" name="Line 822"/>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7" name="Line 823"/>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8" name="Line 824"/>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69" name="Line 825"/>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70" name="Line 826"/>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71" name="AutoShape 827"/>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372" name="Rectangle 828"/>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73" name="AutoShape 829"/>
          <p:cNvSpPr>
            <a:spLocks noChangeArrowheads="1"/>
          </p:cNvSpPr>
          <p:nvPr/>
        </p:nvSpPr>
        <p:spPr bwMode="auto">
          <a:xfrm rot="16200000" flipH="1">
            <a:off x="1912144" y="28551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374" name="Line 830"/>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75" name="Line 831"/>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52" name="Line 408"/>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56" name="Line 412"/>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57" name="Line 413"/>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58" name="Line 414"/>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59" name="Line 415"/>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0" name="Line 416"/>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1" name="Rectangle 417"/>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2" name="Oval 418"/>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3" name="Line 419"/>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4" name="Line 420"/>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5" name="Line 421"/>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6" name="Line 422"/>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7" name="Line 423"/>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8" name="Line 424"/>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69" name="Line 425"/>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0" name="Line 426"/>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1" name="Line 427"/>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2" name="Line 428"/>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3" name="Line 429"/>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4" name="Line 430"/>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5" name="Line 431"/>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6" name="Line 432"/>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7" name="Line 433"/>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8" name="Line 434"/>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79" name="Oval 435"/>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11" name="Oval 567"/>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18" name="Line 574"/>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03" name="Line 559"/>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04" name="Line 560"/>
          <p:cNvSpPr>
            <a:spLocks noChangeShapeType="1"/>
          </p:cNvSpPr>
          <p:nvPr/>
        </p:nvSpPr>
        <p:spPr bwMode="auto">
          <a:xfrm>
            <a:off x="4178300" y="768350"/>
            <a:ext cx="925513"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06" name="Line 562"/>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27" name="Line 58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13" name="Line 669"/>
          <p:cNvSpPr>
            <a:spLocks noChangeShapeType="1"/>
          </p:cNvSpPr>
          <p:nvPr/>
        </p:nvSpPr>
        <p:spPr bwMode="auto">
          <a:xfrm flipH="1" flipV="1">
            <a:off x="419576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14" name="Rectangle 470"/>
          <p:cNvSpPr>
            <a:spLocks noChangeArrowheads="1"/>
          </p:cNvSpPr>
          <p:nvPr/>
        </p:nvSpPr>
        <p:spPr bwMode="auto">
          <a:xfrm>
            <a:off x="35782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38" name="Group 694"/>
          <p:cNvGrpSpPr>
            <a:grpSpLocks/>
          </p:cNvGrpSpPr>
          <p:nvPr/>
        </p:nvGrpSpPr>
        <p:grpSpPr bwMode="auto">
          <a:xfrm>
            <a:off x="3606800" y="2178050"/>
            <a:ext cx="74613" cy="69850"/>
            <a:chOff x="1781" y="2013"/>
            <a:chExt cx="47" cy="44"/>
          </a:xfrm>
        </p:grpSpPr>
        <p:sp>
          <p:nvSpPr>
            <p:cNvPr id="109017" name="Line 47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18" name="Line 47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019" name="Rectangle 47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20" name="Line 476"/>
          <p:cNvSpPr>
            <a:spLocks noChangeShapeType="1"/>
          </p:cNvSpPr>
          <p:nvPr/>
        </p:nvSpPr>
        <p:spPr bwMode="auto">
          <a:xfrm flipH="1" flipV="1">
            <a:off x="37242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21" name="Line 477"/>
          <p:cNvSpPr>
            <a:spLocks noChangeShapeType="1"/>
          </p:cNvSpPr>
          <p:nvPr/>
        </p:nvSpPr>
        <p:spPr bwMode="auto">
          <a:xfrm>
            <a:off x="38735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39" name="Group 695"/>
          <p:cNvGrpSpPr>
            <a:grpSpLocks/>
          </p:cNvGrpSpPr>
          <p:nvPr/>
        </p:nvGrpSpPr>
        <p:grpSpPr bwMode="auto">
          <a:xfrm>
            <a:off x="4343400" y="2178050"/>
            <a:ext cx="74613" cy="69850"/>
            <a:chOff x="1875" y="2013"/>
            <a:chExt cx="47" cy="44"/>
          </a:xfrm>
        </p:grpSpPr>
        <p:sp>
          <p:nvSpPr>
            <p:cNvPr id="109022" name="Line 478"/>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23" name="Line 479"/>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025" name="Rectangle 481"/>
          <p:cNvSpPr>
            <a:spLocks noChangeArrowheads="1"/>
          </p:cNvSpPr>
          <p:nvPr/>
        </p:nvSpPr>
        <p:spPr bwMode="auto">
          <a:xfrm>
            <a:off x="3430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35" name="Group 691"/>
          <p:cNvGrpSpPr>
            <a:grpSpLocks/>
          </p:cNvGrpSpPr>
          <p:nvPr/>
        </p:nvGrpSpPr>
        <p:grpSpPr bwMode="auto">
          <a:xfrm>
            <a:off x="4027488" y="2247900"/>
            <a:ext cx="141287" cy="360363"/>
            <a:chOff x="1852" y="2057"/>
            <a:chExt cx="89" cy="227"/>
          </a:xfrm>
        </p:grpSpPr>
        <p:grpSp>
          <p:nvGrpSpPr>
            <p:cNvPr id="109182" name="Group 638"/>
            <p:cNvGrpSpPr>
              <a:grpSpLocks/>
            </p:cNvGrpSpPr>
            <p:nvPr/>
          </p:nvGrpSpPr>
          <p:grpSpPr bwMode="auto">
            <a:xfrm>
              <a:off x="1878" y="2259"/>
              <a:ext cx="35" cy="25"/>
              <a:chOff x="0" y="0"/>
              <a:chExt cx="20000" cy="19734"/>
            </a:xfrm>
          </p:grpSpPr>
          <p:sp>
            <p:nvSpPr>
              <p:cNvPr id="109183" name="Line 639"/>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84" name="Line 640"/>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85" name="Line 641"/>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186" name="Rectangle 642"/>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87" name="Line 643"/>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88" name="Line 644"/>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89" name="Line 645"/>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0" name="Line 646"/>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1" name="Line 647"/>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236" name="Group 692"/>
          <p:cNvGrpSpPr>
            <a:grpSpLocks/>
          </p:cNvGrpSpPr>
          <p:nvPr/>
        </p:nvGrpSpPr>
        <p:grpSpPr bwMode="auto">
          <a:xfrm>
            <a:off x="4319588" y="2247900"/>
            <a:ext cx="142875" cy="349250"/>
            <a:chOff x="2036" y="2057"/>
            <a:chExt cx="90" cy="220"/>
          </a:xfrm>
        </p:grpSpPr>
        <p:grpSp>
          <p:nvGrpSpPr>
            <p:cNvPr id="109193" name="Group 649"/>
            <p:cNvGrpSpPr>
              <a:grpSpLocks/>
            </p:cNvGrpSpPr>
            <p:nvPr/>
          </p:nvGrpSpPr>
          <p:grpSpPr bwMode="auto">
            <a:xfrm>
              <a:off x="2062" y="2252"/>
              <a:ext cx="35" cy="25"/>
              <a:chOff x="0" y="0"/>
              <a:chExt cx="20000" cy="20208"/>
            </a:xfrm>
          </p:grpSpPr>
          <p:sp>
            <p:nvSpPr>
              <p:cNvPr id="109194" name="Line 650"/>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5" name="Line 651"/>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6" name="Line 652"/>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197" name="Rectangle 653"/>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8" name="Line 654"/>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199" name="Line 655"/>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00" name="Line 656"/>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01" name="Line 657"/>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02" name="Line 658"/>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8985" name="Rectangle 441"/>
          <p:cNvSpPr>
            <a:spLocks noChangeArrowheads="1"/>
          </p:cNvSpPr>
          <p:nvPr/>
        </p:nvSpPr>
        <p:spPr bwMode="auto">
          <a:xfrm flipV="1">
            <a:off x="5105400" y="723900"/>
            <a:ext cx="455613"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84" name="Rectangle 440"/>
          <p:cNvSpPr>
            <a:spLocks noChangeArrowheads="1"/>
          </p:cNvSpPr>
          <p:nvPr/>
        </p:nvSpPr>
        <p:spPr bwMode="auto">
          <a:xfrm flipV="1">
            <a:off x="5105400" y="865188"/>
            <a:ext cx="455613" cy="588962"/>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31" name="Group 687"/>
          <p:cNvGrpSpPr>
            <a:grpSpLocks/>
          </p:cNvGrpSpPr>
          <p:nvPr/>
        </p:nvGrpSpPr>
        <p:grpSpPr bwMode="auto">
          <a:xfrm flipV="1">
            <a:off x="5119688" y="728663"/>
            <a:ext cx="415925" cy="936625"/>
            <a:chOff x="2440" y="1064"/>
            <a:chExt cx="262" cy="590"/>
          </a:xfrm>
        </p:grpSpPr>
        <p:sp>
          <p:nvSpPr>
            <p:cNvPr id="108988" name="Rectangle 4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89" name="Rectangle 4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90" name="Rectangle 4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87" name="Rectangle 443"/>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8991" name="Line 447"/>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30" name="AutoShape 68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232" name="AutoShape 688"/>
          <p:cNvSpPr>
            <a:spLocks noChangeArrowheads="1"/>
          </p:cNvSpPr>
          <p:nvPr/>
        </p:nvSpPr>
        <p:spPr bwMode="auto">
          <a:xfrm rot="5400000">
            <a:off x="3453607" y="20804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233" name="Rectangle 689"/>
          <p:cNvSpPr>
            <a:spLocks noChangeArrowheads="1"/>
          </p:cNvSpPr>
          <p:nvPr/>
        </p:nvSpPr>
        <p:spPr bwMode="auto">
          <a:xfrm flipH="1">
            <a:off x="44799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34" name="AutoShape 690"/>
          <p:cNvSpPr>
            <a:spLocks noChangeArrowheads="1"/>
          </p:cNvSpPr>
          <p:nvPr/>
        </p:nvSpPr>
        <p:spPr bwMode="auto">
          <a:xfrm rot="16200000" flipH="1">
            <a:off x="4502944"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264" name="Group 720"/>
          <p:cNvGrpSpPr>
            <a:grpSpLocks/>
          </p:cNvGrpSpPr>
          <p:nvPr/>
        </p:nvGrpSpPr>
        <p:grpSpPr bwMode="auto">
          <a:xfrm>
            <a:off x="5400675" y="1995488"/>
            <a:ext cx="681038" cy="188912"/>
            <a:chOff x="2621" y="712"/>
            <a:chExt cx="429" cy="119"/>
          </a:xfrm>
        </p:grpSpPr>
        <p:sp>
          <p:nvSpPr>
            <p:cNvPr id="109246" name="Rectangle 70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47" name="Rectangle 70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48" name="Group 704"/>
            <p:cNvGrpSpPr>
              <a:grpSpLocks/>
            </p:cNvGrpSpPr>
            <p:nvPr/>
          </p:nvGrpSpPr>
          <p:grpSpPr bwMode="auto">
            <a:xfrm>
              <a:off x="2788" y="795"/>
              <a:ext cx="49" cy="36"/>
              <a:chOff x="2834" y="1154"/>
              <a:chExt cx="49" cy="36"/>
            </a:xfrm>
          </p:grpSpPr>
          <p:sp>
            <p:nvSpPr>
              <p:cNvPr id="109249" name="Line 70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0" name="Line 70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251" name="Line 70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2" name="Line 70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3" name="Line 70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4" name="Line 71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5" name="Line 71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256" name="Group 712"/>
            <p:cNvGrpSpPr>
              <a:grpSpLocks/>
            </p:cNvGrpSpPr>
            <p:nvPr/>
          </p:nvGrpSpPr>
          <p:grpSpPr bwMode="auto">
            <a:xfrm>
              <a:off x="2621" y="738"/>
              <a:ext cx="100" cy="70"/>
              <a:chOff x="2619" y="1091"/>
              <a:chExt cx="100" cy="70"/>
            </a:xfrm>
          </p:grpSpPr>
          <p:sp>
            <p:nvSpPr>
              <p:cNvPr id="109257" name="Oval 71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8" name="Line 71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59" name="Line 71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260" name="Group 716"/>
            <p:cNvGrpSpPr>
              <a:grpSpLocks/>
            </p:cNvGrpSpPr>
            <p:nvPr/>
          </p:nvGrpSpPr>
          <p:grpSpPr bwMode="auto">
            <a:xfrm>
              <a:off x="2859" y="795"/>
              <a:ext cx="49" cy="36"/>
              <a:chOff x="2834" y="1154"/>
              <a:chExt cx="49" cy="36"/>
            </a:xfrm>
          </p:grpSpPr>
          <p:sp>
            <p:nvSpPr>
              <p:cNvPr id="109261" name="Line 71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262" name="Line 71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9125" name="Line 581"/>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402" name="Group 858"/>
          <p:cNvGrpSpPr>
            <a:grpSpLocks/>
          </p:cNvGrpSpPr>
          <p:nvPr/>
        </p:nvGrpSpPr>
        <p:grpSpPr bwMode="auto">
          <a:xfrm rot="5400000" flipH="1">
            <a:off x="3288506" y="5074445"/>
            <a:ext cx="288925" cy="1058862"/>
            <a:chOff x="414" y="2846"/>
            <a:chExt cx="182" cy="667"/>
          </a:xfrm>
        </p:grpSpPr>
        <p:grpSp>
          <p:nvGrpSpPr>
            <p:cNvPr id="109397" name="Group 853"/>
            <p:cNvGrpSpPr>
              <a:grpSpLocks/>
            </p:cNvGrpSpPr>
            <p:nvPr/>
          </p:nvGrpSpPr>
          <p:grpSpPr bwMode="auto">
            <a:xfrm>
              <a:off x="417" y="3213"/>
              <a:ext cx="41" cy="54"/>
              <a:chOff x="419" y="3223"/>
              <a:chExt cx="41" cy="54"/>
            </a:xfrm>
          </p:grpSpPr>
          <p:sp>
            <p:nvSpPr>
              <p:cNvPr id="109382" name="Line 83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83" name="Line 83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378" name="Line 834"/>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79" name="Line 835"/>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80" name="Line 836"/>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81" name="Rectangle 837"/>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84" name="Rectangle 840"/>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89" name="Line 845"/>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0" name="Line 846"/>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1" name="Rectangle 847"/>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2" name="Arc 848"/>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3" name="Arc 849"/>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4" name="Line 850"/>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95" name="Line 851"/>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98" name="Group 854"/>
            <p:cNvGrpSpPr>
              <a:grpSpLocks/>
            </p:cNvGrpSpPr>
            <p:nvPr/>
          </p:nvGrpSpPr>
          <p:grpSpPr bwMode="auto">
            <a:xfrm>
              <a:off x="416" y="3126"/>
              <a:ext cx="41" cy="54"/>
              <a:chOff x="419" y="3223"/>
              <a:chExt cx="41" cy="54"/>
            </a:xfrm>
          </p:grpSpPr>
          <p:sp>
            <p:nvSpPr>
              <p:cNvPr id="109399" name="Line 85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00" name="Line 85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grpSp>
        <p:nvGrpSpPr>
          <p:cNvPr id="109403" name="Group 859"/>
          <p:cNvGrpSpPr>
            <a:grpSpLocks/>
          </p:cNvGrpSpPr>
          <p:nvPr/>
        </p:nvGrpSpPr>
        <p:grpSpPr bwMode="auto">
          <a:xfrm rot="-5400000">
            <a:off x="1418431" y="5063332"/>
            <a:ext cx="288925" cy="1058862"/>
            <a:chOff x="414" y="2846"/>
            <a:chExt cx="182" cy="667"/>
          </a:xfrm>
        </p:grpSpPr>
        <p:grpSp>
          <p:nvGrpSpPr>
            <p:cNvPr id="109404" name="Group 860"/>
            <p:cNvGrpSpPr>
              <a:grpSpLocks/>
            </p:cNvGrpSpPr>
            <p:nvPr/>
          </p:nvGrpSpPr>
          <p:grpSpPr bwMode="auto">
            <a:xfrm>
              <a:off x="417" y="3213"/>
              <a:ext cx="41" cy="54"/>
              <a:chOff x="419" y="3223"/>
              <a:chExt cx="41" cy="54"/>
            </a:xfrm>
          </p:grpSpPr>
          <p:sp>
            <p:nvSpPr>
              <p:cNvPr id="109405" name="Line 86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06" name="Line 86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407" name="Line 863"/>
            <p:cNvSpPr>
              <a:spLocks noChangeShapeType="1"/>
            </p:cNvSpPr>
            <p:nvPr/>
          </p:nvSpPr>
          <p:spPr bwMode="auto">
            <a:xfrm flipH="1">
              <a:off x="463" y="3387"/>
              <a:ext cx="70" cy="4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08" name="Line 864"/>
            <p:cNvSpPr>
              <a:spLocks noChangeShapeType="1"/>
            </p:cNvSpPr>
            <p:nvPr/>
          </p:nvSpPr>
          <p:spPr bwMode="auto">
            <a:xfrm flipH="1">
              <a:off x="468" y="347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09" name="Line 865"/>
            <p:cNvSpPr>
              <a:spLocks noChangeShapeType="1"/>
            </p:cNvSpPr>
            <p:nvPr/>
          </p:nvSpPr>
          <p:spPr bwMode="auto">
            <a:xfrm flipH="1" flipV="1">
              <a:off x="468" y="3431"/>
              <a:ext cx="69" cy="4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0" name="Rectangle 866"/>
            <p:cNvSpPr>
              <a:spLocks noChangeArrowheads="1"/>
            </p:cNvSpPr>
            <p:nvPr/>
          </p:nvSpPr>
          <p:spPr bwMode="auto">
            <a:xfrm>
              <a:off x="414" y="3197"/>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1" name="Rectangle 867"/>
            <p:cNvSpPr>
              <a:spLocks noChangeArrowheads="1"/>
            </p:cNvSpPr>
            <p:nvPr/>
          </p:nvSpPr>
          <p:spPr bwMode="auto">
            <a:xfrm>
              <a:off x="414" y="3009"/>
              <a:ext cx="182" cy="188"/>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2" name="Line 868"/>
            <p:cNvSpPr>
              <a:spLocks noChangeShapeType="1"/>
            </p:cNvSpPr>
            <p:nvPr/>
          </p:nvSpPr>
          <p:spPr bwMode="auto">
            <a:xfrm>
              <a:off x="419" y="3045"/>
              <a:ext cx="175" cy="69"/>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3" name="Line 869"/>
            <p:cNvSpPr>
              <a:spLocks noChangeShapeType="1"/>
            </p:cNvSpPr>
            <p:nvPr/>
          </p:nvSpPr>
          <p:spPr bwMode="auto">
            <a:xfrm flipV="1">
              <a:off x="414" y="3280"/>
              <a:ext cx="180" cy="67"/>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4" name="Rectangle 870"/>
            <p:cNvSpPr>
              <a:spLocks noChangeArrowheads="1"/>
            </p:cNvSpPr>
            <p:nvPr/>
          </p:nvSpPr>
          <p:spPr bwMode="auto">
            <a:xfrm>
              <a:off x="451" y="2924"/>
              <a:ext cx="105" cy="8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5" name="Arc 871"/>
            <p:cNvSpPr>
              <a:spLocks/>
            </p:cNvSpPr>
            <p:nvPr/>
          </p:nvSpPr>
          <p:spPr bwMode="auto">
            <a:xfrm flipH="1">
              <a:off x="417" y="2846"/>
              <a:ext cx="89"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6" name="Arc 872"/>
            <p:cNvSpPr>
              <a:spLocks/>
            </p:cNvSpPr>
            <p:nvPr/>
          </p:nvSpPr>
          <p:spPr bwMode="auto">
            <a:xfrm>
              <a:off x="505" y="2846"/>
              <a:ext cx="86" cy="8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7" name="Line 873"/>
            <p:cNvSpPr>
              <a:spLocks noChangeShapeType="1"/>
            </p:cNvSpPr>
            <p:nvPr/>
          </p:nvSpPr>
          <p:spPr bwMode="auto">
            <a:xfrm>
              <a:off x="417"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18" name="Line 874"/>
            <p:cNvSpPr>
              <a:spLocks noChangeShapeType="1"/>
            </p:cNvSpPr>
            <p:nvPr/>
          </p:nvSpPr>
          <p:spPr bwMode="auto">
            <a:xfrm>
              <a:off x="556" y="2924"/>
              <a:ext cx="35"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419" name="Group 875"/>
            <p:cNvGrpSpPr>
              <a:grpSpLocks/>
            </p:cNvGrpSpPr>
            <p:nvPr/>
          </p:nvGrpSpPr>
          <p:grpSpPr bwMode="auto">
            <a:xfrm>
              <a:off x="416" y="3126"/>
              <a:ext cx="41" cy="54"/>
              <a:chOff x="419" y="3223"/>
              <a:chExt cx="41" cy="54"/>
            </a:xfrm>
          </p:grpSpPr>
          <p:sp>
            <p:nvSpPr>
              <p:cNvPr id="109420" name="Line 87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1" name="Line 87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09422" name="Line 878"/>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3" name="Line 879"/>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4" name="Oval 880"/>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6" name="Rectangle 882"/>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7" name="Line 883"/>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8" name="Line 884"/>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29" name="Line 885"/>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30" name="Line 886"/>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31" name="Line 887"/>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432" name="Group 888"/>
          <p:cNvGrpSpPr>
            <a:grpSpLocks/>
          </p:cNvGrpSpPr>
          <p:nvPr/>
        </p:nvGrpSpPr>
        <p:grpSpPr bwMode="auto">
          <a:xfrm>
            <a:off x="1281113" y="3984625"/>
            <a:ext cx="358775" cy="228600"/>
            <a:chOff x="4752" y="816"/>
            <a:chExt cx="226" cy="144"/>
          </a:xfrm>
        </p:grpSpPr>
        <p:grpSp>
          <p:nvGrpSpPr>
            <p:cNvPr id="109433" name="Group 889"/>
            <p:cNvGrpSpPr>
              <a:grpSpLocks/>
            </p:cNvGrpSpPr>
            <p:nvPr/>
          </p:nvGrpSpPr>
          <p:grpSpPr bwMode="auto">
            <a:xfrm>
              <a:off x="4752" y="816"/>
              <a:ext cx="68" cy="144"/>
              <a:chOff x="4752" y="816"/>
              <a:chExt cx="68" cy="144"/>
            </a:xfrm>
          </p:grpSpPr>
          <p:sp>
            <p:nvSpPr>
              <p:cNvPr id="109434" name="Line 89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435" name="Line 89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436" name="Line 89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437" name="Line 893"/>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9438" name="Group 894"/>
            <p:cNvGrpSpPr>
              <a:grpSpLocks/>
            </p:cNvGrpSpPr>
            <p:nvPr/>
          </p:nvGrpSpPr>
          <p:grpSpPr bwMode="auto">
            <a:xfrm>
              <a:off x="4910" y="816"/>
              <a:ext cx="68" cy="144"/>
              <a:chOff x="4752" y="816"/>
              <a:chExt cx="68" cy="144"/>
            </a:xfrm>
          </p:grpSpPr>
          <p:sp>
            <p:nvSpPr>
              <p:cNvPr id="109439" name="Line 89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440" name="Line 89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441" name="Line 89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09443" name="Rectangle 899"/>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44" name="AutoShape 900"/>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45" name="AutoShape 901"/>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46" name="AutoShape 902"/>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47" name="AutoShape 903"/>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48" name="Rectangle 904"/>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49" name="Rectangle 905"/>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50" name="Rectangle 906"/>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51" name="Rectangle 907"/>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52" name="Rectangle 908"/>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53" name="Rectangle 909"/>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54" name="Rectangle 910"/>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55" name="Rectangle 911"/>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56" name="Rectangle 912"/>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57" name="AutoShape 913"/>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58" name="AutoShape 914"/>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459" name="Group 915"/>
          <p:cNvGrpSpPr>
            <a:grpSpLocks/>
          </p:cNvGrpSpPr>
          <p:nvPr/>
        </p:nvGrpSpPr>
        <p:grpSpPr bwMode="auto">
          <a:xfrm>
            <a:off x="5156200" y="3605213"/>
            <a:ext cx="53975" cy="412750"/>
            <a:chOff x="2822" y="1088"/>
            <a:chExt cx="48" cy="368"/>
          </a:xfrm>
        </p:grpSpPr>
        <p:sp>
          <p:nvSpPr>
            <p:cNvPr id="109460" name="Oval 916"/>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61" name="Oval 917"/>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62" name="Rectangle 918"/>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463" name="AutoShape 919"/>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464" name="Group 920"/>
          <p:cNvGrpSpPr>
            <a:grpSpLocks/>
          </p:cNvGrpSpPr>
          <p:nvPr/>
        </p:nvGrpSpPr>
        <p:grpSpPr bwMode="auto">
          <a:xfrm>
            <a:off x="4584700" y="3608388"/>
            <a:ext cx="53975" cy="411162"/>
            <a:chOff x="2822" y="1088"/>
            <a:chExt cx="48" cy="368"/>
          </a:xfrm>
        </p:grpSpPr>
        <p:sp>
          <p:nvSpPr>
            <p:cNvPr id="109465" name="Oval 921"/>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66" name="Oval 922"/>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67" name="Rectangle 923"/>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468" name="AutoShape 924"/>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69" name="Rectangle 925"/>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470" name="Group 926"/>
          <p:cNvGrpSpPr>
            <a:grpSpLocks/>
          </p:cNvGrpSpPr>
          <p:nvPr/>
        </p:nvGrpSpPr>
        <p:grpSpPr bwMode="auto">
          <a:xfrm>
            <a:off x="5364163" y="3729038"/>
            <a:ext cx="309562" cy="165100"/>
            <a:chOff x="3372" y="1196"/>
            <a:chExt cx="276" cy="148"/>
          </a:xfrm>
        </p:grpSpPr>
        <p:sp>
          <p:nvSpPr>
            <p:cNvPr id="109471" name="Rectangle 927"/>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72" name="Rectangle 928"/>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473" name="Rectangle 929"/>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474" name="Group 930"/>
          <p:cNvGrpSpPr>
            <a:grpSpLocks/>
          </p:cNvGrpSpPr>
          <p:nvPr/>
        </p:nvGrpSpPr>
        <p:grpSpPr bwMode="auto">
          <a:xfrm>
            <a:off x="4230688" y="3729038"/>
            <a:ext cx="311150" cy="165100"/>
            <a:chOff x="2496" y="1196"/>
            <a:chExt cx="230" cy="148"/>
          </a:xfrm>
        </p:grpSpPr>
        <p:sp>
          <p:nvSpPr>
            <p:cNvPr id="109475" name="Rectangle 931"/>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476" name="Rectangle 932"/>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9503" name="Line 959"/>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04" name="Line 960"/>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06" name="Line 962"/>
          <p:cNvSpPr>
            <a:spLocks noChangeShapeType="1"/>
          </p:cNvSpPr>
          <p:nvPr/>
        </p:nvSpPr>
        <p:spPr bwMode="auto">
          <a:xfrm>
            <a:off x="4795838"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07" name="Text Box 963"/>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09508" name="Text Box 964"/>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09509" name="Line 965"/>
          <p:cNvSpPr>
            <a:spLocks noChangeShapeType="1"/>
          </p:cNvSpPr>
          <p:nvPr/>
        </p:nvSpPr>
        <p:spPr bwMode="auto">
          <a:xfrm flipH="1">
            <a:off x="4649788"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0" name="Line 966"/>
          <p:cNvSpPr>
            <a:spLocks noChangeShapeType="1"/>
          </p:cNvSpPr>
          <p:nvPr/>
        </p:nvSpPr>
        <p:spPr bwMode="auto">
          <a:xfrm flipH="1">
            <a:off x="2955925" y="2117725"/>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1" name="Line 967"/>
          <p:cNvSpPr>
            <a:spLocks noChangeShapeType="1"/>
          </p:cNvSpPr>
          <p:nvPr/>
        </p:nvSpPr>
        <p:spPr bwMode="auto">
          <a:xfrm>
            <a:off x="2027238" y="2884488"/>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2" name="Line 968"/>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5" name="Line 971"/>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6" name="Line 972"/>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7" name="Line 973"/>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18" name="Line 974"/>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531" name="Group 987"/>
          <p:cNvGrpSpPr>
            <a:grpSpLocks/>
          </p:cNvGrpSpPr>
          <p:nvPr/>
        </p:nvGrpSpPr>
        <p:grpSpPr bwMode="auto">
          <a:xfrm rot="-5400000">
            <a:off x="1169194" y="4568032"/>
            <a:ext cx="403225" cy="706437"/>
            <a:chOff x="640" y="2946"/>
            <a:chExt cx="254" cy="445"/>
          </a:xfrm>
        </p:grpSpPr>
        <p:sp>
          <p:nvSpPr>
            <p:cNvPr id="109520" name="Line 976"/>
            <p:cNvSpPr>
              <a:spLocks noChangeShapeType="1"/>
            </p:cNvSpPr>
            <p:nvPr/>
          </p:nvSpPr>
          <p:spPr bwMode="auto">
            <a:xfrm rot="16200000" flipV="1">
              <a:off x="625" y="3323"/>
              <a:ext cx="136"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1" name="Line 977"/>
            <p:cNvSpPr>
              <a:spLocks noChangeShapeType="1"/>
            </p:cNvSpPr>
            <p:nvPr/>
          </p:nvSpPr>
          <p:spPr bwMode="auto">
            <a:xfrm rot="-5400000">
              <a:off x="615" y="3094"/>
              <a:ext cx="299" cy="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2" name="Rectangle 978"/>
            <p:cNvSpPr>
              <a:spLocks noChangeArrowheads="1"/>
            </p:cNvSpPr>
            <p:nvPr/>
          </p:nvSpPr>
          <p:spPr bwMode="auto">
            <a:xfrm rot="-5400000">
              <a:off x="650" y="3007"/>
              <a:ext cx="233" cy="254"/>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3" name="Line 979"/>
            <p:cNvSpPr>
              <a:spLocks noChangeShapeType="1"/>
            </p:cNvSpPr>
            <p:nvPr/>
          </p:nvSpPr>
          <p:spPr bwMode="auto">
            <a:xfrm rot="-5400000">
              <a:off x="812" y="3287"/>
              <a:ext cx="67"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4" name="Line 980"/>
            <p:cNvSpPr>
              <a:spLocks noChangeShapeType="1"/>
            </p:cNvSpPr>
            <p:nvPr/>
          </p:nvSpPr>
          <p:spPr bwMode="auto">
            <a:xfrm rot="-5400000">
              <a:off x="652" y="3131"/>
              <a:ext cx="12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5" name="Line 981"/>
            <p:cNvSpPr>
              <a:spLocks noChangeShapeType="1"/>
            </p:cNvSpPr>
            <p:nvPr/>
          </p:nvSpPr>
          <p:spPr bwMode="auto">
            <a:xfrm rot="-5400000">
              <a:off x="613" y="3131"/>
              <a:ext cx="12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6" name="Line 982"/>
            <p:cNvSpPr>
              <a:spLocks noChangeShapeType="1"/>
            </p:cNvSpPr>
            <p:nvPr/>
          </p:nvSpPr>
          <p:spPr bwMode="auto">
            <a:xfrm rot="-5400000">
              <a:off x="793" y="3131"/>
              <a:ext cx="12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7" name="Line 983"/>
            <p:cNvSpPr>
              <a:spLocks noChangeShapeType="1"/>
            </p:cNvSpPr>
            <p:nvPr/>
          </p:nvSpPr>
          <p:spPr bwMode="auto">
            <a:xfrm rot="-5400000">
              <a:off x="754" y="3131"/>
              <a:ext cx="123"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528" name="Line 984"/>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29" name="Line 985"/>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2" name="Line 98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3" name="Oval 98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4" name="Line 99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5" name="Oval 99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6" name="Line 99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37" name="Line 99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64" name="Line 102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65" name="Line 1021"/>
          <p:cNvSpPr>
            <a:spLocks noChangeShapeType="1"/>
          </p:cNvSpPr>
          <p:nvPr/>
        </p:nvSpPr>
        <p:spPr bwMode="auto">
          <a:xfrm>
            <a:off x="763588" y="4637088"/>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70" name="Line 1026"/>
          <p:cNvSpPr>
            <a:spLocks noChangeShapeType="1"/>
          </p:cNvSpPr>
          <p:nvPr/>
        </p:nvSpPr>
        <p:spPr bwMode="auto">
          <a:xfrm flipH="1">
            <a:off x="1963738" y="3954463"/>
            <a:ext cx="7127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571" name="Group 1027"/>
          <p:cNvGrpSpPr>
            <a:grpSpLocks/>
          </p:cNvGrpSpPr>
          <p:nvPr/>
        </p:nvGrpSpPr>
        <p:grpSpPr bwMode="auto">
          <a:xfrm>
            <a:off x="2530475" y="3371850"/>
            <a:ext cx="147638" cy="315913"/>
            <a:chOff x="0" y="0"/>
            <a:chExt cx="20000" cy="20000"/>
          </a:xfrm>
        </p:grpSpPr>
        <p:sp>
          <p:nvSpPr>
            <p:cNvPr id="109572" name="Arc 10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73" name="Arc 10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574" name="Line 1030"/>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75" name="Line 103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76" name="Line 1032"/>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77" name="Oval 103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578" name="Group 1034"/>
          <p:cNvGrpSpPr>
            <a:grpSpLocks/>
          </p:cNvGrpSpPr>
          <p:nvPr/>
        </p:nvGrpSpPr>
        <p:grpSpPr bwMode="auto">
          <a:xfrm rot="5400000">
            <a:off x="4201319" y="2599532"/>
            <a:ext cx="84137" cy="177800"/>
            <a:chOff x="0" y="0"/>
            <a:chExt cx="20000" cy="20000"/>
          </a:xfrm>
        </p:grpSpPr>
        <p:sp>
          <p:nvSpPr>
            <p:cNvPr id="109579" name="Arc 10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80" name="Arc 10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581" name="Line 1037"/>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82" name="Text Box 103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CYLB Extend B+ CYLB Retract B- CYLA Retract A-</a:t>
            </a:r>
          </a:p>
        </p:txBody>
      </p:sp>
      <p:sp>
        <p:nvSpPr>
          <p:cNvPr id="109583" name="AutoShape 103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584" name="Group 1040"/>
          <p:cNvGrpSpPr>
            <a:grpSpLocks/>
          </p:cNvGrpSpPr>
          <p:nvPr/>
        </p:nvGrpSpPr>
        <p:grpSpPr bwMode="auto">
          <a:xfrm rot="5400000">
            <a:off x="4201319" y="2599532"/>
            <a:ext cx="84137" cy="177800"/>
            <a:chOff x="0" y="0"/>
            <a:chExt cx="20000" cy="20000"/>
          </a:xfrm>
        </p:grpSpPr>
        <p:sp>
          <p:nvSpPr>
            <p:cNvPr id="109585" name="Arc 104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86" name="Arc 104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587" name="Text Box 104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09377" name="Oval 833"/>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88" name="Line 1044"/>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89" name="Line 1045"/>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590" name="Group 1046"/>
          <p:cNvGrpSpPr>
            <a:grpSpLocks/>
          </p:cNvGrpSpPr>
          <p:nvPr/>
        </p:nvGrpSpPr>
        <p:grpSpPr bwMode="auto">
          <a:xfrm rot="5400000">
            <a:off x="726281" y="4101307"/>
            <a:ext cx="84137" cy="177800"/>
            <a:chOff x="0" y="0"/>
            <a:chExt cx="20000" cy="20000"/>
          </a:xfrm>
        </p:grpSpPr>
        <p:sp>
          <p:nvSpPr>
            <p:cNvPr id="109591" name="Arc 104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2" name="Arc 104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593" name="Line 1049"/>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4" name="Line 1050"/>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5" name="Line 105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6" name="Line 105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7" name="Line 105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8" name="Line 1054"/>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99" name="Line 1055"/>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00" name="Line 1056"/>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01" name="Line 1057"/>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02" name="Line 1058"/>
          <p:cNvSpPr>
            <a:spLocks noChangeShapeType="1"/>
          </p:cNvSpPr>
          <p:nvPr/>
        </p:nvSpPr>
        <p:spPr bwMode="auto">
          <a:xfrm flipH="1">
            <a:off x="5167313" y="2354263"/>
            <a:ext cx="638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15" name="Line 471"/>
          <p:cNvSpPr>
            <a:spLocks noChangeShapeType="1"/>
          </p:cNvSpPr>
          <p:nvPr/>
        </p:nvSpPr>
        <p:spPr bwMode="auto">
          <a:xfrm flipV="1">
            <a:off x="42624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016" name="Line 472"/>
          <p:cNvSpPr>
            <a:spLocks noChangeShapeType="1"/>
          </p:cNvSpPr>
          <p:nvPr/>
        </p:nvSpPr>
        <p:spPr bwMode="auto">
          <a:xfrm flipH="1">
            <a:off x="411162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7" name="Line 793"/>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38" name="Line 794"/>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339" name="Group 795"/>
          <p:cNvGrpSpPr>
            <a:grpSpLocks/>
          </p:cNvGrpSpPr>
          <p:nvPr/>
        </p:nvGrpSpPr>
        <p:grpSpPr bwMode="auto">
          <a:xfrm>
            <a:off x="1779588" y="2949575"/>
            <a:ext cx="74612" cy="69850"/>
            <a:chOff x="1781" y="2013"/>
            <a:chExt cx="47" cy="44"/>
          </a:xfrm>
        </p:grpSpPr>
        <p:sp>
          <p:nvSpPr>
            <p:cNvPr id="109340" name="Line 796"/>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341" name="Line 797"/>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07" name="Line 1063"/>
          <p:cNvSpPr>
            <a:spLocks noChangeShapeType="1"/>
          </p:cNvSpPr>
          <p:nvPr/>
        </p:nvSpPr>
        <p:spPr bwMode="auto">
          <a:xfrm>
            <a:off x="2170113"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08" name="Group 1064"/>
          <p:cNvGrpSpPr>
            <a:grpSpLocks/>
          </p:cNvGrpSpPr>
          <p:nvPr/>
        </p:nvGrpSpPr>
        <p:grpSpPr bwMode="auto">
          <a:xfrm>
            <a:off x="2039938" y="3371850"/>
            <a:ext cx="130175" cy="309563"/>
            <a:chOff x="0" y="0"/>
            <a:chExt cx="20000" cy="20000"/>
          </a:xfrm>
        </p:grpSpPr>
        <p:sp>
          <p:nvSpPr>
            <p:cNvPr id="109609" name="Arc 10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10" name="Arc 10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9611" name="Group 1067"/>
          <p:cNvGrpSpPr>
            <a:grpSpLocks/>
          </p:cNvGrpSpPr>
          <p:nvPr/>
        </p:nvGrpSpPr>
        <p:grpSpPr bwMode="auto">
          <a:xfrm>
            <a:off x="2049463" y="3832225"/>
            <a:ext cx="84137" cy="177800"/>
            <a:chOff x="0" y="0"/>
            <a:chExt cx="20000" cy="20000"/>
          </a:xfrm>
        </p:grpSpPr>
        <p:sp>
          <p:nvSpPr>
            <p:cNvPr id="109612" name="Arc 106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13" name="Arc 106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14" name="Line 107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15" name="Line 107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16" name="Line 107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17" name="Line 1073"/>
          <p:cNvSpPr>
            <a:spLocks noChangeShapeType="1"/>
          </p:cNvSpPr>
          <p:nvPr/>
        </p:nvSpPr>
        <p:spPr bwMode="auto">
          <a:xfrm>
            <a:off x="2027238" y="2481263"/>
            <a:ext cx="1317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18" name="Group 1074"/>
          <p:cNvGrpSpPr>
            <a:grpSpLocks/>
          </p:cNvGrpSpPr>
          <p:nvPr/>
        </p:nvGrpSpPr>
        <p:grpSpPr bwMode="auto">
          <a:xfrm rot="5400000">
            <a:off x="1904206" y="2351882"/>
            <a:ext cx="84137" cy="177800"/>
            <a:chOff x="0" y="0"/>
            <a:chExt cx="20000" cy="20000"/>
          </a:xfrm>
        </p:grpSpPr>
        <p:sp>
          <p:nvSpPr>
            <p:cNvPr id="109619" name="Arc 10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0" name="Arc 10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21" name="Line 107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22" name="Group 1078"/>
          <p:cNvGrpSpPr>
            <a:grpSpLocks/>
          </p:cNvGrpSpPr>
          <p:nvPr/>
        </p:nvGrpSpPr>
        <p:grpSpPr bwMode="auto">
          <a:xfrm rot="5400000">
            <a:off x="846931" y="2312194"/>
            <a:ext cx="84138" cy="177800"/>
            <a:chOff x="0" y="0"/>
            <a:chExt cx="20000" cy="20000"/>
          </a:xfrm>
        </p:grpSpPr>
        <p:sp>
          <p:nvSpPr>
            <p:cNvPr id="109623" name="Arc 10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4" name="Arc 10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25" name="Line 108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6" name="Oval 1082"/>
          <p:cNvSpPr>
            <a:spLocks noChangeArrowheads="1"/>
          </p:cNvSpPr>
          <p:nvPr/>
        </p:nvSpPr>
        <p:spPr bwMode="auto">
          <a:xfrm>
            <a:off x="2136775"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7" name="Line 1083"/>
          <p:cNvSpPr>
            <a:spLocks noChangeShapeType="1"/>
          </p:cNvSpPr>
          <p:nvPr/>
        </p:nvSpPr>
        <p:spPr bwMode="auto">
          <a:xfrm>
            <a:off x="711200" y="1555750"/>
            <a:ext cx="0" cy="9001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8" name="Line 1084"/>
          <p:cNvSpPr>
            <a:spLocks noChangeShapeType="1"/>
          </p:cNvSpPr>
          <p:nvPr/>
        </p:nvSpPr>
        <p:spPr bwMode="auto">
          <a:xfrm flipH="1" flipV="1">
            <a:off x="711200" y="15668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29" name="Line 108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30" name="Line 1086"/>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31" name="Group 1087"/>
          <p:cNvGrpSpPr>
            <a:grpSpLocks/>
          </p:cNvGrpSpPr>
          <p:nvPr/>
        </p:nvGrpSpPr>
        <p:grpSpPr bwMode="auto">
          <a:xfrm rot="5400000">
            <a:off x="2829719" y="891382"/>
            <a:ext cx="84137" cy="177800"/>
            <a:chOff x="0" y="0"/>
            <a:chExt cx="20000" cy="20000"/>
          </a:xfrm>
        </p:grpSpPr>
        <p:sp>
          <p:nvSpPr>
            <p:cNvPr id="109632" name="Arc 108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33" name="Arc 108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34" name="Line 109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35" name="Group 1091"/>
          <p:cNvGrpSpPr>
            <a:grpSpLocks/>
          </p:cNvGrpSpPr>
          <p:nvPr/>
        </p:nvGrpSpPr>
        <p:grpSpPr bwMode="auto">
          <a:xfrm rot="5400000">
            <a:off x="3374231" y="891382"/>
            <a:ext cx="84137" cy="177800"/>
            <a:chOff x="0" y="0"/>
            <a:chExt cx="20000" cy="20000"/>
          </a:xfrm>
        </p:grpSpPr>
        <p:sp>
          <p:nvSpPr>
            <p:cNvPr id="109636" name="Arc 10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37" name="Arc 10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38" name="Line 109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39" name="Line 109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0" name="Line 109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1" name="Line 109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42" name="Group 1098"/>
          <p:cNvGrpSpPr>
            <a:grpSpLocks/>
          </p:cNvGrpSpPr>
          <p:nvPr/>
        </p:nvGrpSpPr>
        <p:grpSpPr bwMode="auto">
          <a:xfrm rot="5400000">
            <a:off x="4192588" y="1431925"/>
            <a:ext cx="133350" cy="406400"/>
            <a:chOff x="0" y="0"/>
            <a:chExt cx="20000" cy="20000"/>
          </a:xfrm>
        </p:grpSpPr>
        <p:sp>
          <p:nvSpPr>
            <p:cNvPr id="109643" name="Arc 10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4" name="Arc 11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45" name="Line 1101"/>
          <p:cNvSpPr>
            <a:spLocks noChangeShapeType="1"/>
          </p:cNvSpPr>
          <p:nvPr/>
        </p:nvSpPr>
        <p:spPr bwMode="auto">
          <a:xfrm flipH="1">
            <a:off x="4478338" y="16970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6" name="Line 110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7" name="Line 1103"/>
          <p:cNvSpPr>
            <a:spLocks noChangeShapeType="1"/>
          </p:cNvSpPr>
          <p:nvPr/>
        </p:nvSpPr>
        <p:spPr bwMode="auto">
          <a:xfrm flipH="1">
            <a:off x="5830888" y="1816100"/>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8" name="Line 110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49" name="Line 110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50" name="Group 1106"/>
          <p:cNvGrpSpPr>
            <a:grpSpLocks/>
          </p:cNvGrpSpPr>
          <p:nvPr/>
        </p:nvGrpSpPr>
        <p:grpSpPr bwMode="auto">
          <a:xfrm rot="5400000">
            <a:off x="1626394" y="3356769"/>
            <a:ext cx="84138" cy="177800"/>
            <a:chOff x="0" y="0"/>
            <a:chExt cx="20000" cy="20000"/>
          </a:xfrm>
        </p:grpSpPr>
        <p:sp>
          <p:nvSpPr>
            <p:cNvPr id="109651" name="Arc 11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52" name="Arc 11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53" name="Line 110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54" name="Line 111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55" name="Line 111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56" name="Line 111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57" name="Line 111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658" name="Group 1114"/>
          <p:cNvGrpSpPr>
            <a:grpSpLocks/>
          </p:cNvGrpSpPr>
          <p:nvPr/>
        </p:nvGrpSpPr>
        <p:grpSpPr bwMode="auto">
          <a:xfrm rot="5400000">
            <a:off x="4214019" y="2756694"/>
            <a:ext cx="84138" cy="177800"/>
            <a:chOff x="0" y="0"/>
            <a:chExt cx="20000" cy="20000"/>
          </a:xfrm>
        </p:grpSpPr>
        <p:sp>
          <p:nvSpPr>
            <p:cNvPr id="109659" name="Arc 111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660" name="Arc 111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9661" name="Line 111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66" name="Line 122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71" name="AutoShape 1227"/>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72" name="AutoShape 1228"/>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773" name="Line 1229"/>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81" name="Line 1237"/>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89" name="Line 1245"/>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790" name="AutoShape 1246"/>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9831" name="Group 1287"/>
          <p:cNvGrpSpPr>
            <a:grpSpLocks/>
          </p:cNvGrpSpPr>
          <p:nvPr/>
        </p:nvGrpSpPr>
        <p:grpSpPr bwMode="auto">
          <a:xfrm>
            <a:off x="4841875" y="4105275"/>
            <a:ext cx="79375" cy="152400"/>
            <a:chOff x="2904" y="1200"/>
            <a:chExt cx="50" cy="96"/>
          </a:xfrm>
        </p:grpSpPr>
        <p:sp>
          <p:nvSpPr>
            <p:cNvPr id="109832" name="Line 1288"/>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833" name="Line 1289"/>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9834" name="Line 1290"/>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9850" name="Text Box 1306"/>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09851" name="Text Box 1307"/>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09852" name="Text Box 1308"/>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09782" name="Line 1238"/>
          <p:cNvSpPr>
            <a:spLocks noChangeShapeType="1"/>
          </p:cNvSpPr>
          <p:nvPr/>
        </p:nvSpPr>
        <p:spPr bwMode="auto">
          <a:xfrm>
            <a:off x="44402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78" name="Line 934"/>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79" name="Line 935"/>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80" name="Line 936"/>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81" name="Line 937"/>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82" name="Line 938"/>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83" name="Rectangle 939"/>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1" name="Line 947"/>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2" name="Line 948"/>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3" name="Rectangle 949"/>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4" name="Rectangle 950"/>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8" name="Line 954"/>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499" name="Line 955"/>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00" name="Line 956"/>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501" name="AutoShape 957"/>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502" name="AutoShape 958"/>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53" name="Rectangle 1309"/>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855" name="Line 1311"/>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9854" name="Line 1310"/>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9897" name="Group 1353"/>
          <p:cNvGrpSpPr>
            <a:grpSpLocks/>
          </p:cNvGrpSpPr>
          <p:nvPr/>
        </p:nvGrpSpPr>
        <p:grpSpPr bwMode="auto">
          <a:xfrm>
            <a:off x="5083175" y="4754563"/>
            <a:ext cx="327025" cy="274637"/>
            <a:chOff x="3185" y="2963"/>
            <a:chExt cx="206" cy="173"/>
          </a:xfrm>
        </p:grpSpPr>
        <p:sp>
          <p:nvSpPr>
            <p:cNvPr id="109898" name="Oval 1354"/>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899" name="Text Box 1355"/>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09900" name="Group 1356"/>
          <p:cNvGrpSpPr>
            <a:grpSpLocks/>
          </p:cNvGrpSpPr>
          <p:nvPr/>
        </p:nvGrpSpPr>
        <p:grpSpPr bwMode="auto">
          <a:xfrm>
            <a:off x="5348288" y="4535488"/>
            <a:ext cx="303212" cy="274637"/>
            <a:chOff x="3015" y="1951"/>
            <a:chExt cx="191" cy="173"/>
          </a:xfrm>
        </p:grpSpPr>
        <p:sp>
          <p:nvSpPr>
            <p:cNvPr id="109901" name="Oval 135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02" name="Text Box 135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09903" name="Group 1359"/>
          <p:cNvGrpSpPr>
            <a:grpSpLocks/>
          </p:cNvGrpSpPr>
          <p:nvPr/>
        </p:nvGrpSpPr>
        <p:grpSpPr bwMode="auto">
          <a:xfrm>
            <a:off x="4654550" y="4741863"/>
            <a:ext cx="303213" cy="274637"/>
            <a:chOff x="3015" y="1951"/>
            <a:chExt cx="191" cy="173"/>
          </a:xfrm>
        </p:grpSpPr>
        <p:sp>
          <p:nvSpPr>
            <p:cNvPr id="109904" name="Oval 136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05" name="Text Box 136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09906" name="Group 1362"/>
          <p:cNvGrpSpPr>
            <a:grpSpLocks/>
          </p:cNvGrpSpPr>
          <p:nvPr/>
        </p:nvGrpSpPr>
        <p:grpSpPr bwMode="auto">
          <a:xfrm>
            <a:off x="4886325" y="5251450"/>
            <a:ext cx="303213" cy="274638"/>
            <a:chOff x="3015" y="1951"/>
            <a:chExt cx="191" cy="173"/>
          </a:xfrm>
        </p:grpSpPr>
        <p:sp>
          <p:nvSpPr>
            <p:cNvPr id="109907" name="Oval 136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08" name="Text Box 136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09909" name="Group 1365"/>
          <p:cNvGrpSpPr>
            <a:grpSpLocks/>
          </p:cNvGrpSpPr>
          <p:nvPr/>
        </p:nvGrpSpPr>
        <p:grpSpPr bwMode="auto">
          <a:xfrm>
            <a:off x="4286250" y="4467225"/>
            <a:ext cx="303213" cy="274638"/>
            <a:chOff x="3015" y="1951"/>
            <a:chExt cx="191" cy="173"/>
          </a:xfrm>
        </p:grpSpPr>
        <p:sp>
          <p:nvSpPr>
            <p:cNvPr id="109910" name="Oval 136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11" name="Text Box 136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09912" name="Group 1368"/>
          <p:cNvGrpSpPr>
            <a:grpSpLocks/>
          </p:cNvGrpSpPr>
          <p:nvPr/>
        </p:nvGrpSpPr>
        <p:grpSpPr bwMode="auto">
          <a:xfrm>
            <a:off x="3086100" y="3840163"/>
            <a:ext cx="303213" cy="274637"/>
            <a:chOff x="3015" y="1951"/>
            <a:chExt cx="191" cy="173"/>
          </a:xfrm>
        </p:grpSpPr>
        <p:sp>
          <p:nvSpPr>
            <p:cNvPr id="109913" name="Oval 136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14" name="Text Box 137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09915" name="Group 1371"/>
          <p:cNvGrpSpPr>
            <a:grpSpLocks/>
          </p:cNvGrpSpPr>
          <p:nvPr/>
        </p:nvGrpSpPr>
        <p:grpSpPr bwMode="auto">
          <a:xfrm>
            <a:off x="3522663" y="3851275"/>
            <a:ext cx="303212" cy="274638"/>
            <a:chOff x="3015" y="1951"/>
            <a:chExt cx="191" cy="173"/>
          </a:xfrm>
        </p:grpSpPr>
        <p:sp>
          <p:nvSpPr>
            <p:cNvPr id="109916" name="Oval 137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17" name="Text Box 137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09918" name="Group 1374"/>
          <p:cNvGrpSpPr>
            <a:grpSpLocks/>
          </p:cNvGrpSpPr>
          <p:nvPr/>
        </p:nvGrpSpPr>
        <p:grpSpPr bwMode="auto">
          <a:xfrm>
            <a:off x="3714750" y="4678363"/>
            <a:ext cx="303213" cy="274637"/>
            <a:chOff x="3015" y="1951"/>
            <a:chExt cx="191" cy="173"/>
          </a:xfrm>
        </p:grpSpPr>
        <p:sp>
          <p:nvSpPr>
            <p:cNvPr id="109919" name="Oval 137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20" name="Text Box 137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09921" name="Group 1377"/>
          <p:cNvGrpSpPr>
            <a:grpSpLocks/>
          </p:cNvGrpSpPr>
          <p:nvPr/>
        </p:nvGrpSpPr>
        <p:grpSpPr bwMode="auto">
          <a:xfrm>
            <a:off x="2536825" y="4654550"/>
            <a:ext cx="303213" cy="274638"/>
            <a:chOff x="3015" y="1951"/>
            <a:chExt cx="191" cy="173"/>
          </a:xfrm>
        </p:grpSpPr>
        <p:sp>
          <p:nvSpPr>
            <p:cNvPr id="109922" name="Oval 137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23" name="Text Box 137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09924" name="Group 1380"/>
          <p:cNvGrpSpPr>
            <a:grpSpLocks/>
          </p:cNvGrpSpPr>
          <p:nvPr/>
        </p:nvGrpSpPr>
        <p:grpSpPr bwMode="auto">
          <a:xfrm>
            <a:off x="3246438" y="4741863"/>
            <a:ext cx="327025" cy="274637"/>
            <a:chOff x="3185" y="2963"/>
            <a:chExt cx="206" cy="173"/>
          </a:xfrm>
        </p:grpSpPr>
        <p:sp>
          <p:nvSpPr>
            <p:cNvPr id="109925" name="Oval 1381"/>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26" name="Text Box 1382"/>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09927" name="Group 1383"/>
          <p:cNvGrpSpPr>
            <a:grpSpLocks/>
          </p:cNvGrpSpPr>
          <p:nvPr/>
        </p:nvGrpSpPr>
        <p:grpSpPr bwMode="auto">
          <a:xfrm>
            <a:off x="1450975" y="4402138"/>
            <a:ext cx="327025" cy="274637"/>
            <a:chOff x="3185" y="2963"/>
            <a:chExt cx="206" cy="173"/>
          </a:xfrm>
        </p:grpSpPr>
        <p:sp>
          <p:nvSpPr>
            <p:cNvPr id="109928" name="Oval 1384"/>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29" name="Text Box 1385"/>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09930" name="Group 1386"/>
          <p:cNvGrpSpPr>
            <a:grpSpLocks/>
          </p:cNvGrpSpPr>
          <p:nvPr/>
        </p:nvGrpSpPr>
        <p:grpSpPr bwMode="auto">
          <a:xfrm>
            <a:off x="823913" y="4273550"/>
            <a:ext cx="303212" cy="274638"/>
            <a:chOff x="3015" y="1951"/>
            <a:chExt cx="191" cy="173"/>
          </a:xfrm>
        </p:grpSpPr>
        <p:sp>
          <p:nvSpPr>
            <p:cNvPr id="109931" name="Oval 138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32" name="Text Box 138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09933" name="Group 1389"/>
          <p:cNvGrpSpPr>
            <a:grpSpLocks/>
          </p:cNvGrpSpPr>
          <p:nvPr/>
        </p:nvGrpSpPr>
        <p:grpSpPr bwMode="auto">
          <a:xfrm>
            <a:off x="1782763" y="4281488"/>
            <a:ext cx="303212" cy="274637"/>
            <a:chOff x="3015" y="1951"/>
            <a:chExt cx="191" cy="173"/>
          </a:xfrm>
        </p:grpSpPr>
        <p:sp>
          <p:nvSpPr>
            <p:cNvPr id="109934" name="Oval 139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35" name="Text Box 139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09936" name="Group 1392"/>
          <p:cNvGrpSpPr>
            <a:grpSpLocks/>
          </p:cNvGrpSpPr>
          <p:nvPr/>
        </p:nvGrpSpPr>
        <p:grpSpPr bwMode="auto">
          <a:xfrm>
            <a:off x="825500" y="3635375"/>
            <a:ext cx="303213" cy="274638"/>
            <a:chOff x="3015" y="1951"/>
            <a:chExt cx="191" cy="173"/>
          </a:xfrm>
        </p:grpSpPr>
        <p:sp>
          <p:nvSpPr>
            <p:cNvPr id="109937" name="Oval 139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38" name="Text Box 139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09939" name="Group 1395"/>
          <p:cNvGrpSpPr>
            <a:grpSpLocks/>
          </p:cNvGrpSpPr>
          <p:nvPr/>
        </p:nvGrpSpPr>
        <p:grpSpPr bwMode="auto">
          <a:xfrm>
            <a:off x="1762125" y="3635375"/>
            <a:ext cx="303213" cy="274638"/>
            <a:chOff x="3015" y="1951"/>
            <a:chExt cx="191" cy="173"/>
          </a:xfrm>
        </p:grpSpPr>
        <p:sp>
          <p:nvSpPr>
            <p:cNvPr id="109940" name="Oval 139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9941" name="Text Box 139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iming>
    <p:tnLst>
      <p:par>
        <p:cTn xmlns:p14="http://schemas.microsoft.com/office/powerpoint/2010/main" id="1" dur="indefinite" restart="never" nodeType="tmRoot"/>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1C2FA2D5-F719-5942-9B87-61C4BEB5AF3B}" type="slidenum">
              <a:rPr lang="en-US"/>
              <a:pPr/>
              <a:t>46</a:t>
            </a:fld>
            <a:endParaRPr lang="en-US"/>
          </a:p>
        </p:txBody>
      </p:sp>
      <p:sp>
        <p:nvSpPr>
          <p:cNvPr id="11059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59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59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059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Both Palm Buttons Depressed CYLA Extending </a:t>
            </a:r>
          </a:p>
        </p:txBody>
      </p:sp>
      <p:sp>
        <p:nvSpPr>
          <p:cNvPr id="110598" name="Text Box 6"/>
          <p:cNvSpPr txBox="1">
            <a:spLocks noChangeArrowheads="1"/>
          </p:cNvSpPr>
          <p:nvPr/>
        </p:nvSpPr>
        <p:spPr bwMode="auto">
          <a:xfrm>
            <a:off x="6284913" y="3352800"/>
            <a:ext cx="2819400" cy="23256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Momentarily depressing both Palm Buttons simultaneously sends a start signal to the Anti-Tie Down Unit and to  F-F port 4. The F-F shifts and sends a start signal to CYLA directional valve and to LVA1 that will start CYLB after CYLA extends fully.</a:t>
            </a:r>
          </a:p>
          <a:p>
            <a:pPr>
              <a:spcBef>
                <a:spcPct val="50000"/>
              </a:spcBef>
            </a:pPr>
            <a:r>
              <a:rPr lang="en-US" sz="1400"/>
              <a:t>Shifting the F-F dropped the retract signal to CYLA and B.</a:t>
            </a:r>
          </a:p>
        </p:txBody>
      </p:sp>
      <p:grpSp>
        <p:nvGrpSpPr>
          <p:cNvPr id="110599" name="Group 7"/>
          <p:cNvGrpSpPr>
            <a:grpSpLocks/>
          </p:cNvGrpSpPr>
          <p:nvPr/>
        </p:nvGrpSpPr>
        <p:grpSpPr bwMode="auto">
          <a:xfrm>
            <a:off x="685800" y="4500563"/>
            <a:ext cx="84138" cy="177800"/>
            <a:chOff x="0" y="0"/>
            <a:chExt cx="20000" cy="20000"/>
          </a:xfrm>
        </p:grpSpPr>
        <p:sp>
          <p:nvSpPr>
            <p:cNvPr id="110600"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01"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03" name="Line 11"/>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04"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05"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06" name="Rectangle 14"/>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07" name="Rectangle 15"/>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08" name="Group 16"/>
          <p:cNvGrpSpPr>
            <a:grpSpLocks/>
          </p:cNvGrpSpPr>
          <p:nvPr/>
        </p:nvGrpSpPr>
        <p:grpSpPr bwMode="auto">
          <a:xfrm>
            <a:off x="839788" y="1709738"/>
            <a:ext cx="1363662" cy="415925"/>
            <a:chOff x="437" y="1012"/>
            <a:chExt cx="859" cy="262"/>
          </a:xfrm>
        </p:grpSpPr>
        <p:sp>
          <p:nvSpPr>
            <p:cNvPr id="110609"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0"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1"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2"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3"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4"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615" name="Rectangle 23"/>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6" name="Rectangle 24"/>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17" name="Group 25"/>
          <p:cNvGrpSpPr>
            <a:grpSpLocks/>
          </p:cNvGrpSpPr>
          <p:nvPr/>
        </p:nvGrpSpPr>
        <p:grpSpPr bwMode="auto">
          <a:xfrm rot="5400000" flipH="1">
            <a:off x="1997869" y="1439069"/>
            <a:ext cx="77788" cy="57150"/>
            <a:chOff x="2834" y="1154"/>
            <a:chExt cx="49" cy="36"/>
          </a:xfrm>
        </p:grpSpPr>
        <p:sp>
          <p:nvSpPr>
            <p:cNvPr id="110618"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19"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20" name="Line 28"/>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1" name="Line 29"/>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2" name="Line 30"/>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3" name="Line 31"/>
          <p:cNvSpPr>
            <a:spLocks noChangeShapeType="1"/>
          </p:cNvSpPr>
          <p:nvPr/>
        </p:nvSpPr>
        <p:spPr bwMode="auto">
          <a:xfrm rot="5400000" flipH="1" flipV="1">
            <a:off x="2062162" y="1436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4" name="Line 32"/>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25" name="Group 33"/>
          <p:cNvGrpSpPr>
            <a:grpSpLocks/>
          </p:cNvGrpSpPr>
          <p:nvPr/>
        </p:nvGrpSpPr>
        <p:grpSpPr bwMode="auto">
          <a:xfrm rot="5400000" flipH="1">
            <a:off x="2020888" y="1636712"/>
            <a:ext cx="158750" cy="111125"/>
            <a:chOff x="2619" y="1091"/>
            <a:chExt cx="100" cy="70"/>
          </a:xfrm>
        </p:grpSpPr>
        <p:sp>
          <p:nvSpPr>
            <p:cNvPr id="110626"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7"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28"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629" name="Group 37"/>
          <p:cNvGrpSpPr>
            <a:grpSpLocks/>
          </p:cNvGrpSpPr>
          <p:nvPr/>
        </p:nvGrpSpPr>
        <p:grpSpPr bwMode="auto">
          <a:xfrm rot="5400000" flipH="1">
            <a:off x="1997869" y="1326357"/>
            <a:ext cx="77787" cy="57150"/>
            <a:chOff x="2834" y="1154"/>
            <a:chExt cx="49" cy="36"/>
          </a:xfrm>
        </p:grpSpPr>
        <p:sp>
          <p:nvSpPr>
            <p:cNvPr id="11063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3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632" name="Group 40"/>
          <p:cNvGrpSpPr>
            <a:grpSpLocks/>
          </p:cNvGrpSpPr>
          <p:nvPr/>
        </p:nvGrpSpPr>
        <p:grpSpPr bwMode="auto">
          <a:xfrm rot="-5400000">
            <a:off x="2771775" y="1393826"/>
            <a:ext cx="681037" cy="188912"/>
            <a:chOff x="2621" y="712"/>
            <a:chExt cx="429" cy="119"/>
          </a:xfrm>
        </p:grpSpPr>
        <p:sp>
          <p:nvSpPr>
            <p:cNvPr id="110633"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34"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35" name="Group 43"/>
            <p:cNvGrpSpPr>
              <a:grpSpLocks/>
            </p:cNvGrpSpPr>
            <p:nvPr/>
          </p:nvGrpSpPr>
          <p:grpSpPr bwMode="auto">
            <a:xfrm>
              <a:off x="2788" y="795"/>
              <a:ext cx="49" cy="36"/>
              <a:chOff x="2834" y="1154"/>
              <a:chExt cx="49" cy="36"/>
            </a:xfrm>
          </p:grpSpPr>
          <p:sp>
            <p:nvSpPr>
              <p:cNvPr id="110636"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37"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38"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39"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0"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1"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2"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43" name="Group 51"/>
            <p:cNvGrpSpPr>
              <a:grpSpLocks/>
            </p:cNvGrpSpPr>
            <p:nvPr/>
          </p:nvGrpSpPr>
          <p:grpSpPr bwMode="auto">
            <a:xfrm>
              <a:off x="2621" y="738"/>
              <a:ext cx="100" cy="70"/>
              <a:chOff x="2619" y="1091"/>
              <a:chExt cx="100" cy="70"/>
            </a:xfrm>
          </p:grpSpPr>
          <p:sp>
            <p:nvSpPr>
              <p:cNvPr id="110644"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5"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6"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647" name="Group 55"/>
            <p:cNvGrpSpPr>
              <a:grpSpLocks/>
            </p:cNvGrpSpPr>
            <p:nvPr/>
          </p:nvGrpSpPr>
          <p:grpSpPr bwMode="auto">
            <a:xfrm>
              <a:off x="2859" y="795"/>
              <a:ext cx="49" cy="36"/>
              <a:chOff x="2834" y="1154"/>
              <a:chExt cx="49" cy="36"/>
            </a:xfrm>
          </p:grpSpPr>
          <p:sp>
            <p:nvSpPr>
              <p:cNvPr id="110648"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49"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0650" name="Line 5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1"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2" name="Line 6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3" name="Rectangle 61"/>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4" name="Rectangle 62"/>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5" name="Line 63"/>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6" name="Line 64"/>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57" name="Group 65"/>
          <p:cNvGrpSpPr>
            <a:grpSpLocks/>
          </p:cNvGrpSpPr>
          <p:nvPr/>
        </p:nvGrpSpPr>
        <p:grpSpPr bwMode="auto">
          <a:xfrm>
            <a:off x="1027113" y="2952750"/>
            <a:ext cx="74612" cy="69850"/>
            <a:chOff x="1875" y="2013"/>
            <a:chExt cx="47" cy="44"/>
          </a:xfrm>
        </p:grpSpPr>
        <p:sp>
          <p:nvSpPr>
            <p:cNvPr id="110658"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59"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60" name="Rectangle 68"/>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661" name="Group 69"/>
          <p:cNvGrpSpPr>
            <a:grpSpLocks/>
          </p:cNvGrpSpPr>
          <p:nvPr/>
        </p:nvGrpSpPr>
        <p:grpSpPr bwMode="auto">
          <a:xfrm>
            <a:off x="1441450" y="3022600"/>
            <a:ext cx="141288" cy="360363"/>
            <a:chOff x="1852" y="2057"/>
            <a:chExt cx="89" cy="227"/>
          </a:xfrm>
        </p:grpSpPr>
        <p:grpSp>
          <p:nvGrpSpPr>
            <p:cNvPr id="110662" name="Group 70"/>
            <p:cNvGrpSpPr>
              <a:grpSpLocks/>
            </p:cNvGrpSpPr>
            <p:nvPr/>
          </p:nvGrpSpPr>
          <p:grpSpPr bwMode="auto">
            <a:xfrm>
              <a:off x="1878" y="2259"/>
              <a:ext cx="35" cy="25"/>
              <a:chOff x="0" y="0"/>
              <a:chExt cx="20000" cy="19734"/>
            </a:xfrm>
          </p:grpSpPr>
          <p:sp>
            <p:nvSpPr>
              <p:cNvPr id="110663"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64"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65"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66"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67"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68"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69"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0"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1"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672" name="Group 80"/>
          <p:cNvGrpSpPr>
            <a:grpSpLocks/>
          </p:cNvGrpSpPr>
          <p:nvPr/>
        </p:nvGrpSpPr>
        <p:grpSpPr bwMode="auto">
          <a:xfrm>
            <a:off x="1733550" y="3022600"/>
            <a:ext cx="142875" cy="349250"/>
            <a:chOff x="2036" y="2057"/>
            <a:chExt cx="90" cy="220"/>
          </a:xfrm>
        </p:grpSpPr>
        <p:grpSp>
          <p:nvGrpSpPr>
            <p:cNvPr id="110673" name="Group 81"/>
            <p:cNvGrpSpPr>
              <a:grpSpLocks/>
            </p:cNvGrpSpPr>
            <p:nvPr/>
          </p:nvGrpSpPr>
          <p:grpSpPr bwMode="auto">
            <a:xfrm>
              <a:off x="2062" y="2252"/>
              <a:ext cx="35" cy="25"/>
              <a:chOff x="0" y="0"/>
              <a:chExt cx="20000" cy="20208"/>
            </a:xfrm>
          </p:grpSpPr>
          <p:sp>
            <p:nvSpPr>
              <p:cNvPr id="110674"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5"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6"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77"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8"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79"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0"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1"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2"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683" name="AutoShape 91"/>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84" name="Rectangle 92"/>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5" name="AutoShape 93"/>
          <p:cNvSpPr>
            <a:spLocks noChangeArrowheads="1"/>
          </p:cNvSpPr>
          <p:nvPr/>
        </p:nvSpPr>
        <p:spPr bwMode="auto">
          <a:xfrm rot="16200000" flipH="1">
            <a:off x="1912144"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686" name="Line 9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7" name="Line 9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8"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89"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0"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1"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2"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3"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4"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5"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6"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7"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8"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699"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0"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1"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2"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3"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4"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5"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6"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7"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8"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09"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0"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1"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2"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3"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4"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5" name="Line 123"/>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6"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7" name="Line 125"/>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8"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19"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20"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21" name="Group 129"/>
          <p:cNvGrpSpPr>
            <a:grpSpLocks/>
          </p:cNvGrpSpPr>
          <p:nvPr/>
        </p:nvGrpSpPr>
        <p:grpSpPr bwMode="auto">
          <a:xfrm>
            <a:off x="4056063" y="2178050"/>
            <a:ext cx="74612" cy="69850"/>
            <a:chOff x="1781" y="2013"/>
            <a:chExt cx="47" cy="44"/>
          </a:xfrm>
        </p:grpSpPr>
        <p:sp>
          <p:nvSpPr>
            <p:cNvPr id="110722"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23"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24"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25"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26" name="Line 134"/>
          <p:cNvSpPr>
            <a:spLocks noChangeShapeType="1"/>
          </p:cNvSpPr>
          <p:nvPr/>
        </p:nvSpPr>
        <p:spPr bwMode="auto">
          <a:xfrm>
            <a:off x="43227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27" name="Group 135"/>
          <p:cNvGrpSpPr>
            <a:grpSpLocks/>
          </p:cNvGrpSpPr>
          <p:nvPr/>
        </p:nvGrpSpPr>
        <p:grpSpPr bwMode="auto">
          <a:xfrm>
            <a:off x="4792663" y="2178050"/>
            <a:ext cx="74612" cy="69850"/>
            <a:chOff x="1875" y="2013"/>
            <a:chExt cx="47" cy="44"/>
          </a:xfrm>
        </p:grpSpPr>
        <p:sp>
          <p:nvSpPr>
            <p:cNvPr id="110728"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29"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30"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31" name="Group 139"/>
          <p:cNvGrpSpPr>
            <a:grpSpLocks/>
          </p:cNvGrpSpPr>
          <p:nvPr/>
        </p:nvGrpSpPr>
        <p:grpSpPr bwMode="auto">
          <a:xfrm>
            <a:off x="4027488" y="2247900"/>
            <a:ext cx="141287" cy="360363"/>
            <a:chOff x="1852" y="2057"/>
            <a:chExt cx="89" cy="227"/>
          </a:xfrm>
        </p:grpSpPr>
        <p:grpSp>
          <p:nvGrpSpPr>
            <p:cNvPr id="110732" name="Group 140"/>
            <p:cNvGrpSpPr>
              <a:grpSpLocks/>
            </p:cNvGrpSpPr>
            <p:nvPr/>
          </p:nvGrpSpPr>
          <p:grpSpPr bwMode="auto">
            <a:xfrm>
              <a:off x="1878" y="2259"/>
              <a:ext cx="35" cy="25"/>
              <a:chOff x="0" y="0"/>
              <a:chExt cx="20000" cy="19734"/>
            </a:xfrm>
          </p:grpSpPr>
          <p:sp>
            <p:nvSpPr>
              <p:cNvPr id="110733"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34"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35"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36"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37"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38"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39"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0"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1"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742" name="Group 150"/>
          <p:cNvGrpSpPr>
            <a:grpSpLocks/>
          </p:cNvGrpSpPr>
          <p:nvPr/>
        </p:nvGrpSpPr>
        <p:grpSpPr bwMode="auto">
          <a:xfrm>
            <a:off x="4319588" y="2247900"/>
            <a:ext cx="142875" cy="349250"/>
            <a:chOff x="2036" y="2057"/>
            <a:chExt cx="90" cy="220"/>
          </a:xfrm>
        </p:grpSpPr>
        <p:grpSp>
          <p:nvGrpSpPr>
            <p:cNvPr id="110743" name="Group 151"/>
            <p:cNvGrpSpPr>
              <a:grpSpLocks/>
            </p:cNvGrpSpPr>
            <p:nvPr/>
          </p:nvGrpSpPr>
          <p:grpSpPr bwMode="auto">
            <a:xfrm>
              <a:off x="2062" y="2252"/>
              <a:ext cx="35" cy="25"/>
              <a:chOff x="0" y="0"/>
              <a:chExt cx="20000" cy="20208"/>
            </a:xfrm>
          </p:grpSpPr>
          <p:sp>
            <p:nvSpPr>
              <p:cNvPr id="110744"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5"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6"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47"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8"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49"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0"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1"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2"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53"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4" name="Rectangle 162"/>
          <p:cNvSpPr>
            <a:spLocks noChangeArrowheads="1"/>
          </p:cNvSpPr>
          <p:nvPr/>
        </p:nvSpPr>
        <p:spPr bwMode="auto">
          <a:xfrm flipV="1">
            <a:off x="5105400" y="963613"/>
            <a:ext cx="455613" cy="4905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55" name="Group 163"/>
          <p:cNvGrpSpPr>
            <a:grpSpLocks/>
          </p:cNvGrpSpPr>
          <p:nvPr/>
        </p:nvGrpSpPr>
        <p:grpSpPr bwMode="auto">
          <a:xfrm flipV="1">
            <a:off x="5119688" y="815975"/>
            <a:ext cx="415925" cy="936625"/>
            <a:chOff x="2440" y="1064"/>
            <a:chExt cx="262" cy="590"/>
          </a:xfrm>
        </p:grpSpPr>
        <p:sp>
          <p:nvSpPr>
            <p:cNvPr id="110756"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7"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8"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59"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0"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1"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762"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763"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4"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765" name="Group 173"/>
          <p:cNvGrpSpPr>
            <a:grpSpLocks/>
          </p:cNvGrpSpPr>
          <p:nvPr/>
        </p:nvGrpSpPr>
        <p:grpSpPr bwMode="auto">
          <a:xfrm>
            <a:off x="5400675" y="1995488"/>
            <a:ext cx="681038" cy="188912"/>
            <a:chOff x="2621" y="712"/>
            <a:chExt cx="429" cy="119"/>
          </a:xfrm>
        </p:grpSpPr>
        <p:sp>
          <p:nvSpPr>
            <p:cNvPr id="110766" name="Rectangle 1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67" name="Rectangle 1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68" name="Group 176"/>
            <p:cNvGrpSpPr>
              <a:grpSpLocks/>
            </p:cNvGrpSpPr>
            <p:nvPr/>
          </p:nvGrpSpPr>
          <p:grpSpPr bwMode="auto">
            <a:xfrm>
              <a:off x="2788" y="795"/>
              <a:ext cx="49" cy="36"/>
              <a:chOff x="2834" y="1154"/>
              <a:chExt cx="49" cy="36"/>
            </a:xfrm>
          </p:grpSpPr>
          <p:sp>
            <p:nvSpPr>
              <p:cNvPr id="110769" name="Line 1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0" name="Line 1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71" name="Line 1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2" name="Line 1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3" name="Line 1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4" name="Line 1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5" name="Line 1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76" name="Group 184"/>
            <p:cNvGrpSpPr>
              <a:grpSpLocks/>
            </p:cNvGrpSpPr>
            <p:nvPr/>
          </p:nvGrpSpPr>
          <p:grpSpPr bwMode="auto">
            <a:xfrm>
              <a:off x="2621" y="738"/>
              <a:ext cx="100" cy="70"/>
              <a:chOff x="2619" y="1091"/>
              <a:chExt cx="100" cy="70"/>
            </a:xfrm>
          </p:grpSpPr>
          <p:sp>
            <p:nvSpPr>
              <p:cNvPr id="110777" name="Oval 1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8" name="Line 1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79" name="Line 1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780" name="Group 188"/>
            <p:cNvGrpSpPr>
              <a:grpSpLocks/>
            </p:cNvGrpSpPr>
            <p:nvPr/>
          </p:nvGrpSpPr>
          <p:grpSpPr bwMode="auto">
            <a:xfrm>
              <a:off x="2859" y="795"/>
              <a:ext cx="49" cy="36"/>
              <a:chOff x="2834" y="1154"/>
              <a:chExt cx="49" cy="36"/>
            </a:xfrm>
          </p:grpSpPr>
          <p:sp>
            <p:nvSpPr>
              <p:cNvPr id="110781" name="Line 1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2" name="Line 1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0783" name="Line 191"/>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785" name="Group 193"/>
          <p:cNvGrpSpPr>
            <a:grpSpLocks/>
          </p:cNvGrpSpPr>
          <p:nvPr/>
        </p:nvGrpSpPr>
        <p:grpSpPr bwMode="auto">
          <a:xfrm rot="5400000" flipH="1">
            <a:off x="2991644" y="5666581"/>
            <a:ext cx="65088" cy="85725"/>
            <a:chOff x="419" y="3223"/>
            <a:chExt cx="41" cy="54"/>
          </a:xfrm>
        </p:grpSpPr>
        <p:sp>
          <p:nvSpPr>
            <p:cNvPr id="110786" name="Line 19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7" name="Line 19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788" name="Line 196"/>
          <p:cNvSpPr>
            <a:spLocks noChangeShapeType="1"/>
          </p:cNvSpPr>
          <p:nvPr/>
        </p:nvSpPr>
        <p:spPr bwMode="auto">
          <a:xfrm rot="5400000">
            <a:off x="2699544" y="5580856"/>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89" name="Line 197"/>
          <p:cNvSpPr>
            <a:spLocks noChangeShapeType="1"/>
          </p:cNvSpPr>
          <p:nvPr/>
        </p:nvSpPr>
        <p:spPr bwMode="auto">
          <a:xfrm rot="5400000">
            <a:off x="2569369"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0" name="Line 198"/>
          <p:cNvSpPr>
            <a:spLocks noChangeShapeType="1"/>
          </p:cNvSpPr>
          <p:nvPr/>
        </p:nvSpPr>
        <p:spPr bwMode="auto">
          <a:xfrm rot="5400000" flipV="1">
            <a:off x="2632869"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1" name="Rectangle 199"/>
          <p:cNvSpPr>
            <a:spLocks noChangeArrowheads="1"/>
          </p:cNvSpPr>
          <p:nvPr/>
        </p:nvSpPr>
        <p:spPr bwMode="auto">
          <a:xfrm rot="5400000" flipH="1">
            <a:off x="2798762"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2" name="Rectangle 200"/>
          <p:cNvSpPr>
            <a:spLocks noChangeArrowheads="1"/>
          </p:cNvSpPr>
          <p:nvPr/>
        </p:nvSpPr>
        <p:spPr bwMode="auto">
          <a:xfrm rot="5400000" flipH="1">
            <a:off x="3097212"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3" name="Line 201"/>
          <p:cNvSpPr>
            <a:spLocks noChangeShapeType="1"/>
          </p:cNvSpPr>
          <p:nvPr/>
        </p:nvSpPr>
        <p:spPr bwMode="auto">
          <a:xfrm rot="5400000" flipH="1">
            <a:off x="3138487" y="5545138"/>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4" name="Line 202"/>
          <p:cNvSpPr>
            <a:spLocks noChangeShapeType="1"/>
          </p:cNvSpPr>
          <p:nvPr/>
        </p:nvSpPr>
        <p:spPr bwMode="auto">
          <a:xfrm rot="5400000" flipH="1" flipV="1">
            <a:off x="2763044" y="5550694"/>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5" name="Rectangle 203"/>
          <p:cNvSpPr>
            <a:spLocks noChangeArrowheads="1"/>
          </p:cNvSpPr>
          <p:nvPr/>
        </p:nvSpPr>
        <p:spPr bwMode="auto">
          <a:xfrm rot="5400000" flipH="1">
            <a:off x="3375025" y="5538788"/>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6" name="Arc 204"/>
          <p:cNvSpPr>
            <a:spLocks/>
          </p:cNvSpPr>
          <p:nvPr/>
        </p:nvSpPr>
        <p:spPr bwMode="auto">
          <a:xfrm rot="5400000">
            <a:off x="3512344"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7" name="Arc 205"/>
          <p:cNvSpPr>
            <a:spLocks/>
          </p:cNvSpPr>
          <p:nvPr/>
        </p:nvSpPr>
        <p:spPr bwMode="auto">
          <a:xfrm rot="5400000" flipH="1">
            <a:off x="3514725"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8" name="Line 206"/>
          <p:cNvSpPr>
            <a:spLocks noChangeShapeType="1"/>
          </p:cNvSpPr>
          <p:nvPr/>
        </p:nvSpPr>
        <p:spPr bwMode="auto">
          <a:xfrm rot="5400000" flipH="1">
            <a:off x="3498056"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799" name="Line 207"/>
          <p:cNvSpPr>
            <a:spLocks noChangeShapeType="1"/>
          </p:cNvSpPr>
          <p:nvPr/>
        </p:nvSpPr>
        <p:spPr bwMode="auto">
          <a:xfrm rot="5400000" flipH="1">
            <a:off x="3498057"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800" name="Group 208"/>
          <p:cNvGrpSpPr>
            <a:grpSpLocks/>
          </p:cNvGrpSpPr>
          <p:nvPr/>
        </p:nvGrpSpPr>
        <p:grpSpPr bwMode="auto">
          <a:xfrm rot="5400000" flipH="1">
            <a:off x="3129757" y="5668169"/>
            <a:ext cx="65087" cy="85725"/>
            <a:chOff x="419" y="3223"/>
            <a:chExt cx="41" cy="54"/>
          </a:xfrm>
        </p:grpSpPr>
        <p:sp>
          <p:nvSpPr>
            <p:cNvPr id="110801" name="Line 20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2" name="Line 21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804" name="Group 212"/>
          <p:cNvGrpSpPr>
            <a:grpSpLocks/>
          </p:cNvGrpSpPr>
          <p:nvPr/>
        </p:nvGrpSpPr>
        <p:grpSpPr bwMode="auto">
          <a:xfrm rot="-5400000">
            <a:off x="1894682" y="5653881"/>
            <a:ext cx="65088" cy="85725"/>
            <a:chOff x="419" y="3223"/>
            <a:chExt cx="41" cy="54"/>
          </a:xfrm>
        </p:grpSpPr>
        <p:sp>
          <p:nvSpPr>
            <p:cNvPr id="110805" name="Line 21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6" name="Line 21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807" name="Line 215"/>
          <p:cNvSpPr>
            <a:spLocks noChangeShapeType="1"/>
          </p:cNvSpPr>
          <p:nvPr/>
        </p:nvSpPr>
        <p:spPr bwMode="auto">
          <a:xfrm rot="16200000" flipH="1">
            <a:off x="213915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8" name="Line 216"/>
          <p:cNvSpPr>
            <a:spLocks noChangeShapeType="1"/>
          </p:cNvSpPr>
          <p:nvPr/>
        </p:nvSpPr>
        <p:spPr bwMode="auto">
          <a:xfrm rot="16200000" flipH="1">
            <a:off x="227250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09" name="Line 217"/>
          <p:cNvSpPr>
            <a:spLocks noChangeShapeType="1"/>
          </p:cNvSpPr>
          <p:nvPr/>
        </p:nvSpPr>
        <p:spPr bwMode="auto">
          <a:xfrm rot="-5400000" flipH="1" flipV="1">
            <a:off x="220900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0" name="Rectangle 218"/>
          <p:cNvSpPr>
            <a:spLocks noChangeArrowheads="1"/>
          </p:cNvSpPr>
          <p:nvPr/>
        </p:nvSpPr>
        <p:spPr bwMode="auto">
          <a:xfrm rot="-5400000">
            <a:off x="18637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1" name="Rectangle 219"/>
          <p:cNvSpPr>
            <a:spLocks noChangeArrowheads="1"/>
          </p:cNvSpPr>
          <p:nvPr/>
        </p:nvSpPr>
        <p:spPr bwMode="auto">
          <a:xfrm rot="-5400000">
            <a:off x="15652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2" name="Line 220"/>
          <p:cNvSpPr>
            <a:spLocks noChangeShapeType="1"/>
          </p:cNvSpPr>
          <p:nvPr/>
        </p:nvSpPr>
        <p:spPr bwMode="auto">
          <a:xfrm rot="-5400000">
            <a:off x="1533525" y="5532438"/>
            <a:ext cx="277813"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3" name="Line 221"/>
          <p:cNvSpPr>
            <a:spLocks noChangeShapeType="1"/>
          </p:cNvSpPr>
          <p:nvPr/>
        </p:nvSpPr>
        <p:spPr bwMode="auto">
          <a:xfrm rot="16200000" flipV="1">
            <a:off x="190103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4" name="Rectangle 222"/>
          <p:cNvSpPr>
            <a:spLocks noChangeArrowheads="1"/>
          </p:cNvSpPr>
          <p:nvPr/>
        </p:nvSpPr>
        <p:spPr bwMode="auto">
          <a:xfrm rot="-5400000">
            <a:off x="140811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5" name="Arc 223"/>
          <p:cNvSpPr>
            <a:spLocks/>
          </p:cNvSpPr>
          <p:nvPr/>
        </p:nvSpPr>
        <p:spPr bwMode="auto">
          <a:xfrm rot="16200000" flipH="1">
            <a:off x="129778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6" name="Arc 224"/>
          <p:cNvSpPr>
            <a:spLocks/>
          </p:cNvSpPr>
          <p:nvPr/>
        </p:nvSpPr>
        <p:spPr bwMode="auto">
          <a:xfrm rot="-5400000">
            <a:off x="130016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7" name="Line 225"/>
          <p:cNvSpPr>
            <a:spLocks noChangeShapeType="1"/>
          </p:cNvSpPr>
          <p:nvPr/>
        </p:nvSpPr>
        <p:spPr bwMode="auto">
          <a:xfrm rot="-5400000">
            <a:off x="139779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18" name="Line 226"/>
          <p:cNvSpPr>
            <a:spLocks noChangeShapeType="1"/>
          </p:cNvSpPr>
          <p:nvPr/>
        </p:nvSpPr>
        <p:spPr bwMode="auto">
          <a:xfrm rot="-5400000">
            <a:off x="139779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819" name="Group 227"/>
          <p:cNvGrpSpPr>
            <a:grpSpLocks/>
          </p:cNvGrpSpPr>
          <p:nvPr/>
        </p:nvGrpSpPr>
        <p:grpSpPr bwMode="auto">
          <a:xfrm rot="-5400000">
            <a:off x="1756569" y="5655469"/>
            <a:ext cx="65087" cy="85725"/>
            <a:chOff x="419" y="3223"/>
            <a:chExt cx="41" cy="54"/>
          </a:xfrm>
        </p:grpSpPr>
        <p:sp>
          <p:nvSpPr>
            <p:cNvPr id="110820" name="Line 22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1" name="Line 22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822" name="Line 230"/>
          <p:cNvSpPr>
            <a:spLocks noChangeShapeType="1"/>
          </p:cNvSpPr>
          <p:nvPr/>
        </p:nvSpPr>
        <p:spPr bwMode="auto">
          <a:xfrm flipH="1">
            <a:off x="16081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3" name="Line 231"/>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4" name="Oval 232"/>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5" name="Rectangle 233"/>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6" name="Line 234"/>
          <p:cNvSpPr>
            <a:spLocks noChangeShapeType="1"/>
          </p:cNvSpPr>
          <p:nvPr/>
        </p:nvSpPr>
        <p:spPr bwMode="auto">
          <a:xfrm>
            <a:off x="906463" y="39465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7" name="Line 235"/>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8" name="Line 236"/>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29" name="Line 237"/>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30" name="Line 238"/>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831" name="Group 239"/>
          <p:cNvGrpSpPr>
            <a:grpSpLocks/>
          </p:cNvGrpSpPr>
          <p:nvPr/>
        </p:nvGrpSpPr>
        <p:grpSpPr bwMode="auto">
          <a:xfrm>
            <a:off x="1281113" y="3984625"/>
            <a:ext cx="358775" cy="228600"/>
            <a:chOff x="4752" y="816"/>
            <a:chExt cx="226" cy="144"/>
          </a:xfrm>
        </p:grpSpPr>
        <p:grpSp>
          <p:nvGrpSpPr>
            <p:cNvPr id="110832" name="Group 240"/>
            <p:cNvGrpSpPr>
              <a:grpSpLocks/>
            </p:cNvGrpSpPr>
            <p:nvPr/>
          </p:nvGrpSpPr>
          <p:grpSpPr bwMode="auto">
            <a:xfrm>
              <a:off x="4752" y="816"/>
              <a:ext cx="68" cy="144"/>
              <a:chOff x="4752" y="816"/>
              <a:chExt cx="68" cy="144"/>
            </a:xfrm>
          </p:grpSpPr>
          <p:sp>
            <p:nvSpPr>
              <p:cNvPr id="110833" name="Line 241"/>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34" name="Line 242"/>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35" name="Line 243"/>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0836" name="Line 244"/>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0837" name="Group 245"/>
            <p:cNvGrpSpPr>
              <a:grpSpLocks/>
            </p:cNvGrpSpPr>
            <p:nvPr/>
          </p:nvGrpSpPr>
          <p:grpSpPr bwMode="auto">
            <a:xfrm>
              <a:off x="4910" y="816"/>
              <a:ext cx="68" cy="144"/>
              <a:chOff x="4752" y="816"/>
              <a:chExt cx="68" cy="144"/>
            </a:xfrm>
          </p:grpSpPr>
          <p:sp>
            <p:nvSpPr>
              <p:cNvPr id="110838" name="Line 246"/>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39" name="Line 247"/>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0840" name="Line 248"/>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0842" name="Rectangle 250"/>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43" name="AutoShape 251"/>
          <p:cNvSpPr>
            <a:spLocks/>
          </p:cNvSpPr>
          <p:nvPr/>
        </p:nvSpPr>
        <p:spPr bwMode="auto">
          <a:xfrm>
            <a:off x="4398963" y="3948113"/>
            <a:ext cx="141287" cy="161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44" name="AutoShape 252"/>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45" name="AutoShape 253"/>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46" name="AutoShape 254"/>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47" name="Rectangle 255"/>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48" name="Rectangle 256"/>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49" name="Rectangle 257"/>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50" name="Rectangle 258"/>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51" name="Rectangle 259"/>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52" name="Rectangle 260"/>
          <p:cNvSpPr>
            <a:spLocks noChangeArrowheads="1"/>
          </p:cNvSpPr>
          <p:nvPr/>
        </p:nvSpPr>
        <p:spPr bwMode="auto">
          <a:xfrm>
            <a:off x="4545013" y="3595688"/>
            <a:ext cx="173037"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53" name="Rectangle 261"/>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54" name="Rectangle 262"/>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55" name="Rectangle 263"/>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856" name="AutoShape 264"/>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57" name="AutoShape 265"/>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858" name="Group 266"/>
          <p:cNvGrpSpPr>
            <a:grpSpLocks/>
          </p:cNvGrpSpPr>
          <p:nvPr/>
        </p:nvGrpSpPr>
        <p:grpSpPr bwMode="auto">
          <a:xfrm>
            <a:off x="5265738" y="3605213"/>
            <a:ext cx="53975" cy="412750"/>
            <a:chOff x="2822" y="1088"/>
            <a:chExt cx="48" cy="368"/>
          </a:xfrm>
        </p:grpSpPr>
        <p:sp>
          <p:nvSpPr>
            <p:cNvPr id="110859" name="Oval 267"/>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60" name="Oval 268"/>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61" name="Rectangle 269"/>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862" name="AutoShape 270"/>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863" name="Group 271"/>
          <p:cNvGrpSpPr>
            <a:grpSpLocks/>
          </p:cNvGrpSpPr>
          <p:nvPr/>
        </p:nvGrpSpPr>
        <p:grpSpPr bwMode="auto">
          <a:xfrm>
            <a:off x="4694238" y="3608388"/>
            <a:ext cx="53975" cy="411162"/>
            <a:chOff x="2822" y="1088"/>
            <a:chExt cx="48" cy="368"/>
          </a:xfrm>
        </p:grpSpPr>
        <p:sp>
          <p:nvSpPr>
            <p:cNvPr id="110864" name="Oval 272"/>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65" name="Oval 273"/>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66" name="Rectangle 274"/>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867" name="AutoShape 275"/>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68" name="Rectangle 276"/>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869" name="Group 277"/>
          <p:cNvGrpSpPr>
            <a:grpSpLocks/>
          </p:cNvGrpSpPr>
          <p:nvPr/>
        </p:nvGrpSpPr>
        <p:grpSpPr bwMode="auto">
          <a:xfrm>
            <a:off x="5364163" y="3729038"/>
            <a:ext cx="309562" cy="165100"/>
            <a:chOff x="3372" y="1196"/>
            <a:chExt cx="276" cy="148"/>
          </a:xfrm>
        </p:grpSpPr>
        <p:sp>
          <p:nvSpPr>
            <p:cNvPr id="110870" name="Rectangle 278"/>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71" name="Rectangle 279"/>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872" name="Rectangle 280"/>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873" name="Group 281"/>
          <p:cNvGrpSpPr>
            <a:grpSpLocks/>
          </p:cNvGrpSpPr>
          <p:nvPr/>
        </p:nvGrpSpPr>
        <p:grpSpPr bwMode="auto">
          <a:xfrm>
            <a:off x="4230688" y="3729038"/>
            <a:ext cx="311150" cy="165100"/>
            <a:chOff x="2496" y="1196"/>
            <a:chExt cx="230" cy="148"/>
          </a:xfrm>
        </p:grpSpPr>
        <p:sp>
          <p:nvSpPr>
            <p:cNvPr id="110874" name="Rectangle 282"/>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0875" name="Rectangle 283"/>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0902" name="Line 310"/>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03" name="Line 311"/>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04" name="Line 312"/>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05" name="Text Box 313"/>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0906" name="Text Box 314"/>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0907" name="Line 315"/>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08" name="Line 316"/>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09" name="Line 317"/>
          <p:cNvSpPr>
            <a:spLocks noChangeShapeType="1"/>
          </p:cNvSpPr>
          <p:nvPr/>
        </p:nvSpPr>
        <p:spPr bwMode="auto">
          <a:xfrm>
            <a:off x="2027238"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0" name="Line 318"/>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1" name="Line 319"/>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2" name="Line 320"/>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3" name="Line 321"/>
          <p:cNvSpPr>
            <a:spLocks noChangeShapeType="1"/>
          </p:cNvSpPr>
          <p:nvPr/>
        </p:nvSpPr>
        <p:spPr bwMode="auto">
          <a:xfrm flipH="1">
            <a:off x="1720850" y="5027613"/>
            <a:ext cx="0" cy="4254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4" name="Line 322"/>
          <p:cNvSpPr>
            <a:spLocks noChangeShapeType="1"/>
          </p:cNvSpPr>
          <p:nvPr/>
        </p:nvSpPr>
        <p:spPr bwMode="auto">
          <a:xfrm flipH="1">
            <a:off x="3271838" y="5141913"/>
            <a:ext cx="0" cy="30956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6" name="Line 324"/>
          <p:cNvSpPr>
            <a:spLocks noChangeShapeType="1"/>
          </p:cNvSpPr>
          <p:nvPr/>
        </p:nvSpPr>
        <p:spPr bwMode="auto">
          <a:xfrm rot="10800000" flipV="1">
            <a:off x="1506538" y="5037138"/>
            <a:ext cx="215900"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7" name="Line 32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8" name="Rectangle 32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19" name="Line 327"/>
          <p:cNvSpPr>
            <a:spLocks noChangeShapeType="1"/>
          </p:cNvSpPr>
          <p:nvPr/>
        </p:nvSpPr>
        <p:spPr bwMode="auto">
          <a:xfrm rot="-10800000">
            <a:off x="1503363" y="4794250"/>
            <a:ext cx="106362" cy="0"/>
          </a:xfrm>
          <a:prstGeom prst="line">
            <a:avLst/>
          </a:prstGeom>
          <a:noFill/>
          <a:ln w="25400">
            <a:solidFill>
              <a:srgbClr val="FF99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0" name="Line 32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1" name="Line 32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2" name="Line 33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3" name="Line 33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4" name="Line 332"/>
          <p:cNvSpPr>
            <a:spLocks noChangeShapeType="1"/>
          </p:cNvSpPr>
          <p:nvPr/>
        </p:nvSpPr>
        <p:spPr bwMode="auto">
          <a:xfrm flipH="1">
            <a:off x="1611313" y="4792663"/>
            <a:ext cx="2794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5" name="Line 333"/>
          <p:cNvSpPr>
            <a:spLocks noChangeShapeType="1"/>
          </p:cNvSpPr>
          <p:nvPr/>
        </p:nvSpPr>
        <p:spPr bwMode="auto">
          <a:xfrm flipH="1">
            <a:off x="1890713" y="5148263"/>
            <a:ext cx="13811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6" name="Line 334"/>
          <p:cNvSpPr>
            <a:spLocks noChangeShapeType="1"/>
          </p:cNvSpPr>
          <p:nvPr/>
        </p:nvSpPr>
        <p:spPr bwMode="auto">
          <a:xfrm flipH="1">
            <a:off x="1890713" y="4791075"/>
            <a:ext cx="0" cy="357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7" name="Oval 335"/>
          <p:cNvSpPr>
            <a:spLocks noChangeArrowheads="1"/>
          </p:cNvSpPr>
          <p:nvPr/>
        </p:nvSpPr>
        <p:spPr bwMode="auto">
          <a:xfrm>
            <a:off x="15843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8" name="Line 33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29" name="Oval 33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0" name="Line 338"/>
          <p:cNvSpPr>
            <a:spLocks noChangeShapeType="1"/>
          </p:cNvSpPr>
          <p:nvPr/>
        </p:nvSpPr>
        <p:spPr bwMode="auto">
          <a:xfrm flipH="1">
            <a:off x="763588" y="4919663"/>
            <a:ext cx="2984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1" name="Line 339"/>
          <p:cNvSpPr>
            <a:spLocks noChangeShapeType="1"/>
          </p:cNvSpPr>
          <p:nvPr/>
        </p:nvSpPr>
        <p:spPr bwMode="auto">
          <a:xfrm flipH="1">
            <a:off x="762000" y="3946525"/>
            <a:ext cx="161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2" name="Line 340"/>
          <p:cNvSpPr>
            <a:spLocks noChangeShapeType="1"/>
          </p:cNvSpPr>
          <p:nvPr/>
        </p:nvSpPr>
        <p:spPr bwMode="auto">
          <a:xfrm>
            <a:off x="763588" y="3933825"/>
            <a:ext cx="0" cy="5619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3" name="Line 341"/>
          <p:cNvSpPr>
            <a:spLocks noChangeShapeType="1"/>
          </p:cNvSpPr>
          <p:nvPr/>
        </p:nvSpPr>
        <p:spPr bwMode="auto">
          <a:xfrm>
            <a:off x="763588" y="4678363"/>
            <a:ext cx="0" cy="241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4" name="Line 342"/>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35" name="Group 343"/>
          <p:cNvGrpSpPr>
            <a:grpSpLocks/>
          </p:cNvGrpSpPr>
          <p:nvPr/>
        </p:nvGrpSpPr>
        <p:grpSpPr bwMode="auto">
          <a:xfrm>
            <a:off x="2530475" y="3371850"/>
            <a:ext cx="147638" cy="315913"/>
            <a:chOff x="0" y="0"/>
            <a:chExt cx="20000" cy="20000"/>
          </a:xfrm>
        </p:grpSpPr>
        <p:sp>
          <p:nvSpPr>
            <p:cNvPr id="110936" name="Arc 34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7" name="Arc 34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38" name="Line 346"/>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39" name="Line 347"/>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40" name="Line 348"/>
          <p:cNvSpPr>
            <a:spLocks noChangeShapeType="1"/>
          </p:cNvSpPr>
          <p:nvPr/>
        </p:nvSpPr>
        <p:spPr bwMode="auto">
          <a:xfrm>
            <a:off x="58181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41" name="Oval 34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42" name="Group 350"/>
          <p:cNvGrpSpPr>
            <a:grpSpLocks/>
          </p:cNvGrpSpPr>
          <p:nvPr/>
        </p:nvGrpSpPr>
        <p:grpSpPr bwMode="auto">
          <a:xfrm rot="5400000">
            <a:off x="4201319" y="2599532"/>
            <a:ext cx="84137" cy="177800"/>
            <a:chOff x="0" y="0"/>
            <a:chExt cx="20000" cy="20000"/>
          </a:xfrm>
        </p:grpSpPr>
        <p:sp>
          <p:nvSpPr>
            <p:cNvPr id="110943"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44"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45" name="Line 353"/>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46" name="Text Box 35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10947" name="AutoShape 35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0948" name="Group 356"/>
          <p:cNvGrpSpPr>
            <a:grpSpLocks/>
          </p:cNvGrpSpPr>
          <p:nvPr/>
        </p:nvGrpSpPr>
        <p:grpSpPr bwMode="auto">
          <a:xfrm rot="5400000">
            <a:off x="4201319" y="2599532"/>
            <a:ext cx="84137" cy="177800"/>
            <a:chOff x="0" y="0"/>
            <a:chExt cx="20000" cy="20000"/>
          </a:xfrm>
        </p:grpSpPr>
        <p:sp>
          <p:nvSpPr>
            <p:cNvPr id="110949" name="Arc 35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50" name="Arc 35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51" name="Text Box 35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0952" name="Oval 36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53" name="Line 36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54" name="Line 36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55" name="Group 363"/>
          <p:cNvGrpSpPr>
            <a:grpSpLocks/>
          </p:cNvGrpSpPr>
          <p:nvPr/>
        </p:nvGrpSpPr>
        <p:grpSpPr bwMode="auto">
          <a:xfrm rot="5400000">
            <a:off x="726281" y="4101307"/>
            <a:ext cx="84137" cy="177800"/>
            <a:chOff x="0" y="0"/>
            <a:chExt cx="20000" cy="20000"/>
          </a:xfrm>
        </p:grpSpPr>
        <p:sp>
          <p:nvSpPr>
            <p:cNvPr id="110956" name="Arc 36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57" name="Arc 36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58" name="Line 36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59" name="Line 36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0" name="Line 36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1" name="Line 369"/>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2" name="Line 370"/>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3" name="Line 37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4" name="Line 372"/>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5" name="Line 373"/>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6" name="Line 374"/>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7" name="Line 375"/>
          <p:cNvSpPr>
            <a:spLocks noChangeShapeType="1"/>
          </p:cNvSpPr>
          <p:nvPr/>
        </p:nvSpPr>
        <p:spPr bwMode="auto">
          <a:xfrm flipH="1">
            <a:off x="5167313" y="2354263"/>
            <a:ext cx="638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8" name="Line 376"/>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69" name="Line 377"/>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70" name="Line 378"/>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71" name="Line 379"/>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72" name="Group 380"/>
          <p:cNvGrpSpPr>
            <a:grpSpLocks/>
          </p:cNvGrpSpPr>
          <p:nvPr/>
        </p:nvGrpSpPr>
        <p:grpSpPr bwMode="auto">
          <a:xfrm>
            <a:off x="1779588" y="2949575"/>
            <a:ext cx="74612" cy="69850"/>
            <a:chOff x="1781" y="2013"/>
            <a:chExt cx="47" cy="44"/>
          </a:xfrm>
        </p:grpSpPr>
        <p:sp>
          <p:nvSpPr>
            <p:cNvPr id="110973" name="Line 38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74" name="Line 38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75" name="Line 383"/>
          <p:cNvSpPr>
            <a:spLocks noChangeShapeType="1"/>
          </p:cNvSpPr>
          <p:nvPr/>
        </p:nvSpPr>
        <p:spPr bwMode="auto">
          <a:xfrm>
            <a:off x="2170113"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76" name="Group 384"/>
          <p:cNvGrpSpPr>
            <a:grpSpLocks/>
          </p:cNvGrpSpPr>
          <p:nvPr/>
        </p:nvGrpSpPr>
        <p:grpSpPr bwMode="auto">
          <a:xfrm>
            <a:off x="2039938" y="3371850"/>
            <a:ext cx="130175" cy="309563"/>
            <a:chOff x="0" y="0"/>
            <a:chExt cx="20000" cy="20000"/>
          </a:xfrm>
        </p:grpSpPr>
        <p:sp>
          <p:nvSpPr>
            <p:cNvPr id="110977" name="Arc 3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78" name="Arc 3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0979" name="Group 387"/>
          <p:cNvGrpSpPr>
            <a:grpSpLocks/>
          </p:cNvGrpSpPr>
          <p:nvPr/>
        </p:nvGrpSpPr>
        <p:grpSpPr bwMode="auto">
          <a:xfrm>
            <a:off x="2049463" y="3832225"/>
            <a:ext cx="84137" cy="177800"/>
            <a:chOff x="0" y="0"/>
            <a:chExt cx="20000" cy="20000"/>
          </a:xfrm>
        </p:grpSpPr>
        <p:sp>
          <p:nvSpPr>
            <p:cNvPr id="110980" name="Arc 38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81" name="Arc 38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82" name="Line 390"/>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83" name="Line 391"/>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84" name="Line 392"/>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85" name="Line 393"/>
          <p:cNvSpPr>
            <a:spLocks noChangeShapeType="1"/>
          </p:cNvSpPr>
          <p:nvPr/>
        </p:nvSpPr>
        <p:spPr bwMode="auto">
          <a:xfrm>
            <a:off x="2027238" y="2481263"/>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86" name="Group 394"/>
          <p:cNvGrpSpPr>
            <a:grpSpLocks/>
          </p:cNvGrpSpPr>
          <p:nvPr/>
        </p:nvGrpSpPr>
        <p:grpSpPr bwMode="auto">
          <a:xfrm rot="5400000">
            <a:off x="1904206" y="2351882"/>
            <a:ext cx="84137" cy="177800"/>
            <a:chOff x="0" y="0"/>
            <a:chExt cx="20000" cy="20000"/>
          </a:xfrm>
        </p:grpSpPr>
        <p:sp>
          <p:nvSpPr>
            <p:cNvPr id="110987" name="Arc 39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88" name="Arc 39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89" name="Line 397"/>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90" name="Group 398"/>
          <p:cNvGrpSpPr>
            <a:grpSpLocks/>
          </p:cNvGrpSpPr>
          <p:nvPr/>
        </p:nvGrpSpPr>
        <p:grpSpPr bwMode="auto">
          <a:xfrm rot="5400000">
            <a:off x="846931" y="2312194"/>
            <a:ext cx="84138" cy="177800"/>
            <a:chOff x="0" y="0"/>
            <a:chExt cx="20000" cy="20000"/>
          </a:xfrm>
        </p:grpSpPr>
        <p:sp>
          <p:nvSpPr>
            <p:cNvPr id="110991" name="Arc 3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2" name="Arc 4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0993" name="Line 401"/>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4" name="Oval 402"/>
          <p:cNvSpPr>
            <a:spLocks noChangeArrowheads="1"/>
          </p:cNvSpPr>
          <p:nvPr/>
        </p:nvSpPr>
        <p:spPr bwMode="auto">
          <a:xfrm>
            <a:off x="2136775"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5" name="Line 403"/>
          <p:cNvSpPr>
            <a:spLocks noChangeShapeType="1"/>
          </p:cNvSpPr>
          <p:nvPr/>
        </p:nvSpPr>
        <p:spPr bwMode="auto">
          <a:xfrm>
            <a:off x="711200" y="1555750"/>
            <a:ext cx="0" cy="9001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6" name="Line 404"/>
          <p:cNvSpPr>
            <a:spLocks noChangeShapeType="1"/>
          </p:cNvSpPr>
          <p:nvPr/>
        </p:nvSpPr>
        <p:spPr bwMode="auto">
          <a:xfrm flipH="1" flipV="1">
            <a:off x="711200" y="15668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7" name="Line 405"/>
          <p:cNvSpPr>
            <a:spLocks noChangeShapeType="1"/>
          </p:cNvSpPr>
          <p:nvPr/>
        </p:nvSpPr>
        <p:spPr bwMode="auto">
          <a:xfrm flipH="1">
            <a:off x="2190750" y="14986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0998" name="Line 406"/>
          <p:cNvSpPr>
            <a:spLocks noChangeShapeType="1"/>
          </p:cNvSpPr>
          <p:nvPr/>
        </p:nvSpPr>
        <p:spPr bwMode="auto">
          <a:xfrm>
            <a:off x="2387600" y="1022350"/>
            <a:ext cx="0" cy="4889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0999" name="Group 407"/>
          <p:cNvGrpSpPr>
            <a:grpSpLocks/>
          </p:cNvGrpSpPr>
          <p:nvPr/>
        </p:nvGrpSpPr>
        <p:grpSpPr bwMode="auto">
          <a:xfrm rot="5400000">
            <a:off x="2829719" y="891382"/>
            <a:ext cx="84137" cy="177800"/>
            <a:chOff x="0" y="0"/>
            <a:chExt cx="20000" cy="20000"/>
          </a:xfrm>
        </p:grpSpPr>
        <p:sp>
          <p:nvSpPr>
            <p:cNvPr id="111000" name="Arc 4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01" name="Arc 4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002" name="Line 410"/>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003" name="Group 411"/>
          <p:cNvGrpSpPr>
            <a:grpSpLocks/>
          </p:cNvGrpSpPr>
          <p:nvPr/>
        </p:nvGrpSpPr>
        <p:grpSpPr bwMode="auto">
          <a:xfrm rot="5400000">
            <a:off x="3374231" y="891382"/>
            <a:ext cx="84137" cy="177800"/>
            <a:chOff x="0" y="0"/>
            <a:chExt cx="20000" cy="20000"/>
          </a:xfrm>
        </p:grpSpPr>
        <p:sp>
          <p:nvSpPr>
            <p:cNvPr id="111004" name="Arc 41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05" name="Arc 41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006" name="Line 414"/>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07" name="Line 415"/>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08" name="Line 416"/>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09" name="Line 417"/>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010" name="Group 418"/>
          <p:cNvGrpSpPr>
            <a:grpSpLocks/>
          </p:cNvGrpSpPr>
          <p:nvPr/>
        </p:nvGrpSpPr>
        <p:grpSpPr bwMode="auto">
          <a:xfrm rot="5400000">
            <a:off x="4192588" y="1431925"/>
            <a:ext cx="133350" cy="406400"/>
            <a:chOff x="0" y="0"/>
            <a:chExt cx="20000" cy="20000"/>
          </a:xfrm>
        </p:grpSpPr>
        <p:sp>
          <p:nvSpPr>
            <p:cNvPr id="111011" name="Arc 41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12" name="Arc 42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013" name="Line 421"/>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14" name="Line 42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15" name="Line 423"/>
          <p:cNvSpPr>
            <a:spLocks noChangeShapeType="1"/>
          </p:cNvSpPr>
          <p:nvPr/>
        </p:nvSpPr>
        <p:spPr bwMode="auto">
          <a:xfrm flipH="1">
            <a:off x="5830888" y="1816100"/>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16" name="Line 42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17" name="Line 42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018" name="Group 426"/>
          <p:cNvGrpSpPr>
            <a:grpSpLocks/>
          </p:cNvGrpSpPr>
          <p:nvPr/>
        </p:nvGrpSpPr>
        <p:grpSpPr bwMode="auto">
          <a:xfrm rot="5400000">
            <a:off x="1626394" y="3356769"/>
            <a:ext cx="84138" cy="177800"/>
            <a:chOff x="0" y="0"/>
            <a:chExt cx="20000" cy="20000"/>
          </a:xfrm>
        </p:grpSpPr>
        <p:sp>
          <p:nvSpPr>
            <p:cNvPr id="111019" name="Arc 42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0" name="Arc 42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021" name="Line 42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2" name="Line 430"/>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3" name="Line 43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4" name="Line 43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5" name="Line 43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026" name="Group 434"/>
          <p:cNvGrpSpPr>
            <a:grpSpLocks/>
          </p:cNvGrpSpPr>
          <p:nvPr/>
        </p:nvGrpSpPr>
        <p:grpSpPr bwMode="auto">
          <a:xfrm rot="5400000">
            <a:off x="4214019" y="2756694"/>
            <a:ext cx="84138" cy="177800"/>
            <a:chOff x="0" y="0"/>
            <a:chExt cx="20000" cy="20000"/>
          </a:xfrm>
        </p:grpSpPr>
        <p:sp>
          <p:nvSpPr>
            <p:cNvPr id="111027" name="Arc 4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28" name="Arc 4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029" name="Line 43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64" name="Line 47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65" name="AutoShape 47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066" name="AutoShape 47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067" name="Line 47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68" name="Line 47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69" name="Line 477"/>
          <p:cNvSpPr>
            <a:spLocks noChangeShapeType="1"/>
          </p:cNvSpPr>
          <p:nvPr/>
        </p:nvSpPr>
        <p:spPr bwMode="auto">
          <a:xfrm>
            <a:off x="4427538" y="4125913"/>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70" name="Line 47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071" name="AutoShape 47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102" name="Group 510"/>
          <p:cNvGrpSpPr>
            <a:grpSpLocks/>
          </p:cNvGrpSpPr>
          <p:nvPr/>
        </p:nvGrpSpPr>
        <p:grpSpPr bwMode="auto">
          <a:xfrm>
            <a:off x="4841875" y="4105275"/>
            <a:ext cx="79375" cy="152400"/>
            <a:chOff x="2904" y="1200"/>
            <a:chExt cx="50" cy="96"/>
          </a:xfrm>
        </p:grpSpPr>
        <p:sp>
          <p:nvSpPr>
            <p:cNvPr id="111103" name="Line 51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104" name="Line 51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105" name="Line 51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122" name="Text Box 530"/>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1123" name="Text Box 531"/>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1124" name="Text Box 532"/>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1201" name="Line 609"/>
          <p:cNvSpPr>
            <a:spLocks noChangeShapeType="1"/>
          </p:cNvSpPr>
          <p:nvPr/>
        </p:nvSpPr>
        <p:spPr bwMode="auto">
          <a:xfrm rot="5400000" flipH="1">
            <a:off x="2474118" y="4517232"/>
            <a:ext cx="411163"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2" name="Line 610"/>
          <p:cNvSpPr>
            <a:spLocks noChangeShapeType="1"/>
          </p:cNvSpPr>
          <p:nvPr/>
        </p:nvSpPr>
        <p:spPr bwMode="auto">
          <a:xfrm rot="-5400000">
            <a:off x="2722563" y="4262437"/>
            <a:ext cx="0" cy="98425"/>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3" name="Line 611"/>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4" name="Line 612"/>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5" name="Line 613"/>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6" name="Rectangle 614"/>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7" name="Line 615"/>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8" name="Line 616"/>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09" name="Rectangle 617"/>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10" name="Rectangle 618"/>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11" name="Line 619"/>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12" name="Line 620"/>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13" name="Line 621"/>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14" name="AutoShape 622"/>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15" name="AutoShape 623"/>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25" name="Rectangle 633"/>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26" name="Line 634"/>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227" name="Line 635"/>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229" name="Group 637"/>
          <p:cNvGrpSpPr>
            <a:grpSpLocks/>
          </p:cNvGrpSpPr>
          <p:nvPr/>
        </p:nvGrpSpPr>
        <p:grpSpPr bwMode="auto">
          <a:xfrm>
            <a:off x="5083175" y="4754563"/>
            <a:ext cx="327025" cy="274637"/>
            <a:chOff x="3185" y="2963"/>
            <a:chExt cx="206" cy="173"/>
          </a:xfrm>
        </p:grpSpPr>
        <p:sp>
          <p:nvSpPr>
            <p:cNvPr id="111230" name="Oval 63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31" name="Text Box 63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1232" name="Group 640"/>
          <p:cNvGrpSpPr>
            <a:grpSpLocks/>
          </p:cNvGrpSpPr>
          <p:nvPr/>
        </p:nvGrpSpPr>
        <p:grpSpPr bwMode="auto">
          <a:xfrm>
            <a:off x="5348288" y="4535488"/>
            <a:ext cx="303212" cy="274637"/>
            <a:chOff x="3015" y="1951"/>
            <a:chExt cx="191" cy="173"/>
          </a:xfrm>
        </p:grpSpPr>
        <p:sp>
          <p:nvSpPr>
            <p:cNvPr id="111233" name="Oval 64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34" name="Text Box 64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1235" name="Group 643"/>
          <p:cNvGrpSpPr>
            <a:grpSpLocks/>
          </p:cNvGrpSpPr>
          <p:nvPr/>
        </p:nvGrpSpPr>
        <p:grpSpPr bwMode="auto">
          <a:xfrm>
            <a:off x="4654550" y="4741863"/>
            <a:ext cx="303213" cy="274637"/>
            <a:chOff x="3015" y="1951"/>
            <a:chExt cx="191" cy="173"/>
          </a:xfrm>
        </p:grpSpPr>
        <p:sp>
          <p:nvSpPr>
            <p:cNvPr id="111236" name="Oval 64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37" name="Text Box 64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1238" name="Group 646"/>
          <p:cNvGrpSpPr>
            <a:grpSpLocks/>
          </p:cNvGrpSpPr>
          <p:nvPr/>
        </p:nvGrpSpPr>
        <p:grpSpPr bwMode="auto">
          <a:xfrm>
            <a:off x="4886325" y="5251450"/>
            <a:ext cx="303213" cy="274638"/>
            <a:chOff x="3015" y="1951"/>
            <a:chExt cx="191" cy="173"/>
          </a:xfrm>
        </p:grpSpPr>
        <p:sp>
          <p:nvSpPr>
            <p:cNvPr id="111239" name="Oval 6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40" name="Text Box 64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1241" name="Group 649"/>
          <p:cNvGrpSpPr>
            <a:grpSpLocks/>
          </p:cNvGrpSpPr>
          <p:nvPr/>
        </p:nvGrpSpPr>
        <p:grpSpPr bwMode="auto">
          <a:xfrm>
            <a:off x="4286250" y="4467225"/>
            <a:ext cx="303213" cy="274638"/>
            <a:chOff x="3015" y="1951"/>
            <a:chExt cx="191" cy="173"/>
          </a:xfrm>
        </p:grpSpPr>
        <p:sp>
          <p:nvSpPr>
            <p:cNvPr id="111242" name="Oval 65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43" name="Text Box 65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1244" name="Group 652"/>
          <p:cNvGrpSpPr>
            <a:grpSpLocks/>
          </p:cNvGrpSpPr>
          <p:nvPr/>
        </p:nvGrpSpPr>
        <p:grpSpPr bwMode="auto">
          <a:xfrm>
            <a:off x="2705100" y="3840163"/>
            <a:ext cx="303213" cy="274637"/>
            <a:chOff x="3015" y="1951"/>
            <a:chExt cx="191" cy="173"/>
          </a:xfrm>
        </p:grpSpPr>
        <p:sp>
          <p:nvSpPr>
            <p:cNvPr id="111245" name="Oval 65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46" name="Text Box 65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1247" name="Group 655"/>
          <p:cNvGrpSpPr>
            <a:grpSpLocks/>
          </p:cNvGrpSpPr>
          <p:nvPr/>
        </p:nvGrpSpPr>
        <p:grpSpPr bwMode="auto">
          <a:xfrm>
            <a:off x="3141663" y="3851275"/>
            <a:ext cx="303212" cy="274638"/>
            <a:chOff x="3015" y="1951"/>
            <a:chExt cx="191" cy="173"/>
          </a:xfrm>
        </p:grpSpPr>
        <p:sp>
          <p:nvSpPr>
            <p:cNvPr id="111248" name="Oval 65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49" name="Text Box 65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1250" name="Group 658"/>
          <p:cNvGrpSpPr>
            <a:grpSpLocks/>
          </p:cNvGrpSpPr>
          <p:nvPr/>
        </p:nvGrpSpPr>
        <p:grpSpPr bwMode="auto">
          <a:xfrm>
            <a:off x="3714750" y="4678363"/>
            <a:ext cx="303213" cy="274637"/>
            <a:chOff x="3015" y="1951"/>
            <a:chExt cx="191" cy="173"/>
          </a:xfrm>
        </p:grpSpPr>
        <p:sp>
          <p:nvSpPr>
            <p:cNvPr id="111251" name="Oval 65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52" name="Text Box 66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1253" name="Group 661"/>
          <p:cNvGrpSpPr>
            <a:grpSpLocks/>
          </p:cNvGrpSpPr>
          <p:nvPr/>
        </p:nvGrpSpPr>
        <p:grpSpPr bwMode="auto">
          <a:xfrm>
            <a:off x="2536825" y="4654550"/>
            <a:ext cx="303213" cy="274638"/>
            <a:chOff x="3015" y="1951"/>
            <a:chExt cx="191" cy="173"/>
          </a:xfrm>
        </p:grpSpPr>
        <p:sp>
          <p:nvSpPr>
            <p:cNvPr id="111254" name="Oval 66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55" name="Text Box 66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1256" name="Group 664"/>
          <p:cNvGrpSpPr>
            <a:grpSpLocks/>
          </p:cNvGrpSpPr>
          <p:nvPr/>
        </p:nvGrpSpPr>
        <p:grpSpPr bwMode="auto">
          <a:xfrm>
            <a:off x="2865438" y="4741863"/>
            <a:ext cx="327025" cy="274637"/>
            <a:chOff x="3185" y="2963"/>
            <a:chExt cx="206" cy="173"/>
          </a:xfrm>
        </p:grpSpPr>
        <p:sp>
          <p:nvSpPr>
            <p:cNvPr id="111257" name="Oval 66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58" name="Text Box 66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1259" name="Group 667"/>
          <p:cNvGrpSpPr>
            <a:grpSpLocks/>
          </p:cNvGrpSpPr>
          <p:nvPr/>
        </p:nvGrpSpPr>
        <p:grpSpPr bwMode="auto">
          <a:xfrm>
            <a:off x="1450975" y="4402138"/>
            <a:ext cx="327025" cy="274637"/>
            <a:chOff x="3185" y="2963"/>
            <a:chExt cx="206" cy="173"/>
          </a:xfrm>
        </p:grpSpPr>
        <p:sp>
          <p:nvSpPr>
            <p:cNvPr id="111260" name="Oval 66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61" name="Text Box 66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1262" name="Group 670"/>
          <p:cNvGrpSpPr>
            <a:grpSpLocks/>
          </p:cNvGrpSpPr>
          <p:nvPr/>
        </p:nvGrpSpPr>
        <p:grpSpPr bwMode="auto">
          <a:xfrm>
            <a:off x="823913" y="4273550"/>
            <a:ext cx="303212" cy="274638"/>
            <a:chOff x="3015" y="1951"/>
            <a:chExt cx="191" cy="173"/>
          </a:xfrm>
        </p:grpSpPr>
        <p:sp>
          <p:nvSpPr>
            <p:cNvPr id="111263" name="Oval 67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64" name="Text Box 67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1265" name="Group 673"/>
          <p:cNvGrpSpPr>
            <a:grpSpLocks/>
          </p:cNvGrpSpPr>
          <p:nvPr/>
        </p:nvGrpSpPr>
        <p:grpSpPr bwMode="auto">
          <a:xfrm>
            <a:off x="1782763" y="4281488"/>
            <a:ext cx="303212" cy="274637"/>
            <a:chOff x="3015" y="1951"/>
            <a:chExt cx="191" cy="173"/>
          </a:xfrm>
        </p:grpSpPr>
        <p:sp>
          <p:nvSpPr>
            <p:cNvPr id="111266" name="Oval 67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67" name="Text Box 67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1268" name="Group 676"/>
          <p:cNvGrpSpPr>
            <a:grpSpLocks/>
          </p:cNvGrpSpPr>
          <p:nvPr/>
        </p:nvGrpSpPr>
        <p:grpSpPr bwMode="auto">
          <a:xfrm>
            <a:off x="825500" y="3635375"/>
            <a:ext cx="303213" cy="274638"/>
            <a:chOff x="3015" y="1951"/>
            <a:chExt cx="191" cy="173"/>
          </a:xfrm>
        </p:grpSpPr>
        <p:sp>
          <p:nvSpPr>
            <p:cNvPr id="111269" name="Oval 67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70" name="Text Box 67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1271" name="Group 679"/>
          <p:cNvGrpSpPr>
            <a:grpSpLocks/>
          </p:cNvGrpSpPr>
          <p:nvPr/>
        </p:nvGrpSpPr>
        <p:grpSpPr bwMode="auto">
          <a:xfrm>
            <a:off x="1762125" y="3635375"/>
            <a:ext cx="303213" cy="274638"/>
            <a:chOff x="3015" y="1951"/>
            <a:chExt cx="191" cy="173"/>
          </a:xfrm>
        </p:grpSpPr>
        <p:sp>
          <p:nvSpPr>
            <p:cNvPr id="111272" name="Oval 68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273" name="Text Box 68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iming>
    <p:tnLst>
      <p:par>
        <p:cTn xmlns:p14="http://schemas.microsoft.com/office/powerpoint/2010/main" id="1" dur="indefinite" restart="never" nodeType="tmRoot"/>
      </p:par>
    </p:tnLst>
  </p:timing>
</p:sld>
</file>

<file path=ppt/slides/slide4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C94153FA-D463-7445-9E56-DE650E7EE569}" type="slidenum">
              <a:rPr lang="en-US"/>
              <a:pPr/>
              <a:t>47</a:t>
            </a:fld>
            <a:endParaRPr lang="en-US"/>
          </a:p>
        </p:txBody>
      </p:sp>
      <p:sp>
        <p:nvSpPr>
          <p:cNvPr id="11161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1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2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162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Extending </a:t>
            </a:r>
          </a:p>
        </p:txBody>
      </p:sp>
      <p:sp>
        <p:nvSpPr>
          <p:cNvPr id="111622"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extend until it contacts LVA1 </a:t>
            </a:r>
          </a:p>
        </p:txBody>
      </p:sp>
      <p:grpSp>
        <p:nvGrpSpPr>
          <p:cNvPr id="111623" name="Group 7"/>
          <p:cNvGrpSpPr>
            <a:grpSpLocks/>
          </p:cNvGrpSpPr>
          <p:nvPr/>
        </p:nvGrpSpPr>
        <p:grpSpPr bwMode="auto">
          <a:xfrm>
            <a:off x="685800" y="4500563"/>
            <a:ext cx="84138" cy="177800"/>
            <a:chOff x="0" y="0"/>
            <a:chExt cx="20000" cy="20000"/>
          </a:xfrm>
        </p:grpSpPr>
        <p:sp>
          <p:nvSpPr>
            <p:cNvPr id="111624"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25"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627" name="Line 11"/>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28"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29"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0" name="Rectangle 14"/>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1" name="Rectangle 15"/>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32" name="Group 16"/>
          <p:cNvGrpSpPr>
            <a:grpSpLocks/>
          </p:cNvGrpSpPr>
          <p:nvPr/>
        </p:nvGrpSpPr>
        <p:grpSpPr bwMode="auto">
          <a:xfrm>
            <a:off x="839788" y="1709738"/>
            <a:ext cx="1363662" cy="415925"/>
            <a:chOff x="437" y="1012"/>
            <a:chExt cx="859" cy="262"/>
          </a:xfrm>
        </p:grpSpPr>
        <p:sp>
          <p:nvSpPr>
            <p:cNvPr id="111633"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4"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5"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6"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7"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38"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639" name="Rectangle 23"/>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0" name="Rectangle 24"/>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41" name="Group 25"/>
          <p:cNvGrpSpPr>
            <a:grpSpLocks/>
          </p:cNvGrpSpPr>
          <p:nvPr/>
        </p:nvGrpSpPr>
        <p:grpSpPr bwMode="auto">
          <a:xfrm rot="5400000" flipH="1">
            <a:off x="1997869" y="1439069"/>
            <a:ext cx="77788" cy="57150"/>
            <a:chOff x="2834" y="1154"/>
            <a:chExt cx="49" cy="36"/>
          </a:xfrm>
        </p:grpSpPr>
        <p:sp>
          <p:nvSpPr>
            <p:cNvPr id="111642"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3"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644" name="Line 28"/>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5" name="Line 29"/>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6" name="Line 30"/>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7" name="Line 31"/>
          <p:cNvSpPr>
            <a:spLocks noChangeShapeType="1"/>
          </p:cNvSpPr>
          <p:nvPr/>
        </p:nvSpPr>
        <p:spPr bwMode="auto">
          <a:xfrm rot="5400000" flipH="1" flipV="1">
            <a:off x="2062162" y="1436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48" name="Line 32"/>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49" name="Group 33"/>
          <p:cNvGrpSpPr>
            <a:grpSpLocks/>
          </p:cNvGrpSpPr>
          <p:nvPr/>
        </p:nvGrpSpPr>
        <p:grpSpPr bwMode="auto">
          <a:xfrm rot="5400000" flipH="1">
            <a:off x="2020888" y="1636712"/>
            <a:ext cx="158750" cy="111125"/>
            <a:chOff x="2619" y="1091"/>
            <a:chExt cx="100" cy="70"/>
          </a:xfrm>
        </p:grpSpPr>
        <p:sp>
          <p:nvSpPr>
            <p:cNvPr id="111650"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51"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52"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653" name="Group 37"/>
          <p:cNvGrpSpPr>
            <a:grpSpLocks/>
          </p:cNvGrpSpPr>
          <p:nvPr/>
        </p:nvGrpSpPr>
        <p:grpSpPr bwMode="auto">
          <a:xfrm rot="5400000" flipH="1">
            <a:off x="1997869" y="1326357"/>
            <a:ext cx="77787" cy="57150"/>
            <a:chOff x="2834" y="1154"/>
            <a:chExt cx="49" cy="36"/>
          </a:xfrm>
        </p:grpSpPr>
        <p:sp>
          <p:nvSpPr>
            <p:cNvPr id="11165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5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656" name="Group 40"/>
          <p:cNvGrpSpPr>
            <a:grpSpLocks/>
          </p:cNvGrpSpPr>
          <p:nvPr/>
        </p:nvGrpSpPr>
        <p:grpSpPr bwMode="auto">
          <a:xfrm rot="-5400000">
            <a:off x="2771775" y="1393826"/>
            <a:ext cx="681037" cy="188912"/>
            <a:chOff x="2621" y="712"/>
            <a:chExt cx="429" cy="119"/>
          </a:xfrm>
        </p:grpSpPr>
        <p:sp>
          <p:nvSpPr>
            <p:cNvPr id="111657"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58"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59" name="Group 43"/>
            <p:cNvGrpSpPr>
              <a:grpSpLocks/>
            </p:cNvGrpSpPr>
            <p:nvPr/>
          </p:nvGrpSpPr>
          <p:grpSpPr bwMode="auto">
            <a:xfrm>
              <a:off x="2788" y="795"/>
              <a:ext cx="49" cy="36"/>
              <a:chOff x="2834" y="1154"/>
              <a:chExt cx="49" cy="36"/>
            </a:xfrm>
          </p:grpSpPr>
          <p:sp>
            <p:nvSpPr>
              <p:cNvPr id="111660"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1"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662"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3"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4"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5"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6"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67" name="Group 51"/>
            <p:cNvGrpSpPr>
              <a:grpSpLocks/>
            </p:cNvGrpSpPr>
            <p:nvPr/>
          </p:nvGrpSpPr>
          <p:grpSpPr bwMode="auto">
            <a:xfrm>
              <a:off x="2621" y="738"/>
              <a:ext cx="100" cy="70"/>
              <a:chOff x="2619" y="1091"/>
              <a:chExt cx="100" cy="70"/>
            </a:xfrm>
          </p:grpSpPr>
          <p:sp>
            <p:nvSpPr>
              <p:cNvPr id="111668"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69"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0"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671" name="Group 55"/>
            <p:cNvGrpSpPr>
              <a:grpSpLocks/>
            </p:cNvGrpSpPr>
            <p:nvPr/>
          </p:nvGrpSpPr>
          <p:grpSpPr bwMode="auto">
            <a:xfrm>
              <a:off x="2859" y="795"/>
              <a:ext cx="49" cy="36"/>
              <a:chOff x="2834" y="1154"/>
              <a:chExt cx="49" cy="36"/>
            </a:xfrm>
          </p:grpSpPr>
          <p:sp>
            <p:nvSpPr>
              <p:cNvPr id="111672"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3"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1674" name="Line 5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5"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6" name="Line 6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7" name="Rectangle 61"/>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8" name="Rectangle 62"/>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79" name="Line 63"/>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80" name="Line 64"/>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81" name="Group 65"/>
          <p:cNvGrpSpPr>
            <a:grpSpLocks/>
          </p:cNvGrpSpPr>
          <p:nvPr/>
        </p:nvGrpSpPr>
        <p:grpSpPr bwMode="auto">
          <a:xfrm>
            <a:off x="1027113" y="2952750"/>
            <a:ext cx="74612" cy="69850"/>
            <a:chOff x="1875" y="2013"/>
            <a:chExt cx="47" cy="44"/>
          </a:xfrm>
        </p:grpSpPr>
        <p:sp>
          <p:nvSpPr>
            <p:cNvPr id="111682"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83"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684" name="Rectangle 68"/>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685" name="Group 69"/>
          <p:cNvGrpSpPr>
            <a:grpSpLocks/>
          </p:cNvGrpSpPr>
          <p:nvPr/>
        </p:nvGrpSpPr>
        <p:grpSpPr bwMode="auto">
          <a:xfrm>
            <a:off x="1441450" y="3022600"/>
            <a:ext cx="141288" cy="360363"/>
            <a:chOff x="1852" y="2057"/>
            <a:chExt cx="89" cy="227"/>
          </a:xfrm>
        </p:grpSpPr>
        <p:grpSp>
          <p:nvGrpSpPr>
            <p:cNvPr id="111686" name="Group 70"/>
            <p:cNvGrpSpPr>
              <a:grpSpLocks/>
            </p:cNvGrpSpPr>
            <p:nvPr/>
          </p:nvGrpSpPr>
          <p:grpSpPr bwMode="auto">
            <a:xfrm>
              <a:off x="1878" y="2259"/>
              <a:ext cx="35" cy="25"/>
              <a:chOff x="0" y="0"/>
              <a:chExt cx="20000" cy="19734"/>
            </a:xfrm>
          </p:grpSpPr>
          <p:sp>
            <p:nvSpPr>
              <p:cNvPr id="111687"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88"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89"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690"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1"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2"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3"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4"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5"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696" name="Group 80"/>
          <p:cNvGrpSpPr>
            <a:grpSpLocks/>
          </p:cNvGrpSpPr>
          <p:nvPr/>
        </p:nvGrpSpPr>
        <p:grpSpPr bwMode="auto">
          <a:xfrm>
            <a:off x="1733550" y="3022600"/>
            <a:ext cx="142875" cy="349250"/>
            <a:chOff x="2036" y="2057"/>
            <a:chExt cx="90" cy="220"/>
          </a:xfrm>
        </p:grpSpPr>
        <p:grpSp>
          <p:nvGrpSpPr>
            <p:cNvPr id="111697" name="Group 81"/>
            <p:cNvGrpSpPr>
              <a:grpSpLocks/>
            </p:cNvGrpSpPr>
            <p:nvPr/>
          </p:nvGrpSpPr>
          <p:grpSpPr bwMode="auto">
            <a:xfrm>
              <a:off x="2062" y="2252"/>
              <a:ext cx="35" cy="25"/>
              <a:chOff x="0" y="0"/>
              <a:chExt cx="20000" cy="20208"/>
            </a:xfrm>
          </p:grpSpPr>
          <p:sp>
            <p:nvSpPr>
              <p:cNvPr id="111698"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699"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0"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01"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2"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3"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4"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5"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6"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07" name="AutoShape 91"/>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08" name="Rectangle 92"/>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09" name="AutoShape 93"/>
          <p:cNvSpPr>
            <a:spLocks noChangeArrowheads="1"/>
          </p:cNvSpPr>
          <p:nvPr/>
        </p:nvSpPr>
        <p:spPr bwMode="auto">
          <a:xfrm rot="16200000" flipH="1">
            <a:off x="1912144"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10" name="Line 9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1" name="Line 9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2"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3"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4"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5"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6"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7"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8"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19"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0"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1"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2"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3"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4"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5"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6"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7"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8"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29"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0"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1"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2"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3"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4"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5"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6"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7"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8"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39" name="Line 123"/>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0"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1" name="Line 125"/>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2"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3"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4"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45" name="Group 129"/>
          <p:cNvGrpSpPr>
            <a:grpSpLocks/>
          </p:cNvGrpSpPr>
          <p:nvPr/>
        </p:nvGrpSpPr>
        <p:grpSpPr bwMode="auto">
          <a:xfrm>
            <a:off x="4056063" y="2178050"/>
            <a:ext cx="74612" cy="69850"/>
            <a:chOff x="1781" y="2013"/>
            <a:chExt cx="47" cy="44"/>
          </a:xfrm>
        </p:grpSpPr>
        <p:sp>
          <p:nvSpPr>
            <p:cNvPr id="111746"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7"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48"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49"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50" name="Line 134"/>
          <p:cNvSpPr>
            <a:spLocks noChangeShapeType="1"/>
          </p:cNvSpPr>
          <p:nvPr/>
        </p:nvSpPr>
        <p:spPr bwMode="auto">
          <a:xfrm>
            <a:off x="43227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51" name="Group 135"/>
          <p:cNvGrpSpPr>
            <a:grpSpLocks/>
          </p:cNvGrpSpPr>
          <p:nvPr/>
        </p:nvGrpSpPr>
        <p:grpSpPr bwMode="auto">
          <a:xfrm>
            <a:off x="4792663" y="2178050"/>
            <a:ext cx="74612" cy="69850"/>
            <a:chOff x="1875" y="2013"/>
            <a:chExt cx="47" cy="44"/>
          </a:xfrm>
        </p:grpSpPr>
        <p:sp>
          <p:nvSpPr>
            <p:cNvPr id="111752"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53"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54"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55" name="Group 139"/>
          <p:cNvGrpSpPr>
            <a:grpSpLocks/>
          </p:cNvGrpSpPr>
          <p:nvPr/>
        </p:nvGrpSpPr>
        <p:grpSpPr bwMode="auto">
          <a:xfrm>
            <a:off x="4027488" y="2247900"/>
            <a:ext cx="141287" cy="360363"/>
            <a:chOff x="1852" y="2057"/>
            <a:chExt cx="89" cy="227"/>
          </a:xfrm>
        </p:grpSpPr>
        <p:grpSp>
          <p:nvGrpSpPr>
            <p:cNvPr id="111756" name="Group 140"/>
            <p:cNvGrpSpPr>
              <a:grpSpLocks/>
            </p:cNvGrpSpPr>
            <p:nvPr/>
          </p:nvGrpSpPr>
          <p:grpSpPr bwMode="auto">
            <a:xfrm>
              <a:off x="1878" y="2259"/>
              <a:ext cx="35" cy="25"/>
              <a:chOff x="0" y="0"/>
              <a:chExt cx="20000" cy="19734"/>
            </a:xfrm>
          </p:grpSpPr>
          <p:sp>
            <p:nvSpPr>
              <p:cNvPr id="111757"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58"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59"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60"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1"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2"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3"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4"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5"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766" name="Group 150"/>
          <p:cNvGrpSpPr>
            <a:grpSpLocks/>
          </p:cNvGrpSpPr>
          <p:nvPr/>
        </p:nvGrpSpPr>
        <p:grpSpPr bwMode="auto">
          <a:xfrm>
            <a:off x="4319588" y="2247900"/>
            <a:ext cx="142875" cy="349250"/>
            <a:chOff x="2036" y="2057"/>
            <a:chExt cx="90" cy="220"/>
          </a:xfrm>
        </p:grpSpPr>
        <p:grpSp>
          <p:nvGrpSpPr>
            <p:cNvPr id="111767" name="Group 151"/>
            <p:cNvGrpSpPr>
              <a:grpSpLocks/>
            </p:cNvGrpSpPr>
            <p:nvPr/>
          </p:nvGrpSpPr>
          <p:grpSpPr bwMode="auto">
            <a:xfrm>
              <a:off x="2062" y="2252"/>
              <a:ext cx="35" cy="25"/>
              <a:chOff x="0" y="0"/>
              <a:chExt cx="20000" cy="20208"/>
            </a:xfrm>
          </p:grpSpPr>
          <p:sp>
            <p:nvSpPr>
              <p:cNvPr id="111768"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69"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0"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71"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2"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3"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4"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5"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6"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77"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78" name="Rectangle 162"/>
          <p:cNvSpPr>
            <a:spLocks noChangeArrowheads="1"/>
          </p:cNvSpPr>
          <p:nvPr/>
        </p:nvSpPr>
        <p:spPr bwMode="auto">
          <a:xfrm flipV="1">
            <a:off x="5105400" y="1039813"/>
            <a:ext cx="455613" cy="4143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79" name="Group 163"/>
          <p:cNvGrpSpPr>
            <a:grpSpLocks/>
          </p:cNvGrpSpPr>
          <p:nvPr/>
        </p:nvGrpSpPr>
        <p:grpSpPr bwMode="auto">
          <a:xfrm flipV="1">
            <a:off x="5119688" y="892175"/>
            <a:ext cx="415925" cy="936625"/>
            <a:chOff x="2440" y="1064"/>
            <a:chExt cx="262" cy="590"/>
          </a:xfrm>
        </p:grpSpPr>
        <p:sp>
          <p:nvSpPr>
            <p:cNvPr id="111780"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1"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2"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3"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4"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5"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786"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787"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88"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789" name="Group 173"/>
          <p:cNvGrpSpPr>
            <a:grpSpLocks/>
          </p:cNvGrpSpPr>
          <p:nvPr/>
        </p:nvGrpSpPr>
        <p:grpSpPr bwMode="auto">
          <a:xfrm>
            <a:off x="5400675" y="1995488"/>
            <a:ext cx="681038" cy="188912"/>
            <a:chOff x="2621" y="712"/>
            <a:chExt cx="429" cy="119"/>
          </a:xfrm>
        </p:grpSpPr>
        <p:sp>
          <p:nvSpPr>
            <p:cNvPr id="111790" name="Rectangle 1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1" name="Rectangle 1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792" name="Group 176"/>
            <p:cNvGrpSpPr>
              <a:grpSpLocks/>
            </p:cNvGrpSpPr>
            <p:nvPr/>
          </p:nvGrpSpPr>
          <p:grpSpPr bwMode="auto">
            <a:xfrm>
              <a:off x="2788" y="795"/>
              <a:ext cx="49" cy="36"/>
              <a:chOff x="2834" y="1154"/>
              <a:chExt cx="49" cy="36"/>
            </a:xfrm>
          </p:grpSpPr>
          <p:sp>
            <p:nvSpPr>
              <p:cNvPr id="111793" name="Line 1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4" name="Line 1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795" name="Line 1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6" name="Line 1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7" name="Line 1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8" name="Line 1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799" name="Line 1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00" name="Group 184"/>
            <p:cNvGrpSpPr>
              <a:grpSpLocks/>
            </p:cNvGrpSpPr>
            <p:nvPr/>
          </p:nvGrpSpPr>
          <p:grpSpPr bwMode="auto">
            <a:xfrm>
              <a:off x="2621" y="738"/>
              <a:ext cx="100" cy="70"/>
              <a:chOff x="2619" y="1091"/>
              <a:chExt cx="100" cy="70"/>
            </a:xfrm>
          </p:grpSpPr>
          <p:sp>
            <p:nvSpPr>
              <p:cNvPr id="111801" name="Oval 1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2" name="Line 1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3" name="Line 1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804" name="Group 188"/>
            <p:cNvGrpSpPr>
              <a:grpSpLocks/>
            </p:cNvGrpSpPr>
            <p:nvPr/>
          </p:nvGrpSpPr>
          <p:grpSpPr bwMode="auto">
            <a:xfrm>
              <a:off x="2859" y="795"/>
              <a:ext cx="49" cy="36"/>
              <a:chOff x="2834" y="1154"/>
              <a:chExt cx="49" cy="36"/>
            </a:xfrm>
          </p:grpSpPr>
          <p:sp>
            <p:nvSpPr>
              <p:cNvPr id="111805" name="Line 1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06" name="Line 1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1807" name="Line 191"/>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08" name="Group 192"/>
          <p:cNvGrpSpPr>
            <a:grpSpLocks/>
          </p:cNvGrpSpPr>
          <p:nvPr/>
        </p:nvGrpSpPr>
        <p:grpSpPr bwMode="auto">
          <a:xfrm rot="5400000" flipH="1">
            <a:off x="3304382" y="5666581"/>
            <a:ext cx="65088" cy="85725"/>
            <a:chOff x="419" y="3223"/>
            <a:chExt cx="41" cy="54"/>
          </a:xfrm>
        </p:grpSpPr>
        <p:sp>
          <p:nvSpPr>
            <p:cNvPr id="111809" name="Line 19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0" name="Line 19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811" name="Line 195"/>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2" name="Line 196"/>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3" name="Line 197"/>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4" name="Rectangle 198"/>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5" name="Rectangle 199"/>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6" name="Line 200"/>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7" name="Line 201"/>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8" name="Rectangle 202"/>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19" name="Arc 203"/>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0" name="Arc 204"/>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1" name="Line 205"/>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2" name="Line 206"/>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23" name="Group 207"/>
          <p:cNvGrpSpPr>
            <a:grpSpLocks/>
          </p:cNvGrpSpPr>
          <p:nvPr/>
        </p:nvGrpSpPr>
        <p:grpSpPr bwMode="auto">
          <a:xfrm rot="5400000" flipH="1">
            <a:off x="3442494" y="5668169"/>
            <a:ext cx="65087" cy="85725"/>
            <a:chOff x="419" y="3223"/>
            <a:chExt cx="41" cy="54"/>
          </a:xfrm>
        </p:grpSpPr>
        <p:sp>
          <p:nvSpPr>
            <p:cNvPr id="111824" name="Line 2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5" name="Line 2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826" name="Group 210"/>
          <p:cNvGrpSpPr>
            <a:grpSpLocks/>
          </p:cNvGrpSpPr>
          <p:nvPr/>
        </p:nvGrpSpPr>
        <p:grpSpPr bwMode="auto">
          <a:xfrm rot="-5400000">
            <a:off x="1634332" y="5653881"/>
            <a:ext cx="65088" cy="85725"/>
            <a:chOff x="419" y="3223"/>
            <a:chExt cx="41" cy="54"/>
          </a:xfrm>
        </p:grpSpPr>
        <p:sp>
          <p:nvSpPr>
            <p:cNvPr id="111827" name="Line 21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28" name="Line 21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829" name="Line 213"/>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0" name="Line 214"/>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1" name="Line 215"/>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2" name="Rectangle 216"/>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3" name="Rectangle 217"/>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4" name="Line 218"/>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5" name="Line 219"/>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6" name="Rectangle 220"/>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7" name="Arc 221"/>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8" name="Arc 222"/>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39" name="Line 223"/>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0" name="Line 224"/>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41" name="Group 225"/>
          <p:cNvGrpSpPr>
            <a:grpSpLocks/>
          </p:cNvGrpSpPr>
          <p:nvPr/>
        </p:nvGrpSpPr>
        <p:grpSpPr bwMode="auto">
          <a:xfrm rot="-5400000">
            <a:off x="1496219" y="5655469"/>
            <a:ext cx="65087" cy="85725"/>
            <a:chOff x="419" y="3223"/>
            <a:chExt cx="41" cy="54"/>
          </a:xfrm>
        </p:grpSpPr>
        <p:sp>
          <p:nvSpPr>
            <p:cNvPr id="111842" name="Line 22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3" name="Line 22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844" name="Line 228"/>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5" name="Line 229"/>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6" name="Oval 230"/>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7" name="Rectangle 231"/>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8" name="Line 232"/>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49" name="Line 233"/>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50" name="Line 234"/>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51" name="Line 235"/>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52" name="Line 236"/>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853" name="Group 237"/>
          <p:cNvGrpSpPr>
            <a:grpSpLocks/>
          </p:cNvGrpSpPr>
          <p:nvPr/>
        </p:nvGrpSpPr>
        <p:grpSpPr bwMode="auto">
          <a:xfrm>
            <a:off x="1281113" y="3984625"/>
            <a:ext cx="358775" cy="228600"/>
            <a:chOff x="4752" y="816"/>
            <a:chExt cx="226" cy="144"/>
          </a:xfrm>
        </p:grpSpPr>
        <p:grpSp>
          <p:nvGrpSpPr>
            <p:cNvPr id="111854" name="Group 238"/>
            <p:cNvGrpSpPr>
              <a:grpSpLocks/>
            </p:cNvGrpSpPr>
            <p:nvPr/>
          </p:nvGrpSpPr>
          <p:grpSpPr bwMode="auto">
            <a:xfrm>
              <a:off x="4752" y="816"/>
              <a:ext cx="68" cy="144"/>
              <a:chOff x="4752" y="816"/>
              <a:chExt cx="68" cy="144"/>
            </a:xfrm>
          </p:grpSpPr>
          <p:sp>
            <p:nvSpPr>
              <p:cNvPr id="111855" name="Line 239"/>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56" name="Line 240"/>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57" name="Line 241"/>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1858" name="Line 242"/>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1859" name="Group 243"/>
            <p:cNvGrpSpPr>
              <a:grpSpLocks/>
            </p:cNvGrpSpPr>
            <p:nvPr/>
          </p:nvGrpSpPr>
          <p:grpSpPr bwMode="auto">
            <a:xfrm>
              <a:off x="4910" y="816"/>
              <a:ext cx="68" cy="144"/>
              <a:chOff x="4752" y="816"/>
              <a:chExt cx="68" cy="144"/>
            </a:xfrm>
          </p:grpSpPr>
          <p:sp>
            <p:nvSpPr>
              <p:cNvPr id="111860" name="Line 244"/>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61" name="Line 245"/>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1862" name="Line 246"/>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1863" name="Rectangle 247"/>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64" name="AutoShape 248"/>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65" name="AutoShape 249"/>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66" name="AutoShape 250"/>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67" name="AutoShape 251"/>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68" name="Rectangle 252"/>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69" name="Rectangle 253"/>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70" name="Rectangle 254"/>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71" name="Rectangle 255"/>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72" name="Rectangle 256"/>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73" name="Rectangle 257"/>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74" name="Rectangle 258"/>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75" name="Rectangle 259"/>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76" name="Rectangle 260"/>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877" name="AutoShape 261"/>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78" name="AutoShape 262"/>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879" name="Group 263"/>
          <p:cNvGrpSpPr>
            <a:grpSpLocks/>
          </p:cNvGrpSpPr>
          <p:nvPr/>
        </p:nvGrpSpPr>
        <p:grpSpPr bwMode="auto">
          <a:xfrm>
            <a:off x="5265738" y="3605213"/>
            <a:ext cx="53975" cy="412750"/>
            <a:chOff x="2822" y="1088"/>
            <a:chExt cx="48" cy="368"/>
          </a:xfrm>
        </p:grpSpPr>
        <p:sp>
          <p:nvSpPr>
            <p:cNvPr id="111880" name="Oval 264"/>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81" name="Oval 265"/>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82" name="Rectangle 266"/>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883" name="AutoShape 267"/>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884" name="Group 268"/>
          <p:cNvGrpSpPr>
            <a:grpSpLocks/>
          </p:cNvGrpSpPr>
          <p:nvPr/>
        </p:nvGrpSpPr>
        <p:grpSpPr bwMode="auto">
          <a:xfrm>
            <a:off x="4694238" y="3608388"/>
            <a:ext cx="53975" cy="411162"/>
            <a:chOff x="2822" y="1088"/>
            <a:chExt cx="48" cy="368"/>
          </a:xfrm>
        </p:grpSpPr>
        <p:sp>
          <p:nvSpPr>
            <p:cNvPr id="111885" name="Oval 269"/>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86" name="Oval 270"/>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87" name="Rectangle 271"/>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888" name="AutoShape 272"/>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89" name="Rectangle 273"/>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890" name="Group 274"/>
          <p:cNvGrpSpPr>
            <a:grpSpLocks/>
          </p:cNvGrpSpPr>
          <p:nvPr/>
        </p:nvGrpSpPr>
        <p:grpSpPr bwMode="auto">
          <a:xfrm>
            <a:off x="5364163" y="3729038"/>
            <a:ext cx="309562" cy="165100"/>
            <a:chOff x="3372" y="1196"/>
            <a:chExt cx="276" cy="148"/>
          </a:xfrm>
        </p:grpSpPr>
        <p:sp>
          <p:nvSpPr>
            <p:cNvPr id="111891" name="Rectangle 275"/>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92" name="Rectangle 276"/>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893" name="Rectangle 277"/>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894" name="Group 278"/>
          <p:cNvGrpSpPr>
            <a:grpSpLocks/>
          </p:cNvGrpSpPr>
          <p:nvPr/>
        </p:nvGrpSpPr>
        <p:grpSpPr bwMode="auto">
          <a:xfrm>
            <a:off x="4230688" y="3729038"/>
            <a:ext cx="311150" cy="165100"/>
            <a:chOff x="2496" y="1196"/>
            <a:chExt cx="230" cy="148"/>
          </a:xfrm>
        </p:grpSpPr>
        <p:sp>
          <p:nvSpPr>
            <p:cNvPr id="111895" name="Rectangle 279"/>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1896" name="Rectangle 280"/>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1922" name="Line 3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23" name="Line 3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24" name="Line 308"/>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25" name="Text Box 3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1926" name="Text Box 3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1927" name="Line 311"/>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28" name="Line 312"/>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29" name="Line 313"/>
          <p:cNvSpPr>
            <a:spLocks noChangeShapeType="1"/>
          </p:cNvSpPr>
          <p:nvPr/>
        </p:nvSpPr>
        <p:spPr bwMode="auto">
          <a:xfrm>
            <a:off x="2027238"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0" name="Line 314"/>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1" name="Line 315"/>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2" name="Line 316"/>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3" name="Line 317"/>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4" name="Line 318"/>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5" name="Line 319"/>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6" name="Line 320"/>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7" name="Rectangle 321"/>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8" name="Line 322"/>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39" name="Line 323"/>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0" name="Line 324"/>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1" name="Line 325"/>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2" name="Line 326"/>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3" name="Line 327"/>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4" name="Line 328"/>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5" name="Line 329"/>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6" name="Oval 330"/>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7" name="Line 331"/>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8" name="Oval 332"/>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49" name="Line 333"/>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0" name="Line 334"/>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1" name="Line 335"/>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2" name="Line 336"/>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3" name="Line 337"/>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954" name="Group 338"/>
          <p:cNvGrpSpPr>
            <a:grpSpLocks/>
          </p:cNvGrpSpPr>
          <p:nvPr/>
        </p:nvGrpSpPr>
        <p:grpSpPr bwMode="auto">
          <a:xfrm>
            <a:off x="2530475" y="3371850"/>
            <a:ext cx="147638" cy="315913"/>
            <a:chOff x="0" y="0"/>
            <a:chExt cx="20000" cy="20000"/>
          </a:xfrm>
        </p:grpSpPr>
        <p:sp>
          <p:nvSpPr>
            <p:cNvPr id="111955"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6"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957" name="Line 341"/>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8" name="Line 342"/>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59" name="Line 343"/>
          <p:cNvSpPr>
            <a:spLocks noChangeShapeType="1"/>
          </p:cNvSpPr>
          <p:nvPr/>
        </p:nvSpPr>
        <p:spPr bwMode="auto">
          <a:xfrm>
            <a:off x="58181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60" name="Oval 344"/>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961" name="Group 345"/>
          <p:cNvGrpSpPr>
            <a:grpSpLocks/>
          </p:cNvGrpSpPr>
          <p:nvPr/>
        </p:nvGrpSpPr>
        <p:grpSpPr bwMode="auto">
          <a:xfrm rot="5400000">
            <a:off x="4201319" y="2599532"/>
            <a:ext cx="84137" cy="177800"/>
            <a:chOff x="0" y="0"/>
            <a:chExt cx="20000" cy="20000"/>
          </a:xfrm>
        </p:grpSpPr>
        <p:sp>
          <p:nvSpPr>
            <p:cNvPr id="111962" name="Arc 34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63" name="Arc 34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964" name="Line 348"/>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65" name="Text Box 349"/>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11966" name="AutoShape 35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1967" name="Group 351"/>
          <p:cNvGrpSpPr>
            <a:grpSpLocks/>
          </p:cNvGrpSpPr>
          <p:nvPr/>
        </p:nvGrpSpPr>
        <p:grpSpPr bwMode="auto">
          <a:xfrm rot="5400000">
            <a:off x="4201319" y="2599532"/>
            <a:ext cx="84137" cy="177800"/>
            <a:chOff x="0" y="0"/>
            <a:chExt cx="20000" cy="20000"/>
          </a:xfrm>
        </p:grpSpPr>
        <p:sp>
          <p:nvSpPr>
            <p:cNvPr id="111968"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69"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970" name="Text Box 354"/>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1971" name="Oval 355"/>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72" name="Line 356"/>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73" name="Line 357"/>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974" name="Group 358"/>
          <p:cNvGrpSpPr>
            <a:grpSpLocks/>
          </p:cNvGrpSpPr>
          <p:nvPr/>
        </p:nvGrpSpPr>
        <p:grpSpPr bwMode="auto">
          <a:xfrm rot="5400000">
            <a:off x="726281" y="4101307"/>
            <a:ext cx="84137" cy="177800"/>
            <a:chOff x="0" y="0"/>
            <a:chExt cx="20000" cy="20000"/>
          </a:xfrm>
        </p:grpSpPr>
        <p:sp>
          <p:nvSpPr>
            <p:cNvPr id="111975"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76"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977" name="Line 361"/>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78" name="Line 362"/>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79" name="Line 363"/>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0" name="Line 364"/>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1" name="Line 365"/>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2" name="Line 366"/>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3" name="Line 367"/>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4" name="Line 368"/>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5" name="Line 369"/>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6" name="Line 370"/>
          <p:cNvSpPr>
            <a:spLocks noChangeShapeType="1"/>
          </p:cNvSpPr>
          <p:nvPr/>
        </p:nvSpPr>
        <p:spPr bwMode="auto">
          <a:xfrm flipH="1">
            <a:off x="5167313" y="2354263"/>
            <a:ext cx="638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7" name="Line 371"/>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8" name="Line 372"/>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89" name="Line 373"/>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90" name="Line 374"/>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991" name="Group 375"/>
          <p:cNvGrpSpPr>
            <a:grpSpLocks/>
          </p:cNvGrpSpPr>
          <p:nvPr/>
        </p:nvGrpSpPr>
        <p:grpSpPr bwMode="auto">
          <a:xfrm>
            <a:off x="1779588" y="2949575"/>
            <a:ext cx="74612" cy="69850"/>
            <a:chOff x="1781" y="2013"/>
            <a:chExt cx="47" cy="44"/>
          </a:xfrm>
        </p:grpSpPr>
        <p:sp>
          <p:nvSpPr>
            <p:cNvPr id="111992" name="Line 376"/>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93" name="Line 377"/>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1994" name="Line 378"/>
          <p:cNvSpPr>
            <a:spLocks noChangeShapeType="1"/>
          </p:cNvSpPr>
          <p:nvPr/>
        </p:nvSpPr>
        <p:spPr bwMode="auto">
          <a:xfrm>
            <a:off x="2170113"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1995" name="Group 379"/>
          <p:cNvGrpSpPr>
            <a:grpSpLocks/>
          </p:cNvGrpSpPr>
          <p:nvPr/>
        </p:nvGrpSpPr>
        <p:grpSpPr bwMode="auto">
          <a:xfrm>
            <a:off x="2039938" y="3371850"/>
            <a:ext cx="130175" cy="309563"/>
            <a:chOff x="0" y="0"/>
            <a:chExt cx="20000" cy="20000"/>
          </a:xfrm>
        </p:grpSpPr>
        <p:sp>
          <p:nvSpPr>
            <p:cNvPr id="111996" name="Arc 38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1997" name="Arc 38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1998" name="Group 382"/>
          <p:cNvGrpSpPr>
            <a:grpSpLocks/>
          </p:cNvGrpSpPr>
          <p:nvPr/>
        </p:nvGrpSpPr>
        <p:grpSpPr bwMode="auto">
          <a:xfrm>
            <a:off x="2049463" y="3832225"/>
            <a:ext cx="84137" cy="177800"/>
            <a:chOff x="0" y="0"/>
            <a:chExt cx="20000" cy="20000"/>
          </a:xfrm>
        </p:grpSpPr>
        <p:sp>
          <p:nvSpPr>
            <p:cNvPr id="111999" name="Arc 3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00" name="Arc 3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01" name="Line 385"/>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02" name="Line 386"/>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03" name="Line 387"/>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04" name="Line 388"/>
          <p:cNvSpPr>
            <a:spLocks noChangeShapeType="1"/>
          </p:cNvSpPr>
          <p:nvPr/>
        </p:nvSpPr>
        <p:spPr bwMode="auto">
          <a:xfrm>
            <a:off x="2027238" y="2481263"/>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05" name="Group 389"/>
          <p:cNvGrpSpPr>
            <a:grpSpLocks/>
          </p:cNvGrpSpPr>
          <p:nvPr/>
        </p:nvGrpSpPr>
        <p:grpSpPr bwMode="auto">
          <a:xfrm rot="5400000">
            <a:off x="1904206" y="2351882"/>
            <a:ext cx="84137" cy="177800"/>
            <a:chOff x="0" y="0"/>
            <a:chExt cx="20000" cy="20000"/>
          </a:xfrm>
        </p:grpSpPr>
        <p:sp>
          <p:nvSpPr>
            <p:cNvPr id="112006" name="Arc 39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07" name="Arc 39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08" name="Line 392"/>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09" name="Group 393"/>
          <p:cNvGrpSpPr>
            <a:grpSpLocks/>
          </p:cNvGrpSpPr>
          <p:nvPr/>
        </p:nvGrpSpPr>
        <p:grpSpPr bwMode="auto">
          <a:xfrm rot="5400000">
            <a:off x="846931" y="2312194"/>
            <a:ext cx="84138" cy="177800"/>
            <a:chOff x="0" y="0"/>
            <a:chExt cx="20000" cy="20000"/>
          </a:xfrm>
        </p:grpSpPr>
        <p:sp>
          <p:nvSpPr>
            <p:cNvPr id="112010" name="Arc 39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1" name="Arc 39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12" name="Line 396"/>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3" name="Oval 397"/>
          <p:cNvSpPr>
            <a:spLocks noChangeArrowheads="1"/>
          </p:cNvSpPr>
          <p:nvPr/>
        </p:nvSpPr>
        <p:spPr bwMode="auto">
          <a:xfrm>
            <a:off x="2136775"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4" name="Line 398"/>
          <p:cNvSpPr>
            <a:spLocks noChangeShapeType="1"/>
          </p:cNvSpPr>
          <p:nvPr/>
        </p:nvSpPr>
        <p:spPr bwMode="auto">
          <a:xfrm>
            <a:off x="711200" y="1555750"/>
            <a:ext cx="0" cy="9001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5" name="Line 399"/>
          <p:cNvSpPr>
            <a:spLocks noChangeShapeType="1"/>
          </p:cNvSpPr>
          <p:nvPr/>
        </p:nvSpPr>
        <p:spPr bwMode="auto">
          <a:xfrm flipH="1" flipV="1">
            <a:off x="711200" y="15668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6" name="Line 400"/>
          <p:cNvSpPr>
            <a:spLocks noChangeShapeType="1"/>
          </p:cNvSpPr>
          <p:nvPr/>
        </p:nvSpPr>
        <p:spPr bwMode="auto">
          <a:xfrm flipH="1">
            <a:off x="2190750" y="14986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17" name="Line 401"/>
          <p:cNvSpPr>
            <a:spLocks noChangeShapeType="1"/>
          </p:cNvSpPr>
          <p:nvPr/>
        </p:nvSpPr>
        <p:spPr bwMode="auto">
          <a:xfrm>
            <a:off x="2387600" y="1022350"/>
            <a:ext cx="0" cy="4889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18" name="Group 402"/>
          <p:cNvGrpSpPr>
            <a:grpSpLocks/>
          </p:cNvGrpSpPr>
          <p:nvPr/>
        </p:nvGrpSpPr>
        <p:grpSpPr bwMode="auto">
          <a:xfrm rot="5400000">
            <a:off x="2829719" y="891382"/>
            <a:ext cx="84137" cy="177800"/>
            <a:chOff x="0" y="0"/>
            <a:chExt cx="20000" cy="20000"/>
          </a:xfrm>
        </p:grpSpPr>
        <p:sp>
          <p:nvSpPr>
            <p:cNvPr id="112019" name="Arc 40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20" name="Arc 40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21" name="Line 405"/>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22" name="Group 406"/>
          <p:cNvGrpSpPr>
            <a:grpSpLocks/>
          </p:cNvGrpSpPr>
          <p:nvPr/>
        </p:nvGrpSpPr>
        <p:grpSpPr bwMode="auto">
          <a:xfrm rot="5400000">
            <a:off x="3374231" y="891382"/>
            <a:ext cx="84137" cy="177800"/>
            <a:chOff x="0" y="0"/>
            <a:chExt cx="20000" cy="20000"/>
          </a:xfrm>
        </p:grpSpPr>
        <p:sp>
          <p:nvSpPr>
            <p:cNvPr id="112023" name="Arc 4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24" name="Arc 4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25" name="Line 409"/>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26" name="Line 41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27" name="Line 41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28" name="Line 41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29" name="Group 413"/>
          <p:cNvGrpSpPr>
            <a:grpSpLocks/>
          </p:cNvGrpSpPr>
          <p:nvPr/>
        </p:nvGrpSpPr>
        <p:grpSpPr bwMode="auto">
          <a:xfrm rot="5400000">
            <a:off x="4192588" y="1431925"/>
            <a:ext cx="133350" cy="406400"/>
            <a:chOff x="0" y="0"/>
            <a:chExt cx="20000" cy="20000"/>
          </a:xfrm>
        </p:grpSpPr>
        <p:sp>
          <p:nvSpPr>
            <p:cNvPr id="112030" name="Arc 4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1" name="Arc 4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32" name="Line 416"/>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3" name="Line 417"/>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4" name="Line 418"/>
          <p:cNvSpPr>
            <a:spLocks noChangeShapeType="1"/>
          </p:cNvSpPr>
          <p:nvPr/>
        </p:nvSpPr>
        <p:spPr bwMode="auto">
          <a:xfrm flipH="1">
            <a:off x="5830888" y="1816100"/>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5" name="Line 419"/>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6" name="Line 420"/>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37" name="Group 421"/>
          <p:cNvGrpSpPr>
            <a:grpSpLocks/>
          </p:cNvGrpSpPr>
          <p:nvPr/>
        </p:nvGrpSpPr>
        <p:grpSpPr bwMode="auto">
          <a:xfrm rot="5400000">
            <a:off x="1626394" y="3356769"/>
            <a:ext cx="84138" cy="177800"/>
            <a:chOff x="0" y="0"/>
            <a:chExt cx="20000" cy="20000"/>
          </a:xfrm>
        </p:grpSpPr>
        <p:sp>
          <p:nvSpPr>
            <p:cNvPr id="112038" name="Arc 42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39" name="Arc 42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40" name="Line 424"/>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41" name="Line 425"/>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42" name="Line 426"/>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43" name="Line 427"/>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44" name="Line 428"/>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045" name="Group 429"/>
          <p:cNvGrpSpPr>
            <a:grpSpLocks/>
          </p:cNvGrpSpPr>
          <p:nvPr/>
        </p:nvGrpSpPr>
        <p:grpSpPr bwMode="auto">
          <a:xfrm rot="5400000">
            <a:off x="4214019" y="2756694"/>
            <a:ext cx="84138" cy="177800"/>
            <a:chOff x="0" y="0"/>
            <a:chExt cx="20000" cy="20000"/>
          </a:xfrm>
        </p:grpSpPr>
        <p:sp>
          <p:nvSpPr>
            <p:cNvPr id="112046" name="Arc 43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47" name="Arc 43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048" name="Line 432"/>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0" name="Line 434"/>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1" name="AutoShape 435"/>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052" name="AutoShape 436"/>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053" name="Line 437"/>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4" name="Line 438"/>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5" name="Line 439"/>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6" name="Line 440"/>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057" name="AutoShape 441"/>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088" name="Group 472"/>
          <p:cNvGrpSpPr>
            <a:grpSpLocks/>
          </p:cNvGrpSpPr>
          <p:nvPr/>
        </p:nvGrpSpPr>
        <p:grpSpPr bwMode="auto">
          <a:xfrm>
            <a:off x="4841875" y="4105275"/>
            <a:ext cx="79375" cy="152400"/>
            <a:chOff x="2904" y="1200"/>
            <a:chExt cx="50" cy="96"/>
          </a:xfrm>
        </p:grpSpPr>
        <p:sp>
          <p:nvSpPr>
            <p:cNvPr id="112089" name="Line 473"/>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090" name="Line 474"/>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091" name="Line 475"/>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107" name="Text Box 491"/>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2108" name="Text Box 492"/>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2109" name="Text Box 493"/>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2151" name="Line 535"/>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2" name="Line 536"/>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3" name="Line 537"/>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4" name="Line 538"/>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5" name="Line 539"/>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6" name="Rectangle 540"/>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7" name="Line 541"/>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8" name="Line 542"/>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59" name="Rectangle 543"/>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60" name="Rectangle 544"/>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61" name="Line 545"/>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62" name="Line 546"/>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63" name="Line 547"/>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64" name="AutoShape 548"/>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65" name="AutoShape 549"/>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75" name="Rectangle 559"/>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76" name="Line 560"/>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177" name="Line 561"/>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178" name="Group 562"/>
          <p:cNvGrpSpPr>
            <a:grpSpLocks/>
          </p:cNvGrpSpPr>
          <p:nvPr/>
        </p:nvGrpSpPr>
        <p:grpSpPr bwMode="auto">
          <a:xfrm>
            <a:off x="5083175" y="4754563"/>
            <a:ext cx="327025" cy="274637"/>
            <a:chOff x="3185" y="2963"/>
            <a:chExt cx="206" cy="173"/>
          </a:xfrm>
        </p:grpSpPr>
        <p:sp>
          <p:nvSpPr>
            <p:cNvPr id="112179" name="Oval 56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80" name="Text Box 56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2181" name="Group 565"/>
          <p:cNvGrpSpPr>
            <a:grpSpLocks/>
          </p:cNvGrpSpPr>
          <p:nvPr/>
        </p:nvGrpSpPr>
        <p:grpSpPr bwMode="auto">
          <a:xfrm>
            <a:off x="5348288" y="4535488"/>
            <a:ext cx="303212" cy="274637"/>
            <a:chOff x="3015" y="1951"/>
            <a:chExt cx="191" cy="173"/>
          </a:xfrm>
        </p:grpSpPr>
        <p:sp>
          <p:nvSpPr>
            <p:cNvPr id="112182" name="Oval 56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83" name="Text Box 56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2184" name="Group 568"/>
          <p:cNvGrpSpPr>
            <a:grpSpLocks/>
          </p:cNvGrpSpPr>
          <p:nvPr/>
        </p:nvGrpSpPr>
        <p:grpSpPr bwMode="auto">
          <a:xfrm>
            <a:off x="4654550" y="4741863"/>
            <a:ext cx="303213" cy="274637"/>
            <a:chOff x="3015" y="1951"/>
            <a:chExt cx="191" cy="173"/>
          </a:xfrm>
        </p:grpSpPr>
        <p:sp>
          <p:nvSpPr>
            <p:cNvPr id="112185" name="Oval 56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86" name="Text Box 57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2187" name="Group 571"/>
          <p:cNvGrpSpPr>
            <a:grpSpLocks/>
          </p:cNvGrpSpPr>
          <p:nvPr/>
        </p:nvGrpSpPr>
        <p:grpSpPr bwMode="auto">
          <a:xfrm>
            <a:off x="4886325" y="5251450"/>
            <a:ext cx="303213" cy="274638"/>
            <a:chOff x="3015" y="1951"/>
            <a:chExt cx="191" cy="173"/>
          </a:xfrm>
        </p:grpSpPr>
        <p:sp>
          <p:nvSpPr>
            <p:cNvPr id="112188" name="Oval 57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89" name="Text Box 57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2190" name="Group 574"/>
          <p:cNvGrpSpPr>
            <a:grpSpLocks/>
          </p:cNvGrpSpPr>
          <p:nvPr/>
        </p:nvGrpSpPr>
        <p:grpSpPr bwMode="auto">
          <a:xfrm>
            <a:off x="4286250" y="4467225"/>
            <a:ext cx="303213" cy="274638"/>
            <a:chOff x="3015" y="1951"/>
            <a:chExt cx="191" cy="173"/>
          </a:xfrm>
        </p:grpSpPr>
        <p:sp>
          <p:nvSpPr>
            <p:cNvPr id="112191" name="Oval 57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92" name="Text Box 57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2193" name="Group 577"/>
          <p:cNvGrpSpPr>
            <a:grpSpLocks/>
          </p:cNvGrpSpPr>
          <p:nvPr/>
        </p:nvGrpSpPr>
        <p:grpSpPr bwMode="auto">
          <a:xfrm>
            <a:off x="2705100" y="3840163"/>
            <a:ext cx="303213" cy="274637"/>
            <a:chOff x="3015" y="1951"/>
            <a:chExt cx="191" cy="173"/>
          </a:xfrm>
        </p:grpSpPr>
        <p:sp>
          <p:nvSpPr>
            <p:cNvPr id="112194" name="Oval 57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95" name="Text Box 57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2196" name="Group 580"/>
          <p:cNvGrpSpPr>
            <a:grpSpLocks/>
          </p:cNvGrpSpPr>
          <p:nvPr/>
        </p:nvGrpSpPr>
        <p:grpSpPr bwMode="auto">
          <a:xfrm>
            <a:off x="3141663" y="3851275"/>
            <a:ext cx="303212" cy="274638"/>
            <a:chOff x="3015" y="1951"/>
            <a:chExt cx="191" cy="173"/>
          </a:xfrm>
        </p:grpSpPr>
        <p:sp>
          <p:nvSpPr>
            <p:cNvPr id="112197" name="Oval 58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198" name="Text Box 58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2199" name="Group 583"/>
          <p:cNvGrpSpPr>
            <a:grpSpLocks/>
          </p:cNvGrpSpPr>
          <p:nvPr/>
        </p:nvGrpSpPr>
        <p:grpSpPr bwMode="auto">
          <a:xfrm>
            <a:off x="3714750" y="4678363"/>
            <a:ext cx="303213" cy="274637"/>
            <a:chOff x="3015" y="1951"/>
            <a:chExt cx="191" cy="173"/>
          </a:xfrm>
        </p:grpSpPr>
        <p:sp>
          <p:nvSpPr>
            <p:cNvPr id="112200" name="Oval 58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01" name="Text Box 58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2202" name="Group 586"/>
          <p:cNvGrpSpPr>
            <a:grpSpLocks/>
          </p:cNvGrpSpPr>
          <p:nvPr/>
        </p:nvGrpSpPr>
        <p:grpSpPr bwMode="auto">
          <a:xfrm>
            <a:off x="2536825" y="4654550"/>
            <a:ext cx="303213" cy="274638"/>
            <a:chOff x="3015" y="1951"/>
            <a:chExt cx="191" cy="173"/>
          </a:xfrm>
        </p:grpSpPr>
        <p:sp>
          <p:nvSpPr>
            <p:cNvPr id="112203" name="Oval 58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04" name="Text Box 58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2205" name="Group 589"/>
          <p:cNvGrpSpPr>
            <a:grpSpLocks/>
          </p:cNvGrpSpPr>
          <p:nvPr/>
        </p:nvGrpSpPr>
        <p:grpSpPr bwMode="auto">
          <a:xfrm>
            <a:off x="2865438" y="4741863"/>
            <a:ext cx="327025" cy="274637"/>
            <a:chOff x="3185" y="2963"/>
            <a:chExt cx="206" cy="173"/>
          </a:xfrm>
        </p:grpSpPr>
        <p:sp>
          <p:nvSpPr>
            <p:cNvPr id="112206" name="Oval 590"/>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07" name="Text Box 591"/>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2208" name="Group 592"/>
          <p:cNvGrpSpPr>
            <a:grpSpLocks/>
          </p:cNvGrpSpPr>
          <p:nvPr/>
        </p:nvGrpSpPr>
        <p:grpSpPr bwMode="auto">
          <a:xfrm>
            <a:off x="1450975" y="4402138"/>
            <a:ext cx="327025" cy="274637"/>
            <a:chOff x="3185" y="2963"/>
            <a:chExt cx="206" cy="173"/>
          </a:xfrm>
        </p:grpSpPr>
        <p:sp>
          <p:nvSpPr>
            <p:cNvPr id="112209" name="Oval 59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10" name="Text Box 59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2211" name="Group 595"/>
          <p:cNvGrpSpPr>
            <a:grpSpLocks/>
          </p:cNvGrpSpPr>
          <p:nvPr/>
        </p:nvGrpSpPr>
        <p:grpSpPr bwMode="auto">
          <a:xfrm>
            <a:off x="823913" y="4273550"/>
            <a:ext cx="303212" cy="274638"/>
            <a:chOff x="3015" y="1951"/>
            <a:chExt cx="191" cy="173"/>
          </a:xfrm>
        </p:grpSpPr>
        <p:sp>
          <p:nvSpPr>
            <p:cNvPr id="112212" name="Oval 59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13" name="Text Box 59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2214" name="Group 598"/>
          <p:cNvGrpSpPr>
            <a:grpSpLocks/>
          </p:cNvGrpSpPr>
          <p:nvPr/>
        </p:nvGrpSpPr>
        <p:grpSpPr bwMode="auto">
          <a:xfrm>
            <a:off x="1782763" y="4281488"/>
            <a:ext cx="303212" cy="274637"/>
            <a:chOff x="3015" y="1951"/>
            <a:chExt cx="191" cy="173"/>
          </a:xfrm>
        </p:grpSpPr>
        <p:sp>
          <p:nvSpPr>
            <p:cNvPr id="112215" name="Oval 59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16" name="Text Box 60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2217" name="Group 601"/>
          <p:cNvGrpSpPr>
            <a:grpSpLocks/>
          </p:cNvGrpSpPr>
          <p:nvPr/>
        </p:nvGrpSpPr>
        <p:grpSpPr bwMode="auto">
          <a:xfrm>
            <a:off x="825500" y="3635375"/>
            <a:ext cx="303213" cy="274638"/>
            <a:chOff x="3015" y="1951"/>
            <a:chExt cx="191" cy="173"/>
          </a:xfrm>
        </p:grpSpPr>
        <p:sp>
          <p:nvSpPr>
            <p:cNvPr id="112218" name="Oval 60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19" name="Text Box 60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2220" name="Group 604"/>
          <p:cNvGrpSpPr>
            <a:grpSpLocks/>
          </p:cNvGrpSpPr>
          <p:nvPr/>
        </p:nvGrpSpPr>
        <p:grpSpPr bwMode="auto">
          <a:xfrm>
            <a:off x="1762125" y="3635375"/>
            <a:ext cx="303213" cy="274638"/>
            <a:chOff x="3015" y="1951"/>
            <a:chExt cx="191" cy="173"/>
          </a:xfrm>
        </p:grpSpPr>
        <p:sp>
          <p:nvSpPr>
            <p:cNvPr id="112221" name="Oval 60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222" name="Text Box 60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iming>
    <p:tnLst>
      <p:par>
        <p:cTn xmlns:p14="http://schemas.microsoft.com/office/powerpoint/2010/main" id="1" dur="indefinite" restart="never" nodeType="tmRoot"/>
      </p:par>
    </p:tnLst>
  </p:timing>
</p:sld>
</file>

<file path=ppt/slides/slide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26A72080-92DF-3A4A-82D5-99D917C44F2F}" type="slidenum">
              <a:rPr lang="en-US"/>
              <a:pPr/>
              <a:t>48</a:t>
            </a:fld>
            <a:endParaRPr lang="en-US"/>
          </a:p>
        </p:txBody>
      </p:sp>
      <p:sp>
        <p:nvSpPr>
          <p:cNvPr id="11264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4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4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264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Extending </a:t>
            </a:r>
          </a:p>
        </p:txBody>
      </p:sp>
      <p:sp>
        <p:nvSpPr>
          <p:cNvPr id="112646"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extend until it contacts LVA1 </a:t>
            </a:r>
          </a:p>
        </p:txBody>
      </p:sp>
      <p:grpSp>
        <p:nvGrpSpPr>
          <p:cNvPr id="112647" name="Group 7"/>
          <p:cNvGrpSpPr>
            <a:grpSpLocks/>
          </p:cNvGrpSpPr>
          <p:nvPr/>
        </p:nvGrpSpPr>
        <p:grpSpPr bwMode="auto">
          <a:xfrm>
            <a:off x="685800" y="4500563"/>
            <a:ext cx="84138" cy="177800"/>
            <a:chOff x="0" y="0"/>
            <a:chExt cx="20000" cy="20000"/>
          </a:xfrm>
        </p:grpSpPr>
        <p:sp>
          <p:nvSpPr>
            <p:cNvPr id="112648"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49"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651" name="Line 11"/>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2"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3"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4" name="Rectangle 14"/>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5" name="Rectangle 15"/>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656" name="Group 16"/>
          <p:cNvGrpSpPr>
            <a:grpSpLocks/>
          </p:cNvGrpSpPr>
          <p:nvPr/>
        </p:nvGrpSpPr>
        <p:grpSpPr bwMode="auto">
          <a:xfrm>
            <a:off x="839788" y="1709738"/>
            <a:ext cx="1363662" cy="415925"/>
            <a:chOff x="437" y="1012"/>
            <a:chExt cx="859" cy="262"/>
          </a:xfrm>
        </p:grpSpPr>
        <p:sp>
          <p:nvSpPr>
            <p:cNvPr id="112657"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8"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59"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0"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1"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2"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663" name="Rectangle 23"/>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4" name="Rectangle 24"/>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665" name="Group 25"/>
          <p:cNvGrpSpPr>
            <a:grpSpLocks/>
          </p:cNvGrpSpPr>
          <p:nvPr/>
        </p:nvGrpSpPr>
        <p:grpSpPr bwMode="auto">
          <a:xfrm rot="5400000" flipH="1">
            <a:off x="1997869" y="1439069"/>
            <a:ext cx="77788" cy="57150"/>
            <a:chOff x="2834" y="1154"/>
            <a:chExt cx="49" cy="36"/>
          </a:xfrm>
        </p:grpSpPr>
        <p:sp>
          <p:nvSpPr>
            <p:cNvPr id="112666"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7"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668" name="Line 28"/>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69" name="Line 29"/>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0" name="Line 30"/>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1" name="Line 31"/>
          <p:cNvSpPr>
            <a:spLocks noChangeShapeType="1"/>
          </p:cNvSpPr>
          <p:nvPr/>
        </p:nvSpPr>
        <p:spPr bwMode="auto">
          <a:xfrm rot="5400000" flipH="1" flipV="1">
            <a:off x="2062162" y="1436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2" name="Line 32"/>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673" name="Group 33"/>
          <p:cNvGrpSpPr>
            <a:grpSpLocks/>
          </p:cNvGrpSpPr>
          <p:nvPr/>
        </p:nvGrpSpPr>
        <p:grpSpPr bwMode="auto">
          <a:xfrm rot="5400000" flipH="1">
            <a:off x="2020888" y="1636712"/>
            <a:ext cx="158750" cy="111125"/>
            <a:chOff x="2619" y="1091"/>
            <a:chExt cx="100" cy="70"/>
          </a:xfrm>
        </p:grpSpPr>
        <p:sp>
          <p:nvSpPr>
            <p:cNvPr id="112674"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5"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6"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677" name="Group 37"/>
          <p:cNvGrpSpPr>
            <a:grpSpLocks/>
          </p:cNvGrpSpPr>
          <p:nvPr/>
        </p:nvGrpSpPr>
        <p:grpSpPr bwMode="auto">
          <a:xfrm rot="5400000" flipH="1">
            <a:off x="1997869" y="1326357"/>
            <a:ext cx="77787" cy="57150"/>
            <a:chOff x="2834" y="1154"/>
            <a:chExt cx="49" cy="36"/>
          </a:xfrm>
        </p:grpSpPr>
        <p:sp>
          <p:nvSpPr>
            <p:cNvPr id="11267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7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680" name="Group 40"/>
          <p:cNvGrpSpPr>
            <a:grpSpLocks/>
          </p:cNvGrpSpPr>
          <p:nvPr/>
        </p:nvGrpSpPr>
        <p:grpSpPr bwMode="auto">
          <a:xfrm rot="-5400000">
            <a:off x="2771775" y="1393826"/>
            <a:ext cx="681037" cy="188912"/>
            <a:chOff x="2621" y="712"/>
            <a:chExt cx="429" cy="119"/>
          </a:xfrm>
        </p:grpSpPr>
        <p:sp>
          <p:nvSpPr>
            <p:cNvPr id="112681"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82"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683" name="Group 43"/>
            <p:cNvGrpSpPr>
              <a:grpSpLocks/>
            </p:cNvGrpSpPr>
            <p:nvPr/>
          </p:nvGrpSpPr>
          <p:grpSpPr bwMode="auto">
            <a:xfrm>
              <a:off x="2788" y="795"/>
              <a:ext cx="49" cy="36"/>
              <a:chOff x="2834" y="1154"/>
              <a:chExt cx="49" cy="36"/>
            </a:xfrm>
          </p:grpSpPr>
          <p:sp>
            <p:nvSpPr>
              <p:cNvPr id="112684"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85"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686"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87"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88"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89"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90"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691" name="Group 51"/>
            <p:cNvGrpSpPr>
              <a:grpSpLocks/>
            </p:cNvGrpSpPr>
            <p:nvPr/>
          </p:nvGrpSpPr>
          <p:grpSpPr bwMode="auto">
            <a:xfrm>
              <a:off x="2621" y="738"/>
              <a:ext cx="100" cy="70"/>
              <a:chOff x="2619" y="1091"/>
              <a:chExt cx="100" cy="70"/>
            </a:xfrm>
          </p:grpSpPr>
          <p:sp>
            <p:nvSpPr>
              <p:cNvPr id="112692"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93"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94"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695" name="Group 55"/>
            <p:cNvGrpSpPr>
              <a:grpSpLocks/>
            </p:cNvGrpSpPr>
            <p:nvPr/>
          </p:nvGrpSpPr>
          <p:grpSpPr bwMode="auto">
            <a:xfrm>
              <a:off x="2859" y="795"/>
              <a:ext cx="49" cy="36"/>
              <a:chOff x="2834" y="1154"/>
              <a:chExt cx="49" cy="36"/>
            </a:xfrm>
          </p:grpSpPr>
          <p:sp>
            <p:nvSpPr>
              <p:cNvPr id="112696"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97"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2698" name="Line 5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699"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0" name="Line 6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1" name="Rectangle 61"/>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2" name="Rectangle 62"/>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3" name="Line 63"/>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4" name="Line 64"/>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05" name="Group 65"/>
          <p:cNvGrpSpPr>
            <a:grpSpLocks/>
          </p:cNvGrpSpPr>
          <p:nvPr/>
        </p:nvGrpSpPr>
        <p:grpSpPr bwMode="auto">
          <a:xfrm>
            <a:off x="1027113" y="2952750"/>
            <a:ext cx="74612" cy="69850"/>
            <a:chOff x="1875" y="2013"/>
            <a:chExt cx="47" cy="44"/>
          </a:xfrm>
        </p:grpSpPr>
        <p:sp>
          <p:nvSpPr>
            <p:cNvPr id="112706"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07"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08" name="Rectangle 68"/>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09" name="Group 69"/>
          <p:cNvGrpSpPr>
            <a:grpSpLocks/>
          </p:cNvGrpSpPr>
          <p:nvPr/>
        </p:nvGrpSpPr>
        <p:grpSpPr bwMode="auto">
          <a:xfrm>
            <a:off x="1441450" y="3022600"/>
            <a:ext cx="141288" cy="360363"/>
            <a:chOff x="1852" y="2057"/>
            <a:chExt cx="89" cy="227"/>
          </a:xfrm>
        </p:grpSpPr>
        <p:grpSp>
          <p:nvGrpSpPr>
            <p:cNvPr id="112710" name="Group 70"/>
            <p:cNvGrpSpPr>
              <a:grpSpLocks/>
            </p:cNvGrpSpPr>
            <p:nvPr/>
          </p:nvGrpSpPr>
          <p:grpSpPr bwMode="auto">
            <a:xfrm>
              <a:off x="1878" y="2259"/>
              <a:ext cx="35" cy="25"/>
              <a:chOff x="0" y="0"/>
              <a:chExt cx="20000" cy="19734"/>
            </a:xfrm>
          </p:grpSpPr>
          <p:sp>
            <p:nvSpPr>
              <p:cNvPr id="112711"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2"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3"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14"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5"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6"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7"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8"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19"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720" name="Group 80"/>
          <p:cNvGrpSpPr>
            <a:grpSpLocks/>
          </p:cNvGrpSpPr>
          <p:nvPr/>
        </p:nvGrpSpPr>
        <p:grpSpPr bwMode="auto">
          <a:xfrm>
            <a:off x="1733550" y="3022600"/>
            <a:ext cx="142875" cy="349250"/>
            <a:chOff x="2036" y="2057"/>
            <a:chExt cx="90" cy="220"/>
          </a:xfrm>
        </p:grpSpPr>
        <p:grpSp>
          <p:nvGrpSpPr>
            <p:cNvPr id="112721" name="Group 81"/>
            <p:cNvGrpSpPr>
              <a:grpSpLocks/>
            </p:cNvGrpSpPr>
            <p:nvPr/>
          </p:nvGrpSpPr>
          <p:grpSpPr bwMode="auto">
            <a:xfrm>
              <a:off x="2062" y="2252"/>
              <a:ext cx="35" cy="25"/>
              <a:chOff x="0" y="0"/>
              <a:chExt cx="20000" cy="20208"/>
            </a:xfrm>
          </p:grpSpPr>
          <p:sp>
            <p:nvSpPr>
              <p:cNvPr id="112722"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3"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4"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25"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6"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7"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8"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29"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0"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31" name="AutoShape 91"/>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32" name="Rectangle 92"/>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3" name="AutoShape 93"/>
          <p:cNvSpPr>
            <a:spLocks noChangeArrowheads="1"/>
          </p:cNvSpPr>
          <p:nvPr/>
        </p:nvSpPr>
        <p:spPr bwMode="auto">
          <a:xfrm rot="16200000" flipH="1">
            <a:off x="1912144"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734" name="Line 9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5" name="Line 9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6"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7"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8"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39"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0"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1"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2"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3"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4"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5"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6"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7"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8"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49"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0"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1"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2"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3"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4"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5"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6"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7"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8"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59"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0"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1"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2"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3" name="Line 123"/>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4"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5" name="Line 125"/>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6"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7"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68"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69" name="Group 129"/>
          <p:cNvGrpSpPr>
            <a:grpSpLocks/>
          </p:cNvGrpSpPr>
          <p:nvPr/>
        </p:nvGrpSpPr>
        <p:grpSpPr bwMode="auto">
          <a:xfrm>
            <a:off x="4056063" y="2178050"/>
            <a:ext cx="74612" cy="69850"/>
            <a:chOff x="1781" y="2013"/>
            <a:chExt cx="47" cy="44"/>
          </a:xfrm>
        </p:grpSpPr>
        <p:sp>
          <p:nvSpPr>
            <p:cNvPr id="112770"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71"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72"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73"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74" name="Line 134"/>
          <p:cNvSpPr>
            <a:spLocks noChangeShapeType="1"/>
          </p:cNvSpPr>
          <p:nvPr/>
        </p:nvSpPr>
        <p:spPr bwMode="auto">
          <a:xfrm>
            <a:off x="43227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75" name="Group 135"/>
          <p:cNvGrpSpPr>
            <a:grpSpLocks/>
          </p:cNvGrpSpPr>
          <p:nvPr/>
        </p:nvGrpSpPr>
        <p:grpSpPr bwMode="auto">
          <a:xfrm>
            <a:off x="4792663" y="2178050"/>
            <a:ext cx="74612" cy="69850"/>
            <a:chOff x="1875" y="2013"/>
            <a:chExt cx="47" cy="44"/>
          </a:xfrm>
        </p:grpSpPr>
        <p:sp>
          <p:nvSpPr>
            <p:cNvPr id="112776"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77"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78"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779" name="Group 139"/>
          <p:cNvGrpSpPr>
            <a:grpSpLocks/>
          </p:cNvGrpSpPr>
          <p:nvPr/>
        </p:nvGrpSpPr>
        <p:grpSpPr bwMode="auto">
          <a:xfrm>
            <a:off x="4027488" y="2247900"/>
            <a:ext cx="141287" cy="360363"/>
            <a:chOff x="1852" y="2057"/>
            <a:chExt cx="89" cy="227"/>
          </a:xfrm>
        </p:grpSpPr>
        <p:grpSp>
          <p:nvGrpSpPr>
            <p:cNvPr id="112780" name="Group 140"/>
            <p:cNvGrpSpPr>
              <a:grpSpLocks/>
            </p:cNvGrpSpPr>
            <p:nvPr/>
          </p:nvGrpSpPr>
          <p:grpSpPr bwMode="auto">
            <a:xfrm>
              <a:off x="1878" y="2259"/>
              <a:ext cx="35" cy="25"/>
              <a:chOff x="0" y="0"/>
              <a:chExt cx="20000" cy="19734"/>
            </a:xfrm>
          </p:grpSpPr>
          <p:sp>
            <p:nvSpPr>
              <p:cNvPr id="112781"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2"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3"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84"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5"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6"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7"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8"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89"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790" name="Group 150"/>
          <p:cNvGrpSpPr>
            <a:grpSpLocks/>
          </p:cNvGrpSpPr>
          <p:nvPr/>
        </p:nvGrpSpPr>
        <p:grpSpPr bwMode="auto">
          <a:xfrm>
            <a:off x="4319588" y="2247900"/>
            <a:ext cx="142875" cy="349250"/>
            <a:chOff x="2036" y="2057"/>
            <a:chExt cx="90" cy="220"/>
          </a:xfrm>
        </p:grpSpPr>
        <p:grpSp>
          <p:nvGrpSpPr>
            <p:cNvPr id="112791" name="Group 151"/>
            <p:cNvGrpSpPr>
              <a:grpSpLocks/>
            </p:cNvGrpSpPr>
            <p:nvPr/>
          </p:nvGrpSpPr>
          <p:grpSpPr bwMode="auto">
            <a:xfrm>
              <a:off x="2062" y="2252"/>
              <a:ext cx="35" cy="25"/>
              <a:chOff x="0" y="0"/>
              <a:chExt cx="20000" cy="20208"/>
            </a:xfrm>
          </p:grpSpPr>
          <p:sp>
            <p:nvSpPr>
              <p:cNvPr id="112792"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3"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4"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795"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6"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7"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8"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799"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0"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01"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2" name="Rectangle 162"/>
          <p:cNvSpPr>
            <a:spLocks noChangeArrowheads="1"/>
          </p:cNvSpPr>
          <p:nvPr/>
        </p:nvSpPr>
        <p:spPr bwMode="auto">
          <a:xfrm flipV="1">
            <a:off x="5105400" y="1116013"/>
            <a:ext cx="455613" cy="3381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03" name="Group 163"/>
          <p:cNvGrpSpPr>
            <a:grpSpLocks/>
          </p:cNvGrpSpPr>
          <p:nvPr/>
        </p:nvGrpSpPr>
        <p:grpSpPr bwMode="auto">
          <a:xfrm flipV="1">
            <a:off x="5119688" y="968375"/>
            <a:ext cx="415925" cy="936625"/>
            <a:chOff x="2440" y="1064"/>
            <a:chExt cx="262" cy="590"/>
          </a:xfrm>
        </p:grpSpPr>
        <p:sp>
          <p:nvSpPr>
            <p:cNvPr id="112804"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5"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6"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7"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8"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09"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810"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11"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2"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813" name="Group 173"/>
          <p:cNvGrpSpPr>
            <a:grpSpLocks/>
          </p:cNvGrpSpPr>
          <p:nvPr/>
        </p:nvGrpSpPr>
        <p:grpSpPr bwMode="auto">
          <a:xfrm>
            <a:off x="5400675" y="1995488"/>
            <a:ext cx="681038" cy="188912"/>
            <a:chOff x="2621" y="712"/>
            <a:chExt cx="429" cy="119"/>
          </a:xfrm>
        </p:grpSpPr>
        <p:sp>
          <p:nvSpPr>
            <p:cNvPr id="112814" name="Rectangle 1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5" name="Rectangle 1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16" name="Group 176"/>
            <p:cNvGrpSpPr>
              <a:grpSpLocks/>
            </p:cNvGrpSpPr>
            <p:nvPr/>
          </p:nvGrpSpPr>
          <p:grpSpPr bwMode="auto">
            <a:xfrm>
              <a:off x="2788" y="795"/>
              <a:ext cx="49" cy="36"/>
              <a:chOff x="2834" y="1154"/>
              <a:chExt cx="49" cy="36"/>
            </a:xfrm>
          </p:grpSpPr>
          <p:sp>
            <p:nvSpPr>
              <p:cNvPr id="112817" name="Line 1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18" name="Line 1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19" name="Line 1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0" name="Line 1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1" name="Line 1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2" name="Line 1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3" name="Line 1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24" name="Group 184"/>
            <p:cNvGrpSpPr>
              <a:grpSpLocks/>
            </p:cNvGrpSpPr>
            <p:nvPr/>
          </p:nvGrpSpPr>
          <p:grpSpPr bwMode="auto">
            <a:xfrm>
              <a:off x="2621" y="738"/>
              <a:ext cx="100" cy="70"/>
              <a:chOff x="2619" y="1091"/>
              <a:chExt cx="100" cy="70"/>
            </a:xfrm>
          </p:grpSpPr>
          <p:sp>
            <p:nvSpPr>
              <p:cNvPr id="112825" name="Oval 1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6" name="Line 1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27" name="Line 1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828" name="Group 188"/>
            <p:cNvGrpSpPr>
              <a:grpSpLocks/>
            </p:cNvGrpSpPr>
            <p:nvPr/>
          </p:nvGrpSpPr>
          <p:grpSpPr bwMode="auto">
            <a:xfrm>
              <a:off x="2859" y="795"/>
              <a:ext cx="49" cy="36"/>
              <a:chOff x="2834" y="1154"/>
              <a:chExt cx="49" cy="36"/>
            </a:xfrm>
          </p:grpSpPr>
          <p:sp>
            <p:nvSpPr>
              <p:cNvPr id="112829" name="Line 1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0" name="Line 1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2831" name="Line 191"/>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32" name="Group 192"/>
          <p:cNvGrpSpPr>
            <a:grpSpLocks/>
          </p:cNvGrpSpPr>
          <p:nvPr/>
        </p:nvGrpSpPr>
        <p:grpSpPr bwMode="auto">
          <a:xfrm rot="5400000" flipH="1">
            <a:off x="3304382" y="5666581"/>
            <a:ext cx="65088" cy="85725"/>
            <a:chOff x="419" y="3223"/>
            <a:chExt cx="41" cy="54"/>
          </a:xfrm>
        </p:grpSpPr>
        <p:sp>
          <p:nvSpPr>
            <p:cNvPr id="112833" name="Line 19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4" name="Line 19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35" name="Line 195"/>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6" name="Line 196"/>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7" name="Line 197"/>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8" name="Rectangle 198"/>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39" name="Rectangle 199"/>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0" name="Line 200"/>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1" name="Line 201"/>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2" name="Rectangle 202"/>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3" name="Arc 203"/>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4" name="Arc 204"/>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5" name="Line 205"/>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6" name="Line 206"/>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47" name="Group 207"/>
          <p:cNvGrpSpPr>
            <a:grpSpLocks/>
          </p:cNvGrpSpPr>
          <p:nvPr/>
        </p:nvGrpSpPr>
        <p:grpSpPr bwMode="auto">
          <a:xfrm rot="5400000" flipH="1">
            <a:off x="3442494" y="5668169"/>
            <a:ext cx="65087" cy="85725"/>
            <a:chOff x="419" y="3223"/>
            <a:chExt cx="41" cy="54"/>
          </a:xfrm>
        </p:grpSpPr>
        <p:sp>
          <p:nvSpPr>
            <p:cNvPr id="112848" name="Line 2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49" name="Line 2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2850" name="Group 210"/>
          <p:cNvGrpSpPr>
            <a:grpSpLocks/>
          </p:cNvGrpSpPr>
          <p:nvPr/>
        </p:nvGrpSpPr>
        <p:grpSpPr bwMode="auto">
          <a:xfrm rot="-5400000">
            <a:off x="1634332" y="5653881"/>
            <a:ext cx="65088" cy="85725"/>
            <a:chOff x="419" y="3223"/>
            <a:chExt cx="41" cy="54"/>
          </a:xfrm>
        </p:grpSpPr>
        <p:sp>
          <p:nvSpPr>
            <p:cNvPr id="112851" name="Line 21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2" name="Line 21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53" name="Line 213"/>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4" name="Line 214"/>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5" name="Line 215"/>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6" name="Rectangle 216"/>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7" name="Rectangle 217"/>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8" name="Line 218"/>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59" name="Line 219"/>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0" name="Rectangle 220"/>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1" name="Arc 221"/>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2" name="Arc 222"/>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3" name="Line 223"/>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4" name="Line 224"/>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65" name="Group 225"/>
          <p:cNvGrpSpPr>
            <a:grpSpLocks/>
          </p:cNvGrpSpPr>
          <p:nvPr/>
        </p:nvGrpSpPr>
        <p:grpSpPr bwMode="auto">
          <a:xfrm rot="-5400000">
            <a:off x="1496219" y="5655469"/>
            <a:ext cx="65087" cy="85725"/>
            <a:chOff x="419" y="3223"/>
            <a:chExt cx="41" cy="54"/>
          </a:xfrm>
        </p:grpSpPr>
        <p:sp>
          <p:nvSpPr>
            <p:cNvPr id="112866" name="Line 22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7" name="Line 22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868" name="Line 228"/>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69" name="Line 229"/>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0" name="Oval 230"/>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1" name="Rectangle 231"/>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2" name="Line 232"/>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3" name="Line 233"/>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4" name="Line 234"/>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5" name="Line 235"/>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76" name="Line 236"/>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877" name="Group 237"/>
          <p:cNvGrpSpPr>
            <a:grpSpLocks/>
          </p:cNvGrpSpPr>
          <p:nvPr/>
        </p:nvGrpSpPr>
        <p:grpSpPr bwMode="auto">
          <a:xfrm>
            <a:off x="1281113" y="3984625"/>
            <a:ext cx="358775" cy="228600"/>
            <a:chOff x="4752" y="816"/>
            <a:chExt cx="226" cy="144"/>
          </a:xfrm>
        </p:grpSpPr>
        <p:grpSp>
          <p:nvGrpSpPr>
            <p:cNvPr id="112878" name="Group 238"/>
            <p:cNvGrpSpPr>
              <a:grpSpLocks/>
            </p:cNvGrpSpPr>
            <p:nvPr/>
          </p:nvGrpSpPr>
          <p:grpSpPr bwMode="auto">
            <a:xfrm>
              <a:off x="4752" y="816"/>
              <a:ext cx="68" cy="144"/>
              <a:chOff x="4752" y="816"/>
              <a:chExt cx="68" cy="144"/>
            </a:xfrm>
          </p:grpSpPr>
          <p:sp>
            <p:nvSpPr>
              <p:cNvPr id="112879" name="Line 239"/>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80" name="Line 240"/>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81" name="Line 241"/>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2882" name="Line 242"/>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2883" name="Group 243"/>
            <p:cNvGrpSpPr>
              <a:grpSpLocks/>
            </p:cNvGrpSpPr>
            <p:nvPr/>
          </p:nvGrpSpPr>
          <p:grpSpPr bwMode="auto">
            <a:xfrm>
              <a:off x="4910" y="816"/>
              <a:ext cx="68" cy="144"/>
              <a:chOff x="4752" y="816"/>
              <a:chExt cx="68" cy="144"/>
            </a:xfrm>
          </p:grpSpPr>
          <p:sp>
            <p:nvSpPr>
              <p:cNvPr id="112884" name="Line 244"/>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85" name="Line 245"/>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2886" name="Line 246"/>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2887" name="Rectangle 247"/>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88" name="AutoShape 248"/>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89" name="AutoShape 249"/>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0" name="AutoShape 250"/>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1" name="AutoShape 251"/>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2" name="Rectangle 252"/>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93" name="Rectangle 253"/>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94" name="Rectangle 254"/>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5" name="Rectangle 255"/>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6" name="Rectangle 256"/>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7" name="Rectangle 257"/>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898" name="Rectangle 258"/>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899" name="Rectangle 259"/>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00" name="Rectangle 260"/>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01" name="AutoShape 261"/>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02" name="AutoShape 262"/>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903" name="Group 263"/>
          <p:cNvGrpSpPr>
            <a:grpSpLocks/>
          </p:cNvGrpSpPr>
          <p:nvPr/>
        </p:nvGrpSpPr>
        <p:grpSpPr bwMode="auto">
          <a:xfrm>
            <a:off x="5265738" y="3605213"/>
            <a:ext cx="53975" cy="412750"/>
            <a:chOff x="2822" y="1088"/>
            <a:chExt cx="48" cy="368"/>
          </a:xfrm>
        </p:grpSpPr>
        <p:sp>
          <p:nvSpPr>
            <p:cNvPr id="112904" name="Oval 264"/>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05" name="Oval 265"/>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06" name="Rectangle 266"/>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907" name="AutoShape 267"/>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908" name="Group 268"/>
          <p:cNvGrpSpPr>
            <a:grpSpLocks/>
          </p:cNvGrpSpPr>
          <p:nvPr/>
        </p:nvGrpSpPr>
        <p:grpSpPr bwMode="auto">
          <a:xfrm>
            <a:off x="4694238" y="3608388"/>
            <a:ext cx="53975" cy="411162"/>
            <a:chOff x="2822" y="1088"/>
            <a:chExt cx="48" cy="368"/>
          </a:xfrm>
        </p:grpSpPr>
        <p:sp>
          <p:nvSpPr>
            <p:cNvPr id="112909" name="Oval 269"/>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10" name="Oval 270"/>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11" name="Rectangle 271"/>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912" name="AutoShape 272"/>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13" name="Rectangle 273"/>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914" name="Group 274"/>
          <p:cNvGrpSpPr>
            <a:grpSpLocks/>
          </p:cNvGrpSpPr>
          <p:nvPr/>
        </p:nvGrpSpPr>
        <p:grpSpPr bwMode="auto">
          <a:xfrm>
            <a:off x="5364163" y="3729038"/>
            <a:ext cx="309562" cy="165100"/>
            <a:chOff x="3372" y="1196"/>
            <a:chExt cx="276" cy="148"/>
          </a:xfrm>
        </p:grpSpPr>
        <p:sp>
          <p:nvSpPr>
            <p:cNvPr id="112915" name="Rectangle 275"/>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16" name="Rectangle 276"/>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917" name="Rectangle 277"/>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918" name="Group 278"/>
          <p:cNvGrpSpPr>
            <a:grpSpLocks/>
          </p:cNvGrpSpPr>
          <p:nvPr/>
        </p:nvGrpSpPr>
        <p:grpSpPr bwMode="auto">
          <a:xfrm>
            <a:off x="4230688" y="3729038"/>
            <a:ext cx="311150" cy="165100"/>
            <a:chOff x="2496" y="1196"/>
            <a:chExt cx="230" cy="148"/>
          </a:xfrm>
        </p:grpSpPr>
        <p:sp>
          <p:nvSpPr>
            <p:cNvPr id="112919" name="Rectangle 279"/>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2920" name="Rectangle 280"/>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2946" name="Line 3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47" name="Line 3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48" name="Line 308"/>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49" name="Text Box 3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2950" name="Text Box 3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2951" name="Line 311"/>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2" name="Line 312"/>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3" name="Line 313"/>
          <p:cNvSpPr>
            <a:spLocks noChangeShapeType="1"/>
          </p:cNvSpPr>
          <p:nvPr/>
        </p:nvSpPr>
        <p:spPr bwMode="auto">
          <a:xfrm>
            <a:off x="2027238"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4" name="Line 314"/>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5" name="Line 315"/>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6" name="Line 316"/>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7" name="Line 317"/>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8" name="Line 318"/>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59" name="Line 319"/>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0" name="Line 320"/>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1" name="Rectangle 321"/>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2" name="Line 322"/>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3" name="Line 323"/>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4" name="Line 324"/>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5" name="Line 325"/>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6" name="Line 326"/>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7" name="Line 327"/>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8" name="Line 328"/>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69" name="Line 329"/>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0" name="Oval 330"/>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1" name="Line 331"/>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2" name="Oval 332"/>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3" name="Line 333"/>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4" name="Line 334"/>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5" name="Line 335"/>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6" name="Line 336"/>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77" name="Line 337"/>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978" name="Group 338"/>
          <p:cNvGrpSpPr>
            <a:grpSpLocks/>
          </p:cNvGrpSpPr>
          <p:nvPr/>
        </p:nvGrpSpPr>
        <p:grpSpPr bwMode="auto">
          <a:xfrm>
            <a:off x="2530475" y="3371850"/>
            <a:ext cx="147638" cy="315913"/>
            <a:chOff x="0" y="0"/>
            <a:chExt cx="20000" cy="20000"/>
          </a:xfrm>
        </p:grpSpPr>
        <p:sp>
          <p:nvSpPr>
            <p:cNvPr id="112979"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0"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981" name="Line 341"/>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2" name="Line 342"/>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3" name="Line 343"/>
          <p:cNvSpPr>
            <a:spLocks noChangeShapeType="1"/>
          </p:cNvSpPr>
          <p:nvPr/>
        </p:nvSpPr>
        <p:spPr bwMode="auto">
          <a:xfrm>
            <a:off x="58181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4" name="Oval 344"/>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985" name="Group 345"/>
          <p:cNvGrpSpPr>
            <a:grpSpLocks/>
          </p:cNvGrpSpPr>
          <p:nvPr/>
        </p:nvGrpSpPr>
        <p:grpSpPr bwMode="auto">
          <a:xfrm rot="5400000">
            <a:off x="4201319" y="2599532"/>
            <a:ext cx="84137" cy="177800"/>
            <a:chOff x="0" y="0"/>
            <a:chExt cx="20000" cy="20000"/>
          </a:xfrm>
        </p:grpSpPr>
        <p:sp>
          <p:nvSpPr>
            <p:cNvPr id="112986" name="Arc 34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7" name="Arc 34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988" name="Line 348"/>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89" name="Text Box 349"/>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12990" name="AutoShape 35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2991" name="Group 351"/>
          <p:cNvGrpSpPr>
            <a:grpSpLocks/>
          </p:cNvGrpSpPr>
          <p:nvPr/>
        </p:nvGrpSpPr>
        <p:grpSpPr bwMode="auto">
          <a:xfrm rot="5400000">
            <a:off x="4201319" y="2599532"/>
            <a:ext cx="84137" cy="177800"/>
            <a:chOff x="0" y="0"/>
            <a:chExt cx="20000" cy="20000"/>
          </a:xfrm>
        </p:grpSpPr>
        <p:sp>
          <p:nvSpPr>
            <p:cNvPr id="112992"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93"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2994" name="Text Box 354"/>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2995" name="Oval 355"/>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96" name="Line 356"/>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2997" name="Line 357"/>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2998" name="Group 358"/>
          <p:cNvGrpSpPr>
            <a:grpSpLocks/>
          </p:cNvGrpSpPr>
          <p:nvPr/>
        </p:nvGrpSpPr>
        <p:grpSpPr bwMode="auto">
          <a:xfrm rot="5400000">
            <a:off x="726281" y="4101307"/>
            <a:ext cx="84137" cy="177800"/>
            <a:chOff x="0" y="0"/>
            <a:chExt cx="20000" cy="20000"/>
          </a:xfrm>
        </p:grpSpPr>
        <p:sp>
          <p:nvSpPr>
            <p:cNvPr id="112999"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0"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01" name="Line 361"/>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2" name="Line 362"/>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3" name="Line 363"/>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4" name="Line 364"/>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5" name="Line 365"/>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6" name="Line 366"/>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7" name="Line 367"/>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8" name="Line 368"/>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09" name="Line 369"/>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0" name="Line 370"/>
          <p:cNvSpPr>
            <a:spLocks noChangeShapeType="1"/>
          </p:cNvSpPr>
          <p:nvPr/>
        </p:nvSpPr>
        <p:spPr bwMode="auto">
          <a:xfrm flipH="1">
            <a:off x="5167313" y="2354263"/>
            <a:ext cx="638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1" name="Line 371"/>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2" name="Line 372"/>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3" name="Line 373"/>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4" name="Line 374"/>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15" name="Group 375"/>
          <p:cNvGrpSpPr>
            <a:grpSpLocks/>
          </p:cNvGrpSpPr>
          <p:nvPr/>
        </p:nvGrpSpPr>
        <p:grpSpPr bwMode="auto">
          <a:xfrm>
            <a:off x="1779588" y="2949575"/>
            <a:ext cx="74612" cy="69850"/>
            <a:chOff x="1781" y="2013"/>
            <a:chExt cx="47" cy="44"/>
          </a:xfrm>
        </p:grpSpPr>
        <p:sp>
          <p:nvSpPr>
            <p:cNvPr id="113016" name="Line 376"/>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17" name="Line 377"/>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18" name="Line 378"/>
          <p:cNvSpPr>
            <a:spLocks noChangeShapeType="1"/>
          </p:cNvSpPr>
          <p:nvPr/>
        </p:nvSpPr>
        <p:spPr bwMode="auto">
          <a:xfrm>
            <a:off x="2170113"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19" name="Group 379"/>
          <p:cNvGrpSpPr>
            <a:grpSpLocks/>
          </p:cNvGrpSpPr>
          <p:nvPr/>
        </p:nvGrpSpPr>
        <p:grpSpPr bwMode="auto">
          <a:xfrm>
            <a:off x="2039938" y="3371850"/>
            <a:ext cx="130175" cy="309563"/>
            <a:chOff x="0" y="0"/>
            <a:chExt cx="20000" cy="20000"/>
          </a:xfrm>
        </p:grpSpPr>
        <p:sp>
          <p:nvSpPr>
            <p:cNvPr id="113020" name="Arc 38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21" name="Arc 38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022" name="Group 382"/>
          <p:cNvGrpSpPr>
            <a:grpSpLocks/>
          </p:cNvGrpSpPr>
          <p:nvPr/>
        </p:nvGrpSpPr>
        <p:grpSpPr bwMode="auto">
          <a:xfrm>
            <a:off x="2049463" y="3832225"/>
            <a:ext cx="84137" cy="177800"/>
            <a:chOff x="0" y="0"/>
            <a:chExt cx="20000" cy="20000"/>
          </a:xfrm>
        </p:grpSpPr>
        <p:sp>
          <p:nvSpPr>
            <p:cNvPr id="113023" name="Arc 3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24" name="Arc 3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25" name="Line 385"/>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26" name="Line 386"/>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27" name="Line 387"/>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28" name="Line 388"/>
          <p:cNvSpPr>
            <a:spLocks noChangeShapeType="1"/>
          </p:cNvSpPr>
          <p:nvPr/>
        </p:nvSpPr>
        <p:spPr bwMode="auto">
          <a:xfrm>
            <a:off x="2027238" y="2481263"/>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29" name="Group 389"/>
          <p:cNvGrpSpPr>
            <a:grpSpLocks/>
          </p:cNvGrpSpPr>
          <p:nvPr/>
        </p:nvGrpSpPr>
        <p:grpSpPr bwMode="auto">
          <a:xfrm rot="5400000">
            <a:off x="1904206" y="2351882"/>
            <a:ext cx="84137" cy="177800"/>
            <a:chOff x="0" y="0"/>
            <a:chExt cx="20000" cy="20000"/>
          </a:xfrm>
        </p:grpSpPr>
        <p:sp>
          <p:nvSpPr>
            <p:cNvPr id="113030" name="Arc 39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31" name="Arc 39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32" name="Line 392"/>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33" name="Group 393"/>
          <p:cNvGrpSpPr>
            <a:grpSpLocks/>
          </p:cNvGrpSpPr>
          <p:nvPr/>
        </p:nvGrpSpPr>
        <p:grpSpPr bwMode="auto">
          <a:xfrm rot="5400000">
            <a:off x="846931" y="2312194"/>
            <a:ext cx="84138" cy="177800"/>
            <a:chOff x="0" y="0"/>
            <a:chExt cx="20000" cy="20000"/>
          </a:xfrm>
        </p:grpSpPr>
        <p:sp>
          <p:nvSpPr>
            <p:cNvPr id="113034" name="Arc 39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35" name="Arc 39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36" name="Line 396"/>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37" name="Oval 397"/>
          <p:cNvSpPr>
            <a:spLocks noChangeArrowheads="1"/>
          </p:cNvSpPr>
          <p:nvPr/>
        </p:nvSpPr>
        <p:spPr bwMode="auto">
          <a:xfrm>
            <a:off x="2136775"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38" name="Line 398"/>
          <p:cNvSpPr>
            <a:spLocks noChangeShapeType="1"/>
          </p:cNvSpPr>
          <p:nvPr/>
        </p:nvSpPr>
        <p:spPr bwMode="auto">
          <a:xfrm>
            <a:off x="711200" y="1555750"/>
            <a:ext cx="0" cy="9001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39" name="Line 399"/>
          <p:cNvSpPr>
            <a:spLocks noChangeShapeType="1"/>
          </p:cNvSpPr>
          <p:nvPr/>
        </p:nvSpPr>
        <p:spPr bwMode="auto">
          <a:xfrm flipH="1" flipV="1">
            <a:off x="711200" y="15668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40" name="Line 400"/>
          <p:cNvSpPr>
            <a:spLocks noChangeShapeType="1"/>
          </p:cNvSpPr>
          <p:nvPr/>
        </p:nvSpPr>
        <p:spPr bwMode="auto">
          <a:xfrm flipH="1">
            <a:off x="2190750" y="14986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41" name="Line 401"/>
          <p:cNvSpPr>
            <a:spLocks noChangeShapeType="1"/>
          </p:cNvSpPr>
          <p:nvPr/>
        </p:nvSpPr>
        <p:spPr bwMode="auto">
          <a:xfrm>
            <a:off x="2387600" y="1022350"/>
            <a:ext cx="0" cy="4889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42" name="Group 402"/>
          <p:cNvGrpSpPr>
            <a:grpSpLocks/>
          </p:cNvGrpSpPr>
          <p:nvPr/>
        </p:nvGrpSpPr>
        <p:grpSpPr bwMode="auto">
          <a:xfrm rot="5400000">
            <a:off x="2829719" y="891382"/>
            <a:ext cx="84137" cy="177800"/>
            <a:chOff x="0" y="0"/>
            <a:chExt cx="20000" cy="20000"/>
          </a:xfrm>
        </p:grpSpPr>
        <p:sp>
          <p:nvSpPr>
            <p:cNvPr id="113043" name="Arc 40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44" name="Arc 40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45" name="Line 405"/>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46" name="Group 406"/>
          <p:cNvGrpSpPr>
            <a:grpSpLocks/>
          </p:cNvGrpSpPr>
          <p:nvPr/>
        </p:nvGrpSpPr>
        <p:grpSpPr bwMode="auto">
          <a:xfrm rot="5400000">
            <a:off x="3374231" y="891382"/>
            <a:ext cx="84137" cy="177800"/>
            <a:chOff x="0" y="0"/>
            <a:chExt cx="20000" cy="20000"/>
          </a:xfrm>
        </p:grpSpPr>
        <p:sp>
          <p:nvSpPr>
            <p:cNvPr id="113047" name="Arc 4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48" name="Arc 4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49" name="Line 409"/>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0" name="Line 41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1" name="Line 41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2" name="Line 41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53" name="Group 413"/>
          <p:cNvGrpSpPr>
            <a:grpSpLocks/>
          </p:cNvGrpSpPr>
          <p:nvPr/>
        </p:nvGrpSpPr>
        <p:grpSpPr bwMode="auto">
          <a:xfrm rot="5400000">
            <a:off x="4192588" y="1431925"/>
            <a:ext cx="133350" cy="406400"/>
            <a:chOff x="0" y="0"/>
            <a:chExt cx="20000" cy="20000"/>
          </a:xfrm>
        </p:grpSpPr>
        <p:sp>
          <p:nvSpPr>
            <p:cNvPr id="113054" name="Arc 4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5" name="Arc 4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56" name="Line 416"/>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7" name="Line 417"/>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8" name="Line 418"/>
          <p:cNvSpPr>
            <a:spLocks noChangeShapeType="1"/>
          </p:cNvSpPr>
          <p:nvPr/>
        </p:nvSpPr>
        <p:spPr bwMode="auto">
          <a:xfrm flipH="1">
            <a:off x="5830888" y="1816100"/>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59" name="Line 419"/>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0" name="Line 420"/>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61" name="Group 421"/>
          <p:cNvGrpSpPr>
            <a:grpSpLocks/>
          </p:cNvGrpSpPr>
          <p:nvPr/>
        </p:nvGrpSpPr>
        <p:grpSpPr bwMode="auto">
          <a:xfrm rot="5400000">
            <a:off x="1626394" y="3356769"/>
            <a:ext cx="84138" cy="177800"/>
            <a:chOff x="0" y="0"/>
            <a:chExt cx="20000" cy="20000"/>
          </a:xfrm>
        </p:grpSpPr>
        <p:sp>
          <p:nvSpPr>
            <p:cNvPr id="113062" name="Arc 42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3" name="Arc 42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64" name="Line 424"/>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5" name="Line 425"/>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6" name="Line 426"/>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7" name="Line 427"/>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68" name="Line 428"/>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069" name="Group 429"/>
          <p:cNvGrpSpPr>
            <a:grpSpLocks/>
          </p:cNvGrpSpPr>
          <p:nvPr/>
        </p:nvGrpSpPr>
        <p:grpSpPr bwMode="auto">
          <a:xfrm rot="5400000">
            <a:off x="4214019" y="2756694"/>
            <a:ext cx="84138" cy="177800"/>
            <a:chOff x="0" y="0"/>
            <a:chExt cx="20000" cy="20000"/>
          </a:xfrm>
        </p:grpSpPr>
        <p:sp>
          <p:nvSpPr>
            <p:cNvPr id="113070" name="Arc 43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1" name="Arc 43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072" name="Line 432"/>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3" name="Line 433"/>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4" name="AutoShape 434"/>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075" name="AutoShape 435"/>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076" name="Line 436"/>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7" name="Line 437"/>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8" name="Line 438"/>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79" name="Line 439"/>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080" name="AutoShape 440"/>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111" name="Group 471"/>
          <p:cNvGrpSpPr>
            <a:grpSpLocks/>
          </p:cNvGrpSpPr>
          <p:nvPr/>
        </p:nvGrpSpPr>
        <p:grpSpPr bwMode="auto">
          <a:xfrm>
            <a:off x="4841875" y="4105275"/>
            <a:ext cx="79375" cy="152400"/>
            <a:chOff x="2904" y="1200"/>
            <a:chExt cx="50" cy="96"/>
          </a:xfrm>
        </p:grpSpPr>
        <p:sp>
          <p:nvSpPr>
            <p:cNvPr id="113112" name="Line 472"/>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113" name="Line 473"/>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114" name="Line 474"/>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130" name="Text Box 490"/>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3131" name="Text Box 491"/>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3132" name="Text Box 492"/>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3208" name="Line 568"/>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09" name="Line 569"/>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0" name="Line 570"/>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1" name="Line 571"/>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2" name="Line 572"/>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3" name="Rectangle 573"/>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4" name="Line 574"/>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5" name="Line 575"/>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6" name="Rectangle 576"/>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7" name="Rectangle 577"/>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8" name="Line 578"/>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19" name="Line 579"/>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20" name="Line 580"/>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21" name="AutoShape 581"/>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22" name="AutoShape 582"/>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32" name="Rectangle 592"/>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33" name="Line 593"/>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234" name="Line 594"/>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235" name="Group 595"/>
          <p:cNvGrpSpPr>
            <a:grpSpLocks/>
          </p:cNvGrpSpPr>
          <p:nvPr/>
        </p:nvGrpSpPr>
        <p:grpSpPr bwMode="auto">
          <a:xfrm>
            <a:off x="5083175" y="4754563"/>
            <a:ext cx="327025" cy="274637"/>
            <a:chOff x="3185" y="2963"/>
            <a:chExt cx="206" cy="173"/>
          </a:xfrm>
        </p:grpSpPr>
        <p:sp>
          <p:nvSpPr>
            <p:cNvPr id="113236" name="Oval 59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37" name="Text Box 59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3238" name="Group 598"/>
          <p:cNvGrpSpPr>
            <a:grpSpLocks/>
          </p:cNvGrpSpPr>
          <p:nvPr/>
        </p:nvGrpSpPr>
        <p:grpSpPr bwMode="auto">
          <a:xfrm>
            <a:off x="5348288" y="4535488"/>
            <a:ext cx="303212" cy="274637"/>
            <a:chOff x="3015" y="1951"/>
            <a:chExt cx="191" cy="173"/>
          </a:xfrm>
        </p:grpSpPr>
        <p:sp>
          <p:nvSpPr>
            <p:cNvPr id="113239" name="Oval 59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40" name="Text Box 60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3241" name="Group 601"/>
          <p:cNvGrpSpPr>
            <a:grpSpLocks/>
          </p:cNvGrpSpPr>
          <p:nvPr/>
        </p:nvGrpSpPr>
        <p:grpSpPr bwMode="auto">
          <a:xfrm>
            <a:off x="4654550" y="4741863"/>
            <a:ext cx="303213" cy="274637"/>
            <a:chOff x="3015" y="1951"/>
            <a:chExt cx="191" cy="173"/>
          </a:xfrm>
        </p:grpSpPr>
        <p:sp>
          <p:nvSpPr>
            <p:cNvPr id="113242" name="Oval 60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43" name="Text Box 60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3244" name="Group 604"/>
          <p:cNvGrpSpPr>
            <a:grpSpLocks/>
          </p:cNvGrpSpPr>
          <p:nvPr/>
        </p:nvGrpSpPr>
        <p:grpSpPr bwMode="auto">
          <a:xfrm>
            <a:off x="4886325" y="5251450"/>
            <a:ext cx="303213" cy="274638"/>
            <a:chOff x="3015" y="1951"/>
            <a:chExt cx="191" cy="173"/>
          </a:xfrm>
        </p:grpSpPr>
        <p:sp>
          <p:nvSpPr>
            <p:cNvPr id="113245" name="Oval 60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46" name="Text Box 60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3247" name="Group 607"/>
          <p:cNvGrpSpPr>
            <a:grpSpLocks/>
          </p:cNvGrpSpPr>
          <p:nvPr/>
        </p:nvGrpSpPr>
        <p:grpSpPr bwMode="auto">
          <a:xfrm>
            <a:off x="4286250" y="4467225"/>
            <a:ext cx="303213" cy="274638"/>
            <a:chOff x="3015" y="1951"/>
            <a:chExt cx="191" cy="173"/>
          </a:xfrm>
        </p:grpSpPr>
        <p:sp>
          <p:nvSpPr>
            <p:cNvPr id="113248" name="Oval 60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49" name="Text Box 60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3250" name="Group 610"/>
          <p:cNvGrpSpPr>
            <a:grpSpLocks/>
          </p:cNvGrpSpPr>
          <p:nvPr/>
        </p:nvGrpSpPr>
        <p:grpSpPr bwMode="auto">
          <a:xfrm>
            <a:off x="2705100" y="3840163"/>
            <a:ext cx="303213" cy="274637"/>
            <a:chOff x="3015" y="1951"/>
            <a:chExt cx="191" cy="173"/>
          </a:xfrm>
        </p:grpSpPr>
        <p:sp>
          <p:nvSpPr>
            <p:cNvPr id="113251" name="Oval 61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52" name="Text Box 61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3253" name="Group 613"/>
          <p:cNvGrpSpPr>
            <a:grpSpLocks/>
          </p:cNvGrpSpPr>
          <p:nvPr/>
        </p:nvGrpSpPr>
        <p:grpSpPr bwMode="auto">
          <a:xfrm>
            <a:off x="3141663" y="3851275"/>
            <a:ext cx="303212" cy="274638"/>
            <a:chOff x="3015" y="1951"/>
            <a:chExt cx="191" cy="173"/>
          </a:xfrm>
        </p:grpSpPr>
        <p:sp>
          <p:nvSpPr>
            <p:cNvPr id="113254" name="Oval 61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55" name="Text Box 61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3256" name="Group 616"/>
          <p:cNvGrpSpPr>
            <a:grpSpLocks/>
          </p:cNvGrpSpPr>
          <p:nvPr/>
        </p:nvGrpSpPr>
        <p:grpSpPr bwMode="auto">
          <a:xfrm>
            <a:off x="3714750" y="4678363"/>
            <a:ext cx="303213" cy="274637"/>
            <a:chOff x="3015" y="1951"/>
            <a:chExt cx="191" cy="173"/>
          </a:xfrm>
        </p:grpSpPr>
        <p:sp>
          <p:nvSpPr>
            <p:cNvPr id="113257" name="Oval 61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58" name="Text Box 61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3259" name="Group 619"/>
          <p:cNvGrpSpPr>
            <a:grpSpLocks/>
          </p:cNvGrpSpPr>
          <p:nvPr/>
        </p:nvGrpSpPr>
        <p:grpSpPr bwMode="auto">
          <a:xfrm>
            <a:off x="2536825" y="4654550"/>
            <a:ext cx="303213" cy="274638"/>
            <a:chOff x="3015" y="1951"/>
            <a:chExt cx="191" cy="173"/>
          </a:xfrm>
        </p:grpSpPr>
        <p:sp>
          <p:nvSpPr>
            <p:cNvPr id="113260" name="Oval 62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61" name="Text Box 62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3262" name="Group 622"/>
          <p:cNvGrpSpPr>
            <a:grpSpLocks/>
          </p:cNvGrpSpPr>
          <p:nvPr/>
        </p:nvGrpSpPr>
        <p:grpSpPr bwMode="auto">
          <a:xfrm>
            <a:off x="2865438" y="4741863"/>
            <a:ext cx="327025" cy="274637"/>
            <a:chOff x="3185" y="2963"/>
            <a:chExt cx="206" cy="173"/>
          </a:xfrm>
        </p:grpSpPr>
        <p:sp>
          <p:nvSpPr>
            <p:cNvPr id="113263" name="Oval 62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64" name="Text Box 62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3265" name="Group 625"/>
          <p:cNvGrpSpPr>
            <a:grpSpLocks/>
          </p:cNvGrpSpPr>
          <p:nvPr/>
        </p:nvGrpSpPr>
        <p:grpSpPr bwMode="auto">
          <a:xfrm>
            <a:off x="1450975" y="4402138"/>
            <a:ext cx="327025" cy="274637"/>
            <a:chOff x="3185" y="2963"/>
            <a:chExt cx="206" cy="173"/>
          </a:xfrm>
        </p:grpSpPr>
        <p:sp>
          <p:nvSpPr>
            <p:cNvPr id="113266" name="Oval 62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67" name="Text Box 62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3268" name="Group 628"/>
          <p:cNvGrpSpPr>
            <a:grpSpLocks/>
          </p:cNvGrpSpPr>
          <p:nvPr/>
        </p:nvGrpSpPr>
        <p:grpSpPr bwMode="auto">
          <a:xfrm>
            <a:off x="823913" y="4273550"/>
            <a:ext cx="303212" cy="274638"/>
            <a:chOff x="3015" y="1951"/>
            <a:chExt cx="191" cy="173"/>
          </a:xfrm>
        </p:grpSpPr>
        <p:sp>
          <p:nvSpPr>
            <p:cNvPr id="113269" name="Oval 62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70" name="Text Box 63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3271" name="Group 631"/>
          <p:cNvGrpSpPr>
            <a:grpSpLocks/>
          </p:cNvGrpSpPr>
          <p:nvPr/>
        </p:nvGrpSpPr>
        <p:grpSpPr bwMode="auto">
          <a:xfrm>
            <a:off x="1782763" y="4281488"/>
            <a:ext cx="303212" cy="274637"/>
            <a:chOff x="3015" y="1951"/>
            <a:chExt cx="191" cy="173"/>
          </a:xfrm>
        </p:grpSpPr>
        <p:sp>
          <p:nvSpPr>
            <p:cNvPr id="113272" name="Oval 6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73" name="Text Box 6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3274" name="Group 634"/>
          <p:cNvGrpSpPr>
            <a:grpSpLocks/>
          </p:cNvGrpSpPr>
          <p:nvPr/>
        </p:nvGrpSpPr>
        <p:grpSpPr bwMode="auto">
          <a:xfrm>
            <a:off x="825500" y="3635375"/>
            <a:ext cx="303213" cy="274638"/>
            <a:chOff x="3015" y="1951"/>
            <a:chExt cx="191" cy="173"/>
          </a:xfrm>
        </p:grpSpPr>
        <p:sp>
          <p:nvSpPr>
            <p:cNvPr id="113275" name="Oval 6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76" name="Text Box 63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3277" name="Group 637"/>
          <p:cNvGrpSpPr>
            <a:grpSpLocks/>
          </p:cNvGrpSpPr>
          <p:nvPr/>
        </p:nvGrpSpPr>
        <p:grpSpPr bwMode="auto">
          <a:xfrm>
            <a:off x="1762125" y="3635375"/>
            <a:ext cx="303213" cy="274638"/>
            <a:chOff x="3015" y="1951"/>
            <a:chExt cx="191" cy="173"/>
          </a:xfrm>
        </p:grpSpPr>
        <p:sp>
          <p:nvSpPr>
            <p:cNvPr id="113278" name="Oval 63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279" name="Text Box 63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EEB56993-5FCA-054F-957D-9A36E163DC63}" type="slidenum">
              <a:rPr lang="en-US"/>
              <a:pPr/>
              <a:t>49</a:t>
            </a:fld>
            <a:endParaRPr lang="en-US"/>
          </a:p>
        </p:txBody>
      </p:sp>
      <p:sp>
        <p:nvSpPr>
          <p:cNvPr id="11366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6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6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366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3670"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extend until it contacts LVA1 </a:t>
            </a:r>
          </a:p>
        </p:txBody>
      </p:sp>
      <p:grpSp>
        <p:nvGrpSpPr>
          <p:cNvPr id="113671" name="Group 7"/>
          <p:cNvGrpSpPr>
            <a:grpSpLocks/>
          </p:cNvGrpSpPr>
          <p:nvPr/>
        </p:nvGrpSpPr>
        <p:grpSpPr bwMode="auto">
          <a:xfrm>
            <a:off x="685800" y="4500563"/>
            <a:ext cx="84138" cy="177800"/>
            <a:chOff x="0" y="0"/>
            <a:chExt cx="20000" cy="20000"/>
          </a:xfrm>
        </p:grpSpPr>
        <p:sp>
          <p:nvSpPr>
            <p:cNvPr id="113672"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73"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675" name="Line 11"/>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76"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77"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78" name="Rectangle 14"/>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79" name="Rectangle 15"/>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680" name="Group 16"/>
          <p:cNvGrpSpPr>
            <a:grpSpLocks/>
          </p:cNvGrpSpPr>
          <p:nvPr/>
        </p:nvGrpSpPr>
        <p:grpSpPr bwMode="auto">
          <a:xfrm>
            <a:off x="839788" y="1709738"/>
            <a:ext cx="1363662" cy="415925"/>
            <a:chOff x="437" y="1012"/>
            <a:chExt cx="859" cy="262"/>
          </a:xfrm>
        </p:grpSpPr>
        <p:sp>
          <p:nvSpPr>
            <p:cNvPr id="113681"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2"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3"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4"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5"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6"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687" name="Rectangle 23"/>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88" name="Rectangle 24"/>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689" name="Group 25"/>
          <p:cNvGrpSpPr>
            <a:grpSpLocks/>
          </p:cNvGrpSpPr>
          <p:nvPr/>
        </p:nvGrpSpPr>
        <p:grpSpPr bwMode="auto">
          <a:xfrm rot="5400000" flipH="1">
            <a:off x="1997869" y="1439069"/>
            <a:ext cx="77788" cy="57150"/>
            <a:chOff x="2834" y="1154"/>
            <a:chExt cx="49" cy="36"/>
          </a:xfrm>
        </p:grpSpPr>
        <p:sp>
          <p:nvSpPr>
            <p:cNvPr id="113690"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1"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692" name="Line 28"/>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3" name="Line 29"/>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4" name="Line 30"/>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5" name="Line 31"/>
          <p:cNvSpPr>
            <a:spLocks noChangeShapeType="1"/>
          </p:cNvSpPr>
          <p:nvPr/>
        </p:nvSpPr>
        <p:spPr bwMode="auto">
          <a:xfrm rot="5400000" flipH="1" flipV="1">
            <a:off x="2062162" y="14366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6" name="Line 32"/>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697" name="Group 33"/>
          <p:cNvGrpSpPr>
            <a:grpSpLocks/>
          </p:cNvGrpSpPr>
          <p:nvPr/>
        </p:nvGrpSpPr>
        <p:grpSpPr bwMode="auto">
          <a:xfrm rot="5400000" flipH="1">
            <a:off x="2020888" y="1636712"/>
            <a:ext cx="158750" cy="111125"/>
            <a:chOff x="2619" y="1091"/>
            <a:chExt cx="100" cy="70"/>
          </a:xfrm>
        </p:grpSpPr>
        <p:sp>
          <p:nvSpPr>
            <p:cNvPr id="113698"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699"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00"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701" name="Group 37"/>
          <p:cNvGrpSpPr>
            <a:grpSpLocks/>
          </p:cNvGrpSpPr>
          <p:nvPr/>
        </p:nvGrpSpPr>
        <p:grpSpPr bwMode="auto">
          <a:xfrm rot="5400000" flipH="1">
            <a:off x="1997869" y="1326357"/>
            <a:ext cx="77787" cy="57150"/>
            <a:chOff x="2834" y="1154"/>
            <a:chExt cx="49" cy="36"/>
          </a:xfrm>
        </p:grpSpPr>
        <p:sp>
          <p:nvSpPr>
            <p:cNvPr id="11370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0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704" name="Group 40"/>
          <p:cNvGrpSpPr>
            <a:grpSpLocks/>
          </p:cNvGrpSpPr>
          <p:nvPr/>
        </p:nvGrpSpPr>
        <p:grpSpPr bwMode="auto">
          <a:xfrm rot="-5400000">
            <a:off x="2771775" y="1393826"/>
            <a:ext cx="681037" cy="188912"/>
            <a:chOff x="2621" y="712"/>
            <a:chExt cx="429" cy="119"/>
          </a:xfrm>
        </p:grpSpPr>
        <p:sp>
          <p:nvSpPr>
            <p:cNvPr id="113705"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06"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07" name="Group 43"/>
            <p:cNvGrpSpPr>
              <a:grpSpLocks/>
            </p:cNvGrpSpPr>
            <p:nvPr/>
          </p:nvGrpSpPr>
          <p:grpSpPr bwMode="auto">
            <a:xfrm>
              <a:off x="2788" y="795"/>
              <a:ext cx="49" cy="36"/>
              <a:chOff x="2834" y="1154"/>
              <a:chExt cx="49" cy="36"/>
            </a:xfrm>
          </p:grpSpPr>
          <p:sp>
            <p:nvSpPr>
              <p:cNvPr id="113708"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09"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10"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1"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2"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3"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4"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15" name="Group 51"/>
            <p:cNvGrpSpPr>
              <a:grpSpLocks/>
            </p:cNvGrpSpPr>
            <p:nvPr/>
          </p:nvGrpSpPr>
          <p:grpSpPr bwMode="auto">
            <a:xfrm>
              <a:off x="2621" y="738"/>
              <a:ext cx="100" cy="70"/>
              <a:chOff x="2619" y="1091"/>
              <a:chExt cx="100" cy="70"/>
            </a:xfrm>
          </p:grpSpPr>
          <p:sp>
            <p:nvSpPr>
              <p:cNvPr id="113716"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7"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18"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719" name="Group 55"/>
            <p:cNvGrpSpPr>
              <a:grpSpLocks/>
            </p:cNvGrpSpPr>
            <p:nvPr/>
          </p:nvGrpSpPr>
          <p:grpSpPr bwMode="auto">
            <a:xfrm>
              <a:off x="2859" y="795"/>
              <a:ext cx="49" cy="36"/>
              <a:chOff x="2834" y="1154"/>
              <a:chExt cx="49" cy="36"/>
            </a:xfrm>
          </p:grpSpPr>
          <p:sp>
            <p:nvSpPr>
              <p:cNvPr id="113720"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1"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3722" name="Line 5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3"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4" name="Line 6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5" name="Rectangle 61"/>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6" name="Rectangle 62"/>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7" name="Line 63"/>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28" name="Line 64"/>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29" name="Group 65"/>
          <p:cNvGrpSpPr>
            <a:grpSpLocks/>
          </p:cNvGrpSpPr>
          <p:nvPr/>
        </p:nvGrpSpPr>
        <p:grpSpPr bwMode="auto">
          <a:xfrm>
            <a:off x="1027113" y="2952750"/>
            <a:ext cx="74612" cy="69850"/>
            <a:chOff x="1875" y="2013"/>
            <a:chExt cx="47" cy="44"/>
          </a:xfrm>
        </p:grpSpPr>
        <p:sp>
          <p:nvSpPr>
            <p:cNvPr id="113730"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31"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32" name="Rectangle 68"/>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33" name="Group 69"/>
          <p:cNvGrpSpPr>
            <a:grpSpLocks/>
          </p:cNvGrpSpPr>
          <p:nvPr/>
        </p:nvGrpSpPr>
        <p:grpSpPr bwMode="auto">
          <a:xfrm>
            <a:off x="1441450" y="3022600"/>
            <a:ext cx="141288" cy="360363"/>
            <a:chOff x="1852" y="2057"/>
            <a:chExt cx="89" cy="227"/>
          </a:xfrm>
        </p:grpSpPr>
        <p:grpSp>
          <p:nvGrpSpPr>
            <p:cNvPr id="113734" name="Group 70"/>
            <p:cNvGrpSpPr>
              <a:grpSpLocks/>
            </p:cNvGrpSpPr>
            <p:nvPr/>
          </p:nvGrpSpPr>
          <p:grpSpPr bwMode="auto">
            <a:xfrm>
              <a:off x="1878" y="2259"/>
              <a:ext cx="35" cy="25"/>
              <a:chOff x="0" y="0"/>
              <a:chExt cx="20000" cy="19734"/>
            </a:xfrm>
          </p:grpSpPr>
          <p:sp>
            <p:nvSpPr>
              <p:cNvPr id="113735"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36"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37"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38"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39"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0"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1"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2"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3"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744" name="Group 80"/>
          <p:cNvGrpSpPr>
            <a:grpSpLocks/>
          </p:cNvGrpSpPr>
          <p:nvPr/>
        </p:nvGrpSpPr>
        <p:grpSpPr bwMode="auto">
          <a:xfrm>
            <a:off x="1733550" y="3022600"/>
            <a:ext cx="142875" cy="349250"/>
            <a:chOff x="2036" y="2057"/>
            <a:chExt cx="90" cy="220"/>
          </a:xfrm>
        </p:grpSpPr>
        <p:grpSp>
          <p:nvGrpSpPr>
            <p:cNvPr id="113745" name="Group 81"/>
            <p:cNvGrpSpPr>
              <a:grpSpLocks/>
            </p:cNvGrpSpPr>
            <p:nvPr/>
          </p:nvGrpSpPr>
          <p:grpSpPr bwMode="auto">
            <a:xfrm>
              <a:off x="2062" y="2252"/>
              <a:ext cx="35" cy="25"/>
              <a:chOff x="0" y="0"/>
              <a:chExt cx="20000" cy="20208"/>
            </a:xfrm>
          </p:grpSpPr>
          <p:sp>
            <p:nvSpPr>
              <p:cNvPr id="113746"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7"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48"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49"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0"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1"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2"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3"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4"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55" name="AutoShape 91"/>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56" name="Rectangle 92"/>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7" name="AutoShape 93"/>
          <p:cNvSpPr>
            <a:spLocks noChangeArrowheads="1"/>
          </p:cNvSpPr>
          <p:nvPr/>
        </p:nvSpPr>
        <p:spPr bwMode="auto">
          <a:xfrm rot="16200000" flipH="1">
            <a:off x="1912144"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758" name="Line 9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59" name="Line 9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0"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1"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2"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3"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4"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5"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6"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7"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8"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69"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0"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1"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2"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3"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4"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5"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6"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7"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8"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79"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0"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1"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2"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3"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4"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5"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6"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7" name="Line 123"/>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8"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89" name="Line 125"/>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0"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1"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2"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93" name="Group 129"/>
          <p:cNvGrpSpPr>
            <a:grpSpLocks/>
          </p:cNvGrpSpPr>
          <p:nvPr/>
        </p:nvGrpSpPr>
        <p:grpSpPr bwMode="auto">
          <a:xfrm>
            <a:off x="4056063" y="2178050"/>
            <a:ext cx="74612" cy="69850"/>
            <a:chOff x="1781" y="2013"/>
            <a:chExt cx="47" cy="44"/>
          </a:xfrm>
        </p:grpSpPr>
        <p:sp>
          <p:nvSpPr>
            <p:cNvPr id="113794"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5"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796"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7"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798" name="Line 134"/>
          <p:cNvSpPr>
            <a:spLocks noChangeShapeType="1"/>
          </p:cNvSpPr>
          <p:nvPr/>
        </p:nvSpPr>
        <p:spPr bwMode="auto">
          <a:xfrm>
            <a:off x="43227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799" name="Group 135"/>
          <p:cNvGrpSpPr>
            <a:grpSpLocks/>
          </p:cNvGrpSpPr>
          <p:nvPr/>
        </p:nvGrpSpPr>
        <p:grpSpPr bwMode="auto">
          <a:xfrm>
            <a:off x="4792663" y="2178050"/>
            <a:ext cx="74612" cy="69850"/>
            <a:chOff x="1875" y="2013"/>
            <a:chExt cx="47" cy="44"/>
          </a:xfrm>
        </p:grpSpPr>
        <p:sp>
          <p:nvSpPr>
            <p:cNvPr id="113800"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01"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02"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03" name="Group 139"/>
          <p:cNvGrpSpPr>
            <a:grpSpLocks/>
          </p:cNvGrpSpPr>
          <p:nvPr/>
        </p:nvGrpSpPr>
        <p:grpSpPr bwMode="auto">
          <a:xfrm>
            <a:off x="4027488" y="2247900"/>
            <a:ext cx="141287" cy="360363"/>
            <a:chOff x="1852" y="2057"/>
            <a:chExt cx="89" cy="227"/>
          </a:xfrm>
        </p:grpSpPr>
        <p:grpSp>
          <p:nvGrpSpPr>
            <p:cNvPr id="113804" name="Group 140"/>
            <p:cNvGrpSpPr>
              <a:grpSpLocks/>
            </p:cNvGrpSpPr>
            <p:nvPr/>
          </p:nvGrpSpPr>
          <p:grpSpPr bwMode="auto">
            <a:xfrm>
              <a:off x="1878" y="2259"/>
              <a:ext cx="35" cy="25"/>
              <a:chOff x="0" y="0"/>
              <a:chExt cx="20000" cy="19734"/>
            </a:xfrm>
          </p:grpSpPr>
          <p:sp>
            <p:nvSpPr>
              <p:cNvPr id="113805"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06"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07"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08"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09"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0"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1"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2"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3"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814" name="Group 150"/>
          <p:cNvGrpSpPr>
            <a:grpSpLocks/>
          </p:cNvGrpSpPr>
          <p:nvPr/>
        </p:nvGrpSpPr>
        <p:grpSpPr bwMode="auto">
          <a:xfrm>
            <a:off x="4319588" y="2247900"/>
            <a:ext cx="142875" cy="349250"/>
            <a:chOff x="2036" y="2057"/>
            <a:chExt cx="90" cy="220"/>
          </a:xfrm>
        </p:grpSpPr>
        <p:grpSp>
          <p:nvGrpSpPr>
            <p:cNvPr id="113815" name="Group 151"/>
            <p:cNvGrpSpPr>
              <a:grpSpLocks/>
            </p:cNvGrpSpPr>
            <p:nvPr/>
          </p:nvGrpSpPr>
          <p:grpSpPr bwMode="auto">
            <a:xfrm>
              <a:off x="2062" y="2252"/>
              <a:ext cx="35" cy="25"/>
              <a:chOff x="0" y="0"/>
              <a:chExt cx="20000" cy="20208"/>
            </a:xfrm>
          </p:grpSpPr>
          <p:sp>
            <p:nvSpPr>
              <p:cNvPr id="113816"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7"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18"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19"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0"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1"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2"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3"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4"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25"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6" name="Rectangle 162"/>
          <p:cNvSpPr>
            <a:spLocks noChangeArrowheads="1"/>
          </p:cNvSpPr>
          <p:nvPr/>
        </p:nvSpPr>
        <p:spPr bwMode="auto">
          <a:xfrm flipV="1">
            <a:off x="5105400" y="1192213"/>
            <a:ext cx="455613" cy="2619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27" name="Group 163"/>
          <p:cNvGrpSpPr>
            <a:grpSpLocks/>
          </p:cNvGrpSpPr>
          <p:nvPr/>
        </p:nvGrpSpPr>
        <p:grpSpPr bwMode="auto">
          <a:xfrm flipV="1">
            <a:off x="5119688" y="1044575"/>
            <a:ext cx="415925" cy="936625"/>
            <a:chOff x="2440" y="1064"/>
            <a:chExt cx="262" cy="590"/>
          </a:xfrm>
        </p:grpSpPr>
        <p:sp>
          <p:nvSpPr>
            <p:cNvPr id="113828"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29"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0"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1"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2"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3"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834"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835"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6"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837" name="Group 173"/>
          <p:cNvGrpSpPr>
            <a:grpSpLocks/>
          </p:cNvGrpSpPr>
          <p:nvPr/>
        </p:nvGrpSpPr>
        <p:grpSpPr bwMode="auto">
          <a:xfrm>
            <a:off x="5400675" y="1995488"/>
            <a:ext cx="681038" cy="188912"/>
            <a:chOff x="2621" y="712"/>
            <a:chExt cx="429" cy="119"/>
          </a:xfrm>
        </p:grpSpPr>
        <p:sp>
          <p:nvSpPr>
            <p:cNvPr id="113838" name="Rectangle 1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39" name="Rectangle 1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40" name="Group 176"/>
            <p:cNvGrpSpPr>
              <a:grpSpLocks/>
            </p:cNvGrpSpPr>
            <p:nvPr/>
          </p:nvGrpSpPr>
          <p:grpSpPr bwMode="auto">
            <a:xfrm>
              <a:off x="2788" y="795"/>
              <a:ext cx="49" cy="36"/>
              <a:chOff x="2834" y="1154"/>
              <a:chExt cx="49" cy="36"/>
            </a:xfrm>
          </p:grpSpPr>
          <p:sp>
            <p:nvSpPr>
              <p:cNvPr id="113841" name="Line 1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2" name="Line 1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43" name="Line 1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4" name="Line 1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5" name="Line 1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6" name="Line 1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47" name="Line 1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48" name="Group 184"/>
            <p:cNvGrpSpPr>
              <a:grpSpLocks/>
            </p:cNvGrpSpPr>
            <p:nvPr/>
          </p:nvGrpSpPr>
          <p:grpSpPr bwMode="auto">
            <a:xfrm>
              <a:off x="2621" y="738"/>
              <a:ext cx="100" cy="70"/>
              <a:chOff x="2619" y="1091"/>
              <a:chExt cx="100" cy="70"/>
            </a:xfrm>
          </p:grpSpPr>
          <p:sp>
            <p:nvSpPr>
              <p:cNvPr id="113849" name="Oval 1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0" name="Line 1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1" name="Line 1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852" name="Group 188"/>
            <p:cNvGrpSpPr>
              <a:grpSpLocks/>
            </p:cNvGrpSpPr>
            <p:nvPr/>
          </p:nvGrpSpPr>
          <p:grpSpPr bwMode="auto">
            <a:xfrm>
              <a:off x="2859" y="795"/>
              <a:ext cx="49" cy="36"/>
              <a:chOff x="2834" y="1154"/>
              <a:chExt cx="49" cy="36"/>
            </a:xfrm>
          </p:grpSpPr>
          <p:sp>
            <p:nvSpPr>
              <p:cNvPr id="113853" name="Line 1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4" name="Line 1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3855" name="Line 191"/>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56" name="Group 192"/>
          <p:cNvGrpSpPr>
            <a:grpSpLocks/>
          </p:cNvGrpSpPr>
          <p:nvPr/>
        </p:nvGrpSpPr>
        <p:grpSpPr bwMode="auto">
          <a:xfrm rot="5400000" flipH="1">
            <a:off x="3304382" y="5666581"/>
            <a:ext cx="65088" cy="85725"/>
            <a:chOff x="419" y="3223"/>
            <a:chExt cx="41" cy="54"/>
          </a:xfrm>
        </p:grpSpPr>
        <p:sp>
          <p:nvSpPr>
            <p:cNvPr id="113857" name="Line 19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58" name="Line 19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59" name="Line 195"/>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0" name="Line 196"/>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1" name="Line 197"/>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2" name="Rectangle 198"/>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3" name="Rectangle 199"/>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4" name="Line 200"/>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5" name="Line 201"/>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6" name="Rectangle 202"/>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7" name="Arc 203"/>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8" name="Arc 204"/>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69" name="Line 205"/>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0" name="Line 206"/>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71" name="Group 207"/>
          <p:cNvGrpSpPr>
            <a:grpSpLocks/>
          </p:cNvGrpSpPr>
          <p:nvPr/>
        </p:nvGrpSpPr>
        <p:grpSpPr bwMode="auto">
          <a:xfrm rot="5400000" flipH="1">
            <a:off x="3442494" y="5668169"/>
            <a:ext cx="65087" cy="85725"/>
            <a:chOff x="419" y="3223"/>
            <a:chExt cx="41" cy="54"/>
          </a:xfrm>
        </p:grpSpPr>
        <p:sp>
          <p:nvSpPr>
            <p:cNvPr id="113872" name="Line 2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3" name="Line 2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3874" name="Group 210"/>
          <p:cNvGrpSpPr>
            <a:grpSpLocks/>
          </p:cNvGrpSpPr>
          <p:nvPr/>
        </p:nvGrpSpPr>
        <p:grpSpPr bwMode="auto">
          <a:xfrm rot="-5400000">
            <a:off x="1634332" y="5653881"/>
            <a:ext cx="65088" cy="85725"/>
            <a:chOff x="419" y="3223"/>
            <a:chExt cx="41" cy="54"/>
          </a:xfrm>
        </p:grpSpPr>
        <p:sp>
          <p:nvSpPr>
            <p:cNvPr id="113875" name="Line 21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6" name="Line 21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77" name="Line 213"/>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8" name="Line 214"/>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79" name="Line 215"/>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0" name="Rectangle 216"/>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1" name="Rectangle 217"/>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2" name="Line 218"/>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3" name="Line 219"/>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4" name="Rectangle 220"/>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5" name="Arc 221"/>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6" name="Arc 222"/>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7" name="Line 223"/>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88" name="Line 224"/>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889" name="Group 225"/>
          <p:cNvGrpSpPr>
            <a:grpSpLocks/>
          </p:cNvGrpSpPr>
          <p:nvPr/>
        </p:nvGrpSpPr>
        <p:grpSpPr bwMode="auto">
          <a:xfrm rot="-5400000">
            <a:off x="1496219" y="5655469"/>
            <a:ext cx="65087" cy="85725"/>
            <a:chOff x="419" y="3223"/>
            <a:chExt cx="41" cy="54"/>
          </a:xfrm>
        </p:grpSpPr>
        <p:sp>
          <p:nvSpPr>
            <p:cNvPr id="113890" name="Line 22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1" name="Line 22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3892" name="Line 228"/>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3" name="Line 229"/>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4" name="Oval 230"/>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5" name="Rectangle 231"/>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6" name="Line 232"/>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7" name="Line 233"/>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8" name="Line 234"/>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899" name="Line 235"/>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00" name="Line 236"/>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3901" name="Group 237"/>
          <p:cNvGrpSpPr>
            <a:grpSpLocks/>
          </p:cNvGrpSpPr>
          <p:nvPr/>
        </p:nvGrpSpPr>
        <p:grpSpPr bwMode="auto">
          <a:xfrm>
            <a:off x="1281113" y="3984625"/>
            <a:ext cx="358775" cy="228600"/>
            <a:chOff x="4752" y="816"/>
            <a:chExt cx="226" cy="144"/>
          </a:xfrm>
        </p:grpSpPr>
        <p:grpSp>
          <p:nvGrpSpPr>
            <p:cNvPr id="113902" name="Group 238"/>
            <p:cNvGrpSpPr>
              <a:grpSpLocks/>
            </p:cNvGrpSpPr>
            <p:nvPr/>
          </p:nvGrpSpPr>
          <p:grpSpPr bwMode="auto">
            <a:xfrm>
              <a:off x="4752" y="816"/>
              <a:ext cx="68" cy="144"/>
              <a:chOff x="4752" y="816"/>
              <a:chExt cx="68" cy="144"/>
            </a:xfrm>
          </p:grpSpPr>
          <p:sp>
            <p:nvSpPr>
              <p:cNvPr id="113903" name="Line 239"/>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904" name="Line 240"/>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905" name="Line 241"/>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3906" name="Line 242"/>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3907" name="Group 243"/>
            <p:cNvGrpSpPr>
              <a:grpSpLocks/>
            </p:cNvGrpSpPr>
            <p:nvPr/>
          </p:nvGrpSpPr>
          <p:grpSpPr bwMode="auto">
            <a:xfrm>
              <a:off x="4910" y="816"/>
              <a:ext cx="68" cy="144"/>
              <a:chOff x="4752" y="816"/>
              <a:chExt cx="68" cy="144"/>
            </a:xfrm>
          </p:grpSpPr>
          <p:sp>
            <p:nvSpPr>
              <p:cNvPr id="113908" name="Line 244"/>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909" name="Line 245"/>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3910" name="Line 246"/>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3911" name="Rectangle 247"/>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12" name="AutoShape 248"/>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13" name="AutoShape 249"/>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14" name="AutoShape 250"/>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15" name="AutoShape 251"/>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16" name="Rectangle 252"/>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17" name="Rectangle 253"/>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18" name="Rectangle 254"/>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19" name="Rectangle 255"/>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20" name="Rectangle 256"/>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21" name="Rectangle 257"/>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22" name="Rectangle 258"/>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23" name="Rectangle 259"/>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24" name="Rectangle 260"/>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25" name="AutoShape 261"/>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26" name="AutoShape 262"/>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927" name="Group 263"/>
          <p:cNvGrpSpPr>
            <a:grpSpLocks/>
          </p:cNvGrpSpPr>
          <p:nvPr/>
        </p:nvGrpSpPr>
        <p:grpSpPr bwMode="auto">
          <a:xfrm>
            <a:off x="5265738" y="3605213"/>
            <a:ext cx="53975" cy="412750"/>
            <a:chOff x="2822" y="1088"/>
            <a:chExt cx="48" cy="368"/>
          </a:xfrm>
        </p:grpSpPr>
        <p:sp>
          <p:nvSpPr>
            <p:cNvPr id="113928" name="Oval 264"/>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29" name="Oval 265"/>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30" name="Rectangle 266"/>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931" name="AutoShape 267"/>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932" name="Group 268"/>
          <p:cNvGrpSpPr>
            <a:grpSpLocks/>
          </p:cNvGrpSpPr>
          <p:nvPr/>
        </p:nvGrpSpPr>
        <p:grpSpPr bwMode="auto">
          <a:xfrm>
            <a:off x="4694238" y="3608388"/>
            <a:ext cx="53975" cy="411162"/>
            <a:chOff x="2822" y="1088"/>
            <a:chExt cx="48" cy="368"/>
          </a:xfrm>
        </p:grpSpPr>
        <p:sp>
          <p:nvSpPr>
            <p:cNvPr id="113933" name="Oval 269"/>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34" name="Oval 270"/>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35" name="Rectangle 271"/>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936" name="AutoShape 272"/>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37" name="Rectangle 273"/>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938" name="Group 274"/>
          <p:cNvGrpSpPr>
            <a:grpSpLocks/>
          </p:cNvGrpSpPr>
          <p:nvPr/>
        </p:nvGrpSpPr>
        <p:grpSpPr bwMode="auto">
          <a:xfrm>
            <a:off x="5364163" y="3729038"/>
            <a:ext cx="309562" cy="165100"/>
            <a:chOff x="3372" y="1196"/>
            <a:chExt cx="276" cy="148"/>
          </a:xfrm>
        </p:grpSpPr>
        <p:sp>
          <p:nvSpPr>
            <p:cNvPr id="113939" name="Rectangle 275"/>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40" name="Rectangle 276"/>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941" name="Rectangle 277"/>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3942" name="Group 278"/>
          <p:cNvGrpSpPr>
            <a:grpSpLocks/>
          </p:cNvGrpSpPr>
          <p:nvPr/>
        </p:nvGrpSpPr>
        <p:grpSpPr bwMode="auto">
          <a:xfrm>
            <a:off x="4230688" y="3729038"/>
            <a:ext cx="311150" cy="165100"/>
            <a:chOff x="2496" y="1196"/>
            <a:chExt cx="230" cy="148"/>
          </a:xfrm>
        </p:grpSpPr>
        <p:sp>
          <p:nvSpPr>
            <p:cNvPr id="113943" name="Rectangle 279"/>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3944" name="Rectangle 280"/>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3970" name="Line 3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1" name="Line 3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2" name="Line 308"/>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3" name="Text Box 3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3974" name="Text Box 3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3975" name="Line 311"/>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6" name="Line 312"/>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7" name="Line 313"/>
          <p:cNvSpPr>
            <a:spLocks noChangeShapeType="1"/>
          </p:cNvSpPr>
          <p:nvPr/>
        </p:nvSpPr>
        <p:spPr bwMode="auto">
          <a:xfrm>
            <a:off x="2027238"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8" name="Line 314"/>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79" name="Line 315"/>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0" name="Line 316"/>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1" name="Line 317"/>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2" name="Line 318"/>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3" name="Line 319"/>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4" name="Line 320"/>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5" name="Rectangle 321"/>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6" name="Line 322"/>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7" name="Line 323"/>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8" name="Line 324"/>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89" name="Line 325"/>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0" name="Line 326"/>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1" name="Line 327"/>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2" name="Line 328"/>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3" name="Line 329"/>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4" name="Oval 330"/>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5" name="Line 331"/>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6" name="Oval 332"/>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7" name="Line 333"/>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8" name="Line 334"/>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3999" name="Line 335"/>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0" name="Line 336"/>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1" name="Line 337"/>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02" name="Group 338"/>
          <p:cNvGrpSpPr>
            <a:grpSpLocks/>
          </p:cNvGrpSpPr>
          <p:nvPr/>
        </p:nvGrpSpPr>
        <p:grpSpPr bwMode="auto">
          <a:xfrm>
            <a:off x="2530475" y="3371850"/>
            <a:ext cx="147638" cy="315913"/>
            <a:chOff x="0" y="0"/>
            <a:chExt cx="20000" cy="20000"/>
          </a:xfrm>
        </p:grpSpPr>
        <p:sp>
          <p:nvSpPr>
            <p:cNvPr id="114003"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4"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05" name="Line 341"/>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6" name="Line 342"/>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7" name="Line 343"/>
          <p:cNvSpPr>
            <a:spLocks noChangeShapeType="1"/>
          </p:cNvSpPr>
          <p:nvPr/>
        </p:nvSpPr>
        <p:spPr bwMode="auto">
          <a:xfrm>
            <a:off x="58181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08" name="Oval 344"/>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09" name="Group 345"/>
          <p:cNvGrpSpPr>
            <a:grpSpLocks/>
          </p:cNvGrpSpPr>
          <p:nvPr/>
        </p:nvGrpSpPr>
        <p:grpSpPr bwMode="auto">
          <a:xfrm rot="5400000">
            <a:off x="4201319" y="2599532"/>
            <a:ext cx="84137" cy="177800"/>
            <a:chOff x="0" y="0"/>
            <a:chExt cx="20000" cy="20000"/>
          </a:xfrm>
        </p:grpSpPr>
        <p:sp>
          <p:nvSpPr>
            <p:cNvPr id="114010" name="Arc 34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11" name="Arc 34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12" name="Line 348"/>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13" name="Text Box 349"/>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14014" name="AutoShape 35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015" name="Group 351"/>
          <p:cNvGrpSpPr>
            <a:grpSpLocks/>
          </p:cNvGrpSpPr>
          <p:nvPr/>
        </p:nvGrpSpPr>
        <p:grpSpPr bwMode="auto">
          <a:xfrm rot="5400000">
            <a:off x="4201319" y="2599532"/>
            <a:ext cx="84137" cy="177800"/>
            <a:chOff x="0" y="0"/>
            <a:chExt cx="20000" cy="20000"/>
          </a:xfrm>
        </p:grpSpPr>
        <p:sp>
          <p:nvSpPr>
            <p:cNvPr id="114016"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17"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18" name="Text Box 354"/>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4019" name="Oval 355"/>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0" name="Line 356"/>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1" name="Line 357"/>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22" name="Group 358"/>
          <p:cNvGrpSpPr>
            <a:grpSpLocks/>
          </p:cNvGrpSpPr>
          <p:nvPr/>
        </p:nvGrpSpPr>
        <p:grpSpPr bwMode="auto">
          <a:xfrm rot="5400000">
            <a:off x="726281" y="4101307"/>
            <a:ext cx="84137" cy="177800"/>
            <a:chOff x="0" y="0"/>
            <a:chExt cx="20000" cy="20000"/>
          </a:xfrm>
        </p:grpSpPr>
        <p:sp>
          <p:nvSpPr>
            <p:cNvPr id="114023"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4"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25" name="Line 361"/>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6" name="Line 362"/>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7" name="Line 363"/>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8" name="Line 364"/>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29" name="Line 365"/>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0" name="Line 366"/>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1" name="Line 367"/>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2" name="Line 368"/>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3" name="Line 369"/>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4" name="Line 370"/>
          <p:cNvSpPr>
            <a:spLocks noChangeShapeType="1"/>
          </p:cNvSpPr>
          <p:nvPr/>
        </p:nvSpPr>
        <p:spPr bwMode="auto">
          <a:xfrm flipH="1">
            <a:off x="5167313" y="2354263"/>
            <a:ext cx="638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5" name="Line 371"/>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6" name="Line 372"/>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7" name="Line 373"/>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38" name="Line 374"/>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39" name="Group 375"/>
          <p:cNvGrpSpPr>
            <a:grpSpLocks/>
          </p:cNvGrpSpPr>
          <p:nvPr/>
        </p:nvGrpSpPr>
        <p:grpSpPr bwMode="auto">
          <a:xfrm>
            <a:off x="1779588" y="2949575"/>
            <a:ext cx="74612" cy="69850"/>
            <a:chOff x="1781" y="2013"/>
            <a:chExt cx="47" cy="44"/>
          </a:xfrm>
        </p:grpSpPr>
        <p:sp>
          <p:nvSpPr>
            <p:cNvPr id="114040" name="Line 376"/>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41" name="Line 377"/>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42" name="Line 378"/>
          <p:cNvSpPr>
            <a:spLocks noChangeShapeType="1"/>
          </p:cNvSpPr>
          <p:nvPr/>
        </p:nvSpPr>
        <p:spPr bwMode="auto">
          <a:xfrm>
            <a:off x="2170113"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43" name="Group 379"/>
          <p:cNvGrpSpPr>
            <a:grpSpLocks/>
          </p:cNvGrpSpPr>
          <p:nvPr/>
        </p:nvGrpSpPr>
        <p:grpSpPr bwMode="auto">
          <a:xfrm>
            <a:off x="2039938" y="3371850"/>
            <a:ext cx="130175" cy="309563"/>
            <a:chOff x="0" y="0"/>
            <a:chExt cx="20000" cy="20000"/>
          </a:xfrm>
        </p:grpSpPr>
        <p:sp>
          <p:nvSpPr>
            <p:cNvPr id="114044" name="Arc 38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45" name="Arc 38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046" name="Group 382"/>
          <p:cNvGrpSpPr>
            <a:grpSpLocks/>
          </p:cNvGrpSpPr>
          <p:nvPr/>
        </p:nvGrpSpPr>
        <p:grpSpPr bwMode="auto">
          <a:xfrm>
            <a:off x="2049463" y="3832225"/>
            <a:ext cx="84137" cy="177800"/>
            <a:chOff x="0" y="0"/>
            <a:chExt cx="20000" cy="20000"/>
          </a:xfrm>
        </p:grpSpPr>
        <p:sp>
          <p:nvSpPr>
            <p:cNvPr id="114047" name="Arc 3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48" name="Arc 3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49" name="Line 385"/>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50" name="Line 386"/>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51" name="Line 387"/>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52" name="Line 388"/>
          <p:cNvSpPr>
            <a:spLocks noChangeShapeType="1"/>
          </p:cNvSpPr>
          <p:nvPr/>
        </p:nvSpPr>
        <p:spPr bwMode="auto">
          <a:xfrm>
            <a:off x="2027238" y="2481263"/>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53" name="Group 389"/>
          <p:cNvGrpSpPr>
            <a:grpSpLocks/>
          </p:cNvGrpSpPr>
          <p:nvPr/>
        </p:nvGrpSpPr>
        <p:grpSpPr bwMode="auto">
          <a:xfrm rot="5400000">
            <a:off x="1904206" y="2351882"/>
            <a:ext cx="84137" cy="177800"/>
            <a:chOff x="0" y="0"/>
            <a:chExt cx="20000" cy="20000"/>
          </a:xfrm>
        </p:grpSpPr>
        <p:sp>
          <p:nvSpPr>
            <p:cNvPr id="114054" name="Arc 39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55" name="Arc 39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56" name="Line 392"/>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57" name="Group 393"/>
          <p:cNvGrpSpPr>
            <a:grpSpLocks/>
          </p:cNvGrpSpPr>
          <p:nvPr/>
        </p:nvGrpSpPr>
        <p:grpSpPr bwMode="auto">
          <a:xfrm rot="5400000">
            <a:off x="846931" y="2312194"/>
            <a:ext cx="84138" cy="177800"/>
            <a:chOff x="0" y="0"/>
            <a:chExt cx="20000" cy="20000"/>
          </a:xfrm>
        </p:grpSpPr>
        <p:sp>
          <p:nvSpPr>
            <p:cNvPr id="114058" name="Arc 39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59" name="Arc 39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60" name="Line 396"/>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1" name="Oval 397"/>
          <p:cNvSpPr>
            <a:spLocks noChangeArrowheads="1"/>
          </p:cNvSpPr>
          <p:nvPr/>
        </p:nvSpPr>
        <p:spPr bwMode="auto">
          <a:xfrm>
            <a:off x="2136775"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2" name="Line 398"/>
          <p:cNvSpPr>
            <a:spLocks noChangeShapeType="1"/>
          </p:cNvSpPr>
          <p:nvPr/>
        </p:nvSpPr>
        <p:spPr bwMode="auto">
          <a:xfrm>
            <a:off x="711200" y="1555750"/>
            <a:ext cx="0" cy="900113"/>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3" name="Line 399"/>
          <p:cNvSpPr>
            <a:spLocks noChangeShapeType="1"/>
          </p:cNvSpPr>
          <p:nvPr/>
        </p:nvSpPr>
        <p:spPr bwMode="auto">
          <a:xfrm flipH="1" flipV="1">
            <a:off x="711200" y="15668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4" name="Line 400"/>
          <p:cNvSpPr>
            <a:spLocks noChangeShapeType="1"/>
          </p:cNvSpPr>
          <p:nvPr/>
        </p:nvSpPr>
        <p:spPr bwMode="auto">
          <a:xfrm flipH="1">
            <a:off x="2190750" y="14986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5" name="Line 401"/>
          <p:cNvSpPr>
            <a:spLocks noChangeShapeType="1"/>
          </p:cNvSpPr>
          <p:nvPr/>
        </p:nvSpPr>
        <p:spPr bwMode="auto">
          <a:xfrm>
            <a:off x="2387600" y="1022350"/>
            <a:ext cx="0" cy="4889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66" name="Group 402"/>
          <p:cNvGrpSpPr>
            <a:grpSpLocks/>
          </p:cNvGrpSpPr>
          <p:nvPr/>
        </p:nvGrpSpPr>
        <p:grpSpPr bwMode="auto">
          <a:xfrm rot="5400000">
            <a:off x="2829719" y="891382"/>
            <a:ext cx="84137" cy="177800"/>
            <a:chOff x="0" y="0"/>
            <a:chExt cx="20000" cy="20000"/>
          </a:xfrm>
        </p:grpSpPr>
        <p:sp>
          <p:nvSpPr>
            <p:cNvPr id="114067" name="Arc 40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68" name="Arc 40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69" name="Line 405"/>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70" name="Group 406"/>
          <p:cNvGrpSpPr>
            <a:grpSpLocks/>
          </p:cNvGrpSpPr>
          <p:nvPr/>
        </p:nvGrpSpPr>
        <p:grpSpPr bwMode="auto">
          <a:xfrm rot="5400000">
            <a:off x="3374231" y="891382"/>
            <a:ext cx="84137" cy="177800"/>
            <a:chOff x="0" y="0"/>
            <a:chExt cx="20000" cy="20000"/>
          </a:xfrm>
        </p:grpSpPr>
        <p:sp>
          <p:nvSpPr>
            <p:cNvPr id="114071" name="Arc 4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72" name="Arc 4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73" name="Line 409"/>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74" name="Line 41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75" name="Line 41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76" name="Line 41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77" name="Group 413"/>
          <p:cNvGrpSpPr>
            <a:grpSpLocks/>
          </p:cNvGrpSpPr>
          <p:nvPr/>
        </p:nvGrpSpPr>
        <p:grpSpPr bwMode="auto">
          <a:xfrm rot="5400000">
            <a:off x="4192588" y="1431925"/>
            <a:ext cx="133350" cy="406400"/>
            <a:chOff x="0" y="0"/>
            <a:chExt cx="20000" cy="20000"/>
          </a:xfrm>
        </p:grpSpPr>
        <p:sp>
          <p:nvSpPr>
            <p:cNvPr id="114078" name="Arc 4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79" name="Arc 4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80" name="Line 416"/>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1" name="Line 417"/>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2" name="Line 418"/>
          <p:cNvSpPr>
            <a:spLocks noChangeShapeType="1"/>
          </p:cNvSpPr>
          <p:nvPr/>
        </p:nvSpPr>
        <p:spPr bwMode="auto">
          <a:xfrm flipH="1">
            <a:off x="5830888" y="1816100"/>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3" name="Line 419"/>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4" name="Line 420"/>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85" name="Group 421"/>
          <p:cNvGrpSpPr>
            <a:grpSpLocks/>
          </p:cNvGrpSpPr>
          <p:nvPr/>
        </p:nvGrpSpPr>
        <p:grpSpPr bwMode="auto">
          <a:xfrm rot="5400000">
            <a:off x="1626394" y="3356769"/>
            <a:ext cx="84138" cy="177800"/>
            <a:chOff x="0" y="0"/>
            <a:chExt cx="20000" cy="20000"/>
          </a:xfrm>
        </p:grpSpPr>
        <p:sp>
          <p:nvSpPr>
            <p:cNvPr id="114086" name="Arc 42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7" name="Arc 42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88" name="Line 424"/>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89" name="Line 425"/>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0" name="Line 426"/>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1" name="Line 427"/>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2" name="Line 428"/>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093" name="Group 429"/>
          <p:cNvGrpSpPr>
            <a:grpSpLocks/>
          </p:cNvGrpSpPr>
          <p:nvPr/>
        </p:nvGrpSpPr>
        <p:grpSpPr bwMode="auto">
          <a:xfrm rot="5400000">
            <a:off x="4214019" y="2756694"/>
            <a:ext cx="84138" cy="177800"/>
            <a:chOff x="0" y="0"/>
            <a:chExt cx="20000" cy="20000"/>
          </a:xfrm>
        </p:grpSpPr>
        <p:sp>
          <p:nvSpPr>
            <p:cNvPr id="114094" name="Arc 43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5" name="Arc 43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096" name="Line 432"/>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7" name="Line 433"/>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098" name="AutoShape 434"/>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099" name="AutoShape 435"/>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100" name="Line 436"/>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101" name="Line 437"/>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102" name="Line 438"/>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103" name="Line 439"/>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104" name="AutoShape 440"/>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135" name="Group 471"/>
          <p:cNvGrpSpPr>
            <a:grpSpLocks/>
          </p:cNvGrpSpPr>
          <p:nvPr/>
        </p:nvGrpSpPr>
        <p:grpSpPr bwMode="auto">
          <a:xfrm>
            <a:off x="4841875" y="4105275"/>
            <a:ext cx="79375" cy="152400"/>
            <a:chOff x="2904" y="1200"/>
            <a:chExt cx="50" cy="96"/>
          </a:xfrm>
        </p:grpSpPr>
        <p:sp>
          <p:nvSpPr>
            <p:cNvPr id="114136" name="Line 472"/>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137" name="Line 473"/>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138" name="Line 474"/>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154" name="Text Box 490"/>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4155" name="Text Box 491"/>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4156" name="Text Box 492"/>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4198" name="Line 534"/>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199" name="Line 535"/>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0" name="Line 536"/>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1" name="Line 537"/>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2" name="Line 538"/>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3" name="Rectangle 539"/>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4" name="Line 540"/>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5" name="Line 541"/>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6" name="Rectangle 542"/>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7" name="Rectangle 543"/>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8" name="Line 544"/>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09" name="Line 545"/>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10" name="Line 546"/>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11" name="AutoShape 547"/>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12" name="AutoShape 548"/>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22" name="Rectangle 558"/>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23" name="Line 559"/>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224" name="Line 560"/>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225" name="Group 561"/>
          <p:cNvGrpSpPr>
            <a:grpSpLocks/>
          </p:cNvGrpSpPr>
          <p:nvPr/>
        </p:nvGrpSpPr>
        <p:grpSpPr bwMode="auto">
          <a:xfrm>
            <a:off x="5083175" y="4754563"/>
            <a:ext cx="327025" cy="274637"/>
            <a:chOff x="3185" y="2963"/>
            <a:chExt cx="206" cy="173"/>
          </a:xfrm>
        </p:grpSpPr>
        <p:sp>
          <p:nvSpPr>
            <p:cNvPr id="114226" name="Oval 56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27" name="Text Box 56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4228" name="Group 564"/>
          <p:cNvGrpSpPr>
            <a:grpSpLocks/>
          </p:cNvGrpSpPr>
          <p:nvPr/>
        </p:nvGrpSpPr>
        <p:grpSpPr bwMode="auto">
          <a:xfrm>
            <a:off x="5348288" y="4535488"/>
            <a:ext cx="303212" cy="274637"/>
            <a:chOff x="3015" y="1951"/>
            <a:chExt cx="191" cy="173"/>
          </a:xfrm>
        </p:grpSpPr>
        <p:sp>
          <p:nvSpPr>
            <p:cNvPr id="114229" name="Oval 56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30" name="Text Box 56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4231" name="Group 567"/>
          <p:cNvGrpSpPr>
            <a:grpSpLocks/>
          </p:cNvGrpSpPr>
          <p:nvPr/>
        </p:nvGrpSpPr>
        <p:grpSpPr bwMode="auto">
          <a:xfrm>
            <a:off x="4654550" y="4741863"/>
            <a:ext cx="303213" cy="274637"/>
            <a:chOff x="3015" y="1951"/>
            <a:chExt cx="191" cy="173"/>
          </a:xfrm>
        </p:grpSpPr>
        <p:sp>
          <p:nvSpPr>
            <p:cNvPr id="114232"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33"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4234" name="Group 570"/>
          <p:cNvGrpSpPr>
            <a:grpSpLocks/>
          </p:cNvGrpSpPr>
          <p:nvPr/>
        </p:nvGrpSpPr>
        <p:grpSpPr bwMode="auto">
          <a:xfrm>
            <a:off x="4886325" y="5251450"/>
            <a:ext cx="303213" cy="274638"/>
            <a:chOff x="3015" y="1951"/>
            <a:chExt cx="191" cy="173"/>
          </a:xfrm>
        </p:grpSpPr>
        <p:sp>
          <p:nvSpPr>
            <p:cNvPr id="114235" name="Oval 57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36" name="Text Box 57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4237" name="Group 573"/>
          <p:cNvGrpSpPr>
            <a:grpSpLocks/>
          </p:cNvGrpSpPr>
          <p:nvPr/>
        </p:nvGrpSpPr>
        <p:grpSpPr bwMode="auto">
          <a:xfrm>
            <a:off x="4286250" y="4467225"/>
            <a:ext cx="303213" cy="274638"/>
            <a:chOff x="3015" y="1951"/>
            <a:chExt cx="191" cy="173"/>
          </a:xfrm>
        </p:grpSpPr>
        <p:sp>
          <p:nvSpPr>
            <p:cNvPr id="114238" name="Oval 57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39" name="Text Box 57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4240" name="Group 576"/>
          <p:cNvGrpSpPr>
            <a:grpSpLocks/>
          </p:cNvGrpSpPr>
          <p:nvPr/>
        </p:nvGrpSpPr>
        <p:grpSpPr bwMode="auto">
          <a:xfrm>
            <a:off x="2705100" y="3840163"/>
            <a:ext cx="303213" cy="274637"/>
            <a:chOff x="3015" y="1951"/>
            <a:chExt cx="191" cy="173"/>
          </a:xfrm>
        </p:grpSpPr>
        <p:sp>
          <p:nvSpPr>
            <p:cNvPr id="114241" name="Oval 57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42" name="Text Box 57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4243" name="Group 579"/>
          <p:cNvGrpSpPr>
            <a:grpSpLocks/>
          </p:cNvGrpSpPr>
          <p:nvPr/>
        </p:nvGrpSpPr>
        <p:grpSpPr bwMode="auto">
          <a:xfrm>
            <a:off x="3141663" y="3851275"/>
            <a:ext cx="303212" cy="274638"/>
            <a:chOff x="3015" y="1951"/>
            <a:chExt cx="191" cy="173"/>
          </a:xfrm>
        </p:grpSpPr>
        <p:sp>
          <p:nvSpPr>
            <p:cNvPr id="114244" name="Oval 58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45" name="Text Box 58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4246" name="Group 582"/>
          <p:cNvGrpSpPr>
            <a:grpSpLocks/>
          </p:cNvGrpSpPr>
          <p:nvPr/>
        </p:nvGrpSpPr>
        <p:grpSpPr bwMode="auto">
          <a:xfrm>
            <a:off x="3714750" y="4678363"/>
            <a:ext cx="303213" cy="274637"/>
            <a:chOff x="3015" y="1951"/>
            <a:chExt cx="191" cy="173"/>
          </a:xfrm>
        </p:grpSpPr>
        <p:sp>
          <p:nvSpPr>
            <p:cNvPr id="114247" name="Oval 5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48" name="Text Box 58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4249" name="Group 585"/>
          <p:cNvGrpSpPr>
            <a:grpSpLocks/>
          </p:cNvGrpSpPr>
          <p:nvPr/>
        </p:nvGrpSpPr>
        <p:grpSpPr bwMode="auto">
          <a:xfrm>
            <a:off x="2536825" y="4654550"/>
            <a:ext cx="303213" cy="274638"/>
            <a:chOff x="3015" y="1951"/>
            <a:chExt cx="191" cy="173"/>
          </a:xfrm>
        </p:grpSpPr>
        <p:sp>
          <p:nvSpPr>
            <p:cNvPr id="114250" name="Oval 58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51" name="Text Box 58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4252" name="Group 588"/>
          <p:cNvGrpSpPr>
            <a:grpSpLocks/>
          </p:cNvGrpSpPr>
          <p:nvPr/>
        </p:nvGrpSpPr>
        <p:grpSpPr bwMode="auto">
          <a:xfrm>
            <a:off x="2865438" y="4741863"/>
            <a:ext cx="327025" cy="274637"/>
            <a:chOff x="3185" y="2963"/>
            <a:chExt cx="206" cy="173"/>
          </a:xfrm>
        </p:grpSpPr>
        <p:sp>
          <p:nvSpPr>
            <p:cNvPr id="114253" name="Oval 58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54" name="Text Box 59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4255" name="Group 591"/>
          <p:cNvGrpSpPr>
            <a:grpSpLocks/>
          </p:cNvGrpSpPr>
          <p:nvPr/>
        </p:nvGrpSpPr>
        <p:grpSpPr bwMode="auto">
          <a:xfrm>
            <a:off x="1450975" y="4402138"/>
            <a:ext cx="327025" cy="274637"/>
            <a:chOff x="3185" y="2963"/>
            <a:chExt cx="206" cy="173"/>
          </a:xfrm>
        </p:grpSpPr>
        <p:sp>
          <p:nvSpPr>
            <p:cNvPr id="114256" name="Oval 59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57" name="Text Box 59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4258" name="Group 594"/>
          <p:cNvGrpSpPr>
            <a:grpSpLocks/>
          </p:cNvGrpSpPr>
          <p:nvPr/>
        </p:nvGrpSpPr>
        <p:grpSpPr bwMode="auto">
          <a:xfrm>
            <a:off x="823913" y="4273550"/>
            <a:ext cx="303212" cy="274638"/>
            <a:chOff x="3015" y="1951"/>
            <a:chExt cx="191" cy="173"/>
          </a:xfrm>
        </p:grpSpPr>
        <p:sp>
          <p:nvSpPr>
            <p:cNvPr id="114259" name="Oval 59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60" name="Text Box 59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4261" name="Group 597"/>
          <p:cNvGrpSpPr>
            <a:grpSpLocks/>
          </p:cNvGrpSpPr>
          <p:nvPr/>
        </p:nvGrpSpPr>
        <p:grpSpPr bwMode="auto">
          <a:xfrm>
            <a:off x="1782763" y="4281488"/>
            <a:ext cx="303212" cy="274637"/>
            <a:chOff x="3015" y="1951"/>
            <a:chExt cx="191" cy="173"/>
          </a:xfrm>
        </p:grpSpPr>
        <p:sp>
          <p:nvSpPr>
            <p:cNvPr id="114262" name="Oval 5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63" name="Text Box 59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4264" name="Group 600"/>
          <p:cNvGrpSpPr>
            <a:grpSpLocks/>
          </p:cNvGrpSpPr>
          <p:nvPr/>
        </p:nvGrpSpPr>
        <p:grpSpPr bwMode="auto">
          <a:xfrm>
            <a:off x="825500" y="3635375"/>
            <a:ext cx="303213" cy="274638"/>
            <a:chOff x="3015" y="1951"/>
            <a:chExt cx="191" cy="173"/>
          </a:xfrm>
        </p:grpSpPr>
        <p:sp>
          <p:nvSpPr>
            <p:cNvPr id="114265" name="Oval 60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66" name="Text Box 60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4267" name="Group 603"/>
          <p:cNvGrpSpPr>
            <a:grpSpLocks/>
          </p:cNvGrpSpPr>
          <p:nvPr/>
        </p:nvGrpSpPr>
        <p:grpSpPr bwMode="auto">
          <a:xfrm>
            <a:off x="1762125" y="3635375"/>
            <a:ext cx="303213" cy="274638"/>
            <a:chOff x="3015" y="1951"/>
            <a:chExt cx="191" cy="173"/>
          </a:xfrm>
        </p:grpSpPr>
        <p:sp>
          <p:nvSpPr>
            <p:cNvPr id="114268" name="Oval 6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269" name="Text Box 60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 name="Slide Number Placeholder 3"/>
          <p:cNvSpPr>
            <a:spLocks noGrp="1"/>
          </p:cNvSpPr>
          <p:nvPr>
            <p:ph type="sldNum" sz="quarter" idx="12"/>
          </p:nvPr>
        </p:nvSpPr>
        <p:spPr/>
        <p:txBody>
          <a:bodyPr/>
          <a:lstStyle/>
          <a:p>
            <a:fld id="{7504F801-D5CE-7F4A-B7FD-6D37EF1B3FA9}" type="slidenum">
              <a:rPr lang="en-US"/>
              <a:pPr/>
              <a:t>5</a:t>
            </a:fld>
            <a:endParaRPr lang="en-US"/>
          </a:p>
        </p:txBody>
      </p:sp>
      <p:sp>
        <p:nvSpPr>
          <p:cNvPr id="267266" name="Rectangle 2"/>
          <p:cNvSpPr>
            <a:spLocks noChangeArrowheads="1"/>
          </p:cNvSpPr>
          <p:nvPr/>
        </p:nvSpPr>
        <p:spPr bwMode="auto">
          <a:xfrm>
            <a:off x="762000" y="152400"/>
            <a:ext cx="7772400" cy="914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000">
                <a:solidFill>
                  <a:schemeClr val="tx2"/>
                </a:solidFill>
              </a:rPr>
              <a:t>Color Coding for Circuits</a:t>
            </a:r>
            <a:r>
              <a:rPr lang="en-US" sz="5400">
                <a:solidFill>
                  <a:schemeClr val="tx2"/>
                </a:solidFill>
              </a:rPr>
              <a:t> </a:t>
            </a:r>
          </a:p>
        </p:txBody>
      </p:sp>
      <p:sp>
        <p:nvSpPr>
          <p:cNvPr id="267267" name="Rectangle 3"/>
          <p:cNvSpPr>
            <a:spLocks noChangeArrowheads="1"/>
          </p:cNvSpPr>
          <p:nvPr/>
        </p:nvSpPr>
        <p:spPr bwMode="auto">
          <a:xfrm>
            <a:off x="304800" y="1676400"/>
            <a:ext cx="876300" cy="228600"/>
          </a:xfrm>
          <a:prstGeom prst="rect">
            <a:avLst/>
          </a:prstGeom>
          <a:solidFill>
            <a:srgbClr val="FF00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68" name="Rectangle 4"/>
          <p:cNvSpPr>
            <a:spLocks noChangeArrowheads="1"/>
          </p:cNvSpPr>
          <p:nvPr/>
        </p:nvSpPr>
        <p:spPr bwMode="auto">
          <a:xfrm>
            <a:off x="304800" y="2184400"/>
            <a:ext cx="876300" cy="228600"/>
          </a:xfrm>
          <a:prstGeom prst="rect">
            <a:avLst/>
          </a:prstGeom>
          <a:solidFill>
            <a:srgbClr val="00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69" name="Rectangle 5"/>
          <p:cNvSpPr>
            <a:spLocks noChangeArrowheads="1"/>
          </p:cNvSpPr>
          <p:nvPr/>
        </p:nvSpPr>
        <p:spPr bwMode="auto">
          <a:xfrm>
            <a:off x="304800" y="2692400"/>
            <a:ext cx="876300" cy="228600"/>
          </a:xfrm>
          <a:prstGeom prst="rect">
            <a:avLst/>
          </a:prstGeom>
          <a:solidFill>
            <a:srgbClr val="00FF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0" name="Rectangle 6"/>
          <p:cNvSpPr>
            <a:spLocks noChangeArrowheads="1"/>
          </p:cNvSpPr>
          <p:nvPr/>
        </p:nvSpPr>
        <p:spPr bwMode="auto">
          <a:xfrm>
            <a:off x="304800" y="3200400"/>
            <a:ext cx="876300" cy="228600"/>
          </a:xfrm>
          <a:prstGeom prst="rect">
            <a:avLst/>
          </a:prstGeom>
          <a:solidFill>
            <a:srgbClr val="FFFF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1" name="Rectangle 7"/>
          <p:cNvSpPr>
            <a:spLocks noChangeArrowheads="1"/>
          </p:cNvSpPr>
          <p:nvPr/>
        </p:nvSpPr>
        <p:spPr bwMode="auto">
          <a:xfrm>
            <a:off x="304800" y="3733800"/>
            <a:ext cx="876300" cy="228600"/>
          </a:xfrm>
          <a:prstGeom prst="rect">
            <a:avLst/>
          </a:prstGeom>
          <a:solidFill>
            <a:srgbClr val="FFCC00"/>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2" name="Rectangle 8"/>
          <p:cNvSpPr>
            <a:spLocks noChangeArrowheads="1"/>
          </p:cNvSpPr>
          <p:nvPr/>
        </p:nvSpPr>
        <p:spPr bwMode="auto">
          <a:xfrm>
            <a:off x="304800" y="4673600"/>
            <a:ext cx="876300" cy="228600"/>
          </a:xfrm>
          <a:prstGeom prst="rect">
            <a:avLst/>
          </a:prstGeom>
          <a:solidFill>
            <a:srgbClr val="CC99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3" name="Rectangle 9"/>
          <p:cNvSpPr>
            <a:spLocks noChangeArrowheads="1"/>
          </p:cNvSpPr>
          <p:nvPr/>
        </p:nvSpPr>
        <p:spPr bwMode="auto">
          <a:xfrm>
            <a:off x="304800" y="5613400"/>
            <a:ext cx="876300" cy="228600"/>
          </a:xfrm>
          <a:prstGeom prst="rect">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7274" name="Rectangle 10" descr="Rectangle: Click to edit Master text styles&#10;Second level&#10;Third level&#10;Fourth level&#10;Fifth level"/>
          <p:cNvSpPr>
            <a:spLocks noChangeArrowheads="1"/>
          </p:cNvSpPr>
          <p:nvPr/>
        </p:nvSpPr>
        <p:spPr bwMode="auto">
          <a:xfrm>
            <a:off x="1181100" y="1511300"/>
            <a:ext cx="7658100" cy="4495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lstStyle/>
          <a:p>
            <a:pPr defTabSz="117475">
              <a:spcBef>
                <a:spcPct val="20000"/>
              </a:spcBef>
              <a:buClr>
                <a:schemeClr val="hlink"/>
              </a:buClr>
              <a:buSzPct val="110000"/>
              <a:buFont typeface="Wingdings" charset="0"/>
              <a:buBlip>
                <a:blip r:embed="rId2"/>
              </a:buBlip>
              <a:tabLst>
                <a:tab pos="52388" algn="l"/>
              </a:tabLst>
            </a:pPr>
            <a:r>
              <a:rPr lang="en-US" sz="2800"/>
              <a:t>Working Fluid from Pump or Compressor</a:t>
            </a:r>
          </a:p>
          <a:p>
            <a:pPr defTabSz="117475">
              <a:spcBef>
                <a:spcPct val="20000"/>
              </a:spcBef>
              <a:buClr>
                <a:schemeClr val="hlink"/>
              </a:buClr>
              <a:buSzPct val="110000"/>
              <a:buFont typeface="Wingdings" charset="0"/>
              <a:buBlip>
                <a:blip r:embed="rId2"/>
              </a:buBlip>
              <a:tabLst>
                <a:tab pos="52388" algn="l"/>
              </a:tabLst>
            </a:pPr>
            <a:r>
              <a:rPr lang="en-US" sz="2800"/>
              <a:t>Return Fluid to Tank or Atmosphere </a:t>
            </a:r>
          </a:p>
          <a:p>
            <a:pPr defTabSz="117475">
              <a:spcBef>
                <a:spcPct val="20000"/>
              </a:spcBef>
              <a:buClr>
                <a:schemeClr val="hlink"/>
              </a:buClr>
              <a:buSzPct val="110000"/>
              <a:buFont typeface="Wingdings" charset="0"/>
              <a:buBlip>
                <a:blip r:embed="rId2"/>
              </a:buBlip>
              <a:tabLst>
                <a:tab pos="52388" algn="l"/>
              </a:tabLst>
            </a:pPr>
            <a:r>
              <a:rPr lang="en-US" sz="2800"/>
              <a:t>Suction or Intake Fluid, Drain Fluid</a:t>
            </a:r>
          </a:p>
          <a:p>
            <a:pPr defTabSz="117475">
              <a:spcBef>
                <a:spcPct val="20000"/>
              </a:spcBef>
              <a:buClr>
                <a:schemeClr val="hlink"/>
              </a:buClr>
              <a:buSzPct val="110000"/>
              <a:buFont typeface="Wingdings" charset="0"/>
              <a:buBlip>
                <a:blip r:embed="rId2"/>
              </a:buBlip>
              <a:tabLst>
                <a:tab pos="52388" algn="l"/>
              </a:tabLst>
            </a:pPr>
            <a:r>
              <a:rPr lang="en-US" sz="2800"/>
              <a:t>Flow Controlled Fluid</a:t>
            </a:r>
          </a:p>
          <a:p>
            <a:pPr defTabSz="117475">
              <a:spcBef>
                <a:spcPct val="20000"/>
              </a:spcBef>
              <a:buClr>
                <a:schemeClr val="hlink"/>
              </a:buClr>
              <a:buSzPct val="110000"/>
              <a:buFont typeface="Wingdings" charset="0"/>
              <a:buBlip>
                <a:blip r:embed="rId2"/>
              </a:buBlip>
              <a:tabLst>
                <a:tab pos="52388" algn="l"/>
              </a:tabLst>
            </a:pPr>
            <a:r>
              <a:rPr lang="en-US" sz="2800"/>
              <a:t>Reduced Pressure fluid, Pilot Pressure, 												Accumulator Pre-charge Pressure </a:t>
            </a:r>
          </a:p>
          <a:p>
            <a:pPr defTabSz="117475">
              <a:spcBef>
                <a:spcPct val="20000"/>
              </a:spcBef>
              <a:buClr>
                <a:schemeClr val="hlink"/>
              </a:buClr>
              <a:buSzPct val="110000"/>
              <a:buFont typeface="Wingdings" charset="0"/>
              <a:buBlip>
                <a:blip r:embed="rId2"/>
              </a:buBlip>
              <a:tabLst>
                <a:tab pos="52388" algn="l"/>
              </a:tabLst>
            </a:pPr>
            <a:r>
              <a:rPr lang="en-US" sz="2800"/>
              <a:t>Intensified Pressure Fluid, Load Induced 									Pressure Fluid</a:t>
            </a:r>
          </a:p>
          <a:p>
            <a:pPr defTabSz="117475">
              <a:spcBef>
                <a:spcPct val="20000"/>
              </a:spcBef>
              <a:buClr>
                <a:schemeClr val="hlink"/>
              </a:buClr>
              <a:buSzPct val="110000"/>
              <a:buFont typeface="Wingdings" charset="0"/>
              <a:buBlip>
                <a:blip r:embed="rId2"/>
              </a:buBlip>
              <a:tabLst>
                <a:tab pos="52388" algn="l"/>
              </a:tabLst>
            </a:pPr>
            <a:r>
              <a:rPr lang="en-US" sz="2800"/>
              <a:t>Inactive Fluid</a:t>
            </a:r>
          </a:p>
          <a:p>
            <a:pPr defTabSz="117475">
              <a:spcBef>
                <a:spcPct val="20000"/>
              </a:spcBef>
              <a:buClr>
                <a:schemeClr val="hlink"/>
              </a:buClr>
              <a:buSzPct val="110000"/>
              <a:buFont typeface="Wingdings" charset="0"/>
              <a:buBlip>
                <a:blip r:embed="rId2"/>
              </a:buBlip>
              <a:tabLst>
                <a:tab pos="52388" algn="l"/>
              </a:tabLst>
            </a:pPr>
            <a:endParaRPr lang="en-US" sz="3200"/>
          </a:p>
        </p:txBody>
      </p:sp>
    </p:spTree>
  </p:cSld>
  <p:clrMapOvr>
    <a:masterClrMapping/>
  </p:clrMapOvr>
  <p:timing>
    <p:tnLst>
      <p:par>
        <p:cTn xmlns:p14="http://schemas.microsoft.com/office/powerpoint/2010/mai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1" fill="hold" grpId="0" nodeType="afterEffect">
                                  <p:stCondLst>
                                    <p:cond delay="0"/>
                                  </p:stCondLst>
                                  <p:childTnLst>
                                    <p:set>
                                      <p:cBhvr>
                                        <p:cTn id="6" dur="1" fill="hold">
                                          <p:stCondLst>
                                            <p:cond delay="0"/>
                                          </p:stCondLst>
                                        </p:cTn>
                                        <p:tgtEl>
                                          <p:spTgt spid="267266"/>
                                        </p:tgtEl>
                                        <p:attrNameLst>
                                          <p:attrName>style.visibility</p:attrName>
                                        </p:attrNameLst>
                                      </p:cBhvr>
                                      <p:to>
                                        <p:strVal val="visible"/>
                                      </p:to>
                                    </p:set>
                                    <p:anim calcmode="lin" valueType="num">
                                      <p:cBhvr additive="base">
                                        <p:cTn id="7" dur="500" fill="hold"/>
                                        <p:tgtEl>
                                          <p:spTgt spid="267266"/>
                                        </p:tgtEl>
                                        <p:attrNameLst>
                                          <p:attrName>ppt_x</p:attrName>
                                        </p:attrNameLst>
                                      </p:cBhvr>
                                      <p:tavLst>
                                        <p:tav tm="0">
                                          <p:val>
                                            <p:strVal val="#ppt_x"/>
                                          </p:val>
                                        </p:tav>
                                        <p:tav tm="100000">
                                          <p:val>
                                            <p:strVal val="#ppt_x"/>
                                          </p:val>
                                        </p:tav>
                                      </p:tavLst>
                                    </p:anim>
                                    <p:anim calcmode="lin" valueType="num">
                                      <p:cBhvr additive="base">
                                        <p:cTn id="8" dur="500" fill="hold"/>
                                        <p:tgtEl>
                                          <p:spTgt spid="267266"/>
                                        </p:tgtEl>
                                        <p:attrNameLst>
                                          <p:attrName>ppt_y</p:attrName>
                                        </p:attrNameLst>
                                      </p:cBhvr>
                                      <p:tavLst>
                                        <p:tav tm="0">
                                          <p:val>
                                            <p:strVal val="0-#ppt_h/2"/>
                                          </p:val>
                                        </p:tav>
                                        <p:tav tm="100000">
                                          <p:val>
                                            <p:strVal val="#ppt_y"/>
                                          </p:val>
                                        </p:tav>
                                      </p:tavLst>
                                    </p:anim>
                                  </p:childTnLst>
                                </p:cTn>
                              </p:par>
                            </p:childTnLst>
                          </p:cTn>
                        </p:par>
                        <p:par>
                          <p:cTn id="9" fill="hold" nodeType="afterGroup">
                            <p:stCondLst>
                              <p:cond delay="500"/>
                            </p:stCondLst>
                            <p:childTnLst>
                              <p:par>
                                <p:cTn id="10" presetID="9" presetClass="entr" presetSubtype="0" fill="hold" grpId="0" nodeType="afterEffect">
                                  <p:stCondLst>
                                    <p:cond delay="0"/>
                                  </p:stCondLst>
                                  <p:childTnLst>
                                    <p:set>
                                      <p:cBhvr>
                                        <p:cTn id="11" dur="1" fill="hold">
                                          <p:stCondLst>
                                            <p:cond delay="0"/>
                                          </p:stCondLst>
                                        </p:cTn>
                                        <p:tgtEl>
                                          <p:spTgt spid="267274"/>
                                        </p:tgtEl>
                                        <p:attrNameLst>
                                          <p:attrName>style.visibility</p:attrName>
                                        </p:attrNameLst>
                                      </p:cBhvr>
                                      <p:to>
                                        <p:strVal val="visible"/>
                                      </p:to>
                                    </p:set>
                                    <p:animEffect transition="in" filter="dissolve">
                                      <p:cBhvr>
                                        <p:cTn id="12" dur="500"/>
                                        <p:tgtEl>
                                          <p:spTgt spid="2672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7266" grpId="0" autoUpdateAnimBg="0"/>
      <p:bldP spid="267274" grpId="0" autoUpdateAnimBg="0"/>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4A56A85D-6E7D-C24E-AEA8-17408057340C}" type="slidenum">
              <a:rPr lang="en-US"/>
              <a:pPr/>
              <a:t>50</a:t>
            </a:fld>
            <a:endParaRPr lang="en-US"/>
          </a:p>
        </p:txBody>
      </p:sp>
      <p:sp>
        <p:nvSpPr>
          <p:cNvPr id="11469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69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69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469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4694"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CYLA contacts LVA1 It sends a signal to extend CYLB.</a:t>
            </a:r>
          </a:p>
        </p:txBody>
      </p:sp>
      <p:grpSp>
        <p:nvGrpSpPr>
          <p:cNvPr id="114695" name="Group 7"/>
          <p:cNvGrpSpPr>
            <a:grpSpLocks/>
          </p:cNvGrpSpPr>
          <p:nvPr/>
        </p:nvGrpSpPr>
        <p:grpSpPr bwMode="auto">
          <a:xfrm>
            <a:off x="685800" y="4500563"/>
            <a:ext cx="84138" cy="177800"/>
            <a:chOff x="0" y="0"/>
            <a:chExt cx="20000" cy="20000"/>
          </a:xfrm>
        </p:grpSpPr>
        <p:sp>
          <p:nvSpPr>
            <p:cNvPr id="114696"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697"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699"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0"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1"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2" name="Rectangle 14"/>
          <p:cNvSpPr>
            <a:spLocks noChangeArrowheads="1"/>
          </p:cNvSpPr>
          <p:nvPr/>
        </p:nvSpPr>
        <p:spPr bwMode="auto">
          <a:xfrm rot="5400000">
            <a:off x="932657" y="1612106"/>
            <a:ext cx="455612" cy="625475"/>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3" name="Rectangle 15"/>
          <p:cNvSpPr>
            <a:spLocks noChangeArrowheads="1"/>
          </p:cNvSpPr>
          <p:nvPr/>
        </p:nvSpPr>
        <p:spPr bwMode="auto">
          <a:xfrm rot="5400000">
            <a:off x="1308895" y="1453356"/>
            <a:ext cx="455612" cy="9429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04" name="Group 16"/>
          <p:cNvGrpSpPr>
            <a:grpSpLocks/>
          </p:cNvGrpSpPr>
          <p:nvPr/>
        </p:nvGrpSpPr>
        <p:grpSpPr bwMode="auto">
          <a:xfrm>
            <a:off x="922338" y="1709738"/>
            <a:ext cx="1363662" cy="415925"/>
            <a:chOff x="437" y="1012"/>
            <a:chExt cx="859" cy="262"/>
          </a:xfrm>
        </p:grpSpPr>
        <p:sp>
          <p:nvSpPr>
            <p:cNvPr id="114705"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6"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7"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8"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09"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0"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711"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2"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13" name="Group 25"/>
          <p:cNvGrpSpPr>
            <a:grpSpLocks/>
          </p:cNvGrpSpPr>
          <p:nvPr/>
        </p:nvGrpSpPr>
        <p:grpSpPr bwMode="auto">
          <a:xfrm rot="5400000" flipH="1">
            <a:off x="1997869" y="1502569"/>
            <a:ext cx="77788" cy="57150"/>
            <a:chOff x="2834" y="1154"/>
            <a:chExt cx="49" cy="36"/>
          </a:xfrm>
        </p:grpSpPr>
        <p:sp>
          <p:nvSpPr>
            <p:cNvPr id="114714"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5"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16"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7"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8"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19"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20"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21" name="Group 33"/>
          <p:cNvGrpSpPr>
            <a:grpSpLocks/>
          </p:cNvGrpSpPr>
          <p:nvPr/>
        </p:nvGrpSpPr>
        <p:grpSpPr bwMode="auto">
          <a:xfrm rot="5400000" flipH="1">
            <a:off x="2020888" y="1700212"/>
            <a:ext cx="158750" cy="111125"/>
            <a:chOff x="2619" y="1091"/>
            <a:chExt cx="100" cy="70"/>
          </a:xfrm>
        </p:grpSpPr>
        <p:sp>
          <p:nvSpPr>
            <p:cNvPr id="114722"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23"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24"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725" name="Group 37"/>
          <p:cNvGrpSpPr>
            <a:grpSpLocks/>
          </p:cNvGrpSpPr>
          <p:nvPr/>
        </p:nvGrpSpPr>
        <p:grpSpPr bwMode="auto">
          <a:xfrm rot="5400000" flipH="1">
            <a:off x="1997869" y="1389857"/>
            <a:ext cx="77787" cy="57150"/>
            <a:chOff x="2834" y="1154"/>
            <a:chExt cx="49" cy="36"/>
          </a:xfrm>
        </p:grpSpPr>
        <p:sp>
          <p:nvSpPr>
            <p:cNvPr id="11472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2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728" name="Group 40"/>
          <p:cNvGrpSpPr>
            <a:grpSpLocks/>
          </p:cNvGrpSpPr>
          <p:nvPr/>
        </p:nvGrpSpPr>
        <p:grpSpPr bwMode="auto">
          <a:xfrm rot="-5400000">
            <a:off x="2771775" y="1393826"/>
            <a:ext cx="681037" cy="188912"/>
            <a:chOff x="2621" y="712"/>
            <a:chExt cx="429" cy="119"/>
          </a:xfrm>
        </p:grpSpPr>
        <p:sp>
          <p:nvSpPr>
            <p:cNvPr id="114729"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0"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31" name="Group 43"/>
            <p:cNvGrpSpPr>
              <a:grpSpLocks/>
            </p:cNvGrpSpPr>
            <p:nvPr/>
          </p:nvGrpSpPr>
          <p:grpSpPr bwMode="auto">
            <a:xfrm>
              <a:off x="2788" y="795"/>
              <a:ext cx="49" cy="36"/>
              <a:chOff x="2834" y="1154"/>
              <a:chExt cx="49" cy="36"/>
            </a:xfrm>
          </p:grpSpPr>
          <p:sp>
            <p:nvSpPr>
              <p:cNvPr id="114732"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3"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34"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5"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6"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7"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38"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39" name="Group 51"/>
            <p:cNvGrpSpPr>
              <a:grpSpLocks/>
            </p:cNvGrpSpPr>
            <p:nvPr/>
          </p:nvGrpSpPr>
          <p:grpSpPr bwMode="auto">
            <a:xfrm>
              <a:off x="2621" y="738"/>
              <a:ext cx="100" cy="70"/>
              <a:chOff x="2619" y="1091"/>
              <a:chExt cx="100" cy="70"/>
            </a:xfrm>
          </p:grpSpPr>
          <p:sp>
            <p:nvSpPr>
              <p:cNvPr id="114740"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1"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2"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743" name="Group 55"/>
            <p:cNvGrpSpPr>
              <a:grpSpLocks/>
            </p:cNvGrpSpPr>
            <p:nvPr/>
          </p:nvGrpSpPr>
          <p:grpSpPr bwMode="auto">
            <a:xfrm>
              <a:off x="2859" y="795"/>
              <a:ext cx="49" cy="36"/>
              <a:chOff x="2834" y="1154"/>
              <a:chExt cx="49" cy="36"/>
            </a:xfrm>
          </p:grpSpPr>
          <p:sp>
            <p:nvSpPr>
              <p:cNvPr id="114744"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5"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4746"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7"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8"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49"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50"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51"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52"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53" name="Group 65"/>
          <p:cNvGrpSpPr>
            <a:grpSpLocks/>
          </p:cNvGrpSpPr>
          <p:nvPr/>
        </p:nvGrpSpPr>
        <p:grpSpPr bwMode="auto">
          <a:xfrm>
            <a:off x="1468438" y="2952750"/>
            <a:ext cx="74612" cy="69850"/>
            <a:chOff x="1875" y="2013"/>
            <a:chExt cx="47" cy="44"/>
          </a:xfrm>
        </p:grpSpPr>
        <p:sp>
          <p:nvSpPr>
            <p:cNvPr id="114754"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55"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56"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757" name="Group 69"/>
          <p:cNvGrpSpPr>
            <a:grpSpLocks/>
          </p:cNvGrpSpPr>
          <p:nvPr/>
        </p:nvGrpSpPr>
        <p:grpSpPr bwMode="auto">
          <a:xfrm>
            <a:off x="1441450" y="3022600"/>
            <a:ext cx="141288" cy="360363"/>
            <a:chOff x="1852" y="2057"/>
            <a:chExt cx="89" cy="227"/>
          </a:xfrm>
        </p:grpSpPr>
        <p:grpSp>
          <p:nvGrpSpPr>
            <p:cNvPr id="114758" name="Group 70"/>
            <p:cNvGrpSpPr>
              <a:grpSpLocks/>
            </p:cNvGrpSpPr>
            <p:nvPr/>
          </p:nvGrpSpPr>
          <p:grpSpPr bwMode="auto">
            <a:xfrm>
              <a:off x="1878" y="2259"/>
              <a:ext cx="35" cy="25"/>
              <a:chOff x="0" y="0"/>
              <a:chExt cx="20000" cy="19734"/>
            </a:xfrm>
          </p:grpSpPr>
          <p:sp>
            <p:nvSpPr>
              <p:cNvPr id="114759"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0"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1"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62"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3"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4"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5"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6"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67"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768" name="Group 80"/>
          <p:cNvGrpSpPr>
            <a:grpSpLocks/>
          </p:cNvGrpSpPr>
          <p:nvPr/>
        </p:nvGrpSpPr>
        <p:grpSpPr bwMode="auto">
          <a:xfrm>
            <a:off x="1733550" y="3022600"/>
            <a:ext cx="142875" cy="349250"/>
            <a:chOff x="2036" y="2057"/>
            <a:chExt cx="90" cy="220"/>
          </a:xfrm>
        </p:grpSpPr>
        <p:grpSp>
          <p:nvGrpSpPr>
            <p:cNvPr id="114769" name="Group 81"/>
            <p:cNvGrpSpPr>
              <a:grpSpLocks/>
            </p:cNvGrpSpPr>
            <p:nvPr/>
          </p:nvGrpSpPr>
          <p:grpSpPr bwMode="auto">
            <a:xfrm>
              <a:off x="2062" y="2252"/>
              <a:ext cx="35" cy="25"/>
              <a:chOff x="0" y="0"/>
              <a:chExt cx="20000" cy="20208"/>
            </a:xfrm>
          </p:grpSpPr>
          <p:sp>
            <p:nvSpPr>
              <p:cNvPr id="114770"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1"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2"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73"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4"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5"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6"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7"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78"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779"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80"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1"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782"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3"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4"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5"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6"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7"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8"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89"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0"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1"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2"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3"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4"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5"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6"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7"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8"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799"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0"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1"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2"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3"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4"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5"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6"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7"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8"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09"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0"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1"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2"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3"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4"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5"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6"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17" name="Group 129"/>
          <p:cNvGrpSpPr>
            <a:grpSpLocks/>
          </p:cNvGrpSpPr>
          <p:nvPr/>
        </p:nvGrpSpPr>
        <p:grpSpPr bwMode="auto">
          <a:xfrm>
            <a:off x="4056063" y="2178050"/>
            <a:ext cx="74612" cy="69850"/>
            <a:chOff x="1781" y="2013"/>
            <a:chExt cx="47" cy="44"/>
          </a:xfrm>
        </p:grpSpPr>
        <p:sp>
          <p:nvSpPr>
            <p:cNvPr id="114818"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19"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20"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21"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22"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23" name="Group 135"/>
          <p:cNvGrpSpPr>
            <a:grpSpLocks/>
          </p:cNvGrpSpPr>
          <p:nvPr/>
        </p:nvGrpSpPr>
        <p:grpSpPr bwMode="auto">
          <a:xfrm>
            <a:off x="4792663" y="2178050"/>
            <a:ext cx="74612" cy="69850"/>
            <a:chOff x="1875" y="2013"/>
            <a:chExt cx="47" cy="44"/>
          </a:xfrm>
        </p:grpSpPr>
        <p:sp>
          <p:nvSpPr>
            <p:cNvPr id="114824"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25"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26"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27" name="Group 139"/>
          <p:cNvGrpSpPr>
            <a:grpSpLocks/>
          </p:cNvGrpSpPr>
          <p:nvPr/>
        </p:nvGrpSpPr>
        <p:grpSpPr bwMode="auto">
          <a:xfrm>
            <a:off x="4027488" y="2247900"/>
            <a:ext cx="141287" cy="360363"/>
            <a:chOff x="1852" y="2057"/>
            <a:chExt cx="89" cy="227"/>
          </a:xfrm>
        </p:grpSpPr>
        <p:grpSp>
          <p:nvGrpSpPr>
            <p:cNvPr id="114828" name="Group 140"/>
            <p:cNvGrpSpPr>
              <a:grpSpLocks/>
            </p:cNvGrpSpPr>
            <p:nvPr/>
          </p:nvGrpSpPr>
          <p:grpSpPr bwMode="auto">
            <a:xfrm>
              <a:off x="1878" y="2259"/>
              <a:ext cx="35" cy="25"/>
              <a:chOff x="0" y="0"/>
              <a:chExt cx="20000" cy="19734"/>
            </a:xfrm>
          </p:grpSpPr>
          <p:sp>
            <p:nvSpPr>
              <p:cNvPr id="114829"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0"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1"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32"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3"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4"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5"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6"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37"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838" name="Group 150"/>
          <p:cNvGrpSpPr>
            <a:grpSpLocks/>
          </p:cNvGrpSpPr>
          <p:nvPr/>
        </p:nvGrpSpPr>
        <p:grpSpPr bwMode="auto">
          <a:xfrm>
            <a:off x="4319588" y="2247900"/>
            <a:ext cx="142875" cy="349250"/>
            <a:chOff x="2036" y="2057"/>
            <a:chExt cx="90" cy="220"/>
          </a:xfrm>
        </p:grpSpPr>
        <p:grpSp>
          <p:nvGrpSpPr>
            <p:cNvPr id="114839" name="Group 151"/>
            <p:cNvGrpSpPr>
              <a:grpSpLocks/>
            </p:cNvGrpSpPr>
            <p:nvPr/>
          </p:nvGrpSpPr>
          <p:grpSpPr bwMode="auto">
            <a:xfrm>
              <a:off x="2062" y="2252"/>
              <a:ext cx="35" cy="25"/>
              <a:chOff x="0" y="0"/>
              <a:chExt cx="20000" cy="20208"/>
            </a:xfrm>
          </p:grpSpPr>
          <p:sp>
            <p:nvSpPr>
              <p:cNvPr id="114840"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1"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2"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43"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4"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5"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6"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7"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48"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49"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0"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51" name="Group 163"/>
          <p:cNvGrpSpPr>
            <a:grpSpLocks/>
          </p:cNvGrpSpPr>
          <p:nvPr/>
        </p:nvGrpSpPr>
        <p:grpSpPr bwMode="auto">
          <a:xfrm flipV="1">
            <a:off x="5119688" y="1120775"/>
            <a:ext cx="415925" cy="936625"/>
            <a:chOff x="2440" y="1064"/>
            <a:chExt cx="262" cy="590"/>
          </a:xfrm>
        </p:grpSpPr>
        <p:sp>
          <p:nvSpPr>
            <p:cNvPr id="114852"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3"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4"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5"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6"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57"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858"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59"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0"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862" name="Rectangle 174"/>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3" name="Rectangle 175"/>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64" name="Group 176"/>
          <p:cNvGrpSpPr>
            <a:grpSpLocks/>
          </p:cNvGrpSpPr>
          <p:nvPr/>
        </p:nvGrpSpPr>
        <p:grpSpPr bwMode="auto">
          <a:xfrm>
            <a:off x="5729288" y="2127250"/>
            <a:ext cx="77787" cy="57150"/>
            <a:chOff x="2834" y="1154"/>
            <a:chExt cx="49" cy="36"/>
          </a:xfrm>
        </p:grpSpPr>
        <p:sp>
          <p:nvSpPr>
            <p:cNvPr id="114865" name="Line 1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6" name="Line 1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67" name="Line 179"/>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8" name="Line 180"/>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69" name="Line 181"/>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0" name="Line 182"/>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1" name="Line 183"/>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72" name="Group 184"/>
          <p:cNvGrpSpPr>
            <a:grpSpLocks/>
          </p:cNvGrpSpPr>
          <p:nvPr/>
        </p:nvGrpSpPr>
        <p:grpSpPr bwMode="auto">
          <a:xfrm>
            <a:off x="5464175" y="2036763"/>
            <a:ext cx="158750" cy="111125"/>
            <a:chOff x="2619" y="1091"/>
            <a:chExt cx="100" cy="70"/>
          </a:xfrm>
        </p:grpSpPr>
        <p:sp>
          <p:nvSpPr>
            <p:cNvPr id="114873" name="Oval 1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4" name="Line 1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5" name="Line 1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876" name="Group 188"/>
          <p:cNvGrpSpPr>
            <a:grpSpLocks/>
          </p:cNvGrpSpPr>
          <p:nvPr/>
        </p:nvGrpSpPr>
        <p:grpSpPr bwMode="auto">
          <a:xfrm>
            <a:off x="5842000" y="2127250"/>
            <a:ext cx="77788" cy="57150"/>
            <a:chOff x="2834" y="1154"/>
            <a:chExt cx="49" cy="36"/>
          </a:xfrm>
        </p:grpSpPr>
        <p:sp>
          <p:nvSpPr>
            <p:cNvPr id="114877" name="Line 1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78" name="Line 1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79" name="Line 191"/>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80" name="Group 192"/>
          <p:cNvGrpSpPr>
            <a:grpSpLocks/>
          </p:cNvGrpSpPr>
          <p:nvPr/>
        </p:nvGrpSpPr>
        <p:grpSpPr bwMode="auto">
          <a:xfrm rot="5400000" flipH="1">
            <a:off x="3304382" y="5666581"/>
            <a:ext cx="65088" cy="85725"/>
            <a:chOff x="419" y="3223"/>
            <a:chExt cx="41" cy="54"/>
          </a:xfrm>
        </p:grpSpPr>
        <p:sp>
          <p:nvSpPr>
            <p:cNvPr id="114881" name="Line 19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2" name="Line 19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883" name="Line 195"/>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4" name="Line 196"/>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5" name="Line 197"/>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6" name="Rectangle 198"/>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7" name="Rectangle 199"/>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8" name="Line 200"/>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89" name="Line 201"/>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0" name="Rectangle 202"/>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1" name="Arc 203"/>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2" name="Arc 204"/>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3" name="Line 205"/>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4" name="Line 206"/>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895" name="Group 207"/>
          <p:cNvGrpSpPr>
            <a:grpSpLocks/>
          </p:cNvGrpSpPr>
          <p:nvPr/>
        </p:nvGrpSpPr>
        <p:grpSpPr bwMode="auto">
          <a:xfrm rot="5400000" flipH="1">
            <a:off x="3442494" y="5668169"/>
            <a:ext cx="65087" cy="85725"/>
            <a:chOff x="419" y="3223"/>
            <a:chExt cx="41" cy="54"/>
          </a:xfrm>
        </p:grpSpPr>
        <p:sp>
          <p:nvSpPr>
            <p:cNvPr id="114896" name="Line 2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897" name="Line 2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4898" name="Group 210"/>
          <p:cNvGrpSpPr>
            <a:grpSpLocks/>
          </p:cNvGrpSpPr>
          <p:nvPr/>
        </p:nvGrpSpPr>
        <p:grpSpPr bwMode="auto">
          <a:xfrm rot="-5400000">
            <a:off x="1634332" y="5653881"/>
            <a:ext cx="65088" cy="85725"/>
            <a:chOff x="419" y="3223"/>
            <a:chExt cx="41" cy="54"/>
          </a:xfrm>
        </p:grpSpPr>
        <p:sp>
          <p:nvSpPr>
            <p:cNvPr id="114899" name="Line 21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0" name="Line 21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901" name="Line 213"/>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2" name="Line 214"/>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3" name="Line 215"/>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4" name="Rectangle 216"/>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5" name="Rectangle 217"/>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6" name="Line 218"/>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7" name="Line 219"/>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8" name="Rectangle 220"/>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09" name="Arc 221"/>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0" name="Arc 222"/>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1" name="Line 223"/>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2" name="Line 224"/>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913" name="Group 225"/>
          <p:cNvGrpSpPr>
            <a:grpSpLocks/>
          </p:cNvGrpSpPr>
          <p:nvPr/>
        </p:nvGrpSpPr>
        <p:grpSpPr bwMode="auto">
          <a:xfrm rot="-5400000">
            <a:off x="1496219" y="5655469"/>
            <a:ext cx="65087" cy="85725"/>
            <a:chOff x="419" y="3223"/>
            <a:chExt cx="41" cy="54"/>
          </a:xfrm>
        </p:grpSpPr>
        <p:sp>
          <p:nvSpPr>
            <p:cNvPr id="114914" name="Line 22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5" name="Line 22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4916" name="Line 228"/>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7" name="Line 229"/>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8" name="Oval 230"/>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19" name="Rectangle 231"/>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20" name="Line 232"/>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21" name="Line 233"/>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22" name="Line 234"/>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23" name="Line 235"/>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24" name="Line 236"/>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4925" name="Group 237"/>
          <p:cNvGrpSpPr>
            <a:grpSpLocks/>
          </p:cNvGrpSpPr>
          <p:nvPr/>
        </p:nvGrpSpPr>
        <p:grpSpPr bwMode="auto">
          <a:xfrm>
            <a:off x="1281113" y="3984625"/>
            <a:ext cx="358775" cy="228600"/>
            <a:chOff x="4752" y="816"/>
            <a:chExt cx="226" cy="144"/>
          </a:xfrm>
        </p:grpSpPr>
        <p:grpSp>
          <p:nvGrpSpPr>
            <p:cNvPr id="114926" name="Group 238"/>
            <p:cNvGrpSpPr>
              <a:grpSpLocks/>
            </p:cNvGrpSpPr>
            <p:nvPr/>
          </p:nvGrpSpPr>
          <p:grpSpPr bwMode="auto">
            <a:xfrm>
              <a:off x="4752" y="816"/>
              <a:ext cx="68" cy="144"/>
              <a:chOff x="4752" y="816"/>
              <a:chExt cx="68" cy="144"/>
            </a:xfrm>
          </p:grpSpPr>
          <p:sp>
            <p:nvSpPr>
              <p:cNvPr id="114927" name="Line 239"/>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928" name="Line 240"/>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929" name="Line 241"/>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4930" name="Line 242"/>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4931" name="Group 243"/>
            <p:cNvGrpSpPr>
              <a:grpSpLocks/>
            </p:cNvGrpSpPr>
            <p:nvPr/>
          </p:nvGrpSpPr>
          <p:grpSpPr bwMode="auto">
            <a:xfrm>
              <a:off x="4910" y="816"/>
              <a:ext cx="68" cy="144"/>
              <a:chOff x="4752" y="816"/>
              <a:chExt cx="68" cy="144"/>
            </a:xfrm>
          </p:grpSpPr>
          <p:sp>
            <p:nvSpPr>
              <p:cNvPr id="114932" name="Line 244"/>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933" name="Line 245"/>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4934" name="Line 246"/>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4935" name="Rectangle 247"/>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36" name="AutoShape 248"/>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37" name="AutoShape 249"/>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38" name="AutoShape 250"/>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39" name="AutoShape 251"/>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40" name="Rectangle 252"/>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41" name="Rectangle 253"/>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42" name="Rectangle 254"/>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43" name="Rectangle 255"/>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44" name="Rectangle 256"/>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45" name="Rectangle 257"/>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46" name="Rectangle 258"/>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47" name="Rectangle 259"/>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48" name="Rectangle 260"/>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49" name="AutoShape 261"/>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50" name="AutoShape 262"/>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951" name="Group 263"/>
          <p:cNvGrpSpPr>
            <a:grpSpLocks/>
          </p:cNvGrpSpPr>
          <p:nvPr/>
        </p:nvGrpSpPr>
        <p:grpSpPr bwMode="auto">
          <a:xfrm>
            <a:off x="5265738" y="3605213"/>
            <a:ext cx="53975" cy="412750"/>
            <a:chOff x="2822" y="1088"/>
            <a:chExt cx="48" cy="368"/>
          </a:xfrm>
        </p:grpSpPr>
        <p:sp>
          <p:nvSpPr>
            <p:cNvPr id="114952" name="Oval 264"/>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53" name="Oval 265"/>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54" name="Rectangle 266"/>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955" name="AutoShape 267"/>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956" name="Group 268"/>
          <p:cNvGrpSpPr>
            <a:grpSpLocks/>
          </p:cNvGrpSpPr>
          <p:nvPr/>
        </p:nvGrpSpPr>
        <p:grpSpPr bwMode="auto">
          <a:xfrm>
            <a:off x="4694238" y="3608388"/>
            <a:ext cx="53975" cy="411162"/>
            <a:chOff x="2822" y="1088"/>
            <a:chExt cx="48" cy="368"/>
          </a:xfrm>
        </p:grpSpPr>
        <p:sp>
          <p:nvSpPr>
            <p:cNvPr id="114957" name="Oval 269"/>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58" name="Oval 270"/>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59" name="Rectangle 271"/>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960" name="AutoShape 272"/>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61" name="Rectangle 273"/>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962" name="Group 274"/>
          <p:cNvGrpSpPr>
            <a:grpSpLocks/>
          </p:cNvGrpSpPr>
          <p:nvPr/>
        </p:nvGrpSpPr>
        <p:grpSpPr bwMode="auto">
          <a:xfrm>
            <a:off x="5364163" y="3729038"/>
            <a:ext cx="309562" cy="165100"/>
            <a:chOff x="3372" y="1196"/>
            <a:chExt cx="276" cy="148"/>
          </a:xfrm>
        </p:grpSpPr>
        <p:sp>
          <p:nvSpPr>
            <p:cNvPr id="114963" name="Rectangle 275"/>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64" name="Rectangle 276"/>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965" name="Rectangle 277"/>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4966" name="Group 278"/>
          <p:cNvGrpSpPr>
            <a:grpSpLocks/>
          </p:cNvGrpSpPr>
          <p:nvPr/>
        </p:nvGrpSpPr>
        <p:grpSpPr bwMode="auto">
          <a:xfrm>
            <a:off x="4230688" y="3729038"/>
            <a:ext cx="311150" cy="165100"/>
            <a:chOff x="2496" y="1196"/>
            <a:chExt cx="230" cy="148"/>
          </a:xfrm>
        </p:grpSpPr>
        <p:sp>
          <p:nvSpPr>
            <p:cNvPr id="114967" name="Rectangle 279"/>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4968" name="Rectangle 280"/>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4994" name="Line 3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95" name="Line 3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96" name="Line 308"/>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4997" name="Text Box 3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4998" name="Text Box 3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4999" name="Line 311"/>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0" name="Line 312"/>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1" name="Line 313"/>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2" name="Line 314"/>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3" name="Line 315"/>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4" name="Line 316"/>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5" name="Line 317"/>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6" name="Line 318"/>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7" name="Line 319"/>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8" name="Line 320"/>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09" name="Rectangle 321"/>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0" name="Line 322"/>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1" name="Line 323"/>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2" name="Line 324"/>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3" name="Line 325"/>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4" name="Line 326"/>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5" name="Line 327"/>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6" name="Line 328"/>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7" name="Line 329"/>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8" name="Oval 330"/>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19" name="Line 331"/>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0" name="Oval 332"/>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1" name="Line 333"/>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2" name="Line 334"/>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3" name="Line 335"/>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4" name="Line 336"/>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5" name="Line 337"/>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26" name="Group 338"/>
          <p:cNvGrpSpPr>
            <a:grpSpLocks/>
          </p:cNvGrpSpPr>
          <p:nvPr/>
        </p:nvGrpSpPr>
        <p:grpSpPr bwMode="auto">
          <a:xfrm>
            <a:off x="2530475" y="3371850"/>
            <a:ext cx="147638" cy="315913"/>
            <a:chOff x="0" y="0"/>
            <a:chExt cx="20000" cy="20000"/>
          </a:xfrm>
        </p:grpSpPr>
        <p:sp>
          <p:nvSpPr>
            <p:cNvPr id="115027"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28"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29" name="Line 341"/>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30" name="Line 342"/>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31" name="Line 343"/>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32" name="Oval 344"/>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33" name="Group 345"/>
          <p:cNvGrpSpPr>
            <a:grpSpLocks/>
          </p:cNvGrpSpPr>
          <p:nvPr/>
        </p:nvGrpSpPr>
        <p:grpSpPr bwMode="auto">
          <a:xfrm rot="5400000">
            <a:off x="4201319" y="2599532"/>
            <a:ext cx="84137" cy="177800"/>
            <a:chOff x="0" y="0"/>
            <a:chExt cx="20000" cy="20000"/>
          </a:xfrm>
        </p:grpSpPr>
        <p:sp>
          <p:nvSpPr>
            <p:cNvPr id="115034" name="Arc 34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35" name="Arc 34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36" name="Line 348"/>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37" name="Text Box 349"/>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a:t>
            </a:r>
            <a:r>
              <a:rPr lang="en-US" sz="1400">
                <a:solidFill>
                  <a:srgbClr val="FF3300"/>
                </a:solidFill>
              </a:rPr>
              <a:t>CYLB Extend B+</a:t>
            </a:r>
            <a:r>
              <a:rPr lang="en-US" sz="1400"/>
              <a:t> CYLB Retract B- CYLA Retract A-</a:t>
            </a:r>
          </a:p>
        </p:txBody>
      </p:sp>
      <p:sp>
        <p:nvSpPr>
          <p:cNvPr id="115038" name="AutoShape 350"/>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039" name="Group 351"/>
          <p:cNvGrpSpPr>
            <a:grpSpLocks/>
          </p:cNvGrpSpPr>
          <p:nvPr/>
        </p:nvGrpSpPr>
        <p:grpSpPr bwMode="auto">
          <a:xfrm rot="5400000">
            <a:off x="4201319" y="2599532"/>
            <a:ext cx="84137" cy="177800"/>
            <a:chOff x="0" y="0"/>
            <a:chExt cx="20000" cy="20000"/>
          </a:xfrm>
        </p:grpSpPr>
        <p:sp>
          <p:nvSpPr>
            <p:cNvPr id="115040"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41"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42" name="Text Box 354"/>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5043" name="Oval 355"/>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44" name="Line 356"/>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45" name="Line 357"/>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46" name="Group 358"/>
          <p:cNvGrpSpPr>
            <a:grpSpLocks/>
          </p:cNvGrpSpPr>
          <p:nvPr/>
        </p:nvGrpSpPr>
        <p:grpSpPr bwMode="auto">
          <a:xfrm rot="5400000">
            <a:off x="726281" y="4101307"/>
            <a:ext cx="84137" cy="177800"/>
            <a:chOff x="0" y="0"/>
            <a:chExt cx="20000" cy="20000"/>
          </a:xfrm>
        </p:grpSpPr>
        <p:sp>
          <p:nvSpPr>
            <p:cNvPr id="115047"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48"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49" name="Line 361"/>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0" name="Line 362"/>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1" name="Line 363"/>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2" name="Line 364"/>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3" name="Line 365"/>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4" name="Line 366"/>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5" name="Line 367"/>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6" name="Line 368"/>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7" name="Line 369"/>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8" name="Line 370"/>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59" name="Line 371"/>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60" name="Line 372"/>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61" name="Line 373"/>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62" name="Line 374"/>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63" name="Group 375"/>
          <p:cNvGrpSpPr>
            <a:grpSpLocks/>
          </p:cNvGrpSpPr>
          <p:nvPr/>
        </p:nvGrpSpPr>
        <p:grpSpPr bwMode="auto">
          <a:xfrm>
            <a:off x="2220913" y="2949575"/>
            <a:ext cx="74612" cy="69850"/>
            <a:chOff x="1781" y="2013"/>
            <a:chExt cx="47" cy="44"/>
          </a:xfrm>
        </p:grpSpPr>
        <p:sp>
          <p:nvSpPr>
            <p:cNvPr id="115064" name="Line 376"/>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65" name="Line 377"/>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66" name="Line 378"/>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67" name="Group 379"/>
          <p:cNvGrpSpPr>
            <a:grpSpLocks/>
          </p:cNvGrpSpPr>
          <p:nvPr/>
        </p:nvGrpSpPr>
        <p:grpSpPr bwMode="auto">
          <a:xfrm>
            <a:off x="2039938" y="3371850"/>
            <a:ext cx="130175" cy="309563"/>
            <a:chOff x="0" y="0"/>
            <a:chExt cx="20000" cy="20000"/>
          </a:xfrm>
        </p:grpSpPr>
        <p:sp>
          <p:nvSpPr>
            <p:cNvPr id="115068" name="Arc 38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69" name="Arc 38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070" name="Group 382"/>
          <p:cNvGrpSpPr>
            <a:grpSpLocks/>
          </p:cNvGrpSpPr>
          <p:nvPr/>
        </p:nvGrpSpPr>
        <p:grpSpPr bwMode="auto">
          <a:xfrm>
            <a:off x="2049463" y="3832225"/>
            <a:ext cx="84137" cy="177800"/>
            <a:chOff x="0" y="0"/>
            <a:chExt cx="20000" cy="20000"/>
          </a:xfrm>
        </p:grpSpPr>
        <p:sp>
          <p:nvSpPr>
            <p:cNvPr id="115071" name="Arc 38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72" name="Arc 38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73" name="Line 385"/>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74" name="Line 386"/>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75" name="Line 387"/>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76" name="Line 388"/>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77" name="Group 389"/>
          <p:cNvGrpSpPr>
            <a:grpSpLocks/>
          </p:cNvGrpSpPr>
          <p:nvPr/>
        </p:nvGrpSpPr>
        <p:grpSpPr bwMode="auto">
          <a:xfrm rot="5400000">
            <a:off x="1904206" y="2351882"/>
            <a:ext cx="84137" cy="177800"/>
            <a:chOff x="0" y="0"/>
            <a:chExt cx="20000" cy="20000"/>
          </a:xfrm>
        </p:grpSpPr>
        <p:sp>
          <p:nvSpPr>
            <p:cNvPr id="115078" name="Arc 39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79" name="Arc 39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80" name="Line 392"/>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81" name="Group 393"/>
          <p:cNvGrpSpPr>
            <a:grpSpLocks/>
          </p:cNvGrpSpPr>
          <p:nvPr/>
        </p:nvGrpSpPr>
        <p:grpSpPr bwMode="auto">
          <a:xfrm rot="5400000">
            <a:off x="846931" y="2312194"/>
            <a:ext cx="84138" cy="177800"/>
            <a:chOff x="0" y="0"/>
            <a:chExt cx="20000" cy="20000"/>
          </a:xfrm>
        </p:grpSpPr>
        <p:sp>
          <p:nvSpPr>
            <p:cNvPr id="115082" name="Arc 39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3" name="Arc 39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84" name="Line 396"/>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5" name="Oval 397"/>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6" name="Line 398"/>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7" name="Line 399"/>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8" name="Line 400"/>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89" name="Line 401"/>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90" name="Group 402"/>
          <p:cNvGrpSpPr>
            <a:grpSpLocks/>
          </p:cNvGrpSpPr>
          <p:nvPr/>
        </p:nvGrpSpPr>
        <p:grpSpPr bwMode="auto">
          <a:xfrm rot="5400000">
            <a:off x="2829719" y="891382"/>
            <a:ext cx="84137" cy="177800"/>
            <a:chOff x="0" y="0"/>
            <a:chExt cx="20000" cy="20000"/>
          </a:xfrm>
        </p:grpSpPr>
        <p:sp>
          <p:nvSpPr>
            <p:cNvPr id="115091" name="Arc 40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92" name="Arc 40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93" name="Line 405"/>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094" name="Group 406"/>
          <p:cNvGrpSpPr>
            <a:grpSpLocks/>
          </p:cNvGrpSpPr>
          <p:nvPr/>
        </p:nvGrpSpPr>
        <p:grpSpPr bwMode="auto">
          <a:xfrm rot="5400000">
            <a:off x="3374231" y="891382"/>
            <a:ext cx="84137" cy="177800"/>
            <a:chOff x="0" y="0"/>
            <a:chExt cx="20000" cy="20000"/>
          </a:xfrm>
        </p:grpSpPr>
        <p:sp>
          <p:nvSpPr>
            <p:cNvPr id="115095" name="Arc 4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96" name="Arc 4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097" name="Line 409"/>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98" name="Line 41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099" name="Line 41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0" name="Line 41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101" name="Group 413"/>
          <p:cNvGrpSpPr>
            <a:grpSpLocks/>
          </p:cNvGrpSpPr>
          <p:nvPr/>
        </p:nvGrpSpPr>
        <p:grpSpPr bwMode="auto">
          <a:xfrm rot="5400000">
            <a:off x="4192588" y="1431925"/>
            <a:ext cx="133350" cy="406400"/>
            <a:chOff x="0" y="0"/>
            <a:chExt cx="20000" cy="20000"/>
          </a:xfrm>
        </p:grpSpPr>
        <p:sp>
          <p:nvSpPr>
            <p:cNvPr id="115102" name="Arc 4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3" name="Arc 4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104" name="Line 416"/>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5" name="Line 41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6" name="Line 418"/>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7" name="Line 419"/>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08" name="Line 42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109" name="Group 421"/>
          <p:cNvGrpSpPr>
            <a:grpSpLocks/>
          </p:cNvGrpSpPr>
          <p:nvPr/>
        </p:nvGrpSpPr>
        <p:grpSpPr bwMode="auto">
          <a:xfrm rot="5400000">
            <a:off x="1626394" y="3356769"/>
            <a:ext cx="84138" cy="177800"/>
            <a:chOff x="0" y="0"/>
            <a:chExt cx="20000" cy="20000"/>
          </a:xfrm>
        </p:grpSpPr>
        <p:sp>
          <p:nvSpPr>
            <p:cNvPr id="115110" name="Arc 42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1" name="Arc 42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112" name="Line 424"/>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3" name="Line 425"/>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4" name="Line 426"/>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5" name="Line 427"/>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6" name="Line 428"/>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117" name="Group 429"/>
          <p:cNvGrpSpPr>
            <a:grpSpLocks/>
          </p:cNvGrpSpPr>
          <p:nvPr/>
        </p:nvGrpSpPr>
        <p:grpSpPr bwMode="auto">
          <a:xfrm rot="5400000">
            <a:off x="4214019" y="2756694"/>
            <a:ext cx="84138" cy="177800"/>
            <a:chOff x="0" y="0"/>
            <a:chExt cx="20000" cy="20000"/>
          </a:xfrm>
        </p:grpSpPr>
        <p:sp>
          <p:nvSpPr>
            <p:cNvPr id="115118" name="Arc 43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19" name="Arc 43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120" name="Line 432"/>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1" name="Line 433"/>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2" name="AutoShape 434"/>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123" name="AutoShape 435"/>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124" name="Line 436"/>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5" name="Line 437"/>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6" name="Line 438"/>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7" name="Line 439"/>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28" name="AutoShape 440"/>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159" name="Group 471"/>
          <p:cNvGrpSpPr>
            <a:grpSpLocks/>
          </p:cNvGrpSpPr>
          <p:nvPr/>
        </p:nvGrpSpPr>
        <p:grpSpPr bwMode="auto">
          <a:xfrm>
            <a:off x="4841875" y="4105275"/>
            <a:ext cx="79375" cy="152400"/>
            <a:chOff x="2904" y="1200"/>
            <a:chExt cx="50" cy="96"/>
          </a:xfrm>
        </p:grpSpPr>
        <p:sp>
          <p:nvSpPr>
            <p:cNvPr id="115160" name="Line 472"/>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161" name="Line 473"/>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162" name="Line 474"/>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178" name="Text Box 490"/>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5179" name="Text Box 491"/>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5180" name="Text Box 492"/>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5181" name="Line 493"/>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89" name="Line 501"/>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0" name="Line 502"/>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1" name="Line 503"/>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2" name="Line 504"/>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3" name="Line 505"/>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4" name="Rectangle 506"/>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5" name="Line 507"/>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6" name="Line 508"/>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7" name="Rectangle 509"/>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8" name="Rectangle 510"/>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199" name="Line 511"/>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200" name="Line 512"/>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201" name="Line 513"/>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202" name="AutoShape 514"/>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03" name="AutoShape 515"/>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13" name="Rectangle 525"/>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214" name="Line 526"/>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215" name="Line 527"/>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216" name="Group 528"/>
          <p:cNvGrpSpPr>
            <a:grpSpLocks/>
          </p:cNvGrpSpPr>
          <p:nvPr/>
        </p:nvGrpSpPr>
        <p:grpSpPr bwMode="auto">
          <a:xfrm>
            <a:off x="5083175" y="4754563"/>
            <a:ext cx="327025" cy="274637"/>
            <a:chOff x="3185" y="2963"/>
            <a:chExt cx="206" cy="173"/>
          </a:xfrm>
        </p:grpSpPr>
        <p:sp>
          <p:nvSpPr>
            <p:cNvPr id="115217" name="Oval 52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18" name="Text Box 53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5219" name="Group 531"/>
          <p:cNvGrpSpPr>
            <a:grpSpLocks/>
          </p:cNvGrpSpPr>
          <p:nvPr/>
        </p:nvGrpSpPr>
        <p:grpSpPr bwMode="auto">
          <a:xfrm>
            <a:off x="5348288" y="4535488"/>
            <a:ext cx="303212" cy="274637"/>
            <a:chOff x="3015" y="1951"/>
            <a:chExt cx="191" cy="173"/>
          </a:xfrm>
        </p:grpSpPr>
        <p:sp>
          <p:nvSpPr>
            <p:cNvPr id="115220" name="Oval 5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21" name="Text Box 5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5222" name="Group 534"/>
          <p:cNvGrpSpPr>
            <a:grpSpLocks/>
          </p:cNvGrpSpPr>
          <p:nvPr/>
        </p:nvGrpSpPr>
        <p:grpSpPr bwMode="auto">
          <a:xfrm>
            <a:off x="4654550" y="4741863"/>
            <a:ext cx="303213" cy="274637"/>
            <a:chOff x="3015" y="1951"/>
            <a:chExt cx="191" cy="173"/>
          </a:xfrm>
        </p:grpSpPr>
        <p:sp>
          <p:nvSpPr>
            <p:cNvPr id="115223" name="Oval 5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24" name="Text Box 53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5225" name="Group 537"/>
          <p:cNvGrpSpPr>
            <a:grpSpLocks/>
          </p:cNvGrpSpPr>
          <p:nvPr/>
        </p:nvGrpSpPr>
        <p:grpSpPr bwMode="auto">
          <a:xfrm>
            <a:off x="4886325" y="5251450"/>
            <a:ext cx="303213" cy="274638"/>
            <a:chOff x="3015" y="1951"/>
            <a:chExt cx="191" cy="173"/>
          </a:xfrm>
        </p:grpSpPr>
        <p:sp>
          <p:nvSpPr>
            <p:cNvPr id="115226" name="Oval 53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27" name="Text Box 53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5228" name="Group 540"/>
          <p:cNvGrpSpPr>
            <a:grpSpLocks/>
          </p:cNvGrpSpPr>
          <p:nvPr/>
        </p:nvGrpSpPr>
        <p:grpSpPr bwMode="auto">
          <a:xfrm>
            <a:off x="4286250" y="4467225"/>
            <a:ext cx="303213" cy="274638"/>
            <a:chOff x="3015" y="1951"/>
            <a:chExt cx="191" cy="173"/>
          </a:xfrm>
        </p:grpSpPr>
        <p:sp>
          <p:nvSpPr>
            <p:cNvPr id="115229" name="Oval 54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30" name="Text Box 54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5231" name="Group 543"/>
          <p:cNvGrpSpPr>
            <a:grpSpLocks/>
          </p:cNvGrpSpPr>
          <p:nvPr/>
        </p:nvGrpSpPr>
        <p:grpSpPr bwMode="auto">
          <a:xfrm>
            <a:off x="2705100" y="3840163"/>
            <a:ext cx="303213" cy="274637"/>
            <a:chOff x="3015" y="1951"/>
            <a:chExt cx="191" cy="173"/>
          </a:xfrm>
        </p:grpSpPr>
        <p:sp>
          <p:nvSpPr>
            <p:cNvPr id="115232" name="Oval 54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33" name="Text Box 54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5234" name="Group 546"/>
          <p:cNvGrpSpPr>
            <a:grpSpLocks/>
          </p:cNvGrpSpPr>
          <p:nvPr/>
        </p:nvGrpSpPr>
        <p:grpSpPr bwMode="auto">
          <a:xfrm>
            <a:off x="3141663" y="3851275"/>
            <a:ext cx="303212" cy="274638"/>
            <a:chOff x="3015" y="1951"/>
            <a:chExt cx="191" cy="173"/>
          </a:xfrm>
        </p:grpSpPr>
        <p:sp>
          <p:nvSpPr>
            <p:cNvPr id="115235" name="Oval 5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36" name="Text Box 54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5237" name="Group 549"/>
          <p:cNvGrpSpPr>
            <a:grpSpLocks/>
          </p:cNvGrpSpPr>
          <p:nvPr/>
        </p:nvGrpSpPr>
        <p:grpSpPr bwMode="auto">
          <a:xfrm>
            <a:off x="3714750" y="4678363"/>
            <a:ext cx="303213" cy="274637"/>
            <a:chOff x="3015" y="1951"/>
            <a:chExt cx="191" cy="173"/>
          </a:xfrm>
        </p:grpSpPr>
        <p:sp>
          <p:nvSpPr>
            <p:cNvPr id="115238" name="Oval 55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39" name="Text Box 55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5240" name="Group 552"/>
          <p:cNvGrpSpPr>
            <a:grpSpLocks/>
          </p:cNvGrpSpPr>
          <p:nvPr/>
        </p:nvGrpSpPr>
        <p:grpSpPr bwMode="auto">
          <a:xfrm>
            <a:off x="2536825" y="4654550"/>
            <a:ext cx="303213" cy="274638"/>
            <a:chOff x="3015" y="1951"/>
            <a:chExt cx="191" cy="173"/>
          </a:xfrm>
        </p:grpSpPr>
        <p:sp>
          <p:nvSpPr>
            <p:cNvPr id="115241" name="Oval 55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42" name="Text Box 55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5243" name="Group 555"/>
          <p:cNvGrpSpPr>
            <a:grpSpLocks/>
          </p:cNvGrpSpPr>
          <p:nvPr/>
        </p:nvGrpSpPr>
        <p:grpSpPr bwMode="auto">
          <a:xfrm>
            <a:off x="2865438" y="4741863"/>
            <a:ext cx="327025" cy="274637"/>
            <a:chOff x="3185" y="2963"/>
            <a:chExt cx="206" cy="173"/>
          </a:xfrm>
        </p:grpSpPr>
        <p:sp>
          <p:nvSpPr>
            <p:cNvPr id="115244" name="Oval 55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45" name="Text Box 55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5246" name="Group 558"/>
          <p:cNvGrpSpPr>
            <a:grpSpLocks/>
          </p:cNvGrpSpPr>
          <p:nvPr/>
        </p:nvGrpSpPr>
        <p:grpSpPr bwMode="auto">
          <a:xfrm>
            <a:off x="1450975" y="4402138"/>
            <a:ext cx="327025" cy="274637"/>
            <a:chOff x="3185" y="2963"/>
            <a:chExt cx="206" cy="173"/>
          </a:xfrm>
        </p:grpSpPr>
        <p:sp>
          <p:nvSpPr>
            <p:cNvPr id="115247" name="Oval 55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48" name="Text Box 56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5249" name="Group 561"/>
          <p:cNvGrpSpPr>
            <a:grpSpLocks/>
          </p:cNvGrpSpPr>
          <p:nvPr/>
        </p:nvGrpSpPr>
        <p:grpSpPr bwMode="auto">
          <a:xfrm>
            <a:off x="823913" y="4273550"/>
            <a:ext cx="303212" cy="274638"/>
            <a:chOff x="3015" y="1951"/>
            <a:chExt cx="191" cy="173"/>
          </a:xfrm>
        </p:grpSpPr>
        <p:sp>
          <p:nvSpPr>
            <p:cNvPr id="115250" name="Oval 56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51" name="Text Box 56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5252" name="Group 564"/>
          <p:cNvGrpSpPr>
            <a:grpSpLocks/>
          </p:cNvGrpSpPr>
          <p:nvPr/>
        </p:nvGrpSpPr>
        <p:grpSpPr bwMode="auto">
          <a:xfrm>
            <a:off x="1782763" y="4281488"/>
            <a:ext cx="303212" cy="274637"/>
            <a:chOff x="3015" y="1951"/>
            <a:chExt cx="191" cy="173"/>
          </a:xfrm>
        </p:grpSpPr>
        <p:sp>
          <p:nvSpPr>
            <p:cNvPr id="115253" name="Oval 56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54" name="Text Box 56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5255" name="Group 567"/>
          <p:cNvGrpSpPr>
            <a:grpSpLocks/>
          </p:cNvGrpSpPr>
          <p:nvPr/>
        </p:nvGrpSpPr>
        <p:grpSpPr bwMode="auto">
          <a:xfrm>
            <a:off x="825500" y="3635375"/>
            <a:ext cx="303213" cy="274638"/>
            <a:chOff x="3015" y="1951"/>
            <a:chExt cx="191" cy="173"/>
          </a:xfrm>
        </p:grpSpPr>
        <p:sp>
          <p:nvSpPr>
            <p:cNvPr id="115256"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57"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5258" name="Group 570"/>
          <p:cNvGrpSpPr>
            <a:grpSpLocks/>
          </p:cNvGrpSpPr>
          <p:nvPr/>
        </p:nvGrpSpPr>
        <p:grpSpPr bwMode="auto">
          <a:xfrm>
            <a:off x="1762125" y="3635375"/>
            <a:ext cx="303213" cy="274638"/>
            <a:chOff x="3015" y="1951"/>
            <a:chExt cx="191" cy="173"/>
          </a:xfrm>
        </p:grpSpPr>
        <p:sp>
          <p:nvSpPr>
            <p:cNvPr id="115259" name="Oval 57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260" name="Text Box 57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02FE9065-2798-634F-92C5-E205F33E9A20}" type="slidenum">
              <a:rPr lang="en-US"/>
              <a:pPr/>
              <a:t>51</a:t>
            </a:fld>
            <a:endParaRPr lang="en-US"/>
          </a:p>
        </p:txBody>
      </p:sp>
      <p:sp>
        <p:nvSpPr>
          <p:cNvPr id="11571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1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1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571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5718"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15719" name="Group 7"/>
          <p:cNvGrpSpPr>
            <a:grpSpLocks/>
          </p:cNvGrpSpPr>
          <p:nvPr/>
        </p:nvGrpSpPr>
        <p:grpSpPr bwMode="auto">
          <a:xfrm>
            <a:off x="685800" y="4500563"/>
            <a:ext cx="84138" cy="177800"/>
            <a:chOff x="0" y="0"/>
            <a:chExt cx="20000" cy="20000"/>
          </a:xfrm>
        </p:grpSpPr>
        <p:sp>
          <p:nvSpPr>
            <p:cNvPr id="115720"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21"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23"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24"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25"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26" name="Rectangle 14"/>
          <p:cNvSpPr>
            <a:spLocks noChangeArrowheads="1"/>
          </p:cNvSpPr>
          <p:nvPr/>
        </p:nvSpPr>
        <p:spPr bwMode="auto">
          <a:xfrm rot="5400000">
            <a:off x="932657" y="1612106"/>
            <a:ext cx="455612" cy="625475"/>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27" name="Rectangle 15"/>
          <p:cNvSpPr>
            <a:spLocks noChangeArrowheads="1"/>
          </p:cNvSpPr>
          <p:nvPr/>
        </p:nvSpPr>
        <p:spPr bwMode="auto">
          <a:xfrm rot="5400000">
            <a:off x="1308895" y="1453356"/>
            <a:ext cx="455612" cy="9429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28" name="Group 16"/>
          <p:cNvGrpSpPr>
            <a:grpSpLocks/>
          </p:cNvGrpSpPr>
          <p:nvPr/>
        </p:nvGrpSpPr>
        <p:grpSpPr bwMode="auto">
          <a:xfrm>
            <a:off x="922338" y="1709738"/>
            <a:ext cx="1363662" cy="415925"/>
            <a:chOff x="437" y="1012"/>
            <a:chExt cx="859" cy="262"/>
          </a:xfrm>
        </p:grpSpPr>
        <p:sp>
          <p:nvSpPr>
            <p:cNvPr id="115729"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0"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1"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2"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3"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4"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735"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6"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37" name="Group 25"/>
          <p:cNvGrpSpPr>
            <a:grpSpLocks/>
          </p:cNvGrpSpPr>
          <p:nvPr/>
        </p:nvGrpSpPr>
        <p:grpSpPr bwMode="auto">
          <a:xfrm rot="5400000" flipH="1">
            <a:off x="1997869" y="1502569"/>
            <a:ext cx="77788" cy="57150"/>
            <a:chOff x="2834" y="1154"/>
            <a:chExt cx="49" cy="36"/>
          </a:xfrm>
        </p:grpSpPr>
        <p:sp>
          <p:nvSpPr>
            <p:cNvPr id="115738"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39"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40"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1"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2"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3"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4"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45" name="Group 33"/>
          <p:cNvGrpSpPr>
            <a:grpSpLocks/>
          </p:cNvGrpSpPr>
          <p:nvPr/>
        </p:nvGrpSpPr>
        <p:grpSpPr bwMode="auto">
          <a:xfrm rot="5400000" flipH="1">
            <a:off x="2020888" y="1700212"/>
            <a:ext cx="158750" cy="111125"/>
            <a:chOff x="2619" y="1091"/>
            <a:chExt cx="100" cy="70"/>
          </a:xfrm>
        </p:grpSpPr>
        <p:sp>
          <p:nvSpPr>
            <p:cNvPr id="115746"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7"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48"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749" name="Group 37"/>
          <p:cNvGrpSpPr>
            <a:grpSpLocks/>
          </p:cNvGrpSpPr>
          <p:nvPr/>
        </p:nvGrpSpPr>
        <p:grpSpPr bwMode="auto">
          <a:xfrm rot="5400000" flipH="1">
            <a:off x="1997869" y="1389857"/>
            <a:ext cx="77787" cy="57150"/>
            <a:chOff x="2834" y="1154"/>
            <a:chExt cx="49" cy="36"/>
          </a:xfrm>
        </p:grpSpPr>
        <p:sp>
          <p:nvSpPr>
            <p:cNvPr id="11575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5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752" name="Group 40"/>
          <p:cNvGrpSpPr>
            <a:grpSpLocks/>
          </p:cNvGrpSpPr>
          <p:nvPr/>
        </p:nvGrpSpPr>
        <p:grpSpPr bwMode="auto">
          <a:xfrm rot="-5400000">
            <a:off x="2771775" y="1393826"/>
            <a:ext cx="681037" cy="188912"/>
            <a:chOff x="2621" y="712"/>
            <a:chExt cx="429" cy="119"/>
          </a:xfrm>
        </p:grpSpPr>
        <p:sp>
          <p:nvSpPr>
            <p:cNvPr id="115753"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54"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55" name="Group 43"/>
            <p:cNvGrpSpPr>
              <a:grpSpLocks/>
            </p:cNvGrpSpPr>
            <p:nvPr/>
          </p:nvGrpSpPr>
          <p:grpSpPr bwMode="auto">
            <a:xfrm>
              <a:off x="2788" y="795"/>
              <a:ext cx="49" cy="36"/>
              <a:chOff x="2834" y="1154"/>
              <a:chExt cx="49" cy="36"/>
            </a:xfrm>
          </p:grpSpPr>
          <p:sp>
            <p:nvSpPr>
              <p:cNvPr id="115756"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57"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58"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59"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0"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1"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2"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63" name="Group 51"/>
            <p:cNvGrpSpPr>
              <a:grpSpLocks/>
            </p:cNvGrpSpPr>
            <p:nvPr/>
          </p:nvGrpSpPr>
          <p:grpSpPr bwMode="auto">
            <a:xfrm>
              <a:off x="2621" y="738"/>
              <a:ext cx="100" cy="70"/>
              <a:chOff x="2619" y="1091"/>
              <a:chExt cx="100" cy="70"/>
            </a:xfrm>
          </p:grpSpPr>
          <p:sp>
            <p:nvSpPr>
              <p:cNvPr id="115764"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5"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6"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767" name="Group 55"/>
            <p:cNvGrpSpPr>
              <a:grpSpLocks/>
            </p:cNvGrpSpPr>
            <p:nvPr/>
          </p:nvGrpSpPr>
          <p:grpSpPr bwMode="auto">
            <a:xfrm>
              <a:off x="2859" y="795"/>
              <a:ext cx="49" cy="36"/>
              <a:chOff x="2834" y="1154"/>
              <a:chExt cx="49" cy="36"/>
            </a:xfrm>
          </p:grpSpPr>
          <p:sp>
            <p:nvSpPr>
              <p:cNvPr id="115768"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69"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5770"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1"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2"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3"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4"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5"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6"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77" name="Group 65"/>
          <p:cNvGrpSpPr>
            <a:grpSpLocks/>
          </p:cNvGrpSpPr>
          <p:nvPr/>
        </p:nvGrpSpPr>
        <p:grpSpPr bwMode="auto">
          <a:xfrm>
            <a:off x="1468438" y="2952750"/>
            <a:ext cx="74612" cy="69850"/>
            <a:chOff x="1875" y="2013"/>
            <a:chExt cx="47" cy="44"/>
          </a:xfrm>
        </p:grpSpPr>
        <p:sp>
          <p:nvSpPr>
            <p:cNvPr id="115778"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79"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80"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781" name="Group 69"/>
          <p:cNvGrpSpPr>
            <a:grpSpLocks/>
          </p:cNvGrpSpPr>
          <p:nvPr/>
        </p:nvGrpSpPr>
        <p:grpSpPr bwMode="auto">
          <a:xfrm>
            <a:off x="1441450" y="3022600"/>
            <a:ext cx="141288" cy="360363"/>
            <a:chOff x="1852" y="2057"/>
            <a:chExt cx="89" cy="227"/>
          </a:xfrm>
        </p:grpSpPr>
        <p:grpSp>
          <p:nvGrpSpPr>
            <p:cNvPr id="115782" name="Group 70"/>
            <p:cNvGrpSpPr>
              <a:grpSpLocks/>
            </p:cNvGrpSpPr>
            <p:nvPr/>
          </p:nvGrpSpPr>
          <p:grpSpPr bwMode="auto">
            <a:xfrm>
              <a:off x="1878" y="2259"/>
              <a:ext cx="35" cy="25"/>
              <a:chOff x="0" y="0"/>
              <a:chExt cx="20000" cy="19734"/>
            </a:xfrm>
          </p:grpSpPr>
          <p:sp>
            <p:nvSpPr>
              <p:cNvPr id="115783"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84"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85"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86"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87"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88"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89"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0"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1"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792" name="Group 80"/>
          <p:cNvGrpSpPr>
            <a:grpSpLocks/>
          </p:cNvGrpSpPr>
          <p:nvPr/>
        </p:nvGrpSpPr>
        <p:grpSpPr bwMode="auto">
          <a:xfrm>
            <a:off x="1733550" y="3022600"/>
            <a:ext cx="142875" cy="349250"/>
            <a:chOff x="2036" y="2057"/>
            <a:chExt cx="90" cy="220"/>
          </a:xfrm>
        </p:grpSpPr>
        <p:grpSp>
          <p:nvGrpSpPr>
            <p:cNvPr id="115793" name="Group 81"/>
            <p:cNvGrpSpPr>
              <a:grpSpLocks/>
            </p:cNvGrpSpPr>
            <p:nvPr/>
          </p:nvGrpSpPr>
          <p:grpSpPr bwMode="auto">
            <a:xfrm>
              <a:off x="2062" y="2252"/>
              <a:ext cx="35" cy="25"/>
              <a:chOff x="0" y="0"/>
              <a:chExt cx="20000" cy="20208"/>
            </a:xfrm>
          </p:grpSpPr>
          <p:sp>
            <p:nvSpPr>
              <p:cNvPr id="115794"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5"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6"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797"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8"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799"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0"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1"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2"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03"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04"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5"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06"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7"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8"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09"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0"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1"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2"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3"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4"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5"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6"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7"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8"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19"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0"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1"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2"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3"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4"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5"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6"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7"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8"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29"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0"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1"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2"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3"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4"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5"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6"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7"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8"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39"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40"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41" name="Group 129"/>
          <p:cNvGrpSpPr>
            <a:grpSpLocks/>
          </p:cNvGrpSpPr>
          <p:nvPr/>
        </p:nvGrpSpPr>
        <p:grpSpPr bwMode="auto">
          <a:xfrm>
            <a:off x="4056063" y="2178050"/>
            <a:ext cx="74612" cy="69850"/>
            <a:chOff x="1781" y="2013"/>
            <a:chExt cx="47" cy="44"/>
          </a:xfrm>
        </p:grpSpPr>
        <p:sp>
          <p:nvSpPr>
            <p:cNvPr id="115842"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43"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44"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45"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46"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47" name="Group 135"/>
          <p:cNvGrpSpPr>
            <a:grpSpLocks/>
          </p:cNvGrpSpPr>
          <p:nvPr/>
        </p:nvGrpSpPr>
        <p:grpSpPr bwMode="auto">
          <a:xfrm>
            <a:off x="4792663" y="2178050"/>
            <a:ext cx="74612" cy="69850"/>
            <a:chOff x="1875" y="2013"/>
            <a:chExt cx="47" cy="44"/>
          </a:xfrm>
        </p:grpSpPr>
        <p:sp>
          <p:nvSpPr>
            <p:cNvPr id="115848"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49"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50"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51" name="Group 139"/>
          <p:cNvGrpSpPr>
            <a:grpSpLocks/>
          </p:cNvGrpSpPr>
          <p:nvPr/>
        </p:nvGrpSpPr>
        <p:grpSpPr bwMode="auto">
          <a:xfrm>
            <a:off x="4027488" y="2247900"/>
            <a:ext cx="141287" cy="360363"/>
            <a:chOff x="1852" y="2057"/>
            <a:chExt cx="89" cy="227"/>
          </a:xfrm>
        </p:grpSpPr>
        <p:grpSp>
          <p:nvGrpSpPr>
            <p:cNvPr id="115852" name="Group 140"/>
            <p:cNvGrpSpPr>
              <a:grpSpLocks/>
            </p:cNvGrpSpPr>
            <p:nvPr/>
          </p:nvGrpSpPr>
          <p:grpSpPr bwMode="auto">
            <a:xfrm>
              <a:off x="1878" y="2259"/>
              <a:ext cx="35" cy="25"/>
              <a:chOff x="0" y="0"/>
              <a:chExt cx="20000" cy="19734"/>
            </a:xfrm>
          </p:grpSpPr>
          <p:sp>
            <p:nvSpPr>
              <p:cNvPr id="115853"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54"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55"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56"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57"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58"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59"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0"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1"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862" name="Group 150"/>
          <p:cNvGrpSpPr>
            <a:grpSpLocks/>
          </p:cNvGrpSpPr>
          <p:nvPr/>
        </p:nvGrpSpPr>
        <p:grpSpPr bwMode="auto">
          <a:xfrm>
            <a:off x="4319588" y="2247900"/>
            <a:ext cx="142875" cy="349250"/>
            <a:chOff x="2036" y="2057"/>
            <a:chExt cx="90" cy="220"/>
          </a:xfrm>
        </p:grpSpPr>
        <p:grpSp>
          <p:nvGrpSpPr>
            <p:cNvPr id="115863" name="Group 151"/>
            <p:cNvGrpSpPr>
              <a:grpSpLocks/>
            </p:cNvGrpSpPr>
            <p:nvPr/>
          </p:nvGrpSpPr>
          <p:grpSpPr bwMode="auto">
            <a:xfrm>
              <a:off x="2062" y="2252"/>
              <a:ext cx="35" cy="25"/>
              <a:chOff x="0" y="0"/>
              <a:chExt cx="20000" cy="20208"/>
            </a:xfrm>
          </p:grpSpPr>
          <p:sp>
            <p:nvSpPr>
              <p:cNvPr id="115864"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5"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6"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67"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8"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69"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0"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1"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2"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73"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4"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75" name="Group 163"/>
          <p:cNvGrpSpPr>
            <a:grpSpLocks/>
          </p:cNvGrpSpPr>
          <p:nvPr/>
        </p:nvGrpSpPr>
        <p:grpSpPr bwMode="auto">
          <a:xfrm flipV="1">
            <a:off x="5119688" y="1120775"/>
            <a:ext cx="415925" cy="936625"/>
            <a:chOff x="2440" y="1064"/>
            <a:chExt cx="262" cy="590"/>
          </a:xfrm>
        </p:grpSpPr>
        <p:sp>
          <p:nvSpPr>
            <p:cNvPr id="115876"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7"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8"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79"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0"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1"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882"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83"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4"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885"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6"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87" name="Group 175"/>
          <p:cNvGrpSpPr>
            <a:grpSpLocks/>
          </p:cNvGrpSpPr>
          <p:nvPr/>
        </p:nvGrpSpPr>
        <p:grpSpPr bwMode="auto">
          <a:xfrm>
            <a:off x="5729288" y="2127250"/>
            <a:ext cx="77787" cy="57150"/>
            <a:chOff x="2834" y="1154"/>
            <a:chExt cx="49" cy="36"/>
          </a:xfrm>
        </p:grpSpPr>
        <p:sp>
          <p:nvSpPr>
            <p:cNvPr id="115888"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89"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890"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1"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2"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3"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4"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895" name="Group 183"/>
          <p:cNvGrpSpPr>
            <a:grpSpLocks/>
          </p:cNvGrpSpPr>
          <p:nvPr/>
        </p:nvGrpSpPr>
        <p:grpSpPr bwMode="auto">
          <a:xfrm>
            <a:off x="5464175" y="2036763"/>
            <a:ext cx="158750" cy="111125"/>
            <a:chOff x="2619" y="1091"/>
            <a:chExt cx="100" cy="70"/>
          </a:xfrm>
        </p:grpSpPr>
        <p:sp>
          <p:nvSpPr>
            <p:cNvPr id="115896"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7"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898"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899" name="Group 187"/>
          <p:cNvGrpSpPr>
            <a:grpSpLocks/>
          </p:cNvGrpSpPr>
          <p:nvPr/>
        </p:nvGrpSpPr>
        <p:grpSpPr bwMode="auto">
          <a:xfrm>
            <a:off x="5842000" y="2127250"/>
            <a:ext cx="77788" cy="57150"/>
            <a:chOff x="2834" y="1154"/>
            <a:chExt cx="49" cy="36"/>
          </a:xfrm>
        </p:grpSpPr>
        <p:sp>
          <p:nvSpPr>
            <p:cNvPr id="115900"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1"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902"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03" name="Group 191"/>
          <p:cNvGrpSpPr>
            <a:grpSpLocks/>
          </p:cNvGrpSpPr>
          <p:nvPr/>
        </p:nvGrpSpPr>
        <p:grpSpPr bwMode="auto">
          <a:xfrm rot="5400000" flipH="1">
            <a:off x="3304382" y="5666581"/>
            <a:ext cx="65088" cy="85725"/>
            <a:chOff x="419" y="3223"/>
            <a:chExt cx="41" cy="54"/>
          </a:xfrm>
        </p:grpSpPr>
        <p:sp>
          <p:nvSpPr>
            <p:cNvPr id="115904"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5"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906"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7"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8"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09"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0"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1"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2"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3"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4"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5"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6"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17"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18" name="Group 206"/>
          <p:cNvGrpSpPr>
            <a:grpSpLocks/>
          </p:cNvGrpSpPr>
          <p:nvPr/>
        </p:nvGrpSpPr>
        <p:grpSpPr bwMode="auto">
          <a:xfrm rot="5400000" flipH="1">
            <a:off x="3442494" y="5668169"/>
            <a:ext cx="65087" cy="85725"/>
            <a:chOff x="419" y="3223"/>
            <a:chExt cx="41" cy="54"/>
          </a:xfrm>
        </p:grpSpPr>
        <p:sp>
          <p:nvSpPr>
            <p:cNvPr id="115919"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0"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5921" name="Group 209"/>
          <p:cNvGrpSpPr>
            <a:grpSpLocks/>
          </p:cNvGrpSpPr>
          <p:nvPr/>
        </p:nvGrpSpPr>
        <p:grpSpPr bwMode="auto">
          <a:xfrm rot="-5400000">
            <a:off x="1634332" y="5653881"/>
            <a:ext cx="65088" cy="85725"/>
            <a:chOff x="419" y="3223"/>
            <a:chExt cx="41" cy="54"/>
          </a:xfrm>
        </p:grpSpPr>
        <p:sp>
          <p:nvSpPr>
            <p:cNvPr id="115922"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3"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924"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5"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6"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7"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8"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29"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0"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1"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2"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3"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4"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5"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36" name="Group 224"/>
          <p:cNvGrpSpPr>
            <a:grpSpLocks/>
          </p:cNvGrpSpPr>
          <p:nvPr/>
        </p:nvGrpSpPr>
        <p:grpSpPr bwMode="auto">
          <a:xfrm rot="-5400000">
            <a:off x="1496219" y="5655469"/>
            <a:ext cx="65087" cy="85725"/>
            <a:chOff x="419" y="3223"/>
            <a:chExt cx="41" cy="54"/>
          </a:xfrm>
        </p:grpSpPr>
        <p:sp>
          <p:nvSpPr>
            <p:cNvPr id="115937"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38"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5939"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0"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1"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2"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3"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4"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5"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6"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47"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5948" name="Group 236"/>
          <p:cNvGrpSpPr>
            <a:grpSpLocks/>
          </p:cNvGrpSpPr>
          <p:nvPr/>
        </p:nvGrpSpPr>
        <p:grpSpPr bwMode="auto">
          <a:xfrm>
            <a:off x="1281113" y="3984625"/>
            <a:ext cx="358775" cy="228600"/>
            <a:chOff x="4752" y="816"/>
            <a:chExt cx="226" cy="144"/>
          </a:xfrm>
        </p:grpSpPr>
        <p:grpSp>
          <p:nvGrpSpPr>
            <p:cNvPr id="115949" name="Group 237"/>
            <p:cNvGrpSpPr>
              <a:grpSpLocks/>
            </p:cNvGrpSpPr>
            <p:nvPr/>
          </p:nvGrpSpPr>
          <p:grpSpPr bwMode="auto">
            <a:xfrm>
              <a:off x="4752" y="816"/>
              <a:ext cx="68" cy="144"/>
              <a:chOff x="4752" y="816"/>
              <a:chExt cx="68" cy="144"/>
            </a:xfrm>
          </p:grpSpPr>
          <p:sp>
            <p:nvSpPr>
              <p:cNvPr id="115950"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51"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52"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5953"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5954" name="Group 242"/>
            <p:cNvGrpSpPr>
              <a:grpSpLocks/>
            </p:cNvGrpSpPr>
            <p:nvPr/>
          </p:nvGrpSpPr>
          <p:grpSpPr bwMode="auto">
            <a:xfrm>
              <a:off x="4910" y="816"/>
              <a:ext cx="68" cy="144"/>
              <a:chOff x="4752" y="816"/>
              <a:chExt cx="68" cy="144"/>
            </a:xfrm>
          </p:grpSpPr>
          <p:sp>
            <p:nvSpPr>
              <p:cNvPr id="115955"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56"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5957"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5958"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59"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0"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1"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2"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3"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64"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65"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6"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7"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8"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69"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70"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71"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5972"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73"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974" name="Group 262"/>
          <p:cNvGrpSpPr>
            <a:grpSpLocks/>
          </p:cNvGrpSpPr>
          <p:nvPr/>
        </p:nvGrpSpPr>
        <p:grpSpPr bwMode="auto">
          <a:xfrm>
            <a:off x="5265738" y="3605213"/>
            <a:ext cx="53975" cy="412750"/>
            <a:chOff x="2822" y="1088"/>
            <a:chExt cx="48" cy="368"/>
          </a:xfrm>
        </p:grpSpPr>
        <p:sp>
          <p:nvSpPr>
            <p:cNvPr id="115975"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76"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77"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978"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979" name="Group 267"/>
          <p:cNvGrpSpPr>
            <a:grpSpLocks/>
          </p:cNvGrpSpPr>
          <p:nvPr/>
        </p:nvGrpSpPr>
        <p:grpSpPr bwMode="auto">
          <a:xfrm>
            <a:off x="4694238" y="3608388"/>
            <a:ext cx="53975" cy="411162"/>
            <a:chOff x="2822" y="1088"/>
            <a:chExt cx="48" cy="368"/>
          </a:xfrm>
        </p:grpSpPr>
        <p:sp>
          <p:nvSpPr>
            <p:cNvPr id="115980"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81"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82"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983"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84"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985" name="Group 273"/>
          <p:cNvGrpSpPr>
            <a:grpSpLocks/>
          </p:cNvGrpSpPr>
          <p:nvPr/>
        </p:nvGrpSpPr>
        <p:grpSpPr bwMode="auto">
          <a:xfrm>
            <a:off x="5364163" y="3729038"/>
            <a:ext cx="309562" cy="165100"/>
            <a:chOff x="3372" y="1196"/>
            <a:chExt cx="276" cy="148"/>
          </a:xfrm>
        </p:grpSpPr>
        <p:sp>
          <p:nvSpPr>
            <p:cNvPr id="115986"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87"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5988"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5989" name="Group 277"/>
          <p:cNvGrpSpPr>
            <a:grpSpLocks/>
          </p:cNvGrpSpPr>
          <p:nvPr/>
        </p:nvGrpSpPr>
        <p:grpSpPr bwMode="auto">
          <a:xfrm>
            <a:off x="4230688" y="3729038"/>
            <a:ext cx="311150" cy="165100"/>
            <a:chOff x="2496" y="1196"/>
            <a:chExt cx="230" cy="148"/>
          </a:xfrm>
        </p:grpSpPr>
        <p:sp>
          <p:nvSpPr>
            <p:cNvPr id="115990"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5991"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017"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18"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19"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0"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6021"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6022"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3"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4"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5"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6"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7"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8"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29"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0"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1"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2"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3"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4"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5"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6"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7"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8"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39"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0"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1"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2"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3"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4"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5"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6"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7"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48"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049" name="Group 337"/>
          <p:cNvGrpSpPr>
            <a:grpSpLocks/>
          </p:cNvGrpSpPr>
          <p:nvPr/>
        </p:nvGrpSpPr>
        <p:grpSpPr bwMode="auto">
          <a:xfrm>
            <a:off x="2530475" y="3371850"/>
            <a:ext cx="147638" cy="315913"/>
            <a:chOff x="0" y="0"/>
            <a:chExt cx="20000" cy="20000"/>
          </a:xfrm>
        </p:grpSpPr>
        <p:sp>
          <p:nvSpPr>
            <p:cNvPr id="116050"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51"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52"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53"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54"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55"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056" name="Group 344"/>
          <p:cNvGrpSpPr>
            <a:grpSpLocks/>
          </p:cNvGrpSpPr>
          <p:nvPr/>
        </p:nvGrpSpPr>
        <p:grpSpPr bwMode="auto">
          <a:xfrm rot="5400000">
            <a:off x="4201319" y="2599532"/>
            <a:ext cx="84137" cy="177800"/>
            <a:chOff x="0" y="0"/>
            <a:chExt cx="20000" cy="20000"/>
          </a:xfrm>
        </p:grpSpPr>
        <p:sp>
          <p:nvSpPr>
            <p:cNvPr id="116057"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58"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59"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60"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16061"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062" name="Group 350"/>
          <p:cNvGrpSpPr>
            <a:grpSpLocks/>
          </p:cNvGrpSpPr>
          <p:nvPr/>
        </p:nvGrpSpPr>
        <p:grpSpPr bwMode="auto">
          <a:xfrm rot="5400000">
            <a:off x="4201319" y="2599532"/>
            <a:ext cx="84137" cy="177800"/>
            <a:chOff x="0" y="0"/>
            <a:chExt cx="20000" cy="20000"/>
          </a:xfrm>
        </p:grpSpPr>
        <p:sp>
          <p:nvSpPr>
            <p:cNvPr id="116063"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64"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65"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6066"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67"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68"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069" name="Group 357"/>
          <p:cNvGrpSpPr>
            <a:grpSpLocks/>
          </p:cNvGrpSpPr>
          <p:nvPr/>
        </p:nvGrpSpPr>
        <p:grpSpPr bwMode="auto">
          <a:xfrm rot="5400000">
            <a:off x="726281" y="4101307"/>
            <a:ext cx="84137" cy="177800"/>
            <a:chOff x="0" y="0"/>
            <a:chExt cx="20000" cy="20000"/>
          </a:xfrm>
        </p:grpSpPr>
        <p:sp>
          <p:nvSpPr>
            <p:cNvPr id="116070"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1"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72"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3"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4"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5"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6"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7"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8"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79"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0"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1"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2"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3"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4"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5"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086" name="Group 374"/>
          <p:cNvGrpSpPr>
            <a:grpSpLocks/>
          </p:cNvGrpSpPr>
          <p:nvPr/>
        </p:nvGrpSpPr>
        <p:grpSpPr bwMode="auto">
          <a:xfrm>
            <a:off x="2220913" y="2949575"/>
            <a:ext cx="74612" cy="69850"/>
            <a:chOff x="1781" y="2013"/>
            <a:chExt cx="47" cy="44"/>
          </a:xfrm>
        </p:grpSpPr>
        <p:sp>
          <p:nvSpPr>
            <p:cNvPr id="116087"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88"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89"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090" name="Group 378"/>
          <p:cNvGrpSpPr>
            <a:grpSpLocks/>
          </p:cNvGrpSpPr>
          <p:nvPr/>
        </p:nvGrpSpPr>
        <p:grpSpPr bwMode="auto">
          <a:xfrm>
            <a:off x="2039938" y="3371850"/>
            <a:ext cx="130175" cy="309563"/>
            <a:chOff x="0" y="0"/>
            <a:chExt cx="20000" cy="20000"/>
          </a:xfrm>
        </p:grpSpPr>
        <p:sp>
          <p:nvSpPr>
            <p:cNvPr id="116091"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92"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093" name="Group 381"/>
          <p:cNvGrpSpPr>
            <a:grpSpLocks/>
          </p:cNvGrpSpPr>
          <p:nvPr/>
        </p:nvGrpSpPr>
        <p:grpSpPr bwMode="auto">
          <a:xfrm>
            <a:off x="2049463" y="3832225"/>
            <a:ext cx="84137" cy="177800"/>
            <a:chOff x="0" y="0"/>
            <a:chExt cx="20000" cy="20000"/>
          </a:xfrm>
        </p:grpSpPr>
        <p:sp>
          <p:nvSpPr>
            <p:cNvPr id="116094"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95"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096"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97"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98"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099"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00" name="Group 388"/>
          <p:cNvGrpSpPr>
            <a:grpSpLocks/>
          </p:cNvGrpSpPr>
          <p:nvPr/>
        </p:nvGrpSpPr>
        <p:grpSpPr bwMode="auto">
          <a:xfrm rot="5400000">
            <a:off x="1904206" y="2351882"/>
            <a:ext cx="84137" cy="177800"/>
            <a:chOff x="0" y="0"/>
            <a:chExt cx="20000" cy="20000"/>
          </a:xfrm>
        </p:grpSpPr>
        <p:sp>
          <p:nvSpPr>
            <p:cNvPr id="116101"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02"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03"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04" name="Group 392"/>
          <p:cNvGrpSpPr>
            <a:grpSpLocks/>
          </p:cNvGrpSpPr>
          <p:nvPr/>
        </p:nvGrpSpPr>
        <p:grpSpPr bwMode="auto">
          <a:xfrm rot="5400000">
            <a:off x="846931" y="2312194"/>
            <a:ext cx="84138" cy="177800"/>
            <a:chOff x="0" y="0"/>
            <a:chExt cx="20000" cy="20000"/>
          </a:xfrm>
        </p:grpSpPr>
        <p:sp>
          <p:nvSpPr>
            <p:cNvPr id="116105"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06"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07"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08"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09"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10"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11"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12"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13" name="Group 401"/>
          <p:cNvGrpSpPr>
            <a:grpSpLocks/>
          </p:cNvGrpSpPr>
          <p:nvPr/>
        </p:nvGrpSpPr>
        <p:grpSpPr bwMode="auto">
          <a:xfrm rot="5400000">
            <a:off x="2829719" y="891382"/>
            <a:ext cx="84137" cy="177800"/>
            <a:chOff x="0" y="0"/>
            <a:chExt cx="20000" cy="20000"/>
          </a:xfrm>
        </p:grpSpPr>
        <p:sp>
          <p:nvSpPr>
            <p:cNvPr id="116114"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15"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16"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17" name="Group 405"/>
          <p:cNvGrpSpPr>
            <a:grpSpLocks/>
          </p:cNvGrpSpPr>
          <p:nvPr/>
        </p:nvGrpSpPr>
        <p:grpSpPr bwMode="auto">
          <a:xfrm rot="5400000">
            <a:off x="3374231" y="891382"/>
            <a:ext cx="84137" cy="177800"/>
            <a:chOff x="0" y="0"/>
            <a:chExt cx="20000" cy="20000"/>
          </a:xfrm>
        </p:grpSpPr>
        <p:sp>
          <p:nvSpPr>
            <p:cNvPr id="116118"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19"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20"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1"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2"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3"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24" name="Group 412"/>
          <p:cNvGrpSpPr>
            <a:grpSpLocks/>
          </p:cNvGrpSpPr>
          <p:nvPr/>
        </p:nvGrpSpPr>
        <p:grpSpPr bwMode="auto">
          <a:xfrm rot="5400000">
            <a:off x="4192588" y="1431925"/>
            <a:ext cx="133350" cy="406400"/>
            <a:chOff x="0" y="0"/>
            <a:chExt cx="20000" cy="20000"/>
          </a:xfrm>
        </p:grpSpPr>
        <p:sp>
          <p:nvSpPr>
            <p:cNvPr id="116125"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6"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27"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8"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29"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0"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1"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32" name="Group 420"/>
          <p:cNvGrpSpPr>
            <a:grpSpLocks/>
          </p:cNvGrpSpPr>
          <p:nvPr/>
        </p:nvGrpSpPr>
        <p:grpSpPr bwMode="auto">
          <a:xfrm rot="5400000">
            <a:off x="1626394" y="3356769"/>
            <a:ext cx="84138" cy="177800"/>
            <a:chOff x="0" y="0"/>
            <a:chExt cx="20000" cy="20000"/>
          </a:xfrm>
        </p:grpSpPr>
        <p:sp>
          <p:nvSpPr>
            <p:cNvPr id="116133"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4"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35"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6"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7"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8"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39"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140" name="Group 428"/>
          <p:cNvGrpSpPr>
            <a:grpSpLocks/>
          </p:cNvGrpSpPr>
          <p:nvPr/>
        </p:nvGrpSpPr>
        <p:grpSpPr bwMode="auto">
          <a:xfrm rot="5400000">
            <a:off x="4214019" y="2756694"/>
            <a:ext cx="84138" cy="177800"/>
            <a:chOff x="0" y="0"/>
            <a:chExt cx="20000" cy="20000"/>
          </a:xfrm>
        </p:grpSpPr>
        <p:sp>
          <p:nvSpPr>
            <p:cNvPr id="116141"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42"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143"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44"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45"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146"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147"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48"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49"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50"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151"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182" name="Group 470"/>
          <p:cNvGrpSpPr>
            <a:grpSpLocks/>
          </p:cNvGrpSpPr>
          <p:nvPr/>
        </p:nvGrpSpPr>
        <p:grpSpPr bwMode="auto">
          <a:xfrm>
            <a:off x="4841875" y="4105275"/>
            <a:ext cx="79375" cy="152400"/>
            <a:chOff x="2904" y="1200"/>
            <a:chExt cx="50" cy="96"/>
          </a:xfrm>
        </p:grpSpPr>
        <p:sp>
          <p:nvSpPr>
            <p:cNvPr id="116183"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184"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185"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201"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6202"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6203"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6204"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2"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3"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4"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5"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6"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7"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8"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19"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0"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1"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2"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3"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4"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25"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26"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36"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37"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238"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239" name="Group 527"/>
          <p:cNvGrpSpPr>
            <a:grpSpLocks/>
          </p:cNvGrpSpPr>
          <p:nvPr/>
        </p:nvGrpSpPr>
        <p:grpSpPr bwMode="auto">
          <a:xfrm>
            <a:off x="5083175" y="4754563"/>
            <a:ext cx="327025" cy="274637"/>
            <a:chOff x="3185" y="2963"/>
            <a:chExt cx="206" cy="173"/>
          </a:xfrm>
        </p:grpSpPr>
        <p:sp>
          <p:nvSpPr>
            <p:cNvPr id="116240"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41"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6242" name="Group 530"/>
          <p:cNvGrpSpPr>
            <a:grpSpLocks/>
          </p:cNvGrpSpPr>
          <p:nvPr/>
        </p:nvGrpSpPr>
        <p:grpSpPr bwMode="auto">
          <a:xfrm>
            <a:off x="5348288" y="4535488"/>
            <a:ext cx="303212" cy="274637"/>
            <a:chOff x="3015" y="1951"/>
            <a:chExt cx="191" cy="173"/>
          </a:xfrm>
        </p:grpSpPr>
        <p:sp>
          <p:nvSpPr>
            <p:cNvPr id="116243"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44"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6245" name="Group 533"/>
          <p:cNvGrpSpPr>
            <a:grpSpLocks/>
          </p:cNvGrpSpPr>
          <p:nvPr/>
        </p:nvGrpSpPr>
        <p:grpSpPr bwMode="auto">
          <a:xfrm>
            <a:off x="4654550" y="4741863"/>
            <a:ext cx="303213" cy="274637"/>
            <a:chOff x="3015" y="1951"/>
            <a:chExt cx="191" cy="173"/>
          </a:xfrm>
        </p:grpSpPr>
        <p:sp>
          <p:nvSpPr>
            <p:cNvPr id="116246"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47"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6248" name="Group 536"/>
          <p:cNvGrpSpPr>
            <a:grpSpLocks/>
          </p:cNvGrpSpPr>
          <p:nvPr/>
        </p:nvGrpSpPr>
        <p:grpSpPr bwMode="auto">
          <a:xfrm>
            <a:off x="4886325" y="5251450"/>
            <a:ext cx="303213" cy="274638"/>
            <a:chOff x="3015" y="1951"/>
            <a:chExt cx="191" cy="173"/>
          </a:xfrm>
        </p:grpSpPr>
        <p:sp>
          <p:nvSpPr>
            <p:cNvPr id="116249"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50"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6251" name="Group 539"/>
          <p:cNvGrpSpPr>
            <a:grpSpLocks/>
          </p:cNvGrpSpPr>
          <p:nvPr/>
        </p:nvGrpSpPr>
        <p:grpSpPr bwMode="auto">
          <a:xfrm>
            <a:off x="4286250" y="4467225"/>
            <a:ext cx="303213" cy="274638"/>
            <a:chOff x="3015" y="1951"/>
            <a:chExt cx="191" cy="173"/>
          </a:xfrm>
        </p:grpSpPr>
        <p:sp>
          <p:nvSpPr>
            <p:cNvPr id="116252"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53"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6254" name="Group 542"/>
          <p:cNvGrpSpPr>
            <a:grpSpLocks/>
          </p:cNvGrpSpPr>
          <p:nvPr/>
        </p:nvGrpSpPr>
        <p:grpSpPr bwMode="auto">
          <a:xfrm>
            <a:off x="2705100" y="3840163"/>
            <a:ext cx="303213" cy="274637"/>
            <a:chOff x="3015" y="1951"/>
            <a:chExt cx="191" cy="173"/>
          </a:xfrm>
        </p:grpSpPr>
        <p:sp>
          <p:nvSpPr>
            <p:cNvPr id="116255"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56"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6257" name="Group 545"/>
          <p:cNvGrpSpPr>
            <a:grpSpLocks/>
          </p:cNvGrpSpPr>
          <p:nvPr/>
        </p:nvGrpSpPr>
        <p:grpSpPr bwMode="auto">
          <a:xfrm>
            <a:off x="3141663" y="3851275"/>
            <a:ext cx="303212" cy="274638"/>
            <a:chOff x="3015" y="1951"/>
            <a:chExt cx="191" cy="173"/>
          </a:xfrm>
        </p:grpSpPr>
        <p:sp>
          <p:nvSpPr>
            <p:cNvPr id="116258"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59"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6260" name="Group 548"/>
          <p:cNvGrpSpPr>
            <a:grpSpLocks/>
          </p:cNvGrpSpPr>
          <p:nvPr/>
        </p:nvGrpSpPr>
        <p:grpSpPr bwMode="auto">
          <a:xfrm>
            <a:off x="3714750" y="4678363"/>
            <a:ext cx="303213" cy="274637"/>
            <a:chOff x="3015" y="1951"/>
            <a:chExt cx="191" cy="173"/>
          </a:xfrm>
        </p:grpSpPr>
        <p:sp>
          <p:nvSpPr>
            <p:cNvPr id="116261"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62"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6263" name="Group 551"/>
          <p:cNvGrpSpPr>
            <a:grpSpLocks/>
          </p:cNvGrpSpPr>
          <p:nvPr/>
        </p:nvGrpSpPr>
        <p:grpSpPr bwMode="auto">
          <a:xfrm>
            <a:off x="2536825" y="4654550"/>
            <a:ext cx="303213" cy="274638"/>
            <a:chOff x="3015" y="1951"/>
            <a:chExt cx="191" cy="173"/>
          </a:xfrm>
        </p:grpSpPr>
        <p:sp>
          <p:nvSpPr>
            <p:cNvPr id="116264"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65"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6266" name="Group 554"/>
          <p:cNvGrpSpPr>
            <a:grpSpLocks/>
          </p:cNvGrpSpPr>
          <p:nvPr/>
        </p:nvGrpSpPr>
        <p:grpSpPr bwMode="auto">
          <a:xfrm>
            <a:off x="2865438" y="4741863"/>
            <a:ext cx="327025" cy="274637"/>
            <a:chOff x="3185" y="2963"/>
            <a:chExt cx="206" cy="173"/>
          </a:xfrm>
        </p:grpSpPr>
        <p:sp>
          <p:nvSpPr>
            <p:cNvPr id="116267"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68"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6269" name="Group 557"/>
          <p:cNvGrpSpPr>
            <a:grpSpLocks/>
          </p:cNvGrpSpPr>
          <p:nvPr/>
        </p:nvGrpSpPr>
        <p:grpSpPr bwMode="auto">
          <a:xfrm>
            <a:off x="1450975" y="4402138"/>
            <a:ext cx="327025" cy="274637"/>
            <a:chOff x="3185" y="2963"/>
            <a:chExt cx="206" cy="173"/>
          </a:xfrm>
        </p:grpSpPr>
        <p:sp>
          <p:nvSpPr>
            <p:cNvPr id="116270"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71"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6272" name="Group 560"/>
          <p:cNvGrpSpPr>
            <a:grpSpLocks/>
          </p:cNvGrpSpPr>
          <p:nvPr/>
        </p:nvGrpSpPr>
        <p:grpSpPr bwMode="auto">
          <a:xfrm>
            <a:off x="823913" y="4273550"/>
            <a:ext cx="303212" cy="274638"/>
            <a:chOff x="3015" y="1951"/>
            <a:chExt cx="191" cy="173"/>
          </a:xfrm>
        </p:grpSpPr>
        <p:sp>
          <p:nvSpPr>
            <p:cNvPr id="116273"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74"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6275" name="Group 563"/>
          <p:cNvGrpSpPr>
            <a:grpSpLocks/>
          </p:cNvGrpSpPr>
          <p:nvPr/>
        </p:nvGrpSpPr>
        <p:grpSpPr bwMode="auto">
          <a:xfrm>
            <a:off x="1782763" y="4281488"/>
            <a:ext cx="303212" cy="274637"/>
            <a:chOff x="3015" y="1951"/>
            <a:chExt cx="191" cy="173"/>
          </a:xfrm>
        </p:grpSpPr>
        <p:sp>
          <p:nvSpPr>
            <p:cNvPr id="116276"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77"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6278" name="Group 566"/>
          <p:cNvGrpSpPr>
            <a:grpSpLocks/>
          </p:cNvGrpSpPr>
          <p:nvPr/>
        </p:nvGrpSpPr>
        <p:grpSpPr bwMode="auto">
          <a:xfrm>
            <a:off x="825500" y="3635375"/>
            <a:ext cx="303213" cy="274638"/>
            <a:chOff x="3015" y="1951"/>
            <a:chExt cx="191" cy="173"/>
          </a:xfrm>
        </p:grpSpPr>
        <p:sp>
          <p:nvSpPr>
            <p:cNvPr id="116279"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80"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6281" name="Group 569"/>
          <p:cNvGrpSpPr>
            <a:grpSpLocks/>
          </p:cNvGrpSpPr>
          <p:nvPr/>
        </p:nvGrpSpPr>
        <p:grpSpPr bwMode="auto">
          <a:xfrm>
            <a:off x="1762125" y="3635375"/>
            <a:ext cx="303213" cy="274638"/>
            <a:chOff x="3015" y="1951"/>
            <a:chExt cx="191" cy="173"/>
          </a:xfrm>
        </p:grpSpPr>
        <p:sp>
          <p:nvSpPr>
            <p:cNvPr id="116282"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283"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C6BCB382-C5E3-4947-83EB-6345AE40A0BF}" type="slidenum">
              <a:rPr lang="en-US"/>
              <a:pPr/>
              <a:t>52</a:t>
            </a:fld>
            <a:endParaRPr lang="en-US"/>
          </a:p>
        </p:txBody>
      </p:sp>
      <p:sp>
        <p:nvSpPr>
          <p:cNvPr id="11673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3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4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674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6742"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16743" name="Group 7"/>
          <p:cNvGrpSpPr>
            <a:grpSpLocks/>
          </p:cNvGrpSpPr>
          <p:nvPr/>
        </p:nvGrpSpPr>
        <p:grpSpPr bwMode="auto">
          <a:xfrm>
            <a:off x="685800" y="4500563"/>
            <a:ext cx="84138" cy="177800"/>
            <a:chOff x="0" y="0"/>
            <a:chExt cx="20000" cy="20000"/>
          </a:xfrm>
        </p:grpSpPr>
        <p:sp>
          <p:nvSpPr>
            <p:cNvPr id="116744"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45"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747"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48"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49"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0"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1" name="Rectangle 15"/>
          <p:cNvSpPr>
            <a:spLocks noChangeArrowheads="1"/>
          </p:cNvSpPr>
          <p:nvPr/>
        </p:nvSpPr>
        <p:spPr bwMode="auto">
          <a:xfrm rot="5400000">
            <a:off x="1349376" y="1493837"/>
            <a:ext cx="455612" cy="862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752" name="Group 16"/>
          <p:cNvGrpSpPr>
            <a:grpSpLocks/>
          </p:cNvGrpSpPr>
          <p:nvPr/>
        </p:nvGrpSpPr>
        <p:grpSpPr bwMode="auto">
          <a:xfrm>
            <a:off x="998538" y="1709738"/>
            <a:ext cx="1363662" cy="415925"/>
            <a:chOff x="437" y="1012"/>
            <a:chExt cx="859" cy="262"/>
          </a:xfrm>
        </p:grpSpPr>
        <p:sp>
          <p:nvSpPr>
            <p:cNvPr id="116753"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4"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5"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6"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7"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58"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759"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0"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761" name="Group 25"/>
          <p:cNvGrpSpPr>
            <a:grpSpLocks/>
          </p:cNvGrpSpPr>
          <p:nvPr/>
        </p:nvGrpSpPr>
        <p:grpSpPr bwMode="auto">
          <a:xfrm rot="5400000" flipH="1">
            <a:off x="1997869" y="1502569"/>
            <a:ext cx="77788" cy="57150"/>
            <a:chOff x="2834" y="1154"/>
            <a:chExt cx="49" cy="36"/>
          </a:xfrm>
        </p:grpSpPr>
        <p:sp>
          <p:nvSpPr>
            <p:cNvPr id="116762"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3"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764"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5"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6"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7"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68"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769" name="Group 33"/>
          <p:cNvGrpSpPr>
            <a:grpSpLocks/>
          </p:cNvGrpSpPr>
          <p:nvPr/>
        </p:nvGrpSpPr>
        <p:grpSpPr bwMode="auto">
          <a:xfrm rot="5400000" flipH="1">
            <a:off x="2020888" y="1700212"/>
            <a:ext cx="158750" cy="111125"/>
            <a:chOff x="2619" y="1091"/>
            <a:chExt cx="100" cy="70"/>
          </a:xfrm>
        </p:grpSpPr>
        <p:sp>
          <p:nvSpPr>
            <p:cNvPr id="116770"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71"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72"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773" name="Group 37"/>
          <p:cNvGrpSpPr>
            <a:grpSpLocks/>
          </p:cNvGrpSpPr>
          <p:nvPr/>
        </p:nvGrpSpPr>
        <p:grpSpPr bwMode="auto">
          <a:xfrm rot="5400000" flipH="1">
            <a:off x="1997869" y="1389857"/>
            <a:ext cx="77787" cy="57150"/>
            <a:chOff x="2834" y="1154"/>
            <a:chExt cx="49" cy="36"/>
          </a:xfrm>
        </p:grpSpPr>
        <p:sp>
          <p:nvSpPr>
            <p:cNvPr id="11677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7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776" name="Group 40"/>
          <p:cNvGrpSpPr>
            <a:grpSpLocks/>
          </p:cNvGrpSpPr>
          <p:nvPr/>
        </p:nvGrpSpPr>
        <p:grpSpPr bwMode="auto">
          <a:xfrm rot="-5400000">
            <a:off x="2771775" y="1393826"/>
            <a:ext cx="681037" cy="188912"/>
            <a:chOff x="2621" y="712"/>
            <a:chExt cx="429" cy="119"/>
          </a:xfrm>
        </p:grpSpPr>
        <p:sp>
          <p:nvSpPr>
            <p:cNvPr id="116777"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78"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779" name="Group 43"/>
            <p:cNvGrpSpPr>
              <a:grpSpLocks/>
            </p:cNvGrpSpPr>
            <p:nvPr/>
          </p:nvGrpSpPr>
          <p:grpSpPr bwMode="auto">
            <a:xfrm>
              <a:off x="2788" y="795"/>
              <a:ext cx="49" cy="36"/>
              <a:chOff x="2834" y="1154"/>
              <a:chExt cx="49" cy="36"/>
            </a:xfrm>
          </p:grpSpPr>
          <p:sp>
            <p:nvSpPr>
              <p:cNvPr id="116780"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1"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782"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3"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4"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5"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6"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787" name="Group 51"/>
            <p:cNvGrpSpPr>
              <a:grpSpLocks/>
            </p:cNvGrpSpPr>
            <p:nvPr/>
          </p:nvGrpSpPr>
          <p:grpSpPr bwMode="auto">
            <a:xfrm>
              <a:off x="2621" y="738"/>
              <a:ext cx="100" cy="70"/>
              <a:chOff x="2619" y="1091"/>
              <a:chExt cx="100" cy="70"/>
            </a:xfrm>
          </p:grpSpPr>
          <p:sp>
            <p:nvSpPr>
              <p:cNvPr id="116788"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89"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0"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791" name="Group 55"/>
            <p:cNvGrpSpPr>
              <a:grpSpLocks/>
            </p:cNvGrpSpPr>
            <p:nvPr/>
          </p:nvGrpSpPr>
          <p:grpSpPr bwMode="auto">
            <a:xfrm>
              <a:off x="2859" y="795"/>
              <a:ext cx="49" cy="36"/>
              <a:chOff x="2834" y="1154"/>
              <a:chExt cx="49" cy="36"/>
            </a:xfrm>
          </p:grpSpPr>
          <p:sp>
            <p:nvSpPr>
              <p:cNvPr id="116792"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3"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6794"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5"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6"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7"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8"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799"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00"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01" name="Group 65"/>
          <p:cNvGrpSpPr>
            <a:grpSpLocks/>
          </p:cNvGrpSpPr>
          <p:nvPr/>
        </p:nvGrpSpPr>
        <p:grpSpPr bwMode="auto">
          <a:xfrm>
            <a:off x="1468438" y="2952750"/>
            <a:ext cx="74612" cy="69850"/>
            <a:chOff x="1875" y="2013"/>
            <a:chExt cx="47" cy="44"/>
          </a:xfrm>
        </p:grpSpPr>
        <p:sp>
          <p:nvSpPr>
            <p:cNvPr id="116802"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03"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04"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05" name="Group 69"/>
          <p:cNvGrpSpPr>
            <a:grpSpLocks/>
          </p:cNvGrpSpPr>
          <p:nvPr/>
        </p:nvGrpSpPr>
        <p:grpSpPr bwMode="auto">
          <a:xfrm>
            <a:off x="1441450" y="3022600"/>
            <a:ext cx="141288" cy="360363"/>
            <a:chOff x="1852" y="2057"/>
            <a:chExt cx="89" cy="227"/>
          </a:xfrm>
        </p:grpSpPr>
        <p:grpSp>
          <p:nvGrpSpPr>
            <p:cNvPr id="116806" name="Group 70"/>
            <p:cNvGrpSpPr>
              <a:grpSpLocks/>
            </p:cNvGrpSpPr>
            <p:nvPr/>
          </p:nvGrpSpPr>
          <p:grpSpPr bwMode="auto">
            <a:xfrm>
              <a:off x="1878" y="2259"/>
              <a:ext cx="35" cy="25"/>
              <a:chOff x="0" y="0"/>
              <a:chExt cx="20000" cy="19734"/>
            </a:xfrm>
          </p:grpSpPr>
          <p:sp>
            <p:nvSpPr>
              <p:cNvPr id="116807"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08"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09"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10"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1"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2"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3"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4"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5"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816" name="Group 80"/>
          <p:cNvGrpSpPr>
            <a:grpSpLocks/>
          </p:cNvGrpSpPr>
          <p:nvPr/>
        </p:nvGrpSpPr>
        <p:grpSpPr bwMode="auto">
          <a:xfrm>
            <a:off x="1733550" y="3022600"/>
            <a:ext cx="142875" cy="349250"/>
            <a:chOff x="2036" y="2057"/>
            <a:chExt cx="90" cy="220"/>
          </a:xfrm>
        </p:grpSpPr>
        <p:grpSp>
          <p:nvGrpSpPr>
            <p:cNvPr id="116817" name="Group 81"/>
            <p:cNvGrpSpPr>
              <a:grpSpLocks/>
            </p:cNvGrpSpPr>
            <p:nvPr/>
          </p:nvGrpSpPr>
          <p:grpSpPr bwMode="auto">
            <a:xfrm>
              <a:off x="2062" y="2252"/>
              <a:ext cx="35" cy="25"/>
              <a:chOff x="0" y="0"/>
              <a:chExt cx="20000" cy="20208"/>
            </a:xfrm>
          </p:grpSpPr>
          <p:sp>
            <p:nvSpPr>
              <p:cNvPr id="116818"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19"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0"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21"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2"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3"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4"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5"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6"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27"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28"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29"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830"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1"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2"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3"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4"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5"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6"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7"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8"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39"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0"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1"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2"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3"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4"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5"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6"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7"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8"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49"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0"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1"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2"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3"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4"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5"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6"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7"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8"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59"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0"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1"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2"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3"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4"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65" name="Group 129"/>
          <p:cNvGrpSpPr>
            <a:grpSpLocks/>
          </p:cNvGrpSpPr>
          <p:nvPr/>
        </p:nvGrpSpPr>
        <p:grpSpPr bwMode="auto">
          <a:xfrm>
            <a:off x="4056063" y="2178050"/>
            <a:ext cx="74612" cy="69850"/>
            <a:chOff x="1781" y="2013"/>
            <a:chExt cx="47" cy="44"/>
          </a:xfrm>
        </p:grpSpPr>
        <p:sp>
          <p:nvSpPr>
            <p:cNvPr id="116866"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7"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68"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69"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70"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71" name="Group 135"/>
          <p:cNvGrpSpPr>
            <a:grpSpLocks/>
          </p:cNvGrpSpPr>
          <p:nvPr/>
        </p:nvGrpSpPr>
        <p:grpSpPr bwMode="auto">
          <a:xfrm>
            <a:off x="4792663" y="2178050"/>
            <a:ext cx="74612" cy="69850"/>
            <a:chOff x="1875" y="2013"/>
            <a:chExt cx="47" cy="44"/>
          </a:xfrm>
        </p:grpSpPr>
        <p:sp>
          <p:nvSpPr>
            <p:cNvPr id="116872"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73"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74"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75" name="Group 139"/>
          <p:cNvGrpSpPr>
            <a:grpSpLocks/>
          </p:cNvGrpSpPr>
          <p:nvPr/>
        </p:nvGrpSpPr>
        <p:grpSpPr bwMode="auto">
          <a:xfrm>
            <a:off x="4027488" y="2247900"/>
            <a:ext cx="141287" cy="360363"/>
            <a:chOff x="1852" y="2057"/>
            <a:chExt cx="89" cy="227"/>
          </a:xfrm>
        </p:grpSpPr>
        <p:grpSp>
          <p:nvGrpSpPr>
            <p:cNvPr id="116876" name="Group 140"/>
            <p:cNvGrpSpPr>
              <a:grpSpLocks/>
            </p:cNvGrpSpPr>
            <p:nvPr/>
          </p:nvGrpSpPr>
          <p:grpSpPr bwMode="auto">
            <a:xfrm>
              <a:off x="1878" y="2259"/>
              <a:ext cx="35" cy="25"/>
              <a:chOff x="0" y="0"/>
              <a:chExt cx="20000" cy="19734"/>
            </a:xfrm>
          </p:grpSpPr>
          <p:sp>
            <p:nvSpPr>
              <p:cNvPr id="116877"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78"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79"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80"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1"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2"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3"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4"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5"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886" name="Group 150"/>
          <p:cNvGrpSpPr>
            <a:grpSpLocks/>
          </p:cNvGrpSpPr>
          <p:nvPr/>
        </p:nvGrpSpPr>
        <p:grpSpPr bwMode="auto">
          <a:xfrm>
            <a:off x="4319588" y="2247900"/>
            <a:ext cx="142875" cy="349250"/>
            <a:chOff x="2036" y="2057"/>
            <a:chExt cx="90" cy="220"/>
          </a:xfrm>
        </p:grpSpPr>
        <p:grpSp>
          <p:nvGrpSpPr>
            <p:cNvPr id="116887" name="Group 151"/>
            <p:cNvGrpSpPr>
              <a:grpSpLocks/>
            </p:cNvGrpSpPr>
            <p:nvPr/>
          </p:nvGrpSpPr>
          <p:grpSpPr bwMode="auto">
            <a:xfrm>
              <a:off x="2062" y="2252"/>
              <a:ext cx="35" cy="25"/>
              <a:chOff x="0" y="0"/>
              <a:chExt cx="20000" cy="20208"/>
            </a:xfrm>
          </p:grpSpPr>
          <p:sp>
            <p:nvSpPr>
              <p:cNvPr id="116888"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89"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0"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91"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2"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3"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4"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5"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6"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897"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898"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899" name="Group 163"/>
          <p:cNvGrpSpPr>
            <a:grpSpLocks/>
          </p:cNvGrpSpPr>
          <p:nvPr/>
        </p:nvGrpSpPr>
        <p:grpSpPr bwMode="auto">
          <a:xfrm flipV="1">
            <a:off x="5119688" y="1120775"/>
            <a:ext cx="415925" cy="936625"/>
            <a:chOff x="2440" y="1064"/>
            <a:chExt cx="262" cy="590"/>
          </a:xfrm>
        </p:grpSpPr>
        <p:sp>
          <p:nvSpPr>
            <p:cNvPr id="116900"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1"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2"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3"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4"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5"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6906"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07"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08"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09"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0"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11" name="Group 175"/>
          <p:cNvGrpSpPr>
            <a:grpSpLocks/>
          </p:cNvGrpSpPr>
          <p:nvPr/>
        </p:nvGrpSpPr>
        <p:grpSpPr bwMode="auto">
          <a:xfrm>
            <a:off x="5729288" y="2127250"/>
            <a:ext cx="77787" cy="57150"/>
            <a:chOff x="2834" y="1154"/>
            <a:chExt cx="49" cy="36"/>
          </a:xfrm>
        </p:grpSpPr>
        <p:sp>
          <p:nvSpPr>
            <p:cNvPr id="116912"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3"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14"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5"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6"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7"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18"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19" name="Group 183"/>
          <p:cNvGrpSpPr>
            <a:grpSpLocks/>
          </p:cNvGrpSpPr>
          <p:nvPr/>
        </p:nvGrpSpPr>
        <p:grpSpPr bwMode="auto">
          <a:xfrm>
            <a:off x="5464175" y="2036763"/>
            <a:ext cx="158750" cy="111125"/>
            <a:chOff x="2619" y="1091"/>
            <a:chExt cx="100" cy="70"/>
          </a:xfrm>
        </p:grpSpPr>
        <p:sp>
          <p:nvSpPr>
            <p:cNvPr id="116920"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1"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2"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923" name="Group 187"/>
          <p:cNvGrpSpPr>
            <a:grpSpLocks/>
          </p:cNvGrpSpPr>
          <p:nvPr/>
        </p:nvGrpSpPr>
        <p:grpSpPr bwMode="auto">
          <a:xfrm>
            <a:off x="5842000" y="2127250"/>
            <a:ext cx="77788" cy="57150"/>
            <a:chOff x="2834" y="1154"/>
            <a:chExt cx="49" cy="36"/>
          </a:xfrm>
        </p:grpSpPr>
        <p:sp>
          <p:nvSpPr>
            <p:cNvPr id="116924"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5"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26"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27" name="Group 191"/>
          <p:cNvGrpSpPr>
            <a:grpSpLocks/>
          </p:cNvGrpSpPr>
          <p:nvPr/>
        </p:nvGrpSpPr>
        <p:grpSpPr bwMode="auto">
          <a:xfrm rot="5400000" flipH="1">
            <a:off x="3304382" y="5666581"/>
            <a:ext cx="65088" cy="85725"/>
            <a:chOff x="419" y="3223"/>
            <a:chExt cx="41" cy="54"/>
          </a:xfrm>
        </p:grpSpPr>
        <p:sp>
          <p:nvSpPr>
            <p:cNvPr id="116928"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29"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30"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1"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2"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3"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4"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5"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6"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7"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8"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39"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0"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1"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42" name="Group 206"/>
          <p:cNvGrpSpPr>
            <a:grpSpLocks/>
          </p:cNvGrpSpPr>
          <p:nvPr/>
        </p:nvGrpSpPr>
        <p:grpSpPr bwMode="auto">
          <a:xfrm rot="5400000" flipH="1">
            <a:off x="3442494" y="5668169"/>
            <a:ext cx="65087" cy="85725"/>
            <a:chOff x="419" y="3223"/>
            <a:chExt cx="41" cy="54"/>
          </a:xfrm>
        </p:grpSpPr>
        <p:sp>
          <p:nvSpPr>
            <p:cNvPr id="116943"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4"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6945" name="Group 209"/>
          <p:cNvGrpSpPr>
            <a:grpSpLocks/>
          </p:cNvGrpSpPr>
          <p:nvPr/>
        </p:nvGrpSpPr>
        <p:grpSpPr bwMode="auto">
          <a:xfrm rot="-5400000">
            <a:off x="1634332" y="5653881"/>
            <a:ext cx="65088" cy="85725"/>
            <a:chOff x="419" y="3223"/>
            <a:chExt cx="41" cy="54"/>
          </a:xfrm>
        </p:grpSpPr>
        <p:sp>
          <p:nvSpPr>
            <p:cNvPr id="116946"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7"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48"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49"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0"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1"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2"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3"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4"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5"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6"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7"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8"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59"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60" name="Group 224"/>
          <p:cNvGrpSpPr>
            <a:grpSpLocks/>
          </p:cNvGrpSpPr>
          <p:nvPr/>
        </p:nvGrpSpPr>
        <p:grpSpPr bwMode="auto">
          <a:xfrm rot="-5400000">
            <a:off x="1496219" y="5655469"/>
            <a:ext cx="65087" cy="85725"/>
            <a:chOff x="419" y="3223"/>
            <a:chExt cx="41" cy="54"/>
          </a:xfrm>
        </p:grpSpPr>
        <p:sp>
          <p:nvSpPr>
            <p:cNvPr id="116961"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2"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6963"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4"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5"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6"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7"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8"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69"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70"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71"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6972" name="Group 236"/>
          <p:cNvGrpSpPr>
            <a:grpSpLocks/>
          </p:cNvGrpSpPr>
          <p:nvPr/>
        </p:nvGrpSpPr>
        <p:grpSpPr bwMode="auto">
          <a:xfrm>
            <a:off x="1281113" y="3984625"/>
            <a:ext cx="358775" cy="228600"/>
            <a:chOff x="4752" y="816"/>
            <a:chExt cx="226" cy="144"/>
          </a:xfrm>
        </p:grpSpPr>
        <p:grpSp>
          <p:nvGrpSpPr>
            <p:cNvPr id="116973" name="Group 237"/>
            <p:cNvGrpSpPr>
              <a:grpSpLocks/>
            </p:cNvGrpSpPr>
            <p:nvPr/>
          </p:nvGrpSpPr>
          <p:grpSpPr bwMode="auto">
            <a:xfrm>
              <a:off x="4752" y="816"/>
              <a:ext cx="68" cy="144"/>
              <a:chOff x="4752" y="816"/>
              <a:chExt cx="68" cy="144"/>
            </a:xfrm>
          </p:grpSpPr>
          <p:sp>
            <p:nvSpPr>
              <p:cNvPr id="116974"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75"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76"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6977"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6978" name="Group 242"/>
            <p:cNvGrpSpPr>
              <a:grpSpLocks/>
            </p:cNvGrpSpPr>
            <p:nvPr/>
          </p:nvGrpSpPr>
          <p:grpSpPr bwMode="auto">
            <a:xfrm>
              <a:off x="4910" y="816"/>
              <a:ext cx="68" cy="144"/>
              <a:chOff x="4752" y="816"/>
              <a:chExt cx="68" cy="144"/>
            </a:xfrm>
          </p:grpSpPr>
          <p:sp>
            <p:nvSpPr>
              <p:cNvPr id="116979"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80"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6981"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6982"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83"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84"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85"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86"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87"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88"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89"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90"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91"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92"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93"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94"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95"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6996"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6997"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6998" name="Group 262"/>
          <p:cNvGrpSpPr>
            <a:grpSpLocks/>
          </p:cNvGrpSpPr>
          <p:nvPr/>
        </p:nvGrpSpPr>
        <p:grpSpPr bwMode="auto">
          <a:xfrm>
            <a:off x="5265738" y="3605213"/>
            <a:ext cx="53975" cy="412750"/>
            <a:chOff x="2822" y="1088"/>
            <a:chExt cx="48" cy="368"/>
          </a:xfrm>
        </p:grpSpPr>
        <p:sp>
          <p:nvSpPr>
            <p:cNvPr id="116999"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00"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01"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002"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003" name="Group 267"/>
          <p:cNvGrpSpPr>
            <a:grpSpLocks/>
          </p:cNvGrpSpPr>
          <p:nvPr/>
        </p:nvGrpSpPr>
        <p:grpSpPr bwMode="auto">
          <a:xfrm>
            <a:off x="4694238" y="3608388"/>
            <a:ext cx="53975" cy="411162"/>
            <a:chOff x="2822" y="1088"/>
            <a:chExt cx="48" cy="368"/>
          </a:xfrm>
        </p:grpSpPr>
        <p:sp>
          <p:nvSpPr>
            <p:cNvPr id="117004"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05"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06"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007"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08"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009" name="Group 273"/>
          <p:cNvGrpSpPr>
            <a:grpSpLocks/>
          </p:cNvGrpSpPr>
          <p:nvPr/>
        </p:nvGrpSpPr>
        <p:grpSpPr bwMode="auto">
          <a:xfrm>
            <a:off x="5364163" y="3729038"/>
            <a:ext cx="309562" cy="165100"/>
            <a:chOff x="3372" y="1196"/>
            <a:chExt cx="276" cy="148"/>
          </a:xfrm>
        </p:grpSpPr>
        <p:sp>
          <p:nvSpPr>
            <p:cNvPr id="117010"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11"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012"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013" name="Group 277"/>
          <p:cNvGrpSpPr>
            <a:grpSpLocks/>
          </p:cNvGrpSpPr>
          <p:nvPr/>
        </p:nvGrpSpPr>
        <p:grpSpPr bwMode="auto">
          <a:xfrm>
            <a:off x="4230688" y="3729038"/>
            <a:ext cx="311150" cy="165100"/>
            <a:chOff x="2496" y="1196"/>
            <a:chExt cx="230" cy="148"/>
          </a:xfrm>
        </p:grpSpPr>
        <p:sp>
          <p:nvSpPr>
            <p:cNvPr id="117014"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015"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041"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2"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3"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4"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7045"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7046"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7"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8"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49"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0"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1"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2"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3"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4"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5"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6"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7"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8"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59"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0"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1"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2"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3"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4"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5"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6"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7"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8"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69"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0"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1"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2"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073" name="Group 337"/>
          <p:cNvGrpSpPr>
            <a:grpSpLocks/>
          </p:cNvGrpSpPr>
          <p:nvPr/>
        </p:nvGrpSpPr>
        <p:grpSpPr bwMode="auto">
          <a:xfrm>
            <a:off x="2530475" y="3371850"/>
            <a:ext cx="147638" cy="315913"/>
            <a:chOff x="0" y="0"/>
            <a:chExt cx="20000" cy="20000"/>
          </a:xfrm>
        </p:grpSpPr>
        <p:sp>
          <p:nvSpPr>
            <p:cNvPr id="117074"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5"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076"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7"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8"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79"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080" name="Group 344"/>
          <p:cNvGrpSpPr>
            <a:grpSpLocks/>
          </p:cNvGrpSpPr>
          <p:nvPr/>
        </p:nvGrpSpPr>
        <p:grpSpPr bwMode="auto">
          <a:xfrm rot="5400000">
            <a:off x="4201319" y="2599532"/>
            <a:ext cx="84137" cy="177800"/>
            <a:chOff x="0" y="0"/>
            <a:chExt cx="20000" cy="20000"/>
          </a:xfrm>
        </p:grpSpPr>
        <p:sp>
          <p:nvSpPr>
            <p:cNvPr id="117081"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82"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083"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84"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17085"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086" name="Group 350"/>
          <p:cNvGrpSpPr>
            <a:grpSpLocks/>
          </p:cNvGrpSpPr>
          <p:nvPr/>
        </p:nvGrpSpPr>
        <p:grpSpPr bwMode="auto">
          <a:xfrm rot="5400000">
            <a:off x="4201319" y="2599532"/>
            <a:ext cx="84137" cy="177800"/>
            <a:chOff x="0" y="0"/>
            <a:chExt cx="20000" cy="20000"/>
          </a:xfrm>
        </p:grpSpPr>
        <p:sp>
          <p:nvSpPr>
            <p:cNvPr id="117087"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88"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089"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7090"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1"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2"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093" name="Group 357"/>
          <p:cNvGrpSpPr>
            <a:grpSpLocks/>
          </p:cNvGrpSpPr>
          <p:nvPr/>
        </p:nvGrpSpPr>
        <p:grpSpPr bwMode="auto">
          <a:xfrm rot="5400000">
            <a:off x="726281" y="4101307"/>
            <a:ext cx="84137" cy="177800"/>
            <a:chOff x="0" y="0"/>
            <a:chExt cx="20000" cy="20000"/>
          </a:xfrm>
        </p:grpSpPr>
        <p:sp>
          <p:nvSpPr>
            <p:cNvPr id="117094"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5"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096"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7"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8"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099"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0"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1"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2"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3"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4"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5"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6"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7"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8"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09"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10" name="Group 374"/>
          <p:cNvGrpSpPr>
            <a:grpSpLocks/>
          </p:cNvGrpSpPr>
          <p:nvPr/>
        </p:nvGrpSpPr>
        <p:grpSpPr bwMode="auto">
          <a:xfrm>
            <a:off x="2220913" y="2949575"/>
            <a:ext cx="74612" cy="69850"/>
            <a:chOff x="1781" y="2013"/>
            <a:chExt cx="47" cy="44"/>
          </a:xfrm>
        </p:grpSpPr>
        <p:sp>
          <p:nvSpPr>
            <p:cNvPr id="117111"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12"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13"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14" name="Group 378"/>
          <p:cNvGrpSpPr>
            <a:grpSpLocks/>
          </p:cNvGrpSpPr>
          <p:nvPr/>
        </p:nvGrpSpPr>
        <p:grpSpPr bwMode="auto">
          <a:xfrm>
            <a:off x="2039938" y="3371850"/>
            <a:ext cx="130175" cy="309563"/>
            <a:chOff x="0" y="0"/>
            <a:chExt cx="20000" cy="20000"/>
          </a:xfrm>
        </p:grpSpPr>
        <p:sp>
          <p:nvSpPr>
            <p:cNvPr id="117115"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16"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117" name="Group 381"/>
          <p:cNvGrpSpPr>
            <a:grpSpLocks/>
          </p:cNvGrpSpPr>
          <p:nvPr/>
        </p:nvGrpSpPr>
        <p:grpSpPr bwMode="auto">
          <a:xfrm>
            <a:off x="2049463" y="3832225"/>
            <a:ext cx="84137" cy="177800"/>
            <a:chOff x="0" y="0"/>
            <a:chExt cx="20000" cy="20000"/>
          </a:xfrm>
        </p:grpSpPr>
        <p:sp>
          <p:nvSpPr>
            <p:cNvPr id="117118"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19"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20"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21"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22"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23"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24" name="Group 388"/>
          <p:cNvGrpSpPr>
            <a:grpSpLocks/>
          </p:cNvGrpSpPr>
          <p:nvPr/>
        </p:nvGrpSpPr>
        <p:grpSpPr bwMode="auto">
          <a:xfrm rot="5400000">
            <a:off x="1904206" y="2351882"/>
            <a:ext cx="84137" cy="177800"/>
            <a:chOff x="0" y="0"/>
            <a:chExt cx="20000" cy="20000"/>
          </a:xfrm>
        </p:grpSpPr>
        <p:sp>
          <p:nvSpPr>
            <p:cNvPr id="117125"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26"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27"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28" name="Group 392"/>
          <p:cNvGrpSpPr>
            <a:grpSpLocks/>
          </p:cNvGrpSpPr>
          <p:nvPr/>
        </p:nvGrpSpPr>
        <p:grpSpPr bwMode="auto">
          <a:xfrm rot="5400000">
            <a:off x="846931" y="2312194"/>
            <a:ext cx="84138" cy="177800"/>
            <a:chOff x="0" y="0"/>
            <a:chExt cx="20000" cy="20000"/>
          </a:xfrm>
        </p:grpSpPr>
        <p:sp>
          <p:nvSpPr>
            <p:cNvPr id="117129"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0"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31"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2"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3"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4"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5"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6"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37" name="Group 401"/>
          <p:cNvGrpSpPr>
            <a:grpSpLocks/>
          </p:cNvGrpSpPr>
          <p:nvPr/>
        </p:nvGrpSpPr>
        <p:grpSpPr bwMode="auto">
          <a:xfrm rot="5400000">
            <a:off x="2829719" y="891382"/>
            <a:ext cx="84137" cy="177800"/>
            <a:chOff x="0" y="0"/>
            <a:chExt cx="20000" cy="20000"/>
          </a:xfrm>
        </p:grpSpPr>
        <p:sp>
          <p:nvSpPr>
            <p:cNvPr id="117138"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39"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40"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41" name="Group 405"/>
          <p:cNvGrpSpPr>
            <a:grpSpLocks/>
          </p:cNvGrpSpPr>
          <p:nvPr/>
        </p:nvGrpSpPr>
        <p:grpSpPr bwMode="auto">
          <a:xfrm rot="5400000">
            <a:off x="3374231" y="891382"/>
            <a:ext cx="84137" cy="177800"/>
            <a:chOff x="0" y="0"/>
            <a:chExt cx="20000" cy="20000"/>
          </a:xfrm>
        </p:grpSpPr>
        <p:sp>
          <p:nvSpPr>
            <p:cNvPr id="117142"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43"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44"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45"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46"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47"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48" name="Group 412"/>
          <p:cNvGrpSpPr>
            <a:grpSpLocks/>
          </p:cNvGrpSpPr>
          <p:nvPr/>
        </p:nvGrpSpPr>
        <p:grpSpPr bwMode="auto">
          <a:xfrm rot="5400000">
            <a:off x="4192588" y="1431925"/>
            <a:ext cx="133350" cy="406400"/>
            <a:chOff x="0" y="0"/>
            <a:chExt cx="20000" cy="20000"/>
          </a:xfrm>
        </p:grpSpPr>
        <p:sp>
          <p:nvSpPr>
            <p:cNvPr id="117149"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0"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51"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2"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3"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4"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5"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56" name="Group 420"/>
          <p:cNvGrpSpPr>
            <a:grpSpLocks/>
          </p:cNvGrpSpPr>
          <p:nvPr/>
        </p:nvGrpSpPr>
        <p:grpSpPr bwMode="auto">
          <a:xfrm rot="5400000">
            <a:off x="1626394" y="3356769"/>
            <a:ext cx="84138" cy="177800"/>
            <a:chOff x="0" y="0"/>
            <a:chExt cx="20000" cy="20000"/>
          </a:xfrm>
        </p:grpSpPr>
        <p:sp>
          <p:nvSpPr>
            <p:cNvPr id="117157"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58"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59"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0"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1"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2"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3"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164" name="Group 428"/>
          <p:cNvGrpSpPr>
            <a:grpSpLocks/>
          </p:cNvGrpSpPr>
          <p:nvPr/>
        </p:nvGrpSpPr>
        <p:grpSpPr bwMode="auto">
          <a:xfrm rot="5400000">
            <a:off x="4214019" y="2756694"/>
            <a:ext cx="84138" cy="177800"/>
            <a:chOff x="0" y="0"/>
            <a:chExt cx="20000" cy="20000"/>
          </a:xfrm>
        </p:grpSpPr>
        <p:sp>
          <p:nvSpPr>
            <p:cNvPr id="117165"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6"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167"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8"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69"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170"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171"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72"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73"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74"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175"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7206" name="Group 470"/>
          <p:cNvGrpSpPr>
            <a:grpSpLocks/>
          </p:cNvGrpSpPr>
          <p:nvPr/>
        </p:nvGrpSpPr>
        <p:grpSpPr bwMode="auto">
          <a:xfrm>
            <a:off x="4841875" y="4105275"/>
            <a:ext cx="79375" cy="152400"/>
            <a:chOff x="2904" y="1200"/>
            <a:chExt cx="50" cy="96"/>
          </a:xfrm>
        </p:grpSpPr>
        <p:sp>
          <p:nvSpPr>
            <p:cNvPr id="117207"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208"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209"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7225"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7226"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7227"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7228"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36"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37"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38"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39"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0"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1"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2"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3"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4"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5"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6"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7"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8"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49"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50"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60"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61"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262"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263" name="Group 527"/>
          <p:cNvGrpSpPr>
            <a:grpSpLocks/>
          </p:cNvGrpSpPr>
          <p:nvPr/>
        </p:nvGrpSpPr>
        <p:grpSpPr bwMode="auto">
          <a:xfrm>
            <a:off x="5083175" y="4754563"/>
            <a:ext cx="327025" cy="274637"/>
            <a:chOff x="3185" y="2963"/>
            <a:chExt cx="206" cy="173"/>
          </a:xfrm>
        </p:grpSpPr>
        <p:sp>
          <p:nvSpPr>
            <p:cNvPr id="117264"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65"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7266" name="Group 530"/>
          <p:cNvGrpSpPr>
            <a:grpSpLocks/>
          </p:cNvGrpSpPr>
          <p:nvPr/>
        </p:nvGrpSpPr>
        <p:grpSpPr bwMode="auto">
          <a:xfrm>
            <a:off x="5348288" y="4535488"/>
            <a:ext cx="303212" cy="274637"/>
            <a:chOff x="3015" y="1951"/>
            <a:chExt cx="191" cy="173"/>
          </a:xfrm>
        </p:grpSpPr>
        <p:sp>
          <p:nvSpPr>
            <p:cNvPr id="117267"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68"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7269" name="Group 533"/>
          <p:cNvGrpSpPr>
            <a:grpSpLocks/>
          </p:cNvGrpSpPr>
          <p:nvPr/>
        </p:nvGrpSpPr>
        <p:grpSpPr bwMode="auto">
          <a:xfrm>
            <a:off x="4654550" y="4741863"/>
            <a:ext cx="303213" cy="274637"/>
            <a:chOff x="3015" y="1951"/>
            <a:chExt cx="191" cy="173"/>
          </a:xfrm>
        </p:grpSpPr>
        <p:sp>
          <p:nvSpPr>
            <p:cNvPr id="117270"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71"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7272" name="Group 536"/>
          <p:cNvGrpSpPr>
            <a:grpSpLocks/>
          </p:cNvGrpSpPr>
          <p:nvPr/>
        </p:nvGrpSpPr>
        <p:grpSpPr bwMode="auto">
          <a:xfrm>
            <a:off x="4886325" y="5251450"/>
            <a:ext cx="303213" cy="274638"/>
            <a:chOff x="3015" y="1951"/>
            <a:chExt cx="191" cy="173"/>
          </a:xfrm>
        </p:grpSpPr>
        <p:sp>
          <p:nvSpPr>
            <p:cNvPr id="117273"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74"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7275" name="Group 539"/>
          <p:cNvGrpSpPr>
            <a:grpSpLocks/>
          </p:cNvGrpSpPr>
          <p:nvPr/>
        </p:nvGrpSpPr>
        <p:grpSpPr bwMode="auto">
          <a:xfrm>
            <a:off x="4286250" y="4467225"/>
            <a:ext cx="303213" cy="274638"/>
            <a:chOff x="3015" y="1951"/>
            <a:chExt cx="191" cy="173"/>
          </a:xfrm>
        </p:grpSpPr>
        <p:sp>
          <p:nvSpPr>
            <p:cNvPr id="117276"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77"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7278" name="Group 542"/>
          <p:cNvGrpSpPr>
            <a:grpSpLocks/>
          </p:cNvGrpSpPr>
          <p:nvPr/>
        </p:nvGrpSpPr>
        <p:grpSpPr bwMode="auto">
          <a:xfrm>
            <a:off x="2705100" y="3840163"/>
            <a:ext cx="303213" cy="274637"/>
            <a:chOff x="3015" y="1951"/>
            <a:chExt cx="191" cy="173"/>
          </a:xfrm>
        </p:grpSpPr>
        <p:sp>
          <p:nvSpPr>
            <p:cNvPr id="117279"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80"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7281" name="Group 545"/>
          <p:cNvGrpSpPr>
            <a:grpSpLocks/>
          </p:cNvGrpSpPr>
          <p:nvPr/>
        </p:nvGrpSpPr>
        <p:grpSpPr bwMode="auto">
          <a:xfrm>
            <a:off x="3141663" y="3851275"/>
            <a:ext cx="303212" cy="274638"/>
            <a:chOff x="3015" y="1951"/>
            <a:chExt cx="191" cy="173"/>
          </a:xfrm>
        </p:grpSpPr>
        <p:sp>
          <p:nvSpPr>
            <p:cNvPr id="117282"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83"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7284" name="Group 548"/>
          <p:cNvGrpSpPr>
            <a:grpSpLocks/>
          </p:cNvGrpSpPr>
          <p:nvPr/>
        </p:nvGrpSpPr>
        <p:grpSpPr bwMode="auto">
          <a:xfrm>
            <a:off x="3714750" y="4678363"/>
            <a:ext cx="303213" cy="274637"/>
            <a:chOff x="3015" y="1951"/>
            <a:chExt cx="191" cy="173"/>
          </a:xfrm>
        </p:grpSpPr>
        <p:sp>
          <p:nvSpPr>
            <p:cNvPr id="117285"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86"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7287" name="Group 551"/>
          <p:cNvGrpSpPr>
            <a:grpSpLocks/>
          </p:cNvGrpSpPr>
          <p:nvPr/>
        </p:nvGrpSpPr>
        <p:grpSpPr bwMode="auto">
          <a:xfrm>
            <a:off x="2536825" y="4654550"/>
            <a:ext cx="303213" cy="274638"/>
            <a:chOff x="3015" y="1951"/>
            <a:chExt cx="191" cy="173"/>
          </a:xfrm>
        </p:grpSpPr>
        <p:sp>
          <p:nvSpPr>
            <p:cNvPr id="117288"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89"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7290" name="Group 554"/>
          <p:cNvGrpSpPr>
            <a:grpSpLocks/>
          </p:cNvGrpSpPr>
          <p:nvPr/>
        </p:nvGrpSpPr>
        <p:grpSpPr bwMode="auto">
          <a:xfrm>
            <a:off x="2865438" y="4741863"/>
            <a:ext cx="327025" cy="274637"/>
            <a:chOff x="3185" y="2963"/>
            <a:chExt cx="206" cy="173"/>
          </a:xfrm>
        </p:grpSpPr>
        <p:sp>
          <p:nvSpPr>
            <p:cNvPr id="117291"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92"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7293" name="Group 557"/>
          <p:cNvGrpSpPr>
            <a:grpSpLocks/>
          </p:cNvGrpSpPr>
          <p:nvPr/>
        </p:nvGrpSpPr>
        <p:grpSpPr bwMode="auto">
          <a:xfrm>
            <a:off x="1450975" y="4402138"/>
            <a:ext cx="327025" cy="274637"/>
            <a:chOff x="3185" y="2963"/>
            <a:chExt cx="206" cy="173"/>
          </a:xfrm>
        </p:grpSpPr>
        <p:sp>
          <p:nvSpPr>
            <p:cNvPr id="117294"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95"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7296" name="Group 560"/>
          <p:cNvGrpSpPr>
            <a:grpSpLocks/>
          </p:cNvGrpSpPr>
          <p:nvPr/>
        </p:nvGrpSpPr>
        <p:grpSpPr bwMode="auto">
          <a:xfrm>
            <a:off x="823913" y="4273550"/>
            <a:ext cx="303212" cy="274638"/>
            <a:chOff x="3015" y="1951"/>
            <a:chExt cx="191" cy="173"/>
          </a:xfrm>
        </p:grpSpPr>
        <p:sp>
          <p:nvSpPr>
            <p:cNvPr id="117297"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298"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7299" name="Group 563"/>
          <p:cNvGrpSpPr>
            <a:grpSpLocks/>
          </p:cNvGrpSpPr>
          <p:nvPr/>
        </p:nvGrpSpPr>
        <p:grpSpPr bwMode="auto">
          <a:xfrm>
            <a:off x="1782763" y="4281488"/>
            <a:ext cx="303212" cy="274637"/>
            <a:chOff x="3015" y="1951"/>
            <a:chExt cx="191" cy="173"/>
          </a:xfrm>
        </p:grpSpPr>
        <p:sp>
          <p:nvSpPr>
            <p:cNvPr id="117300"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301"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7302" name="Group 566"/>
          <p:cNvGrpSpPr>
            <a:grpSpLocks/>
          </p:cNvGrpSpPr>
          <p:nvPr/>
        </p:nvGrpSpPr>
        <p:grpSpPr bwMode="auto">
          <a:xfrm>
            <a:off x="825500" y="3635375"/>
            <a:ext cx="303213" cy="274638"/>
            <a:chOff x="3015" y="1951"/>
            <a:chExt cx="191" cy="173"/>
          </a:xfrm>
        </p:grpSpPr>
        <p:sp>
          <p:nvSpPr>
            <p:cNvPr id="117303"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304"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7305" name="Group 569"/>
          <p:cNvGrpSpPr>
            <a:grpSpLocks/>
          </p:cNvGrpSpPr>
          <p:nvPr/>
        </p:nvGrpSpPr>
        <p:grpSpPr bwMode="auto">
          <a:xfrm>
            <a:off x="1762125" y="3635375"/>
            <a:ext cx="303213" cy="274638"/>
            <a:chOff x="3015" y="1951"/>
            <a:chExt cx="191" cy="173"/>
          </a:xfrm>
        </p:grpSpPr>
        <p:sp>
          <p:nvSpPr>
            <p:cNvPr id="117306"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307"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5904F240-DCF6-5442-86D2-9BF2DD5F0AFA}" type="slidenum">
              <a:rPr lang="en-US"/>
              <a:pPr/>
              <a:t>53</a:t>
            </a:fld>
            <a:endParaRPr lang="en-US"/>
          </a:p>
        </p:txBody>
      </p:sp>
      <p:sp>
        <p:nvSpPr>
          <p:cNvPr id="11776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6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6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776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7766"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17767" name="Group 7"/>
          <p:cNvGrpSpPr>
            <a:grpSpLocks/>
          </p:cNvGrpSpPr>
          <p:nvPr/>
        </p:nvGrpSpPr>
        <p:grpSpPr bwMode="auto">
          <a:xfrm>
            <a:off x="685800" y="4500563"/>
            <a:ext cx="84138" cy="177800"/>
            <a:chOff x="0" y="0"/>
            <a:chExt cx="20000" cy="20000"/>
          </a:xfrm>
        </p:grpSpPr>
        <p:sp>
          <p:nvSpPr>
            <p:cNvPr id="117768"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69"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771"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2"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3"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4"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5" name="Rectangle 15"/>
          <p:cNvSpPr>
            <a:spLocks noChangeArrowheads="1"/>
          </p:cNvSpPr>
          <p:nvPr/>
        </p:nvSpPr>
        <p:spPr bwMode="auto">
          <a:xfrm rot="5400000">
            <a:off x="1387476" y="1531937"/>
            <a:ext cx="455612" cy="7858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776" name="Group 16"/>
          <p:cNvGrpSpPr>
            <a:grpSpLocks/>
          </p:cNvGrpSpPr>
          <p:nvPr/>
        </p:nvGrpSpPr>
        <p:grpSpPr bwMode="auto">
          <a:xfrm>
            <a:off x="1074738" y="1709738"/>
            <a:ext cx="1363662" cy="415925"/>
            <a:chOff x="437" y="1012"/>
            <a:chExt cx="859" cy="262"/>
          </a:xfrm>
        </p:grpSpPr>
        <p:sp>
          <p:nvSpPr>
            <p:cNvPr id="117777"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8"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79"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0"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1"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2"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783"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4"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785" name="Group 25"/>
          <p:cNvGrpSpPr>
            <a:grpSpLocks/>
          </p:cNvGrpSpPr>
          <p:nvPr/>
        </p:nvGrpSpPr>
        <p:grpSpPr bwMode="auto">
          <a:xfrm rot="5400000" flipH="1">
            <a:off x="1997869" y="1502569"/>
            <a:ext cx="77788" cy="57150"/>
            <a:chOff x="2834" y="1154"/>
            <a:chExt cx="49" cy="36"/>
          </a:xfrm>
        </p:grpSpPr>
        <p:sp>
          <p:nvSpPr>
            <p:cNvPr id="117786"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7"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788"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89"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0"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1"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2"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793" name="Group 33"/>
          <p:cNvGrpSpPr>
            <a:grpSpLocks/>
          </p:cNvGrpSpPr>
          <p:nvPr/>
        </p:nvGrpSpPr>
        <p:grpSpPr bwMode="auto">
          <a:xfrm rot="5400000" flipH="1">
            <a:off x="2020888" y="1700212"/>
            <a:ext cx="158750" cy="111125"/>
            <a:chOff x="2619" y="1091"/>
            <a:chExt cx="100" cy="70"/>
          </a:xfrm>
        </p:grpSpPr>
        <p:sp>
          <p:nvSpPr>
            <p:cNvPr id="117794"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5"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6"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797" name="Group 37"/>
          <p:cNvGrpSpPr>
            <a:grpSpLocks/>
          </p:cNvGrpSpPr>
          <p:nvPr/>
        </p:nvGrpSpPr>
        <p:grpSpPr bwMode="auto">
          <a:xfrm rot="5400000" flipH="1">
            <a:off x="1997869" y="1389857"/>
            <a:ext cx="77787" cy="57150"/>
            <a:chOff x="2834" y="1154"/>
            <a:chExt cx="49" cy="36"/>
          </a:xfrm>
        </p:grpSpPr>
        <p:sp>
          <p:nvSpPr>
            <p:cNvPr id="11779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79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800" name="Group 40"/>
          <p:cNvGrpSpPr>
            <a:grpSpLocks/>
          </p:cNvGrpSpPr>
          <p:nvPr/>
        </p:nvGrpSpPr>
        <p:grpSpPr bwMode="auto">
          <a:xfrm rot="-5400000">
            <a:off x="2771775" y="1393826"/>
            <a:ext cx="681037" cy="188912"/>
            <a:chOff x="2621" y="712"/>
            <a:chExt cx="429" cy="119"/>
          </a:xfrm>
        </p:grpSpPr>
        <p:sp>
          <p:nvSpPr>
            <p:cNvPr id="117801"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02"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03" name="Group 43"/>
            <p:cNvGrpSpPr>
              <a:grpSpLocks/>
            </p:cNvGrpSpPr>
            <p:nvPr/>
          </p:nvGrpSpPr>
          <p:grpSpPr bwMode="auto">
            <a:xfrm>
              <a:off x="2788" y="795"/>
              <a:ext cx="49" cy="36"/>
              <a:chOff x="2834" y="1154"/>
              <a:chExt cx="49" cy="36"/>
            </a:xfrm>
          </p:grpSpPr>
          <p:sp>
            <p:nvSpPr>
              <p:cNvPr id="117804"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05"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06"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07"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08"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09"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10"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11" name="Group 51"/>
            <p:cNvGrpSpPr>
              <a:grpSpLocks/>
            </p:cNvGrpSpPr>
            <p:nvPr/>
          </p:nvGrpSpPr>
          <p:grpSpPr bwMode="auto">
            <a:xfrm>
              <a:off x="2621" y="738"/>
              <a:ext cx="100" cy="70"/>
              <a:chOff x="2619" y="1091"/>
              <a:chExt cx="100" cy="70"/>
            </a:xfrm>
          </p:grpSpPr>
          <p:sp>
            <p:nvSpPr>
              <p:cNvPr id="117812"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13"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14"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815" name="Group 55"/>
            <p:cNvGrpSpPr>
              <a:grpSpLocks/>
            </p:cNvGrpSpPr>
            <p:nvPr/>
          </p:nvGrpSpPr>
          <p:grpSpPr bwMode="auto">
            <a:xfrm>
              <a:off x="2859" y="795"/>
              <a:ext cx="49" cy="36"/>
              <a:chOff x="2834" y="1154"/>
              <a:chExt cx="49" cy="36"/>
            </a:xfrm>
          </p:grpSpPr>
          <p:sp>
            <p:nvSpPr>
              <p:cNvPr id="117816"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17"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7818"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19"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0"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1"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2"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3"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4"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25" name="Group 65"/>
          <p:cNvGrpSpPr>
            <a:grpSpLocks/>
          </p:cNvGrpSpPr>
          <p:nvPr/>
        </p:nvGrpSpPr>
        <p:grpSpPr bwMode="auto">
          <a:xfrm>
            <a:off x="1468438" y="2952750"/>
            <a:ext cx="74612" cy="69850"/>
            <a:chOff x="1875" y="2013"/>
            <a:chExt cx="47" cy="44"/>
          </a:xfrm>
        </p:grpSpPr>
        <p:sp>
          <p:nvSpPr>
            <p:cNvPr id="117826"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27"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28"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29" name="Group 69"/>
          <p:cNvGrpSpPr>
            <a:grpSpLocks/>
          </p:cNvGrpSpPr>
          <p:nvPr/>
        </p:nvGrpSpPr>
        <p:grpSpPr bwMode="auto">
          <a:xfrm>
            <a:off x="1441450" y="3022600"/>
            <a:ext cx="141288" cy="360363"/>
            <a:chOff x="1852" y="2057"/>
            <a:chExt cx="89" cy="227"/>
          </a:xfrm>
        </p:grpSpPr>
        <p:grpSp>
          <p:nvGrpSpPr>
            <p:cNvPr id="117830" name="Group 70"/>
            <p:cNvGrpSpPr>
              <a:grpSpLocks/>
            </p:cNvGrpSpPr>
            <p:nvPr/>
          </p:nvGrpSpPr>
          <p:grpSpPr bwMode="auto">
            <a:xfrm>
              <a:off x="1878" y="2259"/>
              <a:ext cx="35" cy="25"/>
              <a:chOff x="0" y="0"/>
              <a:chExt cx="20000" cy="19734"/>
            </a:xfrm>
          </p:grpSpPr>
          <p:sp>
            <p:nvSpPr>
              <p:cNvPr id="117831"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2"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3"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34"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5"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6"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7"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8"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39"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840" name="Group 80"/>
          <p:cNvGrpSpPr>
            <a:grpSpLocks/>
          </p:cNvGrpSpPr>
          <p:nvPr/>
        </p:nvGrpSpPr>
        <p:grpSpPr bwMode="auto">
          <a:xfrm>
            <a:off x="1733550" y="3022600"/>
            <a:ext cx="142875" cy="349250"/>
            <a:chOff x="2036" y="2057"/>
            <a:chExt cx="90" cy="220"/>
          </a:xfrm>
        </p:grpSpPr>
        <p:grpSp>
          <p:nvGrpSpPr>
            <p:cNvPr id="117841" name="Group 81"/>
            <p:cNvGrpSpPr>
              <a:grpSpLocks/>
            </p:cNvGrpSpPr>
            <p:nvPr/>
          </p:nvGrpSpPr>
          <p:grpSpPr bwMode="auto">
            <a:xfrm>
              <a:off x="2062" y="2252"/>
              <a:ext cx="35" cy="25"/>
              <a:chOff x="0" y="0"/>
              <a:chExt cx="20000" cy="20208"/>
            </a:xfrm>
          </p:grpSpPr>
          <p:sp>
            <p:nvSpPr>
              <p:cNvPr id="117842"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3"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4"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45"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6"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7"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8"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49"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0"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51"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52"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3"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854"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5"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6"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7"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8"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59"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0"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1"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2"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3"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4"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5"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6"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7"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8"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69"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0"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1"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2"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3"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4"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5"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6"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7"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8"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79"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0"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1"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2"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3"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4"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5"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6"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7"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88"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89" name="Group 129"/>
          <p:cNvGrpSpPr>
            <a:grpSpLocks/>
          </p:cNvGrpSpPr>
          <p:nvPr/>
        </p:nvGrpSpPr>
        <p:grpSpPr bwMode="auto">
          <a:xfrm>
            <a:off x="4056063" y="2178050"/>
            <a:ext cx="74612" cy="69850"/>
            <a:chOff x="1781" y="2013"/>
            <a:chExt cx="47" cy="44"/>
          </a:xfrm>
        </p:grpSpPr>
        <p:sp>
          <p:nvSpPr>
            <p:cNvPr id="117890"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91"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92"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93"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94"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95" name="Group 135"/>
          <p:cNvGrpSpPr>
            <a:grpSpLocks/>
          </p:cNvGrpSpPr>
          <p:nvPr/>
        </p:nvGrpSpPr>
        <p:grpSpPr bwMode="auto">
          <a:xfrm>
            <a:off x="4792663" y="2178050"/>
            <a:ext cx="74612" cy="69850"/>
            <a:chOff x="1875" y="2013"/>
            <a:chExt cx="47" cy="44"/>
          </a:xfrm>
        </p:grpSpPr>
        <p:sp>
          <p:nvSpPr>
            <p:cNvPr id="117896"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897"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898"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899" name="Group 139"/>
          <p:cNvGrpSpPr>
            <a:grpSpLocks/>
          </p:cNvGrpSpPr>
          <p:nvPr/>
        </p:nvGrpSpPr>
        <p:grpSpPr bwMode="auto">
          <a:xfrm>
            <a:off x="4027488" y="2247900"/>
            <a:ext cx="141287" cy="360363"/>
            <a:chOff x="1852" y="2057"/>
            <a:chExt cx="89" cy="227"/>
          </a:xfrm>
        </p:grpSpPr>
        <p:grpSp>
          <p:nvGrpSpPr>
            <p:cNvPr id="117900" name="Group 140"/>
            <p:cNvGrpSpPr>
              <a:grpSpLocks/>
            </p:cNvGrpSpPr>
            <p:nvPr/>
          </p:nvGrpSpPr>
          <p:grpSpPr bwMode="auto">
            <a:xfrm>
              <a:off x="1878" y="2259"/>
              <a:ext cx="35" cy="25"/>
              <a:chOff x="0" y="0"/>
              <a:chExt cx="20000" cy="19734"/>
            </a:xfrm>
          </p:grpSpPr>
          <p:sp>
            <p:nvSpPr>
              <p:cNvPr id="117901"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2"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3"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04"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5"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6"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7"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8"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09"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910" name="Group 150"/>
          <p:cNvGrpSpPr>
            <a:grpSpLocks/>
          </p:cNvGrpSpPr>
          <p:nvPr/>
        </p:nvGrpSpPr>
        <p:grpSpPr bwMode="auto">
          <a:xfrm>
            <a:off x="4319588" y="2247900"/>
            <a:ext cx="142875" cy="349250"/>
            <a:chOff x="2036" y="2057"/>
            <a:chExt cx="90" cy="220"/>
          </a:xfrm>
        </p:grpSpPr>
        <p:grpSp>
          <p:nvGrpSpPr>
            <p:cNvPr id="117911" name="Group 151"/>
            <p:cNvGrpSpPr>
              <a:grpSpLocks/>
            </p:cNvGrpSpPr>
            <p:nvPr/>
          </p:nvGrpSpPr>
          <p:grpSpPr bwMode="auto">
            <a:xfrm>
              <a:off x="2062" y="2252"/>
              <a:ext cx="35" cy="25"/>
              <a:chOff x="0" y="0"/>
              <a:chExt cx="20000" cy="20208"/>
            </a:xfrm>
          </p:grpSpPr>
          <p:sp>
            <p:nvSpPr>
              <p:cNvPr id="117912"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3"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4"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15"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6"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7"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8"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19"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0"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21"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2"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23" name="Group 163"/>
          <p:cNvGrpSpPr>
            <a:grpSpLocks/>
          </p:cNvGrpSpPr>
          <p:nvPr/>
        </p:nvGrpSpPr>
        <p:grpSpPr bwMode="auto">
          <a:xfrm flipV="1">
            <a:off x="5119688" y="1120775"/>
            <a:ext cx="415925" cy="936625"/>
            <a:chOff x="2440" y="1064"/>
            <a:chExt cx="262" cy="590"/>
          </a:xfrm>
        </p:grpSpPr>
        <p:sp>
          <p:nvSpPr>
            <p:cNvPr id="117924"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5"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6"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7"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8"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29"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7930"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31"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2"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7933"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4"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35" name="Group 175"/>
          <p:cNvGrpSpPr>
            <a:grpSpLocks/>
          </p:cNvGrpSpPr>
          <p:nvPr/>
        </p:nvGrpSpPr>
        <p:grpSpPr bwMode="auto">
          <a:xfrm>
            <a:off x="5729288" y="2127250"/>
            <a:ext cx="77787" cy="57150"/>
            <a:chOff x="2834" y="1154"/>
            <a:chExt cx="49" cy="36"/>
          </a:xfrm>
        </p:grpSpPr>
        <p:sp>
          <p:nvSpPr>
            <p:cNvPr id="117936"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7"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38"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39"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0"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1"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2"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43" name="Group 183"/>
          <p:cNvGrpSpPr>
            <a:grpSpLocks/>
          </p:cNvGrpSpPr>
          <p:nvPr/>
        </p:nvGrpSpPr>
        <p:grpSpPr bwMode="auto">
          <a:xfrm>
            <a:off x="5464175" y="2036763"/>
            <a:ext cx="158750" cy="111125"/>
            <a:chOff x="2619" y="1091"/>
            <a:chExt cx="100" cy="70"/>
          </a:xfrm>
        </p:grpSpPr>
        <p:sp>
          <p:nvSpPr>
            <p:cNvPr id="117944"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5"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6"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947" name="Group 187"/>
          <p:cNvGrpSpPr>
            <a:grpSpLocks/>
          </p:cNvGrpSpPr>
          <p:nvPr/>
        </p:nvGrpSpPr>
        <p:grpSpPr bwMode="auto">
          <a:xfrm>
            <a:off x="5842000" y="2127250"/>
            <a:ext cx="77788" cy="57150"/>
            <a:chOff x="2834" y="1154"/>
            <a:chExt cx="49" cy="36"/>
          </a:xfrm>
        </p:grpSpPr>
        <p:sp>
          <p:nvSpPr>
            <p:cNvPr id="117948"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49"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50"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51" name="Group 191"/>
          <p:cNvGrpSpPr>
            <a:grpSpLocks/>
          </p:cNvGrpSpPr>
          <p:nvPr/>
        </p:nvGrpSpPr>
        <p:grpSpPr bwMode="auto">
          <a:xfrm rot="5400000" flipH="1">
            <a:off x="3304382" y="5666581"/>
            <a:ext cx="65088" cy="85725"/>
            <a:chOff x="419" y="3223"/>
            <a:chExt cx="41" cy="54"/>
          </a:xfrm>
        </p:grpSpPr>
        <p:sp>
          <p:nvSpPr>
            <p:cNvPr id="117952"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3"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54"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5"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6"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7"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8"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59"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0"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1"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2"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3"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4"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5"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66" name="Group 206"/>
          <p:cNvGrpSpPr>
            <a:grpSpLocks/>
          </p:cNvGrpSpPr>
          <p:nvPr/>
        </p:nvGrpSpPr>
        <p:grpSpPr bwMode="auto">
          <a:xfrm rot="5400000" flipH="1">
            <a:off x="3442494" y="5668169"/>
            <a:ext cx="65087" cy="85725"/>
            <a:chOff x="419" y="3223"/>
            <a:chExt cx="41" cy="54"/>
          </a:xfrm>
        </p:grpSpPr>
        <p:sp>
          <p:nvSpPr>
            <p:cNvPr id="117967"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68"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7969" name="Group 209"/>
          <p:cNvGrpSpPr>
            <a:grpSpLocks/>
          </p:cNvGrpSpPr>
          <p:nvPr/>
        </p:nvGrpSpPr>
        <p:grpSpPr bwMode="auto">
          <a:xfrm rot="-5400000">
            <a:off x="1634332" y="5653881"/>
            <a:ext cx="65088" cy="85725"/>
            <a:chOff x="419" y="3223"/>
            <a:chExt cx="41" cy="54"/>
          </a:xfrm>
        </p:grpSpPr>
        <p:sp>
          <p:nvSpPr>
            <p:cNvPr id="117970"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1"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72"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3"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4"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5"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6"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7"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8"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79"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0"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1"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2"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3"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84" name="Group 224"/>
          <p:cNvGrpSpPr>
            <a:grpSpLocks/>
          </p:cNvGrpSpPr>
          <p:nvPr/>
        </p:nvGrpSpPr>
        <p:grpSpPr bwMode="auto">
          <a:xfrm rot="-5400000">
            <a:off x="1496219" y="5655469"/>
            <a:ext cx="65087" cy="85725"/>
            <a:chOff x="419" y="3223"/>
            <a:chExt cx="41" cy="54"/>
          </a:xfrm>
        </p:grpSpPr>
        <p:sp>
          <p:nvSpPr>
            <p:cNvPr id="117985"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6"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7987"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8"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89"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0"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1"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2"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3"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4"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7995"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7996" name="Group 236"/>
          <p:cNvGrpSpPr>
            <a:grpSpLocks/>
          </p:cNvGrpSpPr>
          <p:nvPr/>
        </p:nvGrpSpPr>
        <p:grpSpPr bwMode="auto">
          <a:xfrm>
            <a:off x="1281113" y="3984625"/>
            <a:ext cx="358775" cy="228600"/>
            <a:chOff x="4752" y="816"/>
            <a:chExt cx="226" cy="144"/>
          </a:xfrm>
        </p:grpSpPr>
        <p:grpSp>
          <p:nvGrpSpPr>
            <p:cNvPr id="117997" name="Group 237"/>
            <p:cNvGrpSpPr>
              <a:grpSpLocks/>
            </p:cNvGrpSpPr>
            <p:nvPr/>
          </p:nvGrpSpPr>
          <p:grpSpPr bwMode="auto">
            <a:xfrm>
              <a:off x="4752" y="816"/>
              <a:ext cx="68" cy="144"/>
              <a:chOff x="4752" y="816"/>
              <a:chExt cx="68" cy="144"/>
            </a:xfrm>
          </p:grpSpPr>
          <p:sp>
            <p:nvSpPr>
              <p:cNvPr id="117998"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7999"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000"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001"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8002" name="Group 242"/>
            <p:cNvGrpSpPr>
              <a:grpSpLocks/>
            </p:cNvGrpSpPr>
            <p:nvPr/>
          </p:nvGrpSpPr>
          <p:grpSpPr bwMode="auto">
            <a:xfrm>
              <a:off x="4910" y="816"/>
              <a:ext cx="68" cy="144"/>
              <a:chOff x="4752" y="816"/>
              <a:chExt cx="68" cy="144"/>
            </a:xfrm>
          </p:grpSpPr>
          <p:sp>
            <p:nvSpPr>
              <p:cNvPr id="118003"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004"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005"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8006"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07"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08"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09"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0"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1"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12"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13"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4"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5"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6"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17"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18"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19"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20"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21"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022" name="Group 262"/>
          <p:cNvGrpSpPr>
            <a:grpSpLocks/>
          </p:cNvGrpSpPr>
          <p:nvPr/>
        </p:nvGrpSpPr>
        <p:grpSpPr bwMode="auto">
          <a:xfrm>
            <a:off x="5265738" y="3605213"/>
            <a:ext cx="53975" cy="412750"/>
            <a:chOff x="2822" y="1088"/>
            <a:chExt cx="48" cy="368"/>
          </a:xfrm>
        </p:grpSpPr>
        <p:sp>
          <p:nvSpPr>
            <p:cNvPr id="118023"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24"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25"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026"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027" name="Group 267"/>
          <p:cNvGrpSpPr>
            <a:grpSpLocks/>
          </p:cNvGrpSpPr>
          <p:nvPr/>
        </p:nvGrpSpPr>
        <p:grpSpPr bwMode="auto">
          <a:xfrm>
            <a:off x="4694238" y="3608388"/>
            <a:ext cx="53975" cy="411162"/>
            <a:chOff x="2822" y="1088"/>
            <a:chExt cx="48" cy="368"/>
          </a:xfrm>
        </p:grpSpPr>
        <p:sp>
          <p:nvSpPr>
            <p:cNvPr id="118028"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29"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30"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031"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32"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033" name="Group 273"/>
          <p:cNvGrpSpPr>
            <a:grpSpLocks/>
          </p:cNvGrpSpPr>
          <p:nvPr/>
        </p:nvGrpSpPr>
        <p:grpSpPr bwMode="auto">
          <a:xfrm>
            <a:off x="5364163" y="3729038"/>
            <a:ext cx="309562" cy="165100"/>
            <a:chOff x="3372" y="1196"/>
            <a:chExt cx="276" cy="148"/>
          </a:xfrm>
        </p:grpSpPr>
        <p:sp>
          <p:nvSpPr>
            <p:cNvPr id="118034"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35"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036"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037" name="Group 277"/>
          <p:cNvGrpSpPr>
            <a:grpSpLocks/>
          </p:cNvGrpSpPr>
          <p:nvPr/>
        </p:nvGrpSpPr>
        <p:grpSpPr bwMode="auto">
          <a:xfrm>
            <a:off x="4230688" y="3729038"/>
            <a:ext cx="311150" cy="165100"/>
            <a:chOff x="2496" y="1196"/>
            <a:chExt cx="230" cy="148"/>
          </a:xfrm>
        </p:grpSpPr>
        <p:sp>
          <p:nvSpPr>
            <p:cNvPr id="118038"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039"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065"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66"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67"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68"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8069"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8070"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1"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2"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3"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4"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5"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6"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7"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8"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79"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0"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1"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2"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3"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4"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5"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6"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7"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8"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89"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0"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1"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2"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3"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4"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5"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6"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097" name="Group 337"/>
          <p:cNvGrpSpPr>
            <a:grpSpLocks/>
          </p:cNvGrpSpPr>
          <p:nvPr/>
        </p:nvGrpSpPr>
        <p:grpSpPr bwMode="auto">
          <a:xfrm>
            <a:off x="2530475" y="3371850"/>
            <a:ext cx="147638" cy="315913"/>
            <a:chOff x="0" y="0"/>
            <a:chExt cx="20000" cy="20000"/>
          </a:xfrm>
        </p:grpSpPr>
        <p:sp>
          <p:nvSpPr>
            <p:cNvPr id="118098"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099"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00"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01"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02"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03"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04" name="Group 344"/>
          <p:cNvGrpSpPr>
            <a:grpSpLocks/>
          </p:cNvGrpSpPr>
          <p:nvPr/>
        </p:nvGrpSpPr>
        <p:grpSpPr bwMode="auto">
          <a:xfrm rot="5400000">
            <a:off x="4201319" y="2599532"/>
            <a:ext cx="84137" cy="177800"/>
            <a:chOff x="0" y="0"/>
            <a:chExt cx="20000" cy="20000"/>
          </a:xfrm>
        </p:grpSpPr>
        <p:sp>
          <p:nvSpPr>
            <p:cNvPr id="118105"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06"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07"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08"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18109"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110" name="Group 350"/>
          <p:cNvGrpSpPr>
            <a:grpSpLocks/>
          </p:cNvGrpSpPr>
          <p:nvPr/>
        </p:nvGrpSpPr>
        <p:grpSpPr bwMode="auto">
          <a:xfrm rot="5400000">
            <a:off x="4201319" y="2599532"/>
            <a:ext cx="84137" cy="177800"/>
            <a:chOff x="0" y="0"/>
            <a:chExt cx="20000" cy="20000"/>
          </a:xfrm>
        </p:grpSpPr>
        <p:sp>
          <p:nvSpPr>
            <p:cNvPr id="118111"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12"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13"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8114"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15"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16"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17" name="Group 357"/>
          <p:cNvGrpSpPr>
            <a:grpSpLocks/>
          </p:cNvGrpSpPr>
          <p:nvPr/>
        </p:nvGrpSpPr>
        <p:grpSpPr bwMode="auto">
          <a:xfrm rot="5400000">
            <a:off x="726281" y="4101307"/>
            <a:ext cx="84137" cy="177800"/>
            <a:chOff x="0" y="0"/>
            <a:chExt cx="20000" cy="20000"/>
          </a:xfrm>
        </p:grpSpPr>
        <p:sp>
          <p:nvSpPr>
            <p:cNvPr id="118118"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19"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20"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1"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2"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3"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4"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5"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6"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7"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8"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29"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30"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31"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32"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33"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34" name="Group 374"/>
          <p:cNvGrpSpPr>
            <a:grpSpLocks/>
          </p:cNvGrpSpPr>
          <p:nvPr/>
        </p:nvGrpSpPr>
        <p:grpSpPr bwMode="auto">
          <a:xfrm>
            <a:off x="2220913" y="2949575"/>
            <a:ext cx="74612" cy="69850"/>
            <a:chOff x="1781" y="2013"/>
            <a:chExt cx="47" cy="44"/>
          </a:xfrm>
        </p:grpSpPr>
        <p:sp>
          <p:nvSpPr>
            <p:cNvPr id="118135"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36"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37"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38" name="Group 378"/>
          <p:cNvGrpSpPr>
            <a:grpSpLocks/>
          </p:cNvGrpSpPr>
          <p:nvPr/>
        </p:nvGrpSpPr>
        <p:grpSpPr bwMode="auto">
          <a:xfrm>
            <a:off x="2039938" y="3371850"/>
            <a:ext cx="130175" cy="309563"/>
            <a:chOff x="0" y="0"/>
            <a:chExt cx="20000" cy="20000"/>
          </a:xfrm>
        </p:grpSpPr>
        <p:sp>
          <p:nvSpPr>
            <p:cNvPr id="118139"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40"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141" name="Group 381"/>
          <p:cNvGrpSpPr>
            <a:grpSpLocks/>
          </p:cNvGrpSpPr>
          <p:nvPr/>
        </p:nvGrpSpPr>
        <p:grpSpPr bwMode="auto">
          <a:xfrm>
            <a:off x="2049463" y="3832225"/>
            <a:ext cx="84137" cy="177800"/>
            <a:chOff x="0" y="0"/>
            <a:chExt cx="20000" cy="20000"/>
          </a:xfrm>
        </p:grpSpPr>
        <p:sp>
          <p:nvSpPr>
            <p:cNvPr id="118142"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43"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44"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45"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46"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47"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48" name="Group 388"/>
          <p:cNvGrpSpPr>
            <a:grpSpLocks/>
          </p:cNvGrpSpPr>
          <p:nvPr/>
        </p:nvGrpSpPr>
        <p:grpSpPr bwMode="auto">
          <a:xfrm rot="5400000">
            <a:off x="1904206" y="2351882"/>
            <a:ext cx="84137" cy="177800"/>
            <a:chOff x="0" y="0"/>
            <a:chExt cx="20000" cy="20000"/>
          </a:xfrm>
        </p:grpSpPr>
        <p:sp>
          <p:nvSpPr>
            <p:cNvPr id="118149"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0"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51"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52" name="Group 392"/>
          <p:cNvGrpSpPr>
            <a:grpSpLocks/>
          </p:cNvGrpSpPr>
          <p:nvPr/>
        </p:nvGrpSpPr>
        <p:grpSpPr bwMode="auto">
          <a:xfrm rot="5400000">
            <a:off x="846931" y="2312194"/>
            <a:ext cx="84138" cy="177800"/>
            <a:chOff x="0" y="0"/>
            <a:chExt cx="20000" cy="20000"/>
          </a:xfrm>
        </p:grpSpPr>
        <p:sp>
          <p:nvSpPr>
            <p:cNvPr id="118153"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4"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55"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6"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7"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8"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59"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60"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61" name="Group 401"/>
          <p:cNvGrpSpPr>
            <a:grpSpLocks/>
          </p:cNvGrpSpPr>
          <p:nvPr/>
        </p:nvGrpSpPr>
        <p:grpSpPr bwMode="auto">
          <a:xfrm rot="5400000">
            <a:off x="2829719" y="891382"/>
            <a:ext cx="84137" cy="177800"/>
            <a:chOff x="0" y="0"/>
            <a:chExt cx="20000" cy="20000"/>
          </a:xfrm>
        </p:grpSpPr>
        <p:sp>
          <p:nvSpPr>
            <p:cNvPr id="118162"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63"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64"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65" name="Group 405"/>
          <p:cNvGrpSpPr>
            <a:grpSpLocks/>
          </p:cNvGrpSpPr>
          <p:nvPr/>
        </p:nvGrpSpPr>
        <p:grpSpPr bwMode="auto">
          <a:xfrm rot="5400000">
            <a:off x="3374231" y="891382"/>
            <a:ext cx="84137" cy="177800"/>
            <a:chOff x="0" y="0"/>
            <a:chExt cx="20000" cy="20000"/>
          </a:xfrm>
        </p:grpSpPr>
        <p:sp>
          <p:nvSpPr>
            <p:cNvPr id="118166"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67"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68"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69"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0"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1"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72" name="Group 412"/>
          <p:cNvGrpSpPr>
            <a:grpSpLocks/>
          </p:cNvGrpSpPr>
          <p:nvPr/>
        </p:nvGrpSpPr>
        <p:grpSpPr bwMode="auto">
          <a:xfrm rot="5400000">
            <a:off x="4192588" y="1431925"/>
            <a:ext cx="133350" cy="406400"/>
            <a:chOff x="0" y="0"/>
            <a:chExt cx="20000" cy="20000"/>
          </a:xfrm>
        </p:grpSpPr>
        <p:sp>
          <p:nvSpPr>
            <p:cNvPr id="118173"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4"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75"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6"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7"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8"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79"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80" name="Group 420"/>
          <p:cNvGrpSpPr>
            <a:grpSpLocks/>
          </p:cNvGrpSpPr>
          <p:nvPr/>
        </p:nvGrpSpPr>
        <p:grpSpPr bwMode="auto">
          <a:xfrm rot="5400000">
            <a:off x="1626394" y="3356769"/>
            <a:ext cx="84138" cy="177800"/>
            <a:chOff x="0" y="0"/>
            <a:chExt cx="20000" cy="20000"/>
          </a:xfrm>
        </p:grpSpPr>
        <p:sp>
          <p:nvSpPr>
            <p:cNvPr id="118181"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82"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83"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84"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85"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86"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87"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188" name="Group 428"/>
          <p:cNvGrpSpPr>
            <a:grpSpLocks/>
          </p:cNvGrpSpPr>
          <p:nvPr/>
        </p:nvGrpSpPr>
        <p:grpSpPr bwMode="auto">
          <a:xfrm rot="5400000">
            <a:off x="4214019" y="2756694"/>
            <a:ext cx="84138" cy="177800"/>
            <a:chOff x="0" y="0"/>
            <a:chExt cx="20000" cy="20000"/>
          </a:xfrm>
        </p:grpSpPr>
        <p:sp>
          <p:nvSpPr>
            <p:cNvPr id="118189"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0"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191"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2"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3"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194"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195"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6"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7"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8"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199"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8230" name="Group 470"/>
          <p:cNvGrpSpPr>
            <a:grpSpLocks/>
          </p:cNvGrpSpPr>
          <p:nvPr/>
        </p:nvGrpSpPr>
        <p:grpSpPr bwMode="auto">
          <a:xfrm>
            <a:off x="4841875" y="4105275"/>
            <a:ext cx="79375" cy="152400"/>
            <a:chOff x="2904" y="1200"/>
            <a:chExt cx="50" cy="96"/>
          </a:xfrm>
        </p:grpSpPr>
        <p:sp>
          <p:nvSpPr>
            <p:cNvPr id="118231"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232"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8233"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8249"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8250"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8251"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8252"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0"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1"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2"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3"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4"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5"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6"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7"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8"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69"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70"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71"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72"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73"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74"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84"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85"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286"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287" name="Group 527"/>
          <p:cNvGrpSpPr>
            <a:grpSpLocks/>
          </p:cNvGrpSpPr>
          <p:nvPr/>
        </p:nvGrpSpPr>
        <p:grpSpPr bwMode="auto">
          <a:xfrm>
            <a:off x="5083175" y="4754563"/>
            <a:ext cx="327025" cy="274637"/>
            <a:chOff x="3185" y="2963"/>
            <a:chExt cx="206" cy="173"/>
          </a:xfrm>
        </p:grpSpPr>
        <p:sp>
          <p:nvSpPr>
            <p:cNvPr id="118288"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89"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8290" name="Group 530"/>
          <p:cNvGrpSpPr>
            <a:grpSpLocks/>
          </p:cNvGrpSpPr>
          <p:nvPr/>
        </p:nvGrpSpPr>
        <p:grpSpPr bwMode="auto">
          <a:xfrm>
            <a:off x="5348288" y="4535488"/>
            <a:ext cx="303212" cy="274637"/>
            <a:chOff x="3015" y="1951"/>
            <a:chExt cx="191" cy="173"/>
          </a:xfrm>
        </p:grpSpPr>
        <p:sp>
          <p:nvSpPr>
            <p:cNvPr id="118291"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92"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8293" name="Group 533"/>
          <p:cNvGrpSpPr>
            <a:grpSpLocks/>
          </p:cNvGrpSpPr>
          <p:nvPr/>
        </p:nvGrpSpPr>
        <p:grpSpPr bwMode="auto">
          <a:xfrm>
            <a:off x="4654550" y="4741863"/>
            <a:ext cx="303213" cy="274637"/>
            <a:chOff x="3015" y="1951"/>
            <a:chExt cx="191" cy="173"/>
          </a:xfrm>
        </p:grpSpPr>
        <p:sp>
          <p:nvSpPr>
            <p:cNvPr id="118294"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95"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8296" name="Group 536"/>
          <p:cNvGrpSpPr>
            <a:grpSpLocks/>
          </p:cNvGrpSpPr>
          <p:nvPr/>
        </p:nvGrpSpPr>
        <p:grpSpPr bwMode="auto">
          <a:xfrm>
            <a:off x="4886325" y="5251450"/>
            <a:ext cx="303213" cy="274638"/>
            <a:chOff x="3015" y="1951"/>
            <a:chExt cx="191" cy="173"/>
          </a:xfrm>
        </p:grpSpPr>
        <p:sp>
          <p:nvSpPr>
            <p:cNvPr id="118297"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298"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8299" name="Group 539"/>
          <p:cNvGrpSpPr>
            <a:grpSpLocks/>
          </p:cNvGrpSpPr>
          <p:nvPr/>
        </p:nvGrpSpPr>
        <p:grpSpPr bwMode="auto">
          <a:xfrm>
            <a:off x="4286250" y="4467225"/>
            <a:ext cx="303213" cy="274638"/>
            <a:chOff x="3015" y="1951"/>
            <a:chExt cx="191" cy="173"/>
          </a:xfrm>
        </p:grpSpPr>
        <p:sp>
          <p:nvSpPr>
            <p:cNvPr id="118300"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01"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8302" name="Group 542"/>
          <p:cNvGrpSpPr>
            <a:grpSpLocks/>
          </p:cNvGrpSpPr>
          <p:nvPr/>
        </p:nvGrpSpPr>
        <p:grpSpPr bwMode="auto">
          <a:xfrm>
            <a:off x="2705100" y="3840163"/>
            <a:ext cx="303213" cy="274637"/>
            <a:chOff x="3015" y="1951"/>
            <a:chExt cx="191" cy="173"/>
          </a:xfrm>
        </p:grpSpPr>
        <p:sp>
          <p:nvSpPr>
            <p:cNvPr id="118303"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04"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8305" name="Group 545"/>
          <p:cNvGrpSpPr>
            <a:grpSpLocks/>
          </p:cNvGrpSpPr>
          <p:nvPr/>
        </p:nvGrpSpPr>
        <p:grpSpPr bwMode="auto">
          <a:xfrm>
            <a:off x="3141663" y="3851275"/>
            <a:ext cx="303212" cy="274638"/>
            <a:chOff x="3015" y="1951"/>
            <a:chExt cx="191" cy="173"/>
          </a:xfrm>
        </p:grpSpPr>
        <p:sp>
          <p:nvSpPr>
            <p:cNvPr id="118306"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07"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8308" name="Group 548"/>
          <p:cNvGrpSpPr>
            <a:grpSpLocks/>
          </p:cNvGrpSpPr>
          <p:nvPr/>
        </p:nvGrpSpPr>
        <p:grpSpPr bwMode="auto">
          <a:xfrm>
            <a:off x="3714750" y="4678363"/>
            <a:ext cx="303213" cy="274637"/>
            <a:chOff x="3015" y="1951"/>
            <a:chExt cx="191" cy="173"/>
          </a:xfrm>
        </p:grpSpPr>
        <p:sp>
          <p:nvSpPr>
            <p:cNvPr id="118309"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10"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8311" name="Group 551"/>
          <p:cNvGrpSpPr>
            <a:grpSpLocks/>
          </p:cNvGrpSpPr>
          <p:nvPr/>
        </p:nvGrpSpPr>
        <p:grpSpPr bwMode="auto">
          <a:xfrm>
            <a:off x="2536825" y="4654550"/>
            <a:ext cx="303213" cy="274638"/>
            <a:chOff x="3015" y="1951"/>
            <a:chExt cx="191" cy="173"/>
          </a:xfrm>
        </p:grpSpPr>
        <p:sp>
          <p:nvSpPr>
            <p:cNvPr id="118312"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13"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8314" name="Group 554"/>
          <p:cNvGrpSpPr>
            <a:grpSpLocks/>
          </p:cNvGrpSpPr>
          <p:nvPr/>
        </p:nvGrpSpPr>
        <p:grpSpPr bwMode="auto">
          <a:xfrm>
            <a:off x="2865438" y="4741863"/>
            <a:ext cx="327025" cy="274637"/>
            <a:chOff x="3185" y="2963"/>
            <a:chExt cx="206" cy="173"/>
          </a:xfrm>
        </p:grpSpPr>
        <p:sp>
          <p:nvSpPr>
            <p:cNvPr id="118315"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16"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8317" name="Group 557"/>
          <p:cNvGrpSpPr>
            <a:grpSpLocks/>
          </p:cNvGrpSpPr>
          <p:nvPr/>
        </p:nvGrpSpPr>
        <p:grpSpPr bwMode="auto">
          <a:xfrm>
            <a:off x="1450975" y="4402138"/>
            <a:ext cx="327025" cy="274637"/>
            <a:chOff x="3185" y="2963"/>
            <a:chExt cx="206" cy="173"/>
          </a:xfrm>
        </p:grpSpPr>
        <p:sp>
          <p:nvSpPr>
            <p:cNvPr id="118318"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19"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8320" name="Group 560"/>
          <p:cNvGrpSpPr>
            <a:grpSpLocks/>
          </p:cNvGrpSpPr>
          <p:nvPr/>
        </p:nvGrpSpPr>
        <p:grpSpPr bwMode="auto">
          <a:xfrm>
            <a:off x="823913" y="4273550"/>
            <a:ext cx="303212" cy="274638"/>
            <a:chOff x="3015" y="1951"/>
            <a:chExt cx="191" cy="173"/>
          </a:xfrm>
        </p:grpSpPr>
        <p:sp>
          <p:nvSpPr>
            <p:cNvPr id="118321"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22"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8323" name="Group 563"/>
          <p:cNvGrpSpPr>
            <a:grpSpLocks/>
          </p:cNvGrpSpPr>
          <p:nvPr/>
        </p:nvGrpSpPr>
        <p:grpSpPr bwMode="auto">
          <a:xfrm>
            <a:off x="1782763" y="4281488"/>
            <a:ext cx="303212" cy="274637"/>
            <a:chOff x="3015" y="1951"/>
            <a:chExt cx="191" cy="173"/>
          </a:xfrm>
        </p:grpSpPr>
        <p:sp>
          <p:nvSpPr>
            <p:cNvPr id="118324"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25"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8326" name="Group 566"/>
          <p:cNvGrpSpPr>
            <a:grpSpLocks/>
          </p:cNvGrpSpPr>
          <p:nvPr/>
        </p:nvGrpSpPr>
        <p:grpSpPr bwMode="auto">
          <a:xfrm>
            <a:off x="825500" y="3635375"/>
            <a:ext cx="303213" cy="274638"/>
            <a:chOff x="3015" y="1951"/>
            <a:chExt cx="191" cy="173"/>
          </a:xfrm>
        </p:grpSpPr>
        <p:sp>
          <p:nvSpPr>
            <p:cNvPr id="118327"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28"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8329" name="Group 569"/>
          <p:cNvGrpSpPr>
            <a:grpSpLocks/>
          </p:cNvGrpSpPr>
          <p:nvPr/>
        </p:nvGrpSpPr>
        <p:grpSpPr bwMode="auto">
          <a:xfrm>
            <a:off x="1762125" y="3635375"/>
            <a:ext cx="303213" cy="274638"/>
            <a:chOff x="3015" y="1951"/>
            <a:chExt cx="191" cy="173"/>
          </a:xfrm>
        </p:grpSpPr>
        <p:sp>
          <p:nvSpPr>
            <p:cNvPr id="118330"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331"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57FBD97C-FD9C-8248-85BA-8C42F23FFB5B}" type="slidenum">
              <a:rPr lang="en-US"/>
              <a:pPr/>
              <a:t>54</a:t>
            </a:fld>
            <a:endParaRPr lang="en-US"/>
          </a:p>
        </p:txBody>
      </p:sp>
      <p:sp>
        <p:nvSpPr>
          <p:cNvPr id="11878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8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8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878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8790"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18791" name="Group 7"/>
          <p:cNvGrpSpPr>
            <a:grpSpLocks/>
          </p:cNvGrpSpPr>
          <p:nvPr/>
        </p:nvGrpSpPr>
        <p:grpSpPr bwMode="auto">
          <a:xfrm>
            <a:off x="685800" y="4500563"/>
            <a:ext cx="84138" cy="177800"/>
            <a:chOff x="0" y="0"/>
            <a:chExt cx="20000" cy="20000"/>
          </a:xfrm>
        </p:grpSpPr>
        <p:sp>
          <p:nvSpPr>
            <p:cNvPr id="118792"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93"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795"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96"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97"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98"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799" name="Rectangle 15"/>
          <p:cNvSpPr>
            <a:spLocks noChangeArrowheads="1"/>
          </p:cNvSpPr>
          <p:nvPr/>
        </p:nvSpPr>
        <p:spPr bwMode="auto">
          <a:xfrm rot="5400000">
            <a:off x="1424782" y="1569244"/>
            <a:ext cx="455612" cy="7112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00" name="Group 16"/>
          <p:cNvGrpSpPr>
            <a:grpSpLocks/>
          </p:cNvGrpSpPr>
          <p:nvPr/>
        </p:nvGrpSpPr>
        <p:grpSpPr bwMode="auto">
          <a:xfrm>
            <a:off x="1150938" y="1709738"/>
            <a:ext cx="1363662" cy="415925"/>
            <a:chOff x="437" y="1012"/>
            <a:chExt cx="859" cy="262"/>
          </a:xfrm>
        </p:grpSpPr>
        <p:sp>
          <p:nvSpPr>
            <p:cNvPr id="118801"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2"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3"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4"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5"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6"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807"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08"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09" name="Group 25"/>
          <p:cNvGrpSpPr>
            <a:grpSpLocks/>
          </p:cNvGrpSpPr>
          <p:nvPr/>
        </p:nvGrpSpPr>
        <p:grpSpPr bwMode="auto">
          <a:xfrm rot="5400000" flipH="1">
            <a:off x="1997869" y="1502569"/>
            <a:ext cx="77788" cy="57150"/>
            <a:chOff x="2834" y="1154"/>
            <a:chExt cx="49" cy="36"/>
          </a:xfrm>
        </p:grpSpPr>
        <p:sp>
          <p:nvSpPr>
            <p:cNvPr id="118810"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1"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12"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3"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4"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5"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6"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17" name="Group 33"/>
          <p:cNvGrpSpPr>
            <a:grpSpLocks/>
          </p:cNvGrpSpPr>
          <p:nvPr/>
        </p:nvGrpSpPr>
        <p:grpSpPr bwMode="auto">
          <a:xfrm rot="5400000" flipH="1">
            <a:off x="2020888" y="1700212"/>
            <a:ext cx="158750" cy="111125"/>
            <a:chOff x="2619" y="1091"/>
            <a:chExt cx="100" cy="70"/>
          </a:xfrm>
        </p:grpSpPr>
        <p:sp>
          <p:nvSpPr>
            <p:cNvPr id="118818"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19"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20"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821" name="Group 37"/>
          <p:cNvGrpSpPr>
            <a:grpSpLocks/>
          </p:cNvGrpSpPr>
          <p:nvPr/>
        </p:nvGrpSpPr>
        <p:grpSpPr bwMode="auto">
          <a:xfrm rot="5400000" flipH="1">
            <a:off x="1997869" y="1389857"/>
            <a:ext cx="77787" cy="57150"/>
            <a:chOff x="2834" y="1154"/>
            <a:chExt cx="49" cy="36"/>
          </a:xfrm>
        </p:grpSpPr>
        <p:sp>
          <p:nvSpPr>
            <p:cNvPr id="11882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2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824" name="Group 40"/>
          <p:cNvGrpSpPr>
            <a:grpSpLocks/>
          </p:cNvGrpSpPr>
          <p:nvPr/>
        </p:nvGrpSpPr>
        <p:grpSpPr bwMode="auto">
          <a:xfrm rot="-5400000">
            <a:off x="2771775" y="1393826"/>
            <a:ext cx="681037" cy="188912"/>
            <a:chOff x="2621" y="712"/>
            <a:chExt cx="429" cy="119"/>
          </a:xfrm>
        </p:grpSpPr>
        <p:sp>
          <p:nvSpPr>
            <p:cNvPr id="118825"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26"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27" name="Group 43"/>
            <p:cNvGrpSpPr>
              <a:grpSpLocks/>
            </p:cNvGrpSpPr>
            <p:nvPr/>
          </p:nvGrpSpPr>
          <p:grpSpPr bwMode="auto">
            <a:xfrm>
              <a:off x="2788" y="795"/>
              <a:ext cx="49" cy="36"/>
              <a:chOff x="2834" y="1154"/>
              <a:chExt cx="49" cy="36"/>
            </a:xfrm>
          </p:grpSpPr>
          <p:sp>
            <p:nvSpPr>
              <p:cNvPr id="118828"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29"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30"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1"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2"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3"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4"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35" name="Group 51"/>
            <p:cNvGrpSpPr>
              <a:grpSpLocks/>
            </p:cNvGrpSpPr>
            <p:nvPr/>
          </p:nvGrpSpPr>
          <p:grpSpPr bwMode="auto">
            <a:xfrm>
              <a:off x="2621" y="738"/>
              <a:ext cx="100" cy="70"/>
              <a:chOff x="2619" y="1091"/>
              <a:chExt cx="100" cy="70"/>
            </a:xfrm>
          </p:grpSpPr>
          <p:sp>
            <p:nvSpPr>
              <p:cNvPr id="118836"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7"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38"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839" name="Group 55"/>
            <p:cNvGrpSpPr>
              <a:grpSpLocks/>
            </p:cNvGrpSpPr>
            <p:nvPr/>
          </p:nvGrpSpPr>
          <p:grpSpPr bwMode="auto">
            <a:xfrm>
              <a:off x="2859" y="795"/>
              <a:ext cx="49" cy="36"/>
              <a:chOff x="2834" y="1154"/>
              <a:chExt cx="49" cy="36"/>
            </a:xfrm>
          </p:grpSpPr>
          <p:sp>
            <p:nvSpPr>
              <p:cNvPr id="118840"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1"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8842"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3"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4"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5"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6"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7"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48"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49" name="Group 65"/>
          <p:cNvGrpSpPr>
            <a:grpSpLocks/>
          </p:cNvGrpSpPr>
          <p:nvPr/>
        </p:nvGrpSpPr>
        <p:grpSpPr bwMode="auto">
          <a:xfrm>
            <a:off x="1468438" y="2952750"/>
            <a:ext cx="74612" cy="69850"/>
            <a:chOff x="1875" y="2013"/>
            <a:chExt cx="47" cy="44"/>
          </a:xfrm>
        </p:grpSpPr>
        <p:sp>
          <p:nvSpPr>
            <p:cNvPr id="118850"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51"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52"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853" name="Group 69"/>
          <p:cNvGrpSpPr>
            <a:grpSpLocks/>
          </p:cNvGrpSpPr>
          <p:nvPr/>
        </p:nvGrpSpPr>
        <p:grpSpPr bwMode="auto">
          <a:xfrm>
            <a:off x="1441450" y="3022600"/>
            <a:ext cx="141288" cy="360363"/>
            <a:chOff x="1852" y="2057"/>
            <a:chExt cx="89" cy="227"/>
          </a:xfrm>
        </p:grpSpPr>
        <p:grpSp>
          <p:nvGrpSpPr>
            <p:cNvPr id="118854" name="Group 70"/>
            <p:cNvGrpSpPr>
              <a:grpSpLocks/>
            </p:cNvGrpSpPr>
            <p:nvPr/>
          </p:nvGrpSpPr>
          <p:grpSpPr bwMode="auto">
            <a:xfrm>
              <a:off x="1878" y="2259"/>
              <a:ext cx="35" cy="25"/>
              <a:chOff x="0" y="0"/>
              <a:chExt cx="20000" cy="19734"/>
            </a:xfrm>
          </p:grpSpPr>
          <p:sp>
            <p:nvSpPr>
              <p:cNvPr id="118855"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56"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57"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58"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59"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0"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1"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2"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3"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864" name="Group 80"/>
          <p:cNvGrpSpPr>
            <a:grpSpLocks/>
          </p:cNvGrpSpPr>
          <p:nvPr/>
        </p:nvGrpSpPr>
        <p:grpSpPr bwMode="auto">
          <a:xfrm>
            <a:off x="1733550" y="3022600"/>
            <a:ext cx="142875" cy="349250"/>
            <a:chOff x="2036" y="2057"/>
            <a:chExt cx="90" cy="220"/>
          </a:xfrm>
        </p:grpSpPr>
        <p:grpSp>
          <p:nvGrpSpPr>
            <p:cNvPr id="118865" name="Group 81"/>
            <p:cNvGrpSpPr>
              <a:grpSpLocks/>
            </p:cNvGrpSpPr>
            <p:nvPr/>
          </p:nvGrpSpPr>
          <p:grpSpPr bwMode="auto">
            <a:xfrm>
              <a:off x="2062" y="2252"/>
              <a:ext cx="35" cy="25"/>
              <a:chOff x="0" y="0"/>
              <a:chExt cx="20000" cy="20208"/>
            </a:xfrm>
          </p:grpSpPr>
          <p:sp>
            <p:nvSpPr>
              <p:cNvPr id="118866"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7"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68"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69"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0"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1"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2"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3"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4"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875"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76"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7"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878"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79"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0"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1"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2"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3"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4"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5"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6"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7"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8"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89"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0"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1"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2"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3"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4"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5"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6"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7"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8"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899"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0"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1"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2"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3"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4"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5"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6"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7"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8"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09"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0"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1"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2"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13" name="Group 129"/>
          <p:cNvGrpSpPr>
            <a:grpSpLocks/>
          </p:cNvGrpSpPr>
          <p:nvPr/>
        </p:nvGrpSpPr>
        <p:grpSpPr bwMode="auto">
          <a:xfrm>
            <a:off x="4056063" y="2178050"/>
            <a:ext cx="74612" cy="69850"/>
            <a:chOff x="1781" y="2013"/>
            <a:chExt cx="47" cy="44"/>
          </a:xfrm>
        </p:grpSpPr>
        <p:sp>
          <p:nvSpPr>
            <p:cNvPr id="118914"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5"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16"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7"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18"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19" name="Group 135"/>
          <p:cNvGrpSpPr>
            <a:grpSpLocks/>
          </p:cNvGrpSpPr>
          <p:nvPr/>
        </p:nvGrpSpPr>
        <p:grpSpPr bwMode="auto">
          <a:xfrm>
            <a:off x="4792663" y="2178050"/>
            <a:ext cx="74612" cy="69850"/>
            <a:chOff x="1875" y="2013"/>
            <a:chExt cx="47" cy="44"/>
          </a:xfrm>
        </p:grpSpPr>
        <p:sp>
          <p:nvSpPr>
            <p:cNvPr id="118920"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21"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22"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23" name="Group 139"/>
          <p:cNvGrpSpPr>
            <a:grpSpLocks/>
          </p:cNvGrpSpPr>
          <p:nvPr/>
        </p:nvGrpSpPr>
        <p:grpSpPr bwMode="auto">
          <a:xfrm>
            <a:off x="4027488" y="2247900"/>
            <a:ext cx="141287" cy="360363"/>
            <a:chOff x="1852" y="2057"/>
            <a:chExt cx="89" cy="227"/>
          </a:xfrm>
        </p:grpSpPr>
        <p:grpSp>
          <p:nvGrpSpPr>
            <p:cNvPr id="118924" name="Group 140"/>
            <p:cNvGrpSpPr>
              <a:grpSpLocks/>
            </p:cNvGrpSpPr>
            <p:nvPr/>
          </p:nvGrpSpPr>
          <p:grpSpPr bwMode="auto">
            <a:xfrm>
              <a:off x="1878" y="2259"/>
              <a:ext cx="35" cy="25"/>
              <a:chOff x="0" y="0"/>
              <a:chExt cx="20000" cy="19734"/>
            </a:xfrm>
          </p:grpSpPr>
          <p:sp>
            <p:nvSpPr>
              <p:cNvPr id="118925"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26"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27"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28"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29"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0"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1"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2"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3"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934" name="Group 150"/>
          <p:cNvGrpSpPr>
            <a:grpSpLocks/>
          </p:cNvGrpSpPr>
          <p:nvPr/>
        </p:nvGrpSpPr>
        <p:grpSpPr bwMode="auto">
          <a:xfrm>
            <a:off x="4319588" y="2247900"/>
            <a:ext cx="142875" cy="349250"/>
            <a:chOff x="2036" y="2057"/>
            <a:chExt cx="90" cy="220"/>
          </a:xfrm>
        </p:grpSpPr>
        <p:grpSp>
          <p:nvGrpSpPr>
            <p:cNvPr id="118935" name="Group 151"/>
            <p:cNvGrpSpPr>
              <a:grpSpLocks/>
            </p:cNvGrpSpPr>
            <p:nvPr/>
          </p:nvGrpSpPr>
          <p:grpSpPr bwMode="auto">
            <a:xfrm>
              <a:off x="2062" y="2252"/>
              <a:ext cx="35" cy="25"/>
              <a:chOff x="0" y="0"/>
              <a:chExt cx="20000" cy="20208"/>
            </a:xfrm>
          </p:grpSpPr>
          <p:sp>
            <p:nvSpPr>
              <p:cNvPr id="118936"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7"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38"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39"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0"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1"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2"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3"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4"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45"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6"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47" name="Group 163"/>
          <p:cNvGrpSpPr>
            <a:grpSpLocks/>
          </p:cNvGrpSpPr>
          <p:nvPr/>
        </p:nvGrpSpPr>
        <p:grpSpPr bwMode="auto">
          <a:xfrm flipV="1">
            <a:off x="5119688" y="1120775"/>
            <a:ext cx="415925" cy="936625"/>
            <a:chOff x="2440" y="1064"/>
            <a:chExt cx="262" cy="590"/>
          </a:xfrm>
        </p:grpSpPr>
        <p:sp>
          <p:nvSpPr>
            <p:cNvPr id="118948"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49"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0"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1"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2"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3"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8954"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55"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6"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8957"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58"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59" name="Group 175"/>
          <p:cNvGrpSpPr>
            <a:grpSpLocks/>
          </p:cNvGrpSpPr>
          <p:nvPr/>
        </p:nvGrpSpPr>
        <p:grpSpPr bwMode="auto">
          <a:xfrm>
            <a:off x="5729288" y="2127250"/>
            <a:ext cx="77787" cy="57150"/>
            <a:chOff x="2834" y="1154"/>
            <a:chExt cx="49" cy="36"/>
          </a:xfrm>
        </p:grpSpPr>
        <p:sp>
          <p:nvSpPr>
            <p:cNvPr id="118960"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1"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62"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3"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4"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5"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6"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67" name="Group 183"/>
          <p:cNvGrpSpPr>
            <a:grpSpLocks/>
          </p:cNvGrpSpPr>
          <p:nvPr/>
        </p:nvGrpSpPr>
        <p:grpSpPr bwMode="auto">
          <a:xfrm>
            <a:off x="5464175" y="2036763"/>
            <a:ext cx="158750" cy="111125"/>
            <a:chOff x="2619" y="1091"/>
            <a:chExt cx="100" cy="70"/>
          </a:xfrm>
        </p:grpSpPr>
        <p:sp>
          <p:nvSpPr>
            <p:cNvPr id="118968"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69"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0"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971" name="Group 187"/>
          <p:cNvGrpSpPr>
            <a:grpSpLocks/>
          </p:cNvGrpSpPr>
          <p:nvPr/>
        </p:nvGrpSpPr>
        <p:grpSpPr bwMode="auto">
          <a:xfrm>
            <a:off x="5842000" y="2127250"/>
            <a:ext cx="77788" cy="57150"/>
            <a:chOff x="2834" y="1154"/>
            <a:chExt cx="49" cy="36"/>
          </a:xfrm>
        </p:grpSpPr>
        <p:sp>
          <p:nvSpPr>
            <p:cNvPr id="118972"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3"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74"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75" name="Group 191"/>
          <p:cNvGrpSpPr>
            <a:grpSpLocks/>
          </p:cNvGrpSpPr>
          <p:nvPr/>
        </p:nvGrpSpPr>
        <p:grpSpPr bwMode="auto">
          <a:xfrm rot="5400000" flipH="1">
            <a:off x="3304382" y="5666581"/>
            <a:ext cx="65088" cy="85725"/>
            <a:chOff x="419" y="3223"/>
            <a:chExt cx="41" cy="54"/>
          </a:xfrm>
        </p:grpSpPr>
        <p:sp>
          <p:nvSpPr>
            <p:cNvPr id="118976"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7"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78"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79"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0"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1"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2"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3"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4"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5"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6"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7"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8"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89"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8990" name="Group 206"/>
          <p:cNvGrpSpPr>
            <a:grpSpLocks/>
          </p:cNvGrpSpPr>
          <p:nvPr/>
        </p:nvGrpSpPr>
        <p:grpSpPr bwMode="auto">
          <a:xfrm rot="5400000" flipH="1">
            <a:off x="3442494" y="5668169"/>
            <a:ext cx="65087" cy="85725"/>
            <a:chOff x="419" y="3223"/>
            <a:chExt cx="41" cy="54"/>
          </a:xfrm>
        </p:grpSpPr>
        <p:sp>
          <p:nvSpPr>
            <p:cNvPr id="118991"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2"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8993" name="Group 209"/>
          <p:cNvGrpSpPr>
            <a:grpSpLocks/>
          </p:cNvGrpSpPr>
          <p:nvPr/>
        </p:nvGrpSpPr>
        <p:grpSpPr bwMode="auto">
          <a:xfrm rot="-5400000">
            <a:off x="1634332" y="5653881"/>
            <a:ext cx="65088" cy="85725"/>
            <a:chOff x="419" y="3223"/>
            <a:chExt cx="41" cy="54"/>
          </a:xfrm>
        </p:grpSpPr>
        <p:sp>
          <p:nvSpPr>
            <p:cNvPr id="118994"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5"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8996"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7"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8"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8999"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0"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1"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2"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3"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4"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5"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6"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07"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008" name="Group 224"/>
          <p:cNvGrpSpPr>
            <a:grpSpLocks/>
          </p:cNvGrpSpPr>
          <p:nvPr/>
        </p:nvGrpSpPr>
        <p:grpSpPr bwMode="auto">
          <a:xfrm rot="-5400000">
            <a:off x="1496219" y="5655469"/>
            <a:ext cx="65087" cy="85725"/>
            <a:chOff x="419" y="3223"/>
            <a:chExt cx="41" cy="54"/>
          </a:xfrm>
        </p:grpSpPr>
        <p:sp>
          <p:nvSpPr>
            <p:cNvPr id="119009"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0"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011"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2"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3"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4"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5"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6"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7"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8"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19"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020" name="Group 236"/>
          <p:cNvGrpSpPr>
            <a:grpSpLocks/>
          </p:cNvGrpSpPr>
          <p:nvPr/>
        </p:nvGrpSpPr>
        <p:grpSpPr bwMode="auto">
          <a:xfrm>
            <a:off x="1281113" y="3984625"/>
            <a:ext cx="358775" cy="228600"/>
            <a:chOff x="4752" y="816"/>
            <a:chExt cx="226" cy="144"/>
          </a:xfrm>
        </p:grpSpPr>
        <p:grpSp>
          <p:nvGrpSpPr>
            <p:cNvPr id="119021" name="Group 237"/>
            <p:cNvGrpSpPr>
              <a:grpSpLocks/>
            </p:cNvGrpSpPr>
            <p:nvPr/>
          </p:nvGrpSpPr>
          <p:grpSpPr bwMode="auto">
            <a:xfrm>
              <a:off x="4752" y="816"/>
              <a:ext cx="68" cy="144"/>
              <a:chOff x="4752" y="816"/>
              <a:chExt cx="68" cy="144"/>
            </a:xfrm>
          </p:grpSpPr>
          <p:sp>
            <p:nvSpPr>
              <p:cNvPr id="119022"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23"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24"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025"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19026" name="Group 242"/>
            <p:cNvGrpSpPr>
              <a:grpSpLocks/>
            </p:cNvGrpSpPr>
            <p:nvPr/>
          </p:nvGrpSpPr>
          <p:grpSpPr bwMode="auto">
            <a:xfrm>
              <a:off x="4910" y="816"/>
              <a:ext cx="68" cy="144"/>
              <a:chOff x="4752" y="816"/>
              <a:chExt cx="68" cy="144"/>
            </a:xfrm>
          </p:grpSpPr>
          <p:sp>
            <p:nvSpPr>
              <p:cNvPr id="119027"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28"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029"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19030"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31"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2"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3"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4"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5"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36"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37"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8"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39"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40"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41"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42"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43"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44"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45"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046" name="Group 262"/>
          <p:cNvGrpSpPr>
            <a:grpSpLocks/>
          </p:cNvGrpSpPr>
          <p:nvPr/>
        </p:nvGrpSpPr>
        <p:grpSpPr bwMode="auto">
          <a:xfrm>
            <a:off x="5265738" y="3605213"/>
            <a:ext cx="53975" cy="412750"/>
            <a:chOff x="2822" y="1088"/>
            <a:chExt cx="48" cy="368"/>
          </a:xfrm>
        </p:grpSpPr>
        <p:sp>
          <p:nvSpPr>
            <p:cNvPr id="119047"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48"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49"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050"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051" name="Group 267"/>
          <p:cNvGrpSpPr>
            <a:grpSpLocks/>
          </p:cNvGrpSpPr>
          <p:nvPr/>
        </p:nvGrpSpPr>
        <p:grpSpPr bwMode="auto">
          <a:xfrm>
            <a:off x="4694238" y="3608388"/>
            <a:ext cx="53975" cy="411162"/>
            <a:chOff x="2822" y="1088"/>
            <a:chExt cx="48" cy="368"/>
          </a:xfrm>
        </p:grpSpPr>
        <p:sp>
          <p:nvSpPr>
            <p:cNvPr id="119052"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53"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54"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055"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56"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057" name="Group 273"/>
          <p:cNvGrpSpPr>
            <a:grpSpLocks/>
          </p:cNvGrpSpPr>
          <p:nvPr/>
        </p:nvGrpSpPr>
        <p:grpSpPr bwMode="auto">
          <a:xfrm>
            <a:off x="5364163" y="3729038"/>
            <a:ext cx="309562" cy="165100"/>
            <a:chOff x="3372" y="1196"/>
            <a:chExt cx="276" cy="148"/>
          </a:xfrm>
        </p:grpSpPr>
        <p:sp>
          <p:nvSpPr>
            <p:cNvPr id="119058"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59"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060"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061" name="Group 277"/>
          <p:cNvGrpSpPr>
            <a:grpSpLocks/>
          </p:cNvGrpSpPr>
          <p:nvPr/>
        </p:nvGrpSpPr>
        <p:grpSpPr bwMode="auto">
          <a:xfrm>
            <a:off x="4230688" y="3729038"/>
            <a:ext cx="311150" cy="165100"/>
            <a:chOff x="2496" y="1196"/>
            <a:chExt cx="230" cy="148"/>
          </a:xfrm>
        </p:grpSpPr>
        <p:sp>
          <p:nvSpPr>
            <p:cNvPr id="119062"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063"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089"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0"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1"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2"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19093"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19094"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5"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6"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7"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8"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099"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0"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1"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2"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3"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4"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5"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6"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7"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8"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09"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0"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1"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2"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3"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4"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5"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6"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7"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8"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19"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20"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21" name="Group 337"/>
          <p:cNvGrpSpPr>
            <a:grpSpLocks/>
          </p:cNvGrpSpPr>
          <p:nvPr/>
        </p:nvGrpSpPr>
        <p:grpSpPr bwMode="auto">
          <a:xfrm>
            <a:off x="2530475" y="3371850"/>
            <a:ext cx="147638" cy="315913"/>
            <a:chOff x="0" y="0"/>
            <a:chExt cx="20000" cy="20000"/>
          </a:xfrm>
        </p:grpSpPr>
        <p:sp>
          <p:nvSpPr>
            <p:cNvPr id="119122"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23"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24"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25"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26"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27"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28" name="Group 344"/>
          <p:cNvGrpSpPr>
            <a:grpSpLocks/>
          </p:cNvGrpSpPr>
          <p:nvPr/>
        </p:nvGrpSpPr>
        <p:grpSpPr bwMode="auto">
          <a:xfrm rot="5400000">
            <a:off x="4201319" y="2599532"/>
            <a:ext cx="84137" cy="177800"/>
            <a:chOff x="0" y="0"/>
            <a:chExt cx="20000" cy="20000"/>
          </a:xfrm>
        </p:grpSpPr>
        <p:sp>
          <p:nvSpPr>
            <p:cNvPr id="119129"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30"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31"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32"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19133"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134" name="Group 350"/>
          <p:cNvGrpSpPr>
            <a:grpSpLocks/>
          </p:cNvGrpSpPr>
          <p:nvPr/>
        </p:nvGrpSpPr>
        <p:grpSpPr bwMode="auto">
          <a:xfrm rot="5400000">
            <a:off x="4201319" y="2599532"/>
            <a:ext cx="84137" cy="177800"/>
            <a:chOff x="0" y="0"/>
            <a:chExt cx="20000" cy="20000"/>
          </a:xfrm>
        </p:grpSpPr>
        <p:sp>
          <p:nvSpPr>
            <p:cNvPr id="119135"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36"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37"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19138"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39"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0"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41" name="Group 357"/>
          <p:cNvGrpSpPr>
            <a:grpSpLocks/>
          </p:cNvGrpSpPr>
          <p:nvPr/>
        </p:nvGrpSpPr>
        <p:grpSpPr bwMode="auto">
          <a:xfrm rot="5400000">
            <a:off x="726281" y="4101307"/>
            <a:ext cx="84137" cy="177800"/>
            <a:chOff x="0" y="0"/>
            <a:chExt cx="20000" cy="20000"/>
          </a:xfrm>
        </p:grpSpPr>
        <p:sp>
          <p:nvSpPr>
            <p:cNvPr id="119142"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3"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44"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5"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6"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7"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8"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49"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0"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1"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2"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3"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4"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5"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6"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57"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58" name="Group 374"/>
          <p:cNvGrpSpPr>
            <a:grpSpLocks/>
          </p:cNvGrpSpPr>
          <p:nvPr/>
        </p:nvGrpSpPr>
        <p:grpSpPr bwMode="auto">
          <a:xfrm>
            <a:off x="2220913" y="2949575"/>
            <a:ext cx="74612" cy="69850"/>
            <a:chOff x="1781" y="2013"/>
            <a:chExt cx="47" cy="44"/>
          </a:xfrm>
        </p:grpSpPr>
        <p:sp>
          <p:nvSpPr>
            <p:cNvPr id="119159"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60"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61"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62" name="Group 378"/>
          <p:cNvGrpSpPr>
            <a:grpSpLocks/>
          </p:cNvGrpSpPr>
          <p:nvPr/>
        </p:nvGrpSpPr>
        <p:grpSpPr bwMode="auto">
          <a:xfrm>
            <a:off x="2039938" y="3371850"/>
            <a:ext cx="130175" cy="309563"/>
            <a:chOff x="0" y="0"/>
            <a:chExt cx="20000" cy="20000"/>
          </a:xfrm>
        </p:grpSpPr>
        <p:sp>
          <p:nvSpPr>
            <p:cNvPr id="119163"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64"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165" name="Group 381"/>
          <p:cNvGrpSpPr>
            <a:grpSpLocks/>
          </p:cNvGrpSpPr>
          <p:nvPr/>
        </p:nvGrpSpPr>
        <p:grpSpPr bwMode="auto">
          <a:xfrm>
            <a:off x="2049463" y="3832225"/>
            <a:ext cx="84137" cy="177800"/>
            <a:chOff x="0" y="0"/>
            <a:chExt cx="20000" cy="20000"/>
          </a:xfrm>
        </p:grpSpPr>
        <p:sp>
          <p:nvSpPr>
            <p:cNvPr id="119166"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67"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68"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69"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70"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71"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72" name="Group 388"/>
          <p:cNvGrpSpPr>
            <a:grpSpLocks/>
          </p:cNvGrpSpPr>
          <p:nvPr/>
        </p:nvGrpSpPr>
        <p:grpSpPr bwMode="auto">
          <a:xfrm rot="5400000">
            <a:off x="1904206" y="2351882"/>
            <a:ext cx="84137" cy="177800"/>
            <a:chOff x="0" y="0"/>
            <a:chExt cx="20000" cy="20000"/>
          </a:xfrm>
        </p:grpSpPr>
        <p:sp>
          <p:nvSpPr>
            <p:cNvPr id="119173"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74"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75"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76" name="Group 392"/>
          <p:cNvGrpSpPr>
            <a:grpSpLocks/>
          </p:cNvGrpSpPr>
          <p:nvPr/>
        </p:nvGrpSpPr>
        <p:grpSpPr bwMode="auto">
          <a:xfrm rot="5400000">
            <a:off x="846931" y="2312194"/>
            <a:ext cx="84138" cy="177800"/>
            <a:chOff x="0" y="0"/>
            <a:chExt cx="20000" cy="20000"/>
          </a:xfrm>
        </p:grpSpPr>
        <p:sp>
          <p:nvSpPr>
            <p:cNvPr id="119177"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78"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79"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0"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1"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2"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3"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4"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85" name="Group 401"/>
          <p:cNvGrpSpPr>
            <a:grpSpLocks/>
          </p:cNvGrpSpPr>
          <p:nvPr/>
        </p:nvGrpSpPr>
        <p:grpSpPr bwMode="auto">
          <a:xfrm rot="5400000">
            <a:off x="2829719" y="891382"/>
            <a:ext cx="84137" cy="177800"/>
            <a:chOff x="0" y="0"/>
            <a:chExt cx="20000" cy="20000"/>
          </a:xfrm>
        </p:grpSpPr>
        <p:sp>
          <p:nvSpPr>
            <p:cNvPr id="119186"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87"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88"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89" name="Group 405"/>
          <p:cNvGrpSpPr>
            <a:grpSpLocks/>
          </p:cNvGrpSpPr>
          <p:nvPr/>
        </p:nvGrpSpPr>
        <p:grpSpPr bwMode="auto">
          <a:xfrm rot="5400000">
            <a:off x="3374231" y="891382"/>
            <a:ext cx="84137" cy="177800"/>
            <a:chOff x="0" y="0"/>
            <a:chExt cx="20000" cy="20000"/>
          </a:xfrm>
        </p:grpSpPr>
        <p:sp>
          <p:nvSpPr>
            <p:cNvPr id="119190"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91"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92"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93"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94"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95"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196" name="Group 412"/>
          <p:cNvGrpSpPr>
            <a:grpSpLocks/>
          </p:cNvGrpSpPr>
          <p:nvPr/>
        </p:nvGrpSpPr>
        <p:grpSpPr bwMode="auto">
          <a:xfrm rot="5400000">
            <a:off x="4192588" y="1431925"/>
            <a:ext cx="133350" cy="406400"/>
            <a:chOff x="0" y="0"/>
            <a:chExt cx="20000" cy="20000"/>
          </a:xfrm>
        </p:grpSpPr>
        <p:sp>
          <p:nvSpPr>
            <p:cNvPr id="119197"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198"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199"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0"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1"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2"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3"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204" name="Group 420"/>
          <p:cNvGrpSpPr>
            <a:grpSpLocks/>
          </p:cNvGrpSpPr>
          <p:nvPr/>
        </p:nvGrpSpPr>
        <p:grpSpPr bwMode="auto">
          <a:xfrm rot="5400000">
            <a:off x="1626394" y="3356769"/>
            <a:ext cx="84138" cy="177800"/>
            <a:chOff x="0" y="0"/>
            <a:chExt cx="20000" cy="20000"/>
          </a:xfrm>
        </p:grpSpPr>
        <p:sp>
          <p:nvSpPr>
            <p:cNvPr id="119205"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6"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207"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8"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09"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10"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11"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212" name="Group 428"/>
          <p:cNvGrpSpPr>
            <a:grpSpLocks/>
          </p:cNvGrpSpPr>
          <p:nvPr/>
        </p:nvGrpSpPr>
        <p:grpSpPr bwMode="auto">
          <a:xfrm rot="5400000">
            <a:off x="4214019" y="2756694"/>
            <a:ext cx="84138" cy="177800"/>
            <a:chOff x="0" y="0"/>
            <a:chExt cx="20000" cy="20000"/>
          </a:xfrm>
        </p:grpSpPr>
        <p:sp>
          <p:nvSpPr>
            <p:cNvPr id="119213"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14"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215"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16"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17"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218"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219"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20"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21"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22"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23"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19254" name="Group 470"/>
          <p:cNvGrpSpPr>
            <a:grpSpLocks/>
          </p:cNvGrpSpPr>
          <p:nvPr/>
        </p:nvGrpSpPr>
        <p:grpSpPr bwMode="auto">
          <a:xfrm>
            <a:off x="4841875" y="4105275"/>
            <a:ext cx="79375" cy="152400"/>
            <a:chOff x="2904" y="1200"/>
            <a:chExt cx="50" cy="96"/>
          </a:xfrm>
        </p:grpSpPr>
        <p:sp>
          <p:nvSpPr>
            <p:cNvPr id="119255"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256"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19257"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19273"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19274"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19275"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19276"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4"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5"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6"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7"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8"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89"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0"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1"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2"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3"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4"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5"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6"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297"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298"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08"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309"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310"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311" name="Group 527"/>
          <p:cNvGrpSpPr>
            <a:grpSpLocks/>
          </p:cNvGrpSpPr>
          <p:nvPr/>
        </p:nvGrpSpPr>
        <p:grpSpPr bwMode="auto">
          <a:xfrm>
            <a:off x="5083175" y="4754563"/>
            <a:ext cx="327025" cy="274637"/>
            <a:chOff x="3185" y="2963"/>
            <a:chExt cx="206" cy="173"/>
          </a:xfrm>
        </p:grpSpPr>
        <p:sp>
          <p:nvSpPr>
            <p:cNvPr id="119312"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13"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9314" name="Group 530"/>
          <p:cNvGrpSpPr>
            <a:grpSpLocks/>
          </p:cNvGrpSpPr>
          <p:nvPr/>
        </p:nvGrpSpPr>
        <p:grpSpPr bwMode="auto">
          <a:xfrm>
            <a:off x="5348288" y="4535488"/>
            <a:ext cx="303212" cy="274637"/>
            <a:chOff x="3015" y="1951"/>
            <a:chExt cx="191" cy="173"/>
          </a:xfrm>
        </p:grpSpPr>
        <p:sp>
          <p:nvSpPr>
            <p:cNvPr id="119315"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16"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9317" name="Group 533"/>
          <p:cNvGrpSpPr>
            <a:grpSpLocks/>
          </p:cNvGrpSpPr>
          <p:nvPr/>
        </p:nvGrpSpPr>
        <p:grpSpPr bwMode="auto">
          <a:xfrm>
            <a:off x="4654550" y="4741863"/>
            <a:ext cx="303213" cy="274637"/>
            <a:chOff x="3015" y="1951"/>
            <a:chExt cx="191" cy="173"/>
          </a:xfrm>
        </p:grpSpPr>
        <p:sp>
          <p:nvSpPr>
            <p:cNvPr id="119318"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19"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9320" name="Group 536"/>
          <p:cNvGrpSpPr>
            <a:grpSpLocks/>
          </p:cNvGrpSpPr>
          <p:nvPr/>
        </p:nvGrpSpPr>
        <p:grpSpPr bwMode="auto">
          <a:xfrm>
            <a:off x="4886325" y="5251450"/>
            <a:ext cx="303213" cy="274638"/>
            <a:chOff x="3015" y="1951"/>
            <a:chExt cx="191" cy="173"/>
          </a:xfrm>
        </p:grpSpPr>
        <p:sp>
          <p:nvSpPr>
            <p:cNvPr id="119321"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22"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9323" name="Group 539"/>
          <p:cNvGrpSpPr>
            <a:grpSpLocks/>
          </p:cNvGrpSpPr>
          <p:nvPr/>
        </p:nvGrpSpPr>
        <p:grpSpPr bwMode="auto">
          <a:xfrm>
            <a:off x="4286250" y="4467225"/>
            <a:ext cx="303213" cy="274638"/>
            <a:chOff x="3015" y="1951"/>
            <a:chExt cx="191" cy="173"/>
          </a:xfrm>
        </p:grpSpPr>
        <p:sp>
          <p:nvSpPr>
            <p:cNvPr id="119324"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25"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9326" name="Group 542"/>
          <p:cNvGrpSpPr>
            <a:grpSpLocks/>
          </p:cNvGrpSpPr>
          <p:nvPr/>
        </p:nvGrpSpPr>
        <p:grpSpPr bwMode="auto">
          <a:xfrm>
            <a:off x="2705100" y="3840163"/>
            <a:ext cx="303213" cy="274637"/>
            <a:chOff x="3015" y="1951"/>
            <a:chExt cx="191" cy="173"/>
          </a:xfrm>
        </p:grpSpPr>
        <p:sp>
          <p:nvSpPr>
            <p:cNvPr id="119327"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28"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19329" name="Group 545"/>
          <p:cNvGrpSpPr>
            <a:grpSpLocks/>
          </p:cNvGrpSpPr>
          <p:nvPr/>
        </p:nvGrpSpPr>
        <p:grpSpPr bwMode="auto">
          <a:xfrm>
            <a:off x="3141663" y="3851275"/>
            <a:ext cx="303212" cy="274638"/>
            <a:chOff x="3015" y="1951"/>
            <a:chExt cx="191" cy="173"/>
          </a:xfrm>
        </p:grpSpPr>
        <p:sp>
          <p:nvSpPr>
            <p:cNvPr id="119330"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31"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9332" name="Group 548"/>
          <p:cNvGrpSpPr>
            <a:grpSpLocks/>
          </p:cNvGrpSpPr>
          <p:nvPr/>
        </p:nvGrpSpPr>
        <p:grpSpPr bwMode="auto">
          <a:xfrm>
            <a:off x="3714750" y="4678363"/>
            <a:ext cx="303213" cy="274637"/>
            <a:chOff x="3015" y="1951"/>
            <a:chExt cx="191" cy="173"/>
          </a:xfrm>
        </p:grpSpPr>
        <p:sp>
          <p:nvSpPr>
            <p:cNvPr id="119333"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34"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9335" name="Group 551"/>
          <p:cNvGrpSpPr>
            <a:grpSpLocks/>
          </p:cNvGrpSpPr>
          <p:nvPr/>
        </p:nvGrpSpPr>
        <p:grpSpPr bwMode="auto">
          <a:xfrm>
            <a:off x="2536825" y="4654550"/>
            <a:ext cx="303213" cy="274638"/>
            <a:chOff x="3015" y="1951"/>
            <a:chExt cx="191" cy="173"/>
          </a:xfrm>
        </p:grpSpPr>
        <p:sp>
          <p:nvSpPr>
            <p:cNvPr id="119336"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37"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9338" name="Group 554"/>
          <p:cNvGrpSpPr>
            <a:grpSpLocks/>
          </p:cNvGrpSpPr>
          <p:nvPr/>
        </p:nvGrpSpPr>
        <p:grpSpPr bwMode="auto">
          <a:xfrm>
            <a:off x="2865438" y="4741863"/>
            <a:ext cx="327025" cy="274637"/>
            <a:chOff x="3185" y="2963"/>
            <a:chExt cx="206" cy="173"/>
          </a:xfrm>
        </p:grpSpPr>
        <p:sp>
          <p:nvSpPr>
            <p:cNvPr id="119339"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40"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9341" name="Group 557"/>
          <p:cNvGrpSpPr>
            <a:grpSpLocks/>
          </p:cNvGrpSpPr>
          <p:nvPr/>
        </p:nvGrpSpPr>
        <p:grpSpPr bwMode="auto">
          <a:xfrm>
            <a:off x="1450975" y="4402138"/>
            <a:ext cx="327025" cy="274637"/>
            <a:chOff x="3185" y="2963"/>
            <a:chExt cx="206" cy="173"/>
          </a:xfrm>
        </p:grpSpPr>
        <p:sp>
          <p:nvSpPr>
            <p:cNvPr id="119342"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43"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19344" name="Group 560"/>
          <p:cNvGrpSpPr>
            <a:grpSpLocks/>
          </p:cNvGrpSpPr>
          <p:nvPr/>
        </p:nvGrpSpPr>
        <p:grpSpPr bwMode="auto">
          <a:xfrm>
            <a:off x="823913" y="4273550"/>
            <a:ext cx="303212" cy="274638"/>
            <a:chOff x="3015" y="1951"/>
            <a:chExt cx="191" cy="173"/>
          </a:xfrm>
        </p:grpSpPr>
        <p:sp>
          <p:nvSpPr>
            <p:cNvPr id="119345"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46"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19347" name="Group 563"/>
          <p:cNvGrpSpPr>
            <a:grpSpLocks/>
          </p:cNvGrpSpPr>
          <p:nvPr/>
        </p:nvGrpSpPr>
        <p:grpSpPr bwMode="auto">
          <a:xfrm>
            <a:off x="1782763" y="4281488"/>
            <a:ext cx="303212" cy="274637"/>
            <a:chOff x="3015" y="1951"/>
            <a:chExt cx="191" cy="173"/>
          </a:xfrm>
        </p:grpSpPr>
        <p:sp>
          <p:nvSpPr>
            <p:cNvPr id="119348"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49"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19350" name="Group 566"/>
          <p:cNvGrpSpPr>
            <a:grpSpLocks/>
          </p:cNvGrpSpPr>
          <p:nvPr/>
        </p:nvGrpSpPr>
        <p:grpSpPr bwMode="auto">
          <a:xfrm>
            <a:off x="825500" y="3635375"/>
            <a:ext cx="303213" cy="274638"/>
            <a:chOff x="3015" y="1951"/>
            <a:chExt cx="191" cy="173"/>
          </a:xfrm>
        </p:grpSpPr>
        <p:sp>
          <p:nvSpPr>
            <p:cNvPr id="119351"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52"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19353" name="Group 569"/>
          <p:cNvGrpSpPr>
            <a:grpSpLocks/>
          </p:cNvGrpSpPr>
          <p:nvPr/>
        </p:nvGrpSpPr>
        <p:grpSpPr bwMode="auto">
          <a:xfrm>
            <a:off x="1762125" y="3635375"/>
            <a:ext cx="303213" cy="274638"/>
            <a:chOff x="3015" y="1951"/>
            <a:chExt cx="191" cy="173"/>
          </a:xfrm>
        </p:grpSpPr>
        <p:sp>
          <p:nvSpPr>
            <p:cNvPr id="119354"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355"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0EF7E5CD-3971-2B4D-9190-D04D00A4F78B}" type="slidenum">
              <a:rPr lang="en-US"/>
              <a:pPr/>
              <a:t>55</a:t>
            </a:fld>
            <a:endParaRPr lang="en-US"/>
          </a:p>
        </p:txBody>
      </p:sp>
      <p:sp>
        <p:nvSpPr>
          <p:cNvPr id="11981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1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1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1981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19814"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19815" name="Group 7"/>
          <p:cNvGrpSpPr>
            <a:grpSpLocks/>
          </p:cNvGrpSpPr>
          <p:nvPr/>
        </p:nvGrpSpPr>
        <p:grpSpPr bwMode="auto">
          <a:xfrm>
            <a:off x="685800" y="4500563"/>
            <a:ext cx="84138" cy="177800"/>
            <a:chOff x="0" y="0"/>
            <a:chExt cx="20000" cy="20000"/>
          </a:xfrm>
        </p:grpSpPr>
        <p:sp>
          <p:nvSpPr>
            <p:cNvPr id="119816"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17"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19"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0"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1"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2"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3" name="Rectangle 15"/>
          <p:cNvSpPr>
            <a:spLocks noChangeArrowheads="1"/>
          </p:cNvSpPr>
          <p:nvPr/>
        </p:nvSpPr>
        <p:spPr bwMode="auto">
          <a:xfrm rot="5400000">
            <a:off x="1463676" y="1608137"/>
            <a:ext cx="455612" cy="6334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24" name="Group 16"/>
          <p:cNvGrpSpPr>
            <a:grpSpLocks/>
          </p:cNvGrpSpPr>
          <p:nvPr/>
        </p:nvGrpSpPr>
        <p:grpSpPr bwMode="auto">
          <a:xfrm>
            <a:off x="1227138" y="1709738"/>
            <a:ext cx="1363662" cy="415925"/>
            <a:chOff x="437" y="1012"/>
            <a:chExt cx="859" cy="262"/>
          </a:xfrm>
        </p:grpSpPr>
        <p:sp>
          <p:nvSpPr>
            <p:cNvPr id="119825"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6"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7"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8"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29"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0"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831"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2"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33" name="Group 25"/>
          <p:cNvGrpSpPr>
            <a:grpSpLocks/>
          </p:cNvGrpSpPr>
          <p:nvPr/>
        </p:nvGrpSpPr>
        <p:grpSpPr bwMode="auto">
          <a:xfrm rot="5400000" flipH="1">
            <a:off x="1997869" y="1502569"/>
            <a:ext cx="77788" cy="57150"/>
            <a:chOff x="2834" y="1154"/>
            <a:chExt cx="49" cy="36"/>
          </a:xfrm>
        </p:grpSpPr>
        <p:sp>
          <p:nvSpPr>
            <p:cNvPr id="119834"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5"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36"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7"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8"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39"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40"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41" name="Group 33"/>
          <p:cNvGrpSpPr>
            <a:grpSpLocks/>
          </p:cNvGrpSpPr>
          <p:nvPr/>
        </p:nvGrpSpPr>
        <p:grpSpPr bwMode="auto">
          <a:xfrm rot="5400000" flipH="1">
            <a:off x="2020888" y="1700212"/>
            <a:ext cx="158750" cy="111125"/>
            <a:chOff x="2619" y="1091"/>
            <a:chExt cx="100" cy="70"/>
          </a:xfrm>
        </p:grpSpPr>
        <p:sp>
          <p:nvSpPr>
            <p:cNvPr id="119842"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43"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44"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845" name="Group 37"/>
          <p:cNvGrpSpPr>
            <a:grpSpLocks/>
          </p:cNvGrpSpPr>
          <p:nvPr/>
        </p:nvGrpSpPr>
        <p:grpSpPr bwMode="auto">
          <a:xfrm rot="5400000" flipH="1">
            <a:off x="1997869" y="1389857"/>
            <a:ext cx="77787" cy="57150"/>
            <a:chOff x="2834" y="1154"/>
            <a:chExt cx="49" cy="36"/>
          </a:xfrm>
        </p:grpSpPr>
        <p:sp>
          <p:nvSpPr>
            <p:cNvPr id="11984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4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848" name="Group 40"/>
          <p:cNvGrpSpPr>
            <a:grpSpLocks/>
          </p:cNvGrpSpPr>
          <p:nvPr/>
        </p:nvGrpSpPr>
        <p:grpSpPr bwMode="auto">
          <a:xfrm rot="-5400000">
            <a:off x="2771775" y="1393826"/>
            <a:ext cx="681037" cy="188912"/>
            <a:chOff x="2621" y="712"/>
            <a:chExt cx="429" cy="119"/>
          </a:xfrm>
        </p:grpSpPr>
        <p:sp>
          <p:nvSpPr>
            <p:cNvPr id="119849"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0"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51" name="Group 43"/>
            <p:cNvGrpSpPr>
              <a:grpSpLocks/>
            </p:cNvGrpSpPr>
            <p:nvPr/>
          </p:nvGrpSpPr>
          <p:grpSpPr bwMode="auto">
            <a:xfrm>
              <a:off x="2788" y="795"/>
              <a:ext cx="49" cy="36"/>
              <a:chOff x="2834" y="1154"/>
              <a:chExt cx="49" cy="36"/>
            </a:xfrm>
          </p:grpSpPr>
          <p:sp>
            <p:nvSpPr>
              <p:cNvPr id="119852"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3"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54"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5"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6"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7"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58"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59" name="Group 51"/>
            <p:cNvGrpSpPr>
              <a:grpSpLocks/>
            </p:cNvGrpSpPr>
            <p:nvPr/>
          </p:nvGrpSpPr>
          <p:grpSpPr bwMode="auto">
            <a:xfrm>
              <a:off x="2621" y="738"/>
              <a:ext cx="100" cy="70"/>
              <a:chOff x="2619" y="1091"/>
              <a:chExt cx="100" cy="70"/>
            </a:xfrm>
          </p:grpSpPr>
          <p:sp>
            <p:nvSpPr>
              <p:cNvPr id="119860"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1"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2"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863" name="Group 55"/>
            <p:cNvGrpSpPr>
              <a:grpSpLocks/>
            </p:cNvGrpSpPr>
            <p:nvPr/>
          </p:nvGrpSpPr>
          <p:grpSpPr bwMode="auto">
            <a:xfrm>
              <a:off x="2859" y="795"/>
              <a:ext cx="49" cy="36"/>
              <a:chOff x="2834" y="1154"/>
              <a:chExt cx="49" cy="36"/>
            </a:xfrm>
          </p:grpSpPr>
          <p:sp>
            <p:nvSpPr>
              <p:cNvPr id="119864"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5"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19866"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7"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8"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69"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70"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71"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72"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73" name="Group 65"/>
          <p:cNvGrpSpPr>
            <a:grpSpLocks/>
          </p:cNvGrpSpPr>
          <p:nvPr/>
        </p:nvGrpSpPr>
        <p:grpSpPr bwMode="auto">
          <a:xfrm>
            <a:off x="1468438" y="2952750"/>
            <a:ext cx="74612" cy="69850"/>
            <a:chOff x="1875" y="2013"/>
            <a:chExt cx="47" cy="44"/>
          </a:xfrm>
        </p:grpSpPr>
        <p:sp>
          <p:nvSpPr>
            <p:cNvPr id="119874"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75"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76"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877" name="Group 69"/>
          <p:cNvGrpSpPr>
            <a:grpSpLocks/>
          </p:cNvGrpSpPr>
          <p:nvPr/>
        </p:nvGrpSpPr>
        <p:grpSpPr bwMode="auto">
          <a:xfrm>
            <a:off x="1441450" y="3022600"/>
            <a:ext cx="141288" cy="360363"/>
            <a:chOff x="1852" y="2057"/>
            <a:chExt cx="89" cy="227"/>
          </a:xfrm>
        </p:grpSpPr>
        <p:grpSp>
          <p:nvGrpSpPr>
            <p:cNvPr id="119878" name="Group 70"/>
            <p:cNvGrpSpPr>
              <a:grpSpLocks/>
            </p:cNvGrpSpPr>
            <p:nvPr/>
          </p:nvGrpSpPr>
          <p:grpSpPr bwMode="auto">
            <a:xfrm>
              <a:off x="1878" y="2259"/>
              <a:ext cx="35" cy="25"/>
              <a:chOff x="0" y="0"/>
              <a:chExt cx="20000" cy="19734"/>
            </a:xfrm>
          </p:grpSpPr>
          <p:sp>
            <p:nvSpPr>
              <p:cNvPr id="119879"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0"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1"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82"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3"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4"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5"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6"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87"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888" name="Group 80"/>
          <p:cNvGrpSpPr>
            <a:grpSpLocks/>
          </p:cNvGrpSpPr>
          <p:nvPr/>
        </p:nvGrpSpPr>
        <p:grpSpPr bwMode="auto">
          <a:xfrm>
            <a:off x="1733550" y="3022600"/>
            <a:ext cx="142875" cy="349250"/>
            <a:chOff x="2036" y="2057"/>
            <a:chExt cx="90" cy="220"/>
          </a:xfrm>
        </p:grpSpPr>
        <p:grpSp>
          <p:nvGrpSpPr>
            <p:cNvPr id="119889" name="Group 81"/>
            <p:cNvGrpSpPr>
              <a:grpSpLocks/>
            </p:cNvGrpSpPr>
            <p:nvPr/>
          </p:nvGrpSpPr>
          <p:grpSpPr bwMode="auto">
            <a:xfrm>
              <a:off x="2062" y="2252"/>
              <a:ext cx="35" cy="25"/>
              <a:chOff x="0" y="0"/>
              <a:chExt cx="20000" cy="20208"/>
            </a:xfrm>
          </p:grpSpPr>
          <p:sp>
            <p:nvSpPr>
              <p:cNvPr id="119890"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1"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2"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93"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4"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5"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6"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7"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898"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899"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00"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1"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02"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3"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4"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5"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6"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7"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8"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09"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0"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1"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2"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3"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4"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5"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6"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7"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8"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19"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0"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1"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2"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3"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4"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5"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6"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7"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8"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29"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0"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1"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2"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3"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4"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5"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6"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37" name="Group 129"/>
          <p:cNvGrpSpPr>
            <a:grpSpLocks/>
          </p:cNvGrpSpPr>
          <p:nvPr/>
        </p:nvGrpSpPr>
        <p:grpSpPr bwMode="auto">
          <a:xfrm>
            <a:off x="4056063" y="2178050"/>
            <a:ext cx="74612" cy="69850"/>
            <a:chOff x="1781" y="2013"/>
            <a:chExt cx="47" cy="44"/>
          </a:xfrm>
        </p:grpSpPr>
        <p:sp>
          <p:nvSpPr>
            <p:cNvPr id="119938"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39"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40"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41"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42"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43" name="Group 135"/>
          <p:cNvGrpSpPr>
            <a:grpSpLocks/>
          </p:cNvGrpSpPr>
          <p:nvPr/>
        </p:nvGrpSpPr>
        <p:grpSpPr bwMode="auto">
          <a:xfrm>
            <a:off x="4792663" y="2178050"/>
            <a:ext cx="74612" cy="69850"/>
            <a:chOff x="1875" y="2013"/>
            <a:chExt cx="47" cy="44"/>
          </a:xfrm>
        </p:grpSpPr>
        <p:sp>
          <p:nvSpPr>
            <p:cNvPr id="119944"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45"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46"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47" name="Group 139"/>
          <p:cNvGrpSpPr>
            <a:grpSpLocks/>
          </p:cNvGrpSpPr>
          <p:nvPr/>
        </p:nvGrpSpPr>
        <p:grpSpPr bwMode="auto">
          <a:xfrm>
            <a:off x="4027488" y="2247900"/>
            <a:ext cx="141287" cy="360363"/>
            <a:chOff x="1852" y="2057"/>
            <a:chExt cx="89" cy="227"/>
          </a:xfrm>
        </p:grpSpPr>
        <p:grpSp>
          <p:nvGrpSpPr>
            <p:cNvPr id="119948" name="Group 140"/>
            <p:cNvGrpSpPr>
              <a:grpSpLocks/>
            </p:cNvGrpSpPr>
            <p:nvPr/>
          </p:nvGrpSpPr>
          <p:grpSpPr bwMode="auto">
            <a:xfrm>
              <a:off x="1878" y="2259"/>
              <a:ext cx="35" cy="25"/>
              <a:chOff x="0" y="0"/>
              <a:chExt cx="20000" cy="19734"/>
            </a:xfrm>
          </p:grpSpPr>
          <p:sp>
            <p:nvSpPr>
              <p:cNvPr id="119949"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0"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1"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52"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3"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4"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5"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6"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57"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958" name="Group 150"/>
          <p:cNvGrpSpPr>
            <a:grpSpLocks/>
          </p:cNvGrpSpPr>
          <p:nvPr/>
        </p:nvGrpSpPr>
        <p:grpSpPr bwMode="auto">
          <a:xfrm>
            <a:off x="4319588" y="2247900"/>
            <a:ext cx="142875" cy="349250"/>
            <a:chOff x="2036" y="2057"/>
            <a:chExt cx="90" cy="220"/>
          </a:xfrm>
        </p:grpSpPr>
        <p:grpSp>
          <p:nvGrpSpPr>
            <p:cNvPr id="119959" name="Group 151"/>
            <p:cNvGrpSpPr>
              <a:grpSpLocks/>
            </p:cNvGrpSpPr>
            <p:nvPr/>
          </p:nvGrpSpPr>
          <p:grpSpPr bwMode="auto">
            <a:xfrm>
              <a:off x="2062" y="2252"/>
              <a:ext cx="35" cy="25"/>
              <a:chOff x="0" y="0"/>
              <a:chExt cx="20000" cy="20208"/>
            </a:xfrm>
          </p:grpSpPr>
          <p:sp>
            <p:nvSpPr>
              <p:cNvPr id="119960"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1"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2"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63"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4"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5"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6"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7"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68"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69"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0"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71" name="Group 163"/>
          <p:cNvGrpSpPr>
            <a:grpSpLocks/>
          </p:cNvGrpSpPr>
          <p:nvPr/>
        </p:nvGrpSpPr>
        <p:grpSpPr bwMode="auto">
          <a:xfrm flipV="1">
            <a:off x="5119688" y="1120775"/>
            <a:ext cx="415925" cy="936625"/>
            <a:chOff x="2440" y="1064"/>
            <a:chExt cx="262" cy="590"/>
          </a:xfrm>
        </p:grpSpPr>
        <p:sp>
          <p:nvSpPr>
            <p:cNvPr id="119972"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3"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4"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5"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6"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77"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19978"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79"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0"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19981"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2"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83" name="Group 175"/>
          <p:cNvGrpSpPr>
            <a:grpSpLocks/>
          </p:cNvGrpSpPr>
          <p:nvPr/>
        </p:nvGrpSpPr>
        <p:grpSpPr bwMode="auto">
          <a:xfrm>
            <a:off x="5729288" y="2127250"/>
            <a:ext cx="77787" cy="57150"/>
            <a:chOff x="2834" y="1154"/>
            <a:chExt cx="49" cy="36"/>
          </a:xfrm>
        </p:grpSpPr>
        <p:sp>
          <p:nvSpPr>
            <p:cNvPr id="119984"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5"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86"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7"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8"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89"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0"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91" name="Group 183"/>
          <p:cNvGrpSpPr>
            <a:grpSpLocks/>
          </p:cNvGrpSpPr>
          <p:nvPr/>
        </p:nvGrpSpPr>
        <p:grpSpPr bwMode="auto">
          <a:xfrm>
            <a:off x="5464175" y="2036763"/>
            <a:ext cx="158750" cy="111125"/>
            <a:chOff x="2619" y="1091"/>
            <a:chExt cx="100" cy="70"/>
          </a:xfrm>
        </p:grpSpPr>
        <p:sp>
          <p:nvSpPr>
            <p:cNvPr id="119992"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3"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4"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19995" name="Group 187"/>
          <p:cNvGrpSpPr>
            <a:grpSpLocks/>
          </p:cNvGrpSpPr>
          <p:nvPr/>
        </p:nvGrpSpPr>
        <p:grpSpPr bwMode="auto">
          <a:xfrm>
            <a:off x="5842000" y="2127250"/>
            <a:ext cx="77788" cy="57150"/>
            <a:chOff x="2834" y="1154"/>
            <a:chExt cx="49" cy="36"/>
          </a:xfrm>
        </p:grpSpPr>
        <p:sp>
          <p:nvSpPr>
            <p:cNvPr id="119996"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19997"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19998"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19999" name="Group 191"/>
          <p:cNvGrpSpPr>
            <a:grpSpLocks/>
          </p:cNvGrpSpPr>
          <p:nvPr/>
        </p:nvGrpSpPr>
        <p:grpSpPr bwMode="auto">
          <a:xfrm rot="5400000" flipH="1">
            <a:off x="3304382" y="5666581"/>
            <a:ext cx="65088" cy="85725"/>
            <a:chOff x="419" y="3223"/>
            <a:chExt cx="41" cy="54"/>
          </a:xfrm>
        </p:grpSpPr>
        <p:sp>
          <p:nvSpPr>
            <p:cNvPr id="120000"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1"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002"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3"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4"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5"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6"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7"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8"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09"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0"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1"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2"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3"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014" name="Group 206"/>
          <p:cNvGrpSpPr>
            <a:grpSpLocks/>
          </p:cNvGrpSpPr>
          <p:nvPr/>
        </p:nvGrpSpPr>
        <p:grpSpPr bwMode="auto">
          <a:xfrm rot="5400000" flipH="1">
            <a:off x="3442494" y="5668169"/>
            <a:ext cx="65087" cy="85725"/>
            <a:chOff x="419" y="3223"/>
            <a:chExt cx="41" cy="54"/>
          </a:xfrm>
        </p:grpSpPr>
        <p:sp>
          <p:nvSpPr>
            <p:cNvPr id="120015"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6"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017" name="Group 209"/>
          <p:cNvGrpSpPr>
            <a:grpSpLocks/>
          </p:cNvGrpSpPr>
          <p:nvPr/>
        </p:nvGrpSpPr>
        <p:grpSpPr bwMode="auto">
          <a:xfrm rot="-5400000">
            <a:off x="1634332" y="5653881"/>
            <a:ext cx="65088" cy="85725"/>
            <a:chOff x="419" y="3223"/>
            <a:chExt cx="41" cy="54"/>
          </a:xfrm>
        </p:grpSpPr>
        <p:sp>
          <p:nvSpPr>
            <p:cNvPr id="120018"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19"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020"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1"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2"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3"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4"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5"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6"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7"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8"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29"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0"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1"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032" name="Group 224"/>
          <p:cNvGrpSpPr>
            <a:grpSpLocks/>
          </p:cNvGrpSpPr>
          <p:nvPr/>
        </p:nvGrpSpPr>
        <p:grpSpPr bwMode="auto">
          <a:xfrm rot="-5400000">
            <a:off x="1496219" y="5655469"/>
            <a:ext cx="65087" cy="85725"/>
            <a:chOff x="419" y="3223"/>
            <a:chExt cx="41" cy="54"/>
          </a:xfrm>
        </p:grpSpPr>
        <p:sp>
          <p:nvSpPr>
            <p:cNvPr id="120033"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4"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035"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6"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7"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8"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39"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40"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41"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42"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43"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044" name="Group 236"/>
          <p:cNvGrpSpPr>
            <a:grpSpLocks/>
          </p:cNvGrpSpPr>
          <p:nvPr/>
        </p:nvGrpSpPr>
        <p:grpSpPr bwMode="auto">
          <a:xfrm>
            <a:off x="1281113" y="3984625"/>
            <a:ext cx="358775" cy="228600"/>
            <a:chOff x="4752" y="816"/>
            <a:chExt cx="226" cy="144"/>
          </a:xfrm>
        </p:grpSpPr>
        <p:grpSp>
          <p:nvGrpSpPr>
            <p:cNvPr id="120045" name="Group 237"/>
            <p:cNvGrpSpPr>
              <a:grpSpLocks/>
            </p:cNvGrpSpPr>
            <p:nvPr/>
          </p:nvGrpSpPr>
          <p:grpSpPr bwMode="auto">
            <a:xfrm>
              <a:off x="4752" y="816"/>
              <a:ext cx="68" cy="144"/>
              <a:chOff x="4752" y="816"/>
              <a:chExt cx="68" cy="144"/>
            </a:xfrm>
          </p:grpSpPr>
          <p:sp>
            <p:nvSpPr>
              <p:cNvPr id="120046"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47"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48"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049"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0050" name="Group 242"/>
            <p:cNvGrpSpPr>
              <a:grpSpLocks/>
            </p:cNvGrpSpPr>
            <p:nvPr/>
          </p:nvGrpSpPr>
          <p:grpSpPr bwMode="auto">
            <a:xfrm>
              <a:off x="4910" y="816"/>
              <a:ext cx="68" cy="144"/>
              <a:chOff x="4752" y="816"/>
              <a:chExt cx="68" cy="144"/>
            </a:xfrm>
          </p:grpSpPr>
          <p:sp>
            <p:nvSpPr>
              <p:cNvPr id="120051"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52"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053"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0054"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55"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56"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57"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58"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59"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60"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61"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62"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63"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64"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65"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66"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67"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068"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69"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070" name="Group 262"/>
          <p:cNvGrpSpPr>
            <a:grpSpLocks/>
          </p:cNvGrpSpPr>
          <p:nvPr/>
        </p:nvGrpSpPr>
        <p:grpSpPr bwMode="auto">
          <a:xfrm>
            <a:off x="5265738" y="3605213"/>
            <a:ext cx="53975" cy="412750"/>
            <a:chOff x="2822" y="1088"/>
            <a:chExt cx="48" cy="368"/>
          </a:xfrm>
        </p:grpSpPr>
        <p:sp>
          <p:nvSpPr>
            <p:cNvPr id="120071"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72"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73"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074"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075" name="Group 267"/>
          <p:cNvGrpSpPr>
            <a:grpSpLocks/>
          </p:cNvGrpSpPr>
          <p:nvPr/>
        </p:nvGrpSpPr>
        <p:grpSpPr bwMode="auto">
          <a:xfrm>
            <a:off x="4694238" y="3608388"/>
            <a:ext cx="53975" cy="411162"/>
            <a:chOff x="2822" y="1088"/>
            <a:chExt cx="48" cy="368"/>
          </a:xfrm>
        </p:grpSpPr>
        <p:sp>
          <p:nvSpPr>
            <p:cNvPr id="120076"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77"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78"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079"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80"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081" name="Group 273"/>
          <p:cNvGrpSpPr>
            <a:grpSpLocks/>
          </p:cNvGrpSpPr>
          <p:nvPr/>
        </p:nvGrpSpPr>
        <p:grpSpPr bwMode="auto">
          <a:xfrm>
            <a:off x="5364163" y="3729038"/>
            <a:ext cx="309562" cy="165100"/>
            <a:chOff x="3372" y="1196"/>
            <a:chExt cx="276" cy="148"/>
          </a:xfrm>
        </p:grpSpPr>
        <p:sp>
          <p:nvSpPr>
            <p:cNvPr id="120082"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83"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084"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085" name="Group 277"/>
          <p:cNvGrpSpPr>
            <a:grpSpLocks/>
          </p:cNvGrpSpPr>
          <p:nvPr/>
        </p:nvGrpSpPr>
        <p:grpSpPr bwMode="auto">
          <a:xfrm>
            <a:off x="4230688" y="3729038"/>
            <a:ext cx="311150" cy="165100"/>
            <a:chOff x="2496" y="1196"/>
            <a:chExt cx="230" cy="148"/>
          </a:xfrm>
        </p:grpSpPr>
        <p:sp>
          <p:nvSpPr>
            <p:cNvPr id="120086"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087"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113"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14"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15"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16"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0117"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0118"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19"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0"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1"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2"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3"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4"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5"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6"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7"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8"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29"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0"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1"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2"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3"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4"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5"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6"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7"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8"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39"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0"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1"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2"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3"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4"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45" name="Group 337"/>
          <p:cNvGrpSpPr>
            <a:grpSpLocks/>
          </p:cNvGrpSpPr>
          <p:nvPr/>
        </p:nvGrpSpPr>
        <p:grpSpPr bwMode="auto">
          <a:xfrm>
            <a:off x="2530475" y="3371850"/>
            <a:ext cx="147638" cy="315913"/>
            <a:chOff x="0" y="0"/>
            <a:chExt cx="20000" cy="20000"/>
          </a:xfrm>
        </p:grpSpPr>
        <p:sp>
          <p:nvSpPr>
            <p:cNvPr id="120146"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7"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48"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49"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50"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51"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52" name="Group 344"/>
          <p:cNvGrpSpPr>
            <a:grpSpLocks/>
          </p:cNvGrpSpPr>
          <p:nvPr/>
        </p:nvGrpSpPr>
        <p:grpSpPr bwMode="auto">
          <a:xfrm rot="5400000">
            <a:off x="4201319" y="2599532"/>
            <a:ext cx="84137" cy="177800"/>
            <a:chOff x="0" y="0"/>
            <a:chExt cx="20000" cy="20000"/>
          </a:xfrm>
        </p:grpSpPr>
        <p:sp>
          <p:nvSpPr>
            <p:cNvPr id="120153"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54"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55"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56"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0157"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158" name="Group 350"/>
          <p:cNvGrpSpPr>
            <a:grpSpLocks/>
          </p:cNvGrpSpPr>
          <p:nvPr/>
        </p:nvGrpSpPr>
        <p:grpSpPr bwMode="auto">
          <a:xfrm rot="5400000">
            <a:off x="4201319" y="2599532"/>
            <a:ext cx="84137" cy="177800"/>
            <a:chOff x="0" y="0"/>
            <a:chExt cx="20000" cy="20000"/>
          </a:xfrm>
        </p:grpSpPr>
        <p:sp>
          <p:nvSpPr>
            <p:cNvPr id="120159"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60"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61"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0162"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63"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64"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65" name="Group 357"/>
          <p:cNvGrpSpPr>
            <a:grpSpLocks/>
          </p:cNvGrpSpPr>
          <p:nvPr/>
        </p:nvGrpSpPr>
        <p:grpSpPr bwMode="auto">
          <a:xfrm rot="5400000">
            <a:off x="726281" y="4101307"/>
            <a:ext cx="84137" cy="177800"/>
            <a:chOff x="0" y="0"/>
            <a:chExt cx="20000" cy="20000"/>
          </a:xfrm>
        </p:grpSpPr>
        <p:sp>
          <p:nvSpPr>
            <p:cNvPr id="120166"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67"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68"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69"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0"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1"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2"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3"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4"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5"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6"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7"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8"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79"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80"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81"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82" name="Group 374"/>
          <p:cNvGrpSpPr>
            <a:grpSpLocks/>
          </p:cNvGrpSpPr>
          <p:nvPr/>
        </p:nvGrpSpPr>
        <p:grpSpPr bwMode="auto">
          <a:xfrm>
            <a:off x="2220913" y="2949575"/>
            <a:ext cx="74612" cy="69850"/>
            <a:chOff x="1781" y="2013"/>
            <a:chExt cx="47" cy="44"/>
          </a:xfrm>
        </p:grpSpPr>
        <p:sp>
          <p:nvSpPr>
            <p:cNvPr id="120183"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84"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85"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86" name="Group 378"/>
          <p:cNvGrpSpPr>
            <a:grpSpLocks/>
          </p:cNvGrpSpPr>
          <p:nvPr/>
        </p:nvGrpSpPr>
        <p:grpSpPr bwMode="auto">
          <a:xfrm>
            <a:off x="2039938" y="3371850"/>
            <a:ext cx="130175" cy="309563"/>
            <a:chOff x="0" y="0"/>
            <a:chExt cx="20000" cy="20000"/>
          </a:xfrm>
        </p:grpSpPr>
        <p:sp>
          <p:nvSpPr>
            <p:cNvPr id="120187"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88"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189" name="Group 381"/>
          <p:cNvGrpSpPr>
            <a:grpSpLocks/>
          </p:cNvGrpSpPr>
          <p:nvPr/>
        </p:nvGrpSpPr>
        <p:grpSpPr bwMode="auto">
          <a:xfrm>
            <a:off x="2049463" y="3832225"/>
            <a:ext cx="84137" cy="177800"/>
            <a:chOff x="0" y="0"/>
            <a:chExt cx="20000" cy="20000"/>
          </a:xfrm>
        </p:grpSpPr>
        <p:sp>
          <p:nvSpPr>
            <p:cNvPr id="120190"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91"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92"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93"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94"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95"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196" name="Group 388"/>
          <p:cNvGrpSpPr>
            <a:grpSpLocks/>
          </p:cNvGrpSpPr>
          <p:nvPr/>
        </p:nvGrpSpPr>
        <p:grpSpPr bwMode="auto">
          <a:xfrm rot="5400000">
            <a:off x="1904206" y="2351882"/>
            <a:ext cx="84137" cy="177800"/>
            <a:chOff x="0" y="0"/>
            <a:chExt cx="20000" cy="20000"/>
          </a:xfrm>
        </p:grpSpPr>
        <p:sp>
          <p:nvSpPr>
            <p:cNvPr id="120197"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198"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199"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00" name="Group 392"/>
          <p:cNvGrpSpPr>
            <a:grpSpLocks/>
          </p:cNvGrpSpPr>
          <p:nvPr/>
        </p:nvGrpSpPr>
        <p:grpSpPr bwMode="auto">
          <a:xfrm rot="5400000">
            <a:off x="846931" y="2312194"/>
            <a:ext cx="84138" cy="177800"/>
            <a:chOff x="0" y="0"/>
            <a:chExt cx="20000" cy="20000"/>
          </a:xfrm>
        </p:grpSpPr>
        <p:sp>
          <p:nvSpPr>
            <p:cNvPr id="120201"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2"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03"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4"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5"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6"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7"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08"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09" name="Group 401"/>
          <p:cNvGrpSpPr>
            <a:grpSpLocks/>
          </p:cNvGrpSpPr>
          <p:nvPr/>
        </p:nvGrpSpPr>
        <p:grpSpPr bwMode="auto">
          <a:xfrm rot="5400000">
            <a:off x="2829719" y="891382"/>
            <a:ext cx="84137" cy="177800"/>
            <a:chOff x="0" y="0"/>
            <a:chExt cx="20000" cy="20000"/>
          </a:xfrm>
        </p:grpSpPr>
        <p:sp>
          <p:nvSpPr>
            <p:cNvPr id="120210"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11"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12"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13" name="Group 405"/>
          <p:cNvGrpSpPr>
            <a:grpSpLocks/>
          </p:cNvGrpSpPr>
          <p:nvPr/>
        </p:nvGrpSpPr>
        <p:grpSpPr bwMode="auto">
          <a:xfrm rot="5400000">
            <a:off x="3374231" y="891382"/>
            <a:ext cx="84137" cy="177800"/>
            <a:chOff x="0" y="0"/>
            <a:chExt cx="20000" cy="20000"/>
          </a:xfrm>
        </p:grpSpPr>
        <p:sp>
          <p:nvSpPr>
            <p:cNvPr id="120214"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15"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16"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17"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18"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19"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20" name="Group 412"/>
          <p:cNvGrpSpPr>
            <a:grpSpLocks/>
          </p:cNvGrpSpPr>
          <p:nvPr/>
        </p:nvGrpSpPr>
        <p:grpSpPr bwMode="auto">
          <a:xfrm rot="5400000">
            <a:off x="4192588" y="1431925"/>
            <a:ext cx="133350" cy="406400"/>
            <a:chOff x="0" y="0"/>
            <a:chExt cx="20000" cy="20000"/>
          </a:xfrm>
        </p:grpSpPr>
        <p:sp>
          <p:nvSpPr>
            <p:cNvPr id="120221"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22"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23"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24"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25"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26"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27"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28" name="Group 420"/>
          <p:cNvGrpSpPr>
            <a:grpSpLocks/>
          </p:cNvGrpSpPr>
          <p:nvPr/>
        </p:nvGrpSpPr>
        <p:grpSpPr bwMode="auto">
          <a:xfrm rot="5400000">
            <a:off x="1626394" y="3356769"/>
            <a:ext cx="84138" cy="177800"/>
            <a:chOff x="0" y="0"/>
            <a:chExt cx="20000" cy="20000"/>
          </a:xfrm>
        </p:grpSpPr>
        <p:sp>
          <p:nvSpPr>
            <p:cNvPr id="120229"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0"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31"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2"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3"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4"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5"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236" name="Group 428"/>
          <p:cNvGrpSpPr>
            <a:grpSpLocks/>
          </p:cNvGrpSpPr>
          <p:nvPr/>
        </p:nvGrpSpPr>
        <p:grpSpPr bwMode="auto">
          <a:xfrm rot="5400000">
            <a:off x="4214019" y="2756694"/>
            <a:ext cx="84138" cy="177800"/>
            <a:chOff x="0" y="0"/>
            <a:chExt cx="20000" cy="20000"/>
          </a:xfrm>
        </p:grpSpPr>
        <p:sp>
          <p:nvSpPr>
            <p:cNvPr id="120237"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38"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239"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0"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1"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242"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243"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4"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5"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6"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247"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0278" name="Group 470"/>
          <p:cNvGrpSpPr>
            <a:grpSpLocks/>
          </p:cNvGrpSpPr>
          <p:nvPr/>
        </p:nvGrpSpPr>
        <p:grpSpPr bwMode="auto">
          <a:xfrm>
            <a:off x="4841875" y="4105275"/>
            <a:ext cx="79375" cy="152400"/>
            <a:chOff x="2904" y="1200"/>
            <a:chExt cx="50" cy="96"/>
          </a:xfrm>
        </p:grpSpPr>
        <p:sp>
          <p:nvSpPr>
            <p:cNvPr id="120279"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280"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0281"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0297"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0298"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0299"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0300"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08"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09"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0"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1"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2"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3"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4"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5"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6"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7"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8"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19"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20"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21"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22"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32"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33"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334"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335" name="Group 527"/>
          <p:cNvGrpSpPr>
            <a:grpSpLocks/>
          </p:cNvGrpSpPr>
          <p:nvPr/>
        </p:nvGrpSpPr>
        <p:grpSpPr bwMode="auto">
          <a:xfrm>
            <a:off x="5083175" y="4754563"/>
            <a:ext cx="327025" cy="274637"/>
            <a:chOff x="3185" y="2963"/>
            <a:chExt cx="206" cy="173"/>
          </a:xfrm>
        </p:grpSpPr>
        <p:sp>
          <p:nvSpPr>
            <p:cNvPr id="120336"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37"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0338" name="Group 530"/>
          <p:cNvGrpSpPr>
            <a:grpSpLocks/>
          </p:cNvGrpSpPr>
          <p:nvPr/>
        </p:nvGrpSpPr>
        <p:grpSpPr bwMode="auto">
          <a:xfrm>
            <a:off x="5348288" y="4535488"/>
            <a:ext cx="303212" cy="274637"/>
            <a:chOff x="3015" y="1951"/>
            <a:chExt cx="191" cy="173"/>
          </a:xfrm>
        </p:grpSpPr>
        <p:sp>
          <p:nvSpPr>
            <p:cNvPr id="120339"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40"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0341" name="Group 533"/>
          <p:cNvGrpSpPr>
            <a:grpSpLocks/>
          </p:cNvGrpSpPr>
          <p:nvPr/>
        </p:nvGrpSpPr>
        <p:grpSpPr bwMode="auto">
          <a:xfrm>
            <a:off x="4654550" y="4741863"/>
            <a:ext cx="303213" cy="274637"/>
            <a:chOff x="3015" y="1951"/>
            <a:chExt cx="191" cy="173"/>
          </a:xfrm>
        </p:grpSpPr>
        <p:sp>
          <p:nvSpPr>
            <p:cNvPr id="120342"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43"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0344" name="Group 536"/>
          <p:cNvGrpSpPr>
            <a:grpSpLocks/>
          </p:cNvGrpSpPr>
          <p:nvPr/>
        </p:nvGrpSpPr>
        <p:grpSpPr bwMode="auto">
          <a:xfrm>
            <a:off x="4886325" y="5251450"/>
            <a:ext cx="303213" cy="274638"/>
            <a:chOff x="3015" y="1951"/>
            <a:chExt cx="191" cy="173"/>
          </a:xfrm>
        </p:grpSpPr>
        <p:sp>
          <p:nvSpPr>
            <p:cNvPr id="120345"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46"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0347" name="Group 539"/>
          <p:cNvGrpSpPr>
            <a:grpSpLocks/>
          </p:cNvGrpSpPr>
          <p:nvPr/>
        </p:nvGrpSpPr>
        <p:grpSpPr bwMode="auto">
          <a:xfrm>
            <a:off x="4286250" y="4467225"/>
            <a:ext cx="303213" cy="274638"/>
            <a:chOff x="3015" y="1951"/>
            <a:chExt cx="191" cy="173"/>
          </a:xfrm>
        </p:grpSpPr>
        <p:sp>
          <p:nvSpPr>
            <p:cNvPr id="120348"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49"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0350" name="Group 542"/>
          <p:cNvGrpSpPr>
            <a:grpSpLocks/>
          </p:cNvGrpSpPr>
          <p:nvPr/>
        </p:nvGrpSpPr>
        <p:grpSpPr bwMode="auto">
          <a:xfrm>
            <a:off x="2705100" y="3840163"/>
            <a:ext cx="303213" cy="274637"/>
            <a:chOff x="3015" y="1951"/>
            <a:chExt cx="191" cy="173"/>
          </a:xfrm>
        </p:grpSpPr>
        <p:sp>
          <p:nvSpPr>
            <p:cNvPr id="120351"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52"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0353" name="Group 545"/>
          <p:cNvGrpSpPr>
            <a:grpSpLocks/>
          </p:cNvGrpSpPr>
          <p:nvPr/>
        </p:nvGrpSpPr>
        <p:grpSpPr bwMode="auto">
          <a:xfrm>
            <a:off x="3141663" y="3851275"/>
            <a:ext cx="303212" cy="274638"/>
            <a:chOff x="3015" y="1951"/>
            <a:chExt cx="191" cy="173"/>
          </a:xfrm>
        </p:grpSpPr>
        <p:sp>
          <p:nvSpPr>
            <p:cNvPr id="120354"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55"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0356" name="Group 548"/>
          <p:cNvGrpSpPr>
            <a:grpSpLocks/>
          </p:cNvGrpSpPr>
          <p:nvPr/>
        </p:nvGrpSpPr>
        <p:grpSpPr bwMode="auto">
          <a:xfrm>
            <a:off x="3714750" y="4678363"/>
            <a:ext cx="303213" cy="274637"/>
            <a:chOff x="3015" y="1951"/>
            <a:chExt cx="191" cy="173"/>
          </a:xfrm>
        </p:grpSpPr>
        <p:sp>
          <p:nvSpPr>
            <p:cNvPr id="120357"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58"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0359" name="Group 551"/>
          <p:cNvGrpSpPr>
            <a:grpSpLocks/>
          </p:cNvGrpSpPr>
          <p:nvPr/>
        </p:nvGrpSpPr>
        <p:grpSpPr bwMode="auto">
          <a:xfrm>
            <a:off x="2536825" y="4654550"/>
            <a:ext cx="303213" cy="274638"/>
            <a:chOff x="3015" y="1951"/>
            <a:chExt cx="191" cy="173"/>
          </a:xfrm>
        </p:grpSpPr>
        <p:sp>
          <p:nvSpPr>
            <p:cNvPr id="120360"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61"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0362" name="Group 554"/>
          <p:cNvGrpSpPr>
            <a:grpSpLocks/>
          </p:cNvGrpSpPr>
          <p:nvPr/>
        </p:nvGrpSpPr>
        <p:grpSpPr bwMode="auto">
          <a:xfrm>
            <a:off x="2865438" y="4741863"/>
            <a:ext cx="327025" cy="274637"/>
            <a:chOff x="3185" y="2963"/>
            <a:chExt cx="206" cy="173"/>
          </a:xfrm>
        </p:grpSpPr>
        <p:sp>
          <p:nvSpPr>
            <p:cNvPr id="120363"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64"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0365" name="Group 557"/>
          <p:cNvGrpSpPr>
            <a:grpSpLocks/>
          </p:cNvGrpSpPr>
          <p:nvPr/>
        </p:nvGrpSpPr>
        <p:grpSpPr bwMode="auto">
          <a:xfrm>
            <a:off x="1450975" y="4402138"/>
            <a:ext cx="327025" cy="274637"/>
            <a:chOff x="3185" y="2963"/>
            <a:chExt cx="206" cy="173"/>
          </a:xfrm>
        </p:grpSpPr>
        <p:sp>
          <p:nvSpPr>
            <p:cNvPr id="120366"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67"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0368" name="Group 560"/>
          <p:cNvGrpSpPr>
            <a:grpSpLocks/>
          </p:cNvGrpSpPr>
          <p:nvPr/>
        </p:nvGrpSpPr>
        <p:grpSpPr bwMode="auto">
          <a:xfrm>
            <a:off x="823913" y="4273550"/>
            <a:ext cx="303212" cy="274638"/>
            <a:chOff x="3015" y="1951"/>
            <a:chExt cx="191" cy="173"/>
          </a:xfrm>
        </p:grpSpPr>
        <p:sp>
          <p:nvSpPr>
            <p:cNvPr id="120369"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70"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0371" name="Group 563"/>
          <p:cNvGrpSpPr>
            <a:grpSpLocks/>
          </p:cNvGrpSpPr>
          <p:nvPr/>
        </p:nvGrpSpPr>
        <p:grpSpPr bwMode="auto">
          <a:xfrm>
            <a:off x="1782763" y="4281488"/>
            <a:ext cx="303212" cy="274637"/>
            <a:chOff x="3015" y="1951"/>
            <a:chExt cx="191" cy="173"/>
          </a:xfrm>
        </p:grpSpPr>
        <p:sp>
          <p:nvSpPr>
            <p:cNvPr id="120372"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73"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0374" name="Group 566"/>
          <p:cNvGrpSpPr>
            <a:grpSpLocks/>
          </p:cNvGrpSpPr>
          <p:nvPr/>
        </p:nvGrpSpPr>
        <p:grpSpPr bwMode="auto">
          <a:xfrm>
            <a:off x="825500" y="3635375"/>
            <a:ext cx="303213" cy="274638"/>
            <a:chOff x="3015" y="1951"/>
            <a:chExt cx="191" cy="173"/>
          </a:xfrm>
        </p:grpSpPr>
        <p:sp>
          <p:nvSpPr>
            <p:cNvPr id="120375"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76"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0377" name="Group 569"/>
          <p:cNvGrpSpPr>
            <a:grpSpLocks/>
          </p:cNvGrpSpPr>
          <p:nvPr/>
        </p:nvGrpSpPr>
        <p:grpSpPr bwMode="auto">
          <a:xfrm>
            <a:off x="1762125" y="3635375"/>
            <a:ext cx="303213" cy="274638"/>
            <a:chOff x="3015" y="1951"/>
            <a:chExt cx="191" cy="173"/>
          </a:xfrm>
        </p:grpSpPr>
        <p:sp>
          <p:nvSpPr>
            <p:cNvPr id="120378"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379"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90C03D0A-ACD6-DF4E-8D12-015024F11FF3}" type="slidenum">
              <a:rPr lang="en-US"/>
              <a:pPr/>
              <a:t>56</a:t>
            </a:fld>
            <a:endParaRPr lang="en-US"/>
          </a:p>
        </p:txBody>
      </p:sp>
      <p:sp>
        <p:nvSpPr>
          <p:cNvPr id="12083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3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3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083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0838"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0839" name="Group 7"/>
          <p:cNvGrpSpPr>
            <a:grpSpLocks/>
          </p:cNvGrpSpPr>
          <p:nvPr/>
        </p:nvGrpSpPr>
        <p:grpSpPr bwMode="auto">
          <a:xfrm>
            <a:off x="685800" y="4500563"/>
            <a:ext cx="84138" cy="177800"/>
            <a:chOff x="0" y="0"/>
            <a:chExt cx="20000" cy="20000"/>
          </a:xfrm>
        </p:grpSpPr>
        <p:sp>
          <p:nvSpPr>
            <p:cNvPr id="120840"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41"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843"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44"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45"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46"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47" name="Rectangle 15"/>
          <p:cNvSpPr>
            <a:spLocks noChangeArrowheads="1"/>
          </p:cNvSpPr>
          <p:nvPr/>
        </p:nvSpPr>
        <p:spPr bwMode="auto">
          <a:xfrm rot="5400000">
            <a:off x="1508920" y="1653381"/>
            <a:ext cx="455612" cy="54292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48" name="Group 16"/>
          <p:cNvGrpSpPr>
            <a:grpSpLocks/>
          </p:cNvGrpSpPr>
          <p:nvPr/>
        </p:nvGrpSpPr>
        <p:grpSpPr bwMode="auto">
          <a:xfrm>
            <a:off x="1303338" y="1709738"/>
            <a:ext cx="1363662" cy="415925"/>
            <a:chOff x="437" y="1012"/>
            <a:chExt cx="859" cy="262"/>
          </a:xfrm>
        </p:grpSpPr>
        <p:sp>
          <p:nvSpPr>
            <p:cNvPr id="120849"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0"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1"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2"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3"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4"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0855"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6"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57" name="Group 25"/>
          <p:cNvGrpSpPr>
            <a:grpSpLocks/>
          </p:cNvGrpSpPr>
          <p:nvPr/>
        </p:nvGrpSpPr>
        <p:grpSpPr bwMode="auto">
          <a:xfrm rot="5400000" flipH="1">
            <a:off x="1997869" y="1502569"/>
            <a:ext cx="77788" cy="57150"/>
            <a:chOff x="2834" y="1154"/>
            <a:chExt cx="49" cy="36"/>
          </a:xfrm>
        </p:grpSpPr>
        <p:sp>
          <p:nvSpPr>
            <p:cNvPr id="120858"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59"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860"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1"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2"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3"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4"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65" name="Group 33"/>
          <p:cNvGrpSpPr>
            <a:grpSpLocks/>
          </p:cNvGrpSpPr>
          <p:nvPr/>
        </p:nvGrpSpPr>
        <p:grpSpPr bwMode="auto">
          <a:xfrm rot="5400000" flipH="1">
            <a:off x="2020888" y="1700212"/>
            <a:ext cx="158750" cy="111125"/>
            <a:chOff x="2619" y="1091"/>
            <a:chExt cx="100" cy="70"/>
          </a:xfrm>
        </p:grpSpPr>
        <p:sp>
          <p:nvSpPr>
            <p:cNvPr id="120866"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7"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68"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869" name="Group 37"/>
          <p:cNvGrpSpPr>
            <a:grpSpLocks/>
          </p:cNvGrpSpPr>
          <p:nvPr/>
        </p:nvGrpSpPr>
        <p:grpSpPr bwMode="auto">
          <a:xfrm rot="5400000" flipH="1">
            <a:off x="1997869" y="1389857"/>
            <a:ext cx="77787" cy="57150"/>
            <a:chOff x="2834" y="1154"/>
            <a:chExt cx="49" cy="36"/>
          </a:xfrm>
        </p:grpSpPr>
        <p:sp>
          <p:nvSpPr>
            <p:cNvPr id="12087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7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872" name="Group 40"/>
          <p:cNvGrpSpPr>
            <a:grpSpLocks/>
          </p:cNvGrpSpPr>
          <p:nvPr/>
        </p:nvGrpSpPr>
        <p:grpSpPr bwMode="auto">
          <a:xfrm rot="-5400000">
            <a:off x="2771775" y="1393826"/>
            <a:ext cx="681037" cy="188912"/>
            <a:chOff x="2621" y="712"/>
            <a:chExt cx="429" cy="119"/>
          </a:xfrm>
        </p:grpSpPr>
        <p:sp>
          <p:nvSpPr>
            <p:cNvPr id="120873"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74"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75" name="Group 43"/>
            <p:cNvGrpSpPr>
              <a:grpSpLocks/>
            </p:cNvGrpSpPr>
            <p:nvPr/>
          </p:nvGrpSpPr>
          <p:grpSpPr bwMode="auto">
            <a:xfrm>
              <a:off x="2788" y="795"/>
              <a:ext cx="49" cy="36"/>
              <a:chOff x="2834" y="1154"/>
              <a:chExt cx="49" cy="36"/>
            </a:xfrm>
          </p:grpSpPr>
          <p:sp>
            <p:nvSpPr>
              <p:cNvPr id="120876"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77"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878"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79"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0"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1"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2"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83" name="Group 51"/>
            <p:cNvGrpSpPr>
              <a:grpSpLocks/>
            </p:cNvGrpSpPr>
            <p:nvPr/>
          </p:nvGrpSpPr>
          <p:grpSpPr bwMode="auto">
            <a:xfrm>
              <a:off x="2621" y="738"/>
              <a:ext cx="100" cy="70"/>
              <a:chOff x="2619" y="1091"/>
              <a:chExt cx="100" cy="70"/>
            </a:xfrm>
          </p:grpSpPr>
          <p:sp>
            <p:nvSpPr>
              <p:cNvPr id="120884"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5"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6"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887" name="Group 55"/>
            <p:cNvGrpSpPr>
              <a:grpSpLocks/>
            </p:cNvGrpSpPr>
            <p:nvPr/>
          </p:nvGrpSpPr>
          <p:grpSpPr bwMode="auto">
            <a:xfrm>
              <a:off x="2859" y="795"/>
              <a:ext cx="49" cy="36"/>
              <a:chOff x="2834" y="1154"/>
              <a:chExt cx="49" cy="36"/>
            </a:xfrm>
          </p:grpSpPr>
          <p:sp>
            <p:nvSpPr>
              <p:cNvPr id="120888"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89"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0890"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1"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2"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3"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4"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5"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6"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897" name="Group 65"/>
          <p:cNvGrpSpPr>
            <a:grpSpLocks/>
          </p:cNvGrpSpPr>
          <p:nvPr/>
        </p:nvGrpSpPr>
        <p:grpSpPr bwMode="auto">
          <a:xfrm>
            <a:off x="1468438" y="2952750"/>
            <a:ext cx="74612" cy="69850"/>
            <a:chOff x="1875" y="2013"/>
            <a:chExt cx="47" cy="44"/>
          </a:xfrm>
        </p:grpSpPr>
        <p:sp>
          <p:nvSpPr>
            <p:cNvPr id="120898"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899"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00"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01" name="Group 69"/>
          <p:cNvGrpSpPr>
            <a:grpSpLocks/>
          </p:cNvGrpSpPr>
          <p:nvPr/>
        </p:nvGrpSpPr>
        <p:grpSpPr bwMode="auto">
          <a:xfrm>
            <a:off x="1441450" y="3022600"/>
            <a:ext cx="141288" cy="360363"/>
            <a:chOff x="1852" y="2057"/>
            <a:chExt cx="89" cy="227"/>
          </a:xfrm>
        </p:grpSpPr>
        <p:grpSp>
          <p:nvGrpSpPr>
            <p:cNvPr id="120902" name="Group 70"/>
            <p:cNvGrpSpPr>
              <a:grpSpLocks/>
            </p:cNvGrpSpPr>
            <p:nvPr/>
          </p:nvGrpSpPr>
          <p:grpSpPr bwMode="auto">
            <a:xfrm>
              <a:off x="1878" y="2259"/>
              <a:ext cx="35" cy="25"/>
              <a:chOff x="0" y="0"/>
              <a:chExt cx="20000" cy="19734"/>
            </a:xfrm>
          </p:grpSpPr>
          <p:sp>
            <p:nvSpPr>
              <p:cNvPr id="120903"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04"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05"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06"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07"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08"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09"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0"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1"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912" name="Group 80"/>
          <p:cNvGrpSpPr>
            <a:grpSpLocks/>
          </p:cNvGrpSpPr>
          <p:nvPr/>
        </p:nvGrpSpPr>
        <p:grpSpPr bwMode="auto">
          <a:xfrm>
            <a:off x="1733550" y="3022600"/>
            <a:ext cx="142875" cy="349250"/>
            <a:chOff x="2036" y="2057"/>
            <a:chExt cx="90" cy="220"/>
          </a:xfrm>
        </p:grpSpPr>
        <p:grpSp>
          <p:nvGrpSpPr>
            <p:cNvPr id="120913" name="Group 81"/>
            <p:cNvGrpSpPr>
              <a:grpSpLocks/>
            </p:cNvGrpSpPr>
            <p:nvPr/>
          </p:nvGrpSpPr>
          <p:grpSpPr bwMode="auto">
            <a:xfrm>
              <a:off x="2062" y="2252"/>
              <a:ext cx="35" cy="25"/>
              <a:chOff x="0" y="0"/>
              <a:chExt cx="20000" cy="20208"/>
            </a:xfrm>
          </p:grpSpPr>
          <p:sp>
            <p:nvSpPr>
              <p:cNvPr id="120914"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5"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6"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17"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8"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19"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0"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1"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2"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23"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24"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5"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0926"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7"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8"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29"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0"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1"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2"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3"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4"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5"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6"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7"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8"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39"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0"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1"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2"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3"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4"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5"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6"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7"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8"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49"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0"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1"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2"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3"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4"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5"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6"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7"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8"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59"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60"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61" name="Group 129"/>
          <p:cNvGrpSpPr>
            <a:grpSpLocks/>
          </p:cNvGrpSpPr>
          <p:nvPr/>
        </p:nvGrpSpPr>
        <p:grpSpPr bwMode="auto">
          <a:xfrm>
            <a:off x="4056063" y="2178050"/>
            <a:ext cx="74612" cy="69850"/>
            <a:chOff x="1781" y="2013"/>
            <a:chExt cx="47" cy="44"/>
          </a:xfrm>
        </p:grpSpPr>
        <p:sp>
          <p:nvSpPr>
            <p:cNvPr id="120962"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63"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64"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65"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66"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67" name="Group 135"/>
          <p:cNvGrpSpPr>
            <a:grpSpLocks/>
          </p:cNvGrpSpPr>
          <p:nvPr/>
        </p:nvGrpSpPr>
        <p:grpSpPr bwMode="auto">
          <a:xfrm>
            <a:off x="4792663" y="2178050"/>
            <a:ext cx="74612" cy="69850"/>
            <a:chOff x="1875" y="2013"/>
            <a:chExt cx="47" cy="44"/>
          </a:xfrm>
        </p:grpSpPr>
        <p:sp>
          <p:nvSpPr>
            <p:cNvPr id="120968"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69"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70"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71" name="Group 139"/>
          <p:cNvGrpSpPr>
            <a:grpSpLocks/>
          </p:cNvGrpSpPr>
          <p:nvPr/>
        </p:nvGrpSpPr>
        <p:grpSpPr bwMode="auto">
          <a:xfrm>
            <a:off x="4027488" y="2247900"/>
            <a:ext cx="141287" cy="360363"/>
            <a:chOff x="1852" y="2057"/>
            <a:chExt cx="89" cy="227"/>
          </a:xfrm>
        </p:grpSpPr>
        <p:grpSp>
          <p:nvGrpSpPr>
            <p:cNvPr id="120972" name="Group 140"/>
            <p:cNvGrpSpPr>
              <a:grpSpLocks/>
            </p:cNvGrpSpPr>
            <p:nvPr/>
          </p:nvGrpSpPr>
          <p:grpSpPr bwMode="auto">
            <a:xfrm>
              <a:off x="1878" y="2259"/>
              <a:ext cx="35" cy="25"/>
              <a:chOff x="0" y="0"/>
              <a:chExt cx="20000" cy="19734"/>
            </a:xfrm>
          </p:grpSpPr>
          <p:sp>
            <p:nvSpPr>
              <p:cNvPr id="120973"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74"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75"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76"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77"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78"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79"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0"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1"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0982" name="Group 150"/>
          <p:cNvGrpSpPr>
            <a:grpSpLocks/>
          </p:cNvGrpSpPr>
          <p:nvPr/>
        </p:nvGrpSpPr>
        <p:grpSpPr bwMode="auto">
          <a:xfrm>
            <a:off x="4319588" y="2247900"/>
            <a:ext cx="142875" cy="349250"/>
            <a:chOff x="2036" y="2057"/>
            <a:chExt cx="90" cy="220"/>
          </a:xfrm>
        </p:grpSpPr>
        <p:grpSp>
          <p:nvGrpSpPr>
            <p:cNvPr id="120983" name="Group 151"/>
            <p:cNvGrpSpPr>
              <a:grpSpLocks/>
            </p:cNvGrpSpPr>
            <p:nvPr/>
          </p:nvGrpSpPr>
          <p:grpSpPr bwMode="auto">
            <a:xfrm>
              <a:off x="2062" y="2252"/>
              <a:ext cx="35" cy="25"/>
              <a:chOff x="0" y="0"/>
              <a:chExt cx="20000" cy="20208"/>
            </a:xfrm>
          </p:grpSpPr>
          <p:sp>
            <p:nvSpPr>
              <p:cNvPr id="120984"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5"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6"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87"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8"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89"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0"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1"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2"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0993"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4"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0995" name="Group 163"/>
          <p:cNvGrpSpPr>
            <a:grpSpLocks/>
          </p:cNvGrpSpPr>
          <p:nvPr/>
        </p:nvGrpSpPr>
        <p:grpSpPr bwMode="auto">
          <a:xfrm flipV="1">
            <a:off x="5119688" y="1120775"/>
            <a:ext cx="415925" cy="936625"/>
            <a:chOff x="2440" y="1064"/>
            <a:chExt cx="262" cy="590"/>
          </a:xfrm>
        </p:grpSpPr>
        <p:sp>
          <p:nvSpPr>
            <p:cNvPr id="120996"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7"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8"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0999"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0"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1"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002"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03"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4"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05"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6"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07" name="Group 175"/>
          <p:cNvGrpSpPr>
            <a:grpSpLocks/>
          </p:cNvGrpSpPr>
          <p:nvPr/>
        </p:nvGrpSpPr>
        <p:grpSpPr bwMode="auto">
          <a:xfrm>
            <a:off x="5729288" y="2127250"/>
            <a:ext cx="77787" cy="57150"/>
            <a:chOff x="2834" y="1154"/>
            <a:chExt cx="49" cy="36"/>
          </a:xfrm>
        </p:grpSpPr>
        <p:sp>
          <p:nvSpPr>
            <p:cNvPr id="121008"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09"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10"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1"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2"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3"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4"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15" name="Group 183"/>
          <p:cNvGrpSpPr>
            <a:grpSpLocks/>
          </p:cNvGrpSpPr>
          <p:nvPr/>
        </p:nvGrpSpPr>
        <p:grpSpPr bwMode="auto">
          <a:xfrm>
            <a:off x="5464175" y="2036763"/>
            <a:ext cx="158750" cy="111125"/>
            <a:chOff x="2619" y="1091"/>
            <a:chExt cx="100" cy="70"/>
          </a:xfrm>
        </p:grpSpPr>
        <p:sp>
          <p:nvSpPr>
            <p:cNvPr id="121016"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7"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18"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019" name="Group 187"/>
          <p:cNvGrpSpPr>
            <a:grpSpLocks/>
          </p:cNvGrpSpPr>
          <p:nvPr/>
        </p:nvGrpSpPr>
        <p:grpSpPr bwMode="auto">
          <a:xfrm>
            <a:off x="5842000" y="2127250"/>
            <a:ext cx="77788" cy="57150"/>
            <a:chOff x="2834" y="1154"/>
            <a:chExt cx="49" cy="36"/>
          </a:xfrm>
        </p:grpSpPr>
        <p:sp>
          <p:nvSpPr>
            <p:cNvPr id="121020"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1"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22"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23" name="Group 191"/>
          <p:cNvGrpSpPr>
            <a:grpSpLocks/>
          </p:cNvGrpSpPr>
          <p:nvPr/>
        </p:nvGrpSpPr>
        <p:grpSpPr bwMode="auto">
          <a:xfrm rot="5400000" flipH="1">
            <a:off x="3304382" y="5666581"/>
            <a:ext cx="65088" cy="85725"/>
            <a:chOff x="419" y="3223"/>
            <a:chExt cx="41" cy="54"/>
          </a:xfrm>
        </p:grpSpPr>
        <p:sp>
          <p:nvSpPr>
            <p:cNvPr id="121024"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5"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26"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7"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8"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29"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0"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1"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2"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3"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4"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5"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6"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37"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38" name="Group 206"/>
          <p:cNvGrpSpPr>
            <a:grpSpLocks/>
          </p:cNvGrpSpPr>
          <p:nvPr/>
        </p:nvGrpSpPr>
        <p:grpSpPr bwMode="auto">
          <a:xfrm rot="5400000" flipH="1">
            <a:off x="3442494" y="5668169"/>
            <a:ext cx="65087" cy="85725"/>
            <a:chOff x="419" y="3223"/>
            <a:chExt cx="41" cy="54"/>
          </a:xfrm>
        </p:grpSpPr>
        <p:sp>
          <p:nvSpPr>
            <p:cNvPr id="121039"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0"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041" name="Group 209"/>
          <p:cNvGrpSpPr>
            <a:grpSpLocks/>
          </p:cNvGrpSpPr>
          <p:nvPr/>
        </p:nvGrpSpPr>
        <p:grpSpPr bwMode="auto">
          <a:xfrm rot="-5400000">
            <a:off x="1634332" y="5653881"/>
            <a:ext cx="65088" cy="85725"/>
            <a:chOff x="419" y="3223"/>
            <a:chExt cx="41" cy="54"/>
          </a:xfrm>
        </p:grpSpPr>
        <p:sp>
          <p:nvSpPr>
            <p:cNvPr id="121042"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3"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44"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5"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6"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7"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8"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49"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0"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1"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2"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3"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4"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5"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56" name="Group 224"/>
          <p:cNvGrpSpPr>
            <a:grpSpLocks/>
          </p:cNvGrpSpPr>
          <p:nvPr/>
        </p:nvGrpSpPr>
        <p:grpSpPr bwMode="auto">
          <a:xfrm rot="-5400000">
            <a:off x="1496219" y="5655469"/>
            <a:ext cx="65087" cy="85725"/>
            <a:chOff x="419" y="3223"/>
            <a:chExt cx="41" cy="54"/>
          </a:xfrm>
        </p:grpSpPr>
        <p:sp>
          <p:nvSpPr>
            <p:cNvPr id="121057"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58"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059"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0"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1"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2"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3"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4"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5"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6"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67"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068" name="Group 236"/>
          <p:cNvGrpSpPr>
            <a:grpSpLocks/>
          </p:cNvGrpSpPr>
          <p:nvPr/>
        </p:nvGrpSpPr>
        <p:grpSpPr bwMode="auto">
          <a:xfrm>
            <a:off x="1281113" y="3984625"/>
            <a:ext cx="358775" cy="228600"/>
            <a:chOff x="4752" y="816"/>
            <a:chExt cx="226" cy="144"/>
          </a:xfrm>
        </p:grpSpPr>
        <p:grpSp>
          <p:nvGrpSpPr>
            <p:cNvPr id="121069" name="Group 237"/>
            <p:cNvGrpSpPr>
              <a:grpSpLocks/>
            </p:cNvGrpSpPr>
            <p:nvPr/>
          </p:nvGrpSpPr>
          <p:grpSpPr bwMode="auto">
            <a:xfrm>
              <a:off x="4752" y="816"/>
              <a:ext cx="68" cy="144"/>
              <a:chOff x="4752" y="816"/>
              <a:chExt cx="68" cy="144"/>
            </a:xfrm>
          </p:grpSpPr>
          <p:sp>
            <p:nvSpPr>
              <p:cNvPr id="121070"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71"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72"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073"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1074" name="Group 242"/>
            <p:cNvGrpSpPr>
              <a:grpSpLocks/>
            </p:cNvGrpSpPr>
            <p:nvPr/>
          </p:nvGrpSpPr>
          <p:grpSpPr bwMode="auto">
            <a:xfrm>
              <a:off x="4910" y="816"/>
              <a:ext cx="68" cy="144"/>
              <a:chOff x="4752" y="816"/>
              <a:chExt cx="68" cy="144"/>
            </a:xfrm>
          </p:grpSpPr>
          <p:sp>
            <p:nvSpPr>
              <p:cNvPr id="121075"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76"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077"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1078"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79"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0"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1"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2"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3"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84"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85"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6"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7"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8"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89"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90"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91"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092"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93"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094" name="Group 262"/>
          <p:cNvGrpSpPr>
            <a:grpSpLocks/>
          </p:cNvGrpSpPr>
          <p:nvPr/>
        </p:nvGrpSpPr>
        <p:grpSpPr bwMode="auto">
          <a:xfrm>
            <a:off x="5265738" y="3605213"/>
            <a:ext cx="53975" cy="412750"/>
            <a:chOff x="2822" y="1088"/>
            <a:chExt cx="48" cy="368"/>
          </a:xfrm>
        </p:grpSpPr>
        <p:sp>
          <p:nvSpPr>
            <p:cNvPr id="121095"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96"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097"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098"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099" name="Group 267"/>
          <p:cNvGrpSpPr>
            <a:grpSpLocks/>
          </p:cNvGrpSpPr>
          <p:nvPr/>
        </p:nvGrpSpPr>
        <p:grpSpPr bwMode="auto">
          <a:xfrm>
            <a:off x="4694238" y="3608388"/>
            <a:ext cx="53975" cy="411162"/>
            <a:chOff x="2822" y="1088"/>
            <a:chExt cx="48" cy="368"/>
          </a:xfrm>
        </p:grpSpPr>
        <p:sp>
          <p:nvSpPr>
            <p:cNvPr id="121100"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101"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102"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103"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104"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105" name="Group 273"/>
          <p:cNvGrpSpPr>
            <a:grpSpLocks/>
          </p:cNvGrpSpPr>
          <p:nvPr/>
        </p:nvGrpSpPr>
        <p:grpSpPr bwMode="auto">
          <a:xfrm>
            <a:off x="5364163" y="3729038"/>
            <a:ext cx="309562" cy="165100"/>
            <a:chOff x="3372" y="1196"/>
            <a:chExt cx="276" cy="148"/>
          </a:xfrm>
        </p:grpSpPr>
        <p:sp>
          <p:nvSpPr>
            <p:cNvPr id="121106"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107"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108"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109" name="Group 277"/>
          <p:cNvGrpSpPr>
            <a:grpSpLocks/>
          </p:cNvGrpSpPr>
          <p:nvPr/>
        </p:nvGrpSpPr>
        <p:grpSpPr bwMode="auto">
          <a:xfrm>
            <a:off x="4230688" y="3729038"/>
            <a:ext cx="311150" cy="165100"/>
            <a:chOff x="2496" y="1196"/>
            <a:chExt cx="230" cy="148"/>
          </a:xfrm>
        </p:grpSpPr>
        <p:sp>
          <p:nvSpPr>
            <p:cNvPr id="121110"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111"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137"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38"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39"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0"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1141"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1142"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3"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4"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5"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6"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7"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8"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49"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0"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1"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2"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3"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4"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5"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6"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7"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8"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59"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0"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1"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2"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3"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4"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5"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6"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7"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68"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169" name="Group 337"/>
          <p:cNvGrpSpPr>
            <a:grpSpLocks/>
          </p:cNvGrpSpPr>
          <p:nvPr/>
        </p:nvGrpSpPr>
        <p:grpSpPr bwMode="auto">
          <a:xfrm>
            <a:off x="2530475" y="3371850"/>
            <a:ext cx="147638" cy="315913"/>
            <a:chOff x="0" y="0"/>
            <a:chExt cx="20000" cy="20000"/>
          </a:xfrm>
        </p:grpSpPr>
        <p:sp>
          <p:nvSpPr>
            <p:cNvPr id="121170"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71"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172"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73"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74"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75"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176" name="Group 344"/>
          <p:cNvGrpSpPr>
            <a:grpSpLocks/>
          </p:cNvGrpSpPr>
          <p:nvPr/>
        </p:nvGrpSpPr>
        <p:grpSpPr bwMode="auto">
          <a:xfrm rot="5400000">
            <a:off x="4201319" y="2599532"/>
            <a:ext cx="84137" cy="177800"/>
            <a:chOff x="0" y="0"/>
            <a:chExt cx="20000" cy="20000"/>
          </a:xfrm>
        </p:grpSpPr>
        <p:sp>
          <p:nvSpPr>
            <p:cNvPr id="121177"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78"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179"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80"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1181"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182" name="Group 350"/>
          <p:cNvGrpSpPr>
            <a:grpSpLocks/>
          </p:cNvGrpSpPr>
          <p:nvPr/>
        </p:nvGrpSpPr>
        <p:grpSpPr bwMode="auto">
          <a:xfrm rot="5400000">
            <a:off x="4201319" y="2599532"/>
            <a:ext cx="84137" cy="177800"/>
            <a:chOff x="0" y="0"/>
            <a:chExt cx="20000" cy="20000"/>
          </a:xfrm>
        </p:grpSpPr>
        <p:sp>
          <p:nvSpPr>
            <p:cNvPr id="121183"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84"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185"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1186"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87"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88"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189" name="Group 357"/>
          <p:cNvGrpSpPr>
            <a:grpSpLocks/>
          </p:cNvGrpSpPr>
          <p:nvPr/>
        </p:nvGrpSpPr>
        <p:grpSpPr bwMode="auto">
          <a:xfrm rot="5400000">
            <a:off x="726281" y="4101307"/>
            <a:ext cx="84137" cy="177800"/>
            <a:chOff x="0" y="0"/>
            <a:chExt cx="20000" cy="20000"/>
          </a:xfrm>
        </p:grpSpPr>
        <p:sp>
          <p:nvSpPr>
            <p:cNvPr id="121190"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1"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192"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3"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4"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5"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6"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7"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8"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199"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0"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1"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2"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3"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4"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5"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06" name="Group 374"/>
          <p:cNvGrpSpPr>
            <a:grpSpLocks/>
          </p:cNvGrpSpPr>
          <p:nvPr/>
        </p:nvGrpSpPr>
        <p:grpSpPr bwMode="auto">
          <a:xfrm>
            <a:off x="2220913" y="2949575"/>
            <a:ext cx="74612" cy="69850"/>
            <a:chOff x="1781" y="2013"/>
            <a:chExt cx="47" cy="44"/>
          </a:xfrm>
        </p:grpSpPr>
        <p:sp>
          <p:nvSpPr>
            <p:cNvPr id="121207"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08"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09"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10" name="Group 378"/>
          <p:cNvGrpSpPr>
            <a:grpSpLocks/>
          </p:cNvGrpSpPr>
          <p:nvPr/>
        </p:nvGrpSpPr>
        <p:grpSpPr bwMode="auto">
          <a:xfrm>
            <a:off x="2039938" y="3371850"/>
            <a:ext cx="130175" cy="309563"/>
            <a:chOff x="0" y="0"/>
            <a:chExt cx="20000" cy="20000"/>
          </a:xfrm>
        </p:grpSpPr>
        <p:sp>
          <p:nvSpPr>
            <p:cNvPr id="121211"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12"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213" name="Group 381"/>
          <p:cNvGrpSpPr>
            <a:grpSpLocks/>
          </p:cNvGrpSpPr>
          <p:nvPr/>
        </p:nvGrpSpPr>
        <p:grpSpPr bwMode="auto">
          <a:xfrm>
            <a:off x="2049463" y="3832225"/>
            <a:ext cx="84137" cy="177800"/>
            <a:chOff x="0" y="0"/>
            <a:chExt cx="20000" cy="20000"/>
          </a:xfrm>
        </p:grpSpPr>
        <p:sp>
          <p:nvSpPr>
            <p:cNvPr id="121214"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15"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16"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17"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18"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19"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20" name="Group 388"/>
          <p:cNvGrpSpPr>
            <a:grpSpLocks/>
          </p:cNvGrpSpPr>
          <p:nvPr/>
        </p:nvGrpSpPr>
        <p:grpSpPr bwMode="auto">
          <a:xfrm rot="5400000">
            <a:off x="1904206" y="2351882"/>
            <a:ext cx="84137" cy="177800"/>
            <a:chOff x="0" y="0"/>
            <a:chExt cx="20000" cy="20000"/>
          </a:xfrm>
        </p:grpSpPr>
        <p:sp>
          <p:nvSpPr>
            <p:cNvPr id="121221"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22"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23"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24" name="Group 392"/>
          <p:cNvGrpSpPr>
            <a:grpSpLocks/>
          </p:cNvGrpSpPr>
          <p:nvPr/>
        </p:nvGrpSpPr>
        <p:grpSpPr bwMode="auto">
          <a:xfrm rot="5400000">
            <a:off x="846931" y="2312194"/>
            <a:ext cx="84138" cy="177800"/>
            <a:chOff x="0" y="0"/>
            <a:chExt cx="20000" cy="20000"/>
          </a:xfrm>
        </p:grpSpPr>
        <p:sp>
          <p:nvSpPr>
            <p:cNvPr id="121225"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26"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27"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28"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29"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30"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31"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32"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33" name="Group 401"/>
          <p:cNvGrpSpPr>
            <a:grpSpLocks/>
          </p:cNvGrpSpPr>
          <p:nvPr/>
        </p:nvGrpSpPr>
        <p:grpSpPr bwMode="auto">
          <a:xfrm rot="5400000">
            <a:off x="2829719" y="891382"/>
            <a:ext cx="84137" cy="177800"/>
            <a:chOff x="0" y="0"/>
            <a:chExt cx="20000" cy="20000"/>
          </a:xfrm>
        </p:grpSpPr>
        <p:sp>
          <p:nvSpPr>
            <p:cNvPr id="121234"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35"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36"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37" name="Group 405"/>
          <p:cNvGrpSpPr>
            <a:grpSpLocks/>
          </p:cNvGrpSpPr>
          <p:nvPr/>
        </p:nvGrpSpPr>
        <p:grpSpPr bwMode="auto">
          <a:xfrm rot="5400000">
            <a:off x="3374231" y="891382"/>
            <a:ext cx="84137" cy="177800"/>
            <a:chOff x="0" y="0"/>
            <a:chExt cx="20000" cy="20000"/>
          </a:xfrm>
        </p:grpSpPr>
        <p:sp>
          <p:nvSpPr>
            <p:cNvPr id="121238"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39"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40"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1"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2"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3"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44" name="Group 412"/>
          <p:cNvGrpSpPr>
            <a:grpSpLocks/>
          </p:cNvGrpSpPr>
          <p:nvPr/>
        </p:nvGrpSpPr>
        <p:grpSpPr bwMode="auto">
          <a:xfrm rot="5400000">
            <a:off x="4192588" y="1431925"/>
            <a:ext cx="133350" cy="406400"/>
            <a:chOff x="0" y="0"/>
            <a:chExt cx="20000" cy="20000"/>
          </a:xfrm>
        </p:grpSpPr>
        <p:sp>
          <p:nvSpPr>
            <p:cNvPr id="121245"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6"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47"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8"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49"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0"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1"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52" name="Group 420"/>
          <p:cNvGrpSpPr>
            <a:grpSpLocks/>
          </p:cNvGrpSpPr>
          <p:nvPr/>
        </p:nvGrpSpPr>
        <p:grpSpPr bwMode="auto">
          <a:xfrm rot="5400000">
            <a:off x="1626394" y="3356769"/>
            <a:ext cx="84138" cy="177800"/>
            <a:chOff x="0" y="0"/>
            <a:chExt cx="20000" cy="20000"/>
          </a:xfrm>
        </p:grpSpPr>
        <p:sp>
          <p:nvSpPr>
            <p:cNvPr id="121253"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4"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55"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6"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7"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8"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59"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260" name="Group 428"/>
          <p:cNvGrpSpPr>
            <a:grpSpLocks/>
          </p:cNvGrpSpPr>
          <p:nvPr/>
        </p:nvGrpSpPr>
        <p:grpSpPr bwMode="auto">
          <a:xfrm rot="5400000">
            <a:off x="4214019" y="2756694"/>
            <a:ext cx="84138" cy="177800"/>
            <a:chOff x="0" y="0"/>
            <a:chExt cx="20000" cy="20000"/>
          </a:xfrm>
        </p:grpSpPr>
        <p:sp>
          <p:nvSpPr>
            <p:cNvPr id="121261"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62"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263"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64"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65"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266"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267"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68"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69"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70"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271"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1302" name="Group 470"/>
          <p:cNvGrpSpPr>
            <a:grpSpLocks/>
          </p:cNvGrpSpPr>
          <p:nvPr/>
        </p:nvGrpSpPr>
        <p:grpSpPr bwMode="auto">
          <a:xfrm>
            <a:off x="4841875" y="4105275"/>
            <a:ext cx="79375" cy="152400"/>
            <a:chOff x="2904" y="1200"/>
            <a:chExt cx="50" cy="96"/>
          </a:xfrm>
        </p:grpSpPr>
        <p:sp>
          <p:nvSpPr>
            <p:cNvPr id="121303"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304"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1305"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1321"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1322"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1323"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1324"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2"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3"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4"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5"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6"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7"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8"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39"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0"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1"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2"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3"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4"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45"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46"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56"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57"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358"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359" name="Group 527"/>
          <p:cNvGrpSpPr>
            <a:grpSpLocks/>
          </p:cNvGrpSpPr>
          <p:nvPr/>
        </p:nvGrpSpPr>
        <p:grpSpPr bwMode="auto">
          <a:xfrm>
            <a:off x="5083175" y="4754563"/>
            <a:ext cx="327025" cy="274637"/>
            <a:chOff x="3185" y="2963"/>
            <a:chExt cx="206" cy="173"/>
          </a:xfrm>
        </p:grpSpPr>
        <p:sp>
          <p:nvSpPr>
            <p:cNvPr id="121360"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61"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1362" name="Group 530"/>
          <p:cNvGrpSpPr>
            <a:grpSpLocks/>
          </p:cNvGrpSpPr>
          <p:nvPr/>
        </p:nvGrpSpPr>
        <p:grpSpPr bwMode="auto">
          <a:xfrm>
            <a:off x="5348288" y="4535488"/>
            <a:ext cx="303212" cy="274637"/>
            <a:chOff x="3015" y="1951"/>
            <a:chExt cx="191" cy="173"/>
          </a:xfrm>
        </p:grpSpPr>
        <p:sp>
          <p:nvSpPr>
            <p:cNvPr id="121363"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64"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1365" name="Group 533"/>
          <p:cNvGrpSpPr>
            <a:grpSpLocks/>
          </p:cNvGrpSpPr>
          <p:nvPr/>
        </p:nvGrpSpPr>
        <p:grpSpPr bwMode="auto">
          <a:xfrm>
            <a:off x="4654550" y="4741863"/>
            <a:ext cx="303213" cy="274637"/>
            <a:chOff x="3015" y="1951"/>
            <a:chExt cx="191" cy="173"/>
          </a:xfrm>
        </p:grpSpPr>
        <p:sp>
          <p:nvSpPr>
            <p:cNvPr id="121366"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67"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1368" name="Group 536"/>
          <p:cNvGrpSpPr>
            <a:grpSpLocks/>
          </p:cNvGrpSpPr>
          <p:nvPr/>
        </p:nvGrpSpPr>
        <p:grpSpPr bwMode="auto">
          <a:xfrm>
            <a:off x="4886325" y="5251450"/>
            <a:ext cx="303213" cy="274638"/>
            <a:chOff x="3015" y="1951"/>
            <a:chExt cx="191" cy="173"/>
          </a:xfrm>
        </p:grpSpPr>
        <p:sp>
          <p:nvSpPr>
            <p:cNvPr id="121369"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70"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1371" name="Group 539"/>
          <p:cNvGrpSpPr>
            <a:grpSpLocks/>
          </p:cNvGrpSpPr>
          <p:nvPr/>
        </p:nvGrpSpPr>
        <p:grpSpPr bwMode="auto">
          <a:xfrm>
            <a:off x="4286250" y="4467225"/>
            <a:ext cx="303213" cy="274638"/>
            <a:chOff x="3015" y="1951"/>
            <a:chExt cx="191" cy="173"/>
          </a:xfrm>
        </p:grpSpPr>
        <p:sp>
          <p:nvSpPr>
            <p:cNvPr id="121372"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73"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1374" name="Group 542"/>
          <p:cNvGrpSpPr>
            <a:grpSpLocks/>
          </p:cNvGrpSpPr>
          <p:nvPr/>
        </p:nvGrpSpPr>
        <p:grpSpPr bwMode="auto">
          <a:xfrm>
            <a:off x="2705100" y="3840163"/>
            <a:ext cx="303213" cy="274637"/>
            <a:chOff x="3015" y="1951"/>
            <a:chExt cx="191" cy="173"/>
          </a:xfrm>
        </p:grpSpPr>
        <p:sp>
          <p:nvSpPr>
            <p:cNvPr id="121375"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76"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1377" name="Group 545"/>
          <p:cNvGrpSpPr>
            <a:grpSpLocks/>
          </p:cNvGrpSpPr>
          <p:nvPr/>
        </p:nvGrpSpPr>
        <p:grpSpPr bwMode="auto">
          <a:xfrm>
            <a:off x="3141663" y="3851275"/>
            <a:ext cx="303212" cy="274638"/>
            <a:chOff x="3015" y="1951"/>
            <a:chExt cx="191" cy="173"/>
          </a:xfrm>
        </p:grpSpPr>
        <p:sp>
          <p:nvSpPr>
            <p:cNvPr id="121378"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79"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1380" name="Group 548"/>
          <p:cNvGrpSpPr>
            <a:grpSpLocks/>
          </p:cNvGrpSpPr>
          <p:nvPr/>
        </p:nvGrpSpPr>
        <p:grpSpPr bwMode="auto">
          <a:xfrm>
            <a:off x="3714750" y="4678363"/>
            <a:ext cx="303213" cy="274637"/>
            <a:chOff x="3015" y="1951"/>
            <a:chExt cx="191" cy="173"/>
          </a:xfrm>
        </p:grpSpPr>
        <p:sp>
          <p:nvSpPr>
            <p:cNvPr id="121381"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82"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1383" name="Group 551"/>
          <p:cNvGrpSpPr>
            <a:grpSpLocks/>
          </p:cNvGrpSpPr>
          <p:nvPr/>
        </p:nvGrpSpPr>
        <p:grpSpPr bwMode="auto">
          <a:xfrm>
            <a:off x="2536825" y="4654550"/>
            <a:ext cx="303213" cy="274638"/>
            <a:chOff x="3015" y="1951"/>
            <a:chExt cx="191" cy="173"/>
          </a:xfrm>
        </p:grpSpPr>
        <p:sp>
          <p:nvSpPr>
            <p:cNvPr id="121384"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85"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1386" name="Group 554"/>
          <p:cNvGrpSpPr>
            <a:grpSpLocks/>
          </p:cNvGrpSpPr>
          <p:nvPr/>
        </p:nvGrpSpPr>
        <p:grpSpPr bwMode="auto">
          <a:xfrm>
            <a:off x="2865438" y="4741863"/>
            <a:ext cx="327025" cy="274637"/>
            <a:chOff x="3185" y="2963"/>
            <a:chExt cx="206" cy="173"/>
          </a:xfrm>
        </p:grpSpPr>
        <p:sp>
          <p:nvSpPr>
            <p:cNvPr id="121387"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88"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1389" name="Group 557"/>
          <p:cNvGrpSpPr>
            <a:grpSpLocks/>
          </p:cNvGrpSpPr>
          <p:nvPr/>
        </p:nvGrpSpPr>
        <p:grpSpPr bwMode="auto">
          <a:xfrm>
            <a:off x="1450975" y="4402138"/>
            <a:ext cx="327025" cy="274637"/>
            <a:chOff x="3185" y="2963"/>
            <a:chExt cx="206" cy="173"/>
          </a:xfrm>
        </p:grpSpPr>
        <p:sp>
          <p:nvSpPr>
            <p:cNvPr id="121390"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91"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1392" name="Group 560"/>
          <p:cNvGrpSpPr>
            <a:grpSpLocks/>
          </p:cNvGrpSpPr>
          <p:nvPr/>
        </p:nvGrpSpPr>
        <p:grpSpPr bwMode="auto">
          <a:xfrm>
            <a:off x="823913" y="4273550"/>
            <a:ext cx="303212" cy="274638"/>
            <a:chOff x="3015" y="1951"/>
            <a:chExt cx="191" cy="173"/>
          </a:xfrm>
        </p:grpSpPr>
        <p:sp>
          <p:nvSpPr>
            <p:cNvPr id="121393"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94"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1395" name="Group 563"/>
          <p:cNvGrpSpPr>
            <a:grpSpLocks/>
          </p:cNvGrpSpPr>
          <p:nvPr/>
        </p:nvGrpSpPr>
        <p:grpSpPr bwMode="auto">
          <a:xfrm>
            <a:off x="1782763" y="4281488"/>
            <a:ext cx="303212" cy="274637"/>
            <a:chOff x="3015" y="1951"/>
            <a:chExt cx="191" cy="173"/>
          </a:xfrm>
        </p:grpSpPr>
        <p:sp>
          <p:nvSpPr>
            <p:cNvPr id="121396"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397"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1398" name="Group 566"/>
          <p:cNvGrpSpPr>
            <a:grpSpLocks/>
          </p:cNvGrpSpPr>
          <p:nvPr/>
        </p:nvGrpSpPr>
        <p:grpSpPr bwMode="auto">
          <a:xfrm>
            <a:off x="825500" y="3635375"/>
            <a:ext cx="303213" cy="274638"/>
            <a:chOff x="3015" y="1951"/>
            <a:chExt cx="191" cy="173"/>
          </a:xfrm>
        </p:grpSpPr>
        <p:sp>
          <p:nvSpPr>
            <p:cNvPr id="121399"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400"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1401" name="Group 569"/>
          <p:cNvGrpSpPr>
            <a:grpSpLocks/>
          </p:cNvGrpSpPr>
          <p:nvPr/>
        </p:nvGrpSpPr>
        <p:grpSpPr bwMode="auto">
          <a:xfrm>
            <a:off x="1762125" y="3635375"/>
            <a:ext cx="303213" cy="274638"/>
            <a:chOff x="3015" y="1951"/>
            <a:chExt cx="191" cy="173"/>
          </a:xfrm>
        </p:grpSpPr>
        <p:sp>
          <p:nvSpPr>
            <p:cNvPr id="121402"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403"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F6E07303-AE8E-0E48-A820-25E316224D34}" type="slidenum">
              <a:rPr lang="en-US"/>
              <a:pPr/>
              <a:t>57</a:t>
            </a:fld>
            <a:endParaRPr lang="en-US"/>
          </a:p>
        </p:txBody>
      </p:sp>
      <p:sp>
        <p:nvSpPr>
          <p:cNvPr id="12185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5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6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186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1862"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1863" name="Group 7"/>
          <p:cNvGrpSpPr>
            <a:grpSpLocks/>
          </p:cNvGrpSpPr>
          <p:nvPr/>
        </p:nvGrpSpPr>
        <p:grpSpPr bwMode="auto">
          <a:xfrm>
            <a:off x="685800" y="4500563"/>
            <a:ext cx="84138" cy="177800"/>
            <a:chOff x="0" y="0"/>
            <a:chExt cx="20000" cy="20000"/>
          </a:xfrm>
        </p:grpSpPr>
        <p:sp>
          <p:nvSpPr>
            <p:cNvPr id="121864"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65"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867"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68"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69"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0"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1" name="Rectangle 15"/>
          <p:cNvSpPr>
            <a:spLocks noChangeArrowheads="1"/>
          </p:cNvSpPr>
          <p:nvPr/>
        </p:nvSpPr>
        <p:spPr bwMode="auto">
          <a:xfrm rot="5400000">
            <a:off x="1539876" y="1684337"/>
            <a:ext cx="455612" cy="481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872" name="Group 16"/>
          <p:cNvGrpSpPr>
            <a:grpSpLocks/>
          </p:cNvGrpSpPr>
          <p:nvPr/>
        </p:nvGrpSpPr>
        <p:grpSpPr bwMode="auto">
          <a:xfrm>
            <a:off x="1379538" y="1709738"/>
            <a:ext cx="1363662" cy="415925"/>
            <a:chOff x="437" y="1012"/>
            <a:chExt cx="859" cy="262"/>
          </a:xfrm>
        </p:grpSpPr>
        <p:sp>
          <p:nvSpPr>
            <p:cNvPr id="121873"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4"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5"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6"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7"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78"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1879"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0"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881" name="Group 25"/>
          <p:cNvGrpSpPr>
            <a:grpSpLocks/>
          </p:cNvGrpSpPr>
          <p:nvPr/>
        </p:nvGrpSpPr>
        <p:grpSpPr bwMode="auto">
          <a:xfrm rot="5400000" flipH="1">
            <a:off x="1997869" y="1502569"/>
            <a:ext cx="77788" cy="57150"/>
            <a:chOff x="2834" y="1154"/>
            <a:chExt cx="49" cy="36"/>
          </a:xfrm>
        </p:grpSpPr>
        <p:sp>
          <p:nvSpPr>
            <p:cNvPr id="121882"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3"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884"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5"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6"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7"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88"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889" name="Group 33"/>
          <p:cNvGrpSpPr>
            <a:grpSpLocks/>
          </p:cNvGrpSpPr>
          <p:nvPr/>
        </p:nvGrpSpPr>
        <p:grpSpPr bwMode="auto">
          <a:xfrm rot="5400000" flipH="1">
            <a:off x="2020888" y="1700212"/>
            <a:ext cx="158750" cy="111125"/>
            <a:chOff x="2619" y="1091"/>
            <a:chExt cx="100" cy="70"/>
          </a:xfrm>
        </p:grpSpPr>
        <p:sp>
          <p:nvSpPr>
            <p:cNvPr id="121890"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91"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92"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893" name="Group 37"/>
          <p:cNvGrpSpPr>
            <a:grpSpLocks/>
          </p:cNvGrpSpPr>
          <p:nvPr/>
        </p:nvGrpSpPr>
        <p:grpSpPr bwMode="auto">
          <a:xfrm rot="5400000" flipH="1">
            <a:off x="1997869" y="1389857"/>
            <a:ext cx="77787" cy="57150"/>
            <a:chOff x="2834" y="1154"/>
            <a:chExt cx="49" cy="36"/>
          </a:xfrm>
        </p:grpSpPr>
        <p:sp>
          <p:nvSpPr>
            <p:cNvPr id="12189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9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896" name="Group 40"/>
          <p:cNvGrpSpPr>
            <a:grpSpLocks/>
          </p:cNvGrpSpPr>
          <p:nvPr/>
        </p:nvGrpSpPr>
        <p:grpSpPr bwMode="auto">
          <a:xfrm rot="-5400000">
            <a:off x="2771775" y="1393826"/>
            <a:ext cx="681037" cy="188912"/>
            <a:chOff x="2621" y="712"/>
            <a:chExt cx="429" cy="119"/>
          </a:xfrm>
        </p:grpSpPr>
        <p:sp>
          <p:nvSpPr>
            <p:cNvPr id="121897"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898"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899" name="Group 43"/>
            <p:cNvGrpSpPr>
              <a:grpSpLocks/>
            </p:cNvGrpSpPr>
            <p:nvPr/>
          </p:nvGrpSpPr>
          <p:grpSpPr bwMode="auto">
            <a:xfrm>
              <a:off x="2788" y="795"/>
              <a:ext cx="49" cy="36"/>
              <a:chOff x="2834" y="1154"/>
              <a:chExt cx="49" cy="36"/>
            </a:xfrm>
          </p:grpSpPr>
          <p:sp>
            <p:nvSpPr>
              <p:cNvPr id="121900"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1"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02"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3"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4"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5"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6"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07" name="Group 51"/>
            <p:cNvGrpSpPr>
              <a:grpSpLocks/>
            </p:cNvGrpSpPr>
            <p:nvPr/>
          </p:nvGrpSpPr>
          <p:grpSpPr bwMode="auto">
            <a:xfrm>
              <a:off x="2621" y="738"/>
              <a:ext cx="100" cy="70"/>
              <a:chOff x="2619" y="1091"/>
              <a:chExt cx="100" cy="70"/>
            </a:xfrm>
          </p:grpSpPr>
          <p:sp>
            <p:nvSpPr>
              <p:cNvPr id="121908"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09"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0"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911" name="Group 55"/>
            <p:cNvGrpSpPr>
              <a:grpSpLocks/>
            </p:cNvGrpSpPr>
            <p:nvPr/>
          </p:nvGrpSpPr>
          <p:grpSpPr bwMode="auto">
            <a:xfrm>
              <a:off x="2859" y="795"/>
              <a:ext cx="49" cy="36"/>
              <a:chOff x="2834" y="1154"/>
              <a:chExt cx="49" cy="36"/>
            </a:xfrm>
          </p:grpSpPr>
          <p:sp>
            <p:nvSpPr>
              <p:cNvPr id="121912"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3"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1914"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5"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6"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7"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8"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19"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20"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21" name="Group 65"/>
          <p:cNvGrpSpPr>
            <a:grpSpLocks/>
          </p:cNvGrpSpPr>
          <p:nvPr/>
        </p:nvGrpSpPr>
        <p:grpSpPr bwMode="auto">
          <a:xfrm>
            <a:off x="1468438" y="2952750"/>
            <a:ext cx="74612" cy="69850"/>
            <a:chOff x="1875" y="2013"/>
            <a:chExt cx="47" cy="44"/>
          </a:xfrm>
        </p:grpSpPr>
        <p:sp>
          <p:nvSpPr>
            <p:cNvPr id="121922"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23"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24"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25" name="Group 69"/>
          <p:cNvGrpSpPr>
            <a:grpSpLocks/>
          </p:cNvGrpSpPr>
          <p:nvPr/>
        </p:nvGrpSpPr>
        <p:grpSpPr bwMode="auto">
          <a:xfrm>
            <a:off x="1441450" y="3022600"/>
            <a:ext cx="141288" cy="360363"/>
            <a:chOff x="1852" y="2057"/>
            <a:chExt cx="89" cy="227"/>
          </a:xfrm>
        </p:grpSpPr>
        <p:grpSp>
          <p:nvGrpSpPr>
            <p:cNvPr id="121926" name="Group 70"/>
            <p:cNvGrpSpPr>
              <a:grpSpLocks/>
            </p:cNvGrpSpPr>
            <p:nvPr/>
          </p:nvGrpSpPr>
          <p:grpSpPr bwMode="auto">
            <a:xfrm>
              <a:off x="1878" y="2259"/>
              <a:ext cx="35" cy="25"/>
              <a:chOff x="0" y="0"/>
              <a:chExt cx="20000" cy="19734"/>
            </a:xfrm>
          </p:grpSpPr>
          <p:sp>
            <p:nvSpPr>
              <p:cNvPr id="121927"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28"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29"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30"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1"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2"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3"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4"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5"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1936" name="Group 80"/>
          <p:cNvGrpSpPr>
            <a:grpSpLocks/>
          </p:cNvGrpSpPr>
          <p:nvPr/>
        </p:nvGrpSpPr>
        <p:grpSpPr bwMode="auto">
          <a:xfrm>
            <a:off x="1733550" y="3022600"/>
            <a:ext cx="142875" cy="349250"/>
            <a:chOff x="2036" y="2057"/>
            <a:chExt cx="90" cy="220"/>
          </a:xfrm>
        </p:grpSpPr>
        <p:grpSp>
          <p:nvGrpSpPr>
            <p:cNvPr id="121937" name="Group 81"/>
            <p:cNvGrpSpPr>
              <a:grpSpLocks/>
            </p:cNvGrpSpPr>
            <p:nvPr/>
          </p:nvGrpSpPr>
          <p:grpSpPr bwMode="auto">
            <a:xfrm>
              <a:off x="2062" y="2252"/>
              <a:ext cx="35" cy="25"/>
              <a:chOff x="0" y="0"/>
              <a:chExt cx="20000" cy="20208"/>
            </a:xfrm>
          </p:grpSpPr>
          <p:sp>
            <p:nvSpPr>
              <p:cNvPr id="121938"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39"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0"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41"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2"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3"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4"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5"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6"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47"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48"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49"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1950"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1"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2"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3"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4"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5"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6"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7"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8"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59"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0"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1"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2"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3"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4"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5"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6"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7"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8"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69"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0"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1"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2"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3"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4"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5"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6"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7"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8"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79"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0"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1"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2"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3"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4"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85" name="Group 129"/>
          <p:cNvGrpSpPr>
            <a:grpSpLocks/>
          </p:cNvGrpSpPr>
          <p:nvPr/>
        </p:nvGrpSpPr>
        <p:grpSpPr bwMode="auto">
          <a:xfrm>
            <a:off x="4056063" y="2178050"/>
            <a:ext cx="74612" cy="69850"/>
            <a:chOff x="1781" y="2013"/>
            <a:chExt cx="47" cy="44"/>
          </a:xfrm>
        </p:grpSpPr>
        <p:sp>
          <p:nvSpPr>
            <p:cNvPr id="121986"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7"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88"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89"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90"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91" name="Group 135"/>
          <p:cNvGrpSpPr>
            <a:grpSpLocks/>
          </p:cNvGrpSpPr>
          <p:nvPr/>
        </p:nvGrpSpPr>
        <p:grpSpPr bwMode="auto">
          <a:xfrm>
            <a:off x="4792663" y="2178050"/>
            <a:ext cx="74612" cy="69850"/>
            <a:chOff x="1875" y="2013"/>
            <a:chExt cx="47" cy="44"/>
          </a:xfrm>
        </p:grpSpPr>
        <p:sp>
          <p:nvSpPr>
            <p:cNvPr id="121992"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93"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1994"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1995" name="Group 139"/>
          <p:cNvGrpSpPr>
            <a:grpSpLocks/>
          </p:cNvGrpSpPr>
          <p:nvPr/>
        </p:nvGrpSpPr>
        <p:grpSpPr bwMode="auto">
          <a:xfrm>
            <a:off x="4027488" y="2247900"/>
            <a:ext cx="141287" cy="360363"/>
            <a:chOff x="1852" y="2057"/>
            <a:chExt cx="89" cy="227"/>
          </a:xfrm>
        </p:grpSpPr>
        <p:grpSp>
          <p:nvGrpSpPr>
            <p:cNvPr id="121996" name="Group 140"/>
            <p:cNvGrpSpPr>
              <a:grpSpLocks/>
            </p:cNvGrpSpPr>
            <p:nvPr/>
          </p:nvGrpSpPr>
          <p:grpSpPr bwMode="auto">
            <a:xfrm>
              <a:off x="1878" y="2259"/>
              <a:ext cx="35" cy="25"/>
              <a:chOff x="0" y="0"/>
              <a:chExt cx="20000" cy="19734"/>
            </a:xfrm>
          </p:grpSpPr>
          <p:sp>
            <p:nvSpPr>
              <p:cNvPr id="121997"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98"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1999"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00"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1"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2"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3"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4"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5"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006" name="Group 150"/>
          <p:cNvGrpSpPr>
            <a:grpSpLocks/>
          </p:cNvGrpSpPr>
          <p:nvPr/>
        </p:nvGrpSpPr>
        <p:grpSpPr bwMode="auto">
          <a:xfrm>
            <a:off x="4319588" y="2247900"/>
            <a:ext cx="142875" cy="349250"/>
            <a:chOff x="2036" y="2057"/>
            <a:chExt cx="90" cy="220"/>
          </a:xfrm>
        </p:grpSpPr>
        <p:grpSp>
          <p:nvGrpSpPr>
            <p:cNvPr id="122007" name="Group 151"/>
            <p:cNvGrpSpPr>
              <a:grpSpLocks/>
            </p:cNvGrpSpPr>
            <p:nvPr/>
          </p:nvGrpSpPr>
          <p:grpSpPr bwMode="auto">
            <a:xfrm>
              <a:off x="2062" y="2252"/>
              <a:ext cx="35" cy="25"/>
              <a:chOff x="0" y="0"/>
              <a:chExt cx="20000" cy="20208"/>
            </a:xfrm>
          </p:grpSpPr>
          <p:sp>
            <p:nvSpPr>
              <p:cNvPr id="122008"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09"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0"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11"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2"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3"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4"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5"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6"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17"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18"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19" name="Group 163"/>
          <p:cNvGrpSpPr>
            <a:grpSpLocks/>
          </p:cNvGrpSpPr>
          <p:nvPr/>
        </p:nvGrpSpPr>
        <p:grpSpPr bwMode="auto">
          <a:xfrm flipV="1">
            <a:off x="5119688" y="1120775"/>
            <a:ext cx="415925" cy="936625"/>
            <a:chOff x="2440" y="1064"/>
            <a:chExt cx="262" cy="590"/>
          </a:xfrm>
        </p:grpSpPr>
        <p:sp>
          <p:nvSpPr>
            <p:cNvPr id="122020"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1"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2"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3"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4"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5"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026"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27"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28"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029"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0"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31" name="Group 175"/>
          <p:cNvGrpSpPr>
            <a:grpSpLocks/>
          </p:cNvGrpSpPr>
          <p:nvPr/>
        </p:nvGrpSpPr>
        <p:grpSpPr bwMode="auto">
          <a:xfrm>
            <a:off x="5729288" y="2127250"/>
            <a:ext cx="77787" cy="57150"/>
            <a:chOff x="2834" y="1154"/>
            <a:chExt cx="49" cy="36"/>
          </a:xfrm>
        </p:grpSpPr>
        <p:sp>
          <p:nvSpPr>
            <p:cNvPr id="122032"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3"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34"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5"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6"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7"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38"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39" name="Group 183"/>
          <p:cNvGrpSpPr>
            <a:grpSpLocks/>
          </p:cNvGrpSpPr>
          <p:nvPr/>
        </p:nvGrpSpPr>
        <p:grpSpPr bwMode="auto">
          <a:xfrm>
            <a:off x="5464175" y="2036763"/>
            <a:ext cx="158750" cy="111125"/>
            <a:chOff x="2619" y="1091"/>
            <a:chExt cx="100" cy="70"/>
          </a:xfrm>
        </p:grpSpPr>
        <p:sp>
          <p:nvSpPr>
            <p:cNvPr id="122040"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1"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2"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043" name="Group 187"/>
          <p:cNvGrpSpPr>
            <a:grpSpLocks/>
          </p:cNvGrpSpPr>
          <p:nvPr/>
        </p:nvGrpSpPr>
        <p:grpSpPr bwMode="auto">
          <a:xfrm>
            <a:off x="5842000" y="2127250"/>
            <a:ext cx="77788" cy="57150"/>
            <a:chOff x="2834" y="1154"/>
            <a:chExt cx="49" cy="36"/>
          </a:xfrm>
        </p:grpSpPr>
        <p:sp>
          <p:nvSpPr>
            <p:cNvPr id="122044"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5"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46"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47" name="Group 191"/>
          <p:cNvGrpSpPr>
            <a:grpSpLocks/>
          </p:cNvGrpSpPr>
          <p:nvPr/>
        </p:nvGrpSpPr>
        <p:grpSpPr bwMode="auto">
          <a:xfrm rot="5400000" flipH="1">
            <a:off x="3304382" y="5666581"/>
            <a:ext cx="65088" cy="85725"/>
            <a:chOff x="419" y="3223"/>
            <a:chExt cx="41" cy="54"/>
          </a:xfrm>
        </p:grpSpPr>
        <p:sp>
          <p:nvSpPr>
            <p:cNvPr id="122048"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49"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50"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1"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2"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3"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4"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5"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6"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7"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8"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59"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0"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1"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62" name="Group 206"/>
          <p:cNvGrpSpPr>
            <a:grpSpLocks/>
          </p:cNvGrpSpPr>
          <p:nvPr/>
        </p:nvGrpSpPr>
        <p:grpSpPr bwMode="auto">
          <a:xfrm rot="5400000" flipH="1">
            <a:off x="3442494" y="5668169"/>
            <a:ext cx="65087" cy="85725"/>
            <a:chOff x="419" y="3223"/>
            <a:chExt cx="41" cy="54"/>
          </a:xfrm>
        </p:grpSpPr>
        <p:sp>
          <p:nvSpPr>
            <p:cNvPr id="122063"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4"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065" name="Group 209"/>
          <p:cNvGrpSpPr>
            <a:grpSpLocks/>
          </p:cNvGrpSpPr>
          <p:nvPr/>
        </p:nvGrpSpPr>
        <p:grpSpPr bwMode="auto">
          <a:xfrm rot="-5400000">
            <a:off x="1634332" y="5653881"/>
            <a:ext cx="65088" cy="85725"/>
            <a:chOff x="419" y="3223"/>
            <a:chExt cx="41" cy="54"/>
          </a:xfrm>
        </p:grpSpPr>
        <p:sp>
          <p:nvSpPr>
            <p:cNvPr id="122066"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7"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68"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69"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0"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1"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2"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3"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4"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5"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6"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7"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8"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79"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80" name="Group 224"/>
          <p:cNvGrpSpPr>
            <a:grpSpLocks/>
          </p:cNvGrpSpPr>
          <p:nvPr/>
        </p:nvGrpSpPr>
        <p:grpSpPr bwMode="auto">
          <a:xfrm rot="-5400000">
            <a:off x="1496219" y="5655469"/>
            <a:ext cx="65087" cy="85725"/>
            <a:chOff x="419" y="3223"/>
            <a:chExt cx="41" cy="54"/>
          </a:xfrm>
        </p:grpSpPr>
        <p:sp>
          <p:nvSpPr>
            <p:cNvPr id="122081"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2"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083"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4"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5"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6"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7"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8"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89"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90"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091"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092" name="Group 236"/>
          <p:cNvGrpSpPr>
            <a:grpSpLocks/>
          </p:cNvGrpSpPr>
          <p:nvPr/>
        </p:nvGrpSpPr>
        <p:grpSpPr bwMode="auto">
          <a:xfrm>
            <a:off x="1281113" y="3984625"/>
            <a:ext cx="358775" cy="228600"/>
            <a:chOff x="4752" y="816"/>
            <a:chExt cx="226" cy="144"/>
          </a:xfrm>
        </p:grpSpPr>
        <p:grpSp>
          <p:nvGrpSpPr>
            <p:cNvPr id="122093" name="Group 237"/>
            <p:cNvGrpSpPr>
              <a:grpSpLocks/>
            </p:cNvGrpSpPr>
            <p:nvPr/>
          </p:nvGrpSpPr>
          <p:grpSpPr bwMode="auto">
            <a:xfrm>
              <a:off x="4752" y="816"/>
              <a:ext cx="68" cy="144"/>
              <a:chOff x="4752" y="816"/>
              <a:chExt cx="68" cy="144"/>
            </a:xfrm>
          </p:grpSpPr>
          <p:sp>
            <p:nvSpPr>
              <p:cNvPr id="122094"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095"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096"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097"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2098" name="Group 242"/>
            <p:cNvGrpSpPr>
              <a:grpSpLocks/>
            </p:cNvGrpSpPr>
            <p:nvPr/>
          </p:nvGrpSpPr>
          <p:grpSpPr bwMode="auto">
            <a:xfrm>
              <a:off x="4910" y="816"/>
              <a:ext cx="68" cy="144"/>
              <a:chOff x="4752" y="816"/>
              <a:chExt cx="68" cy="144"/>
            </a:xfrm>
          </p:grpSpPr>
          <p:sp>
            <p:nvSpPr>
              <p:cNvPr id="122099"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100"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101"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2102"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03"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04"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05"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06"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07"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08"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09"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10"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11"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12"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13"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14"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15"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16"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17"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118" name="Group 262"/>
          <p:cNvGrpSpPr>
            <a:grpSpLocks/>
          </p:cNvGrpSpPr>
          <p:nvPr/>
        </p:nvGrpSpPr>
        <p:grpSpPr bwMode="auto">
          <a:xfrm>
            <a:off x="5265738" y="3605213"/>
            <a:ext cx="53975" cy="412750"/>
            <a:chOff x="2822" y="1088"/>
            <a:chExt cx="48" cy="368"/>
          </a:xfrm>
        </p:grpSpPr>
        <p:sp>
          <p:nvSpPr>
            <p:cNvPr id="122119"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20"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21"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122"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123" name="Group 267"/>
          <p:cNvGrpSpPr>
            <a:grpSpLocks/>
          </p:cNvGrpSpPr>
          <p:nvPr/>
        </p:nvGrpSpPr>
        <p:grpSpPr bwMode="auto">
          <a:xfrm>
            <a:off x="4694238" y="3608388"/>
            <a:ext cx="53975" cy="411162"/>
            <a:chOff x="2822" y="1088"/>
            <a:chExt cx="48" cy="368"/>
          </a:xfrm>
        </p:grpSpPr>
        <p:sp>
          <p:nvSpPr>
            <p:cNvPr id="122124"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25"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26"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127"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28"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129" name="Group 273"/>
          <p:cNvGrpSpPr>
            <a:grpSpLocks/>
          </p:cNvGrpSpPr>
          <p:nvPr/>
        </p:nvGrpSpPr>
        <p:grpSpPr bwMode="auto">
          <a:xfrm>
            <a:off x="5364163" y="3729038"/>
            <a:ext cx="309562" cy="165100"/>
            <a:chOff x="3372" y="1196"/>
            <a:chExt cx="276" cy="148"/>
          </a:xfrm>
        </p:grpSpPr>
        <p:sp>
          <p:nvSpPr>
            <p:cNvPr id="122130"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31"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132"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133" name="Group 277"/>
          <p:cNvGrpSpPr>
            <a:grpSpLocks/>
          </p:cNvGrpSpPr>
          <p:nvPr/>
        </p:nvGrpSpPr>
        <p:grpSpPr bwMode="auto">
          <a:xfrm>
            <a:off x="4230688" y="3729038"/>
            <a:ext cx="311150" cy="165100"/>
            <a:chOff x="2496" y="1196"/>
            <a:chExt cx="230" cy="148"/>
          </a:xfrm>
        </p:grpSpPr>
        <p:sp>
          <p:nvSpPr>
            <p:cNvPr id="122134"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135"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161"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2"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3"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4"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2165"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2166"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7"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8"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69"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0"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1"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2"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3"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4"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5"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6"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7"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8"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79"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0"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1"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2"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3"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4"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5"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6"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7"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8"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89"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0"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1"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2"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193" name="Group 337"/>
          <p:cNvGrpSpPr>
            <a:grpSpLocks/>
          </p:cNvGrpSpPr>
          <p:nvPr/>
        </p:nvGrpSpPr>
        <p:grpSpPr bwMode="auto">
          <a:xfrm>
            <a:off x="2530475" y="3371850"/>
            <a:ext cx="147638" cy="315913"/>
            <a:chOff x="0" y="0"/>
            <a:chExt cx="20000" cy="20000"/>
          </a:xfrm>
        </p:grpSpPr>
        <p:sp>
          <p:nvSpPr>
            <p:cNvPr id="122194"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5"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196"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7"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8"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199"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00" name="Group 344"/>
          <p:cNvGrpSpPr>
            <a:grpSpLocks/>
          </p:cNvGrpSpPr>
          <p:nvPr/>
        </p:nvGrpSpPr>
        <p:grpSpPr bwMode="auto">
          <a:xfrm rot="5400000">
            <a:off x="4201319" y="2599532"/>
            <a:ext cx="84137" cy="177800"/>
            <a:chOff x="0" y="0"/>
            <a:chExt cx="20000" cy="20000"/>
          </a:xfrm>
        </p:grpSpPr>
        <p:sp>
          <p:nvSpPr>
            <p:cNvPr id="122201"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02"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03"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04"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2205"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206" name="Group 350"/>
          <p:cNvGrpSpPr>
            <a:grpSpLocks/>
          </p:cNvGrpSpPr>
          <p:nvPr/>
        </p:nvGrpSpPr>
        <p:grpSpPr bwMode="auto">
          <a:xfrm rot="5400000">
            <a:off x="4201319" y="2599532"/>
            <a:ext cx="84137" cy="177800"/>
            <a:chOff x="0" y="0"/>
            <a:chExt cx="20000" cy="20000"/>
          </a:xfrm>
        </p:grpSpPr>
        <p:sp>
          <p:nvSpPr>
            <p:cNvPr id="122207"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08"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09"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2210"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1"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2"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13" name="Group 357"/>
          <p:cNvGrpSpPr>
            <a:grpSpLocks/>
          </p:cNvGrpSpPr>
          <p:nvPr/>
        </p:nvGrpSpPr>
        <p:grpSpPr bwMode="auto">
          <a:xfrm rot="5400000">
            <a:off x="726281" y="4101307"/>
            <a:ext cx="84137" cy="177800"/>
            <a:chOff x="0" y="0"/>
            <a:chExt cx="20000" cy="20000"/>
          </a:xfrm>
        </p:grpSpPr>
        <p:sp>
          <p:nvSpPr>
            <p:cNvPr id="122214"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5"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16"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7"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8"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19"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0"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1"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2"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3"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4"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5"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6"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7"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8"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29"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30" name="Group 374"/>
          <p:cNvGrpSpPr>
            <a:grpSpLocks/>
          </p:cNvGrpSpPr>
          <p:nvPr/>
        </p:nvGrpSpPr>
        <p:grpSpPr bwMode="auto">
          <a:xfrm>
            <a:off x="2220913" y="2949575"/>
            <a:ext cx="74612" cy="69850"/>
            <a:chOff x="1781" y="2013"/>
            <a:chExt cx="47" cy="44"/>
          </a:xfrm>
        </p:grpSpPr>
        <p:sp>
          <p:nvSpPr>
            <p:cNvPr id="122231"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32"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33"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34" name="Group 378"/>
          <p:cNvGrpSpPr>
            <a:grpSpLocks/>
          </p:cNvGrpSpPr>
          <p:nvPr/>
        </p:nvGrpSpPr>
        <p:grpSpPr bwMode="auto">
          <a:xfrm>
            <a:off x="2039938" y="3371850"/>
            <a:ext cx="130175" cy="309563"/>
            <a:chOff x="0" y="0"/>
            <a:chExt cx="20000" cy="20000"/>
          </a:xfrm>
        </p:grpSpPr>
        <p:sp>
          <p:nvSpPr>
            <p:cNvPr id="122235"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36"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237" name="Group 381"/>
          <p:cNvGrpSpPr>
            <a:grpSpLocks/>
          </p:cNvGrpSpPr>
          <p:nvPr/>
        </p:nvGrpSpPr>
        <p:grpSpPr bwMode="auto">
          <a:xfrm>
            <a:off x="2049463" y="3832225"/>
            <a:ext cx="84137" cy="177800"/>
            <a:chOff x="0" y="0"/>
            <a:chExt cx="20000" cy="20000"/>
          </a:xfrm>
        </p:grpSpPr>
        <p:sp>
          <p:nvSpPr>
            <p:cNvPr id="122238"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39"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40"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41"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42"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43"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44" name="Group 388"/>
          <p:cNvGrpSpPr>
            <a:grpSpLocks/>
          </p:cNvGrpSpPr>
          <p:nvPr/>
        </p:nvGrpSpPr>
        <p:grpSpPr bwMode="auto">
          <a:xfrm rot="5400000">
            <a:off x="1904206" y="2351882"/>
            <a:ext cx="84137" cy="177800"/>
            <a:chOff x="0" y="0"/>
            <a:chExt cx="20000" cy="20000"/>
          </a:xfrm>
        </p:grpSpPr>
        <p:sp>
          <p:nvSpPr>
            <p:cNvPr id="122245"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46"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47"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48" name="Group 392"/>
          <p:cNvGrpSpPr>
            <a:grpSpLocks/>
          </p:cNvGrpSpPr>
          <p:nvPr/>
        </p:nvGrpSpPr>
        <p:grpSpPr bwMode="auto">
          <a:xfrm rot="5400000">
            <a:off x="846931" y="2312194"/>
            <a:ext cx="84138" cy="177800"/>
            <a:chOff x="0" y="0"/>
            <a:chExt cx="20000" cy="20000"/>
          </a:xfrm>
        </p:grpSpPr>
        <p:sp>
          <p:nvSpPr>
            <p:cNvPr id="122249"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0"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51"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2"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3"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4"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5"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6"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57" name="Group 401"/>
          <p:cNvGrpSpPr>
            <a:grpSpLocks/>
          </p:cNvGrpSpPr>
          <p:nvPr/>
        </p:nvGrpSpPr>
        <p:grpSpPr bwMode="auto">
          <a:xfrm rot="5400000">
            <a:off x="2829719" y="891382"/>
            <a:ext cx="84137" cy="177800"/>
            <a:chOff x="0" y="0"/>
            <a:chExt cx="20000" cy="20000"/>
          </a:xfrm>
        </p:grpSpPr>
        <p:sp>
          <p:nvSpPr>
            <p:cNvPr id="122258"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59"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60"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61" name="Group 405"/>
          <p:cNvGrpSpPr>
            <a:grpSpLocks/>
          </p:cNvGrpSpPr>
          <p:nvPr/>
        </p:nvGrpSpPr>
        <p:grpSpPr bwMode="auto">
          <a:xfrm rot="5400000">
            <a:off x="3374231" y="891382"/>
            <a:ext cx="84137" cy="177800"/>
            <a:chOff x="0" y="0"/>
            <a:chExt cx="20000" cy="20000"/>
          </a:xfrm>
        </p:grpSpPr>
        <p:sp>
          <p:nvSpPr>
            <p:cNvPr id="122262"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63"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64"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65"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66"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67"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68" name="Group 412"/>
          <p:cNvGrpSpPr>
            <a:grpSpLocks/>
          </p:cNvGrpSpPr>
          <p:nvPr/>
        </p:nvGrpSpPr>
        <p:grpSpPr bwMode="auto">
          <a:xfrm rot="5400000">
            <a:off x="4192588" y="1431925"/>
            <a:ext cx="133350" cy="406400"/>
            <a:chOff x="0" y="0"/>
            <a:chExt cx="20000" cy="20000"/>
          </a:xfrm>
        </p:grpSpPr>
        <p:sp>
          <p:nvSpPr>
            <p:cNvPr id="122269"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0"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71"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2"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3"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4"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5"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76" name="Group 420"/>
          <p:cNvGrpSpPr>
            <a:grpSpLocks/>
          </p:cNvGrpSpPr>
          <p:nvPr/>
        </p:nvGrpSpPr>
        <p:grpSpPr bwMode="auto">
          <a:xfrm rot="5400000">
            <a:off x="1626394" y="3356769"/>
            <a:ext cx="84138" cy="177800"/>
            <a:chOff x="0" y="0"/>
            <a:chExt cx="20000" cy="20000"/>
          </a:xfrm>
        </p:grpSpPr>
        <p:sp>
          <p:nvSpPr>
            <p:cNvPr id="122277"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78"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79"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0"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1"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2"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3"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284" name="Group 428"/>
          <p:cNvGrpSpPr>
            <a:grpSpLocks/>
          </p:cNvGrpSpPr>
          <p:nvPr/>
        </p:nvGrpSpPr>
        <p:grpSpPr bwMode="auto">
          <a:xfrm rot="5400000">
            <a:off x="4214019" y="2756694"/>
            <a:ext cx="84138" cy="177800"/>
            <a:chOff x="0" y="0"/>
            <a:chExt cx="20000" cy="20000"/>
          </a:xfrm>
        </p:grpSpPr>
        <p:sp>
          <p:nvSpPr>
            <p:cNvPr id="122285"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6"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287"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8"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89"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290"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291"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92"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93"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94"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295"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2326" name="Group 470"/>
          <p:cNvGrpSpPr>
            <a:grpSpLocks/>
          </p:cNvGrpSpPr>
          <p:nvPr/>
        </p:nvGrpSpPr>
        <p:grpSpPr bwMode="auto">
          <a:xfrm>
            <a:off x="4841875" y="4105275"/>
            <a:ext cx="79375" cy="152400"/>
            <a:chOff x="2904" y="1200"/>
            <a:chExt cx="50" cy="96"/>
          </a:xfrm>
        </p:grpSpPr>
        <p:sp>
          <p:nvSpPr>
            <p:cNvPr id="122327"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328"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2329"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2345"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2346"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2347"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2348"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56"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57"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58"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59"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0"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1"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2"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3"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4"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5"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6"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7"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8"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69"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70"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80"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81"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382"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383" name="Group 527"/>
          <p:cNvGrpSpPr>
            <a:grpSpLocks/>
          </p:cNvGrpSpPr>
          <p:nvPr/>
        </p:nvGrpSpPr>
        <p:grpSpPr bwMode="auto">
          <a:xfrm>
            <a:off x="5083175" y="4754563"/>
            <a:ext cx="327025" cy="274637"/>
            <a:chOff x="3185" y="2963"/>
            <a:chExt cx="206" cy="173"/>
          </a:xfrm>
        </p:grpSpPr>
        <p:sp>
          <p:nvSpPr>
            <p:cNvPr id="122384"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85"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2386" name="Group 530"/>
          <p:cNvGrpSpPr>
            <a:grpSpLocks/>
          </p:cNvGrpSpPr>
          <p:nvPr/>
        </p:nvGrpSpPr>
        <p:grpSpPr bwMode="auto">
          <a:xfrm>
            <a:off x="5348288" y="4535488"/>
            <a:ext cx="303212" cy="274637"/>
            <a:chOff x="3015" y="1951"/>
            <a:chExt cx="191" cy="173"/>
          </a:xfrm>
        </p:grpSpPr>
        <p:sp>
          <p:nvSpPr>
            <p:cNvPr id="122387"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88"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2389" name="Group 533"/>
          <p:cNvGrpSpPr>
            <a:grpSpLocks/>
          </p:cNvGrpSpPr>
          <p:nvPr/>
        </p:nvGrpSpPr>
        <p:grpSpPr bwMode="auto">
          <a:xfrm>
            <a:off x="4654550" y="4741863"/>
            <a:ext cx="303213" cy="274637"/>
            <a:chOff x="3015" y="1951"/>
            <a:chExt cx="191" cy="173"/>
          </a:xfrm>
        </p:grpSpPr>
        <p:sp>
          <p:nvSpPr>
            <p:cNvPr id="122390"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91"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2392" name="Group 536"/>
          <p:cNvGrpSpPr>
            <a:grpSpLocks/>
          </p:cNvGrpSpPr>
          <p:nvPr/>
        </p:nvGrpSpPr>
        <p:grpSpPr bwMode="auto">
          <a:xfrm>
            <a:off x="4886325" y="5251450"/>
            <a:ext cx="303213" cy="274638"/>
            <a:chOff x="3015" y="1951"/>
            <a:chExt cx="191" cy="173"/>
          </a:xfrm>
        </p:grpSpPr>
        <p:sp>
          <p:nvSpPr>
            <p:cNvPr id="122393"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94"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2395" name="Group 539"/>
          <p:cNvGrpSpPr>
            <a:grpSpLocks/>
          </p:cNvGrpSpPr>
          <p:nvPr/>
        </p:nvGrpSpPr>
        <p:grpSpPr bwMode="auto">
          <a:xfrm>
            <a:off x="4286250" y="4467225"/>
            <a:ext cx="303213" cy="274638"/>
            <a:chOff x="3015" y="1951"/>
            <a:chExt cx="191" cy="173"/>
          </a:xfrm>
        </p:grpSpPr>
        <p:sp>
          <p:nvSpPr>
            <p:cNvPr id="122396"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397"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2398" name="Group 542"/>
          <p:cNvGrpSpPr>
            <a:grpSpLocks/>
          </p:cNvGrpSpPr>
          <p:nvPr/>
        </p:nvGrpSpPr>
        <p:grpSpPr bwMode="auto">
          <a:xfrm>
            <a:off x="2705100" y="3840163"/>
            <a:ext cx="303213" cy="274637"/>
            <a:chOff x="3015" y="1951"/>
            <a:chExt cx="191" cy="173"/>
          </a:xfrm>
        </p:grpSpPr>
        <p:sp>
          <p:nvSpPr>
            <p:cNvPr id="122399"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00"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2401" name="Group 545"/>
          <p:cNvGrpSpPr>
            <a:grpSpLocks/>
          </p:cNvGrpSpPr>
          <p:nvPr/>
        </p:nvGrpSpPr>
        <p:grpSpPr bwMode="auto">
          <a:xfrm>
            <a:off x="3141663" y="3851275"/>
            <a:ext cx="303212" cy="274638"/>
            <a:chOff x="3015" y="1951"/>
            <a:chExt cx="191" cy="173"/>
          </a:xfrm>
        </p:grpSpPr>
        <p:sp>
          <p:nvSpPr>
            <p:cNvPr id="122402"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03"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2404" name="Group 548"/>
          <p:cNvGrpSpPr>
            <a:grpSpLocks/>
          </p:cNvGrpSpPr>
          <p:nvPr/>
        </p:nvGrpSpPr>
        <p:grpSpPr bwMode="auto">
          <a:xfrm>
            <a:off x="3714750" y="4678363"/>
            <a:ext cx="303213" cy="274637"/>
            <a:chOff x="3015" y="1951"/>
            <a:chExt cx="191" cy="173"/>
          </a:xfrm>
        </p:grpSpPr>
        <p:sp>
          <p:nvSpPr>
            <p:cNvPr id="122405"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06"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2407" name="Group 551"/>
          <p:cNvGrpSpPr>
            <a:grpSpLocks/>
          </p:cNvGrpSpPr>
          <p:nvPr/>
        </p:nvGrpSpPr>
        <p:grpSpPr bwMode="auto">
          <a:xfrm>
            <a:off x="2536825" y="4654550"/>
            <a:ext cx="303213" cy="274638"/>
            <a:chOff x="3015" y="1951"/>
            <a:chExt cx="191" cy="173"/>
          </a:xfrm>
        </p:grpSpPr>
        <p:sp>
          <p:nvSpPr>
            <p:cNvPr id="122408"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09"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2410" name="Group 554"/>
          <p:cNvGrpSpPr>
            <a:grpSpLocks/>
          </p:cNvGrpSpPr>
          <p:nvPr/>
        </p:nvGrpSpPr>
        <p:grpSpPr bwMode="auto">
          <a:xfrm>
            <a:off x="2865438" y="4741863"/>
            <a:ext cx="327025" cy="274637"/>
            <a:chOff x="3185" y="2963"/>
            <a:chExt cx="206" cy="173"/>
          </a:xfrm>
        </p:grpSpPr>
        <p:sp>
          <p:nvSpPr>
            <p:cNvPr id="122411"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12"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2413" name="Group 557"/>
          <p:cNvGrpSpPr>
            <a:grpSpLocks/>
          </p:cNvGrpSpPr>
          <p:nvPr/>
        </p:nvGrpSpPr>
        <p:grpSpPr bwMode="auto">
          <a:xfrm>
            <a:off x="1450975" y="4402138"/>
            <a:ext cx="327025" cy="274637"/>
            <a:chOff x="3185" y="2963"/>
            <a:chExt cx="206" cy="173"/>
          </a:xfrm>
        </p:grpSpPr>
        <p:sp>
          <p:nvSpPr>
            <p:cNvPr id="122414"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15"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2416" name="Group 560"/>
          <p:cNvGrpSpPr>
            <a:grpSpLocks/>
          </p:cNvGrpSpPr>
          <p:nvPr/>
        </p:nvGrpSpPr>
        <p:grpSpPr bwMode="auto">
          <a:xfrm>
            <a:off x="823913" y="4273550"/>
            <a:ext cx="303212" cy="274638"/>
            <a:chOff x="3015" y="1951"/>
            <a:chExt cx="191" cy="173"/>
          </a:xfrm>
        </p:grpSpPr>
        <p:sp>
          <p:nvSpPr>
            <p:cNvPr id="122417"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18"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2419" name="Group 563"/>
          <p:cNvGrpSpPr>
            <a:grpSpLocks/>
          </p:cNvGrpSpPr>
          <p:nvPr/>
        </p:nvGrpSpPr>
        <p:grpSpPr bwMode="auto">
          <a:xfrm>
            <a:off x="1782763" y="4281488"/>
            <a:ext cx="303212" cy="274637"/>
            <a:chOff x="3015" y="1951"/>
            <a:chExt cx="191" cy="173"/>
          </a:xfrm>
        </p:grpSpPr>
        <p:sp>
          <p:nvSpPr>
            <p:cNvPr id="122420"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21"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2422" name="Group 566"/>
          <p:cNvGrpSpPr>
            <a:grpSpLocks/>
          </p:cNvGrpSpPr>
          <p:nvPr/>
        </p:nvGrpSpPr>
        <p:grpSpPr bwMode="auto">
          <a:xfrm>
            <a:off x="825500" y="3635375"/>
            <a:ext cx="303213" cy="274638"/>
            <a:chOff x="3015" y="1951"/>
            <a:chExt cx="191" cy="173"/>
          </a:xfrm>
        </p:grpSpPr>
        <p:sp>
          <p:nvSpPr>
            <p:cNvPr id="122423"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24"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2425" name="Group 569"/>
          <p:cNvGrpSpPr>
            <a:grpSpLocks/>
          </p:cNvGrpSpPr>
          <p:nvPr/>
        </p:nvGrpSpPr>
        <p:grpSpPr bwMode="auto">
          <a:xfrm>
            <a:off x="1762125" y="3635375"/>
            <a:ext cx="303213" cy="274638"/>
            <a:chOff x="3015" y="1951"/>
            <a:chExt cx="191" cy="173"/>
          </a:xfrm>
        </p:grpSpPr>
        <p:sp>
          <p:nvSpPr>
            <p:cNvPr id="122426"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427"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62C106ED-71B9-A545-B236-0E7B388B0154}" type="slidenum">
              <a:rPr lang="en-US"/>
              <a:pPr/>
              <a:t>58</a:t>
            </a:fld>
            <a:endParaRPr lang="en-US"/>
          </a:p>
        </p:txBody>
      </p:sp>
      <p:sp>
        <p:nvSpPr>
          <p:cNvPr id="12288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8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8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288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2886"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2887" name="Group 7"/>
          <p:cNvGrpSpPr>
            <a:grpSpLocks/>
          </p:cNvGrpSpPr>
          <p:nvPr/>
        </p:nvGrpSpPr>
        <p:grpSpPr bwMode="auto">
          <a:xfrm>
            <a:off x="685800" y="4500563"/>
            <a:ext cx="84138" cy="177800"/>
            <a:chOff x="0" y="0"/>
            <a:chExt cx="20000" cy="20000"/>
          </a:xfrm>
        </p:grpSpPr>
        <p:sp>
          <p:nvSpPr>
            <p:cNvPr id="122888"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89"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891"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2"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3"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4"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5" name="Rectangle 15"/>
          <p:cNvSpPr>
            <a:spLocks noChangeArrowheads="1"/>
          </p:cNvSpPr>
          <p:nvPr/>
        </p:nvSpPr>
        <p:spPr bwMode="auto">
          <a:xfrm rot="5400000">
            <a:off x="1581151" y="1725612"/>
            <a:ext cx="455612" cy="39846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896" name="Group 16"/>
          <p:cNvGrpSpPr>
            <a:grpSpLocks/>
          </p:cNvGrpSpPr>
          <p:nvPr/>
        </p:nvGrpSpPr>
        <p:grpSpPr bwMode="auto">
          <a:xfrm>
            <a:off x="1455738" y="1709738"/>
            <a:ext cx="1363662" cy="415925"/>
            <a:chOff x="437" y="1012"/>
            <a:chExt cx="859" cy="262"/>
          </a:xfrm>
        </p:grpSpPr>
        <p:sp>
          <p:nvSpPr>
            <p:cNvPr id="122897"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8"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899"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0"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1"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2"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2903"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4"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05" name="Group 25"/>
          <p:cNvGrpSpPr>
            <a:grpSpLocks/>
          </p:cNvGrpSpPr>
          <p:nvPr/>
        </p:nvGrpSpPr>
        <p:grpSpPr bwMode="auto">
          <a:xfrm rot="5400000" flipH="1">
            <a:off x="1997869" y="1502569"/>
            <a:ext cx="77788" cy="57150"/>
            <a:chOff x="2834" y="1154"/>
            <a:chExt cx="49" cy="36"/>
          </a:xfrm>
        </p:grpSpPr>
        <p:sp>
          <p:nvSpPr>
            <p:cNvPr id="122906"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7"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08"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09"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0"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1"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2"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13" name="Group 33"/>
          <p:cNvGrpSpPr>
            <a:grpSpLocks/>
          </p:cNvGrpSpPr>
          <p:nvPr/>
        </p:nvGrpSpPr>
        <p:grpSpPr bwMode="auto">
          <a:xfrm rot="5400000" flipH="1">
            <a:off x="2020888" y="1700212"/>
            <a:ext cx="158750" cy="111125"/>
            <a:chOff x="2619" y="1091"/>
            <a:chExt cx="100" cy="70"/>
          </a:xfrm>
        </p:grpSpPr>
        <p:sp>
          <p:nvSpPr>
            <p:cNvPr id="122914"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5"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6"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917" name="Group 37"/>
          <p:cNvGrpSpPr>
            <a:grpSpLocks/>
          </p:cNvGrpSpPr>
          <p:nvPr/>
        </p:nvGrpSpPr>
        <p:grpSpPr bwMode="auto">
          <a:xfrm rot="5400000" flipH="1">
            <a:off x="1997869" y="1389857"/>
            <a:ext cx="77787" cy="57150"/>
            <a:chOff x="2834" y="1154"/>
            <a:chExt cx="49" cy="36"/>
          </a:xfrm>
        </p:grpSpPr>
        <p:sp>
          <p:nvSpPr>
            <p:cNvPr id="122918"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19"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920" name="Group 40"/>
          <p:cNvGrpSpPr>
            <a:grpSpLocks/>
          </p:cNvGrpSpPr>
          <p:nvPr/>
        </p:nvGrpSpPr>
        <p:grpSpPr bwMode="auto">
          <a:xfrm rot="-5400000">
            <a:off x="2771775" y="1393826"/>
            <a:ext cx="681037" cy="188912"/>
            <a:chOff x="2621" y="712"/>
            <a:chExt cx="429" cy="119"/>
          </a:xfrm>
        </p:grpSpPr>
        <p:sp>
          <p:nvSpPr>
            <p:cNvPr id="122921"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22"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23" name="Group 43"/>
            <p:cNvGrpSpPr>
              <a:grpSpLocks/>
            </p:cNvGrpSpPr>
            <p:nvPr/>
          </p:nvGrpSpPr>
          <p:grpSpPr bwMode="auto">
            <a:xfrm>
              <a:off x="2788" y="795"/>
              <a:ext cx="49" cy="36"/>
              <a:chOff x="2834" y="1154"/>
              <a:chExt cx="49" cy="36"/>
            </a:xfrm>
          </p:grpSpPr>
          <p:sp>
            <p:nvSpPr>
              <p:cNvPr id="122924"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25"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26"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27"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28"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29"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30"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31" name="Group 51"/>
            <p:cNvGrpSpPr>
              <a:grpSpLocks/>
            </p:cNvGrpSpPr>
            <p:nvPr/>
          </p:nvGrpSpPr>
          <p:grpSpPr bwMode="auto">
            <a:xfrm>
              <a:off x="2621" y="738"/>
              <a:ext cx="100" cy="70"/>
              <a:chOff x="2619" y="1091"/>
              <a:chExt cx="100" cy="70"/>
            </a:xfrm>
          </p:grpSpPr>
          <p:sp>
            <p:nvSpPr>
              <p:cNvPr id="122932"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33"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34"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935" name="Group 55"/>
            <p:cNvGrpSpPr>
              <a:grpSpLocks/>
            </p:cNvGrpSpPr>
            <p:nvPr/>
          </p:nvGrpSpPr>
          <p:grpSpPr bwMode="auto">
            <a:xfrm>
              <a:off x="2859" y="795"/>
              <a:ext cx="49" cy="36"/>
              <a:chOff x="2834" y="1154"/>
              <a:chExt cx="49" cy="36"/>
            </a:xfrm>
          </p:grpSpPr>
          <p:sp>
            <p:nvSpPr>
              <p:cNvPr id="122936"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37"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2938"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39"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0"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1"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2"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3"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4"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45" name="Group 65"/>
          <p:cNvGrpSpPr>
            <a:grpSpLocks/>
          </p:cNvGrpSpPr>
          <p:nvPr/>
        </p:nvGrpSpPr>
        <p:grpSpPr bwMode="auto">
          <a:xfrm>
            <a:off x="1468438" y="2952750"/>
            <a:ext cx="74612" cy="69850"/>
            <a:chOff x="1875" y="2013"/>
            <a:chExt cx="47" cy="44"/>
          </a:xfrm>
        </p:grpSpPr>
        <p:sp>
          <p:nvSpPr>
            <p:cNvPr id="122946"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47"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48"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2949" name="Group 69"/>
          <p:cNvGrpSpPr>
            <a:grpSpLocks/>
          </p:cNvGrpSpPr>
          <p:nvPr/>
        </p:nvGrpSpPr>
        <p:grpSpPr bwMode="auto">
          <a:xfrm>
            <a:off x="1441450" y="3022600"/>
            <a:ext cx="141288" cy="360363"/>
            <a:chOff x="1852" y="2057"/>
            <a:chExt cx="89" cy="227"/>
          </a:xfrm>
        </p:grpSpPr>
        <p:grpSp>
          <p:nvGrpSpPr>
            <p:cNvPr id="122950" name="Group 70"/>
            <p:cNvGrpSpPr>
              <a:grpSpLocks/>
            </p:cNvGrpSpPr>
            <p:nvPr/>
          </p:nvGrpSpPr>
          <p:grpSpPr bwMode="auto">
            <a:xfrm>
              <a:off x="1878" y="2259"/>
              <a:ext cx="35" cy="25"/>
              <a:chOff x="0" y="0"/>
              <a:chExt cx="20000" cy="19734"/>
            </a:xfrm>
          </p:grpSpPr>
          <p:sp>
            <p:nvSpPr>
              <p:cNvPr id="122951"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2"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3"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54"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5"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6"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7"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8"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59"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2960" name="Group 80"/>
          <p:cNvGrpSpPr>
            <a:grpSpLocks/>
          </p:cNvGrpSpPr>
          <p:nvPr/>
        </p:nvGrpSpPr>
        <p:grpSpPr bwMode="auto">
          <a:xfrm>
            <a:off x="1733550" y="3022600"/>
            <a:ext cx="142875" cy="349250"/>
            <a:chOff x="2036" y="2057"/>
            <a:chExt cx="90" cy="220"/>
          </a:xfrm>
        </p:grpSpPr>
        <p:grpSp>
          <p:nvGrpSpPr>
            <p:cNvPr id="122961" name="Group 81"/>
            <p:cNvGrpSpPr>
              <a:grpSpLocks/>
            </p:cNvGrpSpPr>
            <p:nvPr/>
          </p:nvGrpSpPr>
          <p:grpSpPr bwMode="auto">
            <a:xfrm>
              <a:off x="2062" y="2252"/>
              <a:ext cx="35" cy="25"/>
              <a:chOff x="0" y="0"/>
              <a:chExt cx="20000" cy="20208"/>
            </a:xfrm>
          </p:grpSpPr>
          <p:sp>
            <p:nvSpPr>
              <p:cNvPr id="122962"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3"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4"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65"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6"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7"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8"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69"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0"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2971"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72"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3"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74"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5"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6"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7"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8"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79"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0"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1"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2"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3"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4"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5"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6"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7"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8"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89"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0"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1"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2"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3"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4"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5"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6"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7"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8"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2999"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0"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1"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2"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3"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4"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5"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6"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7"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08"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09" name="Group 129"/>
          <p:cNvGrpSpPr>
            <a:grpSpLocks/>
          </p:cNvGrpSpPr>
          <p:nvPr/>
        </p:nvGrpSpPr>
        <p:grpSpPr bwMode="auto">
          <a:xfrm>
            <a:off x="4056063" y="2178050"/>
            <a:ext cx="74612" cy="69850"/>
            <a:chOff x="1781" y="2013"/>
            <a:chExt cx="47" cy="44"/>
          </a:xfrm>
        </p:grpSpPr>
        <p:sp>
          <p:nvSpPr>
            <p:cNvPr id="123010"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11"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12"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13"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14"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15" name="Group 135"/>
          <p:cNvGrpSpPr>
            <a:grpSpLocks/>
          </p:cNvGrpSpPr>
          <p:nvPr/>
        </p:nvGrpSpPr>
        <p:grpSpPr bwMode="auto">
          <a:xfrm>
            <a:off x="4792663" y="2178050"/>
            <a:ext cx="74612" cy="69850"/>
            <a:chOff x="1875" y="2013"/>
            <a:chExt cx="47" cy="44"/>
          </a:xfrm>
        </p:grpSpPr>
        <p:sp>
          <p:nvSpPr>
            <p:cNvPr id="123016"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17"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18"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19" name="Group 139"/>
          <p:cNvGrpSpPr>
            <a:grpSpLocks/>
          </p:cNvGrpSpPr>
          <p:nvPr/>
        </p:nvGrpSpPr>
        <p:grpSpPr bwMode="auto">
          <a:xfrm>
            <a:off x="4027488" y="2247900"/>
            <a:ext cx="141287" cy="360363"/>
            <a:chOff x="1852" y="2057"/>
            <a:chExt cx="89" cy="227"/>
          </a:xfrm>
        </p:grpSpPr>
        <p:grpSp>
          <p:nvGrpSpPr>
            <p:cNvPr id="123020" name="Group 140"/>
            <p:cNvGrpSpPr>
              <a:grpSpLocks/>
            </p:cNvGrpSpPr>
            <p:nvPr/>
          </p:nvGrpSpPr>
          <p:grpSpPr bwMode="auto">
            <a:xfrm>
              <a:off x="1878" y="2259"/>
              <a:ext cx="35" cy="25"/>
              <a:chOff x="0" y="0"/>
              <a:chExt cx="20000" cy="19734"/>
            </a:xfrm>
          </p:grpSpPr>
          <p:sp>
            <p:nvSpPr>
              <p:cNvPr id="123021"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2"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3"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24"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5"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6"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7"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8"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29"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030" name="Group 150"/>
          <p:cNvGrpSpPr>
            <a:grpSpLocks/>
          </p:cNvGrpSpPr>
          <p:nvPr/>
        </p:nvGrpSpPr>
        <p:grpSpPr bwMode="auto">
          <a:xfrm>
            <a:off x="4319588" y="2247900"/>
            <a:ext cx="142875" cy="349250"/>
            <a:chOff x="2036" y="2057"/>
            <a:chExt cx="90" cy="220"/>
          </a:xfrm>
        </p:grpSpPr>
        <p:grpSp>
          <p:nvGrpSpPr>
            <p:cNvPr id="123031" name="Group 151"/>
            <p:cNvGrpSpPr>
              <a:grpSpLocks/>
            </p:cNvGrpSpPr>
            <p:nvPr/>
          </p:nvGrpSpPr>
          <p:grpSpPr bwMode="auto">
            <a:xfrm>
              <a:off x="2062" y="2252"/>
              <a:ext cx="35" cy="25"/>
              <a:chOff x="0" y="0"/>
              <a:chExt cx="20000" cy="20208"/>
            </a:xfrm>
          </p:grpSpPr>
          <p:sp>
            <p:nvSpPr>
              <p:cNvPr id="123032"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3"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4"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35"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6"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7"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8"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39"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0"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41"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2"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43" name="Group 163"/>
          <p:cNvGrpSpPr>
            <a:grpSpLocks/>
          </p:cNvGrpSpPr>
          <p:nvPr/>
        </p:nvGrpSpPr>
        <p:grpSpPr bwMode="auto">
          <a:xfrm flipV="1">
            <a:off x="5119688" y="1120775"/>
            <a:ext cx="415925" cy="936625"/>
            <a:chOff x="2440" y="1064"/>
            <a:chExt cx="262" cy="590"/>
          </a:xfrm>
        </p:grpSpPr>
        <p:sp>
          <p:nvSpPr>
            <p:cNvPr id="123044"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5"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6"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7"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8"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49"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050"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51"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2"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053"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4"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55" name="Group 175"/>
          <p:cNvGrpSpPr>
            <a:grpSpLocks/>
          </p:cNvGrpSpPr>
          <p:nvPr/>
        </p:nvGrpSpPr>
        <p:grpSpPr bwMode="auto">
          <a:xfrm>
            <a:off x="5729288" y="2127250"/>
            <a:ext cx="77787" cy="57150"/>
            <a:chOff x="2834" y="1154"/>
            <a:chExt cx="49" cy="36"/>
          </a:xfrm>
        </p:grpSpPr>
        <p:sp>
          <p:nvSpPr>
            <p:cNvPr id="123056"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7"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58"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59"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0"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1"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2"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63" name="Group 183"/>
          <p:cNvGrpSpPr>
            <a:grpSpLocks/>
          </p:cNvGrpSpPr>
          <p:nvPr/>
        </p:nvGrpSpPr>
        <p:grpSpPr bwMode="auto">
          <a:xfrm>
            <a:off x="5464175" y="2036763"/>
            <a:ext cx="158750" cy="111125"/>
            <a:chOff x="2619" y="1091"/>
            <a:chExt cx="100" cy="70"/>
          </a:xfrm>
        </p:grpSpPr>
        <p:sp>
          <p:nvSpPr>
            <p:cNvPr id="123064"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5"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6"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067" name="Group 187"/>
          <p:cNvGrpSpPr>
            <a:grpSpLocks/>
          </p:cNvGrpSpPr>
          <p:nvPr/>
        </p:nvGrpSpPr>
        <p:grpSpPr bwMode="auto">
          <a:xfrm>
            <a:off x="5842000" y="2127250"/>
            <a:ext cx="77788" cy="57150"/>
            <a:chOff x="2834" y="1154"/>
            <a:chExt cx="49" cy="36"/>
          </a:xfrm>
        </p:grpSpPr>
        <p:sp>
          <p:nvSpPr>
            <p:cNvPr id="123068"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69"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70"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71" name="Group 191"/>
          <p:cNvGrpSpPr>
            <a:grpSpLocks/>
          </p:cNvGrpSpPr>
          <p:nvPr/>
        </p:nvGrpSpPr>
        <p:grpSpPr bwMode="auto">
          <a:xfrm rot="5400000" flipH="1">
            <a:off x="3304382" y="5666581"/>
            <a:ext cx="65088" cy="85725"/>
            <a:chOff x="419" y="3223"/>
            <a:chExt cx="41" cy="54"/>
          </a:xfrm>
        </p:grpSpPr>
        <p:sp>
          <p:nvSpPr>
            <p:cNvPr id="123072"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3"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74"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5"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6"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7"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8"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79"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0"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1"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2"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3"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4"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5"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086" name="Group 206"/>
          <p:cNvGrpSpPr>
            <a:grpSpLocks/>
          </p:cNvGrpSpPr>
          <p:nvPr/>
        </p:nvGrpSpPr>
        <p:grpSpPr bwMode="auto">
          <a:xfrm rot="5400000" flipH="1">
            <a:off x="3442494" y="5668169"/>
            <a:ext cx="65087" cy="85725"/>
            <a:chOff x="419" y="3223"/>
            <a:chExt cx="41" cy="54"/>
          </a:xfrm>
        </p:grpSpPr>
        <p:sp>
          <p:nvSpPr>
            <p:cNvPr id="123087"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88"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089" name="Group 209"/>
          <p:cNvGrpSpPr>
            <a:grpSpLocks/>
          </p:cNvGrpSpPr>
          <p:nvPr/>
        </p:nvGrpSpPr>
        <p:grpSpPr bwMode="auto">
          <a:xfrm rot="-5400000">
            <a:off x="1634332" y="5653881"/>
            <a:ext cx="65088" cy="85725"/>
            <a:chOff x="419" y="3223"/>
            <a:chExt cx="41" cy="54"/>
          </a:xfrm>
        </p:grpSpPr>
        <p:sp>
          <p:nvSpPr>
            <p:cNvPr id="123090"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1"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092"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3"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4"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5"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6"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7"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8"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099"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0"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1"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2"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3"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104" name="Group 224"/>
          <p:cNvGrpSpPr>
            <a:grpSpLocks/>
          </p:cNvGrpSpPr>
          <p:nvPr/>
        </p:nvGrpSpPr>
        <p:grpSpPr bwMode="auto">
          <a:xfrm rot="-5400000">
            <a:off x="1496219" y="5655469"/>
            <a:ext cx="65087" cy="85725"/>
            <a:chOff x="419" y="3223"/>
            <a:chExt cx="41" cy="54"/>
          </a:xfrm>
        </p:grpSpPr>
        <p:sp>
          <p:nvSpPr>
            <p:cNvPr id="123105"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6"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107"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8"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09"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0"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1"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2"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3"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4"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15"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116" name="Group 236"/>
          <p:cNvGrpSpPr>
            <a:grpSpLocks/>
          </p:cNvGrpSpPr>
          <p:nvPr/>
        </p:nvGrpSpPr>
        <p:grpSpPr bwMode="auto">
          <a:xfrm>
            <a:off x="1281113" y="3984625"/>
            <a:ext cx="358775" cy="228600"/>
            <a:chOff x="4752" y="816"/>
            <a:chExt cx="226" cy="144"/>
          </a:xfrm>
        </p:grpSpPr>
        <p:grpSp>
          <p:nvGrpSpPr>
            <p:cNvPr id="123117" name="Group 237"/>
            <p:cNvGrpSpPr>
              <a:grpSpLocks/>
            </p:cNvGrpSpPr>
            <p:nvPr/>
          </p:nvGrpSpPr>
          <p:grpSpPr bwMode="auto">
            <a:xfrm>
              <a:off x="4752" y="816"/>
              <a:ext cx="68" cy="144"/>
              <a:chOff x="4752" y="816"/>
              <a:chExt cx="68" cy="144"/>
            </a:xfrm>
          </p:grpSpPr>
          <p:sp>
            <p:nvSpPr>
              <p:cNvPr id="123118"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119"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120"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121"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3122" name="Group 242"/>
            <p:cNvGrpSpPr>
              <a:grpSpLocks/>
            </p:cNvGrpSpPr>
            <p:nvPr/>
          </p:nvGrpSpPr>
          <p:grpSpPr bwMode="auto">
            <a:xfrm>
              <a:off x="4910" y="816"/>
              <a:ext cx="68" cy="144"/>
              <a:chOff x="4752" y="816"/>
              <a:chExt cx="68" cy="144"/>
            </a:xfrm>
          </p:grpSpPr>
          <p:sp>
            <p:nvSpPr>
              <p:cNvPr id="123123"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124"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125"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3126"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27"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28"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29"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0"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1"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32"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33"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4"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5"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6"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37"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38"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39"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40"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41"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142" name="Group 262"/>
          <p:cNvGrpSpPr>
            <a:grpSpLocks/>
          </p:cNvGrpSpPr>
          <p:nvPr/>
        </p:nvGrpSpPr>
        <p:grpSpPr bwMode="auto">
          <a:xfrm>
            <a:off x="5265738" y="3605213"/>
            <a:ext cx="53975" cy="412750"/>
            <a:chOff x="2822" y="1088"/>
            <a:chExt cx="48" cy="368"/>
          </a:xfrm>
        </p:grpSpPr>
        <p:sp>
          <p:nvSpPr>
            <p:cNvPr id="123143"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44"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45"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146"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147" name="Group 267"/>
          <p:cNvGrpSpPr>
            <a:grpSpLocks/>
          </p:cNvGrpSpPr>
          <p:nvPr/>
        </p:nvGrpSpPr>
        <p:grpSpPr bwMode="auto">
          <a:xfrm>
            <a:off x="4694238" y="3608388"/>
            <a:ext cx="53975" cy="411162"/>
            <a:chOff x="2822" y="1088"/>
            <a:chExt cx="48" cy="368"/>
          </a:xfrm>
        </p:grpSpPr>
        <p:sp>
          <p:nvSpPr>
            <p:cNvPr id="123148"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49"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50"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151"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52"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153" name="Group 273"/>
          <p:cNvGrpSpPr>
            <a:grpSpLocks/>
          </p:cNvGrpSpPr>
          <p:nvPr/>
        </p:nvGrpSpPr>
        <p:grpSpPr bwMode="auto">
          <a:xfrm>
            <a:off x="5364163" y="3729038"/>
            <a:ext cx="309562" cy="165100"/>
            <a:chOff x="3372" y="1196"/>
            <a:chExt cx="276" cy="148"/>
          </a:xfrm>
        </p:grpSpPr>
        <p:sp>
          <p:nvSpPr>
            <p:cNvPr id="123154"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55"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156"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157" name="Group 277"/>
          <p:cNvGrpSpPr>
            <a:grpSpLocks/>
          </p:cNvGrpSpPr>
          <p:nvPr/>
        </p:nvGrpSpPr>
        <p:grpSpPr bwMode="auto">
          <a:xfrm>
            <a:off x="4230688" y="3729038"/>
            <a:ext cx="311150" cy="165100"/>
            <a:chOff x="2496" y="1196"/>
            <a:chExt cx="230" cy="148"/>
          </a:xfrm>
        </p:grpSpPr>
        <p:sp>
          <p:nvSpPr>
            <p:cNvPr id="123158"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159"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185"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86"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87"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88"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3189"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3190"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1"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2"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3"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4"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5"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6"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7"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8"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199"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0"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1"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2"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3"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4"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5"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6"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7"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8"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09"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0"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1"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2"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3"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4"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5"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6"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17" name="Group 337"/>
          <p:cNvGrpSpPr>
            <a:grpSpLocks/>
          </p:cNvGrpSpPr>
          <p:nvPr/>
        </p:nvGrpSpPr>
        <p:grpSpPr bwMode="auto">
          <a:xfrm>
            <a:off x="2530475" y="3371850"/>
            <a:ext cx="147638" cy="315913"/>
            <a:chOff x="0" y="0"/>
            <a:chExt cx="20000" cy="20000"/>
          </a:xfrm>
        </p:grpSpPr>
        <p:sp>
          <p:nvSpPr>
            <p:cNvPr id="123218"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19"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20"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21"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22"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23"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24" name="Group 344"/>
          <p:cNvGrpSpPr>
            <a:grpSpLocks/>
          </p:cNvGrpSpPr>
          <p:nvPr/>
        </p:nvGrpSpPr>
        <p:grpSpPr bwMode="auto">
          <a:xfrm rot="5400000">
            <a:off x="4201319" y="2599532"/>
            <a:ext cx="84137" cy="177800"/>
            <a:chOff x="0" y="0"/>
            <a:chExt cx="20000" cy="20000"/>
          </a:xfrm>
        </p:grpSpPr>
        <p:sp>
          <p:nvSpPr>
            <p:cNvPr id="123225"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26"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27"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28"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3229"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230" name="Group 350"/>
          <p:cNvGrpSpPr>
            <a:grpSpLocks/>
          </p:cNvGrpSpPr>
          <p:nvPr/>
        </p:nvGrpSpPr>
        <p:grpSpPr bwMode="auto">
          <a:xfrm rot="5400000">
            <a:off x="4201319" y="2599532"/>
            <a:ext cx="84137" cy="177800"/>
            <a:chOff x="0" y="0"/>
            <a:chExt cx="20000" cy="20000"/>
          </a:xfrm>
        </p:grpSpPr>
        <p:sp>
          <p:nvSpPr>
            <p:cNvPr id="123231"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32"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33"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3234"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35"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36"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37" name="Group 357"/>
          <p:cNvGrpSpPr>
            <a:grpSpLocks/>
          </p:cNvGrpSpPr>
          <p:nvPr/>
        </p:nvGrpSpPr>
        <p:grpSpPr bwMode="auto">
          <a:xfrm rot="5400000">
            <a:off x="726281" y="4101307"/>
            <a:ext cx="84137" cy="177800"/>
            <a:chOff x="0" y="0"/>
            <a:chExt cx="20000" cy="20000"/>
          </a:xfrm>
        </p:grpSpPr>
        <p:sp>
          <p:nvSpPr>
            <p:cNvPr id="123238"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39"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40"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1"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2"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3"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4"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5"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6"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7"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8"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49"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50"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51"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52"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53"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54" name="Group 374"/>
          <p:cNvGrpSpPr>
            <a:grpSpLocks/>
          </p:cNvGrpSpPr>
          <p:nvPr/>
        </p:nvGrpSpPr>
        <p:grpSpPr bwMode="auto">
          <a:xfrm>
            <a:off x="2220913" y="2949575"/>
            <a:ext cx="74612" cy="69850"/>
            <a:chOff x="1781" y="2013"/>
            <a:chExt cx="47" cy="44"/>
          </a:xfrm>
        </p:grpSpPr>
        <p:sp>
          <p:nvSpPr>
            <p:cNvPr id="123255"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56"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57"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58" name="Group 378"/>
          <p:cNvGrpSpPr>
            <a:grpSpLocks/>
          </p:cNvGrpSpPr>
          <p:nvPr/>
        </p:nvGrpSpPr>
        <p:grpSpPr bwMode="auto">
          <a:xfrm>
            <a:off x="2039938" y="3371850"/>
            <a:ext cx="130175" cy="309563"/>
            <a:chOff x="0" y="0"/>
            <a:chExt cx="20000" cy="20000"/>
          </a:xfrm>
        </p:grpSpPr>
        <p:sp>
          <p:nvSpPr>
            <p:cNvPr id="123259"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60"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261" name="Group 381"/>
          <p:cNvGrpSpPr>
            <a:grpSpLocks/>
          </p:cNvGrpSpPr>
          <p:nvPr/>
        </p:nvGrpSpPr>
        <p:grpSpPr bwMode="auto">
          <a:xfrm>
            <a:off x="2049463" y="3832225"/>
            <a:ext cx="84137" cy="177800"/>
            <a:chOff x="0" y="0"/>
            <a:chExt cx="20000" cy="20000"/>
          </a:xfrm>
        </p:grpSpPr>
        <p:sp>
          <p:nvSpPr>
            <p:cNvPr id="123262"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63"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64"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65"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66"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67"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68" name="Group 388"/>
          <p:cNvGrpSpPr>
            <a:grpSpLocks/>
          </p:cNvGrpSpPr>
          <p:nvPr/>
        </p:nvGrpSpPr>
        <p:grpSpPr bwMode="auto">
          <a:xfrm rot="5400000">
            <a:off x="1904206" y="2351882"/>
            <a:ext cx="84137" cy="177800"/>
            <a:chOff x="0" y="0"/>
            <a:chExt cx="20000" cy="20000"/>
          </a:xfrm>
        </p:grpSpPr>
        <p:sp>
          <p:nvSpPr>
            <p:cNvPr id="123269"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0"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71"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72" name="Group 392"/>
          <p:cNvGrpSpPr>
            <a:grpSpLocks/>
          </p:cNvGrpSpPr>
          <p:nvPr/>
        </p:nvGrpSpPr>
        <p:grpSpPr bwMode="auto">
          <a:xfrm rot="5400000">
            <a:off x="846931" y="2312194"/>
            <a:ext cx="84138" cy="177800"/>
            <a:chOff x="0" y="0"/>
            <a:chExt cx="20000" cy="20000"/>
          </a:xfrm>
        </p:grpSpPr>
        <p:sp>
          <p:nvSpPr>
            <p:cNvPr id="123273"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4"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75"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6"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7"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8"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79"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80"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81" name="Group 401"/>
          <p:cNvGrpSpPr>
            <a:grpSpLocks/>
          </p:cNvGrpSpPr>
          <p:nvPr/>
        </p:nvGrpSpPr>
        <p:grpSpPr bwMode="auto">
          <a:xfrm rot="5400000">
            <a:off x="2829719" y="891382"/>
            <a:ext cx="84137" cy="177800"/>
            <a:chOff x="0" y="0"/>
            <a:chExt cx="20000" cy="20000"/>
          </a:xfrm>
        </p:grpSpPr>
        <p:sp>
          <p:nvSpPr>
            <p:cNvPr id="123282"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83"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84"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85" name="Group 405"/>
          <p:cNvGrpSpPr>
            <a:grpSpLocks/>
          </p:cNvGrpSpPr>
          <p:nvPr/>
        </p:nvGrpSpPr>
        <p:grpSpPr bwMode="auto">
          <a:xfrm rot="5400000">
            <a:off x="3374231" y="891382"/>
            <a:ext cx="84137" cy="177800"/>
            <a:chOff x="0" y="0"/>
            <a:chExt cx="20000" cy="20000"/>
          </a:xfrm>
        </p:grpSpPr>
        <p:sp>
          <p:nvSpPr>
            <p:cNvPr id="123286"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87"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88"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89"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0"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1"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292" name="Group 412"/>
          <p:cNvGrpSpPr>
            <a:grpSpLocks/>
          </p:cNvGrpSpPr>
          <p:nvPr/>
        </p:nvGrpSpPr>
        <p:grpSpPr bwMode="auto">
          <a:xfrm rot="5400000">
            <a:off x="4192588" y="1431925"/>
            <a:ext cx="133350" cy="406400"/>
            <a:chOff x="0" y="0"/>
            <a:chExt cx="20000" cy="20000"/>
          </a:xfrm>
        </p:grpSpPr>
        <p:sp>
          <p:nvSpPr>
            <p:cNvPr id="123293"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4"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295"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6"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7"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8"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299"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300" name="Group 420"/>
          <p:cNvGrpSpPr>
            <a:grpSpLocks/>
          </p:cNvGrpSpPr>
          <p:nvPr/>
        </p:nvGrpSpPr>
        <p:grpSpPr bwMode="auto">
          <a:xfrm rot="5400000">
            <a:off x="1626394" y="3356769"/>
            <a:ext cx="84138" cy="177800"/>
            <a:chOff x="0" y="0"/>
            <a:chExt cx="20000" cy="20000"/>
          </a:xfrm>
        </p:grpSpPr>
        <p:sp>
          <p:nvSpPr>
            <p:cNvPr id="123301"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02"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303"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04"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05"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06"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07"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308" name="Group 428"/>
          <p:cNvGrpSpPr>
            <a:grpSpLocks/>
          </p:cNvGrpSpPr>
          <p:nvPr/>
        </p:nvGrpSpPr>
        <p:grpSpPr bwMode="auto">
          <a:xfrm rot="5400000">
            <a:off x="4214019" y="2756694"/>
            <a:ext cx="84138" cy="177800"/>
            <a:chOff x="0" y="0"/>
            <a:chExt cx="20000" cy="20000"/>
          </a:xfrm>
        </p:grpSpPr>
        <p:sp>
          <p:nvSpPr>
            <p:cNvPr id="123309"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0"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311"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2"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3"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314"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315"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6"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7"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8"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19"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3350" name="Group 470"/>
          <p:cNvGrpSpPr>
            <a:grpSpLocks/>
          </p:cNvGrpSpPr>
          <p:nvPr/>
        </p:nvGrpSpPr>
        <p:grpSpPr bwMode="auto">
          <a:xfrm>
            <a:off x="4841875" y="4105275"/>
            <a:ext cx="79375" cy="152400"/>
            <a:chOff x="2904" y="1200"/>
            <a:chExt cx="50" cy="96"/>
          </a:xfrm>
        </p:grpSpPr>
        <p:sp>
          <p:nvSpPr>
            <p:cNvPr id="123351"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352"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3353"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3369"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3370"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3371"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3372"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0"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1"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2"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3"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4"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5"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6"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7"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8"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89"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90"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91"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92"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393"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394"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04"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405"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406"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452" name="Group 572"/>
          <p:cNvGrpSpPr>
            <a:grpSpLocks/>
          </p:cNvGrpSpPr>
          <p:nvPr/>
        </p:nvGrpSpPr>
        <p:grpSpPr bwMode="auto">
          <a:xfrm>
            <a:off x="5083175" y="4754563"/>
            <a:ext cx="327025" cy="274637"/>
            <a:chOff x="3185" y="2963"/>
            <a:chExt cx="206" cy="173"/>
          </a:xfrm>
        </p:grpSpPr>
        <p:sp>
          <p:nvSpPr>
            <p:cNvPr id="123453" name="Oval 57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54" name="Text Box 57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3455" name="Group 575"/>
          <p:cNvGrpSpPr>
            <a:grpSpLocks/>
          </p:cNvGrpSpPr>
          <p:nvPr/>
        </p:nvGrpSpPr>
        <p:grpSpPr bwMode="auto">
          <a:xfrm>
            <a:off x="5348288" y="4535488"/>
            <a:ext cx="303212" cy="274637"/>
            <a:chOff x="3015" y="1951"/>
            <a:chExt cx="191" cy="173"/>
          </a:xfrm>
        </p:grpSpPr>
        <p:sp>
          <p:nvSpPr>
            <p:cNvPr id="123456" name="Oval 57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57" name="Text Box 57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3458" name="Group 578"/>
          <p:cNvGrpSpPr>
            <a:grpSpLocks/>
          </p:cNvGrpSpPr>
          <p:nvPr/>
        </p:nvGrpSpPr>
        <p:grpSpPr bwMode="auto">
          <a:xfrm>
            <a:off x="4654550" y="4741863"/>
            <a:ext cx="303213" cy="274637"/>
            <a:chOff x="3015" y="1951"/>
            <a:chExt cx="191" cy="173"/>
          </a:xfrm>
        </p:grpSpPr>
        <p:sp>
          <p:nvSpPr>
            <p:cNvPr id="123459" name="Oval 57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60" name="Text Box 58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3461" name="Group 581"/>
          <p:cNvGrpSpPr>
            <a:grpSpLocks/>
          </p:cNvGrpSpPr>
          <p:nvPr/>
        </p:nvGrpSpPr>
        <p:grpSpPr bwMode="auto">
          <a:xfrm>
            <a:off x="4886325" y="5251450"/>
            <a:ext cx="303213" cy="274638"/>
            <a:chOff x="3015" y="1951"/>
            <a:chExt cx="191" cy="173"/>
          </a:xfrm>
        </p:grpSpPr>
        <p:sp>
          <p:nvSpPr>
            <p:cNvPr id="123462" name="Oval 58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63" name="Text Box 58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3464" name="Group 584"/>
          <p:cNvGrpSpPr>
            <a:grpSpLocks/>
          </p:cNvGrpSpPr>
          <p:nvPr/>
        </p:nvGrpSpPr>
        <p:grpSpPr bwMode="auto">
          <a:xfrm>
            <a:off x="4286250" y="4467225"/>
            <a:ext cx="303213" cy="274638"/>
            <a:chOff x="3015" y="1951"/>
            <a:chExt cx="191" cy="173"/>
          </a:xfrm>
        </p:grpSpPr>
        <p:sp>
          <p:nvSpPr>
            <p:cNvPr id="123465" name="Oval 58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66" name="Text Box 58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3467" name="Group 587"/>
          <p:cNvGrpSpPr>
            <a:grpSpLocks/>
          </p:cNvGrpSpPr>
          <p:nvPr/>
        </p:nvGrpSpPr>
        <p:grpSpPr bwMode="auto">
          <a:xfrm>
            <a:off x="2705100" y="3840163"/>
            <a:ext cx="303213" cy="274637"/>
            <a:chOff x="3015" y="1951"/>
            <a:chExt cx="191" cy="173"/>
          </a:xfrm>
        </p:grpSpPr>
        <p:sp>
          <p:nvSpPr>
            <p:cNvPr id="123468" name="Oval 58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69" name="Text Box 58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3470" name="Group 590"/>
          <p:cNvGrpSpPr>
            <a:grpSpLocks/>
          </p:cNvGrpSpPr>
          <p:nvPr/>
        </p:nvGrpSpPr>
        <p:grpSpPr bwMode="auto">
          <a:xfrm>
            <a:off x="3141663" y="3851275"/>
            <a:ext cx="303212" cy="274638"/>
            <a:chOff x="3015" y="1951"/>
            <a:chExt cx="191" cy="173"/>
          </a:xfrm>
        </p:grpSpPr>
        <p:sp>
          <p:nvSpPr>
            <p:cNvPr id="123471" name="Oval 59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72" name="Text Box 59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3473" name="Group 593"/>
          <p:cNvGrpSpPr>
            <a:grpSpLocks/>
          </p:cNvGrpSpPr>
          <p:nvPr/>
        </p:nvGrpSpPr>
        <p:grpSpPr bwMode="auto">
          <a:xfrm>
            <a:off x="3714750" y="4678363"/>
            <a:ext cx="303213" cy="274637"/>
            <a:chOff x="3015" y="1951"/>
            <a:chExt cx="191" cy="173"/>
          </a:xfrm>
        </p:grpSpPr>
        <p:sp>
          <p:nvSpPr>
            <p:cNvPr id="123474" name="Oval 59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75" name="Text Box 59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3476" name="Group 596"/>
          <p:cNvGrpSpPr>
            <a:grpSpLocks/>
          </p:cNvGrpSpPr>
          <p:nvPr/>
        </p:nvGrpSpPr>
        <p:grpSpPr bwMode="auto">
          <a:xfrm>
            <a:off x="2536825" y="4654550"/>
            <a:ext cx="303213" cy="274638"/>
            <a:chOff x="3015" y="1951"/>
            <a:chExt cx="191" cy="173"/>
          </a:xfrm>
        </p:grpSpPr>
        <p:sp>
          <p:nvSpPr>
            <p:cNvPr id="123477" name="Oval 59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78" name="Text Box 59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3479" name="Group 599"/>
          <p:cNvGrpSpPr>
            <a:grpSpLocks/>
          </p:cNvGrpSpPr>
          <p:nvPr/>
        </p:nvGrpSpPr>
        <p:grpSpPr bwMode="auto">
          <a:xfrm>
            <a:off x="2865438" y="4741863"/>
            <a:ext cx="327025" cy="274637"/>
            <a:chOff x="3185" y="2963"/>
            <a:chExt cx="206" cy="173"/>
          </a:xfrm>
        </p:grpSpPr>
        <p:sp>
          <p:nvSpPr>
            <p:cNvPr id="123480" name="Oval 600"/>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81" name="Text Box 601"/>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3482" name="Group 602"/>
          <p:cNvGrpSpPr>
            <a:grpSpLocks/>
          </p:cNvGrpSpPr>
          <p:nvPr/>
        </p:nvGrpSpPr>
        <p:grpSpPr bwMode="auto">
          <a:xfrm>
            <a:off x="1450975" y="4402138"/>
            <a:ext cx="327025" cy="274637"/>
            <a:chOff x="3185" y="2963"/>
            <a:chExt cx="206" cy="173"/>
          </a:xfrm>
        </p:grpSpPr>
        <p:sp>
          <p:nvSpPr>
            <p:cNvPr id="123483" name="Oval 60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84" name="Text Box 60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3485" name="Group 605"/>
          <p:cNvGrpSpPr>
            <a:grpSpLocks/>
          </p:cNvGrpSpPr>
          <p:nvPr/>
        </p:nvGrpSpPr>
        <p:grpSpPr bwMode="auto">
          <a:xfrm>
            <a:off x="823913" y="4273550"/>
            <a:ext cx="303212" cy="274638"/>
            <a:chOff x="3015" y="1951"/>
            <a:chExt cx="191" cy="173"/>
          </a:xfrm>
        </p:grpSpPr>
        <p:sp>
          <p:nvSpPr>
            <p:cNvPr id="123486" name="Oval 60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87" name="Text Box 60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3488" name="Group 608"/>
          <p:cNvGrpSpPr>
            <a:grpSpLocks/>
          </p:cNvGrpSpPr>
          <p:nvPr/>
        </p:nvGrpSpPr>
        <p:grpSpPr bwMode="auto">
          <a:xfrm>
            <a:off x="1782763" y="4281488"/>
            <a:ext cx="303212" cy="274637"/>
            <a:chOff x="3015" y="1951"/>
            <a:chExt cx="191" cy="173"/>
          </a:xfrm>
        </p:grpSpPr>
        <p:sp>
          <p:nvSpPr>
            <p:cNvPr id="123489" name="Oval 60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90" name="Text Box 61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3491" name="Group 611"/>
          <p:cNvGrpSpPr>
            <a:grpSpLocks/>
          </p:cNvGrpSpPr>
          <p:nvPr/>
        </p:nvGrpSpPr>
        <p:grpSpPr bwMode="auto">
          <a:xfrm>
            <a:off x="825500" y="3635375"/>
            <a:ext cx="303213" cy="274638"/>
            <a:chOff x="3015" y="1951"/>
            <a:chExt cx="191" cy="173"/>
          </a:xfrm>
        </p:grpSpPr>
        <p:sp>
          <p:nvSpPr>
            <p:cNvPr id="123492" name="Oval 61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93" name="Text Box 61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3494" name="Group 614"/>
          <p:cNvGrpSpPr>
            <a:grpSpLocks/>
          </p:cNvGrpSpPr>
          <p:nvPr/>
        </p:nvGrpSpPr>
        <p:grpSpPr bwMode="auto">
          <a:xfrm>
            <a:off x="1762125" y="3635375"/>
            <a:ext cx="303213" cy="274638"/>
            <a:chOff x="3015" y="1951"/>
            <a:chExt cx="191" cy="173"/>
          </a:xfrm>
        </p:grpSpPr>
        <p:sp>
          <p:nvSpPr>
            <p:cNvPr id="123495" name="Oval 61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496" name="Text Box 61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1676A7CC-1C8E-AA49-ABF0-C9B5CBE38B9D}" type="slidenum">
              <a:rPr lang="en-US"/>
              <a:pPr/>
              <a:t>59</a:t>
            </a:fld>
            <a:endParaRPr lang="en-US"/>
          </a:p>
        </p:txBody>
      </p:sp>
      <p:sp>
        <p:nvSpPr>
          <p:cNvPr id="12390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0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0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390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3910"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3911" name="Group 7"/>
          <p:cNvGrpSpPr>
            <a:grpSpLocks/>
          </p:cNvGrpSpPr>
          <p:nvPr/>
        </p:nvGrpSpPr>
        <p:grpSpPr bwMode="auto">
          <a:xfrm>
            <a:off x="685800" y="4500563"/>
            <a:ext cx="84138" cy="177800"/>
            <a:chOff x="0" y="0"/>
            <a:chExt cx="20000" cy="20000"/>
          </a:xfrm>
        </p:grpSpPr>
        <p:sp>
          <p:nvSpPr>
            <p:cNvPr id="123912"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13"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15"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16"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17"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18"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19" name="Rectangle 15"/>
          <p:cNvSpPr>
            <a:spLocks noChangeArrowheads="1"/>
          </p:cNvSpPr>
          <p:nvPr/>
        </p:nvSpPr>
        <p:spPr bwMode="auto">
          <a:xfrm rot="5400000">
            <a:off x="1616076" y="1760537"/>
            <a:ext cx="455612" cy="3286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20" name="Group 16"/>
          <p:cNvGrpSpPr>
            <a:grpSpLocks/>
          </p:cNvGrpSpPr>
          <p:nvPr/>
        </p:nvGrpSpPr>
        <p:grpSpPr bwMode="auto">
          <a:xfrm>
            <a:off x="1531938" y="1709738"/>
            <a:ext cx="1363662" cy="415925"/>
            <a:chOff x="437" y="1012"/>
            <a:chExt cx="859" cy="262"/>
          </a:xfrm>
        </p:grpSpPr>
        <p:sp>
          <p:nvSpPr>
            <p:cNvPr id="123921"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2"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3"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4"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5"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6"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3927"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28"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29" name="Group 25"/>
          <p:cNvGrpSpPr>
            <a:grpSpLocks/>
          </p:cNvGrpSpPr>
          <p:nvPr/>
        </p:nvGrpSpPr>
        <p:grpSpPr bwMode="auto">
          <a:xfrm rot="5400000" flipH="1">
            <a:off x="1997869" y="1502569"/>
            <a:ext cx="77788" cy="57150"/>
            <a:chOff x="2834" y="1154"/>
            <a:chExt cx="49" cy="36"/>
          </a:xfrm>
        </p:grpSpPr>
        <p:sp>
          <p:nvSpPr>
            <p:cNvPr id="123930"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1"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32"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3"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4"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5"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6"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37" name="Group 33"/>
          <p:cNvGrpSpPr>
            <a:grpSpLocks/>
          </p:cNvGrpSpPr>
          <p:nvPr/>
        </p:nvGrpSpPr>
        <p:grpSpPr bwMode="auto">
          <a:xfrm rot="5400000" flipH="1">
            <a:off x="2020888" y="1700212"/>
            <a:ext cx="158750" cy="111125"/>
            <a:chOff x="2619" y="1091"/>
            <a:chExt cx="100" cy="70"/>
          </a:xfrm>
        </p:grpSpPr>
        <p:sp>
          <p:nvSpPr>
            <p:cNvPr id="123938"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39"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40"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941" name="Group 37"/>
          <p:cNvGrpSpPr>
            <a:grpSpLocks/>
          </p:cNvGrpSpPr>
          <p:nvPr/>
        </p:nvGrpSpPr>
        <p:grpSpPr bwMode="auto">
          <a:xfrm rot="5400000" flipH="1">
            <a:off x="1997869" y="1389857"/>
            <a:ext cx="77787" cy="57150"/>
            <a:chOff x="2834" y="1154"/>
            <a:chExt cx="49" cy="36"/>
          </a:xfrm>
        </p:grpSpPr>
        <p:sp>
          <p:nvSpPr>
            <p:cNvPr id="123942"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43"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944" name="Group 40"/>
          <p:cNvGrpSpPr>
            <a:grpSpLocks/>
          </p:cNvGrpSpPr>
          <p:nvPr/>
        </p:nvGrpSpPr>
        <p:grpSpPr bwMode="auto">
          <a:xfrm rot="-5400000">
            <a:off x="2771775" y="1393826"/>
            <a:ext cx="681037" cy="188912"/>
            <a:chOff x="2621" y="712"/>
            <a:chExt cx="429" cy="119"/>
          </a:xfrm>
        </p:grpSpPr>
        <p:sp>
          <p:nvSpPr>
            <p:cNvPr id="123945"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46"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47" name="Group 43"/>
            <p:cNvGrpSpPr>
              <a:grpSpLocks/>
            </p:cNvGrpSpPr>
            <p:nvPr/>
          </p:nvGrpSpPr>
          <p:grpSpPr bwMode="auto">
            <a:xfrm>
              <a:off x="2788" y="795"/>
              <a:ext cx="49" cy="36"/>
              <a:chOff x="2834" y="1154"/>
              <a:chExt cx="49" cy="36"/>
            </a:xfrm>
          </p:grpSpPr>
          <p:sp>
            <p:nvSpPr>
              <p:cNvPr id="123948"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49"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50"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1"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2"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3"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4"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55" name="Group 51"/>
            <p:cNvGrpSpPr>
              <a:grpSpLocks/>
            </p:cNvGrpSpPr>
            <p:nvPr/>
          </p:nvGrpSpPr>
          <p:grpSpPr bwMode="auto">
            <a:xfrm>
              <a:off x="2621" y="738"/>
              <a:ext cx="100" cy="70"/>
              <a:chOff x="2619" y="1091"/>
              <a:chExt cx="100" cy="70"/>
            </a:xfrm>
          </p:grpSpPr>
          <p:sp>
            <p:nvSpPr>
              <p:cNvPr id="123956"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7"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58"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959" name="Group 55"/>
            <p:cNvGrpSpPr>
              <a:grpSpLocks/>
            </p:cNvGrpSpPr>
            <p:nvPr/>
          </p:nvGrpSpPr>
          <p:grpSpPr bwMode="auto">
            <a:xfrm>
              <a:off x="2859" y="795"/>
              <a:ext cx="49" cy="36"/>
              <a:chOff x="2834" y="1154"/>
              <a:chExt cx="49" cy="36"/>
            </a:xfrm>
          </p:grpSpPr>
          <p:sp>
            <p:nvSpPr>
              <p:cNvPr id="123960"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1"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3962"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3"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4"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5"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6"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7"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68"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69" name="Group 65"/>
          <p:cNvGrpSpPr>
            <a:grpSpLocks/>
          </p:cNvGrpSpPr>
          <p:nvPr/>
        </p:nvGrpSpPr>
        <p:grpSpPr bwMode="auto">
          <a:xfrm>
            <a:off x="1468438" y="2952750"/>
            <a:ext cx="74612" cy="69850"/>
            <a:chOff x="1875" y="2013"/>
            <a:chExt cx="47" cy="44"/>
          </a:xfrm>
        </p:grpSpPr>
        <p:sp>
          <p:nvSpPr>
            <p:cNvPr id="123970"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71"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72"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3973" name="Group 69"/>
          <p:cNvGrpSpPr>
            <a:grpSpLocks/>
          </p:cNvGrpSpPr>
          <p:nvPr/>
        </p:nvGrpSpPr>
        <p:grpSpPr bwMode="auto">
          <a:xfrm>
            <a:off x="1441450" y="3022600"/>
            <a:ext cx="141288" cy="360363"/>
            <a:chOff x="1852" y="2057"/>
            <a:chExt cx="89" cy="227"/>
          </a:xfrm>
        </p:grpSpPr>
        <p:grpSp>
          <p:nvGrpSpPr>
            <p:cNvPr id="123974" name="Group 70"/>
            <p:cNvGrpSpPr>
              <a:grpSpLocks/>
            </p:cNvGrpSpPr>
            <p:nvPr/>
          </p:nvGrpSpPr>
          <p:grpSpPr bwMode="auto">
            <a:xfrm>
              <a:off x="1878" y="2259"/>
              <a:ext cx="35" cy="25"/>
              <a:chOff x="0" y="0"/>
              <a:chExt cx="20000" cy="19734"/>
            </a:xfrm>
          </p:grpSpPr>
          <p:sp>
            <p:nvSpPr>
              <p:cNvPr id="123975"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76"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77"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78"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79"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0"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1"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2"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3"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3984" name="Group 80"/>
          <p:cNvGrpSpPr>
            <a:grpSpLocks/>
          </p:cNvGrpSpPr>
          <p:nvPr/>
        </p:nvGrpSpPr>
        <p:grpSpPr bwMode="auto">
          <a:xfrm>
            <a:off x="1733550" y="3022600"/>
            <a:ext cx="142875" cy="349250"/>
            <a:chOff x="2036" y="2057"/>
            <a:chExt cx="90" cy="220"/>
          </a:xfrm>
        </p:grpSpPr>
        <p:grpSp>
          <p:nvGrpSpPr>
            <p:cNvPr id="123985" name="Group 81"/>
            <p:cNvGrpSpPr>
              <a:grpSpLocks/>
            </p:cNvGrpSpPr>
            <p:nvPr/>
          </p:nvGrpSpPr>
          <p:grpSpPr bwMode="auto">
            <a:xfrm>
              <a:off x="2062" y="2252"/>
              <a:ext cx="35" cy="25"/>
              <a:chOff x="0" y="0"/>
              <a:chExt cx="20000" cy="20208"/>
            </a:xfrm>
          </p:grpSpPr>
          <p:sp>
            <p:nvSpPr>
              <p:cNvPr id="123986"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7"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88"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89"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0"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1"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2"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3"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4"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3995"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96"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7"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3998"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3999"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0"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1"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2"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3"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4"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5"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6"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7"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8"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09"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0"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1"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2"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3"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4"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5"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6"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7"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8"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19"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0"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1"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2"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3"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4"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5"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6"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7"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8"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29"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0"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1"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2"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33" name="Group 129"/>
          <p:cNvGrpSpPr>
            <a:grpSpLocks/>
          </p:cNvGrpSpPr>
          <p:nvPr/>
        </p:nvGrpSpPr>
        <p:grpSpPr bwMode="auto">
          <a:xfrm>
            <a:off x="4056063" y="2178050"/>
            <a:ext cx="74612" cy="69850"/>
            <a:chOff x="1781" y="2013"/>
            <a:chExt cx="47" cy="44"/>
          </a:xfrm>
        </p:grpSpPr>
        <p:sp>
          <p:nvSpPr>
            <p:cNvPr id="124034"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5"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36"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7"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38"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39" name="Group 135"/>
          <p:cNvGrpSpPr>
            <a:grpSpLocks/>
          </p:cNvGrpSpPr>
          <p:nvPr/>
        </p:nvGrpSpPr>
        <p:grpSpPr bwMode="auto">
          <a:xfrm>
            <a:off x="4792663" y="2178050"/>
            <a:ext cx="74612" cy="69850"/>
            <a:chOff x="1875" y="2013"/>
            <a:chExt cx="47" cy="44"/>
          </a:xfrm>
        </p:grpSpPr>
        <p:sp>
          <p:nvSpPr>
            <p:cNvPr id="124040"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41"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42"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43" name="Group 139"/>
          <p:cNvGrpSpPr>
            <a:grpSpLocks/>
          </p:cNvGrpSpPr>
          <p:nvPr/>
        </p:nvGrpSpPr>
        <p:grpSpPr bwMode="auto">
          <a:xfrm>
            <a:off x="4027488" y="2247900"/>
            <a:ext cx="141287" cy="360363"/>
            <a:chOff x="1852" y="2057"/>
            <a:chExt cx="89" cy="227"/>
          </a:xfrm>
        </p:grpSpPr>
        <p:grpSp>
          <p:nvGrpSpPr>
            <p:cNvPr id="124044" name="Group 140"/>
            <p:cNvGrpSpPr>
              <a:grpSpLocks/>
            </p:cNvGrpSpPr>
            <p:nvPr/>
          </p:nvGrpSpPr>
          <p:grpSpPr bwMode="auto">
            <a:xfrm>
              <a:off x="1878" y="2259"/>
              <a:ext cx="35" cy="25"/>
              <a:chOff x="0" y="0"/>
              <a:chExt cx="20000" cy="19734"/>
            </a:xfrm>
          </p:grpSpPr>
          <p:sp>
            <p:nvSpPr>
              <p:cNvPr id="124045"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46"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47"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48"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49"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0"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1"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2"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3"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054" name="Group 150"/>
          <p:cNvGrpSpPr>
            <a:grpSpLocks/>
          </p:cNvGrpSpPr>
          <p:nvPr/>
        </p:nvGrpSpPr>
        <p:grpSpPr bwMode="auto">
          <a:xfrm>
            <a:off x="4319588" y="2247900"/>
            <a:ext cx="142875" cy="349250"/>
            <a:chOff x="2036" y="2057"/>
            <a:chExt cx="90" cy="220"/>
          </a:xfrm>
        </p:grpSpPr>
        <p:grpSp>
          <p:nvGrpSpPr>
            <p:cNvPr id="124055" name="Group 151"/>
            <p:cNvGrpSpPr>
              <a:grpSpLocks/>
            </p:cNvGrpSpPr>
            <p:nvPr/>
          </p:nvGrpSpPr>
          <p:grpSpPr bwMode="auto">
            <a:xfrm>
              <a:off x="2062" y="2252"/>
              <a:ext cx="35" cy="25"/>
              <a:chOff x="0" y="0"/>
              <a:chExt cx="20000" cy="20208"/>
            </a:xfrm>
          </p:grpSpPr>
          <p:sp>
            <p:nvSpPr>
              <p:cNvPr id="124056"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7"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58"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59"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0"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1"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2"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3"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4"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65"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6"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67" name="Group 163"/>
          <p:cNvGrpSpPr>
            <a:grpSpLocks/>
          </p:cNvGrpSpPr>
          <p:nvPr/>
        </p:nvGrpSpPr>
        <p:grpSpPr bwMode="auto">
          <a:xfrm flipV="1">
            <a:off x="5119688" y="1120775"/>
            <a:ext cx="415925" cy="936625"/>
            <a:chOff x="2440" y="1064"/>
            <a:chExt cx="262" cy="590"/>
          </a:xfrm>
        </p:grpSpPr>
        <p:sp>
          <p:nvSpPr>
            <p:cNvPr id="124068"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69"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0"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1"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2"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3"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074"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75"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6"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077"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78"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79" name="Group 175"/>
          <p:cNvGrpSpPr>
            <a:grpSpLocks/>
          </p:cNvGrpSpPr>
          <p:nvPr/>
        </p:nvGrpSpPr>
        <p:grpSpPr bwMode="auto">
          <a:xfrm>
            <a:off x="5729288" y="2127250"/>
            <a:ext cx="77787" cy="57150"/>
            <a:chOff x="2834" y="1154"/>
            <a:chExt cx="49" cy="36"/>
          </a:xfrm>
        </p:grpSpPr>
        <p:sp>
          <p:nvSpPr>
            <p:cNvPr id="124080"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1"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82"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3"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4"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5"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6"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87" name="Group 183"/>
          <p:cNvGrpSpPr>
            <a:grpSpLocks/>
          </p:cNvGrpSpPr>
          <p:nvPr/>
        </p:nvGrpSpPr>
        <p:grpSpPr bwMode="auto">
          <a:xfrm>
            <a:off x="5464175" y="2036763"/>
            <a:ext cx="158750" cy="111125"/>
            <a:chOff x="2619" y="1091"/>
            <a:chExt cx="100" cy="70"/>
          </a:xfrm>
        </p:grpSpPr>
        <p:sp>
          <p:nvSpPr>
            <p:cNvPr id="124088"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89"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0"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091" name="Group 187"/>
          <p:cNvGrpSpPr>
            <a:grpSpLocks/>
          </p:cNvGrpSpPr>
          <p:nvPr/>
        </p:nvGrpSpPr>
        <p:grpSpPr bwMode="auto">
          <a:xfrm>
            <a:off x="5842000" y="2127250"/>
            <a:ext cx="77788" cy="57150"/>
            <a:chOff x="2834" y="1154"/>
            <a:chExt cx="49" cy="36"/>
          </a:xfrm>
        </p:grpSpPr>
        <p:sp>
          <p:nvSpPr>
            <p:cNvPr id="124092"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3"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94"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095" name="Group 191"/>
          <p:cNvGrpSpPr>
            <a:grpSpLocks/>
          </p:cNvGrpSpPr>
          <p:nvPr/>
        </p:nvGrpSpPr>
        <p:grpSpPr bwMode="auto">
          <a:xfrm rot="5400000" flipH="1">
            <a:off x="3304382" y="5666581"/>
            <a:ext cx="65088" cy="85725"/>
            <a:chOff x="419" y="3223"/>
            <a:chExt cx="41" cy="54"/>
          </a:xfrm>
        </p:grpSpPr>
        <p:sp>
          <p:nvSpPr>
            <p:cNvPr id="124096"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7"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098"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099"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0"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1"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2"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3"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4"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5"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6"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7"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8"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09"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110" name="Group 206"/>
          <p:cNvGrpSpPr>
            <a:grpSpLocks/>
          </p:cNvGrpSpPr>
          <p:nvPr/>
        </p:nvGrpSpPr>
        <p:grpSpPr bwMode="auto">
          <a:xfrm rot="5400000" flipH="1">
            <a:off x="3442494" y="5668169"/>
            <a:ext cx="65087" cy="85725"/>
            <a:chOff x="419" y="3223"/>
            <a:chExt cx="41" cy="54"/>
          </a:xfrm>
        </p:grpSpPr>
        <p:sp>
          <p:nvSpPr>
            <p:cNvPr id="124111"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2"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113" name="Group 209"/>
          <p:cNvGrpSpPr>
            <a:grpSpLocks/>
          </p:cNvGrpSpPr>
          <p:nvPr/>
        </p:nvGrpSpPr>
        <p:grpSpPr bwMode="auto">
          <a:xfrm rot="-5400000">
            <a:off x="1634332" y="5653881"/>
            <a:ext cx="65088" cy="85725"/>
            <a:chOff x="419" y="3223"/>
            <a:chExt cx="41" cy="54"/>
          </a:xfrm>
        </p:grpSpPr>
        <p:sp>
          <p:nvSpPr>
            <p:cNvPr id="124114"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5"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116"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7"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8"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19"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0"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1"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2"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3"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4"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5"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6"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27"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128" name="Group 224"/>
          <p:cNvGrpSpPr>
            <a:grpSpLocks/>
          </p:cNvGrpSpPr>
          <p:nvPr/>
        </p:nvGrpSpPr>
        <p:grpSpPr bwMode="auto">
          <a:xfrm rot="-5400000">
            <a:off x="1496219" y="5655469"/>
            <a:ext cx="65087" cy="85725"/>
            <a:chOff x="419" y="3223"/>
            <a:chExt cx="41" cy="54"/>
          </a:xfrm>
        </p:grpSpPr>
        <p:sp>
          <p:nvSpPr>
            <p:cNvPr id="124129"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0"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131"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2"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3"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4"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5"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6"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7"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8"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39"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140" name="Group 236"/>
          <p:cNvGrpSpPr>
            <a:grpSpLocks/>
          </p:cNvGrpSpPr>
          <p:nvPr/>
        </p:nvGrpSpPr>
        <p:grpSpPr bwMode="auto">
          <a:xfrm>
            <a:off x="1281113" y="3984625"/>
            <a:ext cx="358775" cy="228600"/>
            <a:chOff x="4752" y="816"/>
            <a:chExt cx="226" cy="144"/>
          </a:xfrm>
        </p:grpSpPr>
        <p:grpSp>
          <p:nvGrpSpPr>
            <p:cNvPr id="124141" name="Group 237"/>
            <p:cNvGrpSpPr>
              <a:grpSpLocks/>
            </p:cNvGrpSpPr>
            <p:nvPr/>
          </p:nvGrpSpPr>
          <p:grpSpPr bwMode="auto">
            <a:xfrm>
              <a:off x="4752" y="816"/>
              <a:ext cx="68" cy="144"/>
              <a:chOff x="4752" y="816"/>
              <a:chExt cx="68" cy="144"/>
            </a:xfrm>
          </p:grpSpPr>
          <p:sp>
            <p:nvSpPr>
              <p:cNvPr id="124142"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3"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4"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4145"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4146" name="Group 242"/>
            <p:cNvGrpSpPr>
              <a:grpSpLocks/>
            </p:cNvGrpSpPr>
            <p:nvPr/>
          </p:nvGrpSpPr>
          <p:grpSpPr bwMode="auto">
            <a:xfrm>
              <a:off x="4910" y="816"/>
              <a:ext cx="68" cy="144"/>
              <a:chOff x="4752" y="816"/>
              <a:chExt cx="68" cy="144"/>
            </a:xfrm>
          </p:grpSpPr>
          <p:sp>
            <p:nvSpPr>
              <p:cNvPr id="124147"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8"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149"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4150"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51"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2"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3"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4"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5"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56"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57"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8"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59"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60"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61"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62"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63"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164"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65"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166" name="Group 262"/>
          <p:cNvGrpSpPr>
            <a:grpSpLocks/>
          </p:cNvGrpSpPr>
          <p:nvPr/>
        </p:nvGrpSpPr>
        <p:grpSpPr bwMode="auto">
          <a:xfrm>
            <a:off x="5265738" y="3605213"/>
            <a:ext cx="53975" cy="412750"/>
            <a:chOff x="2822" y="1088"/>
            <a:chExt cx="48" cy="368"/>
          </a:xfrm>
        </p:grpSpPr>
        <p:sp>
          <p:nvSpPr>
            <p:cNvPr id="124167"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68"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69"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170"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171" name="Group 267"/>
          <p:cNvGrpSpPr>
            <a:grpSpLocks/>
          </p:cNvGrpSpPr>
          <p:nvPr/>
        </p:nvGrpSpPr>
        <p:grpSpPr bwMode="auto">
          <a:xfrm>
            <a:off x="4694238" y="3608388"/>
            <a:ext cx="53975" cy="411162"/>
            <a:chOff x="2822" y="1088"/>
            <a:chExt cx="48" cy="368"/>
          </a:xfrm>
        </p:grpSpPr>
        <p:sp>
          <p:nvSpPr>
            <p:cNvPr id="124172"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73"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74"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175"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76"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177" name="Group 273"/>
          <p:cNvGrpSpPr>
            <a:grpSpLocks/>
          </p:cNvGrpSpPr>
          <p:nvPr/>
        </p:nvGrpSpPr>
        <p:grpSpPr bwMode="auto">
          <a:xfrm>
            <a:off x="5364163" y="3729038"/>
            <a:ext cx="309562" cy="165100"/>
            <a:chOff x="3372" y="1196"/>
            <a:chExt cx="276" cy="148"/>
          </a:xfrm>
        </p:grpSpPr>
        <p:sp>
          <p:nvSpPr>
            <p:cNvPr id="124178"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79"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180"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181" name="Group 277"/>
          <p:cNvGrpSpPr>
            <a:grpSpLocks/>
          </p:cNvGrpSpPr>
          <p:nvPr/>
        </p:nvGrpSpPr>
        <p:grpSpPr bwMode="auto">
          <a:xfrm>
            <a:off x="4230688" y="3729038"/>
            <a:ext cx="311150" cy="165100"/>
            <a:chOff x="2496" y="1196"/>
            <a:chExt cx="230" cy="148"/>
          </a:xfrm>
        </p:grpSpPr>
        <p:sp>
          <p:nvSpPr>
            <p:cNvPr id="124182"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183"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209"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0"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1"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2"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4213"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4214"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5"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6"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7"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8"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19"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0"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1"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2"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3"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4"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5"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6"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7"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8"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29"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0"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1"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2"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3"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4"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5"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6"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7"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8"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39"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40"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41" name="Group 337"/>
          <p:cNvGrpSpPr>
            <a:grpSpLocks/>
          </p:cNvGrpSpPr>
          <p:nvPr/>
        </p:nvGrpSpPr>
        <p:grpSpPr bwMode="auto">
          <a:xfrm>
            <a:off x="2530475" y="3371850"/>
            <a:ext cx="147638" cy="315913"/>
            <a:chOff x="0" y="0"/>
            <a:chExt cx="20000" cy="20000"/>
          </a:xfrm>
        </p:grpSpPr>
        <p:sp>
          <p:nvSpPr>
            <p:cNvPr id="124242"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43"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44"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45"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46"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47"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48" name="Group 344"/>
          <p:cNvGrpSpPr>
            <a:grpSpLocks/>
          </p:cNvGrpSpPr>
          <p:nvPr/>
        </p:nvGrpSpPr>
        <p:grpSpPr bwMode="auto">
          <a:xfrm rot="5400000">
            <a:off x="4201319" y="2599532"/>
            <a:ext cx="84137" cy="177800"/>
            <a:chOff x="0" y="0"/>
            <a:chExt cx="20000" cy="20000"/>
          </a:xfrm>
        </p:grpSpPr>
        <p:sp>
          <p:nvSpPr>
            <p:cNvPr id="124249"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50"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51"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52"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4253"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254" name="Group 350"/>
          <p:cNvGrpSpPr>
            <a:grpSpLocks/>
          </p:cNvGrpSpPr>
          <p:nvPr/>
        </p:nvGrpSpPr>
        <p:grpSpPr bwMode="auto">
          <a:xfrm rot="5400000">
            <a:off x="4201319" y="2599532"/>
            <a:ext cx="84137" cy="177800"/>
            <a:chOff x="0" y="0"/>
            <a:chExt cx="20000" cy="20000"/>
          </a:xfrm>
        </p:grpSpPr>
        <p:sp>
          <p:nvSpPr>
            <p:cNvPr id="124255"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56"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57"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4258"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59"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0"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61" name="Group 357"/>
          <p:cNvGrpSpPr>
            <a:grpSpLocks/>
          </p:cNvGrpSpPr>
          <p:nvPr/>
        </p:nvGrpSpPr>
        <p:grpSpPr bwMode="auto">
          <a:xfrm rot="5400000">
            <a:off x="726281" y="4101307"/>
            <a:ext cx="84137" cy="177800"/>
            <a:chOff x="0" y="0"/>
            <a:chExt cx="20000" cy="20000"/>
          </a:xfrm>
        </p:grpSpPr>
        <p:sp>
          <p:nvSpPr>
            <p:cNvPr id="124262"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3"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64"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5"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6"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7"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8"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69"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0"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1"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2"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3"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4"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5"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6"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77"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78" name="Group 374"/>
          <p:cNvGrpSpPr>
            <a:grpSpLocks/>
          </p:cNvGrpSpPr>
          <p:nvPr/>
        </p:nvGrpSpPr>
        <p:grpSpPr bwMode="auto">
          <a:xfrm>
            <a:off x="2220913" y="2949575"/>
            <a:ext cx="74612" cy="69850"/>
            <a:chOff x="1781" y="2013"/>
            <a:chExt cx="47" cy="44"/>
          </a:xfrm>
        </p:grpSpPr>
        <p:sp>
          <p:nvSpPr>
            <p:cNvPr id="124279"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80"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81"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82" name="Group 378"/>
          <p:cNvGrpSpPr>
            <a:grpSpLocks/>
          </p:cNvGrpSpPr>
          <p:nvPr/>
        </p:nvGrpSpPr>
        <p:grpSpPr bwMode="auto">
          <a:xfrm>
            <a:off x="2039938" y="3371850"/>
            <a:ext cx="130175" cy="309563"/>
            <a:chOff x="0" y="0"/>
            <a:chExt cx="20000" cy="20000"/>
          </a:xfrm>
        </p:grpSpPr>
        <p:sp>
          <p:nvSpPr>
            <p:cNvPr id="124283"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84"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285" name="Group 381"/>
          <p:cNvGrpSpPr>
            <a:grpSpLocks/>
          </p:cNvGrpSpPr>
          <p:nvPr/>
        </p:nvGrpSpPr>
        <p:grpSpPr bwMode="auto">
          <a:xfrm>
            <a:off x="2049463" y="3832225"/>
            <a:ext cx="84137" cy="177800"/>
            <a:chOff x="0" y="0"/>
            <a:chExt cx="20000" cy="20000"/>
          </a:xfrm>
        </p:grpSpPr>
        <p:sp>
          <p:nvSpPr>
            <p:cNvPr id="124286"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87"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88"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89"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90"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91"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92" name="Group 388"/>
          <p:cNvGrpSpPr>
            <a:grpSpLocks/>
          </p:cNvGrpSpPr>
          <p:nvPr/>
        </p:nvGrpSpPr>
        <p:grpSpPr bwMode="auto">
          <a:xfrm rot="5400000">
            <a:off x="1904206" y="2351882"/>
            <a:ext cx="84137" cy="177800"/>
            <a:chOff x="0" y="0"/>
            <a:chExt cx="20000" cy="20000"/>
          </a:xfrm>
        </p:grpSpPr>
        <p:sp>
          <p:nvSpPr>
            <p:cNvPr id="124293"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94"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95"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296" name="Group 392"/>
          <p:cNvGrpSpPr>
            <a:grpSpLocks/>
          </p:cNvGrpSpPr>
          <p:nvPr/>
        </p:nvGrpSpPr>
        <p:grpSpPr bwMode="auto">
          <a:xfrm rot="5400000">
            <a:off x="846931" y="2312194"/>
            <a:ext cx="84138" cy="177800"/>
            <a:chOff x="0" y="0"/>
            <a:chExt cx="20000" cy="20000"/>
          </a:xfrm>
        </p:grpSpPr>
        <p:sp>
          <p:nvSpPr>
            <p:cNvPr id="124297"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298"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299"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0"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1"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2"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3"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4"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305" name="Group 401"/>
          <p:cNvGrpSpPr>
            <a:grpSpLocks/>
          </p:cNvGrpSpPr>
          <p:nvPr/>
        </p:nvGrpSpPr>
        <p:grpSpPr bwMode="auto">
          <a:xfrm rot="5400000">
            <a:off x="2829719" y="891382"/>
            <a:ext cx="84137" cy="177800"/>
            <a:chOff x="0" y="0"/>
            <a:chExt cx="20000" cy="20000"/>
          </a:xfrm>
        </p:grpSpPr>
        <p:sp>
          <p:nvSpPr>
            <p:cNvPr id="124306"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07"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308"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309" name="Group 405"/>
          <p:cNvGrpSpPr>
            <a:grpSpLocks/>
          </p:cNvGrpSpPr>
          <p:nvPr/>
        </p:nvGrpSpPr>
        <p:grpSpPr bwMode="auto">
          <a:xfrm rot="5400000">
            <a:off x="3374231" y="891382"/>
            <a:ext cx="84137" cy="177800"/>
            <a:chOff x="0" y="0"/>
            <a:chExt cx="20000" cy="20000"/>
          </a:xfrm>
        </p:grpSpPr>
        <p:sp>
          <p:nvSpPr>
            <p:cNvPr id="124310"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11"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312"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13"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14"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15"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316" name="Group 412"/>
          <p:cNvGrpSpPr>
            <a:grpSpLocks/>
          </p:cNvGrpSpPr>
          <p:nvPr/>
        </p:nvGrpSpPr>
        <p:grpSpPr bwMode="auto">
          <a:xfrm rot="5400000">
            <a:off x="4192588" y="1431925"/>
            <a:ext cx="133350" cy="406400"/>
            <a:chOff x="0" y="0"/>
            <a:chExt cx="20000" cy="20000"/>
          </a:xfrm>
        </p:grpSpPr>
        <p:sp>
          <p:nvSpPr>
            <p:cNvPr id="124317"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18"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319"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0"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1"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2"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3"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324" name="Group 420"/>
          <p:cNvGrpSpPr>
            <a:grpSpLocks/>
          </p:cNvGrpSpPr>
          <p:nvPr/>
        </p:nvGrpSpPr>
        <p:grpSpPr bwMode="auto">
          <a:xfrm rot="5400000">
            <a:off x="1626394" y="3356769"/>
            <a:ext cx="84138" cy="177800"/>
            <a:chOff x="0" y="0"/>
            <a:chExt cx="20000" cy="20000"/>
          </a:xfrm>
        </p:grpSpPr>
        <p:sp>
          <p:nvSpPr>
            <p:cNvPr id="124325"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6"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327"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8"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29"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30"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31"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332" name="Group 428"/>
          <p:cNvGrpSpPr>
            <a:grpSpLocks/>
          </p:cNvGrpSpPr>
          <p:nvPr/>
        </p:nvGrpSpPr>
        <p:grpSpPr bwMode="auto">
          <a:xfrm rot="5400000">
            <a:off x="4214019" y="2756694"/>
            <a:ext cx="84138" cy="177800"/>
            <a:chOff x="0" y="0"/>
            <a:chExt cx="20000" cy="20000"/>
          </a:xfrm>
        </p:grpSpPr>
        <p:sp>
          <p:nvSpPr>
            <p:cNvPr id="124333"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34"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335"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36"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37"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338"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339"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40"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41"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42"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343"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4374" name="Group 470"/>
          <p:cNvGrpSpPr>
            <a:grpSpLocks/>
          </p:cNvGrpSpPr>
          <p:nvPr/>
        </p:nvGrpSpPr>
        <p:grpSpPr bwMode="auto">
          <a:xfrm>
            <a:off x="4841875" y="4105275"/>
            <a:ext cx="79375" cy="152400"/>
            <a:chOff x="2904" y="1200"/>
            <a:chExt cx="50" cy="96"/>
          </a:xfrm>
        </p:grpSpPr>
        <p:sp>
          <p:nvSpPr>
            <p:cNvPr id="124375"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376"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4377"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4393"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4394"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4395"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4396"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4"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5"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6"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7"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8"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09"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0"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1"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2"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3"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4"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5"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6"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17"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18"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28"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29"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430"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476" name="Group 572"/>
          <p:cNvGrpSpPr>
            <a:grpSpLocks/>
          </p:cNvGrpSpPr>
          <p:nvPr/>
        </p:nvGrpSpPr>
        <p:grpSpPr bwMode="auto">
          <a:xfrm>
            <a:off x="5083175" y="4754563"/>
            <a:ext cx="327025" cy="274637"/>
            <a:chOff x="3185" y="2963"/>
            <a:chExt cx="206" cy="173"/>
          </a:xfrm>
        </p:grpSpPr>
        <p:sp>
          <p:nvSpPr>
            <p:cNvPr id="124477" name="Oval 57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78" name="Text Box 57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4479" name="Group 575"/>
          <p:cNvGrpSpPr>
            <a:grpSpLocks/>
          </p:cNvGrpSpPr>
          <p:nvPr/>
        </p:nvGrpSpPr>
        <p:grpSpPr bwMode="auto">
          <a:xfrm>
            <a:off x="5348288" y="4535488"/>
            <a:ext cx="303212" cy="274637"/>
            <a:chOff x="3015" y="1951"/>
            <a:chExt cx="191" cy="173"/>
          </a:xfrm>
        </p:grpSpPr>
        <p:sp>
          <p:nvSpPr>
            <p:cNvPr id="124480" name="Oval 57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81" name="Text Box 57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4482" name="Group 578"/>
          <p:cNvGrpSpPr>
            <a:grpSpLocks/>
          </p:cNvGrpSpPr>
          <p:nvPr/>
        </p:nvGrpSpPr>
        <p:grpSpPr bwMode="auto">
          <a:xfrm>
            <a:off x="4654550" y="4741863"/>
            <a:ext cx="303213" cy="274637"/>
            <a:chOff x="3015" y="1951"/>
            <a:chExt cx="191" cy="173"/>
          </a:xfrm>
        </p:grpSpPr>
        <p:sp>
          <p:nvSpPr>
            <p:cNvPr id="124483" name="Oval 57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84" name="Text Box 58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4485" name="Group 581"/>
          <p:cNvGrpSpPr>
            <a:grpSpLocks/>
          </p:cNvGrpSpPr>
          <p:nvPr/>
        </p:nvGrpSpPr>
        <p:grpSpPr bwMode="auto">
          <a:xfrm>
            <a:off x="4886325" y="5251450"/>
            <a:ext cx="303213" cy="274638"/>
            <a:chOff x="3015" y="1951"/>
            <a:chExt cx="191" cy="173"/>
          </a:xfrm>
        </p:grpSpPr>
        <p:sp>
          <p:nvSpPr>
            <p:cNvPr id="124486" name="Oval 58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87" name="Text Box 58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4488" name="Group 584"/>
          <p:cNvGrpSpPr>
            <a:grpSpLocks/>
          </p:cNvGrpSpPr>
          <p:nvPr/>
        </p:nvGrpSpPr>
        <p:grpSpPr bwMode="auto">
          <a:xfrm>
            <a:off x="4286250" y="4467225"/>
            <a:ext cx="303213" cy="274638"/>
            <a:chOff x="3015" y="1951"/>
            <a:chExt cx="191" cy="173"/>
          </a:xfrm>
        </p:grpSpPr>
        <p:sp>
          <p:nvSpPr>
            <p:cNvPr id="124489" name="Oval 58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90" name="Text Box 58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4491" name="Group 587"/>
          <p:cNvGrpSpPr>
            <a:grpSpLocks/>
          </p:cNvGrpSpPr>
          <p:nvPr/>
        </p:nvGrpSpPr>
        <p:grpSpPr bwMode="auto">
          <a:xfrm>
            <a:off x="2705100" y="3840163"/>
            <a:ext cx="303213" cy="274637"/>
            <a:chOff x="3015" y="1951"/>
            <a:chExt cx="191" cy="173"/>
          </a:xfrm>
        </p:grpSpPr>
        <p:sp>
          <p:nvSpPr>
            <p:cNvPr id="124492" name="Oval 58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93" name="Text Box 58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4494" name="Group 590"/>
          <p:cNvGrpSpPr>
            <a:grpSpLocks/>
          </p:cNvGrpSpPr>
          <p:nvPr/>
        </p:nvGrpSpPr>
        <p:grpSpPr bwMode="auto">
          <a:xfrm>
            <a:off x="3141663" y="3851275"/>
            <a:ext cx="303212" cy="274638"/>
            <a:chOff x="3015" y="1951"/>
            <a:chExt cx="191" cy="173"/>
          </a:xfrm>
        </p:grpSpPr>
        <p:sp>
          <p:nvSpPr>
            <p:cNvPr id="124495" name="Oval 59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96" name="Text Box 59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4497" name="Group 593"/>
          <p:cNvGrpSpPr>
            <a:grpSpLocks/>
          </p:cNvGrpSpPr>
          <p:nvPr/>
        </p:nvGrpSpPr>
        <p:grpSpPr bwMode="auto">
          <a:xfrm>
            <a:off x="3714750" y="4678363"/>
            <a:ext cx="303213" cy="274637"/>
            <a:chOff x="3015" y="1951"/>
            <a:chExt cx="191" cy="173"/>
          </a:xfrm>
        </p:grpSpPr>
        <p:sp>
          <p:nvSpPr>
            <p:cNvPr id="124498" name="Oval 59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499" name="Text Box 59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4500" name="Group 596"/>
          <p:cNvGrpSpPr>
            <a:grpSpLocks/>
          </p:cNvGrpSpPr>
          <p:nvPr/>
        </p:nvGrpSpPr>
        <p:grpSpPr bwMode="auto">
          <a:xfrm>
            <a:off x="2536825" y="4654550"/>
            <a:ext cx="303213" cy="274638"/>
            <a:chOff x="3015" y="1951"/>
            <a:chExt cx="191" cy="173"/>
          </a:xfrm>
        </p:grpSpPr>
        <p:sp>
          <p:nvSpPr>
            <p:cNvPr id="124501" name="Oval 59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02" name="Text Box 59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4503" name="Group 599"/>
          <p:cNvGrpSpPr>
            <a:grpSpLocks/>
          </p:cNvGrpSpPr>
          <p:nvPr/>
        </p:nvGrpSpPr>
        <p:grpSpPr bwMode="auto">
          <a:xfrm>
            <a:off x="2865438" y="4741863"/>
            <a:ext cx="327025" cy="274637"/>
            <a:chOff x="3185" y="2963"/>
            <a:chExt cx="206" cy="173"/>
          </a:xfrm>
        </p:grpSpPr>
        <p:sp>
          <p:nvSpPr>
            <p:cNvPr id="124504" name="Oval 600"/>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05" name="Text Box 601"/>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4506" name="Group 602"/>
          <p:cNvGrpSpPr>
            <a:grpSpLocks/>
          </p:cNvGrpSpPr>
          <p:nvPr/>
        </p:nvGrpSpPr>
        <p:grpSpPr bwMode="auto">
          <a:xfrm>
            <a:off x="1450975" y="4402138"/>
            <a:ext cx="327025" cy="274637"/>
            <a:chOff x="3185" y="2963"/>
            <a:chExt cx="206" cy="173"/>
          </a:xfrm>
        </p:grpSpPr>
        <p:sp>
          <p:nvSpPr>
            <p:cNvPr id="124507" name="Oval 60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08" name="Text Box 60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4509" name="Group 605"/>
          <p:cNvGrpSpPr>
            <a:grpSpLocks/>
          </p:cNvGrpSpPr>
          <p:nvPr/>
        </p:nvGrpSpPr>
        <p:grpSpPr bwMode="auto">
          <a:xfrm>
            <a:off x="823913" y="4273550"/>
            <a:ext cx="303212" cy="274638"/>
            <a:chOff x="3015" y="1951"/>
            <a:chExt cx="191" cy="173"/>
          </a:xfrm>
        </p:grpSpPr>
        <p:sp>
          <p:nvSpPr>
            <p:cNvPr id="124510" name="Oval 60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11" name="Text Box 60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4512" name="Group 608"/>
          <p:cNvGrpSpPr>
            <a:grpSpLocks/>
          </p:cNvGrpSpPr>
          <p:nvPr/>
        </p:nvGrpSpPr>
        <p:grpSpPr bwMode="auto">
          <a:xfrm>
            <a:off x="1782763" y="4281488"/>
            <a:ext cx="303212" cy="274637"/>
            <a:chOff x="3015" y="1951"/>
            <a:chExt cx="191" cy="173"/>
          </a:xfrm>
        </p:grpSpPr>
        <p:sp>
          <p:nvSpPr>
            <p:cNvPr id="124513" name="Oval 60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14" name="Text Box 61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4515" name="Group 611"/>
          <p:cNvGrpSpPr>
            <a:grpSpLocks/>
          </p:cNvGrpSpPr>
          <p:nvPr/>
        </p:nvGrpSpPr>
        <p:grpSpPr bwMode="auto">
          <a:xfrm>
            <a:off x="825500" y="3635375"/>
            <a:ext cx="303213" cy="274638"/>
            <a:chOff x="3015" y="1951"/>
            <a:chExt cx="191" cy="173"/>
          </a:xfrm>
        </p:grpSpPr>
        <p:sp>
          <p:nvSpPr>
            <p:cNvPr id="124516" name="Oval 61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17" name="Text Box 61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4518" name="Group 614"/>
          <p:cNvGrpSpPr>
            <a:grpSpLocks/>
          </p:cNvGrpSpPr>
          <p:nvPr/>
        </p:nvGrpSpPr>
        <p:grpSpPr bwMode="auto">
          <a:xfrm>
            <a:off x="1762125" y="3635375"/>
            <a:ext cx="303213" cy="274638"/>
            <a:chOff x="3015" y="1951"/>
            <a:chExt cx="191" cy="173"/>
          </a:xfrm>
        </p:grpSpPr>
        <p:sp>
          <p:nvSpPr>
            <p:cNvPr id="124519" name="Oval 61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4520" name="Text Box 61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 name="Slide Number Placeholder 5"/>
          <p:cNvSpPr>
            <a:spLocks noGrp="1"/>
          </p:cNvSpPr>
          <p:nvPr>
            <p:ph type="sldNum" sz="quarter" idx="12"/>
          </p:nvPr>
        </p:nvSpPr>
        <p:spPr/>
        <p:txBody>
          <a:bodyPr/>
          <a:lstStyle/>
          <a:p>
            <a:fld id="{433D2738-250B-3E41-A81C-8DB5E26A3531}" type="slidenum">
              <a:rPr lang="en-US"/>
              <a:pPr/>
              <a:t>6</a:t>
            </a:fld>
            <a:endParaRPr lang="en-US"/>
          </a:p>
        </p:txBody>
      </p:sp>
      <p:sp>
        <p:nvSpPr>
          <p:cNvPr id="12290" name="Rectangle 2"/>
          <p:cNvSpPr>
            <a:spLocks noGrp="1" noChangeArrowheads="1"/>
          </p:cNvSpPr>
          <p:nvPr>
            <p:ph type="title"/>
          </p:nvPr>
        </p:nvSpPr>
        <p:spPr>
          <a:xfrm>
            <a:off x="533400" y="304800"/>
            <a:ext cx="7772400" cy="762000"/>
          </a:xfrm>
        </p:spPr>
        <p:txBody>
          <a:bodyPr/>
          <a:lstStyle/>
          <a:p>
            <a:r>
              <a:rPr lang="en-US"/>
              <a:t>Agenda </a:t>
            </a:r>
          </a:p>
        </p:txBody>
      </p:sp>
      <p:sp>
        <p:nvSpPr>
          <p:cNvPr id="12291" name="Rectangle 3" descr="Rectangle: Click to edit Master text styles&#10;Second level&#10;Third level&#10;Fourth level&#10;Fifth level"/>
          <p:cNvSpPr>
            <a:spLocks noGrp="1" noChangeArrowheads="1"/>
          </p:cNvSpPr>
          <p:nvPr>
            <p:ph type="body" idx="1"/>
          </p:nvPr>
        </p:nvSpPr>
        <p:spPr>
          <a:xfrm>
            <a:off x="685800" y="1498600"/>
            <a:ext cx="8153400" cy="5181600"/>
          </a:xfrm>
        </p:spPr>
        <p:txBody>
          <a:bodyPr/>
          <a:lstStyle/>
          <a:p>
            <a:pPr marL="533400" indent="-533400" defTabSz="117475"/>
            <a:r>
              <a:rPr lang="en-US" sz="2800"/>
              <a:t>Slides 7-117: Air Logic components 																																		design and function in 																																	typical circuits </a:t>
            </a:r>
          </a:p>
          <a:p>
            <a:pPr marL="533400" indent="-533400" defTabSz="117475"/>
            <a:r>
              <a:rPr lang="en-US" sz="2800"/>
              <a:t>Slides 118-132: Other available Air Logic																															 components and how they 																											function</a:t>
            </a:r>
          </a:p>
          <a:p>
            <a:pPr marL="533400" indent="-533400" defTabSz="117475"/>
            <a:r>
              <a:rPr lang="en-US" sz="2800"/>
              <a:t>Slides 133-151: Typical Anti-Tie Down Air Logic																						 Circuit </a:t>
            </a:r>
          </a:p>
          <a:p>
            <a:pPr marL="533400" indent="-533400" defTabSz="117475"/>
            <a:r>
              <a:rPr lang="en-US" sz="2800"/>
              <a:t>Slides 152-194: Programmable Air Logic 																															Sequencer Modules and circuit 																							design </a:t>
            </a:r>
          </a:p>
        </p:txBody>
      </p:sp>
      <p:sp>
        <p:nvSpPr>
          <p:cNvPr id="12292" name="AutoShape 4">
            <a:hlinkClick r:id="" action="ppaction://hlinkshowjump?jump=nextslide" highlightClick="1"/>
          </p:cNvPr>
          <p:cNvSpPr>
            <a:spLocks noChangeArrowheads="1"/>
          </p:cNvSpPr>
          <p:nvPr/>
        </p:nvSpPr>
        <p:spPr bwMode="auto">
          <a:xfrm>
            <a:off x="317500" y="15621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3" name="AutoShape 5">
            <a:hlinkClick r:id="rId2" action="ppaction://hlinksldjump" highlightClick="1"/>
          </p:cNvPr>
          <p:cNvSpPr>
            <a:spLocks noChangeArrowheads="1"/>
          </p:cNvSpPr>
          <p:nvPr/>
        </p:nvSpPr>
        <p:spPr bwMode="auto">
          <a:xfrm>
            <a:off x="317500" y="29464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4" name="AutoShape 6">
            <a:hlinkClick r:id="rId3" action="ppaction://hlinksldjump" highlightClick="1"/>
          </p:cNvPr>
          <p:cNvSpPr>
            <a:spLocks noChangeArrowheads="1"/>
          </p:cNvSpPr>
          <p:nvPr/>
        </p:nvSpPr>
        <p:spPr bwMode="auto">
          <a:xfrm>
            <a:off x="317500" y="43053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295" name="AutoShape 7">
            <a:hlinkClick r:id="rId4" action="ppaction://hlinksldjump" highlightClick="1"/>
          </p:cNvPr>
          <p:cNvSpPr>
            <a:spLocks noChangeArrowheads="1"/>
          </p:cNvSpPr>
          <p:nvPr/>
        </p:nvSpPr>
        <p:spPr bwMode="auto">
          <a:xfrm>
            <a:off x="304800" y="5245100"/>
            <a:ext cx="457200" cy="381000"/>
          </a:xfrm>
          <a:prstGeom prst="actionButtonForwardNext">
            <a:avLst/>
          </a:prstGeom>
          <a:solidFill>
            <a:schemeClr val="accent1"/>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ransition xmlns:p14="http://schemas.microsoft.com/office/powerpoint/2010/main">
    <p:checker/>
  </p:transition>
  <p:timing>
    <p:tnLst>
      <p:par>
        <p:cTn xmlns:p14="http://schemas.microsoft.com/office/powerpoint/2010/main" id="1" dur="indefinite" restart="never" nodeType="tmRoot"/>
      </p:par>
    </p:tn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57D67BF9-6106-4F4A-900E-28CF92672E3A}" type="slidenum">
              <a:rPr lang="en-US"/>
              <a:pPr/>
              <a:t>60</a:t>
            </a:fld>
            <a:endParaRPr lang="en-US"/>
          </a:p>
        </p:txBody>
      </p:sp>
      <p:sp>
        <p:nvSpPr>
          <p:cNvPr id="12493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3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3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493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4934"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4935" name="Group 7"/>
          <p:cNvGrpSpPr>
            <a:grpSpLocks/>
          </p:cNvGrpSpPr>
          <p:nvPr/>
        </p:nvGrpSpPr>
        <p:grpSpPr bwMode="auto">
          <a:xfrm>
            <a:off x="685800" y="4500563"/>
            <a:ext cx="84138" cy="177800"/>
            <a:chOff x="0" y="0"/>
            <a:chExt cx="20000" cy="20000"/>
          </a:xfrm>
        </p:grpSpPr>
        <p:sp>
          <p:nvSpPr>
            <p:cNvPr id="124936"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37"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939"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0"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1"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2"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3" name="Rectangle 15"/>
          <p:cNvSpPr>
            <a:spLocks noChangeArrowheads="1"/>
          </p:cNvSpPr>
          <p:nvPr/>
        </p:nvSpPr>
        <p:spPr bwMode="auto">
          <a:xfrm rot="5400000">
            <a:off x="1655763" y="1800225"/>
            <a:ext cx="455612" cy="2492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44" name="Group 16"/>
          <p:cNvGrpSpPr>
            <a:grpSpLocks/>
          </p:cNvGrpSpPr>
          <p:nvPr/>
        </p:nvGrpSpPr>
        <p:grpSpPr bwMode="auto">
          <a:xfrm>
            <a:off x="1608138" y="1709738"/>
            <a:ext cx="1363662" cy="415925"/>
            <a:chOff x="437" y="1012"/>
            <a:chExt cx="859" cy="262"/>
          </a:xfrm>
        </p:grpSpPr>
        <p:sp>
          <p:nvSpPr>
            <p:cNvPr id="124945"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6"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7"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8"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49"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0"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4951"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2"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53" name="Group 25"/>
          <p:cNvGrpSpPr>
            <a:grpSpLocks/>
          </p:cNvGrpSpPr>
          <p:nvPr/>
        </p:nvGrpSpPr>
        <p:grpSpPr bwMode="auto">
          <a:xfrm rot="5400000" flipH="1">
            <a:off x="1997869" y="1502569"/>
            <a:ext cx="77788" cy="57150"/>
            <a:chOff x="2834" y="1154"/>
            <a:chExt cx="49" cy="36"/>
          </a:xfrm>
        </p:grpSpPr>
        <p:sp>
          <p:nvSpPr>
            <p:cNvPr id="124954"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5"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956"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7"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8"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59"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60"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61" name="Group 33"/>
          <p:cNvGrpSpPr>
            <a:grpSpLocks/>
          </p:cNvGrpSpPr>
          <p:nvPr/>
        </p:nvGrpSpPr>
        <p:grpSpPr bwMode="auto">
          <a:xfrm rot="5400000" flipH="1">
            <a:off x="2020888" y="1700212"/>
            <a:ext cx="158750" cy="111125"/>
            <a:chOff x="2619" y="1091"/>
            <a:chExt cx="100" cy="70"/>
          </a:xfrm>
        </p:grpSpPr>
        <p:sp>
          <p:nvSpPr>
            <p:cNvPr id="124962"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63"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64"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965" name="Group 37"/>
          <p:cNvGrpSpPr>
            <a:grpSpLocks/>
          </p:cNvGrpSpPr>
          <p:nvPr/>
        </p:nvGrpSpPr>
        <p:grpSpPr bwMode="auto">
          <a:xfrm rot="5400000" flipH="1">
            <a:off x="1997869" y="1389857"/>
            <a:ext cx="77787" cy="57150"/>
            <a:chOff x="2834" y="1154"/>
            <a:chExt cx="49" cy="36"/>
          </a:xfrm>
        </p:grpSpPr>
        <p:sp>
          <p:nvSpPr>
            <p:cNvPr id="124966"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67"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968" name="Group 40"/>
          <p:cNvGrpSpPr>
            <a:grpSpLocks/>
          </p:cNvGrpSpPr>
          <p:nvPr/>
        </p:nvGrpSpPr>
        <p:grpSpPr bwMode="auto">
          <a:xfrm rot="-5400000">
            <a:off x="2771775" y="1393826"/>
            <a:ext cx="681037" cy="188912"/>
            <a:chOff x="2621" y="712"/>
            <a:chExt cx="429" cy="119"/>
          </a:xfrm>
        </p:grpSpPr>
        <p:sp>
          <p:nvSpPr>
            <p:cNvPr id="124969"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0"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71" name="Group 43"/>
            <p:cNvGrpSpPr>
              <a:grpSpLocks/>
            </p:cNvGrpSpPr>
            <p:nvPr/>
          </p:nvGrpSpPr>
          <p:grpSpPr bwMode="auto">
            <a:xfrm>
              <a:off x="2788" y="795"/>
              <a:ext cx="49" cy="36"/>
              <a:chOff x="2834" y="1154"/>
              <a:chExt cx="49" cy="36"/>
            </a:xfrm>
          </p:grpSpPr>
          <p:sp>
            <p:nvSpPr>
              <p:cNvPr id="124972"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3"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974"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5"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6"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7"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78"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79" name="Group 51"/>
            <p:cNvGrpSpPr>
              <a:grpSpLocks/>
            </p:cNvGrpSpPr>
            <p:nvPr/>
          </p:nvGrpSpPr>
          <p:grpSpPr bwMode="auto">
            <a:xfrm>
              <a:off x="2621" y="738"/>
              <a:ext cx="100" cy="70"/>
              <a:chOff x="2619" y="1091"/>
              <a:chExt cx="100" cy="70"/>
            </a:xfrm>
          </p:grpSpPr>
          <p:sp>
            <p:nvSpPr>
              <p:cNvPr id="124980"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1"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2"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4983" name="Group 55"/>
            <p:cNvGrpSpPr>
              <a:grpSpLocks/>
            </p:cNvGrpSpPr>
            <p:nvPr/>
          </p:nvGrpSpPr>
          <p:grpSpPr bwMode="auto">
            <a:xfrm>
              <a:off x="2859" y="795"/>
              <a:ext cx="49" cy="36"/>
              <a:chOff x="2834" y="1154"/>
              <a:chExt cx="49" cy="36"/>
            </a:xfrm>
          </p:grpSpPr>
          <p:sp>
            <p:nvSpPr>
              <p:cNvPr id="124984"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5"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4986"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7"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8"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89"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90"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91"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92"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93" name="Group 65"/>
          <p:cNvGrpSpPr>
            <a:grpSpLocks/>
          </p:cNvGrpSpPr>
          <p:nvPr/>
        </p:nvGrpSpPr>
        <p:grpSpPr bwMode="auto">
          <a:xfrm>
            <a:off x="1468438" y="2952750"/>
            <a:ext cx="74612" cy="69850"/>
            <a:chOff x="1875" y="2013"/>
            <a:chExt cx="47" cy="44"/>
          </a:xfrm>
        </p:grpSpPr>
        <p:sp>
          <p:nvSpPr>
            <p:cNvPr id="124994"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4995"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4996"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4997" name="Group 69"/>
          <p:cNvGrpSpPr>
            <a:grpSpLocks/>
          </p:cNvGrpSpPr>
          <p:nvPr/>
        </p:nvGrpSpPr>
        <p:grpSpPr bwMode="auto">
          <a:xfrm>
            <a:off x="1441450" y="3022600"/>
            <a:ext cx="141288" cy="360363"/>
            <a:chOff x="1852" y="2057"/>
            <a:chExt cx="89" cy="227"/>
          </a:xfrm>
        </p:grpSpPr>
        <p:grpSp>
          <p:nvGrpSpPr>
            <p:cNvPr id="124998" name="Group 70"/>
            <p:cNvGrpSpPr>
              <a:grpSpLocks/>
            </p:cNvGrpSpPr>
            <p:nvPr/>
          </p:nvGrpSpPr>
          <p:grpSpPr bwMode="auto">
            <a:xfrm>
              <a:off x="1878" y="2259"/>
              <a:ext cx="35" cy="25"/>
              <a:chOff x="0" y="0"/>
              <a:chExt cx="20000" cy="19734"/>
            </a:xfrm>
          </p:grpSpPr>
          <p:sp>
            <p:nvSpPr>
              <p:cNvPr id="124999"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0"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1"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02"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3"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4"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5"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6"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07"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008" name="Group 80"/>
          <p:cNvGrpSpPr>
            <a:grpSpLocks/>
          </p:cNvGrpSpPr>
          <p:nvPr/>
        </p:nvGrpSpPr>
        <p:grpSpPr bwMode="auto">
          <a:xfrm>
            <a:off x="1733550" y="3022600"/>
            <a:ext cx="142875" cy="349250"/>
            <a:chOff x="2036" y="2057"/>
            <a:chExt cx="90" cy="220"/>
          </a:xfrm>
        </p:grpSpPr>
        <p:grpSp>
          <p:nvGrpSpPr>
            <p:cNvPr id="125009" name="Group 81"/>
            <p:cNvGrpSpPr>
              <a:grpSpLocks/>
            </p:cNvGrpSpPr>
            <p:nvPr/>
          </p:nvGrpSpPr>
          <p:grpSpPr bwMode="auto">
            <a:xfrm>
              <a:off x="2062" y="2252"/>
              <a:ext cx="35" cy="25"/>
              <a:chOff x="0" y="0"/>
              <a:chExt cx="20000" cy="20208"/>
            </a:xfrm>
          </p:grpSpPr>
          <p:sp>
            <p:nvSpPr>
              <p:cNvPr id="125010"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1"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2"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13"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4"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5"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6"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7"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18"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19"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20"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1"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22"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3"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4"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5"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6"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7"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8"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29"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0"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1"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2"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3"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4"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5"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6"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7"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8"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39"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0"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1"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2"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3"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4"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5"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6"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7"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8"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49"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0"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1"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2"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3"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4"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5"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6"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57" name="Group 129"/>
          <p:cNvGrpSpPr>
            <a:grpSpLocks/>
          </p:cNvGrpSpPr>
          <p:nvPr/>
        </p:nvGrpSpPr>
        <p:grpSpPr bwMode="auto">
          <a:xfrm>
            <a:off x="4056063" y="2178050"/>
            <a:ext cx="74612" cy="69850"/>
            <a:chOff x="1781" y="2013"/>
            <a:chExt cx="47" cy="44"/>
          </a:xfrm>
        </p:grpSpPr>
        <p:sp>
          <p:nvSpPr>
            <p:cNvPr id="125058"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59"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60"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61"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62"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63" name="Group 135"/>
          <p:cNvGrpSpPr>
            <a:grpSpLocks/>
          </p:cNvGrpSpPr>
          <p:nvPr/>
        </p:nvGrpSpPr>
        <p:grpSpPr bwMode="auto">
          <a:xfrm>
            <a:off x="4792663" y="2178050"/>
            <a:ext cx="74612" cy="69850"/>
            <a:chOff x="1875" y="2013"/>
            <a:chExt cx="47" cy="44"/>
          </a:xfrm>
        </p:grpSpPr>
        <p:sp>
          <p:nvSpPr>
            <p:cNvPr id="125064"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65"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66"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67" name="Group 139"/>
          <p:cNvGrpSpPr>
            <a:grpSpLocks/>
          </p:cNvGrpSpPr>
          <p:nvPr/>
        </p:nvGrpSpPr>
        <p:grpSpPr bwMode="auto">
          <a:xfrm>
            <a:off x="4027488" y="2247900"/>
            <a:ext cx="141287" cy="360363"/>
            <a:chOff x="1852" y="2057"/>
            <a:chExt cx="89" cy="227"/>
          </a:xfrm>
        </p:grpSpPr>
        <p:grpSp>
          <p:nvGrpSpPr>
            <p:cNvPr id="125068" name="Group 140"/>
            <p:cNvGrpSpPr>
              <a:grpSpLocks/>
            </p:cNvGrpSpPr>
            <p:nvPr/>
          </p:nvGrpSpPr>
          <p:grpSpPr bwMode="auto">
            <a:xfrm>
              <a:off x="1878" y="2259"/>
              <a:ext cx="35" cy="25"/>
              <a:chOff x="0" y="0"/>
              <a:chExt cx="20000" cy="19734"/>
            </a:xfrm>
          </p:grpSpPr>
          <p:sp>
            <p:nvSpPr>
              <p:cNvPr id="125069"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0"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1"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72"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3"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4"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5"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6"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77"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078" name="Group 150"/>
          <p:cNvGrpSpPr>
            <a:grpSpLocks/>
          </p:cNvGrpSpPr>
          <p:nvPr/>
        </p:nvGrpSpPr>
        <p:grpSpPr bwMode="auto">
          <a:xfrm>
            <a:off x="4319588" y="2247900"/>
            <a:ext cx="142875" cy="349250"/>
            <a:chOff x="2036" y="2057"/>
            <a:chExt cx="90" cy="220"/>
          </a:xfrm>
        </p:grpSpPr>
        <p:grpSp>
          <p:nvGrpSpPr>
            <p:cNvPr id="125079" name="Group 151"/>
            <p:cNvGrpSpPr>
              <a:grpSpLocks/>
            </p:cNvGrpSpPr>
            <p:nvPr/>
          </p:nvGrpSpPr>
          <p:grpSpPr bwMode="auto">
            <a:xfrm>
              <a:off x="2062" y="2252"/>
              <a:ext cx="35" cy="25"/>
              <a:chOff x="0" y="0"/>
              <a:chExt cx="20000" cy="20208"/>
            </a:xfrm>
          </p:grpSpPr>
          <p:sp>
            <p:nvSpPr>
              <p:cNvPr id="125080"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1"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2"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83"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4"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5"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6"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7"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88"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089"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0"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091" name="Group 163"/>
          <p:cNvGrpSpPr>
            <a:grpSpLocks/>
          </p:cNvGrpSpPr>
          <p:nvPr/>
        </p:nvGrpSpPr>
        <p:grpSpPr bwMode="auto">
          <a:xfrm flipV="1">
            <a:off x="5119688" y="1120775"/>
            <a:ext cx="415925" cy="936625"/>
            <a:chOff x="2440" y="1064"/>
            <a:chExt cx="262" cy="590"/>
          </a:xfrm>
        </p:grpSpPr>
        <p:sp>
          <p:nvSpPr>
            <p:cNvPr id="125092"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3"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4"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5"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6"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097"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098"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099"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0"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01"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2"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03" name="Group 175"/>
          <p:cNvGrpSpPr>
            <a:grpSpLocks/>
          </p:cNvGrpSpPr>
          <p:nvPr/>
        </p:nvGrpSpPr>
        <p:grpSpPr bwMode="auto">
          <a:xfrm>
            <a:off x="5729288" y="2127250"/>
            <a:ext cx="77787" cy="57150"/>
            <a:chOff x="2834" y="1154"/>
            <a:chExt cx="49" cy="36"/>
          </a:xfrm>
        </p:grpSpPr>
        <p:sp>
          <p:nvSpPr>
            <p:cNvPr id="125104"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5"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06"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7"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8"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09"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10"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11" name="Group 183"/>
          <p:cNvGrpSpPr>
            <a:grpSpLocks/>
          </p:cNvGrpSpPr>
          <p:nvPr/>
        </p:nvGrpSpPr>
        <p:grpSpPr bwMode="auto">
          <a:xfrm>
            <a:off x="5464175" y="2036763"/>
            <a:ext cx="158750" cy="111125"/>
            <a:chOff x="2619" y="1091"/>
            <a:chExt cx="100" cy="70"/>
          </a:xfrm>
        </p:grpSpPr>
        <p:sp>
          <p:nvSpPr>
            <p:cNvPr id="125112"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13"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14"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115" name="Group 187"/>
          <p:cNvGrpSpPr>
            <a:grpSpLocks/>
          </p:cNvGrpSpPr>
          <p:nvPr/>
        </p:nvGrpSpPr>
        <p:grpSpPr bwMode="auto">
          <a:xfrm>
            <a:off x="5842000" y="2127250"/>
            <a:ext cx="77788" cy="57150"/>
            <a:chOff x="2834" y="1154"/>
            <a:chExt cx="49" cy="36"/>
          </a:xfrm>
        </p:grpSpPr>
        <p:sp>
          <p:nvSpPr>
            <p:cNvPr id="125116"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17"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18"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19" name="Group 191"/>
          <p:cNvGrpSpPr>
            <a:grpSpLocks/>
          </p:cNvGrpSpPr>
          <p:nvPr/>
        </p:nvGrpSpPr>
        <p:grpSpPr bwMode="auto">
          <a:xfrm rot="5400000" flipH="1">
            <a:off x="3304382" y="5666581"/>
            <a:ext cx="65088" cy="85725"/>
            <a:chOff x="419" y="3223"/>
            <a:chExt cx="41" cy="54"/>
          </a:xfrm>
        </p:grpSpPr>
        <p:sp>
          <p:nvSpPr>
            <p:cNvPr id="125120"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1"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22"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3"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4"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5"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6"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7"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8"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29"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0"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1"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2"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3"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34" name="Group 206"/>
          <p:cNvGrpSpPr>
            <a:grpSpLocks/>
          </p:cNvGrpSpPr>
          <p:nvPr/>
        </p:nvGrpSpPr>
        <p:grpSpPr bwMode="auto">
          <a:xfrm rot="5400000" flipH="1">
            <a:off x="3442494" y="5668169"/>
            <a:ext cx="65087" cy="85725"/>
            <a:chOff x="419" y="3223"/>
            <a:chExt cx="41" cy="54"/>
          </a:xfrm>
        </p:grpSpPr>
        <p:sp>
          <p:nvSpPr>
            <p:cNvPr id="125135"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6"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137" name="Group 209"/>
          <p:cNvGrpSpPr>
            <a:grpSpLocks/>
          </p:cNvGrpSpPr>
          <p:nvPr/>
        </p:nvGrpSpPr>
        <p:grpSpPr bwMode="auto">
          <a:xfrm rot="-5400000">
            <a:off x="1634332" y="5653881"/>
            <a:ext cx="65088" cy="85725"/>
            <a:chOff x="419" y="3223"/>
            <a:chExt cx="41" cy="54"/>
          </a:xfrm>
        </p:grpSpPr>
        <p:sp>
          <p:nvSpPr>
            <p:cNvPr id="125138"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39"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40"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1"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2"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3"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4"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5"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6"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7"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8"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49"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0"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1"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52" name="Group 224"/>
          <p:cNvGrpSpPr>
            <a:grpSpLocks/>
          </p:cNvGrpSpPr>
          <p:nvPr/>
        </p:nvGrpSpPr>
        <p:grpSpPr bwMode="auto">
          <a:xfrm rot="-5400000">
            <a:off x="1496219" y="5655469"/>
            <a:ext cx="65087" cy="85725"/>
            <a:chOff x="419" y="3223"/>
            <a:chExt cx="41" cy="54"/>
          </a:xfrm>
        </p:grpSpPr>
        <p:sp>
          <p:nvSpPr>
            <p:cNvPr id="125153"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4"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155"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6"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7"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8"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59"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60"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61"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62"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63"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164" name="Group 236"/>
          <p:cNvGrpSpPr>
            <a:grpSpLocks/>
          </p:cNvGrpSpPr>
          <p:nvPr/>
        </p:nvGrpSpPr>
        <p:grpSpPr bwMode="auto">
          <a:xfrm>
            <a:off x="1281113" y="3984625"/>
            <a:ext cx="358775" cy="228600"/>
            <a:chOff x="4752" y="816"/>
            <a:chExt cx="226" cy="144"/>
          </a:xfrm>
        </p:grpSpPr>
        <p:grpSp>
          <p:nvGrpSpPr>
            <p:cNvPr id="125165" name="Group 237"/>
            <p:cNvGrpSpPr>
              <a:grpSpLocks/>
            </p:cNvGrpSpPr>
            <p:nvPr/>
          </p:nvGrpSpPr>
          <p:grpSpPr bwMode="auto">
            <a:xfrm>
              <a:off x="4752" y="816"/>
              <a:ext cx="68" cy="144"/>
              <a:chOff x="4752" y="816"/>
              <a:chExt cx="68" cy="144"/>
            </a:xfrm>
          </p:grpSpPr>
          <p:sp>
            <p:nvSpPr>
              <p:cNvPr id="125166"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67"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68"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169"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5170" name="Group 242"/>
            <p:cNvGrpSpPr>
              <a:grpSpLocks/>
            </p:cNvGrpSpPr>
            <p:nvPr/>
          </p:nvGrpSpPr>
          <p:grpSpPr bwMode="auto">
            <a:xfrm>
              <a:off x="4910" y="816"/>
              <a:ext cx="68" cy="144"/>
              <a:chOff x="4752" y="816"/>
              <a:chExt cx="68" cy="144"/>
            </a:xfrm>
          </p:grpSpPr>
          <p:sp>
            <p:nvSpPr>
              <p:cNvPr id="125171"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72"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173"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5174"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75"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76"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77"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78"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79"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80"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81"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82"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83"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84"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85"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86"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87"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188"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89"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190" name="Group 262"/>
          <p:cNvGrpSpPr>
            <a:grpSpLocks/>
          </p:cNvGrpSpPr>
          <p:nvPr/>
        </p:nvGrpSpPr>
        <p:grpSpPr bwMode="auto">
          <a:xfrm>
            <a:off x="5265738" y="3605213"/>
            <a:ext cx="53975" cy="412750"/>
            <a:chOff x="2822" y="1088"/>
            <a:chExt cx="48" cy="368"/>
          </a:xfrm>
        </p:grpSpPr>
        <p:sp>
          <p:nvSpPr>
            <p:cNvPr id="125191"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92"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93"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194"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195" name="Group 267"/>
          <p:cNvGrpSpPr>
            <a:grpSpLocks/>
          </p:cNvGrpSpPr>
          <p:nvPr/>
        </p:nvGrpSpPr>
        <p:grpSpPr bwMode="auto">
          <a:xfrm>
            <a:off x="4694238" y="3608388"/>
            <a:ext cx="53975" cy="411162"/>
            <a:chOff x="2822" y="1088"/>
            <a:chExt cx="48" cy="368"/>
          </a:xfrm>
        </p:grpSpPr>
        <p:sp>
          <p:nvSpPr>
            <p:cNvPr id="125196"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97"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198"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199"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200"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201" name="Group 273"/>
          <p:cNvGrpSpPr>
            <a:grpSpLocks/>
          </p:cNvGrpSpPr>
          <p:nvPr/>
        </p:nvGrpSpPr>
        <p:grpSpPr bwMode="auto">
          <a:xfrm>
            <a:off x="5364163" y="3729038"/>
            <a:ext cx="309562" cy="165100"/>
            <a:chOff x="3372" y="1196"/>
            <a:chExt cx="276" cy="148"/>
          </a:xfrm>
        </p:grpSpPr>
        <p:sp>
          <p:nvSpPr>
            <p:cNvPr id="125202"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203"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204"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205" name="Group 277"/>
          <p:cNvGrpSpPr>
            <a:grpSpLocks/>
          </p:cNvGrpSpPr>
          <p:nvPr/>
        </p:nvGrpSpPr>
        <p:grpSpPr bwMode="auto">
          <a:xfrm>
            <a:off x="4230688" y="3729038"/>
            <a:ext cx="311150" cy="165100"/>
            <a:chOff x="2496" y="1196"/>
            <a:chExt cx="230" cy="148"/>
          </a:xfrm>
        </p:grpSpPr>
        <p:sp>
          <p:nvSpPr>
            <p:cNvPr id="125206"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207"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233"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34"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35"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36"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5237"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5238"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39"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0"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1"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2"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3"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4"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5"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6"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7"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8"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49"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0"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1"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2"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3"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4"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5"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6"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7"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8"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59"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0"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1"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2"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3"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4"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265" name="Group 337"/>
          <p:cNvGrpSpPr>
            <a:grpSpLocks/>
          </p:cNvGrpSpPr>
          <p:nvPr/>
        </p:nvGrpSpPr>
        <p:grpSpPr bwMode="auto">
          <a:xfrm>
            <a:off x="2530475" y="3371850"/>
            <a:ext cx="147638" cy="315913"/>
            <a:chOff x="0" y="0"/>
            <a:chExt cx="20000" cy="20000"/>
          </a:xfrm>
        </p:grpSpPr>
        <p:sp>
          <p:nvSpPr>
            <p:cNvPr id="125266"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7"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268"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69"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70"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71"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272" name="Group 344"/>
          <p:cNvGrpSpPr>
            <a:grpSpLocks/>
          </p:cNvGrpSpPr>
          <p:nvPr/>
        </p:nvGrpSpPr>
        <p:grpSpPr bwMode="auto">
          <a:xfrm rot="5400000">
            <a:off x="4201319" y="2599532"/>
            <a:ext cx="84137" cy="177800"/>
            <a:chOff x="0" y="0"/>
            <a:chExt cx="20000" cy="20000"/>
          </a:xfrm>
        </p:grpSpPr>
        <p:sp>
          <p:nvSpPr>
            <p:cNvPr id="125273"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74"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275"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76"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5277"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278" name="Group 350"/>
          <p:cNvGrpSpPr>
            <a:grpSpLocks/>
          </p:cNvGrpSpPr>
          <p:nvPr/>
        </p:nvGrpSpPr>
        <p:grpSpPr bwMode="auto">
          <a:xfrm rot="5400000">
            <a:off x="4201319" y="2599532"/>
            <a:ext cx="84137" cy="177800"/>
            <a:chOff x="0" y="0"/>
            <a:chExt cx="20000" cy="20000"/>
          </a:xfrm>
        </p:grpSpPr>
        <p:sp>
          <p:nvSpPr>
            <p:cNvPr id="125279"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80"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281"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5282"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83"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84"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285" name="Group 357"/>
          <p:cNvGrpSpPr>
            <a:grpSpLocks/>
          </p:cNvGrpSpPr>
          <p:nvPr/>
        </p:nvGrpSpPr>
        <p:grpSpPr bwMode="auto">
          <a:xfrm rot="5400000">
            <a:off x="726281" y="4101307"/>
            <a:ext cx="84137" cy="177800"/>
            <a:chOff x="0" y="0"/>
            <a:chExt cx="20000" cy="20000"/>
          </a:xfrm>
        </p:grpSpPr>
        <p:sp>
          <p:nvSpPr>
            <p:cNvPr id="125286"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87"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288"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89"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0"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1"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2"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3"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4"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5"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6"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7"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8"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299"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00"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01"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02" name="Group 374"/>
          <p:cNvGrpSpPr>
            <a:grpSpLocks/>
          </p:cNvGrpSpPr>
          <p:nvPr/>
        </p:nvGrpSpPr>
        <p:grpSpPr bwMode="auto">
          <a:xfrm>
            <a:off x="2220913" y="2949575"/>
            <a:ext cx="74612" cy="69850"/>
            <a:chOff x="1781" y="2013"/>
            <a:chExt cx="47" cy="44"/>
          </a:xfrm>
        </p:grpSpPr>
        <p:sp>
          <p:nvSpPr>
            <p:cNvPr id="125303"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04"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05"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06" name="Group 378"/>
          <p:cNvGrpSpPr>
            <a:grpSpLocks/>
          </p:cNvGrpSpPr>
          <p:nvPr/>
        </p:nvGrpSpPr>
        <p:grpSpPr bwMode="auto">
          <a:xfrm>
            <a:off x="2039938" y="3371850"/>
            <a:ext cx="130175" cy="309563"/>
            <a:chOff x="0" y="0"/>
            <a:chExt cx="20000" cy="20000"/>
          </a:xfrm>
        </p:grpSpPr>
        <p:sp>
          <p:nvSpPr>
            <p:cNvPr id="125307"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08"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309" name="Group 381"/>
          <p:cNvGrpSpPr>
            <a:grpSpLocks/>
          </p:cNvGrpSpPr>
          <p:nvPr/>
        </p:nvGrpSpPr>
        <p:grpSpPr bwMode="auto">
          <a:xfrm>
            <a:off x="2049463" y="3832225"/>
            <a:ext cx="84137" cy="177800"/>
            <a:chOff x="0" y="0"/>
            <a:chExt cx="20000" cy="20000"/>
          </a:xfrm>
        </p:grpSpPr>
        <p:sp>
          <p:nvSpPr>
            <p:cNvPr id="125310"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11"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12"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13"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14"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15"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16" name="Group 388"/>
          <p:cNvGrpSpPr>
            <a:grpSpLocks/>
          </p:cNvGrpSpPr>
          <p:nvPr/>
        </p:nvGrpSpPr>
        <p:grpSpPr bwMode="auto">
          <a:xfrm rot="5400000">
            <a:off x="1904206" y="2351882"/>
            <a:ext cx="84137" cy="177800"/>
            <a:chOff x="0" y="0"/>
            <a:chExt cx="20000" cy="20000"/>
          </a:xfrm>
        </p:grpSpPr>
        <p:sp>
          <p:nvSpPr>
            <p:cNvPr id="125317"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18"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19"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20" name="Group 392"/>
          <p:cNvGrpSpPr>
            <a:grpSpLocks/>
          </p:cNvGrpSpPr>
          <p:nvPr/>
        </p:nvGrpSpPr>
        <p:grpSpPr bwMode="auto">
          <a:xfrm rot="5400000">
            <a:off x="846931" y="2312194"/>
            <a:ext cx="84138" cy="177800"/>
            <a:chOff x="0" y="0"/>
            <a:chExt cx="20000" cy="20000"/>
          </a:xfrm>
        </p:grpSpPr>
        <p:sp>
          <p:nvSpPr>
            <p:cNvPr id="125321"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2"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23"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4"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5"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6"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7"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28"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29" name="Group 401"/>
          <p:cNvGrpSpPr>
            <a:grpSpLocks/>
          </p:cNvGrpSpPr>
          <p:nvPr/>
        </p:nvGrpSpPr>
        <p:grpSpPr bwMode="auto">
          <a:xfrm rot="5400000">
            <a:off x="2829719" y="891382"/>
            <a:ext cx="84137" cy="177800"/>
            <a:chOff x="0" y="0"/>
            <a:chExt cx="20000" cy="20000"/>
          </a:xfrm>
        </p:grpSpPr>
        <p:sp>
          <p:nvSpPr>
            <p:cNvPr id="125330"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31"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32"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33" name="Group 405"/>
          <p:cNvGrpSpPr>
            <a:grpSpLocks/>
          </p:cNvGrpSpPr>
          <p:nvPr/>
        </p:nvGrpSpPr>
        <p:grpSpPr bwMode="auto">
          <a:xfrm rot="5400000">
            <a:off x="3374231" y="891382"/>
            <a:ext cx="84137" cy="177800"/>
            <a:chOff x="0" y="0"/>
            <a:chExt cx="20000" cy="20000"/>
          </a:xfrm>
        </p:grpSpPr>
        <p:sp>
          <p:nvSpPr>
            <p:cNvPr id="125334"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35"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36"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37"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38"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39"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40" name="Group 412"/>
          <p:cNvGrpSpPr>
            <a:grpSpLocks/>
          </p:cNvGrpSpPr>
          <p:nvPr/>
        </p:nvGrpSpPr>
        <p:grpSpPr bwMode="auto">
          <a:xfrm rot="5400000">
            <a:off x="4192588" y="1431925"/>
            <a:ext cx="133350" cy="406400"/>
            <a:chOff x="0" y="0"/>
            <a:chExt cx="20000" cy="20000"/>
          </a:xfrm>
        </p:grpSpPr>
        <p:sp>
          <p:nvSpPr>
            <p:cNvPr id="125341"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42"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43"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44"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45"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46"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47"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48" name="Group 420"/>
          <p:cNvGrpSpPr>
            <a:grpSpLocks/>
          </p:cNvGrpSpPr>
          <p:nvPr/>
        </p:nvGrpSpPr>
        <p:grpSpPr bwMode="auto">
          <a:xfrm rot="5400000">
            <a:off x="1626394" y="3356769"/>
            <a:ext cx="84138" cy="177800"/>
            <a:chOff x="0" y="0"/>
            <a:chExt cx="20000" cy="20000"/>
          </a:xfrm>
        </p:grpSpPr>
        <p:sp>
          <p:nvSpPr>
            <p:cNvPr id="125349"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0"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51"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2"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3"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4"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5"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356" name="Group 428"/>
          <p:cNvGrpSpPr>
            <a:grpSpLocks/>
          </p:cNvGrpSpPr>
          <p:nvPr/>
        </p:nvGrpSpPr>
        <p:grpSpPr bwMode="auto">
          <a:xfrm rot="5400000">
            <a:off x="4214019" y="2756694"/>
            <a:ext cx="84138" cy="177800"/>
            <a:chOff x="0" y="0"/>
            <a:chExt cx="20000" cy="20000"/>
          </a:xfrm>
        </p:grpSpPr>
        <p:sp>
          <p:nvSpPr>
            <p:cNvPr id="125357"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58"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359"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0"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1"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2"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363"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4"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5"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6"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367"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5398" name="Group 470"/>
          <p:cNvGrpSpPr>
            <a:grpSpLocks/>
          </p:cNvGrpSpPr>
          <p:nvPr/>
        </p:nvGrpSpPr>
        <p:grpSpPr bwMode="auto">
          <a:xfrm>
            <a:off x="4841875" y="4105275"/>
            <a:ext cx="79375" cy="152400"/>
            <a:chOff x="2904" y="1200"/>
            <a:chExt cx="50" cy="96"/>
          </a:xfrm>
        </p:grpSpPr>
        <p:sp>
          <p:nvSpPr>
            <p:cNvPr id="125399"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400"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5401"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5417"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5418"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5419"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5420"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28"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29"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0"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1"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2"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3"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4"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5"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6"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7"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8"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39"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40"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41"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42"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452"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53"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454"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500" name="Group 572"/>
          <p:cNvGrpSpPr>
            <a:grpSpLocks/>
          </p:cNvGrpSpPr>
          <p:nvPr/>
        </p:nvGrpSpPr>
        <p:grpSpPr bwMode="auto">
          <a:xfrm>
            <a:off x="5083175" y="4754563"/>
            <a:ext cx="327025" cy="274637"/>
            <a:chOff x="3185" y="2963"/>
            <a:chExt cx="206" cy="173"/>
          </a:xfrm>
        </p:grpSpPr>
        <p:sp>
          <p:nvSpPr>
            <p:cNvPr id="125501" name="Oval 57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02" name="Text Box 57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5503" name="Group 575"/>
          <p:cNvGrpSpPr>
            <a:grpSpLocks/>
          </p:cNvGrpSpPr>
          <p:nvPr/>
        </p:nvGrpSpPr>
        <p:grpSpPr bwMode="auto">
          <a:xfrm>
            <a:off x="5348288" y="4535488"/>
            <a:ext cx="303212" cy="274637"/>
            <a:chOff x="3015" y="1951"/>
            <a:chExt cx="191" cy="173"/>
          </a:xfrm>
        </p:grpSpPr>
        <p:sp>
          <p:nvSpPr>
            <p:cNvPr id="125504" name="Oval 57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05" name="Text Box 57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5506" name="Group 578"/>
          <p:cNvGrpSpPr>
            <a:grpSpLocks/>
          </p:cNvGrpSpPr>
          <p:nvPr/>
        </p:nvGrpSpPr>
        <p:grpSpPr bwMode="auto">
          <a:xfrm>
            <a:off x="4654550" y="4741863"/>
            <a:ext cx="303213" cy="274637"/>
            <a:chOff x="3015" y="1951"/>
            <a:chExt cx="191" cy="173"/>
          </a:xfrm>
        </p:grpSpPr>
        <p:sp>
          <p:nvSpPr>
            <p:cNvPr id="125507" name="Oval 57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08" name="Text Box 58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5509" name="Group 581"/>
          <p:cNvGrpSpPr>
            <a:grpSpLocks/>
          </p:cNvGrpSpPr>
          <p:nvPr/>
        </p:nvGrpSpPr>
        <p:grpSpPr bwMode="auto">
          <a:xfrm>
            <a:off x="4886325" y="5251450"/>
            <a:ext cx="303213" cy="274638"/>
            <a:chOff x="3015" y="1951"/>
            <a:chExt cx="191" cy="173"/>
          </a:xfrm>
        </p:grpSpPr>
        <p:sp>
          <p:nvSpPr>
            <p:cNvPr id="125510" name="Oval 58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11" name="Text Box 58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5512" name="Group 584"/>
          <p:cNvGrpSpPr>
            <a:grpSpLocks/>
          </p:cNvGrpSpPr>
          <p:nvPr/>
        </p:nvGrpSpPr>
        <p:grpSpPr bwMode="auto">
          <a:xfrm>
            <a:off x="4286250" y="4467225"/>
            <a:ext cx="303213" cy="274638"/>
            <a:chOff x="3015" y="1951"/>
            <a:chExt cx="191" cy="173"/>
          </a:xfrm>
        </p:grpSpPr>
        <p:sp>
          <p:nvSpPr>
            <p:cNvPr id="125513" name="Oval 58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14" name="Text Box 58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5515" name="Group 587"/>
          <p:cNvGrpSpPr>
            <a:grpSpLocks/>
          </p:cNvGrpSpPr>
          <p:nvPr/>
        </p:nvGrpSpPr>
        <p:grpSpPr bwMode="auto">
          <a:xfrm>
            <a:off x="2705100" y="3840163"/>
            <a:ext cx="303213" cy="274637"/>
            <a:chOff x="3015" y="1951"/>
            <a:chExt cx="191" cy="173"/>
          </a:xfrm>
        </p:grpSpPr>
        <p:sp>
          <p:nvSpPr>
            <p:cNvPr id="125516" name="Oval 58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17" name="Text Box 58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5518" name="Group 590"/>
          <p:cNvGrpSpPr>
            <a:grpSpLocks/>
          </p:cNvGrpSpPr>
          <p:nvPr/>
        </p:nvGrpSpPr>
        <p:grpSpPr bwMode="auto">
          <a:xfrm>
            <a:off x="3141663" y="3851275"/>
            <a:ext cx="303212" cy="274638"/>
            <a:chOff x="3015" y="1951"/>
            <a:chExt cx="191" cy="173"/>
          </a:xfrm>
        </p:grpSpPr>
        <p:sp>
          <p:nvSpPr>
            <p:cNvPr id="125519" name="Oval 59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20" name="Text Box 59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5521" name="Group 593"/>
          <p:cNvGrpSpPr>
            <a:grpSpLocks/>
          </p:cNvGrpSpPr>
          <p:nvPr/>
        </p:nvGrpSpPr>
        <p:grpSpPr bwMode="auto">
          <a:xfrm>
            <a:off x="3714750" y="4678363"/>
            <a:ext cx="303213" cy="274637"/>
            <a:chOff x="3015" y="1951"/>
            <a:chExt cx="191" cy="173"/>
          </a:xfrm>
        </p:grpSpPr>
        <p:sp>
          <p:nvSpPr>
            <p:cNvPr id="125522" name="Oval 59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23" name="Text Box 59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5524" name="Group 596"/>
          <p:cNvGrpSpPr>
            <a:grpSpLocks/>
          </p:cNvGrpSpPr>
          <p:nvPr/>
        </p:nvGrpSpPr>
        <p:grpSpPr bwMode="auto">
          <a:xfrm>
            <a:off x="2536825" y="4654550"/>
            <a:ext cx="303213" cy="274638"/>
            <a:chOff x="3015" y="1951"/>
            <a:chExt cx="191" cy="173"/>
          </a:xfrm>
        </p:grpSpPr>
        <p:sp>
          <p:nvSpPr>
            <p:cNvPr id="125525" name="Oval 59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26" name="Text Box 59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5527" name="Group 599"/>
          <p:cNvGrpSpPr>
            <a:grpSpLocks/>
          </p:cNvGrpSpPr>
          <p:nvPr/>
        </p:nvGrpSpPr>
        <p:grpSpPr bwMode="auto">
          <a:xfrm>
            <a:off x="2865438" y="4741863"/>
            <a:ext cx="327025" cy="274637"/>
            <a:chOff x="3185" y="2963"/>
            <a:chExt cx="206" cy="173"/>
          </a:xfrm>
        </p:grpSpPr>
        <p:sp>
          <p:nvSpPr>
            <p:cNvPr id="125528" name="Oval 600"/>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29" name="Text Box 601"/>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5530" name="Group 602"/>
          <p:cNvGrpSpPr>
            <a:grpSpLocks/>
          </p:cNvGrpSpPr>
          <p:nvPr/>
        </p:nvGrpSpPr>
        <p:grpSpPr bwMode="auto">
          <a:xfrm>
            <a:off x="1450975" y="4402138"/>
            <a:ext cx="327025" cy="274637"/>
            <a:chOff x="3185" y="2963"/>
            <a:chExt cx="206" cy="173"/>
          </a:xfrm>
        </p:grpSpPr>
        <p:sp>
          <p:nvSpPr>
            <p:cNvPr id="125531" name="Oval 60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32" name="Text Box 60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5533" name="Group 605"/>
          <p:cNvGrpSpPr>
            <a:grpSpLocks/>
          </p:cNvGrpSpPr>
          <p:nvPr/>
        </p:nvGrpSpPr>
        <p:grpSpPr bwMode="auto">
          <a:xfrm>
            <a:off x="823913" y="4273550"/>
            <a:ext cx="303212" cy="274638"/>
            <a:chOff x="3015" y="1951"/>
            <a:chExt cx="191" cy="173"/>
          </a:xfrm>
        </p:grpSpPr>
        <p:sp>
          <p:nvSpPr>
            <p:cNvPr id="125534" name="Oval 60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35" name="Text Box 60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5536" name="Group 608"/>
          <p:cNvGrpSpPr>
            <a:grpSpLocks/>
          </p:cNvGrpSpPr>
          <p:nvPr/>
        </p:nvGrpSpPr>
        <p:grpSpPr bwMode="auto">
          <a:xfrm>
            <a:off x="1782763" y="4281488"/>
            <a:ext cx="303212" cy="274637"/>
            <a:chOff x="3015" y="1951"/>
            <a:chExt cx="191" cy="173"/>
          </a:xfrm>
        </p:grpSpPr>
        <p:sp>
          <p:nvSpPr>
            <p:cNvPr id="125537" name="Oval 60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38" name="Text Box 61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5539" name="Group 611"/>
          <p:cNvGrpSpPr>
            <a:grpSpLocks/>
          </p:cNvGrpSpPr>
          <p:nvPr/>
        </p:nvGrpSpPr>
        <p:grpSpPr bwMode="auto">
          <a:xfrm>
            <a:off x="825500" y="3635375"/>
            <a:ext cx="303213" cy="274638"/>
            <a:chOff x="3015" y="1951"/>
            <a:chExt cx="191" cy="173"/>
          </a:xfrm>
        </p:grpSpPr>
        <p:sp>
          <p:nvSpPr>
            <p:cNvPr id="125540" name="Oval 61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41" name="Text Box 61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5542" name="Group 614"/>
          <p:cNvGrpSpPr>
            <a:grpSpLocks/>
          </p:cNvGrpSpPr>
          <p:nvPr/>
        </p:nvGrpSpPr>
        <p:grpSpPr bwMode="auto">
          <a:xfrm>
            <a:off x="1762125" y="3635375"/>
            <a:ext cx="303213" cy="274638"/>
            <a:chOff x="3015" y="1951"/>
            <a:chExt cx="191" cy="173"/>
          </a:xfrm>
        </p:grpSpPr>
        <p:sp>
          <p:nvSpPr>
            <p:cNvPr id="125543" name="Oval 61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5544" name="Text Box 61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6" name="Slide Number Placeholder 3"/>
          <p:cNvSpPr>
            <a:spLocks noGrp="1"/>
          </p:cNvSpPr>
          <p:nvPr>
            <p:ph type="sldNum" sz="quarter" idx="12"/>
          </p:nvPr>
        </p:nvSpPr>
        <p:spPr/>
        <p:txBody>
          <a:bodyPr/>
          <a:lstStyle/>
          <a:p>
            <a:fld id="{5FE00F8E-D675-7B4C-B42E-819C2BD54E2F}" type="slidenum">
              <a:rPr lang="en-US"/>
              <a:pPr/>
              <a:t>61</a:t>
            </a:fld>
            <a:endParaRPr lang="en-US"/>
          </a:p>
        </p:txBody>
      </p:sp>
      <p:sp>
        <p:nvSpPr>
          <p:cNvPr id="12595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5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5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595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Extending </a:t>
            </a:r>
          </a:p>
        </p:txBody>
      </p:sp>
      <p:sp>
        <p:nvSpPr>
          <p:cNvPr id="125958" name="Text Box 6"/>
          <p:cNvSpPr txBox="1">
            <a:spLocks noChangeArrowheads="1"/>
          </p:cNvSpPr>
          <p:nvPr/>
        </p:nvSpPr>
        <p:spPr bwMode="auto">
          <a:xfrm>
            <a:off x="6284913" y="3978275"/>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contacts LVB1</a:t>
            </a:r>
          </a:p>
        </p:txBody>
      </p:sp>
      <p:grpSp>
        <p:nvGrpSpPr>
          <p:cNvPr id="125959" name="Group 7"/>
          <p:cNvGrpSpPr>
            <a:grpSpLocks/>
          </p:cNvGrpSpPr>
          <p:nvPr/>
        </p:nvGrpSpPr>
        <p:grpSpPr bwMode="auto">
          <a:xfrm>
            <a:off x="685800" y="4500563"/>
            <a:ext cx="84138" cy="177800"/>
            <a:chOff x="0" y="0"/>
            <a:chExt cx="20000" cy="20000"/>
          </a:xfrm>
        </p:grpSpPr>
        <p:sp>
          <p:nvSpPr>
            <p:cNvPr id="125960"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61"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963" name="Line 11"/>
          <p:cNvSpPr>
            <a:spLocks noChangeShapeType="1"/>
          </p:cNvSpPr>
          <p:nvPr/>
        </p:nvSpPr>
        <p:spPr bwMode="auto">
          <a:xfrm rot="5400000" flipH="1">
            <a:off x="5666581" y="1883569"/>
            <a:ext cx="14128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64"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65"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66" name="Rectangle 14"/>
          <p:cNvSpPr>
            <a:spLocks noChangeArrowheads="1"/>
          </p:cNvSpPr>
          <p:nvPr/>
        </p:nvSpPr>
        <p:spPr bwMode="auto">
          <a:xfrm rot="5400000">
            <a:off x="1096963" y="1447800"/>
            <a:ext cx="455612" cy="954088"/>
          </a:xfrm>
          <a:prstGeom prst="rect">
            <a:avLst/>
          </a:prstGeom>
          <a:solidFill>
            <a:srgbClr val="FF66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67" name="Rectangle 15"/>
          <p:cNvSpPr>
            <a:spLocks noChangeArrowheads="1"/>
          </p:cNvSpPr>
          <p:nvPr/>
        </p:nvSpPr>
        <p:spPr bwMode="auto">
          <a:xfrm rot="5400000">
            <a:off x="1694657" y="1839119"/>
            <a:ext cx="455612" cy="1714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968" name="Group 16"/>
          <p:cNvGrpSpPr>
            <a:grpSpLocks/>
          </p:cNvGrpSpPr>
          <p:nvPr/>
        </p:nvGrpSpPr>
        <p:grpSpPr bwMode="auto">
          <a:xfrm>
            <a:off x="1684338" y="1709738"/>
            <a:ext cx="1363662" cy="415925"/>
            <a:chOff x="437" y="1012"/>
            <a:chExt cx="859" cy="262"/>
          </a:xfrm>
        </p:grpSpPr>
        <p:sp>
          <p:nvSpPr>
            <p:cNvPr id="125969"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0"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1"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2"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3"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4"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5975"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6"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977" name="Group 25"/>
          <p:cNvGrpSpPr>
            <a:grpSpLocks/>
          </p:cNvGrpSpPr>
          <p:nvPr/>
        </p:nvGrpSpPr>
        <p:grpSpPr bwMode="auto">
          <a:xfrm rot="5400000" flipH="1">
            <a:off x="1997869" y="1502569"/>
            <a:ext cx="77788" cy="57150"/>
            <a:chOff x="2834" y="1154"/>
            <a:chExt cx="49" cy="36"/>
          </a:xfrm>
        </p:grpSpPr>
        <p:sp>
          <p:nvSpPr>
            <p:cNvPr id="125978"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79"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980"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1"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2"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3"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4"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985" name="Group 33"/>
          <p:cNvGrpSpPr>
            <a:grpSpLocks/>
          </p:cNvGrpSpPr>
          <p:nvPr/>
        </p:nvGrpSpPr>
        <p:grpSpPr bwMode="auto">
          <a:xfrm rot="5400000" flipH="1">
            <a:off x="2020888" y="1700212"/>
            <a:ext cx="158750" cy="111125"/>
            <a:chOff x="2619" y="1091"/>
            <a:chExt cx="100" cy="70"/>
          </a:xfrm>
        </p:grpSpPr>
        <p:sp>
          <p:nvSpPr>
            <p:cNvPr id="125986"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7"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88"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989" name="Group 37"/>
          <p:cNvGrpSpPr>
            <a:grpSpLocks/>
          </p:cNvGrpSpPr>
          <p:nvPr/>
        </p:nvGrpSpPr>
        <p:grpSpPr bwMode="auto">
          <a:xfrm rot="5400000" flipH="1">
            <a:off x="1997869" y="1389857"/>
            <a:ext cx="77787" cy="57150"/>
            <a:chOff x="2834" y="1154"/>
            <a:chExt cx="49" cy="36"/>
          </a:xfrm>
        </p:grpSpPr>
        <p:sp>
          <p:nvSpPr>
            <p:cNvPr id="125990"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91"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5992" name="Group 40"/>
          <p:cNvGrpSpPr>
            <a:grpSpLocks/>
          </p:cNvGrpSpPr>
          <p:nvPr/>
        </p:nvGrpSpPr>
        <p:grpSpPr bwMode="auto">
          <a:xfrm rot="-5400000">
            <a:off x="2771775" y="1393826"/>
            <a:ext cx="681037" cy="188912"/>
            <a:chOff x="2621" y="712"/>
            <a:chExt cx="429" cy="119"/>
          </a:xfrm>
        </p:grpSpPr>
        <p:sp>
          <p:nvSpPr>
            <p:cNvPr id="125993" name="Rectangle 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94" name="Rectangle 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5995" name="Group 43"/>
            <p:cNvGrpSpPr>
              <a:grpSpLocks/>
            </p:cNvGrpSpPr>
            <p:nvPr/>
          </p:nvGrpSpPr>
          <p:grpSpPr bwMode="auto">
            <a:xfrm>
              <a:off x="2788" y="795"/>
              <a:ext cx="49" cy="36"/>
              <a:chOff x="2834" y="1154"/>
              <a:chExt cx="49" cy="36"/>
            </a:xfrm>
          </p:grpSpPr>
          <p:sp>
            <p:nvSpPr>
              <p:cNvPr id="125996"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97"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5998" name="Line 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5999" name="Line 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0" name="Line 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1" name="Line 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2" name="Line 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03" name="Group 51"/>
            <p:cNvGrpSpPr>
              <a:grpSpLocks/>
            </p:cNvGrpSpPr>
            <p:nvPr/>
          </p:nvGrpSpPr>
          <p:grpSpPr bwMode="auto">
            <a:xfrm>
              <a:off x="2621" y="738"/>
              <a:ext cx="100" cy="70"/>
              <a:chOff x="2619" y="1091"/>
              <a:chExt cx="100" cy="70"/>
            </a:xfrm>
          </p:grpSpPr>
          <p:sp>
            <p:nvSpPr>
              <p:cNvPr id="126004"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5"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6"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007" name="Group 55"/>
            <p:cNvGrpSpPr>
              <a:grpSpLocks/>
            </p:cNvGrpSpPr>
            <p:nvPr/>
          </p:nvGrpSpPr>
          <p:grpSpPr bwMode="auto">
            <a:xfrm>
              <a:off x="2859" y="795"/>
              <a:ext cx="49" cy="36"/>
              <a:chOff x="2834" y="1154"/>
              <a:chExt cx="49" cy="36"/>
            </a:xfrm>
          </p:grpSpPr>
          <p:sp>
            <p:nvSpPr>
              <p:cNvPr id="126008"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09"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26010" name="Line 58"/>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1"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2" name="Line 60"/>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3" name="Rectangle 61"/>
          <p:cNvSpPr>
            <a:spLocks noChangeArrowheads="1"/>
          </p:cNvSpPr>
          <p:nvPr/>
        </p:nvSpPr>
        <p:spPr bwMode="auto">
          <a:xfrm>
            <a:off x="14287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4" name="Rectangle 62"/>
          <p:cNvSpPr>
            <a:spLocks noChangeArrowheads="1"/>
          </p:cNvSpPr>
          <p:nvPr/>
        </p:nvSpPr>
        <p:spPr bwMode="auto">
          <a:xfrm>
            <a:off x="18780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5" name="Line 63"/>
          <p:cNvSpPr>
            <a:spLocks noChangeShapeType="1"/>
          </p:cNvSpPr>
          <p:nvPr/>
        </p:nvSpPr>
        <p:spPr bwMode="auto">
          <a:xfrm flipH="1" flipV="1">
            <a:off x="15811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6" name="Line 64"/>
          <p:cNvSpPr>
            <a:spLocks noChangeShapeType="1"/>
          </p:cNvSpPr>
          <p:nvPr/>
        </p:nvSpPr>
        <p:spPr bwMode="auto">
          <a:xfrm>
            <a:off x="17303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17" name="Group 65"/>
          <p:cNvGrpSpPr>
            <a:grpSpLocks/>
          </p:cNvGrpSpPr>
          <p:nvPr/>
        </p:nvGrpSpPr>
        <p:grpSpPr bwMode="auto">
          <a:xfrm>
            <a:off x="1468438" y="2952750"/>
            <a:ext cx="74612" cy="69850"/>
            <a:chOff x="1875" y="2013"/>
            <a:chExt cx="47" cy="44"/>
          </a:xfrm>
        </p:grpSpPr>
        <p:sp>
          <p:nvSpPr>
            <p:cNvPr id="126018"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19"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20" name="Rectangle 68"/>
          <p:cNvSpPr>
            <a:spLocks noChangeArrowheads="1"/>
          </p:cNvSpPr>
          <p:nvPr/>
        </p:nvSpPr>
        <p:spPr bwMode="auto">
          <a:xfrm>
            <a:off x="12811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21" name="Group 69"/>
          <p:cNvGrpSpPr>
            <a:grpSpLocks/>
          </p:cNvGrpSpPr>
          <p:nvPr/>
        </p:nvGrpSpPr>
        <p:grpSpPr bwMode="auto">
          <a:xfrm>
            <a:off x="1441450" y="3022600"/>
            <a:ext cx="141288" cy="360363"/>
            <a:chOff x="1852" y="2057"/>
            <a:chExt cx="89" cy="227"/>
          </a:xfrm>
        </p:grpSpPr>
        <p:grpSp>
          <p:nvGrpSpPr>
            <p:cNvPr id="126022" name="Group 70"/>
            <p:cNvGrpSpPr>
              <a:grpSpLocks/>
            </p:cNvGrpSpPr>
            <p:nvPr/>
          </p:nvGrpSpPr>
          <p:grpSpPr bwMode="auto">
            <a:xfrm>
              <a:off x="1878" y="2259"/>
              <a:ext cx="35" cy="25"/>
              <a:chOff x="0" y="0"/>
              <a:chExt cx="20000" cy="19734"/>
            </a:xfrm>
          </p:grpSpPr>
          <p:sp>
            <p:nvSpPr>
              <p:cNvPr id="126023"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4"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5"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26"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7"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8"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29"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0"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1"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032" name="Group 80"/>
          <p:cNvGrpSpPr>
            <a:grpSpLocks/>
          </p:cNvGrpSpPr>
          <p:nvPr/>
        </p:nvGrpSpPr>
        <p:grpSpPr bwMode="auto">
          <a:xfrm>
            <a:off x="1733550" y="3022600"/>
            <a:ext cx="142875" cy="349250"/>
            <a:chOff x="2036" y="2057"/>
            <a:chExt cx="90" cy="220"/>
          </a:xfrm>
        </p:grpSpPr>
        <p:grpSp>
          <p:nvGrpSpPr>
            <p:cNvPr id="126033" name="Group 81"/>
            <p:cNvGrpSpPr>
              <a:grpSpLocks/>
            </p:cNvGrpSpPr>
            <p:nvPr/>
          </p:nvGrpSpPr>
          <p:grpSpPr bwMode="auto">
            <a:xfrm>
              <a:off x="2062" y="2252"/>
              <a:ext cx="35" cy="25"/>
              <a:chOff x="0" y="0"/>
              <a:chExt cx="20000" cy="20208"/>
            </a:xfrm>
          </p:grpSpPr>
          <p:sp>
            <p:nvSpPr>
              <p:cNvPr id="126034"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5"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6"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37"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8"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39"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0"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1"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2"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43" name="AutoShape 91"/>
          <p:cNvSpPr>
            <a:spLocks noChangeArrowheads="1"/>
          </p:cNvSpPr>
          <p:nvPr/>
        </p:nvSpPr>
        <p:spPr bwMode="auto">
          <a:xfrm rot="5400000">
            <a:off x="13041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44" name="Rectangle 92"/>
          <p:cNvSpPr>
            <a:spLocks noChangeArrowheads="1"/>
          </p:cNvSpPr>
          <p:nvPr/>
        </p:nvSpPr>
        <p:spPr bwMode="auto">
          <a:xfrm flipH="1">
            <a:off x="23304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5" name="AutoShape 93"/>
          <p:cNvSpPr>
            <a:spLocks noChangeArrowheads="1"/>
          </p:cNvSpPr>
          <p:nvPr/>
        </p:nvSpPr>
        <p:spPr bwMode="auto">
          <a:xfrm rot="16200000" flipH="1">
            <a:off x="235346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046" name="Line 94"/>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7" name="Line 95"/>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8"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49"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0"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1"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2"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3"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4"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5"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6"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7"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8"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59"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0"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1"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2"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3"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4"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5"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6"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7"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8"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69"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0"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1"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2"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3"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4"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5"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6"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7"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8"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79"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80"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81" name="Group 129"/>
          <p:cNvGrpSpPr>
            <a:grpSpLocks/>
          </p:cNvGrpSpPr>
          <p:nvPr/>
        </p:nvGrpSpPr>
        <p:grpSpPr bwMode="auto">
          <a:xfrm>
            <a:off x="4056063" y="2178050"/>
            <a:ext cx="74612" cy="69850"/>
            <a:chOff x="1781" y="2013"/>
            <a:chExt cx="47" cy="44"/>
          </a:xfrm>
        </p:grpSpPr>
        <p:sp>
          <p:nvSpPr>
            <p:cNvPr id="126082"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83"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84"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85"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86"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87" name="Group 135"/>
          <p:cNvGrpSpPr>
            <a:grpSpLocks/>
          </p:cNvGrpSpPr>
          <p:nvPr/>
        </p:nvGrpSpPr>
        <p:grpSpPr bwMode="auto">
          <a:xfrm>
            <a:off x="4792663" y="2178050"/>
            <a:ext cx="74612" cy="69850"/>
            <a:chOff x="1875" y="2013"/>
            <a:chExt cx="47" cy="44"/>
          </a:xfrm>
        </p:grpSpPr>
        <p:sp>
          <p:nvSpPr>
            <p:cNvPr id="126088"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89"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90"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091" name="Group 139"/>
          <p:cNvGrpSpPr>
            <a:grpSpLocks/>
          </p:cNvGrpSpPr>
          <p:nvPr/>
        </p:nvGrpSpPr>
        <p:grpSpPr bwMode="auto">
          <a:xfrm>
            <a:off x="4027488" y="2247900"/>
            <a:ext cx="141287" cy="360363"/>
            <a:chOff x="1852" y="2057"/>
            <a:chExt cx="89" cy="227"/>
          </a:xfrm>
        </p:grpSpPr>
        <p:grpSp>
          <p:nvGrpSpPr>
            <p:cNvPr id="126092" name="Group 140"/>
            <p:cNvGrpSpPr>
              <a:grpSpLocks/>
            </p:cNvGrpSpPr>
            <p:nvPr/>
          </p:nvGrpSpPr>
          <p:grpSpPr bwMode="auto">
            <a:xfrm>
              <a:off x="1878" y="2259"/>
              <a:ext cx="35" cy="25"/>
              <a:chOff x="0" y="0"/>
              <a:chExt cx="20000" cy="19734"/>
            </a:xfrm>
          </p:grpSpPr>
          <p:sp>
            <p:nvSpPr>
              <p:cNvPr id="126093"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94"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95"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096"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97"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98"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099"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0"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1"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102" name="Group 150"/>
          <p:cNvGrpSpPr>
            <a:grpSpLocks/>
          </p:cNvGrpSpPr>
          <p:nvPr/>
        </p:nvGrpSpPr>
        <p:grpSpPr bwMode="auto">
          <a:xfrm>
            <a:off x="4319588" y="2247900"/>
            <a:ext cx="142875" cy="349250"/>
            <a:chOff x="2036" y="2057"/>
            <a:chExt cx="90" cy="220"/>
          </a:xfrm>
        </p:grpSpPr>
        <p:grpSp>
          <p:nvGrpSpPr>
            <p:cNvPr id="126103" name="Group 151"/>
            <p:cNvGrpSpPr>
              <a:grpSpLocks/>
            </p:cNvGrpSpPr>
            <p:nvPr/>
          </p:nvGrpSpPr>
          <p:grpSpPr bwMode="auto">
            <a:xfrm>
              <a:off x="2062" y="2252"/>
              <a:ext cx="35" cy="25"/>
              <a:chOff x="0" y="0"/>
              <a:chExt cx="20000" cy="20208"/>
            </a:xfrm>
          </p:grpSpPr>
          <p:sp>
            <p:nvSpPr>
              <p:cNvPr id="126104"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5"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6"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07"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8"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09"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0"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1"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2"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13"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4"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15" name="Group 163"/>
          <p:cNvGrpSpPr>
            <a:grpSpLocks/>
          </p:cNvGrpSpPr>
          <p:nvPr/>
        </p:nvGrpSpPr>
        <p:grpSpPr bwMode="auto">
          <a:xfrm flipV="1">
            <a:off x="5119688" y="1120775"/>
            <a:ext cx="415925" cy="936625"/>
            <a:chOff x="2440" y="1064"/>
            <a:chExt cx="262" cy="590"/>
          </a:xfrm>
        </p:grpSpPr>
        <p:sp>
          <p:nvSpPr>
            <p:cNvPr id="126116"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7"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8"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19"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20"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21"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122"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123"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24"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125"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26"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27" name="Group 175"/>
          <p:cNvGrpSpPr>
            <a:grpSpLocks/>
          </p:cNvGrpSpPr>
          <p:nvPr/>
        </p:nvGrpSpPr>
        <p:grpSpPr bwMode="auto">
          <a:xfrm>
            <a:off x="5729288" y="2127250"/>
            <a:ext cx="77787" cy="57150"/>
            <a:chOff x="2834" y="1154"/>
            <a:chExt cx="49" cy="36"/>
          </a:xfrm>
        </p:grpSpPr>
        <p:sp>
          <p:nvSpPr>
            <p:cNvPr id="126128"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29"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30"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1"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2"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3" name="Line 181"/>
          <p:cNvSpPr>
            <a:spLocks noChangeShapeType="1"/>
          </p:cNvSpPr>
          <p:nvPr/>
        </p:nvSpPr>
        <p:spPr bwMode="auto">
          <a:xfrm flipV="1">
            <a:off x="5651500" y="19954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4"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35" name="Group 183"/>
          <p:cNvGrpSpPr>
            <a:grpSpLocks/>
          </p:cNvGrpSpPr>
          <p:nvPr/>
        </p:nvGrpSpPr>
        <p:grpSpPr bwMode="auto">
          <a:xfrm>
            <a:off x="5464175" y="2036763"/>
            <a:ext cx="158750" cy="111125"/>
            <a:chOff x="2619" y="1091"/>
            <a:chExt cx="100" cy="70"/>
          </a:xfrm>
        </p:grpSpPr>
        <p:sp>
          <p:nvSpPr>
            <p:cNvPr id="126136"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7"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38"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139" name="Group 187"/>
          <p:cNvGrpSpPr>
            <a:grpSpLocks/>
          </p:cNvGrpSpPr>
          <p:nvPr/>
        </p:nvGrpSpPr>
        <p:grpSpPr bwMode="auto">
          <a:xfrm>
            <a:off x="5842000" y="2127250"/>
            <a:ext cx="77788" cy="57150"/>
            <a:chOff x="2834" y="1154"/>
            <a:chExt cx="49" cy="36"/>
          </a:xfrm>
        </p:grpSpPr>
        <p:sp>
          <p:nvSpPr>
            <p:cNvPr id="126140"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41"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42" name="Line 190"/>
          <p:cNvSpPr>
            <a:spLocks noChangeShapeType="1"/>
          </p:cNvSpPr>
          <p:nvPr/>
        </p:nvSpPr>
        <p:spPr bwMode="auto">
          <a:xfrm flipH="1">
            <a:off x="2676525" y="2741613"/>
            <a:ext cx="145256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43" name="Group 191"/>
          <p:cNvGrpSpPr>
            <a:grpSpLocks/>
          </p:cNvGrpSpPr>
          <p:nvPr/>
        </p:nvGrpSpPr>
        <p:grpSpPr bwMode="auto">
          <a:xfrm rot="5400000" flipH="1">
            <a:off x="3304382" y="5666581"/>
            <a:ext cx="65088" cy="85725"/>
            <a:chOff x="419" y="3223"/>
            <a:chExt cx="41" cy="54"/>
          </a:xfrm>
        </p:grpSpPr>
        <p:sp>
          <p:nvSpPr>
            <p:cNvPr id="126144"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45"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46"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47"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48"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49"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0"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1"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2"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3"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4"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5"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6"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57"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58" name="Group 206"/>
          <p:cNvGrpSpPr>
            <a:grpSpLocks/>
          </p:cNvGrpSpPr>
          <p:nvPr/>
        </p:nvGrpSpPr>
        <p:grpSpPr bwMode="auto">
          <a:xfrm rot="5400000" flipH="1">
            <a:off x="3442494" y="5668169"/>
            <a:ext cx="65087" cy="85725"/>
            <a:chOff x="419" y="3223"/>
            <a:chExt cx="41" cy="54"/>
          </a:xfrm>
        </p:grpSpPr>
        <p:sp>
          <p:nvSpPr>
            <p:cNvPr id="126159"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0"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161" name="Group 209"/>
          <p:cNvGrpSpPr>
            <a:grpSpLocks/>
          </p:cNvGrpSpPr>
          <p:nvPr/>
        </p:nvGrpSpPr>
        <p:grpSpPr bwMode="auto">
          <a:xfrm rot="-5400000">
            <a:off x="1634332" y="5653881"/>
            <a:ext cx="65088" cy="85725"/>
            <a:chOff x="419" y="3223"/>
            <a:chExt cx="41" cy="54"/>
          </a:xfrm>
        </p:grpSpPr>
        <p:sp>
          <p:nvSpPr>
            <p:cNvPr id="126162"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3"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64"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5"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6"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7"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8"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69"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0"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1"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2"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3"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4"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5"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76" name="Group 224"/>
          <p:cNvGrpSpPr>
            <a:grpSpLocks/>
          </p:cNvGrpSpPr>
          <p:nvPr/>
        </p:nvGrpSpPr>
        <p:grpSpPr bwMode="auto">
          <a:xfrm rot="-5400000">
            <a:off x="1496219" y="5655469"/>
            <a:ext cx="65087" cy="85725"/>
            <a:chOff x="419" y="3223"/>
            <a:chExt cx="41" cy="54"/>
          </a:xfrm>
        </p:grpSpPr>
        <p:sp>
          <p:nvSpPr>
            <p:cNvPr id="126177"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78"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179"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0"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1"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2"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3"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4" name="Line 23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5" name="Line 233"/>
          <p:cNvSpPr>
            <a:spLocks noChangeShapeType="1"/>
          </p:cNvSpPr>
          <p:nvPr/>
        </p:nvSpPr>
        <p:spPr bwMode="auto">
          <a:xfrm>
            <a:off x="1770063" y="39338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6"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87" name="Line 235"/>
          <p:cNvSpPr>
            <a:spLocks noChangeShapeType="1"/>
          </p:cNvSpPr>
          <p:nvPr/>
        </p:nvSpPr>
        <p:spPr bwMode="auto">
          <a:xfrm>
            <a:off x="17700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188" name="Group 236"/>
          <p:cNvGrpSpPr>
            <a:grpSpLocks/>
          </p:cNvGrpSpPr>
          <p:nvPr/>
        </p:nvGrpSpPr>
        <p:grpSpPr bwMode="auto">
          <a:xfrm>
            <a:off x="1281113" y="3984625"/>
            <a:ext cx="358775" cy="228600"/>
            <a:chOff x="4752" y="816"/>
            <a:chExt cx="226" cy="144"/>
          </a:xfrm>
        </p:grpSpPr>
        <p:grpSp>
          <p:nvGrpSpPr>
            <p:cNvPr id="126189" name="Group 237"/>
            <p:cNvGrpSpPr>
              <a:grpSpLocks/>
            </p:cNvGrpSpPr>
            <p:nvPr/>
          </p:nvGrpSpPr>
          <p:grpSpPr bwMode="auto">
            <a:xfrm>
              <a:off x="4752" y="816"/>
              <a:ext cx="68" cy="144"/>
              <a:chOff x="4752" y="816"/>
              <a:chExt cx="68" cy="144"/>
            </a:xfrm>
          </p:grpSpPr>
          <p:sp>
            <p:nvSpPr>
              <p:cNvPr id="126190"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191"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192"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193"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6194" name="Group 242"/>
            <p:cNvGrpSpPr>
              <a:grpSpLocks/>
            </p:cNvGrpSpPr>
            <p:nvPr/>
          </p:nvGrpSpPr>
          <p:grpSpPr bwMode="auto">
            <a:xfrm>
              <a:off x="4910" y="816"/>
              <a:ext cx="68" cy="144"/>
              <a:chOff x="4752" y="816"/>
              <a:chExt cx="68" cy="144"/>
            </a:xfrm>
          </p:grpSpPr>
          <p:sp>
            <p:nvSpPr>
              <p:cNvPr id="126195"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196"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197"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6198" name="Rectangle 246"/>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199" name="AutoShape 247"/>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0" name="AutoShape 248"/>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1" name="AutoShape 249"/>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2" name="AutoShape 250"/>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3" name="Rectangle 251"/>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04" name="Rectangle 252"/>
          <p:cNvSpPr>
            <a:spLocks noChangeArrowheads="1"/>
          </p:cNvSpPr>
          <p:nvPr/>
        </p:nvSpPr>
        <p:spPr bwMode="auto">
          <a:xfrm flipV="1">
            <a:off x="4743450"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05" name="Rectangle 253"/>
          <p:cNvSpPr>
            <a:spLocks noChangeArrowheads="1"/>
          </p:cNvSpPr>
          <p:nvPr/>
        </p:nvSpPr>
        <p:spPr bwMode="auto">
          <a:xfrm>
            <a:off x="4718050" y="3595688"/>
            <a:ext cx="577850" cy="43180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6" name="Rectangle 254"/>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7" name="Rectangle 255"/>
          <p:cNvSpPr>
            <a:spLocks noChangeArrowheads="1"/>
          </p:cNvSpPr>
          <p:nvPr/>
        </p:nvSpPr>
        <p:spPr bwMode="auto">
          <a:xfrm>
            <a:off x="5284788" y="3595688"/>
            <a:ext cx="8096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8" name="Rectangle 256"/>
          <p:cNvSpPr>
            <a:spLocks noChangeArrowheads="1"/>
          </p:cNvSpPr>
          <p:nvPr/>
        </p:nvSpPr>
        <p:spPr bwMode="auto">
          <a:xfrm>
            <a:off x="4545013" y="3595688"/>
            <a:ext cx="173037"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09" name="Rectangle 257"/>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10" name="Rectangle 258"/>
          <p:cNvSpPr>
            <a:spLocks noChangeArrowheads="1"/>
          </p:cNvSpPr>
          <p:nvPr/>
        </p:nvSpPr>
        <p:spPr bwMode="auto">
          <a:xfrm flipV="1">
            <a:off x="4992688"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11" name="Rectangle 259"/>
          <p:cNvSpPr>
            <a:spLocks noChangeArrowheads="1"/>
          </p:cNvSpPr>
          <p:nvPr/>
        </p:nvSpPr>
        <p:spPr bwMode="auto">
          <a:xfrm rot="16200000" flipV="1">
            <a:off x="4872038" y="3582987"/>
            <a:ext cx="268288" cy="461963"/>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12" name="AutoShape 260"/>
          <p:cNvSpPr>
            <a:spLocks/>
          </p:cNvSpPr>
          <p:nvPr/>
        </p:nvSpPr>
        <p:spPr bwMode="auto">
          <a:xfrm rot="5400000">
            <a:off x="4999038" y="3819525"/>
            <a:ext cx="106362" cy="293688"/>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3" name="AutoShape 261"/>
          <p:cNvSpPr>
            <a:spLocks noChangeArrowheads="1"/>
          </p:cNvSpPr>
          <p:nvPr/>
        </p:nvSpPr>
        <p:spPr bwMode="auto">
          <a:xfrm>
            <a:off x="5237163" y="3625850"/>
            <a:ext cx="106362"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14" name="Group 262"/>
          <p:cNvGrpSpPr>
            <a:grpSpLocks/>
          </p:cNvGrpSpPr>
          <p:nvPr/>
        </p:nvGrpSpPr>
        <p:grpSpPr bwMode="auto">
          <a:xfrm>
            <a:off x="5265738" y="3605213"/>
            <a:ext cx="53975" cy="412750"/>
            <a:chOff x="2822" y="1088"/>
            <a:chExt cx="48" cy="368"/>
          </a:xfrm>
        </p:grpSpPr>
        <p:sp>
          <p:nvSpPr>
            <p:cNvPr id="126215" name="Oval 26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6" name="Oval 26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17" name="Rectangle 26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18" name="AutoShape 266"/>
          <p:cNvSpPr>
            <a:spLocks noChangeArrowheads="1"/>
          </p:cNvSpPr>
          <p:nvPr/>
        </p:nvSpPr>
        <p:spPr bwMode="auto">
          <a:xfrm>
            <a:off x="4667250"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19" name="Group 267"/>
          <p:cNvGrpSpPr>
            <a:grpSpLocks/>
          </p:cNvGrpSpPr>
          <p:nvPr/>
        </p:nvGrpSpPr>
        <p:grpSpPr bwMode="auto">
          <a:xfrm>
            <a:off x="4694238" y="3608388"/>
            <a:ext cx="53975" cy="411162"/>
            <a:chOff x="2822" y="1088"/>
            <a:chExt cx="48" cy="368"/>
          </a:xfrm>
        </p:grpSpPr>
        <p:sp>
          <p:nvSpPr>
            <p:cNvPr id="126220" name="Oval 26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1" name="Oval 26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2" name="Rectangle 27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23" name="AutoShape 271"/>
          <p:cNvSpPr>
            <a:spLocks/>
          </p:cNvSpPr>
          <p:nvPr/>
        </p:nvSpPr>
        <p:spPr bwMode="auto">
          <a:xfrm rot="5400000">
            <a:off x="5013325" y="3875088"/>
            <a:ext cx="76200" cy="222250"/>
          </a:xfrm>
          <a:prstGeom prst="leftBracket">
            <a:avLst>
              <a:gd name="adj" fmla="val 0"/>
            </a:avLst>
          </a:prstGeom>
          <a:solidFill>
            <a:srgbClr val="FF9900"/>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4" name="Rectangle 272"/>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25" name="Group 273"/>
          <p:cNvGrpSpPr>
            <a:grpSpLocks/>
          </p:cNvGrpSpPr>
          <p:nvPr/>
        </p:nvGrpSpPr>
        <p:grpSpPr bwMode="auto">
          <a:xfrm>
            <a:off x="5364163" y="3729038"/>
            <a:ext cx="309562" cy="165100"/>
            <a:chOff x="3372" y="1196"/>
            <a:chExt cx="276" cy="148"/>
          </a:xfrm>
        </p:grpSpPr>
        <p:sp>
          <p:nvSpPr>
            <p:cNvPr id="126226" name="Rectangle 274"/>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27" name="Rectangle 275"/>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28" name="Rectangle 276"/>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229" name="Group 277"/>
          <p:cNvGrpSpPr>
            <a:grpSpLocks/>
          </p:cNvGrpSpPr>
          <p:nvPr/>
        </p:nvGrpSpPr>
        <p:grpSpPr bwMode="auto">
          <a:xfrm>
            <a:off x="4230688" y="3729038"/>
            <a:ext cx="311150" cy="165100"/>
            <a:chOff x="2496" y="1196"/>
            <a:chExt cx="230" cy="148"/>
          </a:xfrm>
        </p:grpSpPr>
        <p:sp>
          <p:nvSpPr>
            <p:cNvPr id="126230" name="Rectangle 278"/>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231" name="Rectangle 279"/>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257" name="Line 305"/>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58" name="Line 306"/>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59"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0"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6261"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6262"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3" name="Line 311"/>
          <p:cNvSpPr>
            <a:spLocks noChangeShapeType="1"/>
          </p:cNvSpPr>
          <p:nvPr/>
        </p:nvSpPr>
        <p:spPr bwMode="auto">
          <a:xfrm flipH="1">
            <a:off x="2955925" y="2117725"/>
            <a:ext cx="9239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4" name="Line 312"/>
          <p:cNvSpPr>
            <a:spLocks noChangeShapeType="1"/>
          </p:cNvSpPr>
          <p:nvPr/>
        </p:nvSpPr>
        <p:spPr bwMode="auto">
          <a:xfrm>
            <a:off x="2468563" y="2884488"/>
            <a:ext cx="131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5" name="Line 313"/>
          <p:cNvSpPr>
            <a:spLocks noChangeShapeType="1"/>
          </p:cNvSpPr>
          <p:nvPr/>
        </p:nvSpPr>
        <p:spPr bwMode="auto">
          <a:xfrm flipH="1">
            <a:off x="685800" y="2876550"/>
            <a:ext cx="5953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6"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7"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8"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69"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0"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1"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2"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3"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4"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5"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6"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7"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8"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79"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0"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1"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2"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3"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4"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5"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6"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7"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88" name="Line 336"/>
          <p:cNvSpPr>
            <a:spLocks noChangeShapeType="1"/>
          </p:cNvSpPr>
          <p:nvPr/>
        </p:nvSpPr>
        <p:spPr bwMode="auto">
          <a:xfrm flipH="1">
            <a:off x="1963738" y="3954463"/>
            <a:ext cx="71278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289" name="Group 337"/>
          <p:cNvGrpSpPr>
            <a:grpSpLocks/>
          </p:cNvGrpSpPr>
          <p:nvPr/>
        </p:nvGrpSpPr>
        <p:grpSpPr bwMode="auto">
          <a:xfrm>
            <a:off x="2530475" y="3371850"/>
            <a:ext cx="147638" cy="315913"/>
            <a:chOff x="0" y="0"/>
            <a:chExt cx="20000" cy="20000"/>
          </a:xfrm>
        </p:grpSpPr>
        <p:sp>
          <p:nvSpPr>
            <p:cNvPr id="126290"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1"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292" name="Line 340"/>
          <p:cNvSpPr>
            <a:spLocks noChangeShapeType="1"/>
          </p:cNvSpPr>
          <p:nvPr/>
        </p:nvSpPr>
        <p:spPr bwMode="auto">
          <a:xfrm>
            <a:off x="2678113"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3" name="Line 341"/>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4" name="Line 342"/>
          <p:cNvSpPr>
            <a:spLocks noChangeShapeType="1"/>
          </p:cNvSpPr>
          <p:nvPr/>
        </p:nvSpPr>
        <p:spPr bwMode="auto">
          <a:xfrm>
            <a:off x="5678488" y="22066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5"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296" name="Group 344"/>
          <p:cNvGrpSpPr>
            <a:grpSpLocks/>
          </p:cNvGrpSpPr>
          <p:nvPr/>
        </p:nvGrpSpPr>
        <p:grpSpPr bwMode="auto">
          <a:xfrm rot="5400000">
            <a:off x="4201319" y="2599532"/>
            <a:ext cx="84137" cy="177800"/>
            <a:chOff x="0" y="0"/>
            <a:chExt cx="20000" cy="20000"/>
          </a:xfrm>
        </p:grpSpPr>
        <p:sp>
          <p:nvSpPr>
            <p:cNvPr id="126297"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298"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299" name="Line 347"/>
          <p:cNvSpPr>
            <a:spLocks noChangeShapeType="1"/>
          </p:cNvSpPr>
          <p:nvPr/>
        </p:nvSpPr>
        <p:spPr bwMode="auto">
          <a:xfrm flipH="1">
            <a:off x="4343400" y="2727325"/>
            <a:ext cx="823913"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0"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CYLB Retract B- CYLA Retract A-</a:t>
            </a:r>
          </a:p>
        </p:txBody>
      </p:sp>
      <p:sp>
        <p:nvSpPr>
          <p:cNvPr id="126301"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302" name="Group 350"/>
          <p:cNvGrpSpPr>
            <a:grpSpLocks/>
          </p:cNvGrpSpPr>
          <p:nvPr/>
        </p:nvGrpSpPr>
        <p:grpSpPr bwMode="auto">
          <a:xfrm rot="5400000">
            <a:off x="4201319" y="2599532"/>
            <a:ext cx="84137" cy="177800"/>
            <a:chOff x="0" y="0"/>
            <a:chExt cx="20000" cy="20000"/>
          </a:xfrm>
        </p:grpSpPr>
        <p:sp>
          <p:nvSpPr>
            <p:cNvPr id="126303"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4"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05"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6306"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7" name="Line 355"/>
          <p:cNvSpPr>
            <a:spLocks noChangeShapeType="1"/>
          </p:cNvSpPr>
          <p:nvPr/>
        </p:nvSpPr>
        <p:spPr bwMode="auto">
          <a:xfrm>
            <a:off x="6291263" y="1803400"/>
            <a:ext cx="0" cy="7699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08" name="Line 356"/>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09" name="Group 357"/>
          <p:cNvGrpSpPr>
            <a:grpSpLocks/>
          </p:cNvGrpSpPr>
          <p:nvPr/>
        </p:nvGrpSpPr>
        <p:grpSpPr bwMode="auto">
          <a:xfrm rot="5400000">
            <a:off x="726281" y="4101307"/>
            <a:ext cx="84137" cy="177800"/>
            <a:chOff x="0" y="0"/>
            <a:chExt cx="20000" cy="20000"/>
          </a:xfrm>
        </p:grpSpPr>
        <p:sp>
          <p:nvSpPr>
            <p:cNvPr id="126310"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1"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12" name="Line 360"/>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3" name="Line 361"/>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4"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5" name="Line 363"/>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6" name="Line 364"/>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7" name="Line 365"/>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8" name="Line 366"/>
          <p:cNvSpPr>
            <a:spLocks noChangeShapeType="1"/>
          </p:cNvSpPr>
          <p:nvPr/>
        </p:nvSpPr>
        <p:spPr bwMode="auto">
          <a:xfrm>
            <a:off x="2871788" y="871538"/>
            <a:ext cx="0" cy="509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19" name="Line 367"/>
          <p:cNvSpPr>
            <a:spLocks noChangeShapeType="1"/>
          </p:cNvSpPr>
          <p:nvPr/>
        </p:nvSpPr>
        <p:spPr bwMode="auto">
          <a:xfrm flipH="1">
            <a:off x="2871788" y="1376363"/>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0" name="Line 368"/>
          <p:cNvSpPr>
            <a:spLocks noChangeShapeType="1"/>
          </p:cNvSpPr>
          <p:nvPr/>
        </p:nvSpPr>
        <p:spPr bwMode="auto">
          <a:xfrm>
            <a:off x="5167313" y="2376488"/>
            <a:ext cx="0" cy="3683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1" name="Line 369"/>
          <p:cNvSpPr>
            <a:spLocks noChangeShapeType="1"/>
          </p:cNvSpPr>
          <p:nvPr/>
        </p:nvSpPr>
        <p:spPr bwMode="auto">
          <a:xfrm flipH="1">
            <a:off x="5167313" y="2354263"/>
            <a:ext cx="5111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2"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3"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4" name="Line 372"/>
          <p:cNvSpPr>
            <a:spLocks noChangeShapeType="1"/>
          </p:cNvSpPr>
          <p:nvPr/>
        </p:nvSpPr>
        <p:spPr bwMode="auto">
          <a:xfrm flipV="1">
            <a:off x="21082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5" name="Line 373"/>
          <p:cNvSpPr>
            <a:spLocks noChangeShapeType="1"/>
          </p:cNvSpPr>
          <p:nvPr/>
        </p:nvSpPr>
        <p:spPr bwMode="auto">
          <a:xfrm flipH="1">
            <a:off x="19573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26" name="Group 374"/>
          <p:cNvGrpSpPr>
            <a:grpSpLocks/>
          </p:cNvGrpSpPr>
          <p:nvPr/>
        </p:nvGrpSpPr>
        <p:grpSpPr bwMode="auto">
          <a:xfrm>
            <a:off x="2220913" y="2949575"/>
            <a:ext cx="74612" cy="69850"/>
            <a:chOff x="1781" y="2013"/>
            <a:chExt cx="47" cy="44"/>
          </a:xfrm>
        </p:grpSpPr>
        <p:sp>
          <p:nvSpPr>
            <p:cNvPr id="126327"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28"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29" name="Line 377"/>
          <p:cNvSpPr>
            <a:spLocks noChangeShapeType="1"/>
          </p:cNvSpPr>
          <p:nvPr/>
        </p:nvSpPr>
        <p:spPr bwMode="auto">
          <a:xfrm>
            <a:off x="2598738" y="2481263"/>
            <a:ext cx="0" cy="8620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30" name="Group 378"/>
          <p:cNvGrpSpPr>
            <a:grpSpLocks/>
          </p:cNvGrpSpPr>
          <p:nvPr/>
        </p:nvGrpSpPr>
        <p:grpSpPr bwMode="auto">
          <a:xfrm>
            <a:off x="2039938" y="3371850"/>
            <a:ext cx="130175" cy="309563"/>
            <a:chOff x="0" y="0"/>
            <a:chExt cx="20000" cy="20000"/>
          </a:xfrm>
        </p:grpSpPr>
        <p:sp>
          <p:nvSpPr>
            <p:cNvPr id="126331"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32"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6333" name="Group 381"/>
          <p:cNvGrpSpPr>
            <a:grpSpLocks/>
          </p:cNvGrpSpPr>
          <p:nvPr/>
        </p:nvGrpSpPr>
        <p:grpSpPr bwMode="auto">
          <a:xfrm>
            <a:off x="2049463" y="3832225"/>
            <a:ext cx="84137" cy="177800"/>
            <a:chOff x="0" y="0"/>
            <a:chExt cx="20000" cy="20000"/>
          </a:xfrm>
        </p:grpSpPr>
        <p:sp>
          <p:nvSpPr>
            <p:cNvPr id="126334"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35"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36" name="Line 384"/>
          <p:cNvSpPr>
            <a:spLocks noChangeShapeType="1"/>
          </p:cNvSpPr>
          <p:nvPr/>
        </p:nvSpPr>
        <p:spPr bwMode="auto">
          <a:xfrm>
            <a:off x="2133600" y="4021138"/>
            <a:ext cx="0" cy="2778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37" name="Line 385"/>
          <p:cNvSpPr>
            <a:spLocks noChangeShapeType="1"/>
          </p:cNvSpPr>
          <p:nvPr/>
        </p:nvSpPr>
        <p:spPr bwMode="auto">
          <a:xfrm>
            <a:off x="1990725" y="4257675"/>
            <a:ext cx="1317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38" name="Line 386"/>
          <p:cNvSpPr>
            <a:spLocks noChangeShapeType="1"/>
          </p:cNvSpPr>
          <p:nvPr/>
        </p:nvSpPr>
        <p:spPr bwMode="auto">
          <a:xfrm>
            <a:off x="2146300" y="3692525"/>
            <a:ext cx="0" cy="1603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39" name="Line 387"/>
          <p:cNvSpPr>
            <a:spLocks noChangeShapeType="1"/>
          </p:cNvSpPr>
          <p:nvPr/>
        </p:nvSpPr>
        <p:spPr bwMode="auto">
          <a:xfrm>
            <a:off x="2027238" y="2481263"/>
            <a:ext cx="5508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40" name="Group 388"/>
          <p:cNvGrpSpPr>
            <a:grpSpLocks/>
          </p:cNvGrpSpPr>
          <p:nvPr/>
        </p:nvGrpSpPr>
        <p:grpSpPr bwMode="auto">
          <a:xfrm rot="5400000">
            <a:off x="1904206" y="2351882"/>
            <a:ext cx="84137" cy="177800"/>
            <a:chOff x="0" y="0"/>
            <a:chExt cx="20000" cy="20000"/>
          </a:xfrm>
        </p:grpSpPr>
        <p:sp>
          <p:nvSpPr>
            <p:cNvPr id="126341"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42"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43" name="Line 391"/>
          <p:cNvSpPr>
            <a:spLocks noChangeShapeType="1"/>
          </p:cNvSpPr>
          <p:nvPr/>
        </p:nvSpPr>
        <p:spPr bwMode="auto">
          <a:xfrm flipH="1">
            <a:off x="987425" y="2470150"/>
            <a:ext cx="88106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44" name="Group 392"/>
          <p:cNvGrpSpPr>
            <a:grpSpLocks/>
          </p:cNvGrpSpPr>
          <p:nvPr/>
        </p:nvGrpSpPr>
        <p:grpSpPr bwMode="auto">
          <a:xfrm rot="5400000">
            <a:off x="846931" y="2312194"/>
            <a:ext cx="84138" cy="177800"/>
            <a:chOff x="0" y="0"/>
            <a:chExt cx="20000" cy="20000"/>
          </a:xfrm>
        </p:grpSpPr>
        <p:sp>
          <p:nvSpPr>
            <p:cNvPr id="126345"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46"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47" name="Line 395"/>
          <p:cNvSpPr>
            <a:spLocks noChangeShapeType="1"/>
          </p:cNvSpPr>
          <p:nvPr/>
        </p:nvSpPr>
        <p:spPr bwMode="auto">
          <a:xfrm>
            <a:off x="733425" y="2441575"/>
            <a:ext cx="63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48" name="Oval 396"/>
          <p:cNvSpPr>
            <a:spLocks noChangeArrowheads="1"/>
          </p:cNvSpPr>
          <p:nvPr/>
        </p:nvSpPr>
        <p:spPr bwMode="auto">
          <a:xfrm>
            <a:off x="2578100"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49" name="Line 397"/>
          <p:cNvSpPr>
            <a:spLocks noChangeShapeType="1"/>
          </p:cNvSpPr>
          <p:nvPr/>
        </p:nvSpPr>
        <p:spPr bwMode="auto">
          <a:xfrm>
            <a:off x="711200" y="1417638"/>
            <a:ext cx="0" cy="10382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50" name="Line 398"/>
          <p:cNvSpPr>
            <a:spLocks noChangeShapeType="1"/>
          </p:cNvSpPr>
          <p:nvPr/>
        </p:nvSpPr>
        <p:spPr bwMode="auto">
          <a:xfrm flipH="1" flipV="1">
            <a:off x="711200" y="1414463"/>
            <a:ext cx="1292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51"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52"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53" name="Group 401"/>
          <p:cNvGrpSpPr>
            <a:grpSpLocks/>
          </p:cNvGrpSpPr>
          <p:nvPr/>
        </p:nvGrpSpPr>
        <p:grpSpPr bwMode="auto">
          <a:xfrm rot="5400000">
            <a:off x="2829719" y="891382"/>
            <a:ext cx="84137" cy="177800"/>
            <a:chOff x="0" y="0"/>
            <a:chExt cx="20000" cy="20000"/>
          </a:xfrm>
        </p:grpSpPr>
        <p:sp>
          <p:nvSpPr>
            <p:cNvPr id="126354"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55"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56"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57" name="Group 405"/>
          <p:cNvGrpSpPr>
            <a:grpSpLocks/>
          </p:cNvGrpSpPr>
          <p:nvPr/>
        </p:nvGrpSpPr>
        <p:grpSpPr bwMode="auto">
          <a:xfrm rot="5400000">
            <a:off x="3374231" y="891382"/>
            <a:ext cx="84137" cy="177800"/>
            <a:chOff x="0" y="0"/>
            <a:chExt cx="20000" cy="20000"/>
          </a:xfrm>
        </p:grpSpPr>
        <p:sp>
          <p:nvSpPr>
            <p:cNvPr id="126358"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59"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60"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1"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2"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3"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64" name="Group 412"/>
          <p:cNvGrpSpPr>
            <a:grpSpLocks/>
          </p:cNvGrpSpPr>
          <p:nvPr/>
        </p:nvGrpSpPr>
        <p:grpSpPr bwMode="auto">
          <a:xfrm rot="5400000">
            <a:off x="4192588" y="1431925"/>
            <a:ext cx="133350" cy="406400"/>
            <a:chOff x="0" y="0"/>
            <a:chExt cx="20000" cy="20000"/>
          </a:xfrm>
        </p:grpSpPr>
        <p:sp>
          <p:nvSpPr>
            <p:cNvPr id="126365"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6"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67"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8" name="Line 416"/>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69" name="Line 417"/>
          <p:cNvSpPr>
            <a:spLocks noChangeShapeType="1"/>
          </p:cNvSpPr>
          <p:nvPr/>
        </p:nvSpPr>
        <p:spPr bwMode="auto">
          <a:xfrm flipH="1">
            <a:off x="5710238" y="1816100"/>
            <a:ext cx="58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0" name="Line 418"/>
          <p:cNvSpPr>
            <a:spLocks noChangeShapeType="1"/>
          </p:cNvSpPr>
          <p:nvPr/>
        </p:nvSpPr>
        <p:spPr bwMode="auto">
          <a:xfrm flipH="1">
            <a:off x="5400675" y="2544763"/>
            <a:ext cx="8874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1" name="Line 419"/>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72" name="Group 420"/>
          <p:cNvGrpSpPr>
            <a:grpSpLocks/>
          </p:cNvGrpSpPr>
          <p:nvPr/>
        </p:nvGrpSpPr>
        <p:grpSpPr bwMode="auto">
          <a:xfrm rot="5400000">
            <a:off x="1626394" y="3356769"/>
            <a:ext cx="84138" cy="177800"/>
            <a:chOff x="0" y="0"/>
            <a:chExt cx="20000" cy="20000"/>
          </a:xfrm>
        </p:grpSpPr>
        <p:sp>
          <p:nvSpPr>
            <p:cNvPr id="126373"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4"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75" name="Line 423"/>
          <p:cNvSpPr>
            <a:spLocks noChangeShapeType="1"/>
          </p:cNvSpPr>
          <p:nvPr/>
        </p:nvSpPr>
        <p:spPr bwMode="auto">
          <a:xfrm flipH="1">
            <a:off x="1758950" y="3484563"/>
            <a:ext cx="120173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6" name="Line 424"/>
          <p:cNvSpPr>
            <a:spLocks noChangeShapeType="1"/>
          </p:cNvSpPr>
          <p:nvPr/>
        </p:nvSpPr>
        <p:spPr bwMode="auto">
          <a:xfrm>
            <a:off x="2676525" y="2740025"/>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7" name="Line 425"/>
          <p:cNvSpPr>
            <a:spLocks noChangeShapeType="1"/>
          </p:cNvSpPr>
          <p:nvPr/>
        </p:nvSpPr>
        <p:spPr bwMode="auto">
          <a:xfrm>
            <a:off x="29860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8" name="Line 426"/>
          <p:cNvSpPr>
            <a:spLocks noChangeShapeType="1"/>
          </p:cNvSpPr>
          <p:nvPr/>
        </p:nvSpPr>
        <p:spPr bwMode="auto">
          <a:xfrm flipH="1">
            <a:off x="2986088" y="2898775"/>
            <a:ext cx="1155700"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79" name="Line 427"/>
          <p:cNvSpPr>
            <a:spLocks noChangeShapeType="1"/>
          </p:cNvSpPr>
          <p:nvPr/>
        </p:nvSpPr>
        <p:spPr bwMode="auto">
          <a:xfrm flipH="1">
            <a:off x="4356100" y="2884488"/>
            <a:ext cx="1057275"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380" name="Group 428"/>
          <p:cNvGrpSpPr>
            <a:grpSpLocks/>
          </p:cNvGrpSpPr>
          <p:nvPr/>
        </p:nvGrpSpPr>
        <p:grpSpPr bwMode="auto">
          <a:xfrm rot="5400000">
            <a:off x="4214019" y="2756694"/>
            <a:ext cx="84138" cy="177800"/>
            <a:chOff x="0" y="0"/>
            <a:chExt cx="20000" cy="20000"/>
          </a:xfrm>
        </p:grpSpPr>
        <p:sp>
          <p:nvSpPr>
            <p:cNvPr id="126381"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82"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383" name="Line 431"/>
          <p:cNvSpPr>
            <a:spLocks noChangeShapeType="1"/>
          </p:cNvSpPr>
          <p:nvPr/>
        </p:nvSpPr>
        <p:spPr bwMode="auto">
          <a:xfrm>
            <a:off x="5413375" y="2546350"/>
            <a:ext cx="0" cy="3111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84" name="Line 43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85" name="AutoShape 43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86" name="AutoShape 434"/>
          <p:cNvSpPr>
            <a:spLocks noChangeArrowheads="1"/>
          </p:cNvSpPr>
          <p:nvPr/>
        </p:nvSpPr>
        <p:spPr bwMode="auto">
          <a:xfrm>
            <a:off x="4635500" y="4546600"/>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387" name="Line 435"/>
          <p:cNvSpPr>
            <a:spLocks noChangeShapeType="1"/>
          </p:cNvSpPr>
          <p:nvPr/>
        </p:nvSpPr>
        <p:spPr bwMode="auto">
          <a:xfrm flipH="1">
            <a:off x="4770438" y="4117975"/>
            <a:ext cx="0" cy="43656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88" name="Line 43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89" name="Line 43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90" name="Line 438"/>
          <p:cNvSpPr>
            <a:spLocks noChangeShapeType="1"/>
          </p:cNvSpPr>
          <p:nvPr/>
        </p:nvSpPr>
        <p:spPr bwMode="auto">
          <a:xfrm flipH="1">
            <a:off x="5018088" y="4114800"/>
            <a:ext cx="0" cy="989013"/>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391" name="AutoShape 439"/>
          <p:cNvSpPr>
            <a:spLocks noChangeArrowheads="1"/>
          </p:cNvSpPr>
          <p:nvPr/>
        </p:nvSpPr>
        <p:spPr bwMode="auto">
          <a:xfrm flipH="1" flipV="1">
            <a:off x="4879975" y="506412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6422" name="Group 470"/>
          <p:cNvGrpSpPr>
            <a:grpSpLocks/>
          </p:cNvGrpSpPr>
          <p:nvPr/>
        </p:nvGrpSpPr>
        <p:grpSpPr bwMode="auto">
          <a:xfrm>
            <a:off x="4841875" y="4105275"/>
            <a:ext cx="79375" cy="152400"/>
            <a:chOff x="2904" y="1200"/>
            <a:chExt cx="50" cy="96"/>
          </a:xfrm>
        </p:grpSpPr>
        <p:sp>
          <p:nvSpPr>
            <p:cNvPr id="126423" name="Line 47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424" name="Line 47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6425" name="Line 47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6441"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6442" name="Text Box 490"/>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6443"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6444" name="Line 492"/>
          <p:cNvSpPr>
            <a:spLocks noChangeShapeType="1"/>
          </p:cNvSpPr>
          <p:nvPr/>
        </p:nvSpPr>
        <p:spPr bwMode="auto">
          <a:xfrm>
            <a:off x="2136775" y="3382963"/>
            <a:ext cx="4683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2" name="Line 500"/>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3" name="Line 501"/>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4" name="Line 502"/>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5" name="Line 503"/>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6" name="Line 504"/>
          <p:cNvSpPr>
            <a:spLocks noChangeShapeType="1"/>
          </p:cNvSpPr>
          <p:nvPr/>
        </p:nvSpPr>
        <p:spPr bwMode="auto">
          <a:xfrm rot="5400000" flipH="1">
            <a:off x="3094038"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7" name="Rectangle 505"/>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8" name="Line 506"/>
          <p:cNvSpPr>
            <a:spLocks noChangeShapeType="1"/>
          </p:cNvSpPr>
          <p:nvPr/>
        </p:nvSpPr>
        <p:spPr bwMode="auto">
          <a:xfrm rot="5400000" flipH="1">
            <a:off x="2957513"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59" name="Line 507"/>
          <p:cNvSpPr>
            <a:spLocks noChangeShapeType="1"/>
          </p:cNvSpPr>
          <p:nvPr/>
        </p:nvSpPr>
        <p:spPr bwMode="auto">
          <a:xfrm rot="5400000" flipH="1">
            <a:off x="2874168"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0" name="Rectangle 508"/>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1" name="Rectangle 509"/>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2" name="Line 510"/>
          <p:cNvSpPr>
            <a:spLocks noChangeShapeType="1"/>
          </p:cNvSpPr>
          <p:nvPr/>
        </p:nvSpPr>
        <p:spPr bwMode="auto">
          <a:xfrm rot="16200000" flipV="1">
            <a:off x="2845594" y="4315619"/>
            <a:ext cx="327025" cy="158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3" name="Line 511"/>
          <p:cNvSpPr>
            <a:spLocks noChangeShapeType="1"/>
          </p:cNvSpPr>
          <p:nvPr/>
        </p:nvSpPr>
        <p:spPr bwMode="auto">
          <a:xfrm rot="16200000" flipH="1">
            <a:off x="2979738" y="4311650"/>
            <a:ext cx="323850" cy="0"/>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4" name="Line 512"/>
          <p:cNvSpPr>
            <a:spLocks noChangeShapeType="1"/>
          </p:cNvSpPr>
          <p:nvPr/>
        </p:nvSpPr>
        <p:spPr bwMode="auto">
          <a:xfrm>
            <a:off x="3148013"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65" name="AutoShape 513"/>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66" name="AutoShape 514"/>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76" name="Rectangle 524"/>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77" name="Line 525"/>
          <p:cNvSpPr>
            <a:spLocks noChangeShapeType="1"/>
          </p:cNvSpPr>
          <p:nvPr/>
        </p:nvSpPr>
        <p:spPr bwMode="auto">
          <a:xfrm rot="16200000" flipH="1">
            <a:off x="3301206" y="4239420"/>
            <a:ext cx="327025" cy="163512"/>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478" name="Line 526"/>
          <p:cNvSpPr>
            <a:spLocks noChangeShapeType="1"/>
          </p:cNvSpPr>
          <p:nvPr/>
        </p:nvSpPr>
        <p:spPr bwMode="auto">
          <a:xfrm rot="5400000" flipH="1" flipV="1">
            <a:off x="3284538" y="4249738"/>
            <a:ext cx="331787" cy="13493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479" name="Group 527"/>
          <p:cNvGrpSpPr>
            <a:grpSpLocks/>
          </p:cNvGrpSpPr>
          <p:nvPr/>
        </p:nvGrpSpPr>
        <p:grpSpPr bwMode="auto">
          <a:xfrm>
            <a:off x="5083175" y="4754563"/>
            <a:ext cx="327025" cy="274637"/>
            <a:chOff x="3185" y="2963"/>
            <a:chExt cx="206" cy="173"/>
          </a:xfrm>
        </p:grpSpPr>
        <p:sp>
          <p:nvSpPr>
            <p:cNvPr id="126480" name="Oval 52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81" name="Text Box 52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6482" name="Group 530"/>
          <p:cNvGrpSpPr>
            <a:grpSpLocks/>
          </p:cNvGrpSpPr>
          <p:nvPr/>
        </p:nvGrpSpPr>
        <p:grpSpPr bwMode="auto">
          <a:xfrm>
            <a:off x="5348288" y="4535488"/>
            <a:ext cx="303212" cy="274637"/>
            <a:chOff x="3015" y="1951"/>
            <a:chExt cx="191" cy="173"/>
          </a:xfrm>
        </p:grpSpPr>
        <p:sp>
          <p:nvSpPr>
            <p:cNvPr id="126483"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84"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6485" name="Group 533"/>
          <p:cNvGrpSpPr>
            <a:grpSpLocks/>
          </p:cNvGrpSpPr>
          <p:nvPr/>
        </p:nvGrpSpPr>
        <p:grpSpPr bwMode="auto">
          <a:xfrm>
            <a:off x="4654550" y="4741863"/>
            <a:ext cx="303213" cy="274637"/>
            <a:chOff x="3015" y="1951"/>
            <a:chExt cx="191" cy="173"/>
          </a:xfrm>
        </p:grpSpPr>
        <p:sp>
          <p:nvSpPr>
            <p:cNvPr id="126486"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87"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6488" name="Group 536"/>
          <p:cNvGrpSpPr>
            <a:grpSpLocks/>
          </p:cNvGrpSpPr>
          <p:nvPr/>
        </p:nvGrpSpPr>
        <p:grpSpPr bwMode="auto">
          <a:xfrm>
            <a:off x="4886325" y="5251450"/>
            <a:ext cx="303213" cy="274638"/>
            <a:chOff x="3015" y="1951"/>
            <a:chExt cx="191" cy="173"/>
          </a:xfrm>
        </p:grpSpPr>
        <p:sp>
          <p:nvSpPr>
            <p:cNvPr id="126489"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90"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6491" name="Group 539"/>
          <p:cNvGrpSpPr>
            <a:grpSpLocks/>
          </p:cNvGrpSpPr>
          <p:nvPr/>
        </p:nvGrpSpPr>
        <p:grpSpPr bwMode="auto">
          <a:xfrm>
            <a:off x="4286250" y="4467225"/>
            <a:ext cx="303213" cy="274638"/>
            <a:chOff x="3015" y="1951"/>
            <a:chExt cx="191" cy="173"/>
          </a:xfrm>
        </p:grpSpPr>
        <p:sp>
          <p:nvSpPr>
            <p:cNvPr id="126492"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93"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6494" name="Group 542"/>
          <p:cNvGrpSpPr>
            <a:grpSpLocks/>
          </p:cNvGrpSpPr>
          <p:nvPr/>
        </p:nvGrpSpPr>
        <p:grpSpPr bwMode="auto">
          <a:xfrm>
            <a:off x="2705100" y="3840163"/>
            <a:ext cx="303213" cy="274637"/>
            <a:chOff x="3015" y="1951"/>
            <a:chExt cx="191" cy="173"/>
          </a:xfrm>
        </p:grpSpPr>
        <p:sp>
          <p:nvSpPr>
            <p:cNvPr id="126495"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96"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6497" name="Group 545"/>
          <p:cNvGrpSpPr>
            <a:grpSpLocks/>
          </p:cNvGrpSpPr>
          <p:nvPr/>
        </p:nvGrpSpPr>
        <p:grpSpPr bwMode="auto">
          <a:xfrm>
            <a:off x="3141663" y="3851275"/>
            <a:ext cx="303212" cy="274638"/>
            <a:chOff x="3015" y="1951"/>
            <a:chExt cx="191" cy="173"/>
          </a:xfrm>
        </p:grpSpPr>
        <p:sp>
          <p:nvSpPr>
            <p:cNvPr id="126498"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499"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6500" name="Group 548"/>
          <p:cNvGrpSpPr>
            <a:grpSpLocks/>
          </p:cNvGrpSpPr>
          <p:nvPr/>
        </p:nvGrpSpPr>
        <p:grpSpPr bwMode="auto">
          <a:xfrm>
            <a:off x="3714750" y="4678363"/>
            <a:ext cx="303213" cy="274637"/>
            <a:chOff x="3015" y="1951"/>
            <a:chExt cx="191" cy="173"/>
          </a:xfrm>
        </p:grpSpPr>
        <p:sp>
          <p:nvSpPr>
            <p:cNvPr id="126501"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02"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6503" name="Group 551"/>
          <p:cNvGrpSpPr>
            <a:grpSpLocks/>
          </p:cNvGrpSpPr>
          <p:nvPr/>
        </p:nvGrpSpPr>
        <p:grpSpPr bwMode="auto">
          <a:xfrm>
            <a:off x="2536825" y="4654550"/>
            <a:ext cx="303213" cy="274638"/>
            <a:chOff x="3015" y="1951"/>
            <a:chExt cx="191" cy="173"/>
          </a:xfrm>
        </p:grpSpPr>
        <p:sp>
          <p:nvSpPr>
            <p:cNvPr id="126504"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05"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6506" name="Group 554"/>
          <p:cNvGrpSpPr>
            <a:grpSpLocks/>
          </p:cNvGrpSpPr>
          <p:nvPr/>
        </p:nvGrpSpPr>
        <p:grpSpPr bwMode="auto">
          <a:xfrm>
            <a:off x="2865438" y="4741863"/>
            <a:ext cx="327025" cy="274637"/>
            <a:chOff x="3185" y="2963"/>
            <a:chExt cx="206" cy="173"/>
          </a:xfrm>
        </p:grpSpPr>
        <p:sp>
          <p:nvSpPr>
            <p:cNvPr id="126507"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08"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6509" name="Group 557"/>
          <p:cNvGrpSpPr>
            <a:grpSpLocks/>
          </p:cNvGrpSpPr>
          <p:nvPr/>
        </p:nvGrpSpPr>
        <p:grpSpPr bwMode="auto">
          <a:xfrm>
            <a:off x="1450975" y="4402138"/>
            <a:ext cx="327025" cy="274637"/>
            <a:chOff x="3185" y="2963"/>
            <a:chExt cx="206" cy="173"/>
          </a:xfrm>
        </p:grpSpPr>
        <p:sp>
          <p:nvSpPr>
            <p:cNvPr id="126510"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11"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6512" name="Group 560"/>
          <p:cNvGrpSpPr>
            <a:grpSpLocks/>
          </p:cNvGrpSpPr>
          <p:nvPr/>
        </p:nvGrpSpPr>
        <p:grpSpPr bwMode="auto">
          <a:xfrm>
            <a:off x="823913" y="4273550"/>
            <a:ext cx="303212" cy="274638"/>
            <a:chOff x="3015" y="1951"/>
            <a:chExt cx="191" cy="173"/>
          </a:xfrm>
        </p:grpSpPr>
        <p:sp>
          <p:nvSpPr>
            <p:cNvPr id="126513"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14"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6515" name="Group 563"/>
          <p:cNvGrpSpPr>
            <a:grpSpLocks/>
          </p:cNvGrpSpPr>
          <p:nvPr/>
        </p:nvGrpSpPr>
        <p:grpSpPr bwMode="auto">
          <a:xfrm>
            <a:off x="1782763" y="4281488"/>
            <a:ext cx="303212" cy="274637"/>
            <a:chOff x="3015" y="1951"/>
            <a:chExt cx="191" cy="173"/>
          </a:xfrm>
        </p:grpSpPr>
        <p:sp>
          <p:nvSpPr>
            <p:cNvPr id="126516"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17"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6518" name="Group 566"/>
          <p:cNvGrpSpPr>
            <a:grpSpLocks/>
          </p:cNvGrpSpPr>
          <p:nvPr/>
        </p:nvGrpSpPr>
        <p:grpSpPr bwMode="auto">
          <a:xfrm>
            <a:off x="825500" y="3635375"/>
            <a:ext cx="303213" cy="274638"/>
            <a:chOff x="3015" y="1951"/>
            <a:chExt cx="191" cy="173"/>
          </a:xfrm>
        </p:grpSpPr>
        <p:sp>
          <p:nvSpPr>
            <p:cNvPr id="126519"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20"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6521" name="Group 569"/>
          <p:cNvGrpSpPr>
            <a:grpSpLocks/>
          </p:cNvGrpSpPr>
          <p:nvPr/>
        </p:nvGrpSpPr>
        <p:grpSpPr bwMode="auto">
          <a:xfrm>
            <a:off x="1762125" y="3635375"/>
            <a:ext cx="303213" cy="274638"/>
            <a:chOff x="3015" y="1951"/>
            <a:chExt cx="191" cy="173"/>
          </a:xfrm>
        </p:grpSpPr>
        <p:sp>
          <p:nvSpPr>
            <p:cNvPr id="126522"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6523"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3" name="Slide Number Placeholder 3"/>
          <p:cNvSpPr>
            <a:spLocks noGrp="1"/>
          </p:cNvSpPr>
          <p:nvPr>
            <p:ph type="sldNum" sz="quarter" idx="12"/>
          </p:nvPr>
        </p:nvSpPr>
        <p:spPr/>
        <p:txBody>
          <a:bodyPr/>
          <a:lstStyle/>
          <a:p>
            <a:fld id="{A60AFC7D-9529-AC48-819C-467F6238F220}" type="slidenum">
              <a:rPr lang="en-US"/>
              <a:pPr/>
              <a:t>62</a:t>
            </a:fld>
            <a:endParaRPr lang="en-US"/>
          </a:p>
        </p:txBody>
      </p:sp>
      <p:sp>
        <p:nvSpPr>
          <p:cNvPr id="12697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7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8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698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sp>
        <p:nvSpPr>
          <p:cNvPr id="126982" name="Text Box 6"/>
          <p:cNvSpPr txBox="1">
            <a:spLocks noChangeArrowheads="1"/>
          </p:cNvSpPr>
          <p:nvPr/>
        </p:nvSpPr>
        <p:spPr bwMode="auto">
          <a:xfrm>
            <a:off x="6284913" y="3581400"/>
            <a:ext cx="2819400" cy="17938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CYLB contacts LVB1 pilot air is directed to F-F port 2 to shift it and give an output at port 3. Pilot air from port 3 shifts CYLB directional valve to start it retracting. Pilot air is also sent to LVB0 so it can retract CYLA when CYLB is fully retracted.</a:t>
            </a:r>
          </a:p>
        </p:txBody>
      </p:sp>
      <p:grpSp>
        <p:nvGrpSpPr>
          <p:cNvPr id="126983" name="Group 7"/>
          <p:cNvGrpSpPr>
            <a:grpSpLocks/>
          </p:cNvGrpSpPr>
          <p:nvPr/>
        </p:nvGrpSpPr>
        <p:grpSpPr bwMode="auto">
          <a:xfrm>
            <a:off x="685800" y="4500563"/>
            <a:ext cx="84138" cy="177800"/>
            <a:chOff x="0" y="0"/>
            <a:chExt cx="20000" cy="20000"/>
          </a:xfrm>
        </p:grpSpPr>
        <p:sp>
          <p:nvSpPr>
            <p:cNvPr id="126984"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85"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6987" name="Line 11"/>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88" name="Line 12"/>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89" name="Line 13"/>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0" name="Rectangle 14"/>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1" name="Rectangle 15"/>
          <p:cNvSpPr>
            <a:spLocks noChangeArrowheads="1"/>
          </p:cNvSpPr>
          <p:nvPr/>
        </p:nvSpPr>
        <p:spPr bwMode="auto">
          <a:xfrm rot="5400000">
            <a:off x="1694657" y="1839119"/>
            <a:ext cx="455612" cy="1714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6992" name="Group 16"/>
          <p:cNvGrpSpPr>
            <a:grpSpLocks/>
          </p:cNvGrpSpPr>
          <p:nvPr/>
        </p:nvGrpSpPr>
        <p:grpSpPr bwMode="auto">
          <a:xfrm>
            <a:off x="1752600" y="1709738"/>
            <a:ext cx="1363663" cy="415925"/>
            <a:chOff x="437" y="1012"/>
            <a:chExt cx="859" cy="262"/>
          </a:xfrm>
        </p:grpSpPr>
        <p:sp>
          <p:nvSpPr>
            <p:cNvPr id="126993" name="Rectangle 17"/>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4" name="Rectangle 18"/>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5" name="Rectangle 19"/>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6" name="Rectangle 20"/>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7" name="Line 21"/>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6998" name="AutoShape 22"/>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6999" name="Rectangle 23"/>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0" name="Rectangle 24"/>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01" name="Group 25"/>
          <p:cNvGrpSpPr>
            <a:grpSpLocks/>
          </p:cNvGrpSpPr>
          <p:nvPr/>
        </p:nvGrpSpPr>
        <p:grpSpPr bwMode="auto">
          <a:xfrm rot="5400000" flipH="1">
            <a:off x="1997869" y="1502569"/>
            <a:ext cx="77788" cy="57150"/>
            <a:chOff x="2834" y="1154"/>
            <a:chExt cx="49" cy="36"/>
          </a:xfrm>
        </p:grpSpPr>
        <p:sp>
          <p:nvSpPr>
            <p:cNvPr id="127002" name="Line 2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3" name="Line 2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04" name="Line 28"/>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5" name="Line 29"/>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6" name="Line 30"/>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7" name="Line 31"/>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08" name="Line 32"/>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09" name="Group 33"/>
          <p:cNvGrpSpPr>
            <a:grpSpLocks/>
          </p:cNvGrpSpPr>
          <p:nvPr/>
        </p:nvGrpSpPr>
        <p:grpSpPr bwMode="auto">
          <a:xfrm rot="5400000" flipH="1">
            <a:off x="2020888" y="1700212"/>
            <a:ext cx="158750" cy="111125"/>
            <a:chOff x="2619" y="1091"/>
            <a:chExt cx="100" cy="70"/>
          </a:xfrm>
        </p:grpSpPr>
        <p:sp>
          <p:nvSpPr>
            <p:cNvPr id="127010" name="Oval 3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11" name="Line 3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12" name="Line 3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013" name="Group 37"/>
          <p:cNvGrpSpPr>
            <a:grpSpLocks/>
          </p:cNvGrpSpPr>
          <p:nvPr/>
        </p:nvGrpSpPr>
        <p:grpSpPr bwMode="auto">
          <a:xfrm rot="5400000" flipH="1">
            <a:off x="1997869" y="1389857"/>
            <a:ext cx="77787" cy="57150"/>
            <a:chOff x="2834" y="1154"/>
            <a:chExt cx="49" cy="36"/>
          </a:xfrm>
        </p:grpSpPr>
        <p:sp>
          <p:nvSpPr>
            <p:cNvPr id="127014" name="Line 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15" name="Line 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17" name="Rectangle 41"/>
          <p:cNvSpPr>
            <a:spLocks noChangeArrowheads="1"/>
          </p:cNvSpPr>
          <p:nvPr/>
        </p:nvSpPr>
        <p:spPr bwMode="auto">
          <a:xfrm rot="-5400000">
            <a:off x="3013075" y="12446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18" name="Rectangle 42"/>
          <p:cNvSpPr>
            <a:spLocks noChangeArrowheads="1"/>
          </p:cNvSpPr>
          <p:nvPr/>
        </p:nvSpPr>
        <p:spPr bwMode="auto">
          <a:xfrm rot="-5400000">
            <a:off x="3013076" y="14398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19" name="Group 43"/>
          <p:cNvGrpSpPr>
            <a:grpSpLocks/>
          </p:cNvGrpSpPr>
          <p:nvPr/>
        </p:nvGrpSpPr>
        <p:grpSpPr bwMode="auto">
          <a:xfrm rot="-5400000">
            <a:off x="3137694" y="1464469"/>
            <a:ext cx="77788" cy="57150"/>
            <a:chOff x="2834" y="1154"/>
            <a:chExt cx="49" cy="36"/>
          </a:xfrm>
        </p:grpSpPr>
        <p:sp>
          <p:nvSpPr>
            <p:cNvPr id="127020" name="Line 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1" name="Line 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22" name="Line 46"/>
          <p:cNvSpPr>
            <a:spLocks noChangeShapeType="1"/>
          </p:cNvSpPr>
          <p:nvPr/>
        </p:nvSpPr>
        <p:spPr bwMode="auto">
          <a:xfrm rot="-5400000">
            <a:off x="3095625" y="11779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3" name="Line 47"/>
          <p:cNvSpPr>
            <a:spLocks noChangeShapeType="1"/>
          </p:cNvSpPr>
          <p:nvPr/>
        </p:nvSpPr>
        <p:spPr bwMode="auto">
          <a:xfrm rot="-5400000">
            <a:off x="3090069" y="11025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4" name="Line 48"/>
          <p:cNvSpPr>
            <a:spLocks noChangeShapeType="1"/>
          </p:cNvSpPr>
          <p:nvPr/>
        </p:nvSpPr>
        <p:spPr bwMode="auto">
          <a:xfrm rot="16200000" flipH="1">
            <a:off x="3090069" y="11422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5" name="Line 49"/>
          <p:cNvSpPr>
            <a:spLocks noChangeShapeType="1"/>
          </p:cNvSpPr>
          <p:nvPr/>
        </p:nvSpPr>
        <p:spPr bwMode="auto">
          <a:xfrm rot="16200000" flipV="1">
            <a:off x="3065462" y="1476376"/>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6" name="Line 50"/>
          <p:cNvSpPr>
            <a:spLocks noChangeShapeType="1"/>
          </p:cNvSpPr>
          <p:nvPr/>
        </p:nvSpPr>
        <p:spPr bwMode="auto">
          <a:xfrm rot="-5400000" flipH="1" flipV="1">
            <a:off x="3065462" y="12160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27" name="Group 51"/>
          <p:cNvGrpSpPr>
            <a:grpSpLocks/>
          </p:cNvGrpSpPr>
          <p:nvPr/>
        </p:nvGrpSpPr>
        <p:grpSpPr bwMode="auto">
          <a:xfrm rot="-5400000">
            <a:off x="3033713" y="1663700"/>
            <a:ext cx="158750" cy="111125"/>
            <a:chOff x="2619" y="1091"/>
            <a:chExt cx="100" cy="70"/>
          </a:xfrm>
        </p:grpSpPr>
        <p:sp>
          <p:nvSpPr>
            <p:cNvPr id="127028" name="Oval 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29" name="Line 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0" name="Line 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031" name="Group 55"/>
          <p:cNvGrpSpPr>
            <a:grpSpLocks/>
          </p:cNvGrpSpPr>
          <p:nvPr/>
        </p:nvGrpSpPr>
        <p:grpSpPr bwMode="auto">
          <a:xfrm rot="-5400000">
            <a:off x="3137694" y="1351757"/>
            <a:ext cx="77787" cy="57150"/>
            <a:chOff x="2834" y="1154"/>
            <a:chExt cx="49" cy="36"/>
          </a:xfrm>
        </p:grpSpPr>
        <p:sp>
          <p:nvSpPr>
            <p:cNvPr id="127032" name="Line 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3" name="Line 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34" name="Line 5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5" name="Line 5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6" name="Line 60"/>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7" name="Rectangle 6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8" name="Rectangle 6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39" name="Line 6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0" name="Line 6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41" name="Group 65"/>
          <p:cNvGrpSpPr>
            <a:grpSpLocks/>
          </p:cNvGrpSpPr>
          <p:nvPr/>
        </p:nvGrpSpPr>
        <p:grpSpPr bwMode="auto">
          <a:xfrm>
            <a:off x="1025525" y="2952750"/>
            <a:ext cx="74613" cy="69850"/>
            <a:chOff x="1875" y="2013"/>
            <a:chExt cx="47" cy="44"/>
          </a:xfrm>
        </p:grpSpPr>
        <p:sp>
          <p:nvSpPr>
            <p:cNvPr id="127042" name="Line 6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3" name="Line 6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44" name="Rectangle 6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045" name="Group 69"/>
          <p:cNvGrpSpPr>
            <a:grpSpLocks/>
          </p:cNvGrpSpPr>
          <p:nvPr/>
        </p:nvGrpSpPr>
        <p:grpSpPr bwMode="auto">
          <a:xfrm>
            <a:off x="1441450" y="3022600"/>
            <a:ext cx="141288" cy="360363"/>
            <a:chOff x="1852" y="2057"/>
            <a:chExt cx="89" cy="227"/>
          </a:xfrm>
        </p:grpSpPr>
        <p:grpSp>
          <p:nvGrpSpPr>
            <p:cNvPr id="127046" name="Group 70"/>
            <p:cNvGrpSpPr>
              <a:grpSpLocks/>
            </p:cNvGrpSpPr>
            <p:nvPr/>
          </p:nvGrpSpPr>
          <p:grpSpPr bwMode="auto">
            <a:xfrm>
              <a:off x="1878" y="2259"/>
              <a:ext cx="35" cy="25"/>
              <a:chOff x="0" y="0"/>
              <a:chExt cx="20000" cy="19734"/>
            </a:xfrm>
          </p:grpSpPr>
          <p:sp>
            <p:nvSpPr>
              <p:cNvPr id="127047" name="Line 7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8" name="Line 7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49" name="Line 7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50" name="Rectangle 7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1" name="Line 7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2" name="Line 7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3" name="Line 7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4" name="Line 7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5" name="Line 7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056" name="Group 80"/>
          <p:cNvGrpSpPr>
            <a:grpSpLocks/>
          </p:cNvGrpSpPr>
          <p:nvPr/>
        </p:nvGrpSpPr>
        <p:grpSpPr bwMode="auto">
          <a:xfrm>
            <a:off x="1733550" y="3022600"/>
            <a:ext cx="142875" cy="349250"/>
            <a:chOff x="2036" y="2057"/>
            <a:chExt cx="90" cy="220"/>
          </a:xfrm>
        </p:grpSpPr>
        <p:grpSp>
          <p:nvGrpSpPr>
            <p:cNvPr id="127057" name="Group 81"/>
            <p:cNvGrpSpPr>
              <a:grpSpLocks/>
            </p:cNvGrpSpPr>
            <p:nvPr/>
          </p:nvGrpSpPr>
          <p:grpSpPr bwMode="auto">
            <a:xfrm>
              <a:off x="2062" y="2252"/>
              <a:ext cx="35" cy="25"/>
              <a:chOff x="0" y="0"/>
              <a:chExt cx="20000" cy="20208"/>
            </a:xfrm>
          </p:grpSpPr>
          <p:sp>
            <p:nvSpPr>
              <p:cNvPr id="127058" name="Line 8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59" name="Line 8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0" name="Line 8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61" name="Rectangle 8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2" name="Line 8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3" name="Line 8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4" name="Line 8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5" name="Line 8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6" name="Line 9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067" name="AutoShape 9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68" name="Rectangle 9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69" name="AutoShape 9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070" name="Line 94"/>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1" name="Line 95"/>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2" name="Line 9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3" name="Line 9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4" name="Line 9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5" name="Line 9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6" name="Line 10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7" name="Line 10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8" name="Rectangle 10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79" name="Oval 10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0" name="Line 10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1" name="Line 10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2" name="Line 10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3" name="Line 10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4" name="Line 10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5" name="Line 10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6" name="Line 11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7" name="Line 11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8" name="Line 11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89" name="Line 11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0" name="Line 11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1" name="Line 11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2" name="Line 11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3" name="Line 11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4" name="Line 11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5" name="Line 11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6" name="Oval 12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7" name="Oval 12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8" name="Line 12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099" name="Line 123"/>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0" name="Line 124"/>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1" name="Line 125"/>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2" name="Line 12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3" name="Line 127"/>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4" name="Rectangle 128"/>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05" name="Group 129"/>
          <p:cNvGrpSpPr>
            <a:grpSpLocks/>
          </p:cNvGrpSpPr>
          <p:nvPr/>
        </p:nvGrpSpPr>
        <p:grpSpPr bwMode="auto">
          <a:xfrm>
            <a:off x="4056063" y="2178050"/>
            <a:ext cx="74612" cy="69850"/>
            <a:chOff x="1781" y="2013"/>
            <a:chExt cx="47" cy="44"/>
          </a:xfrm>
        </p:grpSpPr>
        <p:sp>
          <p:nvSpPr>
            <p:cNvPr id="127106" name="Line 13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7" name="Line 13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08" name="Rectangle 132"/>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09" name="Line 133"/>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10" name="Line 134"/>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11" name="Group 135"/>
          <p:cNvGrpSpPr>
            <a:grpSpLocks/>
          </p:cNvGrpSpPr>
          <p:nvPr/>
        </p:nvGrpSpPr>
        <p:grpSpPr bwMode="auto">
          <a:xfrm>
            <a:off x="4792663" y="2178050"/>
            <a:ext cx="74612" cy="69850"/>
            <a:chOff x="1875" y="2013"/>
            <a:chExt cx="47" cy="44"/>
          </a:xfrm>
        </p:grpSpPr>
        <p:sp>
          <p:nvSpPr>
            <p:cNvPr id="127112" name="Line 13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13" name="Line 13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14" name="Rectangle 138"/>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15" name="Group 139"/>
          <p:cNvGrpSpPr>
            <a:grpSpLocks/>
          </p:cNvGrpSpPr>
          <p:nvPr/>
        </p:nvGrpSpPr>
        <p:grpSpPr bwMode="auto">
          <a:xfrm>
            <a:off x="4027488" y="2247900"/>
            <a:ext cx="141287" cy="360363"/>
            <a:chOff x="1852" y="2057"/>
            <a:chExt cx="89" cy="227"/>
          </a:xfrm>
        </p:grpSpPr>
        <p:grpSp>
          <p:nvGrpSpPr>
            <p:cNvPr id="127116" name="Group 140"/>
            <p:cNvGrpSpPr>
              <a:grpSpLocks/>
            </p:cNvGrpSpPr>
            <p:nvPr/>
          </p:nvGrpSpPr>
          <p:grpSpPr bwMode="auto">
            <a:xfrm>
              <a:off x="1878" y="2259"/>
              <a:ext cx="35" cy="25"/>
              <a:chOff x="0" y="0"/>
              <a:chExt cx="20000" cy="19734"/>
            </a:xfrm>
          </p:grpSpPr>
          <p:sp>
            <p:nvSpPr>
              <p:cNvPr id="127117" name="Line 14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18" name="Line 14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19" name="Line 14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20" name="Rectangle 14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1" name="Line 14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2" name="Line 14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3" name="Line 14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4" name="Line 14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5" name="Line 14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126" name="Group 150"/>
          <p:cNvGrpSpPr>
            <a:grpSpLocks/>
          </p:cNvGrpSpPr>
          <p:nvPr/>
        </p:nvGrpSpPr>
        <p:grpSpPr bwMode="auto">
          <a:xfrm>
            <a:off x="4319588" y="2247900"/>
            <a:ext cx="142875" cy="349250"/>
            <a:chOff x="2036" y="2057"/>
            <a:chExt cx="90" cy="220"/>
          </a:xfrm>
        </p:grpSpPr>
        <p:grpSp>
          <p:nvGrpSpPr>
            <p:cNvPr id="127127" name="Group 151"/>
            <p:cNvGrpSpPr>
              <a:grpSpLocks/>
            </p:cNvGrpSpPr>
            <p:nvPr/>
          </p:nvGrpSpPr>
          <p:grpSpPr bwMode="auto">
            <a:xfrm>
              <a:off x="2062" y="2252"/>
              <a:ext cx="35" cy="25"/>
              <a:chOff x="0" y="0"/>
              <a:chExt cx="20000" cy="20208"/>
            </a:xfrm>
          </p:grpSpPr>
          <p:sp>
            <p:nvSpPr>
              <p:cNvPr id="127128" name="Line 15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29" name="Line 15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0" name="Line 15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31" name="Rectangle 15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2" name="Line 15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3" name="Line 15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4" name="Line 15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5" name="Line 15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6" name="Line 16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37" name="Rectangle 161"/>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38" name="Rectangle 162"/>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39" name="Group 163"/>
          <p:cNvGrpSpPr>
            <a:grpSpLocks/>
          </p:cNvGrpSpPr>
          <p:nvPr/>
        </p:nvGrpSpPr>
        <p:grpSpPr bwMode="auto">
          <a:xfrm flipV="1">
            <a:off x="5119688" y="1120775"/>
            <a:ext cx="415925" cy="936625"/>
            <a:chOff x="2440" y="1064"/>
            <a:chExt cx="262" cy="590"/>
          </a:xfrm>
        </p:grpSpPr>
        <p:sp>
          <p:nvSpPr>
            <p:cNvPr id="127140" name="Rectangle 16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1" name="Rectangle 16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2" name="Rectangle 16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3" name="Rectangle 16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4" name="Line 16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5" name="AutoShape 16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146" name="AutoShape 170"/>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7" name="Rectangle 171"/>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48" name="AutoShape 172"/>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149" name="Rectangle 173"/>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0" name="Rectangle 174"/>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51" name="Group 175"/>
          <p:cNvGrpSpPr>
            <a:grpSpLocks/>
          </p:cNvGrpSpPr>
          <p:nvPr/>
        </p:nvGrpSpPr>
        <p:grpSpPr bwMode="auto">
          <a:xfrm>
            <a:off x="5729288" y="2127250"/>
            <a:ext cx="77787" cy="57150"/>
            <a:chOff x="2834" y="1154"/>
            <a:chExt cx="49" cy="36"/>
          </a:xfrm>
        </p:grpSpPr>
        <p:sp>
          <p:nvSpPr>
            <p:cNvPr id="127152"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3"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54" name="Line 178"/>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5" name="Line 179"/>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6" name="Line 180"/>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7" name="Line 181"/>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58" name="Line 182"/>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59" name="Group 183"/>
          <p:cNvGrpSpPr>
            <a:grpSpLocks/>
          </p:cNvGrpSpPr>
          <p:nvPr/>
        </p:nvGrpSpPr>
        <p:grpSpPr bwMode="auto">
          <a:xfrm>
            <a:off x="5464175" y="2036763"/>
            <a:ext cx="158750" cy="111125"/>
            <a:chOff x="2619" y="1091"/>
            <a:chExt cx="100" cy="70"/>
          </a:xfrm>
        </p:grpSpPr>
        <p:sp>
          <p:nvSpPr>
            <p:cNvPr id="127160"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1"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2"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163" name="Group 187"/>
          <p:cNvGrpSpPr>
            <a:grpSpLocks/>
          </p:cNvGrpSpPr>
          <p:nvPr/>
        </p:nvGrpSpPr>
        <p:grpSpPr bwMode="auto">
          <a:xfrm>
            <a:off x="5842000" y="2127250"/>
            <a:ext cx="77788" cy="57150"/>
            <a:chOff x="2834" y="1154"/>
            <a:chExt cx="49" cy="36"/>
          </a:xfrm>
        </p:grpSpPr>
        <p:sp>
          <p:nvSpPr>
            <p:cNvPr id="127164"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5"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66" name="Line 19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67" name="Group 191"/>
          <p:cNvGrpSpPr>
            <a:grpSpLocks/>
          </p:cNvGrpSpPr>
          <p:nvPr/>
        </p:nvGrpSpPr>
        <p:grpSpPr bwMode="auto">
          <a:xfrm rot="5400000" flipH="1">
            <a:off x="3304382" y="5666581"/>
            <a:ext cx="65088" cy="85725"/>
            <a:chOff x="419" y="3223"/>
            <a:chExt cx="41" cy="54"/>
          </a:xfrm>
        </p:grpSpPr>
        <p:sp>
          <p:nvSpPr>
            <p:cNvPr id="127168" name="Line 19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69" name="Line 19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70" name="Line 19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1" name="Line 19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2" name="Line 19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3" name="Rectangle 19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4" name="Rectangle 19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5" name="Line 19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6" name="Line 20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7" name="Rectangle 20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8" name="Arc 20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79" name="Arc 20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0" name="Line 20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1" name="Line 20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182" name="Group 206"/>
          <p:cNvGrpSpPr>
            <a:grpSpLocks/>
          </p:cNvGrpSpPr>
          <p:nvPr/>
        </p:nvGrpSpPr>
        <p:grpSpPr bwMode="auto">
          <a:xfrm rot="5400000" flipH="1">
            <a:off x="3442494" y="5668169"/>
            <a:ext cx="65087" cy="85725"/>
            <a:chOff x="419" y="3223"/>
            <a:chExt cx="41" cy="54"/>
          </a:xfrm>
        </p:grpSpPr>
        <p:sp>
          <p:nvSpPr>
            <p:cNvPr id="127183"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4"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185" name="Group 209"/>
          <p:cNvGrpSpPr>
            <a:grpSpLocks/>
          </p:cNvGrpSpPr>
          <p:nvPr/>
        </p:nvGrpSpPr>
        <p:grpSpPr bwMode="auto">
          <a:xfrm rot="-5400000">
            <a:off x="1634332" y="5653881"/>
            <a:ext cx="65088" cy="85725"/>
            <a:chOff x="419" y="3223"/>
            <a:chExt cx="41" cy="54"/>
          </a:xfrm>
        </p:grpSpPr>
        <p:sp>
          <p:nvSpPr>
            <p:cNvPr id="127186" name="Line 21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7" name="Line 21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188" name="Line 21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89" name="Line 21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0" name="Line 21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1" name="Rectangle 21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2" name="Rectangle 21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3" name="Line 21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4" name="Line 21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5" name="Rectangle 21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6" name="Arc 22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7" name="Arc 22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8" name="Line 22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199" name="Line 22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200" name="Group 224"/>
          <p:cNvGrpSpPr>
            <a:grpSpLocks/>
          </p:cNvGrpSpPr>
          <p:nvPr/>
        </p:nvGrpSpPr>
        <p:grpSpPr bwMode="auto">
          <a:xfrm rot="-5400000">
            <a:off x="1496219" y="5655469"/>
            <a:ext cx="65087" cy="85725"/>
            <a:chOff x="419" y="3223"/>
            <a:chExt cx="41" cy="54"/>
          </a:xfrm>
        </p:grpSpPr>
        <p:sp>
          <p:nvSpPr>
            <p:cNvPr id="127201" name="Line 2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2" name="Line 2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203" name="Line 22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4" name="Line 22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5" name="Oval 22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6" name="Rectangle 23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7" name="Line 23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8" name="Line 232"/>
          <p:cNvSpPr>
            <a:spLocks noChangeShapeType="1"/>
          </p:cNvSpPr>
          <p:nvPr/>
        </p:nvSpPr>
        <p:spPr bwMode="auto">
          <a:xfrm>
            <a:off x="9064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09" name="Line 23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10" name="Line 23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11" name="Line 23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212" name="Group 236"/>
          <p:cNvGrpSpPr>
            <a:grpSpLocks/>
          </p:cNvGrpSpPr>
          <p:nvPr/>
        </p:nvGrpSpPr>
        <p:grpSpPr bwMode="auto">
          <a:xfrm>
            <a:off x="1281113" y="3984625"/>
            <a:ext cx="358775" cy="228600"/>
            <a:chOff x="4752" y="816"/>
            <a:chExt cx="226" cy="144"/>
          </a:xfrm>
        </p:grpSpPr>
        <p:grpSp>
          <p:nvGrpSpPr>
            <p:cNvPr id="127213" name="Group 237"/>
            <p:cNvGrpSpPr>
              <a:grpSpLocks/>
            </p:cNvGrpSpPr>
            <p:nvPr/>
          </p:nvGrpSpPr>
          <p:grpSpPr bwMode="auto">
            <a:xfrm>
              <a:off x="4752" y="816"/>
              <a:ext cx="68" cy="144"/>
              <a:chOff x="4752" y="816"/>
              <a:chExt cx="68" cy="144"/>
            </a:xfrm>
          </p:grpSpPr>
          <p:sp>
            <p:nvSpPr>
              <p:cNvPr id="127214" name="Line 23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215" name="Line 23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216" name="Line 24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217" name="Line 24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7218" name="Group 242"/>
            <p:cNvGrpSpPr>
              <a:grpSpLocks/>
            </p:cNvGrpSpPr>
            <p:nvPr/>
          </p:nvGrpSpPr>
          <p:grpSpPr bwMode="auto">
            <a:xfrm>
              <a:off x="4910" y="816"/>
              <a:ext cx="68" cy="144"/>
              <a:chOff x="4752" y="816"/>
              <a:chExt cx="68" cy="144"/>
            </a:xfrm>
          </p:grpSpPr>
          <p:sp>
            <p:nvSpPr>
              <p:cNvPr id="127219" name="Line 24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220" name="Line 24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221" name="Line 24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7281" name="Line 305"/>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2" name="Line 306"/>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3" name="Line 307"/>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4" name="Text Box 308"/>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7285" name="Text Box 309"/>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7286" name="Line 310"/>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7" name="Line 311"/>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8" name="Line 312"/>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89" name="Line 313"/>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0" name="Line 314"/>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1" name="Line 315"/>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2" name="Line 316"/>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3" name="Line 317"/>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4" name="Line 318"/>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5" name="Line 319"/>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6" name="Rectangle 320"/>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7" name="Line 321"/>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8" name="Line 322"/>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299" name="Line 323"/>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0" name="Line 324"/>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1" name="Line 325"/>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2" name="Line 326"/>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3" name="Line 327"/>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4" name="Line 328"/>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5" name="Oval 329"/>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6" name="Line 330"/>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7" name="Oval 331"/>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8" name="Line 332"/>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09" name="Line 333"/>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0" name="Line 334"/>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1" name="Line 335"/>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2" name="Line 336"/>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13" name="Group 337"/>
          <p:cNvGrpSpPr>
            <a:grpSpLocks/>
          </p:cNvGrpSpPr>
          <p:nvPr/>
        </p:nvGrpSpPr>
        <p:grpSpPr bwMode="auto">
          <a:xfrm>
            <a:off x="2530475" y="3371850"/>
            <a:ext cx="147638" cy="315913"/>
            <a:chOff x="0" y="0"/>
            <a:chExt cx="20000" cy="20000"/>
          </a:xfrm>
        </p:grpSpPr>
        <p:sp>
          <p:nvSpPr>
            <p:cNvPr id="127314" name="Arc 33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5" name="Arc 33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17" name="Line 341"/>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8" name="Line 342"/>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19" name="Oval 343"/>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20" name="Group 344"/>
          <p:cNvGrpSpPr>
            <a:grpSpLocks/>
          </p:cNvGrpSpPr>
          <p:nvPr/>
        </p:nvGrpSpPr>
        <p:grpSpPr bwMode="auto">
          <a:xfrm rot="5400000">
            <a:off x="4201319" y="2599532"/>
            <a:ext cx="84137" cy="177800"/>
            <a:chOff x="0" y="0"/>
            <a:chExt cx="20000" cy="20000"/>
          </a:xfrm>
        </p:grpSpPr>
        <p:sp>
          <p:nvSpPr>
            <p:cNvPr id="127321"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22"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23" name="Line 347"/>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24" name="Text Box 348"/>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a:t>
            </a:r>
            <a:r>
              <a:rPr lang="en-US" sz="1400">
                <a:solidFill>
                  <a:srgbClr val="FF3300"/>
                </a:solidFill>
              </a:rPr>
              <a:t>CYLB Extend B+</a:t>
            </a:r>
            <a:r>
              <a:rPr lang="en-US" sz="1400"/>
              <a:t> </a:t>
            </a:r>
            <a:r>
              <a:rPr lang="en-US" sz="1400">
                <a:solidFill>
                  <a:srgbClr val="FF3300"/>
                </a:solidFill>
              </a:rPr>
              <a:t>CYLB Retract B-</a:t>
            </a:r>
            <a:r>
              <a:rPr lang="en-US" sz="1400"/>
              <a:t> CYLA Retract A-</a:t>
            </a:r>
          </a:p>
        </p:txBody>
      </p:sp>
      <p:sp>
        <p:nvSpPr>
          <p:cNvPr id="127325" name="AutoShape 349"/>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326" name="Group 350"/>
          <p:cNvGrpSpPr>
            <a:grpSpLocks/>
          </p:cNvGrpSpPr>
          <p:nvPr/>
        </p:nvGrpSpPr>
        <p:grpSpPr bwMode="auto">
          <a:xfrm rot="5400000">
            <a:off x="4201319" y="2599532"/>
            <a:ext cx="84137" cy="177800"/>
            <a:chOff x="0" y="0"/>
            <a:chExt cx="20000" cy="20000"/>
          </a:xfrm>
        </p:grpSpPr>
        <p:sp>
          <p:nvSpPr>
            <p:cNvPr id="127327" name="Arc 35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28" name="Arc 35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29" name="Text Box 353"/>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7330" name="Oval 354"/>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1" name="Line 355"/>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2" name="Line 356"/>
          <p:cNvSpPr>
            <a:spLocks noChangeShapeType="1"/>
          </p:cNvSpPr>
          <p:nvPr/>
        </p:nvSpPr>
        <p:spPr bwMode="auto">
          <a:xfrm flipH="1">
            <a:off x="542925" y="4238625"/>
            <a:ext cx="136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33" name="Group 357"/>
          <p:cNvGrpSpPr>
            <a:grpSpLocks/>
          </p:cNvGrpSpPr>
          <p:nvPr/>
        </p:nvGrpSpPr>
        <p:grpSpPr bwMode="auto">
          <a:xfrm rot="5400000">
            <a:off x="726281" y="4101307"/>
            <a:ext cx="84137" cy="177800"/>
            <a:chOff x="0" y="0"/>
            <a:chExt cx="20000" cy="20000"/>
          </a:xfrm>
        </p:grpSpPr>
        <p:sp>
          <p:nvSpPr>
            <p:cNvPr id="127334" name="Arc 35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5" name="Arc 35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36" name="Line 360"/>
          <p:cNvSpPr>
            <a:spLocks noChangeShapeType="1"/>
          </p:cNvSpPr>
          <p:nvPr/>
        </p:nvSpPr>
        <p:spPr bwMode="auto">
          <a:xfrm>
            <a:off x="542925" y="876300"/>
            <a:ext cx="0" cy="3278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7" name="Line 361"/>
          <p:cNvSpPr>
            <a:spLocks noChangeShapeType="1"/>
          </p:cNvSpPr>
          <p:nvPr/>
        </p:nvSpPr>
        <p:spPr bwMode="auto">
          <a:xfrm flipH="1">
            <a:off x="847725" y="4257675"/>
            <a:ext cx="587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8" name="Line 362"/>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39" name="Line 363"/>
          <p:cNvSpPr>
            <a:spLocks noChangeShapeType="1"/>
          </p:cNvSpPr>
          <p:nvPr/>
        </p:nvSpPr>
        <p:spPr bwMode="auto">
          <a:xfrm>
            <a:off x="3416300" y="766763"/>
            <a:ext cx="0" cy="82073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0" name="Line 364"/>
          <p:cNvSpPr>
            <a:spLocks noChangeShapeType="1"/>
          </p:cNvSpPr>
          <p:nvPr/>
        </p:nvSpPr>
        <p:spPr bwMode="auto">
          <a:xfrm flipH="1">
            <a:off x="3219450" y="16129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1" name="Line 365"/>
          <p:cNvSpPr>
            <a:spLocks noChangeShapeType="1"/>
          </p:cNvSpPr>
          <p:nvPr/>
        </p:nvSpPr>
        <p:spPr bwMode="auto">
          <a:xfrm flipH="1">
            <a:off x="538163" y="876300"/>
            <a:ext cx="23463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2" name="Line 366"/>
          <p:cNvSpPr>
            <a:spLocks noChangeShapeType="1"/>
          </p:cNvSpPr>
          <p:nvPr/>
        </p:nvSpPr>
        <p:spPr bwMode="auto">
          <a:xfrm>
            <a:off x="2871788" y="871538"/>
            <a:ext cx="0" cy="660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3" name="Line 367"/>
          <p:cNvSpPr>
            <a:spLocks noChangeShapeType="1"/>
          </p:cNvSpPr>
          <p:nvPr/>
        </p:nvSpPr>
        <p:spPr bwMode="auto">
          <a:xfrm flipH="1">
            <a:off x="2871788" y="1536700"/>
            <a:ext cx="1111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4" name="Line 368"/>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5" name="Line 369"/>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6" name="Line 370"/>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7" name="Line 371"/>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8" name="Line 372"/>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49" name="Line 373"/>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50" name="Group 374"/>
          <p:cNvGrpSpPr>
            <a:grpSpLocks/>
          </p:cNvGrpSpPr>
          <p:nvPr/>
        </p:nvGrpSpPr>
        <p:grpSpPr bwMode="auto">
          <a:xfrm>
            <a:off x="1778000" y="2949575"/>
            <a:ext cx="74613" cy="69850"/>
            <a:chOff x="1781" y="2013"/>
            <a:chExt cx="47" cy="44"/>
          </a:xfrm>
        </p:grpSpPr>
        <p:sp>
          <p:nvSpPr>
            <p:cNvPr id="127351" name="Line 375"/>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52" name="Line 376"/>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53" name="Line 377"/>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54" name="Group 378"/>
          <p:cNvGrpSpPr>
            <a:grpSpLocks/>
          </p:cNvGrpSpPr>
          <p:nvPr/>
        </p:nvGrpSpPr>
        <p:grpSpPr bwMode="auto">
          <a:xfrm>
            <a:off x="2039938" y="3371850"/>
            <a:ext cx="130175" cy="309563"/>
            <a:chOff x="0" y="0"/>
            <a:chExt cx="20000" cy="20000"/>
          </a:xfrm>
        </p:grpSpPr>
        <p:sp>
          <p:nvSpPr>
            <p:cNvPr id="127355" name="Arc 37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56" name="Arc 38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7357" name="Group 381"/>
          <p:cNvGrpSpPr>
            <a:grpSpLocks/>
          </p:cNvGrpSpPr>
          <p:nvPr/>
        </p:nvGrpSpPr>
        <p:grpSpPr bwMode="auto">
          <a:xfrm>
            <a:off x="2049463" y="3832225"/>
            <a:ext cx="84137" cy="177800"/>
            <a:chOff x="0" y="0"/>
            <a:chExt cx="20000" cy="20000"/>
          </a:xfrm>
        </p:grpSpPr>
        <p:sp>
          <p:nvSpPr>
            <p:cNvPr id="127358" name="Arc 38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59" name="Arc 38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60" name="Line 384"/>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61" name="Line 385"/>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62" name="Line 386"/>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63" name="Line 387"/>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64" name="Group 388"/>
          <p:cNvGrpSpPr>
            <a:grpSpLocks/>
          </p:cNvGrpSpPr>
          <p:nvPr/>
        </p:nvGrpSpPr>
        <p:grpSpPr bwMode="auto">
          <a:xfrm rot="5400000">
            <a:off x="1904206" y="2351882"/>
            <a:ext cx="84137" cy="177800"/>
            <a:chOff x="0" y="0"/>
            <a:chExt cx="20000" cy="20000"/>
          </a:xfrm>
        </p:grpSpPr>
        <p:sp>
          <p:nvSpPr>
            <p:cNvPr id="127365" name="Arc 38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66" name="Arc 39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67" name="Line 391"/>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68" name="Group 392"/>
          <p:cNvGrpSpPr>
            <a:grpSpLocks/>
          </p:cNvGrpSpPr>
          <p:nvPr/>
        </p:nvGrpSpPr>
        <p:grpSpPr bwMode="auto">
          <a:xfrm rot="5400000">
            <a:off x="846931" y="2312194"/>
            <a:ext cx="84138" cy="177800"/>
            <a:chOff x="0" y="0"/>
            <a:chExt cx="20000" cy="20000"/>
          </a:xfrm>
        </p:grpSpPr>
        <p:sp>
          <p:nvSpPr>
            <p:cNvPr id="127369"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0"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71" name="Line 395"/>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2" name="Oval 396"/>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3" name="Line 397"/>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4" name="Line 398"/>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5" name="Line 399"/>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6" name="Line 400"/>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77" name="Group 401"/>
          <p:cNvGrpSpPr>
            <a:grpSpLocks/>
          </p:cNvGrpSpPr>
          <p:nvPr/>
        </p:nvGrpSpPr>
        <p:grpSpPr bwMode="auto">
          <a:xfrm rot="5400000">
            <a:off x="2829719" y="891382"/>
            <a:ext cx="84137" cy="177800"/>
            <a:chOff x="0" y="0"/>
            <a:chExt cx="20000" cy="20000"/>
          </a:xfrm>
        </p:grpSpPr>
        <p:sp>
          <p:nvSpPr>
            <p:cNvPr id="127378" name="Arc 4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79" name="Arc 4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80" name="Line 404"/>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81" name="Group 405"/>
          <p:cNvGrpSpPr>
            <a:grpSpLocks/>
          </p:cNvGrpSpPr>
          <p:nvPr/>
        </p:nvGrpSpPr>
        <p:grpSpPr bwMode="auto">
          <a:xfrm rot="5400000">
            <a:off x="3374231" y="891382"/>
            <a:ext cx="84137" cy="177800"/>
            <a:chOff x="0" y="0"/>
            <a:chExt cx="20000" cy="20000"/>
          </a:xfrm>
        </p:grpSpPr>
        <p:sp>
          <p:nvSpPr>
            <p:cNvPr id="127382" name="Arc 40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83" name="Arc 40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84" name="Line 408"/>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85" name="Line 409"/>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86" name="Line 410"/>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87" name="Line 411"/>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88" name="Group 412"/>
          <p:cNvGrpSpPr>
            <a:grpSpLocks/>
          </p:cNvGrpSpPr>
          <p:nvPr/>
        </p:nvGrpSpPr>
        <p:grpSpPr bwMode="auto">
          <a:xfrm rot="5400000">
            <a:off x="4192588" y="1431925"/>
            <a:ext cx="133350" cy="406400"/>
            <a:chOff x="0" y="0"/>
            <a:chExt cx="20000" cy="20000"/>
          </a:xfrm>
        </p:grpSpPr>
        <p:sp>
          <p:nvSpPr>
            <p:cNvPr id="127389" name="Arc 41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0" name="Arc 41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91" name="Line 415"/>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2" name="Line 416"/>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3" name="Line 417"/>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4" name="Line 418"/>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5" name="Line 419"/>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396" name="Group 420"/>
          <p:cNvGrpSpPr>
            <a:grpSpLocks/>
          </p:cNvGrpSpPr>
          <p:nvPr/>
        </p:nvGrpSpPr>
        <p:grpSpPr bwMode="auto">
          <a:xfrm rot="5400000">
            <a:off x="1626394" y="3356769"/>
            <a:ext cx="84138" cy="177800"/>
            <a:chOff x="0" y="0"/>
            <a:chExt cx="20000" cy="20000"/>
          </a:xfrm>
        </p:grpSpPr>
        <p:sp>
          <p:nvSpPr>
            <p:cNvPr id="127397" name="Arc 4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398" name="Arc 4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399" name="Line 423"/>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00" name="Line 424"/>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01" name="Line 425"/>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02" name="Line 426"/>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03" name="Line 427"/>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404" name="Group 428"/>
          <p:cNvGrpSpPr>
            <a:grpSpLocks/>
          </p:cNvGrpSpPr>
          <p:nvPr/>
        </p:nvGrpSpPr>
        <p:grpSpPr bwMode="auto">
          <a:xfrm rot="5400000">
            <a:off x="4214019" y="2756694"/>
            <a:ext cx="84138" cy="177800"/>
            <a:chOff x="0" y="0"/>
            <a:chExt cx="20000" cy="20000"/>
          </a:xfrm>
        </p:grpSpPr>
        <p:sp>
          <p:nvSpPr>
            <p:cNvPr id="127405" name="Arc 4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06" name="Arc 4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7407" name="Line 431"/>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65" name="Text Box 489"/>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7466" name="Text Box 490"/>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7467" name="Text Box 491"/>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7469" name="Rectangle 493"/>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70" name="AutoShape 494"/>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1" name="AutoShape 495"/>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2" name="AutoShape 496"/>
          <p:cNvSpPr>
            <a:spLocks/>
          </p:cNvSpPr>
          <p:nvPr/>
        </p:nvSpPr>
        <p:spPr bwMode="auto">
          <a:xfrm flipH="1">
            <a:off x="5370513" y="3948113"/>
            <a:ext cx="141287" cy="161925"/>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3" name="AutoShape 497"/>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4" name="Rectangle 498"/>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75" name="Rectangle 499"/>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76" name="Rectangle 500"/>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7" name="Rectangle 501"/>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8" name="Rectangle 502"/>
          <p:cNvSpPr>
            <a:spLocks noChangeArrowheads="1"/>
          </p:cNvSpPr>
          <p:nvPr/>
        </p:nvSpPr>
        <p:spPr bwMode="auto">
          <a:xfrm>
            <a:off x="5189538" y="3595688"/>
            <a:ext cx="176212"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79" name="Rectangle 503"/>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80" name="Rectangle 504"/>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81" name="Rectangle 505"/>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82" name="Rectangle 506"/>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483" name="AutoShape 507"/>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84" name="AutoShape 508"/>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485" name="Group 509"/>
          <p:cNvGrpSpPr>
            <a:grpSpLocks/>
          </p:cNvGrpSpPr>
          <p:nvPr/>
        </p:nvGrpSpPr>
        <p:grpSpPr bwMode="auto">
          <a:xfrm>
            <a:off x="5156200" y="3605213"/>
            <a:ext cx="53975" cy="412750"/>
            <a:chOff x="2822" y="1088"/>
            <a:chExt cx="48" cy="368"/>
          </a:xfrm>
        </p:grpSpPr>
        <p:sp>
          <p:nvSpPr>
            <p:cNvPr id="127486" name="Oval 51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87" name="Oval 51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88" name="Rectangle 51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489" name="AutoShape 513"/>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490" name="Group 514"/>
          <p:cNvGrpSpPr>
            <a:grpSpLocks/>
          </p:cNvGrpSpPr>
          <p:nvPr/>
        </p:nvGrpSpPr>
        <p:grpSpPr bwMode="auto">
          <a:xfrm>
            <a:off x="4584700" y="3608388"/>
            <a:ext cx="53975" cy="411162"/>
            <a:chOff x="2822" y="1088"/>
            <a:chExt cx="48" cy="368"/>
          </a:xfrm>
        </p:grpSpPr>
        <p:sp>
          <p:nvSpPr>
            <p:cNvPr id="127491" name="Oval 51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92" name="Oval 51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93" name="Rectangle 51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494" name="AutoShape 518"/>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95" name="Rectangle 519"/>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496" name="Group 520"/>
          <p:cNvGrpSpPr>
            <a:grpSpLocks/>
          </p:cNvGrpSpPr>
          <p:nvPr/>
        </p:nvGrpSpPr>
        <p:grpSpPr bwMode="auto">
          <a:xfrm>
            <a:off x="5364163" y="3729038"/>
            <a:ext cx="309562" cy="165100"/>
            <a:chOff x="3372" y="1196"/>
            <a:chExt cx="276" cy="148"/>
          </a:xfrm>
        </p:grpSpPr>
        <p:sp>
          <p:nvSpPr>
            <p:cNvPr id="127497" name="Rectangle 521"/>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498" name="Rectangle 522"/>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499" name="Rectangle 523"/>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500" name="Group 524"/>
          <p:cNvGrpSpPr>
            <a:grpSpLocks/>
          </p:cNvGrpSpPr>
          <p:nvPr/>
        </p:nvGrpSpPr>
        <p:grpSpPr bwMode="auto">
          <a:xfrm>
            <a:off x="4230688" y="3729038"/>
            <a:ext cx="311150" cy="165100"/>
            <a:chOff x="2496" y="1196"/>
            <a:chExt cx="230" cy="148"/>
          </a:xfrm>
        </p:grpSpPr>
        <p:sp>
          <p:nvSpPr>
            <p:cNvPr id="127501" name="Rectangle 525"/>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02" name="Rectangle 526"/>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7503" name="Line 527"/>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04" name="AutoShape 528"/>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05" name="AutoShape 529"/>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06" name="Line 530"/>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07" name="Line 531"/>
          <p:cNvSpPr>
            <a:spLocks noChangeShapeType="1"/>
          </p:cNvSpPr>
          <p:nvPr/>
        </p:nvSpPr>
        <p:spPr bwMode="auto">
          <a:xfrm>
            <a:off x="5480050" y="4125913"/>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08" name="Line 532"/>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09" name="Line 533"/>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10" name="AutoShape 534"/>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7526" name="Group 550"/>
          <p:cNvGrpSpPr>
            <a:grpSpLocks/>
          </p:cNvGrpSpPr>
          <p:nvPr/>
        </p:nvGrpSpPr>
        <p:grpSpPr bwMode="auto">
          <a:xfrm>
            <a:off x="4841875" y="4105275"/>
            <a:ext cx="79375" cy="152400"/>
            <a:chOff x="2904" y="1200"/>
            <a:chExt cx="50" cy="96"/>
          </a:xfrm>
        </p:grpSpPr>
        <p:sp>
          <p:nvSpPr>
            <p:cNvPr id="127527" name="Line 55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528" name="Line 55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7529" name="Line 55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7537" name="Line 561"/>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38" name="Line 562"/>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39" name="Line 563"/>
          <p:cNvSpPr>
            <a:spLocks noChangeShapeType="1"/>
          </p:cNvSpPr>
          <p:nvPr/>
        </p:nvSpPr>
        <p:spPr bwMode="auto">
          <a:xfrm rot="-5400000">
            <a:off x="3639344" y="4525169"/>
            <a:ext cx="417512"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0" name="Line 564"/>
          <p:cNvSpPr>
            <a:spLocks noChangeShapeType="1"/>
          </p:cNvSpPr>
          <p:nvPr/>
        </p:nvSpPr>
        <p:spPr bwMode="auto">
          <a:xfrm rot="16200000" flipV="1">
            <a:off x="3801269" y="4252119"/>
            <a:ext cx="0" cy="119062"/>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1" name="Line 565"/>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2" name="Rectangle 566"/>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3" name="Line 567"/>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4" name="Line 568"/>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5" name="Rectangle 569"/>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6" name="Rectangle 570"/>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7" name="Line 571"/>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8" name="Line 572"/>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49" name="Line 573"/>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50" name="AutoShape 574"/>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51" name="AutoShape 575"/>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61" name="Rectangle 585"/>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62" name="Line 586"/>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7563" name="Line 587"/>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7564" name="Group 588"/>
          <p:cNvGrpSpPr>
            <a:grpSpLocks/>
          </p:cNvGrpSpPr>
          <p:nvPr/>
        </p:nvGrpSpPr>
        <p:grpSpPr bwMode="auto">
          <a:xfrm>
            <a:off x="5083175" y="4754563"/>
            <a:ext cx="327025" cy="274637"/>
            <a:chOff x="3185" y="2963"/>
            <a:chExt cx="206" cy="173"/>
          </a:xfrm>
        </p:grpSpPr>
        <p:sp>
          <p:nvSpPr>
            <p:cNvPr id="127565" name="Oval 58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66" name="Text Box 59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7567" name="Group 591"/>
          <p:cNvGrpSpPr>
            <a:grpSpLocks/>
          </p:cNvGrpSpPr>
          <p:nvPr/>
        </p:nvGrpSpPr>
        <p:grpSpPr bwMode="auto">
          <a:xfrm>
            <a:off x="5348288" y="4535488"/>
            <a:ext cx="303212" cy="274637"/>
            <a:chOff x="3015" y="1951"/>
            <a:chExt cx="191" cy="173"/>
          </a:xfrm>
        </p:grpSpPr>
        <p:sp>
          <p:nvSpPr>
            <p:cNvPr id="127568" name="Oval 59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69" name="Text Box 59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7570" name="Group 594"/>
          <p:cNvGrpSpPr>
            <a:grpSpLocks/>
          </p:cNvGrpSpPr>
          <p:nvPr/>
        </p:nvGrpSpPr>
        <p:grpSpPr bwMode="auto">
          <a:xfrm>
            <a:off x="4654550" y="4741863"/>
            <a:ext cx="303213" cy="274637"/>
            <a:chOff x="3015" y="1951"/>
            <a:chExt cx="191" cy="173"/>
          </a:xfrm>
        </p:grpSpPr>
        <p:sp>
          <p:nvSpPr>
            <p:cNvPr id="127571" name="Oval 59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72" name="Text Box 59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7573" name="Group 597"/>
          <p:cNvGrpSpPr>
            <a:grpSpLocks/>
          </p:cNvGrpSpPr>
          <p:nvPr/>
        </p:nvGrpSpPr>
        <p:grpSpPr bwMode="auto">
          <a:xfrm>
            <a:off x="4886325" y="5251450"/>
            <a:ext cx="303213" cy="274638"/>
            <a:chOff x="3015" y="1951"/>
            <a:chExt cx="191" cy="173"/>
          </a:xfrm>
        </p:grpSpPr>
        <p:sp>
          <p:nvSpPr>
            <p:cNvPr id="127574" name="Oval 5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75" name="Text Box 59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7576" name="Group 600"/>
          <p:cNvGrpSpPr>
            <a:grpSpLocks/>
          </p:cNvGrpSpPr>
          <p:nvPr/>
        </p:nvGrpSpPr>
        <p:grpSpPr bwMode="auto">
          <a:xfrm>
            <a:off x="4286250" y="4467225"/>
            <a:ext cx="303213" cy="274638"/>
            <a:chOff x="3015" y="1951"/>
            <a:chExt cx="191" cy="173"/>
          </a:xfrm>
        </p:grpSpPr>
        <p:sp>
          <p:nvSpPr>
            <p:cNvPr id="127577" name="Oval 60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78" name="Text Box 60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7579" name="Group 603"/>
          <p:cNvGrpSpPr>
            <a:grpSpLocks/>
          </p:cNvGrpSpPr>
          <p:nvPr/>
        </p:nvGrpSpPr>
        <p:grpSpPr bwMode="auto">
          <a:xfrm>
            <a:off x="3081338" y="3840163"/>
            <a:ext cx="303212" cy="274637"/>
            <a:chOff x="3015" y="1951"/>
            <a:chExt cx="191" cy="173"/>
          </a:xfrm>
        </p:grpSpPr>
        <p:sp>
          <p:nvSpPr>
            <p:cNvPr id="127580" name="Oval 6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81" name="Text Box 60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7582" name="Group 606"/>
          <p:cNvGrpSpPr>
            <a:grpSpLocks/>
          </p:cNvGrpSpPr>
          <p:nvPr/>
        </p:nvGrpSpPr>
        <p:grpSpPr bwMode="auto">
          <a:xfrm>
            <a:off x="3517900" y="3851275"/>
            <a:ext cx="303213" cy="274638"/>
            <a:chOff x="3015" y="1951"/>
            <a:chExt cx="191" cy="173"/>
          </a:xfrm>
        </p:grpSpPr>
        <p:sp>
          <p:nvSpPr>
            <p:cNvPr id="127583" name="Oval 60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84" name="Text Box 60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7585" name="Group 609"/>
          <p:cNvGrpSpPr>
            <a:grpSpLocks/>
          </p:cNvGrpSpPr>
          <p:nvPr/>
        </p:nvGrpSpPr>
        <p:grpSpPr bwMode="auto">
          <a:xfrm>
            <a:off x="3714750" y="4678363"/>
            <a:ext cx="303213" cy="274637"/>
            <a:chOff x="3015" y="1951"/>
            <a:chExt cx="191" cy="173"/>
          </a:xfrm>
        </p:grpSpPr>
        <p:sp>
          <p:nvSpPr>
            <p:cNvPr id="127586" name="Oval 61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87" name="Text Box 61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7588" name="Group 612"/>
          <p:cNvGrpSpPr>
            <a:grpSpLocks/>
          </p:cNvGrpSpPr>
          <p:nvPr/>
        </p:nvGrpSpPr>
        <p:grpSpPr bwMode="auto">
          <a:xfrm>
            <a:off x="2536825" y="4654550"/>
            <a:ext cx="303213" cy="274638"/>
            <a:chOff x="3015" y="1951"/>
            <a:chExt cx="191" cy="173"/>
          </a:xfrm>
        </p:grpSpPr>
        <p:sp>
          <p:nvSpPr>
            <p:cNvPr id="127589" name="Oval 61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90" name="Text Box 61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7591" name="Group 615"/>
          <p:cNvGrpSpPr>
            <a:grpSpLocks/>
          </p:cNvGrpSpPr>
          <p:nvPr/>
        </p:nvGrpSpPr>
        <p:grpSpPr bwMode="auto">
          <a:xfrm>
            <a:off x="3241675" y="4741863"/>
            <a:ext cx="327025" cy="274637"/>
            <a:chOff x="3185" y="2963"/>
            <a:chExt cx="206" cy="173"/>
          </a:xfrm>
        </p:grpSpPr>
        <p:sp>
          <p:nvSpPr>
            <p:cNvPr id="127592" name="Oval 61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93" name="Text Box 61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7594" name="Group 618"/>
          <p:cNvGrpSpPr>
            <a:grpSpLocks/>
          </p:cNvGrpSpPr>
          <p:nvPr/>
        </p:nvGrpSpPr>
        <p:grpSpPr bwMode="auto">
          <a:xfrm>
            <a:off x="1450975" y="4402138"/>
            <a:ext cx="327025" cy="274637"/>
            <a:chOff x="3185" y="2963"/>
            <a:chExt cx="206" cy="173"/>
          </a:xfrm>
        </p:grpSpPr>
        <p:sp>
          <p:nvSpPr>
            <p:cNvPr id="127595" name="Oval 61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96" name="Text Box 62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7597" name="Group 621"/>
          <p:cNvGrpSpPr>
            <a:grpSpLocks/>
          </p:cNvGrpSpPr>
          <p:nvPr/>
        </p:nvGrpSpPr>
        <p:grpSpPr bwMode="auto">
          <a:xfrm>
            <a:off x="823913" y="4273550"/>
            <a:ext cx="303212" cy="274638"/>
            <a:chOff x="3015" y="1951"/>
            <a:chExt cx="191" cy="173"/>
          </a:xfrm>
        </p:grpSpPr>
        <p:sp>
          <p:nvSpPr>
            <p:cNvPr id="127598" name="Oval 62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599" name="Text Box 62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7600" name="Group 624"/>
          <p:cNvGrpSpPr>
            <a:grpSpLocks/>
          </p:cNvGrpSpPr>
          <p:nvPr/>
        </p:nvGrpSpPr>
        <p:grpSpPr bwMode="auto">
          <a:xfrm>
            <a:off x="1782763" y="4281488"/>
            <a:ext cx="303212" cy="274637"/>
            <a:chOff x="3015" y="1951"/>
            <a:chExt cx="191" cy="173"/>
          </a:xfrm>
        </p:grpSpPr>
        <p:sp>
          <p:nvSpPr>
            <p:cNvPr id="127601" name="Oval 62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602" name="Text Box 62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7603" name="Group 627"/>
          <p:cNvGrpSpPr>
            <a:grpSpLocks/>
          </p:cNvGrpSpPr>
          <p:nvPr/>
        </p:nvGrpSpPr>
        <p:grpSpPr bwMode="auto">
          <a:xfrm>
            <a:off x="825500" y="3635375"/>
            <a:ext cx="303213" cy="274638"/>
            <a:chOff x="3015" y="1951"/>
            <a:chExt cx="191" cy="173"/>
          </a:xfrm>
        </p:grpSpPr>
        <p:sp>
          <p:nvSpPr>
            <p:cNvPr id="127604" name="Oval 6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605" name="Text Box 6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7606" name="Group 630"/>
          <p:cNvGrpSpPr>
            <a:grpSpLocks/>
          </p:cNvGrpSpPr>
          <p:nvPr/>
        </p:nvGrpSpPr>
        <p:grpSpPr bwMode="auto">
          <a:xfrm>
            <a:off x="1762125" y="3635375"/>
            <a:ext cx="303213" cy="274638"/>
            <a:chOff x="3015" y="1951"/>
            <a:chExt cx="191" cy="173"/>
          </a:xfrm>
        </p:grpSpPr>
        <p:sp>
          <p:nvSpPr>
            <p:cNvPr id="127607" name="Oval 6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7608" name="Text Box 6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6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6BAB73D9-57C2-7E45-83D7-1247F002A21E}" type="slidenum">
              <a:rPr lang="en-US"/>
              <a:pPr/>
              <a:t>63</a:t>
            </a:fld>
            <a:endParaRPr lang="en-US"/>
          </a:p>
        </p:txBody>
      </p:sp>
      <p:sp>
        <p:nvSpPr>
          <p:cNvPr id="12800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0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0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800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28007" name="Group 7"/>
          <p:cNvGrpSpPr>
            <a:grpSpLocks/>
          </p:cNvGrpSpPr>
          <p:nvPr/>
        </p:nvGrpSpPr>
        <p:grpSpPr bwMode="auto">
          <a:xfrm>
            <a:off x="685800" y="4500563"/>
            <a:ext cx="84138" cy="177800"/>
            <a:chOff x="0" y="0"/>
            <a:chExt cx="20000" cy="20000"/>
          </a:xfrm>
        </p:grpSpPr>
        <p:sp>
          <p:nvSpPr>
            <p:cNvPr id="128008" name="Arc 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09" name="Arc 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10" name="Line 10"/>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1" name="Line 11"/>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2" name="Line 12"/>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3" name="Rectangle 13"/>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4" name="Rectangle 14"/>
          <p:cNvSpPr>
            <a:spLocks noChangeArrowheads="1"/>
          </p:cNvSpPr>
          <p:nvPr/>
        </p:nvSpPr>
        <p:spPr bwMode="auto">
          <a:xfrm rot="5400000">
            <a:off x="1694657" y="1839119"/>
            <a:ext cx="455612" cy="1714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15" name="Group 15"/>
          <p:cNvGrpSpPr>
            <a:grpSpLocks/>
          </p:cNvGrpSpPr>
          <p:nvPr/>
        </p:nvGrpSpPr>
        <p:grpSpPr bwMode="auto">
          <a:xfrm>
            <a:off x="1676400" y="1709738"/>
            <a:ext cx="1363663" cy="415925"/>
            <a:chOff x="437" y="1012"/>
            <a:chExt cx="859" cy="262"/>
          </a:xfrm>
        </p:grpSpPr>
        <p:sp>
          <p:nvSpPr>
            <p:cNvPr id="128016" name="Rectangle 16"/>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7" name="Rectangle 17"/>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8" name="Rectangle 18"/>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19" name="Rectangle 19"/>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0" name="Line 20"/>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1" name="AutoShape 21"/>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022" name="Rectangle 22"/>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3" name="Rectangle 23"/>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24" name="Group 24"/>
          <p:cNvGrpSpPr>
            <a:grpSpLocks/>
          </p:cNvGrpSpPr>
          <p:nvPr/>
        </p:nvGrpSpPr>
        <p:grpSpPr bwMode="auto">
          <a:xfrm rot="5400000" flipH="1">
            <a:off x="1997869" y="1502569"/>
            <a:ext cx="77788" cy="57150"/>
            <a:chOff x="2834" y="1154"/>
            <a:chExt cx="49" cy="36"/>
          </a:xfrm>
        </p:grpSpPr>
        <p:sp>
          <p:nvSpPr>
            <p:cNvPr id="128025" name="Line 2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6" name="Line 2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27" name="Line 27"/>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8" name="Line 28"/>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29" name="Line 29"/>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30" name="Line 30"/>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31" name="Line 31"/>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32" name="Group 32"/>
          <p:cNvGrpSpPr>
            <a:grpSpLocks/>
          </p:cNvGrpSpPr>
          <p:nvPr/>
        </p:nvGrpSpPr>
        <p:grpSpPr bwMode="auto">
          <a:xfrm rot="5400000" flipH="1">
            <a:off x="2020888" y="1700212"/>
            <a:ext cx="158750" cy="111125"/>
            <a:chOff x="2619" y="1091"/>
            <a:chExt cx="100" cy="70"/>
          </a:xfrm>
        </p:grpSpPr>
        <p:sp>
          <p:nvSpPr>
            <p:cNvPr id="128033" name="Oval 3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34" name="Line 3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35" name="Line 3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036" name="Group 36"/>
          <p:cNvGrpSpPr>
            <a:grpSpLocks/>
          </p:cNvGrpSpPr>
          <p:nvPr/>
        </p:nvGrpSpPr>
        <p:grpSpPr bwMode="auto">
          <a:xfrm rot="5400000" flipH="1">
            <a:off x="1997869" y="1389857"/>
            <a:ext cx="77787" cy="57150"/>
            <a:chOff x="2834" y="1154"/>
            <a:chExt cx="49" cy="36"/>
          </a:xfrm>
        </p:grpSpPr>
        <p:sp>
          <p:nvSpPr>
            <p:cNvPr id="128037" name="Line 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38" name="Line 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39" name="Rectangle 39"/>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0" name="Rectangle 40"/>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41" name="Group 41"/>
          <p:cNvGrpSpPr>
            <a:grpSpLocks/>
          </p:cNvGrpSpPr>
          <p:nvPr/>
        </p:nvGrpSpPr>
        <p:grpSpPr bwMode="auto">
          <a:xfrm rot="-5400000">
            <a:off x="3137694" y="1527969"/>
            <a:ext cx="77788" cy="57150"/>
            <a:chOff x="2834" y="1154"/>
            <a:chExt cx="49" cy="36"/>
          </a:xfrm>
        </p:grpSpPr>
        <p:sp>
          <p:nvSpPr>
            <p:cNvPr id="128042" name="Line 4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3" name="Line 4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44" name="Line 44"/>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5" name="Line 45"/>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6" name="Line 46"/>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7" name="Line 47"/>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48" name="Line 48"/>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49" name="Group 49"/>
          <p:cNvGrpSpPr>
            <a:grpSpLocks/>
          </p:cNvGrpSpPr>
          <p:nvPr/>
        </p:nvGrpSpPr>
        <p:grpSpPr bwMode="auto">
          <a:xfrm rot="-5400000">
            <a:off x="3033713" y="1727200"/>
            <a:ext cx="158750" cy="111125"/>
            <a:chOff x="2619" y="1091"/>
            <a:chExt cx="100" cy="70"/>
          </a:xfrm>
        </p:grpSpPr>
        <p:sp>
          <p:nvSpPr>
            <p:cNvPr id="128050" name="Oval 50"/>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1" name="Line 51"/>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2" name="Line 52"/>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053" name="Group 53"/>
          <p:cNvGrpSpPr>
            <a:grpSpLocks/>
          </p:cNvGrpSpPr>
          <p:nvPr/>
        </p:nvGrpSpPr>
        <p:grpSpPr bwMode="auto">
          <a:xfrm rot="-5400000">
            <a:off x="3137694" y="1415257"/>
            <a:ext cx="77787" cy="57150"/>
            <a:chOff x="2834" y="1154"/>
            <a:chExt cx="49" cy="36"/>
          </a:xfrm>
        </p:grpSpPr>
        <p:sp>
          <p:nvSpPr>
            <p:cNvPr id="128054" name="Line 5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5" name="Line 5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56" name="Line 56"/>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7" name="Line 57"/>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8" name="Line 58"/>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59" name="Rectangle 59"/>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60" name="Rectangle 60"/>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61" name="Line 61"/>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62" name="Line 62"/>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63" name="Group 63"/>
          <p:cNvGrpSpPr>
            <a:grpSpLocks/>
          </p:cNvGrpSpPr>
          <p:nvPr/>
        </p:nvGrpSpPr>
        <p:grpSpPr bwMode="auto">
          <a:xfrm>
            <a:off x="1025525" y="2952750"/>
            <a:ext cx="74613" cy="69850"/>
            <a:chOff x="1875" y="2013"/>
            <a:chExt cx="47" cy="44"/>
          </a:xfrm>
        </p:grpSpPr>
        <p:sp>
          <p:nvSpPr>
            <p:cNvPr id="128064" name="Line 64"/>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65" name="Line 65"/>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66" name="Rectangle 66"/>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067" name="Group 67"/>
          <p:cNvGrpSpPr>
            <a:grpSpLocks/>
          </p:cNvGrpSpPr>
          <p:nvPr/>
        </p:nvGrpSpPr>
        <p:grpSpPr bwMode="auto">
          <a:xfrm>
            <a:off x="1441450" y="3022600"/>
            <a:ext cx="141288" cy="360363"/>
            <a:chOff x="1852" y="2057"/>
            <a:chExt cx="89" cy="227"/>
          </a:xfrm>
        </p:grpSpPr>
        <p:grpSp>
          <p:nvGrpSpPr>
            <p:cNvPr id="128068" name="Group 68"/>
            <p:cNvGrpSpPr>
              <a:grpSpLocks/>
            </p:cNvGrpSpPr>
            <p:nvPr/>
          </p:nvGrpSpPr>
          <p:grpSpPr bwMode="auto">
            <a:xfrm>
              <a:off x="1878" y="2259"/>
              <a:ext cx="35" cy="25"/>
              <a:chOff x="0" y="0"/>
              <a:chExt cx="20000" cy="19734"/>
            </a:xfrm>
          </p:grpSpPr>
          <p:sp>
            <p:nvSpPr>
              <p:cNvPr id="128069" name="Line 69"/>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0" name="Line 70"/>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1" name="Line 71"/>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72" name="Rectangle 72"/>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3" name="Line 73"/>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4" name="Line 74"/>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5" name="Line 75"/>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6" name="Line 76"/>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77" name="Line 77"/>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078" name="Group 78"/>
          <p:cNvGrpSpPr>
            <a:grpSpLocks/>
          </p:cNvGrpSpPr>
          <p:nvPr/>
        </p:nvGrpSpPr>
        <p:grpSpPr bwMode="auto">
          <a:xfrm>
            <a:off x="1733550" y="3022600"/>
            <a:ext cx="142875" cy="349250"/>
            <a:chOff x="2036" y="2057"/>
            <a:chExt cx="90" cy="220"/>
          </a:xfrm>
        </p:grpSpPr>
        <p:grpSp>
          <p:nvGrpSpPr>
            <p:cNvPr id="128079" name="Group 79"/>
            <p:cNvGrpSpPr>
              <a:grpSpLocks/>
            </p:cNvGrpSpPr>
            <p:nvPr/>
          </p:nvGrpSpPr>
          <p:grpSpPr bwMode="auto">
            <a:xfrm>
              <a:off x="2062" y="2252"/>
              <a:ext cx="35" cy="25"/>
              <a:chOff x="0" y="0"/>
              <a:chExt cx="20000" cy="20208"/>
            </a:xfrm>
          </p:grpSpPr>
          <p:sp>
            <p:nvSpPr>
              <p:cNvPr id="128080" name="Line 80"/>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1" name="Line 81"/>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2" name="Line 82"/>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83" name="Rectangle 83"/>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4" name="Line 84"/>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5" name="Line 85"/>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6" name="Line 86"/>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7" name="Line 87"/>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88" name="Line 88"/>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089" name="AutoShape 89"/>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090" name="Rectangle 90"/>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1" name="AutoShape 91"/>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092" name="Line 92"/>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3" name="Line 93"/>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4" name="Line 94"/>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5" name="Line 95"/>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6" name="Line 96"/>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7" name="Line 97"/>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8" name="Line 98"/>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099" name="Line 99"/>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0" name="Rectangle 100"/>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1" name="Oval 101"/>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2" name="Line 102"/>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3" name="Line 103"/>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4" name="Line 104"/>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5" name="Line 105"/>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6" name="Line 106"/>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7" name="Line 107"/>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8" name="Line 108"/>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09" name="Line 109"/>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0" name="Line 110"/>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1" name="Line 111"/>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2" name="Line 112"/>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3" name="Line 113"/>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4" name="Line 114"/>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5" name="Line 115"/>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6" name="Line 116"/>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7" name="Line 117"/>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8" name="Oval 118"/>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19" name="Oval 119"/>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0" name="Line 120"/>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1" name="Line 121"/>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2" name="Line 122"/>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3" name="Line 123"/>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4" name="Line 124"/>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5" name="Line 125"/>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6" name="Rectangle 126"/>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27" name="Group 127"/>
          <p:cNvGrpSpPr>
            <a:grpSpLocks/>
          </p:cNvGrpSpPr>
          <p:nvPr/>
        </p:nvGrpSpPr>
        <p:grpSpPr bwMode="auto">
          <a:xfrm>
            <a:off x="4056063" y="2178050"/>
            <a:ext cx="74612" cy="69850"/>
            <a:chOff x="1781" y="2013"/>
            <a:chExt cx="47" cy="44"/>
          </a:xfrm>
        </p:grpSpPr>
        <p:sp>
          <p:nvSpPr>
            <p:cNvPr id="128128" name="Line 12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29" name="Line 12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30" name="Rectangle 130"/>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31" name="Line 131"/>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32" name="Line 132"/>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33" name="Group 133"/>
          <p:cNvGrpSpPr>
            <a:grpSpLocks/>
          </p:cNvGrpSpPr>
          <p:nvPr/>
        </p:nvGrpSpPr>
        <p:grpSpPr bwMode="auto">
          <a:xfrm>
            <a:off x="4792663" y="2178050"/>
            <a:ext cx="74612" cy="69850"/>
            <a:chOff x="1875" y="2013"/>
            <a:chExt cx="47" cy="44"/>
          </a:xfrm>
        </p:grpSpPr>
        <p:sp>
          <p:nvSpPr>
            <p:cNvPr id="128134" name="Line 134"/>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35" name="Line 135"/>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36" name="Rectangle 136"/>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37" name="Group 137"/>
          <p:cNvGrpSpPr>
            <a:grpSpLocks/>
          </p:cNvGrpSpPr>
          <p:nvPr/>
        </p:nvGrpSpPr>
        <p:grpSpPr bwMode="auto">
          <a:xfrm>
            <a:off x="4027488" y="2247900"/>
            <a:ext cx="141287" cy="360363"/>
            <a:chOff x="1852" y="2057"/>
            <a:chExt cx="89" cy="227"/>
          </a:xfrm>
        </p:grpSpPr>
        <p:grpSp>
          <p:nvGrpSpPr>
            <p:cNvPr id="128138" name="Group 138"/>
            <p:cNvGrpSpPr>
              <a:grpSpLocks/>
            </p:cNvGrpSpPr>
            <p:nvPr/>
          </p:nvGrpSpPr>
          <p:grpSpPr bwMode="auto">
            <a:xfrm>
              <a:off x="1878" y="2259"/>
              <a:ext cx="35" cy="25"/>
              <a:chOff x="0" y="0"/>
              <a:chExt cx="20000" cy="19734"/>
            </a:xfrm>
          </p:grpSpPr>
          <p:sp>
            <p:nvSpPr>
              <p:cNvPr id="128139" name="Line 139"/>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0" name="Line 140"/>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1" name="Line 141"/>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42" name="Rectangle 142"/>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3" name="Line 143"/>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4" name="Line 144"/>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5" name="Line 145"/>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6" name="Line 146"/>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47" name="Line 147"/>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148" name="Group 148"/>
          <p:cNvGrpSpPr>
            <a:grpSpLocks/>
          </p:cNvGrpSpPr>
          <p:nvPr/>
        </p:nvGrpSpPr>
        <p:grpSpPr bwMode="auto">
          <a:xfrm>
            <a:off x="4319588" y="2247900"/>
            <a:ext cx="142875" cy="349250"/>
            <a:chOff x="2036" y="2057"/>
            <a:chExt cx="90" cy="220"/>
          </a:xfrm>
        </p:grpSpPr>
        <p:grpSp>
          <p:nvGrpSpPr>
            <p:cNvPr id="128149" name="Group 149"/>
            <p:cNvGrpSpPr>
              <a:grpSpLocks/>
            </p:cNvGrpSpPr>
            <p:nvPr/>
          </p:nvGrpSpPr>
          <p:grpSpPr bwMode="auto">
            <a:xfrm>
              <a:off x="2062" y="2252"/>
              <a:ext cx="35" cy="25"/>
              <a:chOff x="0" y="0"/>
              <a:chExt cx="20000" cy="20208"/>
            </a:xfrm>
          </p:grpSpPr>
          <p:sp>
            <p:nvSpPr>
              <p:cNvPr id="128150" name="Line 150"/>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1" name="Line 151"/>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2" name="Line 152"/>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53" name="Rectangle 153"/>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4" name="Line 154"/>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5" name="Line 155"/>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6" name="Line 156"/>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7" name="Line 157"/>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58" name="Line 158"/>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59" name="Rectangle 159"/>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0" name="Rectangle 160"/>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61" name="Group 161"/>
          <p:cNvGrpSpPr>
            <a:grpSpLocks/>
          </p:cNvGrpSpPr>
          <p:nvPr/>
        </p:nvGrpSpPr>
        <p:grpSpPr bwMode="auto">
          <a:xfrm flipV="1">
            <a:off x="5119688" y="1120775"/>
            <a:ext cx="415925" cy="936625"/>
            <a:chOff x="2440" y="1064"/>
            <a:chExt cx="262" cy="590"/>
          </a:xfrm>
        </p:grpSpPr>
        <p:sp>
          <p:nvSpPr>
            <p:cNvPr id="128162" name="Rectangle 162"/>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3" name="Rectangle 163"/>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4" name="Rectangle 164"/>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5" name="Rectangle 165"/>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6" name="Line 166"/>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67" name="AutoShape 167"/>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168" name="AutoShape 168"/>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169" name="Rectangle 169"/>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0" name="AutoShape 170"/>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171" name="Rectangle 171"/>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2" name="Rectangle 172"/>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73" name="Group 173"/>
          <p:cNvGrpSpPr>
            <a:grpSpLocks/>
          </p:cNvGrpSpPr>
          <p:nvPr/>
        </p:nvGrpSpPr>
        <p:grpSpPr bwMode="auto">
          <a:xfrm>
            <a:off x="5729288" y="2127250"/>
            <a:ext cx="77787" cy="57150"/>
            <a:chOff x="2834" y="1154"/>
            <a:chExt cx="49" cy="36"/>
          </a:xfrm>
        </p:grpSpPr>
        <p:sp>
          <p:nvSpPr>
            <p:cNvPr id="128174" name="Line 17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5" name="Line 17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76" name="Line 176"/>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7" name="Line 177"/>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8" name="Line 178"/>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79" name="Line 179"/>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80" name="Line 180"/>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81" name="Group 181"/>
          <p:cNvGrpSpPr>
            <a:grpSpLocks/>
          </p:cNvGrpSpPr>
          <p:nvPr/>
        </p:nvGrpSpPr>
        <p:grpSpPr bwMode="auto">
          <a:xfrm>
            <a:off x="5464175" y="2036763"/>
            <a:ext cx="158750" cy="111125"/>
            <a:chOff x="2619" y="1091"/>
            <a:chExt cx="100" cy="70"/>
          </a:xfrm>
        </p:grpSpPr>
        <p:sp>
          <p:nvSpPr>
            <p:cNvPr id="128182" name="Oval 18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83" name="Line 18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84" name="Line 18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185" name="Group 185"/>
          <p:cNvGrpSpPr>
            <a:grpSpLocks/>
          </p:cNvGrpSpPr>
          <p:nvPr/>
        </p:nvGrpSpPr>
        <p:grpSpPr bwMode="auto">
          <a:xfrm>
            <a:off x="5842000" y="2127250"/>
            <a:ext cx="77788" cy="57150"/>
            <a:chOff x="2834" y="1154"/>
            <a:chExt cx="49" cy="36"/>
          </a:xfrm>
        </p:grpSpPr>
        <p:sp>
          <p:nvSpPr>
            <p:cNvPr id="128186" name="Line 18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87" name="Line 18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88" name="Line 188"/>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189" name="Group 189"/>
          <p:cNvGrpSpPr>
            <a:grpSpLocks/>
          </p:cNvGrpSpPr>
          <p:nvPr/>
        </p:nvGrpSpPr>
        <p:grpSpPr bwMode="auto">
          <a:xfrm rot="5400000" flipH="1">
            <a:off x="3304382" y="5666581"/>
            <a:ext cx="65088" cy="85725"/>
            <a:chOff x="419" y="3223"/>
            <a:chExt cx="41" cy="54"/>
          </a:xfrm>
        </p:grpSpPr>
        <p:sp>
          <p:nvSpPr>
            <p:cNvPr id="128190"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1"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192" name="Line 192"/>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3" name="Line 193"/>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4" name="Line 194"/>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5" name="Rectangle 195"/>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6" name="Rectangle 196"/>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7" name="Line 197"/>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8" name="Line 198"/>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199" name="Rectangle 199"/>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0" name="Arc 200"/>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1" name="Arc 201"/>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2" name="Line 202"/>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3" name="Line 203"/>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204" name="Group 204"/>
          <p:cNvGrpSpPr>
            <a:grpSpLocks/>
          </p:cNvGrpSpPr>
          <p:nvPr/>
        </p:nvGrpSpPr>
        <p:grpSpPr bwMode="auto">
          <a:xfrm rot="5400000" flipH="1">
            <a:off x="3442494" y="5668169"/>
            <a:ext cx="65087" cy="85725"/>
            <a:chOff x="419" y="3223"/>
            <a:chExt cx="41" cy="54"/>
          </a:xfrm>
        </p:grpSpPr>
        <p:sp>
          <p:nvSpPr>
            <p:cNvPr id="128205"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6"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207" name="Group 207"/>
          <p:cNvGrpSpPr>
            <a:grpSpLocks/>
          </p:cNvGrpSpPr>
          <p:nvPr/>
        </p:nvGrpSpPr>
        <p:grpSpPr bwMode="auto">
          <a:xfrm rot="-5400000">
            <a:off x="1634332" y="5653881"/>
            <a:ext cx="65088" cy="85725"/>
            <a:chOff x="419" y="3223"/>
            <a:chExt cx="41" cy="54"/>
          </a:xfrm>
        </p:grpSpPr>
        <p:sp>
          <p:nvSpPr>
            <p:cNvPr id="128208" name="Line 20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09" name="Line 20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210" name="Line 210"/>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1" name="Line 211"/>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2" name="Line 212"/>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3" name="Rectangle 213"/>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4" name="Rectangle 214"/>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5" name="Line 215"/>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6" name="Line 216"/>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7" name="Rectangle 217"/>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8" name="Arc 218"/>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19" name="Arc 219"/>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0" name="Line 220"/>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1" name="Line 221"/>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222" name="Group 222"/>
          <p:cNvGrpSpPr>
            <a:grpSpLocks/>
          </p:cNvGrpSpPr>
          <p:nvPr/>
        </p:nvGrpSpPr>
        <p:grpSpPr bwMode="auto">
          <a:xfrm rot="-5400000">
            <a:off x="1496219" y="5655469"/>
            <a:ext cx="65087" cy="85725"/>
            <a:chOff x="419" y="3223"/>
            <a:chExt cx="41" cy="54"/>
          </a:xfrm>
        </p:grpSpPr>
        <p:sp>
          <p:nvSpPr>
            <p:cNvPr id="128223" name="Line 22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4" name="Line 22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225" name="Line 225"/>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6" name="Line 226"/>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7" name="Oval 227"/>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8" name="Rectangle 228"/>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29" name="Line 229"/>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30" name="Line 230"/>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31" name="Line 231"/>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32" name="Line 232"/>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33" name="Line 233"/>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234" name="Group 234"/>
          <p:cNvGrpSpPr>
            <a:grpSpLocks/>
          </p:cNvGrpSpPr>
          <p:nvPr/>
        </p:nvGrpSpPr>
        <p:grpSpPr bwMode="auto">
          <a:xfrm>
            <a:off x="1281113" y="3984625"/>
            <a:ext cx="358775" cy="228600"/>
            <a:chOff x="4752" y="816"/>
            <a:chExt cx="226" cy="144"/>
          </a:xfrm>
        </p:grpSpPr>
        <p:grpSp>
          <p:nvGrpSpPr>
            <p:cNvPr id="128235" name="Group 235"/>
            <p:cNvGrpSpPr>
              <a:grpSpLocks/>
            </p:cNvGrpSpPr>
            <p:nvPr/>
          </p:nvGrpSpPr>
          <p:grpSpPr bwMode="auto">
            <a:xfrm>
              <a:off x="4752" y="816"/>
              <a:ext cx="68" cy="144"/>
              <a:chOff x="4752" y="816"/>
              <a:chExt cx="68" cy="144"/>
            </a:xfrm>
          </p:grpSpPr>
          <p:sp>
            <p:nvSpPr>
              <p:cNvPr id="128236" name="Line 236"/>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37" name="Line 237"/>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38" name="Line 238"/>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239" name="Line 239"/>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8240" name="Group 240"/>
            <p:cNvGrpSpPr>
              <a:grpSpLocks/>
            </p:cNvGrpSpPr>
            <p:nvPr/>
          </p:nvGrpSpPr>
          <p:grpSpPr bwMode="auto">
            <a:xfrm>
              <a:off x="4910" y="816"/>
              <a:ext cx="68" cy="144"/>
              <a:chOff x="4752" y="816"/>
              <a:chExt cx="68" cy="144"/>
            </a:xfrm>
          </p:grpSpPr>
          <p:sp>
            <p:nvSpPr>
              <p:cNvPr id="128241" name="Line 241"/>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2" name="Line 242"/>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243" name="Line 243"/>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8269" name="Line 269"/>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0" name="Line 270"/>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1" name="Line 271"/>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2" name="Text Box 272"/>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8273" name="Text Box 273"/>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8274" name="Line 274"/>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5" name="Line 275"/>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6" name="Line 276"/>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7" name="Line 277"/>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8" name="Line 278"/>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79" name="Line 279"/>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0" name="Line 280"/>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1" name="Line 281"/>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2" name="Line 282"/>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3" name="Line 283"/>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4" name="Rectangle 284"/>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5" name="Line 285"/>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6" name="Line 286"/>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7" name="Line 287"/>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8" name="Line 288"/>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89" name="Line 289"/>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0" name="Line 290"/>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1" name="Line 291"/>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2" name="Line 292"/>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3" name="Oval 293"/>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4" name="Line 294"/>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5" name="Oval 295"/>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6" name="Line 296"/>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7" name="Line 297"/>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8" name="Line 298"/>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299" name="Line 299"/>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00" name="Line 300"/>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01" name="Group 301"/>
          <p:cNvGrpSpPr>
            <a:grpSpLocks/>
          </p:cNvGrpSpPr>
          <p:nvPr/>
        </p:nvGrpSpPr>
        <p:grpSpPr bwMode="auto">
          <a:xfrm>
            <a:off x="2530475" y="3371850"/>
            <a:ext cx="147638" cy="315913"/>
            <a:chOff x="0" y="0"/>
            <a:chExt cx="20000" cy="20000"/>
          </a:xfrm>
        </p:grpSpPr>
        <p:sp>
          <p:nvSpPr>
            <p:cNvPr id="128302" name="Arc 30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03" name="Arc 30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04" name="Line 304"/>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05" name="Line 305"/>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06" name="Line 306"/>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07" name="Oval 307"/>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08" name="Group 308"/>
          <p:cNvGrpSpPr>
            <a:grpSpLocks/>
          </p:cNvGrpSpPr>
          <p:nvPr/>
        </p:nvGrpSpPr>
        <p:grpSpPr bwMode="auto">
          <a:xfrm rot="5400000">
            <a:off x="4201319" y="2599532"/>
            <a:ext cx="84137" cy="177800"/>
            <a:chOff x="0" y="0"/>
            <a:chExt cx="20000" cy="20000"/>
          </a:xfrm>
        </p:grpSpPr>
        <p:sp>
          <p:nvSpPr>
            <p:cNvPr id="128309" name="Arc 30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10" name="Arc 31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11" name="Line 311"/>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12" name="Text Box 312"/>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28313" name="AutoShape 313"/>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314" name="Group 314"/>
          <p:cNvGrpSpPr>
            <a:grpSpLocks/>
          </p:cNvGrpSpPr>
          <p:nvPr/>
        </p:nvGrpSpPr>
        <p:grpSpPr bwMode="auto">
          <a:xfrm rot="5400000">
            <a:off x="4201319" y="2599532"/>
            <a:ext cx="84137" cy="177800"/>
            <a:chOff x="0" y="0"/>
            <a:chExt cx="20000" cy="20000"/>
          </a:xfrm>
        </p:grpSpPr>
        <p:sp>
          <p:nvSpPr>
            <p:cNvPr id="128315" name="Arc 31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16" name="Arc 31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17" name="Text Box 317"/>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8318" name="Oval 31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19" name="Line 319"/>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0" name="Line 320"/>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21" name="Group 321"/>
          <p:cNvGrpSpPr>
            <a:grpSpLocks/>
          </p:cNvGrpSpPr>
          <p:nvPr/>
        </p:nvGrpSpPr>
        <p:grpSpPr bwMode="auto">
          <a:xfrm rot="5400000">
            <a:off x="726281" y="4101307"/>
            <a:ext cx="84137" cy="177800"/>
            <a:chOff x="0" y="0"/>
            <a:chExt cx="20000" cy="20000"/>
          </a:xfrm>
        </p:grpSpPr>
        <p:sp>
          <p:nvSpPr>
            <p:cNvPr id="128322" name="Arc 32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3" name="Arc 32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24" name="Line 324"/>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5" name="Line 325"/>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6" name="Line 326"/>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7" name="Line 327"/>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8" name="Line 328"/>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29" name="Line 329"/>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0" name="Line 330"/>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1" name="Line 331"/>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2" name="Line 332"/>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3" name="Line 333"/>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4" name="Line 334"/>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5" name="Line 335"/>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6" name="Line 336"/>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37" name="Line 337"/>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38" name="Group 338"/>
          <p:cNvGrpSpPr>
            <a:grpSpLocks/>
          </p:cNvGrpSpPr>
          <p:nvPr/>
        </p:nvGrpSpPr>
        <p:grpSpPr bwMode="auto">
          <a:xfrm>
            <a:off x="1778000" y="2949575"/>
            <a:ext cx="74613" cy="69850"/>
            <a:chOff x="1781" y="2013"/>
            <a:chExt cx="47" cy="44"/>
          </a:xfrm>
        </p:grpSpPr>
        <p:sp>
          <p:nvSpPr>
            <p:cNvPr id="128339" name="Line 33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40" name="Line 34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41" name="Line 341"/>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42" name="Group 342"/>
          <p:cNvGrpSpPr>
            <a:grpSpLocks/>
          </p:cNvGrpSpPr>
          <p:nvPr/>
        </p:nvGrpSpPr>
        <p:grpSpPr bwMode="auto">
          <a:xfrm>
            <a:off x="2039938" y="3371850"/>
            <a:ext cx="130175" cy="309563"/>
            <a:chOff x="0" y="0"/>
            <a:chExt cx="20000" cy="20000"/>
          </a:xfrm>
        </p:grpSpPr>
        <p:sp>
          <p:nvSpPr>
            <p:cNvPr id="128343" name="Arc 34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44" name="Arc 34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8345" name="Group 345"/>
          <p:cNvGrpSpPr>
            <a:grpSpLocks/>
          </p:cNvGrpSpPr>
          <p:nvPr/>
        </p:nvGrpSpPr>
        <p:grpSpPr bwMode="auto">
          <a:xfrm>
            <a:off x="2049463" y="3832225"/>
            <a:ext cx="84137" cy="177800"/>
            <a:chOff x="0" y="0"/>
            <a:chExt cx="20000" cy="20000"/>
          </a:xfrm>
        </p:grpSpPr>
        <p:sp>
          <p:nvSpPr>
            <p:cNvPr id="128346" name="Arc 34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47" name="Arc 34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48" name="Line 348"/>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49" name="Line 349"/>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50" name="Line 350"/>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51" name="Line 351"/>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52" name="Group 352"/>
          <p:cNvGrpSpPr>
            <a:grpSpLocks/>
          </p:cNvGrpSpPr>
          <p:nvPr/>
        </p:nvGrpSpPr>
        <p:grpSpPr bwMode="auto">
          <a:xfrm rot="5400000">
            <a:off x="1904206" y="2351882"/>
            <a:ext cx="84137" cy="177800"/>
            <a:chOff x="0" y="0"/>
            <a:chExt cx="20000" cy="20000"/>
          </a:xfrm>
        </p:grpSpPr>
        <p:sp>
          <p:nvSpPr>
            <p:cNvPr id="128353" name="Arc 3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54" name="Arc 3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55" name="Line 355"/>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56" name="Group 356"/>
          <p:cNvGrpSpPr>
            <a:grpSpLocks/>
          </p:cNvGrpSpPr>
          <p:nvPr/>
        </p:nvGrpSpPr>
        <p:grpSpPr bwMode="auto">
          <a:xfrm rot="5400000">
            <a:off x="846931" y="2312194"/>
            <a:ext cx="84138" cy="177800"/>
            <a:chOff x="0" y="0"/>
            <a:chExt cx="20000" cy="20000"/>
          </a:xfrm>
        </p:grpSpPr>
        <p:sp>
          <p:nvSpPr>
            <p:cNvPr id="128357" name="Arc 35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58" name="Arc 35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59" name="Line 359"/>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0" name="Oval 360"/>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1" name="Line 361"/>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2" name="Line 362"/>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3" name="Line 363"/>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4" name="Line 364"/>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65" name="Group 365"/>
          <p:cNvGrpSpPr>
            <a:grpSpLocks/>
          </p:cNvGrpSpPr>
          <p:nvPr/>
        </p:nvGrpSpPr>
        <p:grpSpPr bwMode="auto">
          <a:xfrm rot="5400000">
            <a:off x="2829719" y="891382"/>
            <a:ext cx="84137" cy="177800"/>
            <a:chOff x="0" y="0"/>
            <a:chExt cx="20000" cy="20000"/>
          </a:xfrm>
        </p:grpSpPr>
        <p:sp>
          <p:nvSpPr>
            <p:cNvPr id="128366" name="Arc 36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67" name="Arc 36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68" name="Line 368"/>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69" name="Group 369"/>
          <p:cNvGrpSpPr>
            <a:grpSpLocks/>
          </p:cNvGrpSpPr>
          <p:nvPr/>
        </p:nvGrpSpPr>
        <p:grpSpPr bwMode="auto">
          <a:xfrm rot="5400000">
            <a:off x="3374231" y="891382"/>
            <a:ext cx="84137" cy="177800"/>
            <a:chOff x="0" y="0"/>
            <a:chExt cx="20000" cy="20000"/>
          </a:xfrm>
        </p:grpSpPr>
        <p:sp>
          <p:nvSpPr>
            <p:cNvPr id="128370" name="Arc 37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71" name="Arc 37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72" name="Line 372"/>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73" name="Line 373"/>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74" name="Line 374"/>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75" name="Line 375"/>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76" name="Group 376"/>
          <p:cNvGrpSpPr>
            <a:grpSpLocks/>
          </p:cNvGrpSpPr>
          <p:nvPr/>
        </p:nvGrpSpPr>
        <p:grpSpPr bwMode="auto">
          <a:xfrm rot="5400000">
            <a:off x="4192588" y="1431925"/>
            <a:ext cx="133350" cy="406400"/>
            <a:chOff x="0" y="0"/>
            <a:chExt cx="20000" cy="20000"/>
          </a:xfrm>
        </p:grpSpPr>
        <p:sp>
          <p:nvSpPr>
            <p:cNvPr id="128377" name="Arc 3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78" name="Arc 3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79" name="Line 379"/>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0" name="Line 380"/>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1" name="Line 381"/>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2" name="Line 382"/>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3" name="Line 383"/>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84" name="Group 384"/>
          <p:cNvGrpSpPr>
            <a:grpSpLocks/>
          </p:cNvGrpSpPr>
          <p:nvPr/>
        </p:nvGrpSpPr>
        <p:grpSpPr bwMode="auto">
          <a:xfrm rot="5400000">
            <a:off x="1626394" y="3356769"/>
            <a:ext cx="84138" cy="177800"/>
            <a:chOff x="0" y="0"/>
            <a:chExt cx="20000" cy="20000"/>
          </a:xfrm>
        </p:grpSpPr>
        <p:sp>
          <p:nvSpPr>
            <p:cNvPr id="128385" name="Arc 3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6" name="Arc 3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87" name="Line 387"/>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8" name="Line 388"/>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89" name="Line 389"/>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0" name="Line 390"/>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1" name="Line 391"/>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392" name="Group 392"/>
          <p:cNvGrpSpPr>
            <a:grpSpLocks/>
          </p:cNvGrpSpPr>
          <p:nvPr/>
        </p:nvGrpSpPr>
        <p:grpSpPr bwMode="auto">
          <a:xfrm rot="5400000">
            <a:off x="4214019" y="2756694"/>
            <a:ext cx="84138" cy="177800"/>
            <a:chOff x="0" y="0"/>
            <a:chExt cx="20000" cy="20000"/>
          </a:xfrm>
        </p:grpSpPr>
        <p:sp>
          <p:nvSpPr>
            <p:cNvPr id="128393" name="Arc 3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394" name="Arc 3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8395" name="Line 395"/>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26" name="Text Box 426"/>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8427" name="Text Box 427"/>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8428" name="Text Box 428"/>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8429" name="Rectangle 429"/>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0" name="AutoShape 430"/>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1" name="AutoShape 431"/>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2" name="AutoShape 432"/>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3" name="AutoShape 433"/>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4" name="Rectangle 434"/>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5" name="Rectangle 435"/>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36" name="Rectangle 436"/>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7" name="Rectangle 437"/>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8" name="Rectangle 438"/>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39" name="Rectangle 439"/>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0" name="Rectangle 440"/>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1" name="Rectangle 441"/>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2" name="Rectangle 442"/>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43" name="AutoShape 443"/>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4" name="AutoShape 444"/>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445" name="Group 445"/>
          <p:cNvGrpSpPr>
            <a:grpSpLocks/>
          </p:cNvGrpSpPr>
          <p:nvPr/>
        </p:nvGrpSpPr>
        <p:grpSpPr bwMode="auto">
          <a:xfrm>
            <a:off x="5156200" y="3605213"/>
            <a:ext cx="53975" cy="412750"/>
            <a:chOff x="2822" y="1088"/>
            <a:chExt cx="48" cy="368"/>
          </a:xfrm>
        </p:grpSpPr>
        <p:sp>
          <p:nvSpPr>
            <p:cNvPr id="128446" name="Oval 446"/>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7" name="Oval 447"/>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48" name="Rectangle 448"/>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449" name="AutoShape 449"/>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450" name="Group 450"/>
          <p:cNvGrpSpPr>
            <a:grpSpLocks/>
          </p:cNvGrpSpPr>
          <p:nvPr/>
        </p:nvGrpSpPr>
        <p:grpSpPr bwMode="auto">
          <a:xfrm>
            <a:off x="4584700" y="3608388"/>
            <a:ext cx="53975" cy="411162"/>
            <a:chOff x="2822" y="1088"/>
            <a:chExt cx="48" cy="368"/>
          </a:xfrm>
        </p:grpSpPr>
        <p:sp>
          <p:nvSpPr>
            <p:cNvPr id="128451" name="Oval 451"/>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2" name="Oval 452"/>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3" name="Rectangle 453"/>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454" name="AutoShape 454"/>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5" name="Rectangle 455"/>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456" name="Group 456"/>
          <p:cNvGrpSpPr>
            <a:grpSpLocks/>
          </p:cNvGrpSpPr>
          <p:nvPr/>
        </p:nvGrpSpPr>
        <p:grpSpPr bwMode="auto">
          <a:xfrm>
            <a:off x="5364163" y="3729038"/>
            <a:ext cx="309562" cy="165100"/>
            <a:chOff x="3372" y="1196"/>
            <a:chExt cx="276" cy="148"/>
          </a:xfrm>
        </p:grpSpPr>
        <p:sp>
          <p:nvSpPr>
            <p:cNvPr id="128457" name="Rectangle 457"/>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58" name="Rectangle 458"/>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459" name="Rectangle 459"/>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460" name="Group 460"/>
          <p:cNvGrpSpPr>
            <a:grpSpLocks/>
          </p:cNvGrpSpPr>
          <p:nvPr/>
        </p:nvGrpSpPr>
        <p:grpSpPr bwMode="auto">
          <a:xfrm>
            <a:off x="4230688" y="3729038"/>
            <a:ext cx="311150" cy="165100"/>
            <a:chOff x="2496" y="1196"/>
            <a:chExt cx="230" cy="148"/>
          </a:xfrm>
        </p:grpSpPr>
        <p:sp>
          <p:nvSpPr>
            <p:cNvPr id="128461" name="Rectangle 461"/>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62" name="Rectangle 462"/>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8463" name="Line 463"/>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4" name="AutoShape 464"/>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65" name="AutoShape 465"/>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466" name="Line 466"/>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7" name="Line 467"/>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8" name="Line 468"/>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69" name="Line 469"/>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70" name="AutoShape 470"/>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8486" name="Group 486"/>
          <p:cNvGrpSpPr>
            <a:grpSpLocks/>
          </p:cNvGrpSpPr>
          <p:nvPr/>
        </p:nvGrpSpPr>
        <p:grpSpPr bwMode="auto">
          <a:xfrm>
            <a:off x="4841875" y="4105275"/>
            <a:ext cx="79375" cy="152400"/>
            <a:chOff x="2904" y="1200"/>
            <a:chExt cx="50" cy="96"/>
          </a:xfrm>
        </p:grpSpPr>
        <p:sp>
          <p:nvSpPr>
            <p:cNvPr id="128487" name="Line 487"/>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88" name="Line 488"/>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8489" name="Line 489"/>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8490" name="Text Box 490"/>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28498" name="Line 498"/>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499" name="Line 499"/>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0" name="Line 500"/>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1" name="Line 501"/>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2" name="Line 502"/>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3" name="Rectangle 503"/>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4" name="Line 504"/>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5" name="Line 505"/>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6" name="Rectangle 506"/>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7" name="Rectangle 507"/>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8" name="Line 508"/>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09" name="Line 509"/>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10" name="Line 510"/>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11" name="AutoShape 511"/>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12" name="AutoShape 512"/>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22" name="Rectangle 522"/>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23" name="Line 523"/>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8524" name="Line 524"/>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8525" name="Group 525"/>
          <p:cNvGrpSpPr>
            <a:grpSpLocks/>
          </p:cNvGrpSpPr>
          <p:nvPr/>
        </p:nvGrpSpPr>
        <p:grpSpPr bwMode="auto">
          <a:xfrm>
            <a:off x="5083175" y="4754563"/>
            <a:ext cx="327025" cy="274637"/>
            <a:chOff x="3185" y="2963"/>
            <a:chExt cx="206" cy="173"/>
          </a:xfrm>
        </p:grpSpPr>
        <p:sp>
          <p:nvSpPr>
            <p:cNvPr id="128526" name="Oval 52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27" name="Text Box 52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8528" name="Group 528"/>
          <p:cNvGrpSpPr>
            <a:grpSpLocks/>
          </p:cNvGrpSpPr>
          <p:nvPr/>
        </p:nvGrpSpPr>
        <p:grpSpPr bwMode="auto">
          <a:xfrm>
            <a:off x="5348288" y="4535488"/>
            <a:ext cx="303212" cy="274637"/>
            <a:chOff x="3015" y="1951"/>
            <a:chExt cx="191" cy="173"/>
          </a:xfrm>
        </p:grpSpPr>
        <p:sp>
          <p:nvSpPr>
            <p:cNvPr id="128529" name="Oval 52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30" name="Text Box 53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8531" name="Group 531"/>
          <p:cNvGrpSpPr>
            <a:grpSpLocks/>
          </p:cNvGrpSpPr>
          <p:nvPr/>
        </p:nvGrpSpPr>
        <p:grpSpPr bwMode="auto">
          <a:xfrm>
            <a:off x="4654550" y="4741863"/>
            <a:ext cx="303213" cy="274637"/>
            <a:chOff x="3015" y="1951"/>
            <a:chExt cx="191" cy="173"/>
          </a:xfrm>
        </p:grpSpPr>
        <p:sp>
          <p:nvSpPr>
            <p:cNvPr id="128532" name="Oval 5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33" name="Text Box 5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8534" name="Group 534"/>
          <p:cNvGrpSpPr>
            <a:grpSpLocks/>
          </p:cNvGrpSpPr>
          <p:nvPr/>
        </p:nvGrpSpPr>
        <p:grpSpPr bwMode="auto">
          <a:xfrm>
            <a:off x="4886325" y="5251450"/>
            <a:ext cx="303213" cy="274638"/>
            <a:chOff x="3015" y="1951"/>
            <a:chExt cx="191" cy="173"/>
          </a:xfrm>
        </p:grpSpPr>
        <p:sp>
          <p:nvSpPr>
            <p:cNvPr id="128535" name="Oval 5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36" name="Text Box 53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8537" name="Group 537"/>
          <p:cNvGrpSpPr>
            <a:grpSpLocks/>
          </p:cNvGrpSpPr>
          <p:nvPr/>
        </p:nvGrpSpPr>
        <p:grpSpPr bwMode="auto">
          <a:xfrm>
            <a:off x="4286250" y="4467225"/>
            <a:ext cx="303213" cy="274638"/>
            <a:chOff x="3015" y="1951"/>
            <a:chExt cx="191" cy="173"/>
          </a:xfrm>
        </p:grpSpPr>
        <p:sp>
          <p:nvSpPr>
            <p:cNvPr id="128538" name="Oval 53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39" name="Text Box 53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8540" name="Group 540"/>
          <p:cNvGrpSpPr>
            <a:grpSpLocks/>
          </p:cNvGrpSpPr>
          <p:nvPr/>
        </p:nvGrpSpPr>
        <p:grpSpPr bwMode="auto">
          <a:xfrm>
            <a:off x="3081338" y="3840163"/>
            <a:ext cx="303212" cy="274637"/>
            <a:chOff x="3015" y="1951"/>
            <a:chExt cx="191" cy="173"/>
          </a:xfrm>
        </p:grpSpPr>
        <p:sp>
          <p:nvSpPr>
            <p:cNvPr id="128541" name="Oval 54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42" name="Text Box 54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8543" name="Group 543"/>
          <p:cNvGrpSpPr>
            <a:grpSpLocks/>
          </p:cNvGrpSpPr>
          <p:nvPr/>
        </p:nvGrpSpPr>
        <p:grpSpPr bwMode="auto">
          <a:xfrm>
            <a:off x="3517900" y="3851275"/>
            <a:ext cx="303213" cy="274638"/>
            <a:chOff x="3015" y="1951"/>
            <a:chExt cx="191" cy="173"/>
          </a:xfrm>
        </p:grpSpPr>
        <p:sp>
          <p:nvSpPr>
            <p:cNvPr id="128544" name="Oval 54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45" name="Text Box 54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8546" name="Group 546"/>
          <p:cNvGrpSpPr>
            <a:grpSpLocks/>
          </p:cNvGrpSpPr>
          <p:nvPr/>
        </p:nvGrpSpPr>
        <p:grpSpPr bwMode="auto">
          <a:xfrm>
            <a:off x="3714750" y="4678363"/>
            <a:ext cx="303213" cy="274637"/>
            <a:chOff x="3015" y="1951"/>
            <a:chExt cx="191" cy="173"/>
          </a:xfrm>
        </p:grpSpPr>
        <p:sp>
          <p:nvSpPr>
            <p:cNvPr id="128547" name="Oval 5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48" name="Text Box 54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8549" name="Group 549"/>
          <p:cNvGrpSpPr>
            <a:grpSpLocks/>
          </p:cNvGrpSpPr>
          <p:nvPr/>
        </p:nvGrpSpPr>
        <p:grpSpPr bwMode="auto">
          <a:xfrm>
            <a:off x="2536825" y="4654550"/>
            <a:ext cx="303213" cy="274638"/>
            <a:chOff x="3015" y="1951"/>
            <a:chExt cx="191" cy="173"/>
          </a:xfrm>
        </p:grpSpPr>
        <p:sp>
          <p:nvSpPr>
            <p:cNvPr id="128550" name="Oval 55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51" name="Text Box 55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8552" name="Group 552"/>
          <p:cNvGrpSpPr>
            <a:grpSpLocks/>
          </p:cNvGrpSpPr>
          <p:nvPr/>
        </p:nvGrpSpPr>
        <p:grpSpPr bwMode="auto">
          <a:xfrm>
            <a:off x="3241675" y="4741863"/>
            <a:ext cx="327025" cy="274637"/>
            <a:chOff x="3185" y="2963"/>
            <a:chExt cx="206" cy="173"/>
          </a:xfrm>
        </p:grpSpPr>
        <p:sp>
          <p:nvSpPr>
            <p:cNvPr id="128553" name="Oval 55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54" name="Text Box 55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8555" name="Group 555"/>
          <p:cNvGrpSpPr>
            <a:grpSpLocks/>
          </p:cNvGrpSpPr>
          <p:nvPr/>
        </p:nvGrpSpPr>
        <p:grpSpPr bwMode="auto">
          <a:xfrm>
            <a:off x="1450975" y="4402138"/>
            <a:ext cx="327025" cy="274637"/>
            <a:chOff x="3185" y="2963"/>
            <a:chExt cx="206" cy="173"/>
          </a:xfrm>
        </p:grpSpPr>
        <p:sp>
          <p:nvSpPr>
            <p:cNvPr id="128556" name="Oval 55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57" name="Text Box 55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8558" name="Group 558"/>
          <p:cNvGrpSpPr>
            <a:grpSpLocks/>
          </p:cNvGrpSpPr>
          <p:nvPr/>
        </p:nvGrpSpPr>
        <p:grpSpPr bwMode="auto">
          <a:xfrm>
            <a:off x="823913" y="4273550"/>
            <a:ext cx="303212" cy="274638"/>
            <a:chOff x="3015" y="1951"/>
            <a:chExt cx="191" cy="173"/>
          </a:xfrm>
        </p:grpSpPr>
        <p:sp>
          <p:nvSpPr>
            <p:cNvPr id="128559" name="Oval 55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60" name="Text Box 56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8561" name="Group 561"/>
          <p:cNvGrpSpPr>
            <a:grpSpLocks/>
          </p:cNvGrpSpPr>
          <p:nvPr/>
        </p:nvGrpSpPr>
        <p:grpSpPr bwMode="auto">
          <a:xfrm>
            <a:off x="1782763" y="4281488"/>
            <a:ext cx="303212" cy="274637"/>
            <a:chOff x="3015" y="1951"/>
            <a:chExt cx="191" cy="173"/>
          </a:xfrm>
        </p:grpSpPr>
        <p:sp>
          <p:nvSpPr>
            <p:cNvPr id="128562" name="Oval 56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63" name="Text Box 56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8564" name="Group 564"/>
          <p:cNvGrpSpPr>
            <a:grpSpLocks/>
          </p:cNvGrpSpPr>
          <p:nvPr/>
        </p:nvGrpSpPr>
        <p:grpSpPr bwMode="auto">
          <a:xfrm>
            <a:off x="825500" y="3635375"/>
            <a:ext cx="303213" cy="274638"/>
            <a:chOff x="3015" y="1951"/>
            <a:chExt cx="191" cy="173"/>
          </a:xfrm>
        </p:grpSpPr>
        <p:sp>
          <p:nvSpPr>
            <p:cNvPr id="128565" name="Oval 56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66" name="Text Box 56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8567" name="Group 567"/>
          <p:cNvGrpSpPr>
            <a:grpSpLocks/>
          </p:cNvGrpSpPr>
          <p:nvPr/>
        </p:nvGrpSpPr>
        <p:grpSpPr bwMode="auto">
          <a:xfrm>
            <a:off x="1762125" y="3635375"/>
            <a:ext cx="303213" cy="274638"/>
            <a:chOff x="3015" y="1951"/>
            <a:chExt cx="191" cy="173"/>
          </a:xfrm>
        </p:grpSpPr>
        <p:sp>
          <p:nvSpPr>
            <p:cNvPr id="128568"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8569"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3817D6CF-80DE-AD4C-B946-80A4B2EF9050}" type="slidenum">
              <a:rPr lang="en-US"/>
              <a:pPr/>
              <a:t>64</a:t>
            </a:fld>
            <a:endParaRPr lang="en-US"/>
          </a:p>
        </p:txBody>
      </p:sp>
      <p:sp>
        <p:nvSpPr>
          <p:cNvPr id="12902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2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2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2902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29030" name="Group 6"/>
          <p:cNvGrpSpPr>
            <a:grpSpLocks/>
          </p:cNvGrpSpPr>
          <p:nvPr/>
        </p:nvGrpSpPr>
        <p:grpSpPr bwMode="auto">
          <a:xfrm>
            <a:off x="685800" y="4500563"/>
            <a:ext cx="84138" cy="177800"/>
            <a:chOff x="0" y="0"/>
            <a:chExt cx="20000" cy="20000"/>
          </a:xfrm>
        </p:grpSpPr>
        <p:sp>
          <p:nvSpPr>
            <p:cNvPr id="129031"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32"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33"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34"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35"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36"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37" name="Rectangle 13"/>
          <p:cNvSpPr>
            <a:spLocks noChangeArrowheads="1"/>
          </p:cNvSpPr>
          <p:nvPr/>
        </p:nvSpPr>
        <p:spPr bwMode="auto">
          <a:xfrm rot="5400000">
            <a:off x="1635920" y="1780381"/>
            <a:ext cx="455612" cy="28892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38" name="Group 14"/>
          <p:cNvGrpSpPr>
            <a:grpSpLocks/>
          </p:cNvGrpSpPr>
          <p:nvPr/>
        </p:nvGrpSpPr>
        <p:grpSpPr bwMode="auto">
          <a:xfrm>
            <a:off x="1600200" y="1709738"/>
            <a:ext cx="1363663" cy="415925"/>
            <a:chOff x="437" y="1012"/>
            <a:chExt cx="859" cy="262"/>
          </a:xfrm>
        </p:grpSpPr>
        <p:sp>
          <p:nvSpPr>
            <p:cNvPr id="129039"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0"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1"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2"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3"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4"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045"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6"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47" name="Group 23"/>
          <p:cNvGrpSpPr>
            <a:grpSpLocks/>
          </p:cNvGrpSpPr>
          <p:nvPr/>
        </p:nvGrpSpPr>
        <p:grpSpPr bwMode="auto">
          <a:xfrm rot="5400000" flipH="1">
            <a:off x="1997869" y="1502569"/>
            <a:ext cx="77788" cy="57150"/>
            <a:chOff x="2834" y="1154"/>
            <a:chExt cx="49" cy="36"/>
          </a:xfrm>
        </p:grpSpPr>
        <p:sp>
          <p:nvSpPr>
            <p:cNvPr id="129048"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49"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50"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1"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2"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3"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4"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55" name="Group 31"/>
          <p:cNvGrpSpPr>
            <a:grpSpLocks/>
          </p:cNvGrpSpPr>
          <p:nvPr/>
        </p:nvGrpSpPr>
        <p:grpSpPr bwMode="auto">
          <a:xfrm rot="5400000" flipH="1">
            <a:off x="2020888" y="1700212"/>
            <a:ext cx="158750" cy="111125"/>
            <a:chOff x="2619" y="1091"/>
            <a:chExt cx="100" cy="70"/>
          </a:xfrm>
        </p:grpSpPr>
        <p:sp>
          <p:nvSpPr>
            <p:cNvPr id="129056"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7"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58"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059" name="Group 35"/>
          <p:cNvGrpSpPr>
            <a:grpSpLocks/>
          </p:cNvGrpSpPr>
          <p:nvPr/>
        </p:nvGrpSpPr>
        <p:grpSpPr bwMode="auto">
          <a:xfrm rot="5400000" flipH="1">
            <a:off x="1997869" y="1389857"/>
            <a:ext cx="77787" cy="57150"/>
            <a:chOff x="2834" y="1154"/>
            <a:chExt cx="49" cy="36"/>
          </a:xfrm>
        </p:grpSpPr>
        <p:sp>
          <p:nvSpPr>
            <p:cNvPr id="129060"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61"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62"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63"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64" name="Group 40"/>
          <p:cNvGrpSpPr>
            <a:grpSpLocks/>
          </p:cNvGrpSpPr>
          <p:nvPr/>
        </p:nvGrpSpPr>
        <p:grpSpPr bwMode="auto">
          <a:xfrm rot="-5400000">
            <a:off x="3137694" y="1527969"/>
            <a:ext cx="77788" cy="57150"/>
            <a:chOff x="2834" y="1154"/>
            <a:chExt cx="49" cy="36"/>
          </a:xfrm>
        </p:grpSpPr>
        <p:sp>
          <p:nvSpPr>
            <p:cNvPr id="129065"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66"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67"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68"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69"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70"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71"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72" name="Group 48"/>
          <p:cNvGrpSpPr>
            <a:grpSpLocks/>
          </p:cNvGrpSpPr>
          <p:nvPr/>
        </p:nvGrpSpPr>
        <p:grpSpPr bwMode="auto">
          <a:xfrm rot="-5400000">
            <a:off x="3033713" y="1727200"/>
            <a:ext cx="158750" cy="111125"/>
            <a:chOff x="2619" y="1091"/>
            <a:chExt cx="100" cy="70"/>
          </a:xfrm>
        </p:grpSpPr>
        <p:sp>
          <p:nvSpPr>
            <p:cNvPr id="129073"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74"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75"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076" name="Group 52"/>
          <p:cNvGrpSpPr>
            <a:grpSpLocks/>
          </p:cNvGrpSpPr>
          <p:nvPr/>
        </p:nvGrpSpPr>
        <p:grpSpPr bwMode="auto">
          <a:xfrm rot="-5400000">
            <a:off x="3137694" y="1415257"/>
            <a:ext cx="77787" cy="57150"/>
            <a:chOff x="2834" y="1154"/>
            <a:chExt cx="49" cy="36"/>
          </a:xfrm>
        </p:grpSpPr>
        <p:sp>
          <p:nvSpPr>
            <p:cNvPr id="129077"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78"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79"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0"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1"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2"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3"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4"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5"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86" name="Group 62"/>
          <p:cNvGrpSpPr>
            <a:grpSpLocks/>
          </p:cNvGrpSpPr>
          <p:nvPr/>
        </p:nvGrpSpPr>
        <p:grpSpPr bwMode="auto">
          <a:xfrm>
            <a:off x="1025525" y="2952750"/>
            <a:ext cx="74613" cy="69850"/>
            <a:chOff x="1875" y="2013"/>
            <a:chExt cx="47" cy="44"/>
          </a:xfrm>
        </p:grpSpPr>
        <p:sp>
          <p:nvSpPr>
            <p:cNvPr id="129087"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88"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89"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090" name="Group 66"/>
          <p:cNvGrpSpPr>
            <a:grpSpLocks/>
          </p:cNvGrpSpPr>
          <p:nvPr/>
        </p:nvGrpSpPr>
        <p:grpSpPr bwMode="auto">
          <a:xfrm>
            <a:off x="1441450" y="3022600"/>
            <a:ext cx="141288" cy="360363"/>
            <a:chOff x="1852" y="2057"/>
            <a:chExt cx="89" cy="227"/>
          </a:xfrm>
        </p:grpSpPr>
        <p:grpSp>
          <p:nvGrpSpPr>
            <p:cNvPr id="129091" name="Group 67"/>
            <p:cNvGrpSpPr>
              <a:grpSpLocks/>
            </p:cNvGrpSpPr>
            <p:nvPr/>
          </p:nvGrpSpPr>
          <p:grpSpPr bwMode="auto">
            <a:xfrm>
              <a:off x="1878" y="2259"/>
              <a:ext cx="35" cy="25"/>
              <a:chOff x="0" y="0"/>
              <a:chExt cx="20000" cy="19734"/>
            </a:xfrm>
          </p:grpSpPr>
          <p:sp>
            <p:nvSpPr>
              <p:cNvPr id="129092"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3"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4"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095"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6"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7"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8"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099"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0"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101" name="Group 77"/>
          <p:cNvGrpSpPr>
            <a:grpSpLocks/>
          </p:cNvGrpSpPr>
          <p:nvPr/>
        </p:nvGrpSpPr>
        <p:grpSpPr bwMode="auto">
          <a:xfrm>
            <a:off x="1733550" y="3022600"/>
            <a:ext cx="142875" cy="349250"/>
            <a:chOff x="2036" y="2057"/>
            <a:chExt cx="90" cy="220"/>
          </a:xfrm>
        </p:grpSpPr>
        <p:grpSp>
          <p:nvGrpSpPr>
            <p:cNvPr id="129102" name="Group 78"/>
            <p:cNvGrpSpPr>
              <a:grpSpLocks/>
            </p:cNvGrpSpPr>
            <p:nvPr/>
          </p:nvGrpSpPr>
          <p:grpSpPr bwMode="auto">
            <a:xfrm>
              <a:off x="2062" y="2252"/>
              <a:ext cx="35" cy="25"/>
              <a:chOff x="0" y="0"/>
              <a:chExt cx="20000" cy="20208"/>
            </a:xfrm>
          </p:grpSpPr>
          <p:sp>
            <p:nvSpPr>
              <p:cNvPr id="129103"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4"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5"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06"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7"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8"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09"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0"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1"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12"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13"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4"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15"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6"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7"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8"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19"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0"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1"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2"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3"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4"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5"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6"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7"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8"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29"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0"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1"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2"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3"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4"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5"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6"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7"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8"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39"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0"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1"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2"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3"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4"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5"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6"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7"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8"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49"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50" name="Group 126"/>
          <p:cNvGrpSpPr>
            <a:grpSpLocks/>
          </p:cNvGrpSpPr>
          <p:nvPr/>
        </p:nvGrpSpPr>
        <p:grpSpPr bwMode="auto">
          <a:xfrm>
            <a:off x="4056063" y="2178050"/>
            <a:ext cx="74612" cy="69850"/>
            <a:chOff x="1781" y="2013"/>
            <a:chExt cx="47" cy="44"/>
          </a:xfrm>
        </p:grpSpPr>
        <p:sp>
          <p:nvSpPr>
            <p:cNvPr id="129151"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52"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53"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54"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55"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56" name="Group 132"/>
          <p:cNvGrpSpPr>
            <a:grpSpLocks/>
          </p:cNvGrpSpPr>
          <p:nvPr/>
        </p:nvGrpSpPr>
        <p:grpSpPr bwMode="auto">
          <a:xfrm>
            <a:off x="4792663" y="2178050"/>
            <a:ext cx="74612" cy="69850"/>
            <a:chOff x="1875" y="2013"/>
            <a:chExt cx="47" cy="44"/>
          </a:xfrm>
        </p:grpSpPr>
        <p:sp>
          <p:nvSpPr>
            <p:cNvPr id="129157"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58"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59"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60" name="Group 136"/>
          <p:cNvGrpSpPr>
            <a:grpSpLocks/>
          </p:cNvGrpSpPr>
          <p:nvPr/>
        </p:nvGrpSpPr>
        <p:grpSpPr bwMode="auto">
          <a:xfrm>
            <a:off x="4027488" y="2247900"/>
            <a:ext cx="141287" cy="360363"/>
            <a:chOff x="1852" y="2057"/>
            <a:chExt cx="89" cy="227"/>
          </a:xfrm>
        </p:grpSpPr>
        <p:grpSp>
          <p:nvGrpSpPr>
            <p:cNvPr id="129161" name="Group 137"/>
            <p:cNvGrpSpPr>
              <a:grpSpLocks/>
            </p:cNvGrpSpPr>
            <p:nvPr/>
          </p:nvGrpSpPr>
          <p:grpSpPr bwMode="auto">
            <a:xfrm>
              <a:off x="1878" y="2259"/>
              <a:ext cx="35" cy="25"/>
              <a:chOff x="0" y="0"/>
              <a:chExt cx="20000" cy="19734"/>
            </a:xfrm>
          </p:grpSpPr>
          <p:sp>
            <p:nvSpPr>
              <p:cNvPr id="129162"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3"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4"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65"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6"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7"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8"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69"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0"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171" name="Group 147"/>
          <p:cNvGrpSpPr>
            <a:grpSpLocks/>
          </p:cNvGrpSpPr>
          <p:nvPr/>
        </p:nvGrpSpPr>
        <p:grpSpPr bwMode="auto">
          <a:xfrm>
            <a:off x="4319588" y="2247900"/>
            <a:ext cx="142875" cy="349250"/>
            <a:chOff x="2036" y="2057"/>
            <a:chExt cx="90" cy="220"/>
          </a:xfrm>
        </p:grpSpPr>
        <p:grpSp>
          <p:nvGrpSpPr>
            <p:cNvPr id="129172" name="Group 148"/>
            <p:cNvGrpSpPr>
              <a:grpSpLocks/>
            </p:cNvGrpSpPr>
            <p:nvPr/>
          </p:nvGrpSpPr>
          <p:grpSpPr bwMode="auto">
            <a:xfrm>
              <a:off x="2062" y="2252"/>
              <a:ext cx="35" cy="25"/>
              <a:chOff x="0" y="0"/>
              <a:chExt cx="20000" cy="20208"/>
            </a:xfrm>
          </p:grpSpPr>
          <p:sp>
            <p:nvSpPr>
              <p:cNvPr id="129173"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4"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5"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76"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7"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8"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79"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0"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1"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82"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3"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84" name="Group 160"/>
          <p:cNvGrpSpPr>
            <a:grpSpLocks/>
          </p:cNvGrpSpPr>
          <p:nvPr/>
        </p:nvGrpSpPr>
        <p:grpSpPr bwMode="auto">
          <a:xfrm flipV="1">
            <a:off x="5119688" y="1120775"/>
            <a:ext cx="415925" cy="936625"/>
            <a:chOff x="2440" y="1064"/>
            <a:chExt cx="262" cy="590"/>
          </a:xfrm>
        </p:grpSpPr>
        <p:sp>
          <p:nvSpPr>
            <p:cNvPr id="129185"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6"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7"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8"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89"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0"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191"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92"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3"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194"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5"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196" name="Group 172"/>
          <p:cNvGrpSpPr>
            <a:grpSpLocks/>
          </p:cNvGrpSpPr>
          <p:nvPr/>
        </p:nvGrpSpPr>
        <p:grpSpPr bwMode="auto">
          <a:xfrm>
            <a:off x="5729288" y="2127250"/>
            <a:ext cx="77787" cy="57150"/>
            <a:chOff x="2834" y="1154"/>
            <a:chExt cx="49" cy="36"/>
          </a:xfrm>
        </p:grpSpPr>
        <p:sp>
          <p:nvSpPr>
            <p:cNvPr id="129197"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198"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199"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0"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1"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2"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3"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04" name="Group 180"/>
          <p:cNvGrpSpPr>
            <a:grpSpLocks/>
          </p:cNvGrpSpPr>
          <p:nvPr/>
        </p:nvGrpSpPr>
        <p:grpSpPr bwMode="auto">
          <a:xfrm>
            <a:off x="5464175" y="2036763"/>
            <a:ext cx="158750" cy="111125"/>
            <a:chOff x="2619" y="1091"/>
            <a:chExt cx="100" cy="70"/>
          </a:xfrm>
        </p:grpSpPr>
        <p:sp>
          <p:nvSpPr>
            <p:cNvPr id="129205"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6"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07"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208" name="Group 184"/>
          <p:cNvGrpSpPr>
            <a:grpSpLocks/>
          </p:cNvGrpSpPr>
          <p:nvPr/>
        </p:nvGrpSpPr>
        <p:grpSpPr bwMode="auto">
          <a:xfrm>
            <a:off x="5842000" y="2127250"/>
            <a:ext cx="77788" cy="57150"/>
            <a:chOff x="2834" y="1154"/>
            <a:chExt cx="49" cy="36"/>
          </a:xfrm>
        </p:grpSpPr>
        <p:sp>
          <p:nvSpPr>
            <p:cNvPr id="129209"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0"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11"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12" name="Group 188"/>
          <p:cNvGrpSpPr>
            <a:grpSpLocks/>
          </p:cNvGrpSpPr>
          <p:nvPr/>
        </p:nvGrpSpPr>
        <p:grpSpPr bwMode="auto">
          <a:xfrm rot="5400000" flipH="1">
            <a:off x="3304382" y="5666581"/>
            <a:ext cx="65088" cy="85725"/>
            <a:chOff x="419" y="3223"/>
            <a:chExt cx="41" cy="54"/>
          </a:xfrm>
        </p:grpSpPr>
        <p:sp>
          <p:nvSpPr>
            <p:cNvPr id="129213"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4"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15"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6"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7"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8"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19"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0"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1"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2"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3"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4"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5"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6"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27" name="Group 203"/>
          <p:cNvGrpSpPr>
            <a:grpSpLocks/>
          </p:cNvGrpSpPr>
          <p:nvPr/>
        </p:nvGrpSpPr>
        <p:grpSpPr bwMode="auto">
          <a:xfrm rot="5400000" flipH="1">
            <a:off x="3442494" y="5668169"/>
            <a:ext cx="65087" cy="85725"/>
            <a:chOff x="419" y="3223"/>
            <a:chExt cx="41" cy="54"/>
          </a:xfrm>
        </p:grpSpPr>
        <p:sp>
          <p:nvSpPr>
            <p:cNvPr id="129228"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29"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230" name="Group 206"/>
          <p:cNvGrpSpPr>
            <a:grpSpLocks/>
          </p:cNvGrpSpPr>
          <p:nvPr/>
        </p:nvGrpSpPr>
        <p:grpSpPr bwMode="auto">
          <a:xfrm rot="-5400000">
            <a:off x="1634332" y="5653881"/>
            <a:ext cx="65088" cy="85725"/>
            <a:chOff x="419" y="3223"/>
            <a:chExt cx="41" cy="54"/>
          </a:xfrm>
        </p:grpSpPr>
        <p:sp>
          <p:nvSpPr>
            <p:cNvPr id="129231"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2"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33"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4"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5"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6"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7"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8"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39"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0"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1"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2"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3"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4"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45" name="Group 221"/>
          <p:cNvGrpSpPr>
            <a:grpSpLocks/>
          </p:cNvGrpSpPr>
          <p:nvPr/>
        </p:nvGrpSpPr>
        <p:grpSpPr bwMode="auto">
          <a:xfrm rot="-5400000">
            <a:off x="1496219" y="5655469"/>
            <a:ext cx="65087" cy="85725"/>
            <a:chOff x="419" y="3223"/>
            <a:chExt cx="41" cy="54"/>
          </a:xfrm>
        </p:grpSpPr>
        <p:sp>
          <p:nvSpPr>
            <p:cNvPr id="129246"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7"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248"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49"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0"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1"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2"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3"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4"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5"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56"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257" name="Group 233"/>
          <p:cNvGrpSpPr>
            <a:grpSpLocks/>
          </p:cNvGrpSpPr>
          <p:nvPr/>
        </p:nvGrpSpPr>
        <p:grpSpPr bwMode="auto">
          <a:xfrm>
            <a:off x="1281113" y="3984625"/>
            <a:ext cx="358775" cy="228600"/>
            <a:chOff x="4752" y="816"/>
            <a:chExt cx="226" cy="144"/>
          </a:xfrm>
        </p:grpSpPr>
        <p:grpSp>
          <p:nvGrpSpPr>
            <p:cNvPr id="129258" name="Group 234"/>
            <p:cNvGrpSpPr>
              <a:grpSpLocks/>
            </p:cNvGrpSpPr>
            <p:nvPr/>
          </p:nvGrpSpPr>
          <p:grpSpPr bwMode="auto">
            <a:xfrm>
              <a:off x="4752" y="816"/>
              <a:ext cx="68" cy="144"/>
              <a:chOff x="4752" y="816"/>
              <a:chExt cx="68" cy="144"/>
            </a:xfrm>
          </p:grpSpPr>
          <p:sp>
            <p:nvSpPr>
              <p:cNvPr id="129259"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60"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61"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262"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29263" name="Group 239"/>
            <p:cNvGrpSpPr>
              <a:grpSpLocks/>
            </p:cNvGrpSpPr>
            <p:nvPr/>
          </p:nvGrpSpPr>
          <p:grpSpPr bwMode="auto">
            <a:xfrm>
              <a:off x="4910" y="816"/>
              <a:ext cx="68" cy="144"/>
              <a:chOff x="4752" y="816"/>
              <a:chExt cx="68" cy="144"/>
            </a:xfrm>
          </p:grpSpPr>
          <p:sp>
            <p:nvSpPr>
              <p:cNvPr id="129264"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65"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266"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29292"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93"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94"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95"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29296"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29297"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98"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299"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0"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1"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2"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3"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4"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5"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6"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7"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8"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09"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0"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1"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2"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3"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4"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5"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6"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7"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8"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19"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0"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1"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2"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3"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24" name="Group 300"/>
          <p:cNvGrpSpPr>
            <a:grpSpLocks/>
          </p:cNvGrpSpPr>
          <p:nvPr/>
        </p:nvGrpSpPr>
        <p:grpSpPr bwMode="auto">
          <a:xfrm>
            <a:off x="2530475" y="3371850"/>
            <a:ext cx="147638" cy="315913"/>
            <a:chOff x="0" y="0"/>
            <a:chExt cx="20000" cy="20000"/>
          </a:xfrm>
        </p:grpSpPr>
        <p:sp>
          <p:nvSpPr>
            <p:cNvPr id="129325"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6"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27"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8"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29"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30"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31" name="Group 307"/>
          <p:cNvGrpSpPr>
            <a:grpSpLocks/>
          </p:cNvGrpSpPr>
          <p:nvPr/>
        </p:nvGrpSpPr>
        <p:grpSpPr bwMode="auto">
          <a:xfrm rot="5400000">
            <a:off x="4201319" y="2599532"/>
            <a:ext cx="84137" cy="177800"/>
            <a:chOff x="0" y="0"/>
            <a:chExt cx="20000" cy="20000"/>
          </a:xfrm>
        </p:grpSpPr>
        <p:sp>
          <p:nvSpPr>
            <p:cNvPr id="129332"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33"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34"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35"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29336"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337" name="Group 313"/>
          <p:cNvGrpSpPr>
            <a:grpSpLocks/>
          </p:cNvGrpSpPr>
          <p:nvPr/>
        </p:nvGrpSpPr>
        <p:grpSpPr bwMode="auto">
          <a:xfrm rot="5400000">
            <a:off x="4201319" y="2599532"/>
            <a:ext cx="84137" cy="177800"/>
            <a:chOff x="0" y="0"/>
            <a:chExt cx="20000" cy="20000"/>
          </a:xfrm>
        </p:grpSpPr>
        <p:sp>
          <p:nvSpPr>
            <p:cNvPr id="129338"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39"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40"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29341"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42"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43"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44" name="Group 320"/>
          <p:cNvGrpSpPr>
            <a:grpSpLocks/>
          </p:cNvGrpSpPr>
          <p:nvPr/>
        </p:nvGrpSpPr>
        <p:grpSpPr bwMode="auto">
          <a:xfrm rot="5400000">
            <a:off x="726281" y="4101307"/>
            <a:ext cx="84137" cy="177800"/>
            <a:chOff x="0" y="0"/>
            <a:chExt cx="20000" cy="20000"/>
          </a:xfrm>
        </p:grpSpPr>
        <p:sp>
          <p:nvSpPr>
            <p:cNvPr id="129345"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46"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47"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48"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49"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0"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1"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2"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3"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4"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5"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6"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7"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8"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59"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60"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61" name="Group 337"/>
          <p:cNvGrpSpPr>
            <a:grpSpLocks/>
          </p:cNvGrpSpPr>
          <p:nvPr/>
        </p:nvGrpSpPr>
        <p:grpSpPr bwMode="auto">
          <a:xfrm>
            <a:off x="1778000" y="2949575"/>
            <a:ext cx="74613" cy="69850"/>
            <a:chOff x="1781" y="2013"/>
            <a:chExt cx="47" cy="44"/>
          </a:xfrm>
        </p:grpSpPr>
        <p:sp>
          <p:nvSpPr>
            <p:cNvPr id="129362"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63"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64"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65" name="Group 341"/>
          <p:cNvGrpSpPr>
            <a:grpSpLocks/>
          </p:cNvGrpSpPr>
          <p:nvPr/>
        </p:nvGrpSpPr>
        <p:grpSpPr bwMode="auto">
          <a:xfrm>
            <a:off x="2039938" y="3371850"/>
            <a:ext cx="130175" cy="309563"/>
            <a:chOff x="0" y="0"/>
            <a:chExt cx="20000" cy="20000"/>
          </a:xfrm>
        </p:grpSpPr>
        <p:sp>
          <p:nvSpPr>
            <p:cNvPr id="129366"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67"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29368" name="Group 344"/>
          <p:cNvGrpSpPr>
            <a:grpSpLocks/>
          </p:cNvGrpSpPr>
          <p:nvPr/>
        </p:nvGrpSpPr>
        <p:grpSpPr bwMode="auto">
          <a:xfrm>
            <a:off x="2049463" y="3832225"/>
            <a:ext cx="84137" cy="177800"/>
            <a:chOff x="0" y="0"/>
            <a:chExt cx="20000" cy="20000"/>
          </a:xfrm>
        </p:grpSpPr>
        <p:sp>
          <p:nvSpPr>
            <p:cNvPr id="129369"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70"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71"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72"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73"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74"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75" name="Group 351"/>
          <p:cNvGrpSpPr>
            <a:grpSpLocks/>
          </p:cNvGrpSpPr>
          <p:nvPr/>
        </p:nvGrpSpPr>
        <p:grpSpPr bwMode="auto">
          <a:xfrm rot="5400000">
            <a:off x="1904206" y="2351882"/>
            <a:ext cx="84137" cy="177800"/>
            <a:chOff x="0" y="0"/>
            <a:chExt cx="20000" cy="20000"/>
          </a:xfrm>
        </p:grpSpPr>
        <p:sp>
          <p:nvSpPr>
            <p:cNvPr id="129376"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77"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78"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79" name="Group 355"/>
          <p:cNvGrpSpPr>
            <a:grpSpLocks/>
          </p:cNvGrpSpPr>
          <p:nvPr/>
        </p:nvGrpSpPr>
        <p:grpSpPr bwMode="auto">
          <a:xfrm rot="5400000">
            <a:off x="846931" y="2312194"/>
            <a:ext cx="84138" cy="177800"/>
            <a:chOff x="0" y="0"/>
            <a:chExt cx="20000" cy="20000"/>
          </a:xfrm>
        </p:grpSpPr>
        <p:sp>
          <p:nvSpPr>
            <p:cNvPr id="129380"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1"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82"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3"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4"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5"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6"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87"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88" name="Group 364"/>
          <p:cNvGrpSpPr>
            <a:grpSpLocks/>
          </p:cNvGrpSpPr>
          <p:nvPr/>
        </p:nvGrpSpPr>
        <p:grpSpPr bwMode="auto">
          <a:xfrm rot="5400000">
            <a:off x="2829719" y="891382"/>
            <a:ext cx="84137" cy="177800"/>
            <a:chOff x="0" y="0"/>
            <a:chExt cx="20000" cy="20000"/>
          </a:xfrm>
        </p:grpSpPr>
        <p:sp>
          <p:nvSpPr>
            <p:cNvPr id="129389"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90"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91"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92" name="Group 368"/>
          <p:cNvGrpSpPr>
            <a:grpSpLocks/>
          </p:cNvGrpSpPr>
          <p:nvPr/>
        </p:nvGrpSpPr>
        <p:grpSpPr bwMode="auto">
          <a:xfrm rot="5400000">
            <a:off x="3374231" y="891382"/>
            <a:ext cx="84137" cy="177800"/>
            <a:chOff x="0" y="0"/>
            <a:chExt cx="20000" cy="20000"/>
          </a:xfrm>
        </p:grpSpPr>
        <p:sp>
          <p:nvSpPr>
            <p:cNvPr id="129393"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94"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395"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96"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97"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398"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399" name="Group 375"/>
          <p:cNvGrpSpPr>
            <a:grpSpLocks/>
          </p:cNvGrpSpPr>
          <p:nvPr/>
        </p:nvGrpSpPr>
        <p:grpSpPr bwMode="auto">
          <a:xfrm rot="5400000">
            <a:off x="4192588" y="1431925"/>
            <a:ext cx="133350" cy="406400"/>
            <a:chOff x="0" y="0"/>
            <a:chExt cx="20000" cy="20000"/>
          </a:xfrm>
        </p:grpSpPr>
        <p:sp>
          <p:nvSpPr>
            <p:cNvPr id="129400"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1"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402"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3"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4"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5"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6"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407" name="Group 383"/>
          <p:cNvGrpSpPr>
            <a:grpSpLocks/>
          </p:cNvGrpSpPr>
          <p:nvPr/>
        </p:nvGrpSpPr>
        <p:grpSpPr bwMode="auto">
          <a:xfrm rot="5400000">
            <a:off x="1626394" y="3356769"/>
            <a:ext cx="84138" cy="177800"/>
            <a:chOff x="0" y="0"/>
            <a:chExt cx="20000" cy="20000"/>
          </a:xfrm>
        </p:grpSpPr>
        <p:sp>
          <p:nvSpPr>
            <p:cNvPr id="129408"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09"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410"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11"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12"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13"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14"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415" name="Group 391"/>
          <p:cNvGrpSpPr>
            <a:grpSpLocks/>
          </p:cNvGrpSpPr>
          <p:nvPr/>
        </p:nvGrpSpPr>
        <p:grpSpPr bwMode="auto">
          <a:xfrm rot="5400000">
            <a:off x="4214019" y="2756694"/>
            <a:ext cx="84138" cy="177800"/>
            <a:chOff x="0" y="0"/>
            <a:chExt cx="20000" cy="20000"/>
          </a:xfrm>
        </p:grpSpPr>
        <p:sp>
          <p:nvSpPr>
            <p:cNvPr id="129416"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17"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29418"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49"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29450"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29451"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29452"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53"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54"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55"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56"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57"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58"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59"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60"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61"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62"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63"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64"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65"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66"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67"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468" name="Group 444"/>
          <p:cNvGrpSpPr>
            <a:grpSpLocks/>
          </p:cNvGrpSpPr>
          <p:nvPr/>
        </p:nvGrpSpPr>
        <p:grpSpPr bwMode="auto">
          <a:xfrm>
            <a:off x="5156200" y="3605213"/>
            <a:ext cx="53975" cy="412750"/>
            <a:chOff x="2822" y="1088"/>
            <a:chExt cx="48" cy="368"/>
          </a:xfrm>
        </p:grpSpPr>
        <p:sp>
          <p:nvSpPr>
            <p:cNvPr id="129469"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70"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71"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472"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473" name="Group 449"/>
          <p:cNvGrpSpPr>
            <a:grpSpLocks/>
          </p:cNvGrpSpPr>
          <p:nvPr/>
        </p:nvGrpSpPr>
        <p:grpSpPr bwMode="auto">
          <a:xfrm>
            <a:off x="4584700" y="3608388"/>
            <a:ext cx="53975" cy="411162"/>
            <a:chOff x="2822" y="1088"/>
            <a:chExt cx="48" cy="368"/>
          </a:xfrm>
        </p:grpSpPr>
        <p:sp>
          <p:nvSpPr>
            <p:cNvPr id="129474"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75"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76"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477"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78"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479" name="Group 455"/>
          <p:cNvGrpSpPr>
            <a:grpSpLocks/>
          </p:cNvGrpSpPr>
          <p:nvPr/>
        </p:nvGrpSpPr>
        <p:grpSpPr bwMode="auto">
          <a:xfrm>
            <a:off x="5364163" y="3729038"/>
            <a:ext cx="309562" cy="165100"/>
            <a:chOff x="3372" y="1196"/>
            <a:chExt cx="276" cy="148"/>
          </a:xfrm>
        </p:grpSpPr>
        <p:sp>
          <p:nvSpPr>
            <p:cNvPr id="129480"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81"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482"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483" name="Group 459"/>
          <p:cNvGrpSpPr>
            <a:grpSpLocks/>
          </p:cNvGrpSpPr>
          <p:nvPr/>
        </p:nvGrpSpPr>
        <p:grpSpPr bwMode="auto">
          <a:xfrm>
            <a:off x="4230688" y="3729038"/>
            <a:ext cx="311150" cy="165100"/>
            <a:chOff x="2496" y="1196"/>
            <a:chExt cx="230" cy="148"/>
          </a:xfrm>
        </p:grpSpPr>
        <p:sp>
          <p:nvSpPr>
            <p:cNvPr id="129484"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85"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29486"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87"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88"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489"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90"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91"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92"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493"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29509" name="Group 485"/>
          <p:cNvGrpSpPr>
            <a:grpSpLocks/>
          </p:cNvGrpSpPr>
          <p:nvPr/>
        </p:nvGrpSpPr>
        <p:grpSpPr bwMode="auto">
          <a:xfrm>
            <a:off x="4841875" y="4105275"/>
            <a:ext cx="79375" cy="152400"/>
            <a:chOff x="2904" y="1200"/>
            <a:chExt cx="50" cy="96"/>
          </a:xfrm>
        </p:grpSpPr>
        <p:sp>
          <p:nvSpPr>
            <p:cNvPr id="129510"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511"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29512"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29513"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29521"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2"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3"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4"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5"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6"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7"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8"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29"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30"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31"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32"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33"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34"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35"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45"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46"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29547"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29548" name="Group 524"/>
          <p:cNvGrpSpPr>
            <a:grpSpLocks/>
          </p:cNvGrpSpPr>
          <p:nvPr/>
        </p:nvGrpSpPr>
        <p:grpSpPr bwMode="auto">
          <a:xfrm>
            <a:off x="5083175" y="4754563"/>
            <a:ext cx="327025" cy="274637"/>
            <a:chOff x="3185" y="2963"/>
            <a:chExt cx="206" cy="173"/>
          </a:xfrm>
        </p:grpSpPr>
        <p:sp>
          <p:nvSpPr>
            <p:cNvPr id="129549"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50"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9551" name="Group 527"/>
          <p:cNvGrpSpPr>
            <a:grpSpLocks/>
          </p:cNvGrpSpPr>
          <p:nvPr/>
        </p:nvGrpSpPr>
        <p:grpSpPr bwMode="auto">
          <a:xfrm>
            <a:off x="5348288" y="4535488"/>
            <a:ext cx="303212" cy="274637"/>
            <a:chOff x="3015" y="1951"/>
            <a:chExt cx="191" cy="173"/>
          </a:xfrm>
        </p:grpSpPr>
        <p:sp>
          <p:nvSpPr>
            <p:cNvPr id="129552"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53"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9554" name="Group 530"/>
          <p:cNvGrpSpPr>
            <a:grpSpLocks/>
          </p:cNvGrpSpPr>
          <p:nvPr/>
        </p:nvGrpSpPr>
        <p:grpSpPr bwMode="auto">
          <a:xfrm>
            <a:off x="4654550" y="4741863"/>
            <a:ext cx="303213" cy="274637"/>
            <a:chOff x="3015" y="1951"/>
            <a:chExt cx="191" cy="173"/>
          </a:xfrm>
        </p:grpSpPr>
        <p:sp>
          <p:nvSpPr>
            <p:cNvPr id="129555"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56"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9557" name="Group 533"/>
          <p:cNvGrpSpPr>
            <a:grpSpLocks/>
          </p:cNvGrpSpPr>
          <p:nvPr/>
        </p:nvGrpSpPr>
        <p:grpSpPr bwMode="auto">
          <a:xfrm>
            <a:off x="4886325" y="5251450"/>
            <a:ext cx="303213" cy="274638"/>
            <a:chOff x="3015" y="1951"/>
            <a:chExt cx="191" cy="173"/>
          </a:xfrm>
        </p:grpSpPr>
        <p:sp>
          <p:nvSpPr>
            <p:cNvPr id="129558"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59"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9560" name="Group 536"/>
          <p:cNvGrpSpPr>
            <a:grpSpLocks/>
          </p:cNvGrpSpPr>
          <p:nvPr/>
        </p:nvGrpSpPr>
        <p:grpSpPr bwMode="auto">
          <a:xfrm>
            <a:off x="4286250" y="4467225"/>
            <a:ext cx="303213" cy="274638"/>
            <a:chOff x="3015" y="1951"/>
            <a:chExt cx="191" cy="173"/>
          </a:xfrm>
        </p:grpSpPr>
        <p:sp>
          <p:nvSpPr>
            <p:cNvPr id="129561"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62"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9563" name="Group 539"/>
          <p:cNvGrpSpPr>
            <a:grpSpLocks/>
          </p:cNvGrpSpPr>
          <p:nvPr/>
        </p:nvGrpSpPr>
        <p:grpSpPr bwMode="auto">
          <a:xfrm>
            <a:off x="3081338" y="3840163"/>
            <a:ext cx="303212" cy="274637"/>
            <a:chOff x="3015" y="1951"/>
            <a:chExt cx="191" cy="173"/>
          </a:xfrm>
        </p:grpSpPr>
        <p:sp>
          <p:nvSpPr>
            <p:cNvPr id="129564"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65"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29566" name="Group 542"/>
          <p:cNvGrpSpPr>
            <a:grpSpLocks/>
          </p:cNvGrpSpPr>
          <p:nvPr/>
        </p:nvGrpSpPr>
        <p:grpSpPr bwMode="auto">
          <a:xfrm>
            <a:off x="3517900" y="3851275"/>
            <a:ext cx="303213" cy="274638"/>
            <a:chOff x="3015" y="1951"/>
            <a:chExt cx="191" cy="173"/>
          </a:xfrm>
        </p:grpSpPr>
        <p:sp>
          <p:nvSpPr>
            <p:cNvPr id="129567"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68"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9569" name="Group 545"/>
          <p:cNvGrpSpPr>
            <a:grpSpLocks/>
          </p:cNvGrpSpPr>
          <p:nvPr/>
        </p:nvGrpSpPr>
        <p:grpSpPr bwMode="auto">
          <a:xfrm>
            <a:off x="3714750" y="4678363"/>
            <a:ext cx="303213" cy="274637"/>
            <a:chOff x="3015" y="1951"/>
            <a:chExt cx="191" cy="173"/>
          </a:xfrm>
        </p:grpSpPr>
        <p:sp>
          <p:nvSpPr>
            <p:cNvPr id="129570"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71"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9572" name="Group 548"/>
          <p:cNvGrpSpPr>
            <a:grpSpLocks/>
          </p:cNvGrpSpPr>
          <p:nvPr/>
        </p:nvGrpSpPr>
        <p:grpSpPr bwMode="auto">
          <a:xfrm>
            <a:off x="2536825" y="4654550"/>
            <a:ext cx="303213" cy="274638"/>
            <a:chOff x="3015" y="1951"/>
            <a:chExt cx="191" cy="173"/>
          </a:xfrm>
        </p:grpSpPr>
        <p:sp>
          <p:nvSpPr>
            <p:cNvPr id="129573"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74"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9575" name="Group 551"/>
          <p:cNvGrpSpPr>
            <a:grpSpLocks/>
          </p:cNvGrpSpPr>
          <p:nvPr/>
        </p:nvGrpSpPr>
        <p:grpSpPr bwMode="auto">
          <a:xfrm>
            <a:off x="3241675" y="4741863"/>
            <a:ext cx="327025" cy="274637"/>
            <a:chOff x="3185" y="2963"/>
            <a:chExt cx="206" cy="173"/>
          </a:xfrm>
        </p:grpSpPr>
        <p:sp>
          <p:nvSpPr>
            <p:cNvPr id="129576"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77"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9578" name="Group 554"/>
          <p:cNvGrpSpPr>
            <a:grpSpLocks/>
          </p:cNvGrpSpPr>
          <p:nvPr/>
        </p:nvGrpSpPr>
        <p:grpSpPr bwMode="auto">
          <a:xfrm>
            <a:off x="1450975" y="4402138"/>
            <a:ext cx="327025" cy="274637"/>
            <a:chOff x="3185" y="2963"/>
            <a:chExt cx="206" cy="173"/>
          </a:xfrm>
        </p:grpSpPr>
        <p:sp>
          <p:nvSpPr>
            <p:cNvPr id="129579"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80"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29581" name="Group 557"/>
          <p:cNvGrpSpPr>
            <a:grpSpLocks/>
          </p:cNvGrpSpPr>
          <p:nvPr/>
        </p:nvGrpSpPr>
        <p:grpSpPr bwMode="auto">
          <a:xfrm>
            <a:off x="823913" y="4273550"/>
            <a:ext cx="303212" cy="274638"/>
            <a:chOff x="3015" y="1951"/>
            <a:chExt cx="191" cy="173"/>
          </a:xfrm>
        </p:grpSpPr>
        <p:sp>
          <p:nvSpPr>
            <p:cNvPr id="129582"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83"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29584" name="Group 560"/>
          <p:cNvGrpSpPr>
            <a:grpSpLocks/>
          </p:cNvGrpSpPr>
          <p:nvPr/>
        </p:nvGrpSpPr>
        <p:grpSpPr bwMode="auto">
          <a:xfrm>
            <a:off x="1782763" y="4281488"/>
            <a:ext cx="303212" cy="274637"/>
            <a:chOff x="3015" y="1951"/>
            <a:chExt cx="191" cy="173"/>
          </a:xfrm>
        </p:grpSpPr>
        <p:sp>
          <p:nvSpPr>
            <p:cNvPr id="129585"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86"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29587" name="Group 563"/>
          <p:cNvGrpSpPr>
            <a:grpSpLocks/>
          </p:cNvGrpSpPr>
          <p:nvPr/>
        </p:nvGrpSpPr>
        <p:grpSpPr bwMode="auto">
          <a:xfrm>
            <a:off x="825500" y="3635375"/>
            <a:ext cx="303213" cy="274638"/>
            <a:chOff x="3015" y="1951"/>
            <a:chExt cx="191" cy="173"/>
          </a:xfrm>
        </p:grpSpPr>
        <p:sp>
          <p:nvSpPr>
            <p:cNvPr id="129588"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89"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29590" name="Group 566"/>
          <p:cNvGrpSpPr>
            <a:grpSpLocks/>
          </p:cNvGrpSpPr>
          <p:nvPr/>
        </p:nvGrpSpPr>
        <p:grpSpPr bwMode="auto">
          <a:xfrm>
            <a:off x="1762125" y="3635375"/>
            <a:ext cx="303213" cy="274638"/>
            <a:chOff x="3015" y="1951"/>
            <a:chExt cx="191" cy="173"/>
          </a:xfrm>
        </p:grpSpPr>
        <p:sp>
          <p:nvSpPr>
            <p:cNvPr id="129591"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29592"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C1DA4F5F-6ED0-9B47-89B2-A19F207716BB}" type="slidenum">
              <a:rPr lang="en-US"/>
              <a:pPr/>
              <a:t>65</a:t>
            </a:fld>
            <a:endParaRPr lang="en-US"/>
          </a:p>
        </p:txBody>
      </p:sp>
      <p:sp>
        <p:nvSpPr>
          <p:cNvPr id="13005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5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5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005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0054" name="Group 6"/>
          <p:cNvGrpSpPr>
            <a:grpSpLocks/>
          </p:cNvGrpSpPr>
          <p:nvPr/>
        </p:nvGrpSpPr>
        <p:grpSpPr bwMode="auto">
          <a:xfrm>
            <a:off x="685800" y="4500563"/>
            <a:ext cx="84138" cy="177800"/>
            <a:chOff x="0" y="0"/>
            <a:chExt cx="20000" cy="20000"/>
          </a:xfrm>
        </p:grpSpPr>
        <p:sp>
          <p:nvSpPr>
            <p:cNvPr id="130055"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56"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057"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58"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59"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0"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1" name="Rectangle 13"/>
          <p:cNvSpPr>
            <a:spLocks noChangeArrowheads="1"/>
          </p:cNvSpPr>
          <p:nvPr/>
        </p:nvSpPr>
        <p:spPr bwMode="auto">
          <a:xfrm rot="5400000">
            <a:off x="1596232" y="1740694"/>
            <a:ext cx="455612" cy="3683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062" name="Group 14"/>
          <p:cNvGrpSpPr>
            <a:grpSpLocks/>
          </p:cNvGrpSpPr>
          <p:nvPr/>
        </p:nvGrpSpPr>
        <p:grpSpPr bwMode="auto">
          <a:xfrm>
            <a:off x="1524000" y="1709738"/>
            <a:ext cx="1363663" cy="415925"/>
            <a:chOff x="437" y="1012"/>
            <a:chExt cx="859" cy="262"/>
          </a:xfrm>
        </p:grpSpPr>
        <p:sp>
          <p:nvSpPr>
            <p:cNvPr id="130063"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4"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5"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6"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7"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68"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069"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0"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071" name="Group 23"/>
          <p:cNvGrpSpPr>
            <a:grpSpLocks/>
          </p:cNvGrpSpPr>
          <p:nvPr/>
        </p:nvGrpSpPr>
        <p:grpSpPr bwMode="auto">
          <a:xfrm rot="5400000" flipH="1">
            <a:off x="1997869" y="1502569"/>
            <a:ext cx="77788" cy="57150"/>
            <a:chOff x="2834" y="1154"/>
            <a:chExt cx="49" cy="36"/>
          </a:xfrm>
        </p:grpSpPr>
        <p:sp>
          <p:nvSpPr>
            <p:cNvPr id="130072"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3"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074"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5"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6"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7"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78"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079" name="Group 31"/>
          <p:cNvGrpSpPr>
            <a:grpSpLocks/>
          </p:cNvGrpSpPr>
          <p:nvPr/>
        </p:nvGrpSpPr>
        <p:grpSpPr bwMode="auto">
          <a:xfrm rot="5400000" flipH="1">
            <a:off x="2020888" y="1700212"/>
            <a:ext cx="158750" cy="111125"/>
            <a:chOff x="2619" y="1091"/>
            <a:chExt cx="100" cy="70"/>
          </a:xfrm>
        </p:grpSpPr>
        <p:sp>
          <p:nvSpPr>
            <p:cNvPr id="130080"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81"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82"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083" name="Group 35"/>
          <p:cNvGrpSpPr>
            <a:grpSpLocks/>
          </p:cNvGrpSpPr>
          <p:nvPr/>
        </p:nvGrpSpPr>
        <p:grpSpPr bwMode="auto">
          <a:xfrm rot="5400000" flipH="1">
            <a:off x="1997869" y="1389857"/>
            <a:ext cx="77787" cy="57150"/>
            <a:chOff x="2834" y="1154"/>
            <a:chExt cx="49" cy="36"/>
          </a:xfrm>
        </p:grpSpPr>
        <p:sp>
          <p:nvSpPr>
            <p:cNvPr id="130084"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85"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086"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87"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088" name="Group 40"/>
          <p:cNvGrpSpPr>
            <a:grpSpLocks/>
          </p:cNvGrpSpPr>
          <p:nvPr/>
        </p:nvGrpSpPr>
        <p:grpSpPr bwMode="auto">
          <a:xfrm rot="-5400000">
            <a:off x="3137694" y="1527969"/>
            <a:ext cx="77788" cy="57150"/>
            <a:chOff x="2834" y="1154"/>
            <a:chExt cx="49" cy="36"/>
          </a:xfrm>
        </p:grpSpPr>
        <p:sp>
          <p:nvSpPr>
            <p:cNvPr id="130089"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0"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091"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2"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3"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4"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5"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096" name="Group 48"/>
          <p:cNvGrpSpPr>
            <a:grpSpLocks/>
          </p:cNvGrpSpPr>
          <p:nvPr/>
        </p:nvGrpSpPr>
        <p:grpSpPr bwMode="auto">
          <a:xfrm rot="-5400000">
            <a:off x="3033713" y="1727200"/>
            <a:ext cx="158750" cy="111125"/>
            <a:chOff x="2619" y="1091"/>
            <a:chExt cx="100" cy="70"/>
          </a:xfrm>
        </p:grpSpPr>
        <p:sp>
          <p:nvSpPr>
            <p:cNvPr id="130097"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8"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099"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100" name="Group 52"/>
          <p:cNvGrpSpPr>
            <a:grpSpLocks/>
          </p:cNvGrpSpPr>
          <p:nvPr/>
        </p:nvGrpSpPr>
        <p:grpSpPr bwMode="auto">
          <a:xfrm rot="-5400000">
            <a:off x="3137694" y="1415257"/>
            <a:ext cx="77787" cy="57150"/>
            <a:chOff x="2834" y="1154"/>
            <a:chExt cx="49" cy="36"/>
          </a:xfrm>
        </p:grpSpPr>
        <p:sp>
          <p:nvSpPr>
            <p:cNvPr id="130101"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2"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03"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4"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5"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6"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7"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8"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09"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10" name="Group 62"/>
          <p:cNvGrpSpPr>
            <a:grpSpLocks/>
          </p:cNvGrpSpPr>
          <p:nvPr/>
        </p:nvGrpSpPr>
        <p:grpSpPr bwMode="auto">
          <a:xfrm>
            <a:off x="1025525" y="2952750"/>
            <a:ext cx="74613" cy="69850"/>
            <a:chOff x="1875" y="2013"/>
            <a:chExt cx="47" cy="44"/>
          </a:xfrm>
        </p:grpSpPr>
        <p:sp>
          <p:nvSpPr>
            <p:cNvPr id="130111"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12"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13"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14" name="Group 66"/>
          <p:cNvGrpSpPr>
            <a:grpSpLocks/>
          </p:cNvGrpSpPr>
          <p:nvPr/>
        </p:nvGrpSpPr>
        <p:grpSpPr bwMode="auto">
          <a:xfrm>
            <a:off x="1441450" y="3022600"/>
            <a:ext cx="141288" cy="360363"/>
            <a:chOff x="1852" y="2057"/>
            <a:chExt cx="89" cy="227"/>
          </a:xfrm>
        </p:grpSpPr>
        <p:grpSp>
          <p:nvGrpSpPr>
            <p:cNvPr id="130115" name="Group 67"/>
            <p:cNvGrpSpPr>
              <a:grpSpLocks/>
            </p:cNvGrpSpPr>
            <p:nvPr/>
          </p:nvGrpSpPr>
          <p:grpSpPr bwMode="auto">
            <a:xfrm>
              <a:off x="1878" y="2259"/>
              <a:ext cx="35" cy="25"/>
              <a:chOff x="0" y="0"/>
              <a:chExt cx="20000" cy="19734"/>
            </a:xfrm>
          </p:grpSpPr>
          <p:sp>
            <p:nvSpPr>
              <p:cNvPr id="130116"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17"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18"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19"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0"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1"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2"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3"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4"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125" name="Group 77"/>
          <p:cNvGrpSpPr>
            <a:grpSpLocks/>
          </p:cNvGrpSpPr>
          <p:nvPr/>
        </p:nvGrpSpPr>
        <p:grpSpPr bwMode="auto">
          <a:xfrm>
            <a:off x="1733550" y="3022600"/>
            <a:ext cx="142875" cy="349250"/>
            <a:chOff x="2036" y="2057"/>
            <a:chExt cx="90" cy="220"/>
          </a:xfrm>
        </p:grpSpPr>
        <p:grpSp>
          <p:nvGrpSpPr>
            <p:cNvPr id="130126" name="Group 78"/>
            <p:cNvGrpSpPr>
              <a:grpSpLocks/>
            </p:cNvGrpSpPr>
            <p:nvPr/>
          </p:nvGrpSpPr>
          <p:grpSpPr bwMode="auto">
            <a:xfrm>
              <a:off x="2062" y="2252"/>
              <a:ext cx="35" cy="25"/>
              <a:chOff x="0" y="0"/>
              <a:chExt cx="20000" cy="20208"/>
            </a:xfrm>
          </p:grpSpPr>
          <p:sp>
            <p:nvSpPr>
              <p:cNvPr id="130127"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8"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29"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30"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1"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2"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3"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4"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5"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36"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37"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38"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139"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0"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1"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2"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3"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4"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5"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6"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7"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8"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49"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0"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1"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2"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3"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4"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5"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6"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7"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8"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59"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0"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1"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2"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3"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4"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5"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6"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7"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8"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69"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0"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1"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2"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3"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74" name="Group 126"/>
          <p:cNvGrpSpPr>
            <a:grpSpLocks/>
          </p:cNvGrpSpPr>
          <p:nvPr/>
        </p:nvGrpSpPr>
        <p:grpSpPr bwMode="auto">
          <a:xfrm>
            <a:off x="4056063" y="2178050"/>
            <a:ext cx="74612" cy="69850"/>
            <a:chOff x="1781" y="2013"/>
            <a:chExt cx="47" cy="44"/>
          </a:xfrm>
        </p:grpSpPr>
        <p:sp>
          <p:nvSpPr>
            <p:cNvPr id="130175"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6"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77"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8"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79"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80" name="Group 132"/>
          <p:cNvGrpSpPr>
            <a:grpSpLocks/>
          </p:cNvGrpSpPr>
          <p:nvPr/>
        </p:nvGrpSpPr>
        <p:grpSpPr bwMode="auto">
          <a:xfrm>
            <a:off x="4792663" y="2178050"/>
            <a:ext cx="74612" cy="69850"/>
            <a:chOff x="1875" y="2013"/>
            <a:chExt cx="47" cy="44"/>
          </a:xfrm>
        </p:grpSpPr>
        <p:sp>
          <p:nvSpPr>
            <p:cNvPr id="130181"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82"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83"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184" name="Group 136"/>
          <p:cNvGrpSpPr>
            <a:grpSpLocks/>
          </p:cNvGrpSpPr>
          <p:nvPr/>
        </p:nvGrpSpPr>
        <p:grpSpPr bwMode="auto">
          <a:xfrm>
            <a:off x="4027488" y="2247900"/>
            <a:ext cx="141287" cy="360363"/>
            <a:chOff x="1852" y="2057"/>
            <a:chExt cx="89" cy="227"/>
          </a:xfrm>
        </p:grpSpPr>
        <p:grpSp>
          <p:nvGrpSpPr>
            <p:cNvPr id="130185" name="Group 137"/>
            <p:cNvGrpSpPr>
              <a:grpSpLocks/>
            </p:cNvGrpSpPr>
            <p:nvPr/>
          </p:nvGrpSpPr>
          <p:grpSpPr bwMode="auto">
            <a:xfrm>
              <a:off x="1878" y="2259"/>
              <a:ext cx="35" cy="25"/>
              <a:chOff x="0" y="0"/>
              <a:chExt cx="20000" cy="19734"/>
            </a:xfrm>
          </p:grpSpPr>
          <p:sp>
            <p:nvSpPr>
              <p:cNvPr id="130186"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87"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88"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189"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0"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1"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2"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3"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4"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195" name="Group 147"/>
          <p:cNvGrpSpPr>
            <a:grpSpLocks/>
          </p:cNvGrpSpPr>
          <p:nvPr/>
        </p:nvGrpSpPr>
        <p:grpSpPr bwMode="auto">
          <a:xfrm>
            <a:off x="4319588" y="2247900"/>
            <a:ext cx="142875" cy="349250"/>
            <a:chOff x="2036" y="2057"/>
            <a:chExt cx="90" cy="220"/>
          </a:xfrm>
        </p:grpSpPr>
        <p:grpSp>
          <p:nvGrpSpPr>
            <p:cNvPr id="130196" name="Group 148"/>
            <p:cNvGrpSpPr>
              <a:grpSpLocks/>
            </p:cNvGrpSpPr>
            <p:nvPr/>
          </p:nvGrpSpPr>
          <p:grpSpPr bwMode="auto">
            <a:xfrm>
              <a:off x="2062" y="2252"/>
              <a:ext cx="35" cy="25"/>
              <a:chOff x="0" y="0"/>
              <a:chExt cx="20000" cy="20208"/>
            </a:xfrm>
          </p:grpSpPr>
          <p:sp>
            <p:nvSpPr>
              <p:cNvPr id="130197"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8"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199"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00"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1"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2"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3"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4"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5"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06"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07"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08" name="Group 160"/>
          <p:cNvGrpSpPr>
            <a:grpSpLocks/>
          </p:cNvGrpSpPr>
          <p:nvPr/>
        </p:nvGrpSpPr>
        <p:grpSpPr bwMode="auto">
          <a:xfrm flipV="1">
            <a:off x="5119688" y="1120775"/>
            <a:ext cx="415925" cy="936625"/>
            <a:chOff x="2440" y="1064"/>
            <a:chExt cx="262" cy="590"/>
          </a:xfrm>
        </p:grpSpPr>
        <p:sp>
          <p:nvSpPr>
            <p:cNvPr id="130209"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0"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1"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2"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3"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4"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215"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16"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7"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218"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19"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20" name="Group 172"/>
          <p:cNvGrpSpPr>
            <a:grpSpLocks/>
          </p:cNvGrpSpPr>
          <p:nvPr/>
        </p:nvGrpSpPr>
        <p:grpSpPr bwMode="auto">
          <a:xfrm>
            <a:off x="5729288" y="2127250"/>
            <a:ext cx="77787" cy="57150"/>
            <a:chOff x="2834" y="1154"/>
            <a:chExt cx="49" cy="36"/>
          </a:xfrm>
        </p:grpSpPr>
        <p:sp>
          <p:nvSpPr>
            <p:cNvPr id="130221"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2"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23"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4"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5"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6"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27"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28" name="Group 180"/>
          <p:cNvGrpSpPr>
            <a:grpSpLocks/>
          </p:cNvGrpSpPr>
          <p:nvPr/>
        </p:nvGrpSpPr>
        <p:grpSpPr bwMode="auto">
          <a:xfrm>
            <a:off x="5464175" y="2036763"/>
            <a:ext cx="158750" cy="111125"/>
            <a:chOff x="2619" y="1091"/>
            <a:chExt cx="100" cy="70"/>
          </a:xfrm>
        </p:grpSpPr>
        <p:sp>
          <p:nvSpPr>
            <p:cNvPr id="130229"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0"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1"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232" name="Group 184"/>
          <p:cNvGrpSpPr>
            <a:grpSpLocks/>
          </p:cNvGrpSpPr>
          <p:nvPr/>
        </p:nvGrpSpPr>
        <p:grpSpPr bwMode="auto">
          <a:xfrm>
            <a:off x="5842000" y="2127250"/>
            <a:ext cx="77788" cy="57150"/>
            <a:chOff x="2834" y="1154"/>
            <a:chExt cx="49" cy="36"/>
          </a:xfrm>
        </p:grpSpPr>
        <p:sp>
          <p:nvSpPr>
            <p:cNvPr id="130233"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4"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35"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36" name="Group 188"/>
          <p:cNvGrpSpPr>
            <a:grpSpLocks/>
          </p:cNvGrpSpPr>
          <p:nvPr/>
        </p:nvGrpSpPr>
        <p:grpSpPr bwMode="auto">
          <a:xfrm rot="5400000" flipH="1">
            <a:off x="3304382" y="5666581"/>
            <a:ext cx="65088" cy="85725"/>
            <a:chOff x="419" y="3223"/>
            <a:chExt cx="41" cy="54"/>
          </a:xfrm>
        </p:grpSpPr>
        <p:sp>
          <p:nvSpPr>
            <p:cNvPr id="130237"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38"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39"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0"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1"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2"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3"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4"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5"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6"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7"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8"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49"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0"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51" name="Group 203"/>
          <p:cNvGrpSpPr>
            <a:grpSpLocks/>
          </p:cNvGrpSpPr>
          <p:nvPr/>
        </p:nvGrpSpPr>
        <p:grpSpPr bwMode="auto">
          <a:xfrm rot="5400000" flipH="1">
            <a:off x="3442494" y="5668169"/>
            <a:ext cx="65087" cy="85725"/>
            <a:chOff x="419" y="3223"/>
            <a:chExt cx="41" cy="54"/>
          </a:xfrm>
        </p:grpSpPr>
        <p:sp>
          <p:nvSpPr>
            <p:cNvPr id="130252"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3"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254" name="Group 206"/>
          <p:cNvGrpSpPr>
            <a:grpSpLocks/>
          </p:cNvGrpSpPr>
          <p:nvPr/>
        </p:nvGrpSpPr>
        <p:grpSpPr bwMode="auto">
          <a:xfrm rot="-5400000">
            <a:off x="1634332" y="5653881"/>
            <a:ext cx="65088" cy="85725"/>
            <a:chOff x="419" y="3223"/>
            <a:chExt cx="41" cy="54"/>
          </a:xfrm>
        </p:grpSpPr>
        <p:sp>
          <p:nvSpPr>
            <p:cNvPr id="130255"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6"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57"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8"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59"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0"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1"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2"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3"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4"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5"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6"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7"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68"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69" name="Group 221"/>
          <p:cNvGrpSpPr>
            <a:grpSpLocks/>
          </p:cNvGrpSpPr>
          <p:nvPr/>
        </p:nvGrpSpPr>
        <p:grpSpPr bwMode="auto">
          <a:xfrm rot="-5400000">
            <a:off x="1496219" y="5655469"/>
            <a:ext cx="65087" cy="85725"/>
            <a:chOff x="419" y="3223"/>
            <a:chExt cx="41" cy="54"/>
          </a:xfrm>
        </p:grpSpPr>
        <p:sp>
          <p:nvSpPr>
            <p:cNvPr id="130270"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1"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272"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3"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4"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5"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6"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7"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8"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79"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280"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281" name="Group 233"/>
          <p:cNvGrpSpPr>
            <a:grpSpLocks/>
          </p:cNvGrpSpPr>
          <p:nvPr/>
        </p:nvGrpSpPr>
        <p:grpSpPr bwMode="auto">
          <a:xfrm>
            <a:off x="1281113" y="3984625"/>
            <a:ext cx="358775" cy="228600"/>
            <a:chOff x="4752" y="816"/>
            <a:chExt cx="226" cy="144"/>
          </a:xfrm>
        </p:grpSpPr>
        <p:grpSp>
          <p:nvGrpSpPr>
            <p:cNvPr id="130282" name="Group 234"/>
            <p:cNvGrpSpPr>
              <a:grpSpLocks/>
            </p:cNvGrpSpPr>
            <p:nvPr/>
          </p:nvGrpSpPr>
          <p:grpSpPr bwMode="auto">
            <a:xfrm>
              <a:off x="4752" y="816"/>
              <a:ext cx="68" cy="144"/>
              <a:chOff x="4752" y="816"/>
              <a:chExt cx="68" cy="144"/>
            </a:xfrm>
          </p:grpSpPr>
          <p:sp>
            <p:nvSpPr>
              <p:cNvPr id="130283"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84"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85"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286"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0287" name="Group 239"/>
            <p:cNvGrpSpPr>
              <a:grpSpLocks/>
            </p:cNvGrpSpPr>
            <p:nvPr/>
          </p:nvGrpSpPr>
          <p:grpSpPr bwMode="auto">
            <a:xfrm>
              <a:off x="4910" y="816"/>
              <a:ext cx="68" cy="144"/>
              <a:chOff x="4752" y="816"/>
              <a:chExt cx="68" cy="144"/>
            </a:xfrm>
          </p:grpSpPr>
          <p:sp>
            <p:nvSpPr>
              <p:cNvPr id="130288"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89"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290"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0316"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17"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18"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19"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0320"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0321"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2"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3"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4"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5"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6"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7"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8"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29"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0"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1"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2"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3"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4"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5"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6"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7"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8"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39"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0"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1"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2"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3"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4"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5"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6"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47"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48" name="Group 300"/>
          <p:cNvGrpSpPr>
            <a:grpSpLocks/>
          </p:cNvGrpSpPr>
          <p:nvPr/>
        </p:nvGrpSpPr>
        <p:grpSpPr bwMode="auto">
          <a:xfrm>
            <a:off x="2530475" y="3371850"/>
            <a:ext cx="147638" cy="315913"/>
            <a:chOff x="0" y="0"/>
            <a:chExt cx="20000" cy="20000"/>
          </a:xfrm>
        </p:grpSpPr>
        <p:sp>
          <p:nvSpPr>
            <p:cNvPr id="130349"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0"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51"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2"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3"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4"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55" name="Group 307"/>
          <p:cNvGrpSpPr>
            <a:grpSpLocks/>
          </p:cNvGrpSpPr>
          <p:nvPr/>
        </p:nvGrpSpPr>
        <p:grpSpPr bwMode="auto">
          <a:xfrm rot="5400000">
            <a:off x="4201319" y="2599532"/>
            <a:ext cx="84137" cy="177800"/>
            <a:chOff x="0" y="0"/>
            <a:chExt cx="20000" cy="20000"/>
          </a:xfrm>
        </p:grpSpPr>
        <p:sp>
          <p:nvSpPr>
            <p:cNvPr id="130356"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7"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58"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59"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0360"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361" name="Group 313"/>
          <p:cNvGrpSpPr>
            <a:grpSpLocks/>
          </p:cNvGrpSpPr>
          <p:nvPr/>
        </p:nvGrpSpPr>
        <p:grpSpPr bwMode="auto">
          <a:xfrm rot="5400000">
            <a:off x="4201319" y="2599532"/>
            <a:ext cx="84137" cy="177800"/>
            <a:chOff x="0" y="0"/>
            <a:chExt cx="20000" cy="20000"/>
          </a:xfrm>
        </p:grpSpPr>
        <p:sp>
          <p:nvSpPr>
            <p:cNvPr id="130362"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63"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64"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0365"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66"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67"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68" name="Group 320"/>
          <p:cNvGrpSpPr>
            <a:grpSpLocks/>
          </p:cNvGrpSpPr>
          <p:nvPr/>
        </p:nvGrpSpPr>
        <p:grpSpPr bwMode="auto">
          <a:xfrm rot="5400000">
            <a:off x="726281" y="4101307"/>
            <a:ext cx="84137" cy="177800"/>
            <a:chOff x="0" y="0"/>
            <a:chExt cx="20000" cy="20000"/>
          </a:xfrm>
        </p:grpSpPr>
        <p:sp>
          <p:nvSpPr>
            <p:cNvPr id="130369"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0"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71"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2"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3"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4"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5"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6"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7"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8"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79"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0"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1"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2"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3"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4"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85" name="Group 337"/>
          <p:cNvGrpSpPr>
            <a:grpSpLocks/>
          </p:cNvGrpSpPr>
          <p:nvPr/>
        </p:nvGrpSpPr>
        <p:grpSpPr bwMode="auto">
          <a:xfrm>
            <a:off x="1778000" y="2949575"/>
            <a:ext cx="74613" cy="69850"/>
            <a:chOff x="1781" y="2013"/>
            <a:chExt cx="47" cy="44"/>
          </a:xfrm>
        </p:grpSpPr>
        <p:sp>
          <p:nvSpPr>
            <p:cNvPr id="130386"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87"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88"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89" name="Group 341"/>
          <p:cNvGrpSpPr>
            <a:grpSpLocks/>
          </p:cNvGrpSpPr>
          <p:nvPr/>
        </p:nvGrpSpPr>
        <p:grpSpPr bwMode="auto">
          <a:xfrm>
            <a:off x="2039938" y="3371850"/>
            <a:ext cx="130175" cy="309563"/>
            <a:chOff x="0" y="0"/>
            <a:chExt cx="20000" cy="20000"/>
          </a:xfrm>
        </p:grpSpPr>
        <p:sp>
          <p:nvSpPr>
            <p:cNvPr id="130390"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91"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0392" name="Group 344"/>
          <p:cNvGrpSpPr>
            <a:grpSpLocks/>
          </p:cNvGrpSpPr>
          <p:nvPr/>
        </p:nvGrpSpPr>
        <p:grpSpPr bwMode="auto">
          <a:xfrm>
            <a:off x="2049463" y="3832225"/>
            <a:ext cx="84137" cy="177800"/>
            <a:chOff x="0" y="0"/>
            <a:chExt cx="20000" cy="20000"/>
          </a:xfrm>
        </p:grpSpPr>
        <p:sp>
          <p:nvSpPr>
            <p:cNvPr id="130393"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94"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395"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96"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97"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398"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399" name="Group 351"/>
          <p:cNvGrpSpPr>
            <a:grpSpLocks/>
          </p:cNvGrpSpPr>
          <p:nvPr/>
        </p:nvGrpSpPr>
        <p:grpSpPr bwMode="auto">
          <a:xfrm rot="5400000">
            <a:off x="1904206" y="2351882"/>
            <a:ext cx="84137" cy="177800"/>
            <a:chOff x="0" y="0"/>
            <a:chExt cx="20000" cy="20000"/>
          </a:xfrm>
        </p:grpSpPr>
        <p:sp>
          <p:nvSpPr>
            <p:cNvPr id="130400"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01"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02"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03" name="Group 355"/>
          <p:cNvGrpSpPr>
            <a:grpSpLocks/>
          </p:cNvGrpSpPr>
          <p:nvPr/>
        </p:nvGrpSpPr>
        <p:grpSpPr bwMode="auto">
          <a:xfrm rot="5400000">
            <a:off x="846931" y="2312194"/>
            <a:ext cx="84138" cy="177800"/>
            <a:chOff x="0" y="0"/>
            <a:chExt cx="20000" cy="20000"/>
          </a:xfrm>
        </p:grpSpPr>
        <p:sp>
          <p:nvSpPr>
            <p:cNvPr id="130404"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05"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06"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07"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08"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09"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10"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11"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12" name="Group 364"/>
          <p:cNvGrpSpPr>
            <a:grpSpLocks/>
          </p:cNvGrpSpPr>
          <p:nvPr/>
        </p:nvGrpSpPr>
        <p:grpSpPr bwMode="auto">
          <a:xfrm rot="5400000">
            <a:off x="2829719" y="891382"/>
            <a:ext cx="84137" cy="177800"/>
            <a:chOff x="0" y="0"/>
            <a:chExt cx="20000" cy="20000"/>
          </a:xfrm>
        </p:grpSpPr>
        <p:sp>
          <p:nvSpPr>
            <p:cNvPr id="130413"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14"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15"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16" name="Group 368"/>
          <p:cNvGrpSpPr>
            <a:grpSpLocks/>
          </p:cNvGrpSpPr>
          <p:nvPr/>
        </p:nvGrpSpPr>
        <p:grpSpPr bwMode="auto">
          <a:xfrm rot="5400000">
            <a:off x="3374231" y="891382"/>
            <a:ext cx="84137" cy="177800"/>
            <a:chOff x="0" y="0"/>
            <a:chExt cx="20000" cy="20000"/>
          </a:xfrm>
        </p:grpSpPr>
        <p:sp>
          <p:nvSpPr>
            <p:cNvPr id="130417"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18"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19"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0"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1"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2"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23" name="Group 375"/>
          <p:cNvGrpSpPr>
            <a:grpSpLocks/>
          </p:cNvGrpSpPr>
          <p:nvPr/>
        </p:nvGrpSpPr>
        <p:grpSpPr bwMode="auto">
          <a:xfrm rot="5400000">
            <a:off x="4192588" y="1431925"/>
            <a:ext cx="133350" cy="406400"/>
            <a:chOff x="0" y="0"/>
            <a:chExt cx="20000" cy="20000"/>
          </a:xfrm>
        </p:grpSpPr>
        <p:sp>
          <p:nvSpPr>
            <p:cNvPr id="130424"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5"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26"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7"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8"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29"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0"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31" name="Group 383"/>
          <p:cNvGrpSpPr>
            <a:grpSpLocks/>
          </p:cNvGrpSpPr>
          <p:nvPr/>
        </p:nvGrpSpPr>
        <p:grpSpPr bwMode="auto">
          <a:xfrm rot="5400000">
            <a:off x="1626394" y="3356769"/>
            <a:ext cx="84138" cy="177800"/>
            <a:chOff x="0" y="0"/>
            <a:chExt cx="20000" cy="20000"/>
          </a:xfrm>
        </p:grpSpPr>
        <p:sp>
          <p:nvSpPr>
            <p:cNvPr id="130432"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3"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34"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5"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6"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7"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38"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439" name="Group 391"/>
          <p:cNvGrpSpPr>
            <a:grpSpLocks/>
          </p:cNvGrpSpPr>
          <p:nvPr/>
        </p:nvGrpSpPr>
        <p:grpSpPr bwMode="auto">
          <a:xfrm rot="5400000">
            <a:off x="4214019" y="2756694"/>
            <a:ext cx="84138" cy="177800"/>
            <a:chOff x="0" y="0"/>
            <a:chExt cx="20000" cy="20000"/>
          </a:xfrm>
        </p:grpSpPr>
        <p:sp>
          <p:nvSpPr>
            <p:cNvPr id="130440"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41"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0442"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73"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0474"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0475"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0476"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77"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78"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79"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0"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1"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82"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83"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4"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5"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6"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87"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88"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89"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490"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91"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492" name="Group 444"/>
          <p:cNvGrpSpPr>
            <a:grpSpLocks/>
          </p:cNvGrpSpPr>
          <p:nvPr/>
        </p:nvGrpSpPr>
        <p:grpSpPr bwMode="auto">
          <a:xfrm>
            <a:off x="5156200" y="3605213"/>
            <a:ext cx="53975" cy="412750"/>
            <a:chOff x="2822" y="1088"/>
            <a:chExt cx="48" cy="368"/>
          </a:xfrm>
        </p:grpSpPr>
        <p:sp>
          <p:nvSpPr>
            <p:cNvPr id="130493"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94"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95"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496"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497" name="Group 449"/>
          <p:cNvGrpSpPr>
            <a:grpSpLocks/>
          </p:cNvGrpSpPr>
          <p:nvPr/>
        </p:nvGrpSpPr>
        <p:grpSpPr bwMode="auto">
          <a:xfrm>
            <a:off x="4584700" y="3608388"/>
            <a:ext cx="53975" cy="411162"/>
            <a:chOff x="2822" y="1088"/>
            <a:chExt cx="48" cy="368"/>
          </a:xfrm>
        </p:grpSpPr>
        <p:sp>
          <p:nvSpPr>
            <p:cNvPr id="130498"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499"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00"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501"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02"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503" name="Group 455"/>
          <p:cNvGrpSpPr>
            <a:grpSpLocks/>
          </p:cNvGrpSpPr>
          <p:nvPr/>
        </p:nvGrpSpPr>
        <p:grpSpPr bwMode="auto">
          <a:xfrm>
            <a:off x="5364163" y="3729038"/>
            <a:ext cx="309562" cy="165100"/>
            <a:chOff x="3372" y="1196"/>
            <a:chExt cx="276" cy="148"/>
          </a:xfrm>
        </p:grpSpPr>
        <p:sp>
          <p:nvSpPr>
            <p:cNvPr id="130504"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05"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506"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507" name="Group 459"/>
          <p:cNvGrpSpPr>
            <a:grpSpLocks/>
          </p:cNvGrpSpPr>
          <p:nvPr/>
        </p:nvGrpSpPr>
        <p:grpSpPr bwMode="auto">
          <a:xfrm>
            <a:off x="4230688" y="3729038"/>
            <a:ext cx="311150" cy="165100"/>
            <a:chOff x="2496" y="1196"/>
            <a:chExt cx="230" cy="148"/>
          </a:xfrm>
        </p:grpSpPr>
        <p:sp>
          <p:nvSpPr>
            <p:cNvPr id="130508"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09"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0510"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11"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12"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13"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14"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15"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16"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17"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0533" name="Group 485"/>
          <p:cNvGrpSpPr>
            <a:grpSpLocks/>
          </p:cNvGrpSpPr>
          <p:nvPr/>
        </p:nvGrpSpPr>
        <p:grpSpPr bwMode="auto">
          <a:xfrm>
            <a:off x="4841875" y="4105275"/>
            <a:ext cx="79375" cy="152400"/>
            <a:chOff x="2904" y="1200"/>
            <a:chExt cx="50" cy="96"/>
          </a:xfrm>
        </p:grpSpPr>
        <p:sp>
          <p:nvSpPr>
            <p:cNvPr id="130534"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535"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0536"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0537"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0546" name="Line 498"/>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47" name="Line 499"/>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48" name="Line 500"/>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49" name="Line 501"/>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0" name="Line 502"/>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1" name="Rectangle 503"/>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2" name="Line 504"/>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3" name="Line 505"/>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4" name="Rectangle 506"/>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5" name="Rectangle 507"/>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6" name="Line 508"/>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7" name="Line 509"/>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8" name="Line 510"/>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59" name="AutoShape 511"/>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60" name="AutoShape 512"/>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70" name="Rectangle 522"/>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71" name="Line 523"/>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0572" name="Line 524"/>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0573" name="Group 525"/>
          <p:cNvGrpSpPr>
            <a:grpSpLocks/>
          </p:cNvGrpSpPr>
          <p:nvPr/>
        </p:nvGrpSpPr>
        <p:grpSpPr bwMode="auto">
          <a:xfrm>
            <a:off x="5083175" y="4754563"/>
            <a:ext cx="327025" cy="274637"/>
            <a:chOff x="3185" y="2963"/>
            <a:chExt cx="206" cy="173"/>
          </a:xfrm>
        </p:grpSpPr>
        <p:sp>
          <p:nvSpPr>
            <p:cNvPr id="130574" name="Oval 52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75" name="Text Box 52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0576" name="Group 528"/>
          <p:cNvGrpSpPr>
            <a:grpSpLocks/>
          </p:cNvGrpSpPr>
          <p:nvPr/>
        </p:nvGrpSpPr>
        <p:grpSpPr bwMode="auto">
          <a:xfrm>
            <a:off x="5348288" y="4535488"/>
            <a:ext cx="303212" cy="274637"/>
            <a:chOff x="3015" y="1951"/>
            <a:chExt cx="191" cy="173"/>
          </a:xfrm>
        </p:grpSpPr>
        <p:sp>
          <p:nvSpPr>
            <p:cNvPr id="130577" name="Oval 52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78" name="Text Box 53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0579" name="Group 531"/>
          <p:cNvGrpSpPr>
            <a:grpSpLocks/>
          </p:cNvGrpSpPr>
          <p:nvPr/>
        </p:nvGrpSpPr>
        <p:grpSpPr bwMode="auto">
          <a:xfrm>
            <a:off x="4654550" y="4741863"/>
            <a:ext cx="303213" cy="274637"/>
            <a:chOff x="3015" y="1951"/>
            <a:chExt cx="191" cy="173"/>
          </a:xfrm>
        </p:grpSpPr>
        <p:sp>
          <p:nvSpPr>
            <p:cNvPr id="130580" name="Oval 5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81" name="Text Box 5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0582" name="Group 534"/>
          <p:cNvGrpSpPr>
            <a:grpSpLocks/>
          </p:cNvGrpSpPr>
          <p:nvPr/>
        </p:nvGrpSpPr>
        <p:grpSpPr bwMode="auto">
          <a:xfrm>
            <a:off x="4886325" y="5251450"/>
            <a:ext cx="303213" cy="274638"/>
            <a:chOff x="3015" y="1951"/>
            <a:chExt cx="191" cy="173"/>
          </a:xfrm>
        </p:grpSpPr>
        <p:sp>
          <p:nvSpPr>
            <p:cNvPr id="130583" name="Oval 5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84" name="Text Box 53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0585" name="Group 537"/>
          <p:cNvGrpSpPr>
            <a:grpSpLocks/>
          </p:cNvGrpSpPr>
          <p:nvPr/>
        </p:nvGrpSpPr>
        <p:grpSpPr bwMode="auto">
          <a:xfrm>
            <a:off x="4286250" y="4467225"/>
            <a:ext cx="303213" cy="274638"/>
            <a:chOff x="3015" y="1951"/>
            <a:chExt cx="191" cy="173"/>
          </a:xfrm>
        </p:grpSpPr>
        <p:sp>
          <p:nvSpPr>
            <p:cNvPr id="130586" name="Oval 53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87" name="Text Box 53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0588" name="Group 540"/>
          <p:cNvGrpSpPr>
            <a:grpSpLocks/>
          </p:cNvGrpSpPr>
          <p:nvPr/>
        </p:nvGrpSpPr>
        <p:grpSpPr bwMode="auto">
          <a:xfrm>
            <a:off x="3081338" y="3840163"/>
            <a:ext cx="303212" cy="274637"/>
            <a:chOff x="3015" y="1951"/>
            <a:chExt cx="191" cy="173"/>
          </a:xfrm>
        </p:grpSpPr>
        <p:sp>
          <p:nvSpPr>
            <p:cNvPr id="130589" name="Oval 54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90" name="Text Box 54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0591" name="Group 543"/>
          <p:cNvGrpSpPr>
            <a:grpSpLocks/>
          </p:cNvGrpSpPr>
          <p:nvPr/>
        </p:nvGrpSpPr>
        <p:grpSpPr bwMode="auto">
          <a:xfrm>
            <a:off x="3517900" y="3851275"/>
            <a:ext cx="303213" cy="274638"/>
            <a:chOff x="3015" y="1951"/>
            <a:chExt cx="191" cy="173"/>
          </a:xfrm>
        </p:grpSpPr>
        <p:sp>
          <p:nvSpPr>
            <p:cNvPr id="130592" name="Oval 54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93" name="Text Box 54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0594" name="Group 546"/>
          <p:cNvGrpSpPr>
            <a:grpSpLocks/>
          </p:cNvGrpSpPr>
          <p:nvPr/>
        </p:nvGrpSpPr>
        <p:grpSpPr bwMode="auto">
          <a:xfrm>
            <a:off x="3714750" y="4678363"/>
            <a:ext cx="303213" cy="274637"/>
            <a:chOff x="3015" y="1951"/>
            <a:chExt cx="191" cy="173"/>
          </a:xfrm>
        </p:grpSpPr>
        <p:sp>
          <p:nvSpPr>
            <p:cNvPr id="130595" name="Oval 5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96" name="Text Box 54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0597" name="Group 549"/>
          <p:cNvGrpSpPr>
            <a:grpSpLocks/>
          </p:cNvGrpSpPr>
          <p:nvPr/>
        </p:nvGrpSpPr>
        <p:grpSpPr bwMode="auto">
          <a:xfrm>
            <a:off x="2536825" y="4654550"/>
            <a:ext cx="303213" cy="274638"/>
            <a:chOff x="3015" y="1951"/>
            <a:chExt cx="191" cy="173"/>
          </a:xfrm>
        </p:grpSpPr>
        <p:sp>
          <p:nvSpPr>
            <p:cNvPr id="130598" name="Oval 55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599" name="Text Box 55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0600" name="Group 552"/>
          <p:cNvGrpSpPr>
            <a:grpSpLocks/>
          </p:cNvGrpSpPr>
          <p:nvPr/>
        </p:nvGrpSpPr>
        <p:grpSpPr bwMode="auto">
          <a:xfrm>
            <a:off x="3241675" y="4741863"/>
            <a:ext cx="327025" cy="274637"/>
            <a:chOff x="3185" y="2963"/>
            <a:chExt cx="206" cy="173"/>
          </a:xfrm>
        </p:grpSpPr>
        <p:sp>
          <p:nvSpPr>
            <p:cNvPr id="130601" name="Oval 55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02" name="Text Box 55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0603" name="Group 555"/>
          <p:cNvGrpSpPr>
            <a:grpSpLocks/>
          </p:cNvGrpSpPr>
          <p:nvPr/>
        </p:nvGrpSpPr>
        <p:grpSpPr bwMode="auto">
          <a:xfrm>
            <a:off x="1450975" y="4402138"/>
            <a:ext cx="327025" cy="274637"/>
            <a:chOff x="3185" y="2963"/>
            <a:chExt cx="206" cy="173"/>
          </a:xfrm>
        </p:grpSpPr>
        <p:sp>
          <p:nvSpPr>
            <p:cNvPr id="130604" name="Oval 55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05" name="Text Box 55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0606" name="Group 558"/>
          <p:cNvGrpSpPr>
            <a:grpSpLocks/>
          </p:cNvGrpSpPr>
          <p:nvPr/>
        </p:nvGrpSpPr>
        <p:grpSpPr bwMode="auto">
          <a:xfrm>
            <a:off x="823913" y="4273550"/>
            <a:ext cx="303212" cy="274638"/>
            <a:chOff x="3015" y="1951"/>
            <a:chExt cx="191" cy="173"/>
          </a:xfrm>
        </p:grpSpPr>
        <p:sp>
          <p:nvSpPr>
            <p:cNvPr id="130607" name="Oval 55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08" name="Text Box 56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0609" name="Group 561"/>
          <p:cNvGrpSpPr>
            <a:grpSpLocks/>
          </p:cNvGrpSpPr>
          <p:nvPr/>
        </p:nvGrpSpPr>
        <p:grpSpPr bwMode="auto">
          <a:xfrm>
            <a:off x="1782763" y="4281488"/>
            <a:ext cx="303212" cy="274637"/>
            <a:chOff x="3015" y="1951"/>
            <a:chExt cx="191" cy="173"/>
          </a:xfrm>
        </p:grpSpPr>
        <p:sp>
          <p:nvSpPr>
            <p:cNvPr id="130610" name="Oval 56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11" name="Text Box 56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0612" name="Group 564"/>
          <p:cNvGrpSpPr>
            <a:grpSpLocks/>
          </p:cNvGrpSpPr>
          <p:nvPr/>
        </p:nvGrpSpPr>
        <p:grpSpPr bwMode="auto">
          <a:xfrm>
            <a:off x="825500" y="3635375"/>
            <a:ext cx="303213" cy="274638"/>
            <a:chOff x="3015" y="1951"/>
            <a:chExt cx="191" cy="173"/>
          </a:xfrm>
        </p:grpSpPr>
        <p:sp>
          <p:nvSpPr>
            <p:cNvPr id="130613" name="Oval 56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14" name="Text Box 56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0615" name="Group 567"/>
          <p:cNvGrpSpPr>
            <a:grpSpLocks/>
          </p:cNvGrpSpPr>
          <p:nvPr/>
        </p:nvGrpSpPr>
        <p:grpSpPr bwMode="auto">
          <a:xfrm>
            <a:off x="1762125" y="3635375"/>
            <a:ext cx="303213" cy="274638"/>
            <a:chOff x="3015" y="1951"/>
            <a:chExt cx="191" cy="173"/>
          </a:xfrm>
        </p:grpSpPr>
        <p:sp>
          <p:nvSpPr>
            <p:cNvPr id="130616"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0617"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C059B391-6D3C-CF44-AAFF-765C898B96C3}" type="slidenum">
              <a:rPr lang="en-US"/>
              <a:pPr/>
              <a:t>66</a:t>
            </a:fld>
            <a:endParaRPr lang="en-US"/>
          </a:p>
        </p:txBody>
      </p:sp>
      <p:sp>
        <p:nvSpPr>
          <p:cNvPr id="13107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7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7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107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1078" name="Group 6"/>
          <p:cNvGrpSpPr>
            <a:grpSpLocks/>
          </p:cNvGrpSpPr>
          <p:nvPr/>
        </p:nvGrpSpPr>
        <p:grpSpPr bwMode="auto">
          <a:xfrm>
            <a:off x="685800" y="4500563"/>
            <a:ext cx="84138" cy="177800"/>
            <a:chOff x="0" y="0"/>
            <a:chExt cx="20000" cy="20000"/>
          </a:xfrm>
        </p:grpSpPr>
        <p:sp>
          <p:nvSpPr>
            <p:cNvPr id="131079"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0"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081"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2"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3"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4"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5" name="Rectangle 13"/>
          <p:cNvSpPr>
            <a:spLocks noChangeArrowheads="1"/>
          </p:cNvSpPr>
          <p:nvPr/>
        </p:nvSpPr>
        <p:spPr bwMode="auto">
          <a:xfrm rot="5400000">
            <a:off x="1575595" y="1720056"/>
            <a:ext cx="455612" cy="4095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086" name="Group 14"/>
          <p:cNvGrpSpPr>
            <a:grpSpLocks/>
          </p:cNvGrpSpPr>
          <p:nvPr/>
        </p:nvGrpSpPr>
        <p:grpSpPr bwMode="auto">
          <a:xfrm>
            <a:off x="1447800" y="1709738"/>
            <a:ext cx="1363663" cy="415925"/>
            <a:chOff x="437" y="1012"/>
            <a:chExt cx="859" cy="262"/>
          </a:xfrm>
        </p:grpSpPr>
        <p:sp>
          <p:nvSpPr>
            <p:cNvPr id="131087"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8"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89"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0"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1"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2"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093"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4"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095" name="Group 23"/>
          <p:cNvGrpSpPr>
            <a:grpSpLocks/>
          </p:cNvGrpSpPr>
          <p:nvPr/>
        </p:nvGrpSpPr>
        <p:grpSpPr bwMode="auto">
          <a:xfrm rot="5400000" flipH="1">
            <a:off x="1997869" y="1502569"/>
            <a:ext cx="77788" cy="57150"/>
            <a:chOff x="2834" y="1154"/>
            <a:chExt cx="49" cy="36"/>
          </a:xfrm>
        </p:grpSpPr>
        <p:sp>
          <p:nvSpPr>
            <p:cNvPr id="131096"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7"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098"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099"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0"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1"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2"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03" name="Group 31"/>
          <p:cNvGrpSpPr>
            <a:grpSpLocks/>
          </p:cNvGrpSpPr>
          <p:nvPr/>
        </p:nvGrpSpPr>
        <p:grpSpPr bwMode="auto">
          <a:xfrm rot="5400000" flipH="1">
            <a:off x="2020888" y="1700212"/>
            <a:ext cx="158750" cy="111125"/>
            <a:chOff x="2619" y="1091"/>
            <a:chExt cx="100" cy="70"/>
          </a:xfrm>
        </p:grpSpPr>
        <p:sp>
          <p:nvSpPr>
            <p:cNvPr id="131104"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5"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6"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107" name="Group 35"/>
          <p:cNvGrpSpPr>
            <a:grpSpLocks/>
          </p:cNvGrpSpPr>
          <p:nvPr/>
        </p:nvGrpSpPr>
        <p:grpSpPr bwMode="auto">
          <a:xfrm rot="5400000" flipH="1">
            <a:off x="1997869" y="1389857"/>
            <a:ext cx="77787" cy="57150"/>
            <a:chOff x="2834" y="1154"/>
            <a:chExt cx="49" cy="36"/>
          </a:xfrm>
        </p:grpSpPr>
        <p:sp>
          <p:nvSpPr>
            <p:cNvPr id="131108"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09"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10"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1"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12" name="Group 40"/>
          <p:cNvGrpSpPr>
            <a:grpSpLocks/>
          </p:cNvGrpSpPr>
          <p:nvPr/>
        </p:nvGrpSpPr>
        <p:grpSpPr bwMode="auto">
          <a:xfrm rot="-5400000">
            <a:off x="3137694" y="1527969"/>
            <a:ext cx="77788" cy="57150"/>
            <a:chOff x="2834" y="1154"/>
            <a:chExt cx="49" cy="36"/>
          </a:xfrm>
        </p:grpSpPr>
        <p:sp>
          <p:nvSpPr>
            <p:cNvPr id="131113"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4"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15"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6"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7"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8"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19"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20" name="Group 48"/>
          <p:cNvGrpSpPr>
            <a:grpSpLocks/>
          </p:cNvGrpSpPr>
          <p:nvPr/>
        </p:nvGrpSpPr>
        <p:grpSpPr bwMode="auto">
          <a:xfrm rot="-5400000">
            <a:off x="3033713" y="1727200"/>
            <a:ext cx="158750" cy="111125"/>
            <a:chOff x="2619" y="1091"/>
            <a:chExt cx="100" cy="70"/>
          </a:xfrm>
        </p:grpSpPr>
        <p:sp>
          <p:nvSpPr>
            <p:cNvPr id="131121"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22"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23"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124" name="Group 52"/>
          <p:cNvGrpSpPr>
            <a:grpSpLocks/>
          </p:cNvGrpSpPr>
          <p:nvPr/>
        </p:nvGrpSpPr>
        <p:grpSpPr bwMode="auto">
          <a:xfrm rot="-5400000">
            <a:off x="3137694" y="1415257"/>
            <a:ext cx="77787" cy="57150"/>
            <a:chOff x="2834" y="1154"/>
            <a:chExt cx="49" cy="36"/>
          </a:xfrm>
        </p:grpSpPr>
        <p:sp>
          <p:nvSpPr>
            <p:cNvPr id="131125"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26"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27"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28"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29"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30"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31"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32"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33"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34" name="Group 62"/>
          <p:cNvGrpSpPr>
            <a:grpSpLocks/>
          </p:cNvGrpSpPr>
          <p:nvPr/>
        </p:nvGrpSpPr>
        <p:grpSpPr bwMode="auto">
          <a:xfrm>
            <a:off x="1025525" y="2952750"/>
            <a:ext cx="74613" cy="69850"/>
            <a:chOff x="1875" y="2013"/>
            <a:chExt cx="47" cy="44"/>
          </a:xfrm>
        </p:grpSpPr>
        <p:sp>
          <p:nvSpPr>
            <p:cNvPr id="131135"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36"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37"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38" name="Group 66"/>
          <p:cNvGrpSpPr>
            <a:grpSpLocks/>
          </p:cNvGrpSpPr>
          <p:nvPr/>
        </p:nvGrpSpPr>
        <p:grpSpPr bwMode="auto">
          <a:xfrm>
            <a:off x="1441450" y="3022600"/>
            <a:ext cx="141288" cy="360363"/>
            <a:chOff x="1852" y="2057"/>
            <a:chExt cx="89" cy="227"/>
          </a:xfrm>
        </p:grpSpPr>
        <p:grpSp>
          <p:nvGrpSpPr>
            <p:cNvPr id="131139" name="Group 67"/>
            <p:cNvGrpSpPr>
              <a:grpSpLocks/>
            </p:cNvGrpSpPr>
            <p:nvPr/>
          </p:nvGrpSpPr>
          <p:grpSpPr bwMode="auto">
            <a:xfrm>
              <a:off x="1878" y="2259"/>
              <a:ext cx="35" cy="25"/>
              <a:chOff x="0" y="0"/>
              <a:chExt cx="20000" cy="19734"/>
            </a:xfrm>
          </p:grpSpPr>
          <p:sp>
            <p:nvSpPr>
              <p:cNvPr id="131140"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1"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2"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43"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4"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5"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6"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7"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48"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149" name="Group 77"/>
          <p:cNvGrpSpPr>
            <a:grpSpLocks/>
          </p:cNvGrpSpPr>
          <p:nvPr/>
        </p:nvGrpSpPr>
        <p:grpSpPr bwMode="auto">
          <a:xfrm>
            <a:off x="1733550" y="3022600"/>
            <a:ext cx="142875" cy="349250"/>
            <a:chOff x="2036" y="2057"/>
            <a:chExt cx="90" cy="220"/>
          </a:xfrm>
        </p:grpSpPr>
        <p:grpSp>
          <p:nvGrpSpPr>
            <p:cNvPr id="131150" name="Group 78"/>
            <p:cNvGrpSpPr>
              <a:grpSpLocks/>
            </p:cNvGrpSpPr>
            <p:nvPr/>
          </p:nvGrpSpPr>
          <p:grpSpPr bwMode="auto">
            <a:xfrm>
              <a:off x="2062" y="2252"/>
              <a:ext cx="35" cy="25"/>
              <a:chOff x="0" y="0"/>
              <a:chExt cx="20000" cy="20208"/>
            </a:xfrm>
          </p:grpSpPr>
          <p:sp>
            <p:nvSpPr>
              <p:cNvPr id="131151"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2"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3"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54"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5"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6"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7"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8"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59"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160"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61"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2"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163"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4"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5"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6"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7"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8"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69"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0"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1"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2"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3"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4"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5"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6"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7"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8"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79"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0"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1"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2"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3"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4"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5"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6"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7"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8"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89"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0"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1"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2"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3"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4"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5"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6"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197"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198" name="Group 126"/>
          <p:cNvGrpSpPr>
            <a:grpSpLocks/>
          </p:cNvGrpSpPr>
          <p:nvPr/>
        </p:nvGrpSpPr>
        <p:grpSpPr bwMode="auto">
          <a:xfrm>
            <a:off x="4056063" y="2178050"/>
            <a:ext cx="74612" cy="69850"/>
            <a:chOff x="1781" y="2013"/>
            <a:chExt cx="47" cy="44"/>
          </a:xfrm>
        </p:grpSpPr>
        <p:sp>
          <p:nvSpPr>
            <p:cNvPr id="131199"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0"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01"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2"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3"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04" name="Group 132"/>
          <p:cNvGrpSpPr>
            <a:grpSpLocks/>
          </p:cNvGrpSpPr>
          <p:nvPr/>
        </p:nvGrpSpPr>
        <p:grpSpPr bwMode="auto">
          <a:xfrm>
            <a:off x="4792663" y="2178050"/>
            <a:ext cx="74612" cy="69850"/>
            <a:chOff x="1875" y="2013"/>
            <a:chExt cx="47" cy="44"/>
          </a:xfrm>
        </p:grpSpPr>
        <p:sp>
          <p:nvSpPr>
            <p:cNvPr id="131205"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06"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07"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08" name="Group 136"/>
          <p:cNvGrpSpPr>
            <a:grpSpLocks/>
          </p:cNvGrpSpPr>
          <p:nvPr/>
        </p:nvGrpSpPr>
        <p:grpSpPr bwMode="auto">
          <a:xfrm>
            <a:off x="4027488" y="2247900"/>
            <a:ext cx="141287" cy="360363"/>
            <a:chOff x="1852" y="2057"/>
            <a:chExt cx="89" cy="227"/>
          </a:xfrm>
        </p:grpSpPr>
        <p:grpSp>
          <p:nvGrpSpPr>
            <p:cNvPr id="131209" name="Group 137"/>
            <p:cNvGrpSpPr>
              <a:grpSpLocks/>
            </p:cNvGrpSpPr>
            <p:nvPr/>
          </p:nvGrpSpPr>
          <p:grpSpPr bwMode="auto">
            <a:xfrm>
              <a:off x="1878" y="2259"/>
              <a:ext cx="35" cy="25"/>
              <a:chOff x="0" y="0"/>
              <a:chExt cx="20000" cy="19734"/>
            </a:xfrm>
          </p:grpSpPr>
          <p:sp>
            <p:nvSpPr>
              <p:cNvPr id="131210"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1"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2"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13"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4"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5"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6"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7"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18"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219" name="Group 147"/>
          <p:cNvGrpSpPr>
            <a:grpSpLocks/>
          </p:cNvGrpSpPr>
          <p:nvPr/>
        </p:nvGrpSpPr>
        <p:grpSpPr bwMode="auto">
          <a:xfrm>
            <a:off x="4319588" y="2247900"/>
            <a:ext cx="142875" cy="349250"/>
            <a:chOff x="2036" y="2057"/>
            <a:chExt cx="90" cy="220"/>
          </a:xfrm>
        </p:grpSpPr>
        <p:grpSp>
          <p:nvGrpSpPr>
            <p:cNvPr id="131220" name="Group 148"/>
            <p:cNvGrpSpPr>
              <a:grpSpLocks/>
            </p:cNvGrpSpPr>
            <p:nvPr/>
          </p:nvGrpSpPr>
          <p:grpSpPr bwMode="auto">
            <a:xfrm>
              <a:off x="2062" y="2252"/>
              <a:ext cx="35" cy="25"/>
              <a:chOff x="0" y="0"/>
              <a:chExt cx="20000" cy="20208"/>
            </a:xfrm>
          </p:grpSpPr>
          <p:sp>
            <p:nvSpPr>
              <p:cNvPr id="131221"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2"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3"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24"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5"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6"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7"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8"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29"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30"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1"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32" name="Group 160"/>
          <p:cNvGrpSpPr>
            <a:grpSpLocks/>
          </p:cNvGrpSpPr>
          <p:nvPr/>
        </p:nvGrpSpPr>
        <p:grpSpPr bwMode="auto">
          <a:xfrm flipV="1">
            <a:off x="5119688" y="1120775"/>
            <a:ext cx="415925" cy="936625"/>
            <a:chOff x="2440" y="1064"/>
            <a:chExt cx="262" cy="590"/>
          </a:xfrm>
        </p:grpSpPr>
        <p:sp>
          <p:nvSpPr>
            <p:cNvPr id="131233"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4"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5"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6"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7"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38"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239"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240"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41"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242"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43"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44" name="Group 172"/>
          <p:cNvGrpSpPr>
            <a:grpSpLocks/>
          </p:cNvGrpSpPr>
          <p:nvPr/>
        </p:nvGrpSpPr>
        <p:grpSpPr bwMode="auto">
          <a:xfrm>
            <a:off x="5729288" y="2127250"/>
            <a:ext cx="77787" cy="57150"/>
            <a:chOff x="2834" y="1154"/>
            <a:chExt cx="49" cy="36"/>
          </a:xfrm>
        </p:grpSpPr>
        <p:sp>
          <p:nvSpPr>
            <p:cNvPr id="131245"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46"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47"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48"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49"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50"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51"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52" name="Group 180"/>
          <p:cNvGrpSpPr>
            <a:grpSpLocks/>
          </p:cNvGrpSpPr>
          <p:nvPr/>
        </p:nvGrpSpPr>
        <p:grpSpPr bwMode="auto">
          <a:xfrm>
            <a:off x="5464175" y="2036763"/>
            <a:ext cx="158750" cy="111125"/>
            <a:chOff x="2619" y="1091"/>
            <a:chExt cx="100" cy="70"/>
          </a:xfrm>
        </p:grpSpPr>
        <p:sp>
          <p:nvSpPr>
            <p:cNvPr id="131253"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54"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55"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256" name="Group 184"/>
          <p:cNvGrpSpPr>
            <a:grpSpLocks/>
          </p:cNvGrpSpPr>
          <p:nvPr/>
        </p:nvGrpSpPr>
        <p:grpSpPr bwMode="auto">
          <a:xfrm>
            <a:off x="5842000" y="2127250"/>
            <a:ext cx="77788" cy="57150"/>
            <a:chOff x="2834" y="1154"/>
            <a:chExt cx="49" cy="36"/>
          </a:xfrm>
        </p:grpSpPr>
        <p:sp>
          <p:nvSpPr>
            <p:cNvPr id="131257"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58"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59"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60" name="Group 188"/>
          <p:cNvGrpSpPr>
            <a:grpSpLocks/>
          </p:cNvGrpSpPr>
          <p:nvPr/>
        </p:nvGrpSpPr>
        <p:grpSpPr bwMode="auto">
          <a:xfrm rot="5400000" flipH="1">
            <a:off x="3304382" y="5666581"/>
            <a:ext cx="65088" cy="85725"/>
            <a:chOff x="419" y="3223"/>
            <a:chExt cx="41" cy="54"/>
          </a:xfrm>
        </p:grpSpPr>
        <p:sp>
          <p:nvSpPr>
            <p:cNvPr id="131261"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2"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63"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4"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5"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6"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7"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8"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69"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0"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1"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2"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3"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4"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75" name="Group 203"/>
          <p:cNvGrpSpPr>
            <a:grpSpLocks/>
          </p:cNvGrpSpPr>
          <p:nvPr/>
        </p:nvGrpSpPr>
        <p:grpSpPr bwMode="auto">
          <a:xfrm rot="5400000" flipH="1">
            <a:off x="3442494" y="5668169"/>
            <a:ext cx="65087" cy="85725"/>
            <a:chOff x="419" y="3223"/>
            <a:chExt cx="41" cy="54"/>
          </a:xfrm>
        </p:grpSpPr>
        <p:sp>
          <p:nvSpPr>
            <p:cNvPr id="131276"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77"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278" name="Group 206"/>
          <p:cNvGrpSpPr>
            <a:grpSpLocks/>
          </p:cNvGrpSpPr>
          <p:nvPr/>
        </p:nvGrpSpPr>
        <p:grpSpPr bwMode="auto">
          <a:xfrm rot="-5400000">
            <a:off x="1634332" y="5653881"/>
            <a:ext cx="65088" cy="85725"/>
            <a:chOff x="419" y="3223"/>
            <a:chExt cx="41" cy="54"/>
          </a:xfrm>
        </p:grpSpPr>
        <p:sp>
          <p:nvSpPr>
            <p:cNvPr id="131279"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0"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81"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2"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3"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4"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5"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6"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7"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8"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89"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0"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1"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2"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293" name="Group 221"/>
          <p:cNvGrpSpPr>
            <a:grpSpLocks/>
          </p:cNvGrpSpPr>
          <p:nvPr/>
        </p:nvGrpSpPr>
        <p:grpSpPr bwMode="auto">
          <a:xfrm rot="-5400000">
            <a:off x="1496219" y="5655469"/>
            <a:ext cx="65087" cy="85725"/>
            <a:chOff x="419" y="3223"/>
            <a:chExt cx="41" cy="54"/>
          </a:xfrm>
        </p:grpSpPr>
        <p:sp>
          <p:nvSpPr>
            <p:cNvPr id="131294"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5"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296"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7"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8"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299"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00"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01"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02"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03"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04"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305" name="Group 233"/>
          <p:cNvGrpSpPr>
            <a:grpSpLocks/>
          </p:cNvGrpSpPr>
          <p:nvPr/>
        </p:nvGrpSpPr>
        <p:grpSpPr bwMode="auto">
          <a:xfrm>
            <a:off x="1281113" y="3984625"/>
            <a:ext cx="358775" cy="228600"/>
            <a:chOff x="4752" y="816"/>
            <a:chExt cx="226" cy="144"/>
          </a:xfrm>
        </p:grpSpPr>
        <p:grpSp>
          <p:nvGrpSpPr>
            <p:cNvPr id="131306" name="Group 234"/>
            <p:cNvGrpSpPr>
              <a:grpSpLocks/>
            </p:cNvGrpSpPr>
            <p:nvPr/>
          </p:nvGrpSpPr>
          <p:grpSpPr bwMode="auto">
            <a:xfrm>
              <a:off x="4752" y="816"/>
              <a:ext cx="68" cy="144"/>
              <a:chOff x="4752" y="816"/>
              <a:chExt cx="68" cy="144"/>
            </a:xfrm>
          </p:grpSpPr>
          <p:sp>
            <p:nvSpPr>
              <p:cNvPr id="131307"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08"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09"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310"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1311" name="Group 239"/>
            <p:cNvGrpSpPr>
              <a:grpSpLocks/>
            </p:cNvGrpSpPr>
            <p:nvPr/>
          </p:nvGrpSpPr>
          <p:grpSpPr bwMode="auto">
            <a:xfrm>
              <a:off x="4910" y="816"/>
              <a:ext cx="68" cy="144"/>
              <a:chOff x="4752" y="816"/>
              <a:chExt cx="68" cy="144"/>
            </a:xfrm>
          </p:grpSpPr>
          <p:sp>
            <p:nvSpPr>
              <p:cNvPr id="131312"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13"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314"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1340"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1"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2"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3"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1344"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1345"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6"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7"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8"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49"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0"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1"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2"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3"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4"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5"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6"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7"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8"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59"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0"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1"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2"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3"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4"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5"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6"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7"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8"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69"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0"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1"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372" name="Group 300"/>
          <p:cNvGrpSpPr>
            <a:grpSpLocks/>
          </p:cNvGrpSpPr>
          <p:nvPr/>
        </p:nvGrpSpPr>
        <p:grpSpPr bwMode="auto">
          <a:xfrm>
            <a:off x="2530475" y="3371850"/>
            <a:ext cx="147638" cy="315913"/>
            <a:chOff x="0" y="0"/>
            <a:chExt cx="20000" cy="20000"/>
          </a:xfrm>
        </p:grpSpPr>
        <p:sp>
          <p:nvSpPr>
            <p:cNvPr id="131373"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4"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375"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6"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7"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78"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379" name="Group 307"/>
          <p:cNvGrpSpPr>
            <a:grpSpLocks/>
          </p:cNvGrpSpPr>
          <p:nvPr/>
        </p:nvGrpSpPr>
        <p:grpSpPr bwMode="auto">
          <a:xfrm rot="5400000">
            <a:off x="4201319" y="2599532"/>
            <a:ext cx="84137" cy="177800"/>
            <a:chOff x="0" y="0"/>
            <a:chExt cx="20000" cy="20000"/>
          </a:xfrm>
        </p:grpSpPr>
        <p:sp>
          <p:nvSpPr>
            <p:cNvPr id="131380"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81"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382"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83"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1384"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385" name="Group 313"/>
          <p:cNvGrpSpPr>
            <a:grpSpLocks/>
          </p:cNvGrpSpPr>
          <p:nvPr/>
        </p:nvGrpSpPr>
        <p:grpSpPr bwMode="auto">
          <a:xfrm rot="5400000">
            <a:off x="4201319" y="2599532"/>
            <a:ext cx="84137" cy="177800"/>
            <a:chOff x="0" y="0"/>
            <a:chExt cx="20000" cy="20000"/>
          </a:xfrm>
        </p:grpSpPr>
        <p:sp>
          <p:nvSpPr>
            <p:cNvPr id="131386"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87"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388"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1389"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0"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1"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392" name="Group 320"/>
          <p:cNvGrpSpPr>
            <a:grpSpLocks/>
          </p:cNvGrpSpPr>
          <p:nvPr/>
        </p:nvGrpSpPr>
        <p:grpSpPr bwMode="auto">
          <a:xfrm rot="5400000">
            <a:off x="726281" y="4101307"/>
            <a:ext cx="84137" cy="177800"/>
            <a:chOff x="0" y="0"/>
            <a:chExt cx="20000" cy="20000"/>
          </a:xfrm>
        </p:grpSpPr>
        <p:sp>
          <p:nvSpPr>
            <p:cNvPr id="131393"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4"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395"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6"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7"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8"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399"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0"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1"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2"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3"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4"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5"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6"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7"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08"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09" name="Group 337"/>
          <p:cNvGrpSpPr>
            <a:grpSpLocks/>
          </p:cNvGrpSpPr>
          <p:nvPr/>
        </p:nvGrpSpPr>
        <p:grpSpPr bwMode="auto">
          <a:xfrm>
            <a:off x="1778000" y="2949575"/>
            <a:ext cx="74613" cy="69850"/>
            <a:chOff x="1781" y="2013"/>
            <a:chExt cx="47" cy="44"/>
          </a:xfrm>
        </p:grpSpPr>
        <p:sp>
          <p:nvSpPr>
            <p:cNvPr id="131410"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11"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12"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13" name="Group 341"/>
          <p:cNvGrpSpPr>
            <a:grpSpLocks/>
          </p:cNvGrpSpPr>
          <p:nvPr/>
        </p:nvGrpSpPr>
        <p:grpSpPr bwMode="auto">
          <a:xfrm>
            <a:off x="2039938" y="3371850"/>
            <a:ext cx="130175" cy="309563"/>
            <a:chOff x="0" y="0"/>
            <a:chExt cx="20000" cy="20000"/>
          </a:xfrm>
        </p:grpSpPr>
        <p:sp>
          <p:nvSpPr>
            <p:cNvPr id="131414"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15"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1416" name="Group 344"/>
          <p:cNvGrpSpPr>
            <a:grpSpLocks/>
          </p:cNvGrpSpPr>
          <p:nvPr/>
        </p:nvGrpSpPr>
        <p:grpSpPr bwMode="auto">
          <a:xfrm>
            <a:off x="2049463" y="3832225"/>
            <a:ext cx="84137" cy="177800"/>
            <a:chOff x="0" y="0"/>
            <a:chExt cx="20000" cy="20000"/>
          </a:xfrm>
        </p:grpSpPr>
        <p:sp>
          <p:nvSpPr>
            <p:cNvPr id="131417"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18"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19"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20"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21"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22"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23" name="Group 351"/>
          <p:cNvGrpSpPr>
            <a:grpSpLocks/>
          </p:cNvGrpSpPr>
          <p:nvPr/>
        </p:nvGrpSpPr>
        <p:grpSpPr bwMode="auto">
          <a:xfrm rot="5400000">
            <a:off x="1904206" y="2351882"/>
            <a:ext cx="84137" cy="177800"/>
            <a:chOff x="0" y="0"/>
            <a:chExt cx="20000" cy="20000"/>
          </a:xfrm>
        </p:grpSpPr>
        <p:sp>
          <p:nvSpPr>
            <p:cNvPr id="131424"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25"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26"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27" name="Group 355"/>
          <p:cNvGrpSpPr>
            <a:grpSpLocks/>
          </p:cNvGrpSpPr>
          <p:nvPr/>
        </p:nvGrpSpPr>
        <p:grpSpPr bwMode="auto">
          <a:xfrm rot="5400000">
            <a:off x="846931" y="2312194"/>
            <a:ext cx="84138" cy="177800"/>
            <a:chOff x="0" y="0"/>
            <a:chExt cx="20000" cy="20000"/>
          </a:xfrm>
        </p:grpSpPr>
        <p:sp>
          <p:nvSpPr>
            <p:cNvPr id="131428"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29"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30"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1"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2"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3"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4"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5"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36" name="Group 364"/>
          <p:cNvGrpSpPr>
            <a:grpSpLocks/>
          </p:cNvGrpSpPr>
          <p:nvPr/>
        </p:nvGrpSpPr>
        <p:grpSpPr bwMode="auto">
          <a:xfrm rot="5400000">
            <a:off x="2829719" y="891382"/>
            <a:ext cx="84137" cy="177800"/>
            <a:chOff x="0" y="0"/>
            <a:chExt cx="20000" cy="20000"/>
          </a:xfrm>
        </p:grpSpPr>
        <p:sp>
          <p:nvSpPr>
            <p:cNvPr id="131437"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38"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39"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40" name="Group 368"/>
          <p:cNvGrpSpPr>
            <a:grpSpLocks/>
          </p:cNvGrpSpPr>
          <p:nvPr/>
        </p:nvGrpSpPr>
        <p:grpSpPr bwMode="auto">
          <a:xfrm rot="5400000">
            <a:off x="3374231" y="891382"/>
            <a:ext cx="84137" cy="177800"/>
            <a:chOff x="0" y="0"/>
            <a:chExt cx="20000" cy="20000"/>
          </a:xfrm>
        </p:grpSpPr>
        <p:sp>
          <p:nvSpPr>
            <p:cNvPr id="131441"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42"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43"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44"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45"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46"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47" name="Group 375"/>
          <p:cNvGrpSpPr>
            <a:grpSpLocks/>
          </p:cNvGrpSpPr>
          <p:nvPr/>
        </p:nvGrpSpPr>
        <p:grpSpPr bwMode="auto">
          <a:xfrm rot="5400000">
            <a:off x="4192588" y="1431925"/>
            <a:ext cx="133350" cy="406400"/>
            <a:chOff x="0" y="0"/>
            <a:chExt cx="20000" cy="20000"/>
          </a:xfrm>
        </p:grpSpPr>
        <p:sp>
          <p:nvSpPr>
            <p:cNvPr id="131448"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49"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50"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1"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2"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3"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4"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55" name="Group 383"/>
          <p:cNvGrpSpPr>
            <a:grpSpLocks/>
          </p:cNvGrpSpPr>
          <p:nvPr/>
        </p:nvGrpSpPr>
        <p:grpSpPr bwMode="auto">
          <a:xfrm rot="5400000">
            <a:off x="1626394" y="3356769"/>
            <a:ext cx="84138" cy="177800"/>
            <a:chOff x="0" y="0"/>
            <a:chExt cx="20000" cy="20000"/>
          </a:xfrm>
        </p:grpSpPr>
        <p:sp>
          <p:nvSpPr>
            <p:cNvPr id="131456"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7"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58"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59"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60"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61"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62"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463" name="Group 391"/>
          <p:cNvGrpSpPr>
            <a:grpSpLocks/>
          </p:cNvGrpSpPr>
          <p:nvPr/>
        </p:nvGrpSpPr>
        <p:grpSpPr bwMode="auto">
          <a:xfrm rot="5400000">
            <a:off x="4214019" y="2756694"/>
            <a:ext cx="84138" cy="177800"/>
            <a:chOff x="0" y="0"/>
            <a:chExt cx="20000" cy="20000"/>
          </a:xfrm>
        </p:grpSpPr>
        <p:sp>
          <p:nvSpPr>
            <p:cNvPr id="131464"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65"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1466"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497"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1498"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1499"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1500"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01"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2"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3"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4"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5"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06"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07"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8"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09"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10"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11"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12"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13"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14"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15"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516" name="Group 444"/>
          <p:cNvGrpSpPr>
            <a:grpSpLocks/>
          </p:cNvGrpSpPr>
          <p:nvPr/>
        </p:nvGrpSpPr>
        <p:grpSpPr bwMode="auto">
          <a:xfrm>
            <a:off x="5156200" y="3605213"/>
            <a:ext cx="53975" cy="412750"/>
            <a:chOff x="2822" y="1088"/>
            <a:chExt cx="48" cy="368"/>
          </a:xfrm>
        </p:grpSpPr>
        <p:sp>
          <p:nvSpPr>
            <p:cNvPr id="131517"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18"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19"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520"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521" name="Group 449"/>
          <p:cNvGrpSpPr>
            <a:grpSpLocks/>
          </p:cNvGrpSpPr>
          <p:nvPr/>
        </p:nvGrpSpPr>
        <p:grpSpPr bwMode="auto">
          <a:xfrm>
            <a:off x="4584700" y="3608388"/>
            <a:ext cx="53975" cy="411162"/>
            <a:chOff x="2822" y="1088"/>
            <a:chExt cx="48" cy="368"/>
          </a:xfrm>
        </p:grpSpPr>
        <p:sp>
          <p:nvSpPr>
            <p:cNvPr id="131522"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23"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24"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525"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26"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527" name="Group 455"/>
          <p:cNvGrpSpPr>
            <a:grpSpLocks/>
          </p:cNvGrpSpPr>
          <p:nvPr/>
        </p:nvGrpSpPr>
        <p:grpSpPr bwMode="auto">
          <a:xfrm>
            <a:off x="5364163" y="3729038"/>
            <a:ext cx="309562" cy="165100"/>
            <a:chOff x="3372" y="1196"/>
            <a:chExt cx="276" cy="148"/>
          </a:xfrm>
        </p:grpSpPr>
        <p:sp>
          <p:nvSpPr>
            <p:cNvPr id="131528"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29"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530"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531" name="Group 459"/>
          <p:cNvGrpSpPr>
            <a:grpSpLocks/>
          </p:cNvGrpSpPr>
          <p:nvPr/>
        </p:nvGrpSpPr>
        <p:grpSpPr bwMode="auto">
          <a:xfrm>
            <a:off x="4230688" y="3729038"/>
            <a:ext cx="311150" cy="165100"/>
            <a:chOff x="2496" y="1196"/>
            <a:chExt cx="230" cy="148"/>
          </a:xfrm>
        </p:grpSpPr>
        <p:sp>
          <p:nvSpPr>
            <p:cNvPr id="131532"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33"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1534"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35"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36"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537"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38"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39"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40"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541"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1557" name="Group 485"/>
          <p:cNvGrpSpPr>
            <a:grpSpLocks/>
          </p:cNvGrpSpPr>
          <p:nvPr/>
        </p:nvGrpSpPr>
        <p:grpSpPr bwMode="auto">
          <a:xfrm>
            <a:off x="4841875" y="4105275"/>
            <a:ext cx="79375" cy="152400"/>
            <a:chOff x="2904" y="1200"/>
            <a:chExt cx="50" cy="96"/>
          </a:xfrm>
        </p:grpSpPr>
        <p:sp>
          <p:nvSpPr>
            <p:cNvPr id="131558"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559"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1560"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1561"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1609" name="Line 53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0" name="Line 53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1" name="Line 53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2" name="Line 54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3" name="Line 54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4" name="Rectangle 54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5" name="Line 54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6" name="Line 54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7" name="Rectangle 54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8" name="Rectangle 54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19" name="Line 54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20" name="Line 54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21" name="Line 54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22" name="AutoShape 55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23" name="AutoShape 55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33" name="Rectangle 56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34" name="Line 56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1635" name="Line 56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1636" name="Group 564"/>
          <p:cNvGrpSpPr>
            <a:grpSpLocks/>
          </p:cNvGrpSpPr>
          <p:nvPr/>
        </p:nvGrpSpPr>
        <p:grpSpPr bwMode="auto">
          <a:xfrm>
            <a:off x="5083175" y="4754563"/>
            <a:ext cx="327025" cy="274637"/>
            <a:chOff x="3185" y="2963"/>
            <a:chExt cx="206" cy="173"/>
          </a:xfrm>
        </p:grpSpPr>
        <p:sp>
          <p:nvSpPr>
            <p:cNvPr id="131637" name="Oval 56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38" name="Text Box 56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1639" name="Group 567"/>
          <p:cNvGrpSpPr>
            <a:grpSpLocks/>
          </p:cNvGrpSpPr>
          <p:nvPr/>
        </p:nvGrpSpPr>
        <p:grpSpPr bwMode="auto">
          <a:xfrm>
            <a:off x="5348288" y="4535488"/>
            <a:ext cx="303212" cy="274637"/>
            <a:chOff x="3015" y="1951"/>
            <a:chExt cx="191" cy="173"/>
          </a:xfrm>
        </p:grpSpPr>
        <p:sp>
          <p:nvSpPr>
            <p:cNvPr id="131640"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41"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1642" name="Group 570"/>
          <p:cNvGrpSpPr>
            <a:grpSpLocks/>
          </p:cNvGrpSpPr>
          <p:nvPr/>
        </p:nvGrpSpPr>
        <p:grpSpPr bwMode="auto">
          <a:xfrm>
            <a:off x="4654550" y="4741863"/>
            <a:ext cx="303213" cy="274637"/>
            <a:chOff x="3015" y="1951"/>
            <a:chExt cx="191" cy="173"/>
          </a:xfrm>
        </p:grpSpPr>
        <p:sp>
          <p:nvSpPr>
            <p:cNvPr id="131643" name="Oval 57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44" name="Text Box 57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1645" name="Group 573"/>
          <p:cNvGrpSpPr>
            <a:grpSpLocks/>
          </p:cNvGrpSpPr>
          <p:nvPr/>
        </p:nvGrpSpPr>
        <p:grpSpPr bwMode="auto">
          <a:xfrm>
            <a:off x="4886325" y="5251450"/>
            <a:ext cx="303213" cy="274638"/>
            <a:chOff x="3015" y="1951"/>
            <a:chExt cx="191" cy="173"/>
          </a:xfrm>
        </p:grpSpPr>
        <p:sp>
          <p:nvSpPr>
            <p:cNvPr id="131646" name="Oval 57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47" name="Text Box 57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1648" name="Group 576"/>
          <p:cNvGrpSpPr>
            <a:grpSpLocks/>
          </p:cNvGrpSpPr>
          <p:nvPr/>
        </p:nvGrpSpPr>
        <p:grpSpPr bwMode="auto">
          <a:xfrm>
            <a:off x="4286250" y="4467225"/>
            <a:ext cx="303213" cy="274638"/>
            <a:chOff x="3015" y="1951"/>
            <a:chExt cx="191" cy="173"/>
          </a:xfrm>
        </p:grpSpPr>
        <p:sp>
          <p:nvSpPr>
            <p:cNvPr id="131649" name="Oval 57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50" name="Text Box 57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1651" name="Group 579"/>
          <p:cNvGrpSpPr>
            <a:grpSpLocks/>
          </p:cNvGrpSpPr>
          <p:nvPr/>
        </p:nvGrpSpPr>
        <p:grpSpPr bwMode="auto">
          <a:xfrm>
            <a:off x="3081338" y="3840163"/>
            <a:ext cx="303212" cy="274637"/>
            <a:chOff x="3015" y="1951"/>
            <a:chExt cx="191" cy="173"/>
          </a:xfrm>
        </p:grpSpPr>
        <p:sp>
          <p:nvSpPr>
            <p:cNvPr id="131652" name="Oval 58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53" name="Text Box 58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1654" name="Group 582"/>
          <p:cNvGrpSpPr>
            <a:grpSpLocks/>
          </p:cNvGrpSpPr>
          <p:nvPr/>
        </p:nvGrpSpPr>
        <p:grpSpPr bwMode="auto">
          <a:xfrm>
            <a:off x="3517900" y="3851275"/>
            <a:ext cx="303213" cy="274638"/>
            <a:chOff x="3015" y="1951"/>
            <a:chExt cx="191" cy="173"/>
          </a:xfrm>
        </p:grpSpPr>
        <p:sp>
          <p:nvSpPr>
            <p:cNvPr id="131655" name="Oval 5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56" name="Text Box 58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1657" name="Group 585"/>
          <p:cNvGrpSpPr>
            <a:grpSpLocks/>
          </p:cNvGrpSpPr>
          <p:nvPr/>
        </p:nvGrpSpPr>
        <p:grpSpPr bwMode="auto">
          <a:xfrm>
            <a:off x="3714750" y="4678363"/>
            <a:ext cx="303213" cy="274637"/>
            <a:chOff x="3015" y="1951"/>
            <a:chExt cx="191" cy="173"/>
          </a:xfrm>
        </p:grpSpPr>
        <p:sp>
          <p:nvSpPr>
            <p:cNvPr id="131658" name="Oval 58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59" name="Text Box 58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1660" name="Group 588"/>
          <p:cNvGrpSpPr>
            <a:grpSpLocks/>
          </p:cNvGrpSpPr>
          <p:nvPr/>
        </p:nvGrpSpPr>
        <p:grpSpPr bwMode="auto">
          <a:xfrm>
            <a:off x="2536825" y="4654550"/>
            <a:ext cx="303213" cy="274638"/>
            <a:chOff x="3015" y="1951"/>
            <a:chExt cx="191" cy="173"/>
          </a:xfrm>
        </p:grpSpPr>
        <p:sp>
          <p:nvSpPr>
            <p:cNvPr id="131661" name="Oval 58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62" name="Text Box 59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1663" name="Group 591"/>
          <p:cNvGrpSpPr>
            <a:grpSpLocks/>
          </p:cNvGrpSpPr>
          <p:nvPr/>
        </p:nvGrpSpPr>
        <p:grpSpPr bwMode="auto">
          <a:xfrm>
            <a:off x="3241675" y="4741863"/>
            <a:ext cx="327025" cy="274637"/>
            <a:chOff x="3185" y="2963"/>
            <a:chExt cx="206" cy="173"/>
          </a:xfrm>
        </p:grpSpPr>
        <p:sp>
          <p:nvSpPr>
            <p:cNvPr id="131664" name="Oval 59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65" name="Text Box 59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1666" name="Group 594"/>
          <p:cNvGrpSpPr>
            <a:grpSpLocks/>
          </p:cNvGrpSpPr>
          <p:nvPr/>
        </p:nvGrpSpPr>
        <p:grpSpPr bwMode="auto">
          <a:xfrm>
            <a:off x="1450975" y="4402138"/>
            <a:ext cx="327025" cy="274637"/>
            <a:chOff x="3185" y="2963"/>
            <a:chExt cx="206" cy="173"/>
          </a:xfrm>
        </p:grpSpPr>
        <p:sp>
          <p:nvSpPr>
            <p:cNvPr id="131667" name="Oval 59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68" name="Text Box 59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1669" name="Group 597"/>
          <p:cNvGrpSpPr>
            <a:grpSpLocks/>
          </p:cNvGrpSpPr>
          <p:nvPr/>
        </p:nvGrpSpPr>
        <p:grpSpPr bwMode="auto">
          <a:xfrm>
            <a:off x="823913" y="4273550"/>
            <a:ext cx="303212" cy="274638"/>
            <a:chOff x="3015" y="1951"/>
            <a:chExt cx="191" cy="173"/>
          </a:xfrm>
        </p:grpSpPr>
        <p:sp>
          <p:nvSpPr>
            <p:cNvPr id="131670" name="Oval 59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71" name="Text Box 59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1672" name="Group 600"/>
          <p:cNvGrpSpPr>
            <a:grpSpLocks/>
          </p:cNvGrpSpPr>
          <p:nvPr/>
        </p:nvGrpSpPr>
        <p:grpSpPr bwMode="auto">
          <a:xfrm>
            <a:off x="1782763" y="4281488"/>
            <a:ext cx="303212" cy="274637"/>
            <a:chOff x="3015" y="1951"/>
            <a:chExt cx="191" cy="173"/>
          </a:xfrm>
        </p:grpSpPr>
        <p:sp>
          <p:nvSpPr>
            <p:cNvPr id="131673" name="Oval 60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74" name="Text Box 60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1675" name="Group 603"/>
          <p:cNvGrpSpPr>
            <a:grpSpLocks/>
          </p:cNvGrpSpPr>
          <p:nvPr/>
        </p:nvGrpSpPr>
        <p:grpSpPr bwMode="auto">
          <a:xfrm>
            <a:off x="825500" y="3635375"/>
            <a:ext cx="303213" cy="274638"/>
            <a:chOff x="3015" y="1951"/>
            <a:chExt cx="191" cy="173"/>
          </a:xfrm>
        </p:grpSpPr>
        <p:sp>
          <p:nvSpPr>
            <p:cNvPr id="131676" name="Oval 60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77" name="Text Box 60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1678" name="Group 606"/>
          <p:cNvGrpSpPr>
            <a:grpSpLocks/>
          </p:cNvGrpSpPr>
          <p:nvPr/>
        </p:nvGrpSpPr>
        <p:grpSpPr bwMode="auto">
          <a:xfrm>
            <a:off x="1762125" y="3635375"/>
            <a:ext cx="303213" cy="274638"/>
            <a:chOff x="3015" y="1951"/>
            <a:chExt cx="191" cy="173"/>
          </a:xfrm>
        </p:grpSpPr>
        <p:sp>
          <p:nvSpPr>
            <p:cNvPr id="131679" name="Oval 60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1680" name="Text Box 60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55E23595-6A69-F842-8AB1-6D908083D96D}" type="slidenum">
              <a:rPr lang="en-US"/>
              <a:pPr/>
              <a:t>67</a:t>
            </a:fld>
            <a:endParaRPr lang="en-US"/>
          </a:p>
        </p:txBody>
      </p:sp>
      <p:sp>
        <p:nvSpPr>
          <p:cNvPr id="13209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09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210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2102" name="Group 6"/>
          <p:cNvGrpSpPr>
            <a:grpSpLocks/>
          </p:cNvGrpSpPr>
          <p:nvPr/>
        </p:nvGrpSpPr>
        <p:grpSpPr bwMode="auto">
          <a:xfrm>
            <a:off x="685800" y="4500563"/>
            <a:ext cx="84138" cy="177800"/>
            <a:chOff x="0" y="0"/>
            <a:chExt cx="20000" cy="20000"/>
          </a:xfrm>
        </p:grpSpPr>
        <p:sp>
          <p:nvSpPr>
            <p:cNvPr id="132103"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4"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05"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6"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7"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8"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09" name="Rectangle 13"/>
          <p:cNvSpPr>
            <a:spLocks noChangeArrowheads="1"/>
          </p:cNvSpPr>
          <p:nvPr/>
        </p:nvSpPr>
        <p:spPr bwMode="auto">
          <a:xfrm rot="5400000">
            <a:off x="1542257" y="1686719"/>
            <a:ext cx="455612" cy="4762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10" name="Group 14"/>
          <p:cNvGrpSpPr>
            <a:grpSpLocks/>
          </p:cNvGrpSpPr>
          <p:nvPr/>
        </p:nvGrpSpPr>
        <p:grpSpPr bwMode="auto">
          <a:xfrm>
            <a:off x="1371600" y="1709738"/>
            <a:ext cx="1363663" cy="415925"/>
            <a:chOff x="437" y="1012"/>
            <a:chExt cx="859" cy="262"/>
          </a:xfrm>
        </p:grpSpPr>
        <p:sp>
          <p:nvSpPr>
            <p:cNvPr id="132111"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2"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3"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4"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5"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6"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117"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18"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19" name="Group 23"/>
          <p:cNvGrpSpPr>
            <a:grpSpLocks/>
          </p:cNvGrpSpPr>
          <p:nvPr/>
        </p:nvGrpSpPr>
        <p:grpSpPr bwMode="auto">
          <a:xfrm rot="5400000" flipH="1">
            <a:off x="1997869" y="1502569"/>
            <a:ext cx="77788" cy="57150"/>
            <a:chOff x="2834" y="1154"/>
            <a:chExt cx="49" cy="36"/>
          </a:xfrm>
        </p:grpSpPr>
        <p:sp>
          <p:nvSpPr>
            <p:cNvPr id="132120"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1"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22"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3"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4"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5"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6"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27" name="Group 31"/>
          <p:cNvGrpSpPr>
            <a:grpSpLocks/>
          </p:cNvGrpSpPr>
          <p:nvPr/>
        </p:nvGrpSpPr>
        <p:grpSpPr bwMode="auto">
          <a:xfrm rot="5400000" flipH="1">
            <a:off x="2020888" y="1700212"/>
            <a:ext cx="158750" cy="111125"/>
            <a:chOff x="2619" y="1091"/>
            <a:chExt cx="100" cy="70"/>
          </a:xfrm>
        </p:grpSpPr>
        <p:sp>
          <p:nvSpPr>
            <p:cNvPr id="132128"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29"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30"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131" name="Group 35"/>
          <p:cNvGrpSpPr>
            <a:grpSpLocks/>
          </p:cNvGrpSpPr>
          <p:nvPr/>
        </p:nvGrpSpPr>
        <p:grpSpPr bwMode="auto">
          <a:xfrm rot="5400000" flipH="1">
            <a:off x="1997869" y="1389857"/>
            <a:ext cx="77787" cy="57150"/>
            <a:chOff x="2834" y="1154"/>
            <a:chExt cx="49" cy="36"/>
          </a:xfrm>
        </p:grpSpPr>
        <p:sp>
          <p:nvSpPr>
            <p:cNvPr id="132132"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33"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34"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35"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36" name="Group 40"/>
          <p:cNvGrpSpPr>
            <a:grpSpLocks/>
          </p:cNvGrpSpPr>
          <p:nvPr/>
        </p:nvGrpSpPr>
        <p:grpSpPr bwMode="auto">
          <a:xfrm rot="-5400000">
            <a:off x="3137694" y="1527969"/>
            <a:ext cx="77788" cy="57150"/>
            <a:chOff x="2834" y="1154"/>
            <a:chExt cx="49" cy="36"/>
          </a:xfrm>
        </p:grpSpPr>
        <p:sp>
          <p:nvSpPr>
            <p:cNvPr id="132137"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38"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39"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0"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1"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2"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3"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44" name="Group 48"/>
          <p:cNvGrpSpPr>
            <a:grpSpLocks/>
          </p:cNvGrpSpPr>
          <p:nvPr/>
        </p:nvGrpSpPr>
        <p:grpSpPr bwMode="auto">
          <a:xfrm rot="-5400000">
            <a:off x="3033713" y="1727200"/>
            <a:ext cx="158750" cy="111125"/>
            <a:chOff x="2619" y="1091"/>
            <a:chExt cx="100" cy="70"/>
          </a:xfrm>
        </p:grpSpPr>
        <p:sp>
          <p:nvSpPr>
            <p:cNvPr id="132145"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6"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47"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148" name="Group 52"/>
          <p:cNvGrpSpPr>
            <a:grpSpLocks/>
          </p:cNvGrpSpPr>
          <p:nvPr/>
        </p:nvGrpSpPr>
        <p:grpSpPr bwMode="auto">
          <a:xfrm rot="-5400000">
            <a:off x="3137694" y="1415257"/>
            <a:ext cx="77787" cy="57150"/>
            <a:chOff x="2834" y="1154"/>
            <a:chExt cx="49" cy="36"/>
          </a:xfrm>
        </p:grpSpPr>
        <p:sp>
          <p:nvSpPr>
            <p:cNvPr id="132149"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0"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51"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2"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3"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4"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5"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6"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57"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58" name="Group 62"/>
          <p:cNvGrpSpPr>
            <a:grpSpLocks/>
          </p:cNvGrpSpPr>
          <p:nvPr/>
        </p:nvGrpSpPr>
        <p:grpSpPr bwMode="auto">
          <a:xfrm>
            <a:off x="1025525" y="2952750"/>
            <a:ext cx="74613" cy="69850"/>
            <a:chOff x="1875" y="2013"/>
            <a:chExt cx="47" cy="44"/>
          </a:xfrm>
        </p:grpSpPr>
        <p:sp>
          <p:nvSpPr>
            <p:cNvPr id="132159"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0"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61"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162" name="Group 66"/>
          <p:cNvGrpSpPr>
            <a:grpSpLocks/>
          </p:cNvGrpSpPr>
          <p:nvPr/>
        </p:nvGrpSpPr>
        <p:grpSpPr bwMode="auto">
          <a:xfrm>
            <a:off x="1441450" y="3022600"/>
            <a:ext cx="141288" cy="360363"/>
            <a:chOff x="1852" y="2057"/>
            <a:chExt cx="89" cy="227"/>
          </a:xfrm>
        </p:grpSpPr>
        <p:grpSp>
          <p:nvGrpSpPr>
            <p:cNvPr id="132163" name="Group 67"/>
            <p:cNvGrpSpPr>
              <a:grpSpLocks/>
            </p:cNvGrpSpPr>
            <p:nvPr/>
          </p:nvGrpSpPr>
          <p:grpSpPr bwMode="auto">
            <a:xfrm>
              <a:off x="1878" y="2259"/>
              <a:ext cx="35" cy="25"/>
              <a:chOff x="0" y="0"/>
              <a:chExt cx="20000" cy="19734"/>
            </a:xfrm>
          </p:grpSpPr>
          <p:sp>
            <p:nvSpPr>
              <p:cNvPr id="132164"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5"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6"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67"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8"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69"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0"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1"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2"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173" name="Group 77"/>
          <p:cNvGrpSpPr>
            <a:grpSpLocks/>
          </p:cNvGrpSpPr>
          <p:nvPr/>
        </p:nvGrpSpPr>
        <p:grpSpPr bwMode="auto">
          <a:xfrm>
            <a:off x="1733550" y="3022600"/>
            <a:ext cx="142875" cy="349250"/>
            <a:chOff x="2036" y="2057"/>
            <a:chExt cx="90" cy="220"/>
          </a:xfrm>
        </p:grpSpPr>
        <p:grpSp>
          <p:nvGrpSpPr>
            <p:cNvPr id="132174" name="Group 78"/>
            <p:cNvGrpSpPr>
              <a:grpSpLocks/>
            </p:cNvGrpSpPr>
            <p:nvPr/>
          </p:nvGrpSpPr>
          <p:grpSpPr bwMode="auto">
            <a:xfrm>
              <a:off x="2062" y="2252"/>
              <a:ext cx="35" cy="25"/>
              <a:chOff x="0" y="0"/>
              <a:chExt cx="20000" cy="20208"/>
            </a:xfrm>
          </p:grpSpPr>
          <p:sp>
            <p:nvSpPr>
              <p:cNvPr id="132175"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6"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7"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78"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79"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0"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1"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2"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3"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184"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85"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6"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187"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8"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89"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0"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1"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2"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3"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4"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5"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6"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7"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8"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199"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0"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1"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2"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3"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4"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5"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6"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7"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8"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09"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0"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1"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2"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3"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4"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5"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6"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7"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8"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19"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0"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1"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22" name="Group 126"/>
          <p:cNvGrpSpPr>
            <a:grpSpLocks/>
          </p:cNvGrpSpPr>
          <p:nvPr/>
        </p:nvGrpSpPr>
        <p:grpSpPr bwMode="auto">
          <a:xfrm>
            <a:off x="4056063" y="2178050"/>
            <a:ext cx="74612" cy="69850"/>
            <a:chOff x="1781" y="2013"/>
            <a:chExt cx="47" cy="44"/>
          </a:xfrm>
        </p:grpSpPr>
        <p:sp>
          <p:nvSpPr>
            <p:cNvPr id="132223"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4"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25"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6"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27"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28" name="Group 132"/>
          <p:cNvGrpSpPr>
            <a:grpSpLocks/>
          </p:cNvGrpSpPr>
          <p:nvPr/>
        </p:nvGrpSpPr>
        <p:grpSpPr bwMode="auto">
          <a:xfrm>
            <a:off x="4792663" y="2178050"/>
            <a:ext cx="74612" cy="69850"/>
            <a:chOff x="1875" y="2013"/>
            <a:chExt cx="47" cy="44"/>
          </a:xfrm>
        </p:grpSpPr>
        <p:sp>
          <p:nvSpPr>
            <p:cNvPr id="132229"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30"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31"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32" name="Group 136"/>
          <p:cNvGrpSpPr>
            <a:grpSpLocks/>
          </p:cNvGrpSpPr>
          <p:nvPr/>
        </p:nvGrpSpPr>
        <p:grpSpPr bwMode="auto">
          <a:xfrm>
            <a:off x="4027488" y="2247900"/>
            <a:ext cx="141287" cy="360363"/>
            <a:chOff x="1852" y="2057"/>
            <a:chExt cx="89" cy="227"/>
          </a:xfrm>
        </p:grpSpPr>
        <p:grpSp>
          <p:nvGrpSpPr>
            <p:cNvPr id="132233" name="Group 137"/>
            <p:cNvGrpSpPr>
              <a:grpSpLocks/>
            </p:cNvGrpSpPr>
            <p:nvPr/>
          </p:nvGrpSpPr>
          <p:grpSpPr bwMode="auto">
            <a:xfrm>
              <a:off x="1878" y="2259"/>
              <a:ext cx="35" cy="25"/>
              <a:chOff x="0" y="0"/>
              <a:chExt cx="20000" cy="19734"/>
            </a:xfrm>
          </p:grpSpPr>
          <p:sp>
            <p:nvSpPr>
              <p:cNvPr id="132234"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35"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36"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37"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38"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39"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0"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1"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2"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243" name="Group 147"/>
          <p:cNvGrpSpPr>
            <a:grpSpLocks/>
          </p:cNvGrpSpPr>
          <p:nvPr/>
        </p:nvGrpSpPr>
        <p:grpSpPr bwMode="auto">
          <a:xfrm>
            <a:off x="4319588" y="2247900"/>
            <a:ext cx="142875" cy="349250"/>
            <a:chOff x="2036" y="2057"/>
            <a:chExt cx="90" cy="220"/>
          </a:xfrm>
        </p:grpSpPr>
        <p:grpSp>
          <p:nvGrpSpPr>
            <p:cNvPr id="132244" name="Group 148"/>
            <p:cNvGrpSpPr>
              <a:grpSpLocks/>
            </p:cNvGrpSpPr>
            <p:nvPr/>
          </p:nvGrpSpPr>
          <p:grpSpPr bwMode="auto">
            <a:xfrm>
              <a:off x="2062" y="2252"/>
              <a:ext cx="35" cy="25"/>
              <a:chOff x="0" y="0"/>
              <a:chExt cx="20000" cy="20208"/>
            </a:xfrm>
          </p:grpSpPr>
          <p:sp>
            <p:nvSpPr>
              <p:cNvPr id="132245"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6"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7"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48"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49"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0"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1"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2"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3"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54"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5"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56" name="Group 160"/>
          <p:cNvGrpSpPr>
            <a:grpSpLocks/>
          </p:cNvGrpSpPr>
          <p:nvPr/>
        </p:nvGrpSpPr>
        <p:grpSpPr bwMode="auto">
          <a:xfrm flipV="1">
            <a:off x="5119688" y="1120775"/>
            <a:ext cx="415925" cy="936625"/>
            <a:chOff x="2440" y="1064"/>
            <a:chExt cx="262" cy="590"/>
          </a:xfrm>
        </p:grpSpPr>
        <p:sp>
          <p:nvSpPr>
            <p:cNvPr id="132257"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8"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59"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60"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61"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62"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263"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64"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65"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266"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67"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68" name="Group 172"/>
          <p:cNvGrpSpPr>
            <a:grpSpLocks/>
          </p:cNvGrpSpPr>
          <p:nvPr/>
        </p:nvGrpSpPr>
        <p:grpSpPr bwMode="auto">
          <a:xfrm>
            <a:off x="5729288" y="2127250"/>
            <a:ext cx="77787" cy="57150"/>
            <a:chOff x="2834" y="1154"/>
            <a:chExt cx="49" cy="36"/>
          </a:xfrm>
        </p:grpSpPr>
        <p:sp>
          <p:nvSpPr>
            <p:cNvPr id="132269"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0"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71"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2"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3"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4"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5"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76" name="Group 180"/>
          <p:cNvGrpSpPr>
            <a:grpSpLocks/>
          </p:cNvGrpSpPr>
          <p:nvPr/>
        </p:nvGrpSpPr>
        <p:grpSpPr bwMode="auto">
          <a:xfrm>
            <a:off x="5464175" y="2036763"/>
            <a:ext cx="158750" cy="111125"/>
            <a:chOff x="2619" y="1091"/>
            <a:chExt cx="100" cy="70"/>
          </a:xfrm>
        </p:grpSpPr>
        <p:sp>
          <p:nvSpPr>
            <p:cNvPr id="132277"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8"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79"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280" name="Group 184"/>
          <p:cNvGrpSpPr>
            <a:grpSpLocks/>
          </p:cNvGrpSpPr>
          <p:nvPr/>
        </p:nvGrpSpPr>
        <p:grpSpPr bwMode="auto">
          <a:xfrm>
            <a:off x="5842000" y="2127250"/>
            <a:ext cx="77788" cy="57150"/>
            <a:chOff x="2834" y="1154"/>
            <a:chExt cx="49" cy="36"/>
          </a:xfrm>
        </p:grpSpPr>
        <p:sp>
          <p:nvSpPr>
            <p:cNvPr id="132281"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82"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83"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84" name="Group 188"/>
          <p:cNvGrpSpPr>
            <a:grpSpLocks/>
          </p:cNvGrpSpPr>
          <p:nvPr/>
        </p:nvGrpSpPr>
        <p:grpSpPr bwMode="auto">
          <a:xfrm rot="5400000" flipH="1">
            <a:off x="3304382" y="5666581"/>
            <a:ext cx="65088" cy="85725"/>
            <a:chOff x="419" y="3223"/>
            <a:chExt cx="41" cy="54"/>
          </a:xfrm>
        </p:grpSpPr>
        <p:sp>
          <p:nvSpPr>
            <p:cNvPr id="132285"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86"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287"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88"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89"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0"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1"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2"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3"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4"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5"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6"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7"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298"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299" name="Group 203"/>
          <p:cNvGrpSpPr>
            <a:grpSpLocks/>
          </p:cNvGrpSpPr>
          <p:nvPr/>
        </p:nvGrpSpPr>
        <p:grpSpPr bwMode="auto">
          <a:xfrm rot="5400000" flipH="1">
            <a:off x="3442494" y="5668169"/>
            <a:ext cx="65087" cy="85725"/>
            <a:chOff x="419" y="3223"/>
            <a:chExt cx="41" cy="54"/>
          </a:xfrm>
        </p:grpSpPr>
        <p:sp>
          <p:nvSpPr>
            <p:cNvPr id="132300"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1"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302" name="Group 206"/>
          <p:cNvGrpSpPr>
            <a:grpSpLocks/>
          </p:cNvGrpSpPr>
          <p:nvPr/>
        </p:nvGrpSpPr>
        <p:grpSpPr bwMode="auto">
          <a:xfrm rot="-5400000">
            <a:off x="1634332" y="5653881"/>
            <a:ext cx="65088" cy="85725"/>
            <a:chOff x="419" y="3223"/>
            <a:chExt cx="41" cy="54"/>
          </a:xfrm>
        </p:grpSpPr>
        <p:sp>
          <p:nvSpPr>
            <p:cNvPr id="132303"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4"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305"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6"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7"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8"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09"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0"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1"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2"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3"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4"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5"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6"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317" name="Group 221"/>
          <p:cNvGrpSpPr>
            <a:grpSpLocks/>
          </p:cNvGrpSpPr>
          <p:nvPr/>
        </p:nvGrpSpPr>
        <p:grpSpPr bwMode="auto">
          <a:xfrm rot="-5400000">
            <a:off x="1496219" y="5655469"/>
            <a:ext cx="65087" cy="85725"/>
            <a:chOff x="419" y="3223"/>
            <a:chExt cx="41" cy="54"/>
          </a:xfrm>
        </p:grpSpPr>
        <p:sp>
          <p:nvSpPr>
            <p:cNvPr id="132318"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19"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320"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1"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2"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3"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4"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5"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6"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7"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28"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329" name="Group 233"/>
          <p:cNvGrpSpPr>
            <a:grpSpLocks/>
          </p:cNvGrpSpPr>
          <p:nvPr/>
        </p:nvGrpSpPr>
        <p:grpSpPr bwMode="auto">
          <a:xfrm>
            <a:off x="1281113" y="3984625"/>
            <a:ext cx="358775" cy="228600"/>
            <a:chOff x="4752" y="816"/>
            <a:chExt cx="226" cy="144"/>
          </a:xfrm>
        </p:grpSpPr>
        <p:grpSp>
          <p:nvGrpSpPr>
            <p:cNvPr id="132330" name="Group 234"/>
            <p:cNvGrpSpPr>
              <a:grpSpLocks/>
            </p:cNvGrpSpPr>
            <p:nvPr/>
          </p:nvGrpSpPr>
          <p:grpSpPr bwMode="auto">
            <a:xfrm>
              <a:off x="4752" y="816"/>
              <a:ext cx="68" cy="144"/>
              <a:chOff x="4752" y="816"/>
              <a:chExt cx="68" cy="144"/>
            </a:xfrm>
          </p:grpSpPr>
          <p:sp>
            <p:nvSpPr>
              <p:cNvPr id="132331"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32"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33"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334"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2335" name="Group 239"/>
            <p:cNvGrpSpPr>
              <a:grpSpLocks/>
            </p:cNvGrpSpPr>
            <p:nvPr/>
          </p:nvGrpSpPr>
          <p:grpSpPr bwMode="auto">
            <a:xfrm>
              <a:off x="4910" y="816"/>
              <a:ext cx="68" cy="144"/>
              <a:chOff x="4752" y="816"/>
              <a:chExt cx="68" cy="144"/>
            </a:xfrm>
          </p:grpSpPr>
          <p:sp>
            <p:nvSpPr>
              <p:cNvPr id="132336"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37"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338"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2364"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65"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66"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67"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2368"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2369"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0"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1"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2"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3"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4"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5"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6"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7"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8"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79"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0"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1"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2"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3"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4"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5"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6"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7"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8"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89"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0"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1"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2"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3"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4"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5"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396" name="Group 300"/>
          <p:cNvGrpSpPr>
            <a:grpSpLocks/>
          </p:cNvGrpSpPr>
          <p:nvPr/>
        </p:nvGrpSpPr>
        <p:grpSpPr bwMode="auto">
          <a:xfrm>
            <a:off x="2530475" y="3371850"/>
            <a:ext cx="147638" cy="315913"/>
            <a:chOff x="0" y="0"/>
            <a:chExt cx="20000" cy="20000"/>
          </a:xfrm>
        </p:grpSpPr>
        <p:sp>
          <p:nvSpPr>
            <p:cNvPr id="132397"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398"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399"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00"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01"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02"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03" name="Group 307"/>
          <p:cNvGrpSpPr>
            <a:grpSpLocks/>
          </p:cNvGrpSpPr>
          <p:nvPr/>
        </p:nvGrpSpPr>
        <p:grpSpPr bwMode="auto">
          <a:xfrm rot="5400000">
            <a:off x="4201319" y="2599532"/>
            <a:ext cx="84137" cy="177800"/>
            <a:chOff x="0" y="0"/>
            <a:chExt cx="20000" cy="20000"/>
          </a:xfrm>
        </p:grpSpPr>
        <p:sp>
          <p:nvSpPr>
            <p:cNvPr id="132404"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05"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06"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07"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2408"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409" name="Group 313"/>
          <p:cNvGrpSpPr>
            <a:grpSpLocks/>
          </p:cNvGrpSpPr>
          <p:nvPr/>
        </p:nvGrpSpPr>
        <p:grpSpPr bwMode="auto">
          <a:xfrm rot="5400000">
            <a:off x="4201319" y="2599532"/>
            <a:ext cx="84137" cy="177800"/>
            <a:chOff x="0" y="0"/>
            <a:chExt cx="20000" cy="20000"/>
          </a:xfrm>
        </p:grpSpPr>
        <p:sp>
          <p:nvSpPr>
            <p:cNvPr id="132410"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1"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12"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2413"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4"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5"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16" name="Group 320"/>
          <p:cNvGrpSpPr>
            <a:grpSpLocks/>
          </p:cNvGrpSpPr>
          <p:nvPr/>
        </p:nvGrpSpPr>
        <p:grpSpPr bwMode="auto">
          <a:xfrm rot="5400000">
            <a:off x="726281" y="4101307"/>
            <a:ext cx="84137" cy="177800"/>
            <a:chOff x="0" y="0"/>
            <a:chExt cx="20000" cy="20000"/>
          </a:xfrm>
        </p:grpSpPr>
        <p:sp>
          <p:nvSpPr>
            <p:cNvPr id="132417"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18"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19"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0"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1"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2"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3"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4"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5"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6"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7"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8"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29"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30"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31"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32"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33" name="Group 337"/>
          <p:cNvGrpSpPr>
            <a:grpSpLocks/>
          </p:cNvGrpSpPr>
          <p:nvPr/>
        </p:nvGrpSpPr>
        <p:grpSpPr bwMode="auto">
          <a:xfrm>
            <a:off x="1778000" y="2949575"/>
            <a:ext cx="74613" cy="69850"/>
            <a:chOff x="1781" y="2013"/>
            <a:chExt cx="47" cy="44"/>
          </a:xfrm>
        </p:grpSpPr>
        <p:sp>
          <p:nvSpPr>
            <p:cNvPr id="132434"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35"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36"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37" name="Group 341"/>
          <p:cNvGrpSpPr>
            <a:grpSpLocks/>
          </p:cNvGrpSpPr>
          <p:nvPr/>
        </p:nvGrpSpPr>
        <p:grpSpPr bwMode="auto">
          <a:xfrm>
            <a:off x="2039938" y="3371850"/>
            <a:ext cx="130175" cy="309563"/>
            <a:chOff x="0" y="0"/>
            <a:chExt cx="20000" cy="20000"/>
          </a:xfrm>
        </p:grpSpPr>
        <p:sp>
          <p:nvSpPr>
            <p:cNvPr id="132438"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39"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2440" name="Group 344"/>
          <p:cNvGrpSpPr>
            <a:grpSpLocks/>
          </p:cNvGrpSpPr>
          <p:nvPr/>
        </p:nvGrpSpPr>
        <p:grpSpPr bwMode="auto">
          <a:xfrm>
            <a:off x="2049463" y="3832225"/>
            <a:ext cx="84137" cy="177800"/>
            <a:chOff x="0" y="0"/>
            <a:chExt cx="20000" cy="20000"/>
          </a:xfrm>
        </p:grpSpPr>
        <p:sp>
          <p:nvSpPr>
            <p:cNvPr id="132441"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42"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43"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44"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45"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46"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47" name="Group 351"/>
          <p:cNvGrpSpPr>
            <a:grpSpLocks/>
          </p:cNvGrpSpPr>
          <p:nvPr/>
        </p:nvGrpSpPr>
        <p:grpSpPr bwMode="auto">
          <a:xfrm rot="5400000">
            <a:off x="1904206" y="2351882"/>
            <a:ext cx="84137" cy="177800"/>
            <a:chOff x="0" y="0"/>
            <a:chExt cx="20000" cy="20000"/>
          </a:xfrm>
        </p:grpSpPr>
        <p:sp>
          <p:nvSpPr>
            <p:cNvPr id="132448"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49"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50"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51" name="Group 355"/>
          <p:cNvGrpSpPr>
            <a:grpSpLocks/>
          </p:cNvGrpSpPr>
          <p:nvPr/>
        </p:nvGrpSpPr>
        <p:grpSpPr bwMode="auto">
          <a:xfrm rot="5400000">
            <a:off x="846931" y="2312194"/>
            <a:ext cx="84138" cy="177800"/>
            <a:chOff x="0" y="0"/>
            <a:chExt cx="20000" cy="20000"/>
          </a:xfrm>
        </p:grpSpPr>
        <p:sp>
          <p:nvSpPr>
            <p:cNvPr id="132452"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3"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54"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5"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6"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7"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8"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59"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60" name="Group 364"/>
          <p:cNvGrpSpPr>
            <a:grpSpLocks/>
          </p:cNvGrpSpPr>
          <p:nvPr/>
        </p:nvGrpSpPr>
        <p:grpSpPr bwMode="auto">
          <a:xfrm rot="5400000">
            <a:off x="2829719" y="891382"/>
            <a:ext cx="84137" cy="177800"/>
            <a:chOff x="0" y="0"/>
            <a:chExt cx="20000" cy="20000"/>
          </a:xfrm>
        </p:grpSpPr>
        <p:sp>
          <p:nvSpPr>
            <p:cNvPr id="132461"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62"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63"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64" name="Group 368"/>
          <p:cNvGrpSpPr>
            <a:grpSpLocks/>
          </p:cNvGrpSpPr>
          <p:nvPr/>
        </p:nvGrpSpPr>
        <p:grpSpPr bwMode="auto">
          <a:xfrm rot="5400000">
            <a:off x="3374231" y="891382"/>
            <a:ext cx="84137" cy="177800"/>
            <a:chOff x="0" y="0"/>
            <a:chExt cx="20000" cy="20000"/>
          </a:xfrm>
        </p:grpSpPr>
        <p:sp>
          <p:nvSpPr>
            <p:cNvPr id="132465"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66"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67"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68"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69"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0"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71" name="Group 375"/>
          <p:cNvGrpSpPr>
            <a:grpSpLocks/>
          </p:cNvGrpSpPr>
          <p:nvPr/>
        </p:nvGrpSpPr>
        <p:grpSpPr bwMode="auto">
          <a:xfrm rot="5400000">
            <a:off x="4192588" y="1431925"/>
            <a:ext cx="133350" cy="406400"/>
            <a:chOff x="0" y="0"/>
            <a:chExt cx="20000" cy="20000"/>
          </a:xfrm>
        </p:grpSpPr>
        <p:sp>
          <p:nvSpPr>
            <p:cNvPr id="132472"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3"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74"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5"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6"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7"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78"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79" name="Group 383"/>
          <p:cNvGrpSpPr>
            <a:grpSpLocks/>
          </p:cNvGrpSpPr>
          <p:nvPr/>
        </p:nvGrpSpPr>
        <p:grpSpPr bwMode="auto">
          <a:xfrm rot="5400000">
            <a:off x="1626394" y="3356769"/>
            <a:ext cx="84138" cy="177800"/>
            <a:chOff x="0" y="0"/>
            <a:chExt cx="20000" cy="20000"/>
          </a:xfrm>
        </p:grpSpPr>
        <p:sp>
          <p:nvSpPr>
            <p:cNvPr id="132480"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1"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82"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3"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4"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5"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6"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487" name="Group 391"/>
          <p:cNvGrpSpPr>
            <a:grpSpLocks/>
          </p:cNvGrpSpPr>
          <p:nvPr/>
        </p:nvGrpSpPr>
        <p:grpSpPr bwMode="auto">
          <a:xfrm rot="5400000">
            <a:off x="4214019" y="2756694"/>
            <a:ext cx="84138" cy="177800"/>
            <a:chOff x="0" y="0"/>
            <a:chExt cx="20000" cy="20000"/>
          </a:xfrm>
        </p:grpSpPr>
        <p:sp>
          <p:nvSpPr>
            <p:cNvPr id="132488"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489"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2490"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21"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2522"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2523"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2524"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25"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26"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27"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28"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29"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30"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31"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32"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33"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34"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35"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36"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37"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38"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39"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540" name="Group 444"/>
          <p:cNvGrpSpPr>
            <a:grpSpLocks/>
          </p:cNvGrpSpPr>
          <p:nvPr/>
        </p:nvGrpSpPr>
        <p:grpSpPr bwMode="auto">
          <a:xfrm>
            <a:off x="5156200" y="3605213"/>
            <a:ext cx="53975" cy="412750"/>
            <a:chOff x="2822" y="1088"/>
            <a:chExt cx="48" cy="368"/>
          </a:xfrm>
        </p:grpSpPr>
        <p:sp>
          <p:nvSpPr>
            <p:cNvPr id="132541"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42"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43"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544"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545" name="Group 449"/>
          <p:cNvGrpSpPr>
            <a:grpSpLocks/>
          </p:cNvGrpSpPr>
          <p:nvPr/>
        </p:nvGrpSpPr>
        <p:grpSpPr bwMode="auto">
          <a:xfrm>
            <a:off x="4584700" y="3608388"/>
            <a:ext cx="53975" cy="411162"/>
            <a:chOff x="2822" y="1088"/>
            <a:chExt cx="48" cy="368"/>
          </a:xfrm>
        </p:grpSpPr>
        <p:sp>
          <p:nvSpPr>
            <p:cNvPr id="132546"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47"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48"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549"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50"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551" name="Group 455"/>
          <p:cNvGrpSpPr>
            <a:grpSpLocks/>
          </p:cNvGrpSpPr>
          <p:nvPr/>
        </p:nvGrpSpPr>
        <p:grpSpPr bwMode="auto">
          <a:xfrm>
            <a:off x="5364163" y="3729038"/>
            <a:ext cx="309562" cy="165100"/>
            <a:chOff x="3372" y="1196"/>
            <a:chExt cx="276" cy="148"/>
          </a:xfrm>
        </p:grpSpPr>
        <p:sp>
          <p:nvSpPr>
            <p:cNvPr id="132552"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53"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554"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555" name="Group 459"/>
          <p:cNvGrpSpPr>
            <a:grpSpLocks/>
          </p:cNvGrpSpPr>
          <p:nvPr/>
        </p:nvGrpSpPr>
        <p:grpSpPr bwMode="auto">
          <a:xfrm>
            <a:off x="4230688" y="3729038"/>
            <a:ext cx="311150" cy="165100"/>
            <a:chOff x="2496" y="1196"/>
            <a:chExt cx="230" cy="148"/>
          </a:xfrm>
        </p:grpSpPr>
        <p:sp>
          <p:nvSpPr>
            <p:cNvPr id="132556"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57"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2558"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59"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60"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561"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62"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63"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64"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65"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2581" name="Group 485"/>
          <p:cNvGrpSpPr>
            <a:grpSpLocks/>
          </p:cNvGrpSpPr>
          <p:nvPr/>
        </p:nvGrpSpPr>
        <p:grpSpPr bwMode="auto">
          <a:xfrm>
            <a:off x="4841875" y="4105275"/>
            <a:ext cx="79375" cy="152400"/>
            <a:chOff x="2904" y="1200"/>
            <a:chExt cx="50" cy="96"/>
          </a:xfrm>
        </p:grpSpPr>
        <p:sp>
          <p:nvSpPr>
            <p:cNvPr id="132582"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583"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2584"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2585"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2593"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4"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5"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6"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7"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8"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599"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0"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1"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2"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3"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4"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5"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06"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07"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17"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18"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2619"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2620" name="Group 524"/>
          <p:cNvGrpSpPr>
            <a:grpSpLocks/>
          </p:cNvGrpSpPr>
          <p:nvPr/>
        </p:nvGrpSpPr>
        <p:grpSpPr bwMode="auto">
          <a:xfrm>
            <a:off x="5083175" y="4754563"/>
            <a:ext cx="327025" cy="274637"/>
            <a:chOff x="3185" y="2963"/>
            <a:chExt cx="206" cy="173"/>
          </a:xfrm>
        </p:grpSpPr>
        <p:sp>
          <p:nvSpPr>
            <p:cNvPr id="132621"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22"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2623" name="Group 527"/>
          <p:cNvGrpSpPr>
            <a:grpSpLocks/>
          </p:cNvGrpSpPr>
          <p:nvPr/>
        </p:nvGrpSpPr>
        <p:grpSpPr bwMode="auto">
          <a:xfrm>
            <a:off x="5348288" y="4535488"/>
            <a:ext cx="303212" cy="274637"/>
            <a:chOff x="3015" y="1951"/>
            <a:chExt cx="191" cy="173"/>
          </a:xfrm>
        </p:grpSpPr>
        <p:sp>
          <p:nvSpPr>
            <p:cNvPr id="132624"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25"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2626" name="Group 530"/>
          <p:cNvGrpSpPr>
            <a:grpSpLocks/>
          </p:cNvGrpSpPr>
          <p:nvPr/>
        </p:nvGrpSpPr>
        <p:grpSpPr bwMode="auto">
          <a:xfrm>
            <a:off x="4654550" y="4741863"/>
            <a:ext cx="303213" cy="274637"/>
            <a:chOff x="3015" y="1951"/>
            <a:chExt cx="191" cy="173"/>
          </a:xfrm>
        </p:grpSpPr>
        <p:sp>
          <p:nvSpPr>
            <p:cNvPr id="132627"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28"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2629" name="Group 533"/>
          <p:cNvGrpSpPr>
            <a:grpSpLocks/>
          </p:cNvGrpSpPr>
          <p:nvPr/>
        </p:nvGrpSpPr>
        <p:grpSpPr bwMode="auto">
          <a:xfrm>
            <a:off x="4886325" y="5251450"/>
            <a:ext cx="303213" cy="274638"/>
            <a:chOff x="3015" y="1951"/>
            <a:chExt cx="191" cy="173"/>
          </a:xfrm>
        </p:grpSpPr>
        <p:sp>
          <p:nvSpPr>
            <p:cNvPr id="132630"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31"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2632" name="Group 536"/>
          <p:cNvGrpSpPr>
            <a:grpSpLocks/>
          </p:cNvGrpSpPr>
          <p:nvPr/>
        </p:nvGrpSpPr>
        <p:grpSpPr bwMode="auto">
          <a:xfrm>
            <a:off x="4286250" y="4467225"/>
            <a:ext cx="303213" cy="274638"/>
            <a:chOff x="3015" y="1951"/>
            <a:chExt cx="191" cy="173"/>
          </a:xfrm>
        </p:grpSpPr>
        <p:sp>
          <p:nvSpPr>
            <p:cNvPr id="132633"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34"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2635" name="Group 539"/>
          <p:cNvGrpSpPr>
            <a:grpSpLocks/>
          </p:cNvGrpSpPr>
          <p:nvPr/>
        </p:nvGrpSpPr>
        <p:grpSpPr bwMode="auto">
          <a:xfrm>
            <a:off x="3081338" y="3840163"/>
            <a:ext cx="303212" cy="274637"/>
            <a:chOff x="3015" y="1951"/>
            <a:chExt cx="191" cy="173"/>
          </a:xfrm>
        </p:grpSpPr>
        <p:sp>
          <p:nvSpPr>
            <p:cNvPr id="132636"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37"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2638" name="Group 542"/>
          <p:cNvGrpSpPr>
            <a:grpSpLocks/>
          </p:cNvGrpSpPr>
          <p:nvPr/>
        </p:nvGrpSpPr>
        <p:grpSpPr bwMode="auto">
          <a:xfrm>
            <a:off x="3517900" y="3851275"/>
            <a:ext cx="303213" cy="274638"/>
            <a:chOff x="3015" y="1951"/>
            <a:chExt cx="191" cy="173"/>
          </a:xfrm>
        </p:grpSpPr>
        <p:sp>
          <p:nvSpPr>
            <p:cNvPr id="132639"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40"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2641" name="Group 545"/>
          <p:cNvGrpSpPr>
            <a:grpSpLocks/>
          </p:cNvGrpSpPr>
          <p:nvPr/>
        </p:nvGrpSpPr>
        <p:grpSpPr bwMode="auto">
          <a:xfrm>
            <a:off x="3714750" y="4678363"/>
            <a:ext cx="303213" cy="274637"/>
            <a:chOff x="3015" y="1951"/>
            <a:chExt cx="191" cy="173"/>
          </a:xfrm>
        </p:grpSpPr>
        <p:sp>
          <p:nvSpPr>
            <p:cNvPr id="132642"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43"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2644" name="Group 548"/>
          <p:cNvGrpSpPr>
            <a:grpSpLocks/>
          </p:cNvGrpSpPr>
          <p:nvPr/>
        </p:nvGrpSpPr>
        <p:grpSpPr bwMode="auto">
          <a:xfrm>
            <a:off x="2536825" y="4654550"/>
            <a:ext cx="303213" cy="274638"/>
            <a:chOff x="3015" y="1951"/>
            <a:chExt cx="191" cy="173"/>
          </a:xfrm>
        </p:grpSpPr>
        <p:sp>
          <p:nvSpPr>
            <p:cNvPr id="132645"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46"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2647" name="Group 551"/>
          <p:cNvGrpSpPr>
            <a:grpSpLocks/>
          </p:cNvGrpSpPr>
          <p:nvPr/>
        </p:nvGrpSpPr>
        <p:grpSpPr bwMode="auto">
          <a:xfrm>
            <a:off x="3241675" y="4741863"/>
            <a:ext cx="327025" cy="274637"/>
            <a:chOff x="3185" y="2963"/>
            <a:chExt cx="206" cy="173"/>
          </a:xfrm>
        </p:grpSpPr>
        <p:sp>
          <p:nvSpPr>
            <p:cNvPr id="132648"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49"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2650" name="Group 554"/>
          <p:cNvGrpSpPr>
            <a:grpSpLocks/>
          </p:cNvGrpSpPr>
          <p:nvPr/>
        </p:nvGrpSpPr>
        <p:grpSpPr bwMode="auto">
          <a:xfrm>
            <a:off x="1450975" y="4402138"/>
            <a:ext cx="327025" cy="274637"/>
            <a:chOff x="3185" y="2963"/>
            <a:chExt cx="206" cy="173"/>
          </a:xfrm>
        </p:grpSpPr>
        <p:sp>
          <p:nvSpPr>
            <p:cNvPr id="132651"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52"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2653" name="Group 557"/>
          <p:cNvGrpSpPr>
            <a:grpSpLocks/>
          </p:cNvGrpSpPr>
          <p:nvPr/>
        </p:nvGrpSpPr>
        <p:grpSpPr bwMode="auto">
          <a:xfrm>
            <a:off x="823913" y="4273550"/>
            <a:ext cx="303212" cy="274638"/>
            <a:chOff x="3015" y="1951"/>
            <a:chExt cx="191" cy="173"/>
          </a:xfrm>
        </p:grpSpPr>
        <p:sp>
          <p:nvSpPr>
            <p:cNvPr id="132654"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55"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2656" name="Group 560"/>
          <p:cNvGrpSpPr>
            <a:grpSpLocks/>
          </p:cNvGrpSpPr>
          <p:nvPr/>
        </p:nvGrpSpPr>
        <p:grpSpPr bwMode="auto">
          <a:xfrm>
            <a:off x="1782763" y="4281488"/>
            <a:ext cx="303212" cy="274637"/>
            <a:chOff x="3015" y="1951"/>
            <a:chExt cx="191" cy="173"/>
          </a:xfrm>
        </p:grpSpPr>
        <p:sp>
          <p:nvSpPr>
            <p:cNvPr id="132657"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58"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2659" name="Group 563"/>
          <p:cNvGrpSpPr>
            <a:grpSpLocks/>
          </p:cNvGrpSpPr>
          <p:nvPr/>
        </p:nvGrpSpPr>
        <p:grpSpPr bwMode="auto">
          <a:xfrm>
            <a:off x="825500" y="3635375"/>
            <a:ext cx="303213" cy="274638"/>
            <a:chOff x="3015" y="1951"/>
            <a:chExt cx="191" cy="173"/>
          </a:xfrm>
        </p:grpSpPr>
        <p:sp>
          <p:nvSpPr>
            <p:cNvPr id="132660"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61"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2662" name="Group 566"/>
          <p:cNvGrpSpPr>
            <a:grpSpLocks/>
          </p:cNvGrpSpPr>
          <p:nvPr/>
        </p:nvGrpSpPr>
        <p:grpSpPr bwMode="auto">
          <a:xfrm>
            <a:off x="1762125" y="3635375"/>
            <a:ext cx="303213" cy="274638"/>
            <a:chOff x="3015" y="1951"/>
            <a:chExt cx="191" cy="173"/>
          </a:xfrm>
        </p:grpSpPr>
        <p:sp>
          <p:nvSpPr>
            <p:cNvPr id="132663"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2664"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5A67241E-6DE7-AE49-8F7E-C1B07E1043E1}" type="slidenum">
              <a:rPr lang="en-US"/>
              <a:pPr/>
              <a:t>68</a:t>
            </a:fld>
            <a:endParaRPr lang="en-US"/>
          </a:p>
        </p:txBody>
      </p:sp>
      <p:sp>
        <p:nvSpPr>
          <p:cNvPr id="13312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2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2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312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3126" name="Group 6"/>
          <p:cNvGrpSpPr>
            <a:grpSpLocks/>
          </p:cNvGrpSpPr>
          <p:nvPr/>
        </p:nvGrpSpPr>
        <p:grpSpPr bwMode="auto">
          <a:xfrm>
            <a:off x="685800" y="4500563"/>
            <a:ext cx="84138" cy="177800"/>
            <a:chOff x="0" y="0"/>
            <a:chExt cx="20000" cy="20000"/>
          </a:xfrm>
        </p:grpSpPr>
        <p:sp>
          <p:nvSpPr>
            <p:cNvPr id="133127"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28"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29"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0"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1"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2"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3" name="Rectangle 13"/>
          <p:cNvSpPr>
            <a:spLocks noChangeArrowheads="1"/>
          </p:cNvSpPr>
          <p:nvPr/>
        </p:nvSpPr>
        <p:spPr bwMode="auto">
          <a:xfrm rot="5400000">
            <a:off x="1501776" y="1646237"/>
            <a:ext cx="455612" cy="55721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34" name="Group 14"/>
          <p:cNvGrpSpPr>
            <a:grpSpLocks/>
          </p:cNvGrpSpPr>
          <p:nvPr/>
        </p:nvGrpSpPr>
        <p:grpSpPr bwMode="auto">
          <a:xfrm>
            <a:off x="1295400" y="1709738"/>
            <a:ext cx="1363663" cy="415925"/>
            <a:chOff x="437" y="1012"/>
            <a:chExt cx="859" cy="262"/>
          </a:xfrm>
        </p:grpSpPr>
        <p:sp>
          <p:nvSpPr>
            <p:cNvPr id="133135"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6"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7"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8"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39"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0"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141"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2"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43" name="Group 23"/>
          <p:cNvGrpSpPr>
            <a:grpSpLocks/>
          </p:cNvGrpSpPr>
          <p:nvPr/>
        </p:nvGrpSpPr>
        <p:grpSpPr bwMode="auto">
          <a:xfrm rot="5400000" flipH="1">
            <a:off x="1997869" y="1502569"/>
            <a:ext cx="77788" cy="57150"/>
            <a:chOff x="2834" y="1154"/>
            <a:chExt cx="49" cy="36"/>
          </a:xfrm>
        </p:grpSpPr>
        <p:sp>
          <p:nvSpPr>
            <p:cNvPr id="133144"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5"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46"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7"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8"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49"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50"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51" name="Group 31"/>
          <p:cNvGrpSpPr>
            <a:grpSpLocks/>
          </p:cNvGrpSpPr>
          <p:nvPr/>
        </p:nvGrpSpPr>
        <p:grpSpPr bwMode="auto">
          <a:xfrm rot="5400000" flipH="1">
            <a:off x="2020888" y="1700212"/>
            <a:ext cx="158750" cy="111125"/>
            <a:chOff x="2619" y="1091"/>
            <a:chExt cx="100" cy="70"/>
          </a:xfrm>
        </p:grpSpPr>
        <p:sp>
          <p:nvSpPr>
            <p:cNvPr id="133152"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53"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54"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155" name="Group 35"/>
          <p:cNvGrpSpPr>
            <a:grpSpLocks/>
          </p:cNvGrpSpPr>
          <p:nvPr/>
        </p:nvGrpSpPr>
        <p:grpSpPr bwMode="auto">
          <a:xfrm rot="5400000" flipH="1">
            <a:off x="1997869" y="1389857"/>
            <a:ext cx="77787" cy="57150"/>
            <a:chOff x="2834" y="1154"/>
            <a:chExt cx="49" cy="36"/>
          </a:xfrm>
        </p:grpSpPr>
        <p:sp>
          <p:nvSpPr>
            <p:cNvPr id="133156"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57"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58"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59"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60" name="Group 40"/>
          <p:cNvGrpSpPr>
            <a:grpSpLocks/>
          </p:cNvGrpSpPr>
          <p:nvPr/>
        </p:nvGrpSpPr>
        <p:grpSpPr bwMode="auto">
          <a:xfrm rot="-5400000">
            <a:off x="3137694" y="1527969"/>
            <a:ext cx="77788" cy="57150"/>
            <a:chOff x="2834" y="1154"/>
            <a:chExt cx="49" cy="36"/>
          </a:xfrm>
        </p:grpSpPr>
        <p:sp>
          <p:nvSpPr>
            <p:cNvPr id="133161"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62"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63"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64"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65"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66"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67"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68" name="Group 48"/>
          <p:cNvGrpSpPr>
            <a:grpSpLocks/>
          </p:cNvGrpSpPr>
          <p:nvPr/>
        </p:nvGrpSpPr>
        <p:grpSpPr bwMode="auto">
          <a:xfrm rot="-5400000">
            <a:off x="3033713" y="1727200"/>
            <a:ext cx="158750" cy="111125"/>
            <a:chOff x="2619" y="1091"/>
            <a:chExt cx="100" cy="70"/>
          </a:xfrm>
        </p:grpSpPr>
        <p:sp>
          <p:nvSpPr>
            <p:cNvPr id="133169"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0"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1"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172" name="Group 52"/>
          <p:cNvGrpSpPr>
            <a:grpSpLocks/>
          </p:cNvGrpSpPr>
          <p:nvPr/>
        </p:nvGrpSpPr>
        <p:grpSpPr bwMode="auto">
          <a:xfrm rot="-5400000">
            <a:off x="3137694" y="1415257"/>
            <a:ext cx="77787" cy="57150"/>
            <a:chOff x="2834" y="1154"/>
            <a:chExt cx="49" cy="36"/>
          </a:xfrm>
        </p:grpSpPr>
        <p:sp>
          <p:nvSpPr>
            <p:cNvPr id="133173"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4"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75"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6"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7"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8"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79"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80"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81"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82" name="Group 62"/>
          <p:cNvGrpSpPr>
            <a:grpSpLocks/>
          </p:cNvGrpSpPr>
          <p:nvPr/>
        </p:nvGrpSpPr>
        <p:grpSpPr bwMode="auto">
          <a:xfrm>
            <a:off x="1025525" y="2952750"/>
            <a:ext cx="74613" cy="69850"/>
            <a:chOff x="1875" y="2013"/>
            <a:chExt cx="47" cy="44"/>
          </a:xfrm>
        </p:grpSpPr>
        <p:sp>
          <p:nvSpPr>
            <p:cNvPr id="133183"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84"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85"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186" name="Group 66"/>
          <p:cNvGrpSpPr>
            <a:grpSpLocks/>
          </p:cNvGrpSpPr>
          <p:nvPr/>
        </p:nvGrpSpPr>
        <p:grpSpPr bwMode="auto">
          <a:xfrm>
            <a:off x="1441450" y="3022600"/>
            <a:ext cx="141288" cy="360363"/>
            <a:chOff x="1852" y="2057"/>
            <a:chExt cx="89" cy="227"/>
          </a:xfrm>
        </p:grpSpPr>
        <p:grpSp>
          <p:nvGrpSpPr>
            <p:cNvPr id="133187" name="Group 67"/>
            <p:cNvGrpSpPr>
              <a:grpSpLocks/>
            </p:cNvGrpSpPr>
            <p:nvPr/>
          </p:nvGrpSpPr>
          <p:grpSpPr bwMode="auto">
            <a:xfrm>
              <a:off x="1878" y="2259"/>
              <a:ext cx="35" cy="25"/>
              <a:chOff x="0" y="0"/>
              <a:chExt cx="20000" cy="19734"/>
            </a:xfrm>
          </p:grpSpPr>
          <p:sp>
            <p:nvSpPr>
              <p:cNvPr id="133188"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89"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0"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191"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2"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3"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4"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5"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196"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197" name="Group 77"/>
          <p:cNvGrpSpPr>
            <a:grpSpLocks/>
          </p:cNvGrpSpPr>
          <p:nvPr/>
        </p:nvGrpSpPr>
        <p:grpSpPr bwMode="auto">
          <a:xfrm>
            <a:off x="1733550" y="3022600"/>
            <a:ext cx="142875" cy="349250"/>
            <a:chOff x="2036" y="2057"/>
            <a:chExt cx="90" cy="220"/>
          </a:xfrm>
        </p:grpSpPr>
        <p:grpSp>
          <p:nvGrpSpPr>
            <p:cNvPr id="133198" name="Group 78"/>
            <p:cNvGrpSpPr>
              <a:grpSpLocks/>
            </p:cNvGrpSpPr>
            <p:nvPr/>
          </p:nvGrpSpPr>
          <p:grpSpPr bwMode="auto">
            <a:xfrm>
              <a:off x="2062" y="2252"/>
              <a:ext cx="35" cy="25"/>
              <a:chOff x="0" y="0"/>
              <a:chExt cx="20000" cy="20208"/>
            </a:xfrm>
          </p:grpSpPr>
          <p:sp>
            <p:nvSpPr>
              <p:cNvPr id="133199"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0"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1"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02"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3"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4"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5"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6"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07"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08"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09"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0"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11"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2"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3"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4"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5"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6"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7"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8"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19"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0"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1"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2"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3"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4"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5"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6"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7"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8"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29"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0"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1"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2"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3"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4"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5"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6"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7"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8"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39"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0"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1"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2"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3"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4"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5"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46" name="Group 126"/>
          <p:cNvGrpSpPr>
            <a:grpSpLocks/>
          </p:cNvGrpSpPr>
          <p:nvPr/>
        </p:nvGrpSpPr>
        <p:grpSpPr bwMode="auto">
          <a:xfrm>
            <a:off x="4056063" y="2178050"/>
            <a:ext cx="74612" cy="69850"/>
            <a:chOff x="1781" y="2013"/>
            <a:chExt cx="47" cy="44"/>
          </a:xfrm>
        </p:grpSpPr>
        <p:sp>
          <p:nvSpPr>
            <p:cNvPr id="133247"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48"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49"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0"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1"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52" name="Group 132"/>
          <p:cNvGrpSpPr>
            <a:grpSpLocks/>
          </p:cNvGrpSpPr>
          <p:nvPr/>
        </p:nvGrpSpPr>
        <p:grpSpPr bwMode="auto">
          <a:xfrm>
            <a:off x="4792663" y="2178050"/>
            <a:ext cx="74612" cy="69850"/>
            <a:chOff x="1875" y="2013"/>
            <a:chExt cx="47" cy="44"/>
          </a:xfrm>
        </p:grpSpPr>
        <p:sp>
          <p:nvSpPr>
            <p:cNvPr id="133253"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4"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55"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56" name="Group 136"/>
          <p:cNvGrpSpPr>
            <a:grpSpLocks/>
          </p:cNvGrpSpPr>
          <p:nvPr/>
        </p:nvGrpSpPr>
        <p:grpSpPr bwMode="auto">
          <a:xfrm>
            <a:off x="4027488" y="2247900"/>
            <a:ext cx="141287" cy="360363"/>
            <a:chOff x="1852" y="2057"/>
            <a:chExt cx="89" cy="227"/>
          </a:xfrm>
        </p:grpSpPr>
        <p:grpSp>
          <p:nvGrpSpPr>
            <p:cNvPr id="133257" name="Group 137"/>
            <p:cNvGrpSpPr>
              <a:grpSpLocks/>
            </p:cNvGrpSpPr>
            <p:nvPr/>
          </p:nvGrpSpPr>
          <p:grpSpPr bwMode="auto">
            <a:xfrm>
              <a:off x="1878" y="2259"/>
              <a:ext cx="35" cy="25"/>
              <a:chOff x="0" y="0"/>
              <a:chExt cx="20000" cy="19734"/>
            </a:xfrm>
          </p:grpSpPr>
          <p:sp>
            <p:nvSpPr>
              <p:cNvPr id="133258"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59"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0"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61"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2"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3"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4"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5"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66"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267" name="Group 147"/>
          <p:cNvGrpSpPr>
            <a:grpSpLocks/>
          </p:cNvGrpSpPr>
          <p:nvPr/>
        </p:nvGrpSpPr>
        <p:grpSpPr bwMode="auto">
          <a:xfrm>
            <a:off x="4319588" y="2247900"/>
            <a:ext cx="142875" cy="349250"/>
            <a:chOff x="2036" y="2057"/>
            <a:chExt cx="90" cy="220"/>
          </a:xfrm>
        </p:grpSpPr>
        <p:grpSp>
          <p:nvGrpSpPr>
            <p:cNvPr id="133268" name="Group 148"/>
            <p:cNvGrpSpPr>
              <a:grpSpLocks/>
            </p:cNvGrpSpPr>
            <p:nvPr/>
          </p:nvGrpSpPr>
          <p:grpSpPr bwMode="auto">
            <a:xfrm>
              <a:off x="2062" y="2252"/>
              <a:ext cx="35" cy="25"/>
              <a:chOff x="0" y="0"/>
              <a:chExt cx="20000" cy="20208"/>
            </a:xfrm>
          </p:grpSpPr>
          <p:sp>
            <p:nvSpPr>
              <p:cNvPr id="133269"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0"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1"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72"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3"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4"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5"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6"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7"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78"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79"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80" name="Group 160"/>
          <p:cNvGrpSpPr>
            <a:grpSpLocks/>
          </p:cNvGrpSpPr>
          <p:nvPr/>
        </p:nvGrpSpPr>
        <p:grpSpPr bwMode="auto">
          <a:xfrm flipV="1">
            <a:off x="5119688" y="1120775"/>
            <a:ext cx="415925" cy="936625"/>
            <a:chOff x="2440" y="1064"/>
            <a:chExt cx="262" cy="590"/>
          </a:xfrm>
        </p:grpSpPr>
        <p:sp>
          <p:nvSpPr>
            <p:cNvPr id="133281"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2"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3"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4"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5"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6"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287"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88"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89"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290"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1"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292" name="Group 172"/>
          <p:cNvGrpSpPr>
            <a:grpSpLocks/>
          </p:cNvGrpSpPr>
          <p:nvPr/>
        </p:nvGrpSpPr>
        <p:grpSpPr bwMode="auto">
          <a:xfrm>
            <a:off x="5729288" y="2127250"/>
            <a:ext cx="77787" cy="57150"/>
            <a:chOff x="2834" y="1154"/>
            <a:chExt cx="49" cy="36"/>
          </a:xfrm>
        </p:grpSpPr>
        <p:sp>
          <p:nvSpPr>
            <p:cNvPr id="133293"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4"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295"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6"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7"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8"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299"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300" name="Group 180"/>
          <p:cNvGrpSpPr>
            <a:grpSpLocks/>
          </p:cNvGrpSpPr>
          <p:nvPr/>
        </p:nvGrpSpPr>
        <p:grpSpPr bwMode="auto">
          <a:xfrm>
            <a:off x="5464175" y="2036763"/>
            <a:ext cx="158750" cy="111125"/>
            <a:chOff x="2619" y="1091"/>
            <a:chExt cx="100" cy="70"/>
          </a:xfrm>
        </p:grpSpPr>
        <p:sp>
          <p:nvSpPr>
            <p:cNvPr id="133301"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02"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03"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304" name="Group 184"/>
          <p:cNvGrpSpPr>
            <a:grpSpLocks/>
          </p:cNvGrpSpPr>
          <p:nvPr/>
        </p:nvGrpSpPr>
        <p:grpSpPr bwMode="auto">
          <a:xfrm>
            <a:off x="5842000" y="2127250"/>
            <a:ext cx="77788" cy="57150"/>
            <a:chOff x="2834" y="1154"/>
            <a:chExt cx="49" cy="36"/>
          </a:xfrm>
        </p:grpSpPr>
        <p:sp>
          <p:nvSpPr>
            <p:cNvPr id="133305"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06"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307"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308" name="Group 188"/>
          <p:cNvGrpSpPr>
            <a:grpSpLocks/>
          </p:cNvGrpSpPr>
          <p:nvPr/>
        </p:nvGrpSpPr>
        <p:grpSpPr bwMode="auto">
          <a:xfrm rot="5400000" flipH="1">
            <a:off x="3304382" y="5666581"/>
            <a:ext cx="65088" cy="85725"/>
            <a:chOff x="419" y="3223"/>
            <a:chExt cx="41" cy="54"/>
          </a:xfrm>
        </p:grpSpPr>
        <p:sp>
          <p:nvSpPr>
            <p:cNvPr id="133309"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0"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311"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2"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3"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4"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5"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6"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7"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8"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19"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20"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21"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22"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323" name="Group 203"/>
          <p:cNvGrpSpPr>
            <a:grpSpLocks/>
          </p:cNvGrpSpPr>
          <p:nvPr/>
        </p:nvGrpSpPr>
        <p:grpSpPr bwMode="auto">
          <a:xfrm rot="5400000" flipH="1">
            <a:off x="3442494" y="5668169"/>
            <a:ext cx="65087" cy="85725"/>
            <a:chOff x="419" y="3223"/>
            <a:chExt cx="41" cy="54"/>
          </a:xfrm>
        </p:grpSpPr>
        <p:sp>
          <p:nvSpPr>
            <p:cNvPr id="133324"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25"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326" name="Group 206"/>
          <p:cNvGrpSpPr>
            <a:grpSpLocks/>
          </p:cNvGrpSpPr>
          <p:nvPr/>
        </p:nvGrpSpPr>
        <p:grpSpPr bwMode="auto">
          <a:xfrm rot="-5400000">
            <a:off x="1634332" y="5653881"/>
            <a:ext cx="65088" cy="85725"/>
            <a:chOff x="419" y="3223"/>
            <a:chExt cx="41" cy="54"/>
          </a:xfrm>
        </p:grpSpPr>
        <p:sp>
          <p:nvSpPr>
            <p:cNvPr id="133327"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28"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329"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0"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1"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2"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3"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4"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5"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6"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7"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8"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39"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0"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341" name="Group 221"/>
          <p:cNvGrpSpPr>
            <a:grpSpLocks/>
          </p:cNvGrpSpPr>
          <p:nvPr/>
        </p:nvGrpSpPr>
        <p:grpSpPr bwMode="auto">
          <a:xfrm rot="-5400000">
            <a:off x="1496219" y="5655469"/>
            <a:ext cx="65087" cy="85725"/>
            <a:chOff x="419" y="3223"/>
            <a:chExt cx="41" cy="54"/>
          </a:xfrm>
        </p:grpSpPr>
        <p:sp>
          <p:nvSpPr>
            <p:cNvPr id="133342"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3"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344"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5"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6"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7"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8"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49"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50"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51"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52"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353" name="Group 233"/>
          <p:cNvGrpSpPr>
            <a:grpSpLocks/>
          </p:cNvGrpSpPr>
          <p:nvPr/>
        </p:nvGrpSpPr>
        <p:grpSpPr bwMode="auto">
          <a:xfrm>
            <a:off x="1281113" y="3984625"/>
            <a:ext cx="358775" cy="228600"/>
            <a:chOff x="4752" y="816"/>
            <a:chExt cx="226" cy="144"/>
          </a:xfrm>
        </p:grpSpPr>
        <p:grpSp>
          <p:nvGrpSpPr>
            <p:cNvPr id="133354" name="Group 234"/>
            <p:cNvGrpSpPr>
              <a:grpSpLocks/>
            </p:cNvGrpSpPr>
            <p:nvPr/>
          </p:nvGrpSpPr>
          <p:grpSpPr bwMode="auto">
            <a:xfrm>
              <a:off x="4752" y="816"/>
              <a:ext cx="68" cy="144"/>
              <a:chOff x="4752" y="816"/>
              <a:chExt cx="68" cy="144"/>
            </a:xfrm>
          </p:grpSpPr>
          <p:sp>
            <p:nvSpPr>
              <p:cNvPr id="133355"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56"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57"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358"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3359" name="Group 239"/>
            <p:cNvGrpSpPr>
              <a:grpSpLocks/>
            </p:cNvGrpSpPr>
            <p:nvPr/>
          </p:nvGrpSpPr>
          <p:grpSpPr bwMode="auto">
            <a:xfrm>
              <a:off x="4910" y="816"/>
              <a:ext cx="68" cy="144"/>
              <a:chOff x="4752" y="816"/>
              <a:chExt cx="68" cy="144"/>
            </a:xfrm>
          </p:grpSpPr>
          <p:sp>
            <p:nvSpPr>
              <p:cNvPr id="133360"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61"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362"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3388"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89"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0"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1"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3392"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3393"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4"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5"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6"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7"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8"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399"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0"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1"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2"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3"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4"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5"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6"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7"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8"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09"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0"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1"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2"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3"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4"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5"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6"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7"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8"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19"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20" name="Group 300"/>
          <p:cNvGrpSpPr>
            <a:grpSpLocks/>
          </p:cNvGrpSpPr>
          <p:nvPr/>
        </p:nvGrpSpPr>
        <p:grpSpPr bwMode="auto">
          <a:xfrm>
            <a:off x="2530475" y="3371850"/>
            <a:ext cx="147638" cy="315913"/>
            <a:chOff x="0" y="0"/>
            <a:chExt cx="20000" cy="20000"/>
          </a:xfrm>
        </p:grpSpPr>
        <p:sp>
          <p:nvSpPr>
            <p:cNvPr id="133421"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22"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23"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24"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25"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26"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27" name="Group 307"/>
          <p:cNvGrpSpPr>
            <a:grpSpLocks/>
          </p:cNvGrpSpPr>
          <p:nvPr/>
        </p:nvGrpSpPr>
        <p:grpSpPr bwMode="auto">
          <a:xfrm rot="5400000">
            <a:off x="4201319" y="2599532"/>
            <a:ext cx="84137" cy="177800"/>
            <a:chOff x="0" y="0"/>
            <a:chExt cx="20000" cy="20000"/>
          </a:xfrm>
        </p:grpSpPr>
        <p:sp>
          <p:nvSpPr>
            <p:cNvPr id="133428"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29"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30"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1"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3432"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433" name="Group 313"/>
          <p:cNvGrpSpPr>
            <a:grpSpLocks/>
          </p:cNvGrpSpPr>
          <p:nvPr/>
        </p:nvGrpSpPr>
        <p:grpSpPr bwMode="auto">
          <a:xfrm rot="5400000">
            <a:off x="4201319" y="2599532"/>
            <a:ext cx="84137" cy="177800"/>
            <a:chOff x="0" y="0"/>
            <a:chExt cx="20000" cy="20000"/>
          </a:xfrm>
        </p:grpSpPr>
        <p:sp>
          <p:nvSpPr>
            <p:cNvPr id="133434"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5"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36"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3437"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8"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39"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40" name="Group 320"/>
          <p:cNvGrpSpPr>
            <a:grpSpLocks/>
          </p:cNvGrpSpPr>
          <p:nvPr/>
        </p:nvGrpSpPr>
        <p:grpSpPr bwMode="auto">
          <a:xfrm rot="5400000">
            <a:off x="726281" y="4101307"/>
            <a:ext cx="84137" cy="177800"/>
            <a:chOff x="0" y="0"/>
            <a:chExt cx="20000" cy="20000"/>
          </a:xfrm>
        </p:grpSpPr>
        <p:sp>
          <p:nvSpPr>
            <p:cNvPr id="133441"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2"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43"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4"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5"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6"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7"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8"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49"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0"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1"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2"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3"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4"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5"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6"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57" name="Group 337"/>
          <p:cNvGrpSpPr>
            <a:grpSpLocks/>
          </p:cNvGrpSpPr>
          <p:nvPr/>
        </p:nvGrpSpPr>
        <p:grpSpPr bwMode="auto">
          <a:xfrm>
            <a:off x="1778000" y="2949575"/>
            <a:ext cx="74613" cy="69850"/>
            <a:chOff x="1781" y="2013"/>
            <a:chExt cx="47" cy="44"/>
          </a:xfrm>
        </p:grpSpPr>
        <p:sp>
          <p:nvSpPr>
            <p:cNvPr id="133458"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59"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60"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61" name="Group 341"/>
          <p:cNvGrpSpPr>
            <a:grpSpLocks/>
          </p:cNvGrpSpPr>
          <p:nvPr/>
        </p:nvGrpSpPr>
        <p:grpSpPr bwMode="auto">
          <a:xfrm>
            <a:off x="2039938" y="3371850"/>
            <a:ext cx="130175" cy="309563"/>
            <a:chOff x="0" y="0"/>
            <a:chExt cx="20000" cy="20000"/>
          </a:xfrm>
        </p:grpSpPr>
        <p:sp>
          <p:nvSpPr>
            <p:cNvPr id="133462"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63"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3464" name="Group 344"/>
          <p:cNvGrpSpPr>
            <a:grpSpLocks/>
          </p:cNvGrpSpPr>
          <p:nvPr/>
        </p:nvGrpSpPr>
        <p:grpSpPr bwMode="auto">
          <a:xfrm>
            <a:off x="2049463" y="3832225"/>
            <a:ext cx="84137" cy="177800"/>
            <a:chOff x="0" y="0"/>
            <a:chExt cx="20000" cy="20000"/>
          </a:xfrm>
        </p:grpSpPr>
        <p:sp>
          <p:nvSpPr>
            <p:cNvPr id="133465"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66"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67"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68"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69"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70"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71" name="Group 351"/>
          <p:cNvGrpSpPr>
            <a:grpSpLocks/>
          </p:cNvGrpSpPr>
          <p:nvPr/>
        </p:nvGrpSpPr>
        <p:grpSpPr bwMode="auto">
          <a:xfrm rot="5400000">
            <a:off x="1904206" y="2351882"/>
            <a:ext cx="84137" cy="177800"/>
            <a:chOff x="0" y="0"/>
            <a:chExt cx="20000" cy="20000"/>
          </a:xfrm>
        </p:grpSpPr>
        <p:sp>
          <p:nvSpPr>
            <p:cNvPr id="133472"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73"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74"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75" name="Group 355"/>
          <p:cNvGrpSpPr>
            <a:grpSpLocks/>
          </p:cNvGrpSpPr>
          <p:nvPr/>
        </p:nvGrpSpPr>
        <p:grpSpPr bwMode="auto">
          <a:xfrm rot="5400000">
            <a:off x="846931" y="2312194"/>
            <a:ext cx="84138" cy="177800"/>
            <a:chOff x="0" y="0"/>
            <a:chExt cx="20000" cy="20000"/>
          </a:xfrm>
        </p:grpSpPr>
        <p:sp>
          <p:nvSpPr>
            <p:cNvPr id="133476"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77"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78"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79"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80"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81"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82"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83"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84" name="Group 364"/>
          <p:cNvGrpSpPr>
            <a:grpSpLocks/>
          </p:cNvGrpSpPr>
          <p:nvPr/>
        </p:nvGrpSpPr>
        <p:grpSpPr bwMode="auto">
          <a:xfrm rot="5400000">
            <a:off x="2829719" y="891382"/>
            <a:ext cx="84137" cy="177800"/>
            <a:chOff x="0" y="0"/>
            <a:chExt cx="20000" cy="20000"/>
          </a:xfrm>
        </p:grpSpPr>
        <p:sp>
          <p:nvSpPr>
            <p:cNvPr id="133485"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86"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87"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88" name="Group 368"/>
          <p:cNvGrpSpPr>
            <a:grpSpLocks/>
          </p:cNvGrpSpPr>
          <p:nvPr/>
        </p:nvGrpSpPr>
        <p:grpSpPr bwMode="auto">
          <a:xfrm rot="5400000">
            <a:off x="3374231" y="891382"/>
            <a:ext cx="84137" cy="177800"/>
            <a:chOff x="0" y="0"/>
            <a:chExt cx="20000" cy="20000"/>
          </a:xfrm>
        </p:grpSpPr>
        <p:sp>
          <p:nvSpPr>
            <p:cNvPr id="133489"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0"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91"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2"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3"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4"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495" name="Group 375"/>
          <p:cNvGrpSpPr>
            <a:grpSpLocks/>
          </p:cNvGrpSpPr>
          <p:nvPr/>
        </p:nvGrpSpPr>
        <p:grpSpPr bwMode="auto">
          <a:xfrm rot="5400000">
            <a:off x="4192588" y="1431925"/>
            <a:ext cx="133350" cy="406400"/>
            <a:chOff x="0" y="0"/>
            <a:chExt cx="20000" cy="20000"/>
          </a:xfrm>
        </p:grpSpPr>
        <p:sp>
          <p:nvSpPr>
            <p:cNvPr id="133496"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7"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498"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499"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0"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1"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2"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503" name="Group 383"/>
          <p:cNvGrpSpPr>
            <a:grpSpLocks/>
          </p:cNvGrpSpPr>
          <p:nvPr/>
        </p:nvGrpSpPr>
        <p:grpSpPr bwMode="auto">
          <a:xfrm rot="5400000">
            <a:off x="1626394" y="3356769"/>
            <a:ext cx="84138" cy="177800"/>
            <a:chOff x="0" y="0"/>
            <a:chExt cx="20000" cy="20000"/>
          </a:xfrm>
        </p:grpSpPr>
        <p:sp>
          <p:nvSpPr>
            <p:cNvPr id="133504"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5"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506"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7"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8"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09"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10"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511" name="Group 391"/>
          <p:cNvGrpSpPr>
            <a:grpSpLocks/>
          </p:cNvGrpSpPr>
          <p:nvPr/>
        </p:nvGrpSpPr>
        <p:grpSpPr bwMode="auto">
          <a:xfrm rot="5400000">
            <a:off x="4214019" y="2756694"/>
            <a:ext cx="84138" cy="177800"/>
            <a:chOff x="0" y="0"/>
            <a:chExt cx="20000" cy="20000"/>
          </a:xfrm>
        </p:grpSpPr>
        <p:sp>
          <p:nvSpPr>
            <p:cNvPr id="133512"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13"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3514"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45"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3546"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3547"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3548"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49"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0"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1"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2"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3"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54"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55"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6"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7"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8"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59"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60"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61"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62"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63"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564" name="Group 444"/>
          <p:cNvGrpSpPr>
            <a:grpSpLocks/>
          </p:cNvGrpSpPr>
          <p:nvPr/>
        </p:nvGrpSpPr>
        <p:grpSpPr bwMode="auto">
          <a:xfrm>
            <a:off x="5156200" y="3605213"/>
            <a:ext cx="53975" cy="412750"/>
            <a:chOff x="2822" y="1088"/>
            <a:chExt cx="48" cy="368"/>
          </a:xfrm>
        </p:grpSpPr>
        <p:sp>
          <p:nvSpPr>
            <p:cNvPr id="133565"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66"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67"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568"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569" name="Group 449"/>
          <p:cNvGrpSpPr>
            <a:grpSpLocks/>
          </p:cNvGrpSpPr>
          <p:nvPr/>
        </p:nvGrpSpPr>
        <p:grpSpPr bwMode="auto">
          <a:xfrm>
            <a:off x="4584700" y="3608388"/>
            <a:ext cx="53975" cy="411162"/>
            <a:chOff x="2822" y="1088"/>
            <a:chExt cx="48" cy="368"/>
          </a:xfrm>
        </p:grpSpPr>
        <p:sp>
          <p:nvSpPr>
            <p:cNvPr id="133570"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71"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72"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573"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74"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575" name="Group 455"/>
          <p:cNvGrpSpPr>
            <a:grpSpLocks/>
          </p:cNvGrpSpPr>
          <p:nvPr/>
        </p:nvGrpSpPr>
        <p:grpSpPr bwMode="auto">
          <a:xfrm>
            <a:off x="5364163" y="3729038"/>
            <a:ext cx="309562" cy="165100"/>
            <a:chOff x="3372" y="1196"/>
            <a:chExt cx="276" cy="148"/>
          </a:xfrm>
        </p:grpSpPr>
        <p:sp>
          <p:nvSpPr>
            <p:cNvPr id="133576"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77"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578"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579" name="Group 459"/>
          <p:cNvGrpSpPr>
            <a:grpSpLocks/>
          </p:cNvGrpSpPr>
          <p:nvPr/>
        </p:nvGrpSpPr>
        <p:grpSpPr bwMode="auto">
          <a:xfrm>
            <a:off x="4230688" y="3729038"/>
            <a:ext cx="311150" cy="165100"/>
            <a:chOff x="2496" y="1196"/>
            <a:chExt cx="230" cy="148"/>
          </a:xfrm>
        </p:grpSpPr>
        <p:sp>
          <p:nvSpPr>
            <p:cNvPr id="133580"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81"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3582"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83"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84"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585"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86"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87"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88"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589"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3605" name="Group 485"/>
          <p:cNvGrpSpPr>
            <a:grpSpLocks/>
          </p:cNvGrpSpPr>
          <p:nvPr/>
        </p:nvGrpSpPr>
        <p:grpSpPr bwMode="auto">
          <a:xfrm>
            <a:off x="4841875" y="4105275"/>
            <a:ext cx="79375" cy="152400"/>
            <a:chOff x="2904" y="1200"/>
            <a:chExt cx="50" cy="96"/>
          </a:xfrm>
        </p:grpSpPr>
        <p:sp>
          <p:nvSpPr>
            <p:cNvPr id="133606"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07"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3608"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3609"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3617"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18"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19"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0"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1"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2"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3"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4"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5"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6"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7"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8"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29"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30"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31"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41"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42"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3643"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3644" name="Group 524"/>
          <p:cNvGrpSpPr>
            <a:grpSpLocks/>
          </p:cNvGrpSpPr>
          <p:nvPr/>
        </p:nvGrpSpPr>
        <p:grpSpPr bwMode="auto">
          <a:xfrm>
            <a:off x="5083175" y="4754563"/>
            <a:ext cx="327025" cy="274637"/>
            <a:chOff x="3185" y="2963"/>
            <a:chExt cx="206" cy="173"/>
          </a:xfrm>
        </p:grpSpPr>
        <p:sp>
          <p:nvSpPr>
            <p:cNvPr id="133645"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46"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3647" name="Group 527"/>
          <p:cNvGrpSpPr>
            <a:grpSpLocks/>
          </p:cNvGrpSpPr>
          <p:nvPr/>
        </p:nvGrpSpPr>
        <p:grpSpPr bwMode="auto">
          <a:xfrm>
            <a:off x="5348288" y="4535488"/>
            <a:ext cx="303212" cy="274637"/>
            <a:chOff x="3015" y="1951"/>
            <a:chExt cx="191" cy="173"/>
          </a:xfrm>
        </p:grpSpPr>
        <p:sp>
          <p:nvSpPr>
            <p:cNvPr id="133648"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49"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3650" name="Group 530"/>
          <p:cNvGrpSpPr>
            <a:grpSpLocks/>
          </p:cNvGrpSpPr>
          <p:nvPr/>
        </p:nvGrpSpPr>
        <p:grpSpPr bwMode="auto">
          <a:xfrm>
            <a:off x="4654550" y="4741863"/>
            <a:ext cx="303213" cy="274637"/>
            <a:chOff x="3015" y="1951"/>
            <a:chExt cx="191" cy="173"/>
          </a:xfrm>
        </p:grpSpPr>
        <p:sp>
          <p:nvSpPr>
            <p:cNvPr id="133651"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52"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3653" name="Group 533"/>
          <p:cNvGrpSpPr>
            <a:grpSpLocks/>
          </p:cNvGrpSpPr>
          <p:nvPr/>
        </p:nvGrpSpPr>
        <p:grpSpPr bwMode="auto">
          <a:xfrm>
            <a:off x="4886325" y="5251450"/>
            <a:ext cx="303213" cy="274638"/>
            <a:chOff x="3015" y="1951"/>
            <a:chExt cx="191" cy="173"/>
          </a:xfrm>
        </p:grpSpPr>
        <p:sp>
          <p:nvSpPr>
            <p:cNvPr id="133654"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55"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3656" name="Group 536"/>
          <p:cNvGrpSpPr>
            <a:grpSpLocks/>
          </p:cNvGrpSpPr>
          <p:nvPr/>
        </p:nvGrpSpPr>
        <p:grpSpPr bwMode="auto">
          <a:xfrm>
            <a:off x="4286250" y="4467225"/>
            <a:ext cx="303213" cy="274638"/>
            <a:chOff x="3015" y="1951"/>
            <a:chExt cx="191" cy="173"/>
          </a:xfrm>
        </p:grpSpPr>
        <p:sp>
          <p:nvSpPr>
            <p:cNvPr id="133657"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58"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3659" name="Group 539"/>
          <p:cNvGrpSpPr>
            <a:grpSpLocks/>
          </p:cNvGrpSpPr>
          <p:nvPr/>
        </p:nvGrpSpPr>
        <p:grpSpPr bwMode="auto">
          <a:xfrm>
            <a:off x="3081338" y="3840163"/>
            <a:ext cx="303212" cy="274637"/>
            <a:chOff x="3015" y="1951"/>
            <a:chExt cx="191" cy="173"/>
          </a:xfrm>
        </p:grpSpPr>
        <p:sp>
          <p:nvSpPr>
            <p:cNvPr id="133660"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61"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3662" name="Group 542"/>
          <p:cNvGrpSpPr>
            <a:grpSpLocks/>
          </p:cNvGrpSpPr>
          <p:nvPr/>
        </p:nvGrpSpPr>
        <p:grpSpPr bwMode="auto">
          <a:xfrm>
            <a:off x="3517900" y="3851275"/>
            <a:ext cx="303213" cy="274638"/>
            <a:chOff x="3015" y="1951"/>
            <a:chExt cx="191" cy="173"/>
          </a:xfrm>
        </p:grpSpPr>
        <p:sp>
          <p:nvSpPr>
            <p:cNvPr id="133663"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64"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3665" name="Group 545"/>
          <p:cNvGrpSpPr>
            <a:grpSpLocks/>
          </p:cNvGrpSpPr>
          <p:nvPr/>
        </p:nvGrpSpPr>
        <p:grpSpPr bwMode="auto">
          <a:xfrm>
            <a:off x="3714750" y="4678363"/>
            <a:ext cx="303213" cy="274637"/>
            <a:chOff x="3015" y="1951"/>
            <a:chExt cx="191" cy="173"/>
          </a:xfrm>
        </p:grpSpPr>
        <p:sp>
          <p:nvSpPr>
            <p:cNvPr id="133666"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67"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3668" name="Group 548"/>
          <p:cNvGrpSpPr>
            <a:grpSpLocks/>
          </p:cNvGrpSpPr>
          <p:nvPr/>
        </p:nvGrpSpPr>
        <p:grpSpPr bwMode="auto">
          <a:xfrm>
            <a:off x="2536825" y="4654550"/>
            <a:ext cx="303213" cy="274638"/>
            <a:chOff x="3015" y="1951"/>
            <a:chExt cx="191" cy="173"/>
          </a:xfrm>
        </p:grpSpPr>
        <p:sp>
          <p:nvSpPr>
            <p:cNvPr id="133669"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70"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3671" name="Group 551"/>
          <p:cNvGrpSpPr>
            <a:grpSpLocks/>
          </p:cNvGrpSpPr>
          <p:nvPr/>
        </p:nvGrpSpPr>
        <p:grpSpPr bwMode="auto">
          <a:xfrm>
            <a:off x="3241675" y="4741863"/>
            <a:ext cx="327025" cy="274637"/>
            <a:chOff x="3185" y="2963"/>
            <a:chExt cx="206" cy="173"/>
          </a:xfrm>
        </p:grpSpPr>
        <p:sp>
          <p:nvSpPr>
            <p:cNvPr id="133672"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73"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3674" name="Group 554"/>
          <p:cNvGrpSpPr>
            <a:grpSpLocks/>
          </p:cNvGrpSpPr>
          <p:nvPr/>
        </p:nvGrpSpPr>
        <p:grpSpPr bwMode="auto">
          <a:xfrm>
            <a:off x="1450975" y="4402138"/>
            <a:ext cx="327025" cy="274637"/>
            <a:chOff x="3185" y="2963"/>
            <a:chExt cx="206" cy="173"/>
          </a:xfrm>
        </p:grpSpPr>
        <p:sp>
          <p:nvSpPr>
            <p:cNvPr id="133675"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76"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3677" name="Group 557"/>
          <p:cNvGrpSpPr>
            <a:grpSpLocks/>
          </p:cNvGrpSpPr>
          <p:nvPr/>
        </p:nvGrpSpPr>
        <p:grpSpPr bwMode="auto">
          <a:xfrm>
            <a:off x="823913" y="4273550"/>
            <a:ext cx="303212" cy="274638"/>
            <a:chOff x="3015" y="1951"/>
            <a:chExt cx="191" cy="173"/>
          </a:xfrm>
        </p:grpSpPr>
        <p:sp>
          <p:nvSpPr>
            <p:cNvPr id="133678"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79"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3680" name="Group 560"/>
          <p:cNvGrpSpPr>
            <a:grpSpLocks/>
          </p:cNvGrpSpPr>
          <p:nvPr/>
        </p:nvGrpSpPr>
        <p:grpSpPr bwMode="auto">
          <a:xfrm>
            <a:off x="1782763" y="4281488"/>
            <a:ext cx="303212" cy="274637"/>
            <a:chOff x="3015" y="1951"/>
            <a:chExt cx="191" cy="173"/>
          </a:xfrm>
        </p:grpSpPr>
        <p:sp>
          <p:nvSpPr>
            <p:cNvPr id="133681"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82"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3683" name="Group 563"/>
          <p:cNvGrpSpPr>
            <a:grpSpLocks/>
          </p:cNvGrpSpPr>
          <p:nvPr/>
        </p:nvGrpSpPr>
        <p:grpSpPr bwMode="auto">
          <a:xfrm>
            <a:off x="825500" y="3635375"/>
            <a:ext cx="303213" cy="274638"/>
            <a:chOff x="3015" y="1951"/>
            <a:chExt cx="191" cy="173"/>
          </a:xfrm>
        </p:grpSpPr>
        <p:sp>
          <p:nvSpPr>
            <p:cNvPr id="133684"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85"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3686" name="Group 566"/>
          <p:cNvGrpSpPr>
            <a:grpSpLocks/>
          </p:cNvGrpSpPr>
          <p:nvPr/>
        </p:nvGrpSpPr>
        <p:grpSpPr bwMode="auto">
          <a:xfrm>
            <a:off x="1762125" y="3635375"/>
            <a:ext cx="303213" cy="274638"/>
            <a:chOff x="3015" y="1951"/>
            <a:chExt cx="191" cy="173"/>
          </a:xfrm>
        </p:grpSpPr>
        <p:sp>
          <p:nvSpPr>
            <p:cNvPr id="133687"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3688"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FDDCCCF4-E8F0-614B-8115-22F5D96D73EF}" type="slidenum">
              <a:rPr lang="en-US"/>
              <a:pPr/>
              <a:t>69</a:t>
            </a:fld>
            <a:endParaRPr lang="en-US"/>
          </a:p>
        </p:txBody>
      </p:sp>
      <p:sp>
        <p:nvSpPr>
          <p:cNvPr id="13414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4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4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414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4150" name="Group 6"/>
          <p:cNvGrpSpPr>
            <a:grpSpLocks/>
          </p:cNvGrpSpPr>
          <p:nvPr/>
        </p:nvGrpSpPr>
        <p:grpSpPr bwMode="auto">
          <a:xfrm>
            <a:off x="685800" y="4500563"/>
            <a:ext cx="84138" cy="177800"/>
            <a:chOff x="0" y="0"/>
            <a:chExt cx="20000" cy="20000"/>
          </a:xfrm>
        </p:grpSpPr>
        <p:sp>
          <p:nvSpPr>
            <p:cNvPr id="134151"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52"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153"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54"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55"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56"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57" name="Rectangle 13"/>
          <p:cNvSpPr>
            <a:spLocks noChangeArrowheads="1"/>
          </p:cNvSpPr>
          <p:nvPr/>
        </p:nvSpPr>
        <p:spPr bwMode="auto">
          <a:xfrm rot="5400000">
            <a:off x="1454945" y="1599406"/>
            <a:ext cx="455612" cy="6508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158" name="Group 14"/>
          <p:cNvGrpSpPr>
            <a:grpSpLocks/>
          </p:cNvGrpSpPr>
          <p:nvPr/>
        </p:nvGrpSpPr>
        <p:grpSpPr bwMode="auto">
          <a:xfrm>
            <a:off x="1219200" y="1709738"/>
            <a:ext cx="1363663" cy="415925"/>
            <a:chOff x="437" y="1012"/>
            <a:chExt cx="859" cy="262"/>
          </a:xfrm>
        </p:grpSpPr>
        <p:sp>
          <p:nvSpPr>
            <p:cNvPr id="134159"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0"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1"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2"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3"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4"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165"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6"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167" name="Group 23"/>
          <p:cNvGrpSpPr>
            <a:grpSpLocks/>
          </p:cNvGrpSpPr>
          <p:nvPr/>
        </p:nvGrpSpPr>
        <p:grpSpPr bwMode="auto">
          <a:xfrm rot="5400000" flipH="1">
            <a:off x="1997869" y="1502569"/>
            <a:ext cx="77788" cy="57150"/>
            <a:chOff x="2834" y="1154"/>
            <a:chExt cx="49" cy="36"/>
          </a:xfrm>
        </p:grpSpPr>
        <p:sp>
          <p:nvSpPr>
            <p:cNvPr id="134168"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69"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170"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1"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2"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3"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4"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175" name="Group 31"/>
          <p:cNvGrpSpPr>
            <a:grpSpLocks/>
          </p:cNvGrpSpPr>
          <p:nvPr/>
        </p:nvGrpSpPr>
        <p:grpSpPr bwMode="auto">
          <a:xfrm rot="5400000" flipH="1">
            <a:off x="2020888" y="1700212"/>
            <a:ext cx="158750" cy="111125"/>
            <a:chOff x="2619" y="1091"/>
            <a:chExt cx="100" cy="70"/>
          </a:xfrm>
        </p:grpSpPr>
        <p:sp>
          <p:nvSpPr>
            <p:cNvPr id="134176"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7"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78"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179" name="Group 35"/>
          <p:cNvGrpSpPr>
            <a:grpSpLocks/>
          </p:cNvGrpSpPr>
          <p:nvPr/>
        </p:nvGrpSpPr>
        <p:grpSpPr bwMode="auto">
          <a:xfrm rot="5400000" flipH="1">
            <a:off x="1997869" y="1389857"/>
            <a:ext cx="77787" cy="57150"/>
            <a:chOff x="2834" y="1154"/>
            <a:chExt cx="49" cy="36"/>
          </a:xfrm>
        </p:grpSpPr>
        <p:sp>
          <p:nvSpPr>
            <p:cNvPr id="134180"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81"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182"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83"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184" name="Group 40"/>
          <p:cNvGrpSpPr>
            <a:grpSpLocks/>
          </p:cNvGrpSpPr>
          <p:nvPr/>
        </p:nvGrpSpPr>
        <p:grpSpPr bwMode="auto">
          <a:xfrm rot="-5400000">
            <a:off x="3137694" y="1527969"/>
            <a:ext cx="77788" cy="57150"/>
            <a:chOff x="2834" y="1154"/>
            <a:chExt cx="49" cy="36"/>
          </a:xfrm>
        </p:grpSpPr>
        <p:sp>
          <p:nvSpPr>
            <p:cNvPr id="134185"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86"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187"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88"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89"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90"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91"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192" name="Group 48"/>
          <p:cNvGrpSpPr>
            <a:grpSpLocks/>
          </p:cNvGrpSpPr>
          <p:nvPr/>
        </p:nvGrpSpPr>
        <p:grpSpPr bwMode="auto">
          <a:xfrm rot="-5400000">
            <a:off x="3033713" y="1727200"/>
            <a:ext cx="158750" cy="111125"/>
            <a:chOff x="2619" y="1091"/>
            <a:chExt cx="100" cy="70"/>
          </a:xfrm>
        </p:grpSpPr>
        <p:sp>
          <p:nvSpPr>
            <p:cNvPr id="134193"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94"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95"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196" name="Group 52"/>
          <p:cNvGrpSpPr>
            <a:grpSpLocks/>
          </p:cNvGrpSpPr>
          <p:nvPr/>
        </p:nvGrpSpPr>
        <p:grpSpPr bwMode="auto">
          <a:xfrm rot="-5400000">
            <a:off x="3137694" y="1415257"/>
            <a:ext cx="77787" cy="57150"/>
            <a:chOff x="2834" y="1154"/>
            <a:chExt cx="49" cy="36"/>
          </a:xfrm>
        </p:grpSpPr>
        <p:sp>
          <p:nvSpPr>
            <p:cNvPr id="134197"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198"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199"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0"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1"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2"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3"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4"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5"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06" name="Group 62"/>
          <p:cNvGrpSpPr>
            <a:grpSpLocks/>
          </p:cNvGrpSpPr>
          <p:nvPr/>
        </p:nvGrpSpPr>
        <p:grpSpPr bwMode="auto">
          <a:xfrm>
            <a:off x="1025525" y="2952750"/>
            <a:ext cx="74613" cy="69850"/>
            <a:chOff x="1875" y="2013"/>
            <a:chExt cx="47" cy="44"/>
          </a:xfrm>
        </p:grpSpPr>
        <p:sp>
          <p:nvSpPr>
            <p:cNvPr id="134207"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08"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09"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10" name="Group 66"/>
          <p:cNvGrpSpPr>
            <a:grpSpLocks/>
          </p:cNvGrpSpPr>
          <p:nvPr/>
        </p:nvGrpSpPr>
        <p:grpSpPr bwMode="auto">
          <a:xfrm>
            <a:off x="1441450" y="3022600"/>
            <a:ext cx="141288" cy="360363"/>
            <a:chOff x="1852" y="2057"/>
            <a:chExt cx="89" cy="227"/>
          </a:xfrm>
        </p:grpSpPr>
        <p:grpSp>
          <p:nvGrpSpPr>
            <p:cNvPr id="134211" name="Group 67"/>
            <p:cNvGrpSpPr>
              <a:grpSpLocks/>
            </p:cNvGrpSpPr>
            <p:nvPr/>
          </p:nvGrpSpPr>
          <p:grpSpPr bwMode="auto">
            <a:xfrm>
              <a:off x="1878" y="2259"/>
              <a:ext cx="35" cy="25"/>
              <a:chOff x="0" y="0"/>
              <a:chExt cx="20000" cy="19734"/>
            </a:xfrm>
          </p:grpSpPr>
          <p:sp>
            <p:nvSpPr>
              <p:cNvPr id="134212"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3"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4"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15"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6"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7"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8"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19"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0"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221" name="Group 77"/>
          <p:cNvGrpSpPr>
            <a:grpSpLocks/>
          </p:cNvGrpSpPr>
          <p:nvPr/>
        </p:nvGrpSpPr>
        <p:grpSpPr bwMode="auto">
          <a:xfrm>
            <a:off x="1733550" y="3022600"/>
            <a:ext cx="142875" cy="349250"/>
            <a:chOff x="2036" y="2057"/>
            <a:chExt cx="90" cy="220"/>
          </a:xfrm>
        </p:grpSpPr>
        <p:grpSp>
          <p:nvGrpSpPr>
            <p:cNvPr id="134222" name="Group 78"/>
            <p:cNvGrpSpPr>
              <a:grpSpLocks/>
            </p:cNvGrpSpPr>
            <p:nvPr/>
          </p:nvGrpSpPr>
          <p:grpSpPr bwMode="auto">
            <a:xfrm>
              <a:off x="2062" y="2252"/>
              <a:ext cx="35" cy="25"/>
              <a:chOff x="0" y="0"/>
              <a:chExt cx="20000" cy="20208"/>
            </a:xfrm>
          </p:grpSpPr>
          <p:sp>
            <p:nvSpPr>
              <p:cNvPr id="134223"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4"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5"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26"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7"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8"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29"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0"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1"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32"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33"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4"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235"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6"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7"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8"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39"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0"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1"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2"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3"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4"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5"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6"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7"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8"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49"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0"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1"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2"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3"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4"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5"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6"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7"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8"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59"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0"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1"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2"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3"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4"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5"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6"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7"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8"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69"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70" name="Group 126"/>
          <p:cNvGrpSpPr>
            <a:grpSpLocks/>
          </p:cNvGrpSpPr>
          <p:nvPr/>
        </p:nvGrpSpPr>
        <p:grpSpPr bwMode="auto">
          <a:xfrm>
            <a:off x="4056063" y="2178050"/>
            <a:ext cx="74612" cy="69850"/>
            <a:chOff x="1781" y="2013"/>
            <a:chExt cx="47" cy="44"/>
          </a:xfrm>
        </p:grpSpPr>
        <p:sp>
          <p:nvSpPr>
            <p:cNvPr id="134271"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2"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73"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4"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5"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76" name="Group 132"/>
          <p:cNvGrpSpPr>
            <a:grpSpLocks/>
          </p:cNvGrpSpPr>
          <p:nvPr/>
        </p:nvGrpSpPr>
        <p:grpSpPr bwMode="auto">
          <a:xfrm>
            <a:off x="4792663" y="2178050"/>
            <a:ext cx="74612" cy="69850"/>
            <a:chOff x="1875" y="2013"/>
            <a:chExt cx="47" cy="44"/>
          </a:xfrm>
        </p:grpSpPr>
        <p:sp>
          <p:nvSpPr>
            <p:cNvPr id="134277"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78"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79"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280" name="Group 136"/>
          <p:cNvGrpSpPr>
            <a:grpSpLocks/>
          </p:cNvGrpSpPr>
          <p:nvPr/>
        </p:nvGrpSpPr>
        <p:grpSpPr bwMode="auto">
          <a:xfrm>
            <a:off x="4027488" y="2247900"/>
            <a:ext cx="141287" cy="360363"/>
            <a:chOff x="1852" y="2057"/>
            <a:chExt cx="89" cy="227"/>
          </a:xfrm>
        </p:grpSpPr>
        <p:grpSp>
          <p:nvGrpSpPr>
            <p:cNvPr id="134281" name="Group 137"/>
            <p:cNvGrpSpPr>
              <a:grpSpLocks/>
            </p:cNvGrpSpPr>
            <p:nvPr/>
          </p:nvGrpSpPr>
          <p:grpSpPr bwMode="auto">
            <a:xfrm>
              <a:off x="1878" y="2259"/>
              <a:ext cx="35" cy="25"/>
              <a:chOff x="0" y="0"/>
              <a:chExt cx="20000" cy="19734"/>
            </a:xfrm>
          </p:grpSpPr>
          <p:sp>
            <p:nvSpPr>
              <p:cNvPr id="134282"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3"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4"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85"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6"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7"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8"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89"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0"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291" name="Group 147"/>
          <p:cNvGrpSpPr>
            <a:grpSpLocks/>
          </p:cNvGrpSpPr>
          <p:nvPr/>
        </p:nvGrpSpPr>
        <p:grpSpPr bwMode="auto">
          <a:xfrm>
            <a:off x="4319588" y="2247900"/>
            <a:ext cx="142875" cy="349250"/>
            <a:chOff x="2036" y="2057"/>
            <a:chExt cx="90" cy="220"/>
          </a:xfrm>
        </p:grpSpPr>
        <p:grpSp>
          <p:nvGrpSpPr>
            <p:cNvPr id="134292" name="Group 148"/>
            <p:cNvGrpSpPr>
              <a:grpSpLocks/>
            </p:cNvGrpSpPr>
            <p:nvPr/>
          </p:nvGrpSpPr>
          <p:grpSpPr bwMode="auto">
            <a:xfrm>
              <a:off x="2062" y="2252"/>
              <a:ext cx="35" cy="25"/>
              <a:chOff x="0" y="0"/>
              <a:chExt cx="20000" cy="20208"/>
            </a:xfrm>
          </p:grpSpPr>
          <p:sp>
            <p:nvSpPr>
              <p:cNvPr id="134293"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4"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5"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296"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7"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8"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299"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0"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1"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02"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3"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04" name="Group 160"/>
          <p:cNvGrpSpPr>
            <a:grpSpLocks/>
          </p:cNvGrpSpPr>
          <p:nvPr/>
        </p:nvGrpSpPr>
        <p:grpSpPr bwMode="auto">
          <a:xfrm flipV="1">
            <a:off x="5119688" y="1120775"/>
            <a:ext cx="415925" cy="936625"/>
            <a:chOff x="2440" y="1064"/>
            <a:chExt cx="262" cy="590"/>
          </a:xfrm>
        </p:grpSpPr>
        <p:sp>
          <p:nvSpPr>
            <p:cNvPr id="134305"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6"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7"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8"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09"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10"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311"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2"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13"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314"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15"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16" name="Group 172"/>
          <p:cNvGrpSpPr>
            <a:grpSpLocks/>
          </p:cNvGrpSpPr>
          <p:nvPr/>
        </p:nvGrpSpPr>
        <p:grpSpPr bwMode="auto">
          <a:xfrm>
            <a:off x="5729288" y="2127250"/>
            <a:ext cx="77787" cy="57150"/>
            <a:chOff x="2834" y="1154"/>
            <a:chExt cx="49" cy="36"/>
          </a:xfrm>
        </p:grpSpPr>
        <p:sp>
          <p:nvSpPr>
            <p:cNvPr id="134317"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18"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19"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0"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1"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2"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3"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24" name="Group 180"/>
          <p:cNvGrpSpPr>
            <a:grpSpLocks/>
          </p:cNvGrpSpPr>
          <p:nvPr/>
        </p:nvGrpSpPr>
        <p:grpSpPr bwMode="auto">
          <a:xfrm>
            <a:off x="5464175" y="2036763"/>
            <a:ext cx="158750" cy="111125"/>
            <a:chOff x="2619" y="1091"/>
            <a:chExt cx="100" cy="70"/>
          </a:xfrm>
        </p:grpSpPr>
        <p:sp>
          <p:nvSpPr>
            <p:cNvPr id="134325"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6"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27"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328" name="Group 184"/>
          <p:cNvGrpSpPr>
            <a:grpSpLocks/>
          </p:cNvGrpSpPr>
          <p:nvPr/>
        </p:nvGrpSpPr>
        <p:grpSpPr bwMode="auto">
          <a:xfrm>
            <a:off x="5842000" y="2127250"/>
            <a:ext cx="77788" cy="57150"/>
            <a:chOff x="2834" y="1154"/>
            <a:chExt cx="49" cy="36"/>
          </a:xfrm>
        </p:grpSpPr>
        <p:sp>
          <p:nvSpPr>
            <p:cNvPr id="134329"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0"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31"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32" name="Group 188"/>
          <p:cNvGrpSpPr>
            <a:grpSpLocks/>
          </p:cNvGrpSpPr>
          <p:nvPr/>
        </p:nvGrpSpPr>
        <p:grpSpPr bwMode="auto">
          <a:xfrm rot="5400000" flipH="1">
            <a:off x="3304382" y="5666581"/>
            <a:ext cx="65088" cy="85725"/>
            <a:chOff x="419" y="3223"/>
            <a:chExt cx="41" cy="54"/>
          </a:xfrm>
        </p:grpSpPr>
        <p:sp>
          <p:nvSpPr>
            <p:cNvPr id="134333"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4"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35"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6"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7"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8"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39"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0"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1"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2"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3"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4"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5"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6"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47" name="Group 203"/>
          <p:cNvGrpSpPr>
            <a:grpSpLocks/>
          </p:cNvGrpSpPr>
          <p:nvPr/>
        </p:nvGrpSpPr>
        <p:grpSpPr bwMode="auto">
          <a:xfrm rot="5400000" flipH="1">
            <a:off x="3442494" y="5668169"/>
            <a:ext cx="65087" cy="85725"/>
            <a:chOff x="419" y="3223"/>
            <a:chExt cx="41" cy="54"/>
          </a:xfrm>
        </p:grpSpPr>
        <p:sp>
          <p:nvSpPr>
            <p:cNvPr id="134348"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49"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350" name="Group 206"/>
          <p:cNvGrpSpPr>
            <a:grpSpLocks/>
          </p:cNvGrpSpPr>
          <p:nvPr/>
        </p:nvGrpSpPr>
        <p:grpSpPr bwMode="auto">
          <a:xfrm rot="-5400000">
            <a:off x="1634332" y="5653881"/>
            <a:ext cx="65088" cy="85725"/>
            <a:chOff x="419" y="3223"/>
            <a:chExt cx="41" cy="54"/>
          </a:xfrm>
        </p:grpSpPr>
        <p:sp>
          <p:nvSpPr>
            <p:cNvPr id="134351"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2"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53"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4"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5"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6"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7"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8"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59"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0"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1"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2"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3"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4"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65" name="Group 221"/>
          <p:cNvGrpSpPr>
            <a:grpSpLocks/>
          </p:cNvGrpSpPr>
          <p:nvPr/>
        </p:nvGrpSpPr>
        <p:grpSpPr bwMode="auto">
          <a:xfrm rot="-5400000">
            <a:off x="1496219" y="5655469"/>
            <a:ext cx="65087" cy="85725"/>
            <a:chOff x="419" y="3223"/>
            <a:chExt cx="41" cy="54"/>
          </a:xfrm>
        </p:grpSpPr>
        <p:sp>
          <p:nvSpPr>
            <p:cNvPr id="134366"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7"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368"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69"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0"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1"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2"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3"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4"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5"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376"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377" name="Group 233"/>
          <p:cNvGrpSpPr>
            <a:grpSpLocks/>
          </p:cNvGrpSpPr>
          <p:nvPr/>
        </p:nvGrpSpPr>
        <p:grpSpPr bwMode="auto">
          <a:xfrm>
            <a:off x="1281113" y="3984625"/>
            <a:ext cx="358775" cy="228600"/>
            <a:chOff x="4752" y="816"/>
            <a:chExt cx="226" cy="144"/>
          </a:xfrm>
        </p:grpSpPr>
        <p:grpSp>
          <p:nvGrpSpPr>
            <p:cNvPr id="134378" name="Group 234"/>
            <p:cNvGrpSpPr>
              <a:grpSpLocks/>
            </p:cNvGrpSpPr>
            <p:nvPr/>
          </p:nvGrpSpPr>
          <p:grpSpPr bwMode="auto">
            <a:xfrm>
              <a:off x="4752" y="816"/>
              <a:ext cx="68" cy="144"/>
              <a:chOff x="4752" y="816"/>
              <a:chExt cx="68" cy="144"/>
            </a:xfrm>
          </p:grpSpPr>
          <p:sp>
            <p:nvSpPr>
              <p:cNvPr id="134379"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80"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81"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382"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4383" name="Group 239"/>
            <p:cNvGrpSpPr>
              <a:grpSpLocks/>
            </p:cNvGrpSpPr>
            <p:nvPr/>
          </p:nvGrpSpPr>
          <p:grpSpPr bwMode="auto">
            <a:xfrm>
              <a:off x="4910" y="816"/>
              <a:ext cx="68" cy="144"/>
              <a:chOff x="4752" y="816"/>
              <a:chExt cx="68" cy="144"/>
            </a:xfrm>
          </p:grpSpPr>
          <p:sp>
            <p:nvSpPr>
              <p:cNvPr id="134384"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85"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386"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4412"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13"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14"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15"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4416"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4417"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18"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19"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0"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1"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2"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3"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4"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5"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6"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7"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8"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29"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0"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1"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2"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3"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4"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5"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6"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7"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8"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39"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0"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1"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2"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3"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44" name="Group 300"/>
          <p:cNvGrpSpPr>
            <a:grpSpLocks/>
          </p:cNvGrpSpPr>
          <p:nvPr/>
        </p:nvGrpSpPr>
        <p:grpSpPr bwMode="auto">
          <a:xfrm>
            <a:off x="2530475" y="3371850"/>
            <a:ext cx="147638" cy="315913"/>
            <a:chOff x="0" y="0"/>
            <a:chExt cx="20000" cy="20000"/>
          </a:xfrm>
        </p:grpSpPr>
        <p:sp>
          <p:nvSpPr>
            <p:cNvPr id="134445"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6"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47"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8"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49"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50"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51" name="Group 307"/>
          <p:cNvGrpSpPr>
            <a:grpSpLocks/>
          </p:cNvGrpSpPr>
          <p:nvPr/>
        </p:nvGrpSpPr>
        <p:grpSpPr bwMode="auto">
          <a:xfrm rot="5400000">
            <a:off x="4201319" y="2599532"/>
            <a:ext cx="84137" cy="177800"/>
            <a:chOff x="0" y="0"/>
            <a:chExt cx="20000" cy="20000"/>
          </a:xfrm>
        </p:grpSpPr>
        <p:sp>
          <p:nvSpPr>
            <p:cNvPr id="134452"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53"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54"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55"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4456"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457" name="Group 313"/>
          <p:cNvGrpSpPr>
            <a:grpSpLocks/>
          </p:cNvGrpSpPr>
          <p:nvPr/>
        </p:nvGrpSpPr>
        <p:grpSpPr bwMode="auto">
          <a:xfrm rot="5400000">
            <a:off x="4201319" y="2599532"/>
            <a:ext cx="84137" cy="177800"/>
            <a:chOff x="0" y="0"/>
            <a:chExt cx="20000" cy="20000"/>
          </a:xfrm>
        </p:grpSpPr>
        <p:sp>
          <p:nvSpPr>
            <p:cNvPr id="134458"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59"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60"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4461"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62"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63"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64" name="Group 320"/>
          <p:cNvGrpSpPr>
            <a:grpSpLocks/>
          </p:cNvGrpSpPr>
          <p:nvPr/>
        </p:nvGrpSpPr>
        <p:grpSpPr bwMode="auto">
          <a:xfrm rot="5400000">
            <a:off x="726281" y="4101307"/>
            <a:ext cx="84137" cy="177800"/>
            <a:chOff x="0" y="0"/>
            <a:chExt cx="20000" cy="20000"/>
          </a:xfrm>
        </p:grpSpPr>
        <p:sp>
          <p:nvSpPr>
            <p:cNvPr id="134465"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66"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67"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68"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69"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0"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1"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2"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3"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4"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5"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6"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7"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8"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79"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80"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81" name="Group 337"/>
          <p:cNvGrpSpPr>
            <a:grpSpLocks/>
          </p:cNvGrpSpPr>
          <p:nvPr/>
        </p:nvGrpSpPr>
        <p:grpSpPr bwMode="auto">
          <a:xfrm>
            <a:off x="1778000" y="2949575"/>
            <a:ext cx="74613" cy="69850"/>
            <a:chOff x="1781" y="2013"/>
            <a:chExt cx="47" cy="44"/>
          </a:xfrm>
        </p:grpSpPr>
        <p:sp>
          <p:nvSpPr>
            <p:cNvPr id="134482"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83"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84"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85" name="Group 341"/>
          <p:cNvGrpSpPr>
            <a:grpSpLocks/>
          </p:cNvGrpSpPr>
          <p:nvPr/>
        </p:nvGrpSpPr>
        <p:grpSpPr bwMode="auto">
          <a:xfrm>
            <a:off x="2039938" y="3371850"/>
            <a:ext cx="130175" cy="309563"/>
            <a:chOff x="0" y="0"/>
            <a:chExt cx="20000" cy="20000"/>
          </a:xfrm>
        </p:grpSpPr>
        <p:sp>
          <p:nvSpPr>
            <p:cNvPr id="134486"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87"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4488" name="Group 344"/>
          <p:cNvGrpSpPr>
            <a:grpSpLocks/>
          </p:cNvGrpSpPr>
          <p:nvPr/>
        </p:nvGrpSpPr>
        <p:grpSpPr bwMode="auto">
          <a:xfrm>
            <a:off x="2049463" y="3832225"/>
            <a:ext cx="84137" cy="177800"/>
            <a:chOff x="0" y="0"/>
            <a:chExt cx="20000" cy="20000"/>
          </a:xfrm>
        </p:grpSpPr>
        <p:sp>
          <p:nvSpPr>
            <p:cNvPr id="134489"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90"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91"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92"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93"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94"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95" name="Group 351"/>
          <p:cNvGrpSpPr>
            <a:grpSpLocks/>
          </p:cNvGrpSpPr>
          <p:nvPr/>
        </p:nvGrpSpPr>
        <p:grpSpPr bwMode="auto">
          <a:xfrm rot="5400000">
            <a:off x="1904206" y="2351882"/>
            <a:ext cx="84137" cy="177800"/>
            <a:chOff x="0" y="0"/>
            <a:chExt cx="20000" cy="20000"/>
          </a:xfrm>
        </p:grpSpPr>
        <p:sp>
          <p:nvSpPr>
            <p:cNvPr id="134496"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497"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498"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499" name="Group 355"/>
          <p:cNvGrpSpPr>
            <a:grpSpLocks/>
          </p:cNvGrpSpPr>
          <p:nvPr/>
        </p:nvGrpSpPr>
        <p:grpSpPr bwMode="auto">
          <a:xfrm rot="5400000">
            <a:off x="846931" y="2312194"/>
            <a:ext cx="84138" cy="177800"/>
            <a:chOff x="0" y="0"/>
            <a:chExt cx="20000" cy="20000"/>
          </a:xfrm>
        </p:grpSpPr>
        <p:sp>
          <p:nvSpPr>
            <p:cNvPr id="134500"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1"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02"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3"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4"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5"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6"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07"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508" name="Group 364"/>
          <p:cNvGrpSpPr>
            <a:grpSpLocks/>
          </p:cNvGrpSpPr>
          <p:nvPr/>
        </p:nvGrpSpPr>
        <p:grpSpPr bwMode="auto">
          <a:xfrm rot="5400000">
            <a:off x="2829719" y="891382"/>
            <a:ext cx="84137" cy="177800"/>
            <a:chOff x="0" y="0"/>
            <a:chExt cx="20000" cy="20000"/>
          </a:xfrm>
        </p:grpSpPr>
        <p:sp>
          <p:nvSpPr>
            <p:cNvPr id="134509"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10"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11"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512" name="Group 368"/>
          <p:cNvGrpSpPr>
            <a:grpSpLocks/>
          </p:cNvGrpSpPr>
          <p:nvPr/>
        </p:nvGrpSpPr>
        <p:grpSpPr bwMode="auto">
          <a:xfrm rot="5400000">
            <a:off x="3374231" y="891382"/>
            <a:ext cx="84137" cy="177800"/>
            <a:chOff x="0" y="0"/>
            <a:chExt cx="20000" cy="20000"/>
          </a:xfrm>
        </p:grpSpPr>
        <p:sp>
          <p:nvSpPr>
            <p:cNvPr id="134513"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14"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15"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16"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17"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18"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519" name="Group 375"/>
          <p:cNvGrpSpPr>
            <a:grpSpLocks/>
          </p:cNvGrpSpPr>
          <p:nvPr/>
        </p:nvGrpSpPr>
        <p:grpSpPr bwMode="auto">
          <a:xfrm rot="5400000">
            <a:off x="4192588" y="1431925"/>
            <a:ext cx="133350" cy="406400"/>
            <a:chOff x="0" y="0"/>
            <a:chExt cx="20000" cy="20000"/>
          </a:xfrm>
        </p:grpSpPr>
        <p:sp>
          <p:nvSpPr>
            <p:cNvPr id="134520"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1"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22"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3"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4"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5"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6"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527" name="Group 383"/>
          <p:cNvGrpSpPr>
            <a:grpSpLocks/>
          </p:cNvGrpSpPr>
          <p:nvPr/>
        </p:nvGrpSpPr>
        <p:grpSpPr bwMode="auto">
          <a:xfrm rot="5400000">
            <a:off x="1626394" y="3356769"/>
            <a:ext cx="84138" cy="177800"/>
            <a:chOff x="0" y="0"/>
            <a:chExt cx="20000" cy="20000"/>
          </a:xfrm>
        </p:grpSpPr>
        <p:sp>
          <p:nvSpPr>
            <p:cNvPr id="134528"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29"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30"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31"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32"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33"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34"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535" name="Group 391"/>
          <p:cNvGrpSpPr>
            <a:grpSpLocks/>
          </p:cNvGrpSpPr>
          <p:nvPr/>
        </p:nvGrpSpPr>
        <p:grpSpPr bwMode="auto">
          <a:xfrm rot="5400000">
            <a:off x="4214019" y="2756694"/>
            <a:ext cx="84138" cy="177800"/>
            <a:chOff x="0" y="0"/>
            <a:chExt cx="20000" cy="20000"/>
          </a:xfrm>
        </p:grpSpPr>
        <p:sp>
          <p:nvSpPr>
            <p:cNvPr id="134536"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37"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4538"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69"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4570"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4571"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4572"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73"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74"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75"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76"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77"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78"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79"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80"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81"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82"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83"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84"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85"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586"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87"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588" name="Group 444"/>
          <p:cNvGrpSpPr>
            <a:grpSpLocks/>
          </p:cNvGrpSpPr>
          <p:nvPr/>
        </p:nvGrpSpPr>
        <p:grpSpPr bwMode="auto">
          <a:xfrm>
            <a:off x="5156200" y="3605213"/>
            <a:ext cx="53975" cy="412750"/>
            <a:chOff x="2822" y="1088"/>
            <a:chExt cx="48" cy="368"/>
          </a:xfrm>
        </p:grpSpPr>
        <p:sp>
          <p:nvSpPr>
            <p:cNvPr id="134589"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0"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1"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592"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593" name="Group 449"/>
          <p:cNvGrpSpPr>
            <a:grpSpLocks/>
          </p:cNvGrpSpPr>
          <p:nvPr/>
        </p:nvGrpSpPr>
        <p:grpSpPr bwMode="auto">
          <a:xfrm>
            <a:off x="4584700" y="3608388"/>
            <a:ext cx="53975" cy="411162"/>
            <a:chOff x="2822" y="1088"/>
            <a:chExt cx="48" cy="368"/>
          </a:xfrm>
        </p:grpSpPr>
        <p:sp>
          <p:nvSpPr>
            <p:cNvPr id="134594"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5"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6"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597"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598"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599" name="Group 455"/>
          <p:cNvGrpSpPr>
            <a:grpSpLocks/>
          </p:cNvGrpSpPr>
          <p:nvPr/>
        </p:nvGrpSpPr>
        <p:grpSpPr bwMode="auto">
          <a:xfrm>
            <a:off x="5364163" y="3729038"/>
            <a:ext cx="309562" cy="165100"/>
            <a:chOff x="3372" y="1196"/>
            <a:chExt cx="276" cy="148"/>
          </a:xfrm>
        </p:grpSpPr>
        <p:sp>
          <p:nvSpPr>
            <p:cNvPr id="134600"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01"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602"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603" name="Group 459"/>
          <p:cNvGrpSpPr>
            <a:grpSpLocks/>
          </p:cNvGrpSpPr>
          <p:nvPr/>
        </p:nvGrpSpPr>
        <p:grpSpPr bwMode="auto">
          <a:xfrm>
            <a:off x="4230688" y="3729038"/>
            <a:ext cx="311150" cy="165100"/>
            <a:chOff x="2496" y="1196"/>
            <a:chExt cx="230" cy="148"/>
          </a:xfrm>
        </p:grpSpPr>
        <p:sp>
          <p:nvSpPr>
            <p:cNvPr id="134604"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05"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4606"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07"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08"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09"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10"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11"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12"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13"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4629" name="Group 485"/>
          <p:cNvGrpSpPr>
            <a:grpSpLocks/>
          </p:cNvGrpSpPr>
          <p:nvPr/>
        </p:nvGrpSpPr>
        <p:grpSpPr bwMode="auto">
          <a:xfrm>
            <a:off x="4841875" y="4105275"/>
            <a:ext cx="79375" cy="152400"/>
            <a:chOff x="2904" y="1200"/>
            <a:chExt cx="50" cy="96"/>
          </a:xfrm>
        </p:grpSpPr>
        <p:sp>
          <p:nvSpPr>
            <p:cNvPr id="134630"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631"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4632"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4633"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4641"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2"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3"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4"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5"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6"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7"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8"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49"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50"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51"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52"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53"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54"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55"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65"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66"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4667"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4668" name="Group 524"/>
          <p:cNvGrpSpPr>
            <a:grpSpLocks/>
          </p:cNvGrpSpPr>
          <p:nvPr/>
        </p:nvGrpSpPr>
        <p:grpSpPr bwMode="auto">
          <a:xfrm>
            <a:off x="5083175" y="4754563"/>
            <a:ext cx="327025" cy="274637"/>
            <a:chOff x="3185" y="2963"/>
            <a:chExt cx="206" cy="173"/>
          </a:xfrm>
        </p:grpSpPr>
        <p:sp>
          <p:nvSpPr>
            <p:cNvPr id="134669"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70"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4671" name="Group 527"/>
          <p:cNvGrpSpPr>
            <a:grpSpLocks/>
          </p:cNvGrpSpPr>
          <p:nvPr/>
        </p:nvGrpSpPr>
        <p:grpSpPr bwMode="auto">
          <a:xfrm>
            <a:off x="5348288" y="4535488"/>
            <a:ext cx="303212" cy="274637"/>
            <a:chOff x="3015" y="1951"/>
            <a:chExt cx="191" cy="173"/>
          </a:xfrm>
        </p:grpSpPr>
        <p:sp>
          <p:nvSpPr>
            <p:cNvPr id="134672"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73"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4674" name="Group 530"/>
          <p:cNvGrpSpPr>
            <a:grpSpLocks/>
          </p:cNvGrpSpPr>
          <p:nvPr/>
        </p:nvGrpSpPr>
        <p:grpSpPr bwMode="auto">
          <a:xfrm>
            <a:off x="4654550" y="4741863"/>
            <a:ext cx="303213" cy="274637"/>
            <a:chOff x="3015" y="1951"/>
            <a:chExt cx="191" cy="173"/>
          </a:xfrm>
        </p:grpSpPr>
        <p:sp>
          <p:nvSpPr>
            <p:cNvPr id="134675"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76"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4677" name="Group 533"/>
          <p:cNvGrpSpPr>
            <a:grpSpLocks/>
          </p:cNvGrpSpPr>
          <p:nvPr/>
        </p:nvGrpSpPr>
        <p:grpSpPr bwMode="auto">
          <a:xfrm>
            <a:off x="4886325" y="5251450"/>
            <a:ext cx="303213" cy="274638"/>
            <a:chOff x="3015" y="1951"/>
            <a:chExt cx="191" cy="173"/>
          </a:xfrm>
        </p:grpSpPr>
        <p:sp>
          <p:nvSpPr>
            <p:cNvPr id="134678"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79"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4680" name="Group 536"/>
          <p:cNvGrpSpPr>
            <a:grpSpLocks/>
          </p:cNvGrpSpPr>
          <p:nvPr/>
        </p:nvGrpSpPr>
        <p:grpSpPr bwMode="auto">
          <a:xfrm>
            <a:off x="4286250" y="4467225"/>
            <a:ext cx="303213" cy="274638"/>
            <a:chOff x="3015" y="1951"/>
            <a:chExt cx="191" cy="173"/>
          </a:xfrm>
        </p:grpSpPr>
        <p:sp>
          <p:nvSpPr>
            <p:cNvPr id="134681"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82"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4683" name="Group 539"/>
          <p:cNvGrpSpPr>
            <a:grpSpLocks/>
          </p:cNvGrpSpPr>
          <p:nvPr/>
        </p:nvGrpSpPr>
        <p:grpSpPr bwMode="auto">
          <a:xfrm>
            <a:off x="3081338" y="3840163"/>
            <a:ext cx="303212" cy="274637"/>
            <a:chOff x="3015" y="1951"/>
            <a:chExt cx="191" cy="173"/>
          </a:xfrm>
        </p:grpSpPr>
        <p:sp>
          <p:nvSpPr>
            <p:cNvPr id="134684"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85"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4686" name="Group 542"/>
          <p:cNvGrpSpPr>
            <a:grpSpLocks/>
          </p:cNvGrpSpPr>
          <p:nvPr/>
        </p:nvGrpSpPr>
        <p:grpSpPr bwMode="auto">
          <a:xfrm>
            <a:off x="3517900" y="3851275"/>
            <a:ext cx="303213" cy="274638"/>
            <a:chOff x="3015" y="1951"/>
            <a:chExt cx="191" cy="173"/>
          </a:xfrm>
        </p:grpSpPr>
        <p:sp>
          <p:nvSpPr>
            <p:cNvPr id="134687"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88"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4689" name="Group 545"/>
          <p:cNvGrpSpPr>
            <a:grpSpLocks/>
          </p:cNvGrpSpPr>
          <p:nvPr/>
        </p:nvGrpSpPr>
        <p:grpSpPr bwMode="auto">
          <a:xfrm>
            <a:off x="3714750" y="4678363"/>
            <a:ext cx="303213" cy="274637"/>
            <a:chOff x="3015" y="1951"/>
            <a:chExt cx="191" cy="173"/>
          </a:xfrm>
        </p:grpSpPr>
        <p:sp>
          <p:nvSpPr>
            <p:cNvPr id="134690"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91"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4692" name="Group 548"/>
          <p:cNvGrpSpPr>
            <a:grpSpLocks/>
          </p:cNvGrpSpPr>
          <p:nvPr/>
        </p:nvGrpSpPr>
        <p:grpSpPr bwMode="auto">
          <a:xfrm>
            <a:off x="2536825" y="4654550"/>
            <a:ext cx="303213" cy="274638"/>
            <a:chOff x="3015" y="1951"/>
            <a:chExt cx="191" cy="173"/>
          </a:xfrm>
        </p:grpSpPr>
        <p:sp>
          <p:nvSpPr>
            <p:cNvPr id="134693"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94"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4695" name="Group 551"/>
          <p:cNvGrpSpPr>
            <a:grpSpLocks/>
          </p:cNvGrpSpPr>
          <p:nvPr/>
        </p:nvGrpSpPr>
        <p:grpSpPr bwMode="auto">
          <a:xfrm>
            <a:off x="3241675" y="4741863"/>
            <a:ext cx="327025" cy="274637"/>
            <a:chOff x="3185" y="2963"/>
            <a:chExt cx="206" cy="173"/>
          </a:xfrm>
        </p:grpSpPr>
        <p:sp>
          <p:nvSpPr>
            <p:cNvPr id="134696"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697"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4698" name="Group 554"/>
          <p:cNvGrpSpPr>
            <a:grpSpLocks/>
          </p:cNvGrpSpPr>
          <p:nvPr/>
        </p:nvGrpSpPr>
        <p:grpSpPr bwMode="auto">
          <a:xfrm>
            <a:off x="1450975" y="4402138"/>
            <a:ext cx="327025" cy="274637"/>
            <a:chOff x="3185" y="2963"/>
            <a:chExt cx="206" cy="173"/>
          </a:xfrm>
        </p:grpSpPr>
        <p:sp>
          <p:nvSpPr>
            <p:cNvPr id="134699"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00"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4701" name="Group 557"/>
          <p:cNvGrpSpPr>
            <a:grpSpLocks/>
          </p:cNvGrpSpPr>
          <p:nvPr/>
        </p:nvGrpSpPr>
        <p:grpSpPr bwMode="auto">
          <a:xfrm>
            <a:off x="823913" y="4273550"/>
            <a:ext cx="303212" cy="274638"/>
            <a:chOff x="3015" y="1951"/>
            <a:chExt cx="191" cy="173"/>
          </a:xfrm>
        </p:grpSpPr>
        <p:sp>
          <p:nvSpPr>
            <p:cNvPr id="134702"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03"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4704" name="Group 560"/>
          <p:cNvGrpSpPr>
            <a:grpSpLocks/>
          </p:cNvGrpSpPr>
          <p:nvPr/>
        </p:nvGrpSpPr>
        <p:grpSpPr bwMode="auto">
          <a:xfrm>
            <a:off x="1782763" y="4281488"/>
            <a:ext cx="303212" cy="274637"/>
            <a:chOff x="3015" y="1951"/>
            <a:chExt cx="191" cy="173"/>
          </a:xfrm>
        </p:grpSpPr>
        <p:sp>
          <p:nvSpPr>
            <p:cNvPr id="134705"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06"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4707" name="Group 563"/>
          <p:cNvGrpSpPr>
            <a:grpSpLocks/>
          </p:cNvGrpSpPr>
          <p:nvPr/>
        </p:nvGrpSpPr>
        <p:grpSpPr bwMode="auto">
          <a:xfrm>
            <a:off x="825500" y="3635375"/>
            <a:ext cx="303213" cy="274638"/>
            <a:chOff x="3015" y="1951"/>
            <a:chExt cx="191" cy="173"/>
          </a:xfrm>
        </p:grpSpPr>
        <p:sp>
          <p:nvSpPr>
            <p:cNvPr id="134708"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09"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4710" name="Group 566"/>
          <p:cNvGrpSpPr>
            <a:grpSpLocks/>
          </p:cNvGrpSpPr>
          <p:nvPr/>
        </p:nvGrpSpPr>
        <p:grpSpPr bwMode="auto">
          <a:xfrm>
            <a:off x="1762125" y="3635375"/>
            <a:ext cx="303213" cy="274638"/>
            <a:chOff x="3015" y="1951"/>
            <a:chExt cx="191" cy="173"/>
          </a:xfrm>
        </p:grpSpPr>
        <p:sp>
          <p:nvSpPr>
            <p:cNvPr id="134711"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4712"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2" name="Slide Number Placeholder 3"/>
          <p:cNvSpPr>
            <a:spLocks noGrp="1"/>
          </p:cNvSpPr>
          <p:nvPr>
            <p:ph type="sldNum" sz="quarter" idx="12"/>
          </p:nvPr>
        </p:nvSpPr>
        <p:spPr/>
        <p:txBody>
          <a:bodyPr/>
          <a:lstStyle/>
          <a:p>
            <a:fld id="{B3AE726C-0C4A-544B-A4EA-48FF049782A9}" type="slidenum">
              <a:rPr lang="en-US"/>
              <a:pPr/>
              <a:t>7</a:t>
            </a:fld>
            <a:endParaRPr lang="en-US"/>
          </a:p>
        </p:txBody>
      </p:sp>
      <p:sp>
        <p:nvSpPr>
          <p:cNvPr id="20482" name="Rectangle 2"/>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OR</a:t>
            </a:r>
            <a:r>
              <a:rPr lang="ja-JP" altLang="en-US" sz="4400">
                <a:solidFill>
                  <a:schemeClr val="tx2"/>
                </a:solidFill>
                <a:latin typeface="Arial"/>
              </a:rPr>
              <a:t>”</a:t>
            </a:r>
            <a:r>
              <a:rPr lang="en-US" sz="4400">
                <a:solidFill>
                  <a:schemeClr val="tx2"/>
                </a:solidFill>
              </a:rPr>
              <a:t> Element </a:t>
            </a:r>
          </a:p>
        </p:txBody>
      </p:sp>
      <p:sp>
        <p:nvSpPr>
          <p:cNvPr id="20491" name="Text Box 11"/>
          <p:cNvSpPr txBox="1">
            <a:spLocks noChangeArrowheads="1"/>
          </p:cNvSpPr>
          <p:nvPr/>
        </p:nvSpPr>
        <p:spPr bwMode="auto">
          <a:xfrm>
            <a:off x="990600" y="6096000"/>
            <a:ext cx="701040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Passive </a:t>
            </a:r>
            <a:r>
              <a:rPr lang="ja-JP" altLang="en-US">
                <a:latin typeface="Arial"/>
              </a:rPr>
              <a:t>“</a:t>
            </a:r>
            <a:r>
              <a:rPr lang="en-US"/>
              <a:t>OR</a:t>
            </a:r>
            <a:r>
              <a:rPr lang="ja-JP" altLang="en-US">
                <a:latin typeface="Arial"/>
              </a:rPr>
              <a:t>”</a:t>
            </a:r>
            <a:r>
              <a:rPr lang="en-US"/>
              <a:t> Element</a:t>
            </a:r>
          </a:p>
        </p:txBody>
      </p:sp>
      <p:sp>
        <p:nvSpPr>
          <p:cNvPr id="20492" name="Text Box 12"/>
          <p:cNvSpPr txBox="1">
            <a:spLocks noChangeArrowheads="1"/>
          </p:cNvSpPr>
          <p:nvPr/>
        </p:nvSpPr>
        <p:spPr bwMode="auto">
          <a:xfrm>
            <a:off x="6705600" y="3352800"/>
            <a:ext cx="2209800" cy="168751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ja-JP" altLang="en-US" sz="1400">
                <a:latin typeface="Arial"/>
              </a:rPr>
              <a:t>“</a:t>
            </a:r>
            <a:r>
              <a:rPr lang="en-US" sz="1400"/>
              <a:t>OR</a:t>
            </a:r>
            <a:r>
              <a:rPr lang="ja-JP" altLang="en-US" sz="1400">
                <a:latin typeface="Arial"/>
              </a:rPr>
              <a:t>”</a:t>
            </a:r>
            <a:r>
              <a:rPr lang="en-US" sz="1400"/>
              <a:t> Elements give an Output when there is an Input.</a:t>
            </a:r>
          </a:p>
          <a:p>
            <a:pPr>
              <a:spcBef>
                <a:spcPct val="50000"/>
              </a:spcBef>
            </a:pPr>
            <a:r>
              <a:rPr lang="en-US" sz="1400"/>
              <a:t>The Output of passive </a:t>
            </a:r>
            <a:r>
              <a:rPr lang="ja-JP" altLang="en-US" sz="1400">
                <a:latin typeface="Arial"/>
              </a:rPr>
              <a:t>“</a:t>
            </a:r>
            <a:r>
              <a:rPr lang="en-US" sz="1400"/>
              <a:t>OR</a:t>
            </a:r>
            <a:r>
              <a:rPr lang="ja-JP" altLang="en-US" sz="1400">
                <a:latin typeface="Arial"/>
              </a:rPr>
              <a:t>”</a:t>
            </a:r>
            <a:r>
              <a:rPr lang="en-US" sz="1400"/>
              <a:t> Elements is always the highest pressure Input. </a:t>
            </a:r>
          </a:p>
        </p:txBody>
      </p:sp>
      <p:sp>
        <p:nvSpPr>
          <p:cNvPr id="20493" name="Text Box 13"/>
          <p:cNvSpPr txBox="1">
            <a:spLocks noChangeArrowheads="1"/>
          </p:cNvSpPr>
          <p:nvPr/>
        </p:nvSpPr>
        <p:spPr bwMode="auto">
          <a:xfrm>
            <a:off x="990600" y="5829300"/>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0494" name="Text Box 14"/>
          <p:cNvSpPr txBox="1">
            <a:spLocks noChangeArrowheads="1"/>
          </p:cNvSpPr>
          <p:nvPr/>
        </p:nvSpPr>
        <p:spPr bwMode="auto">
          <a:xfrm>
            <a:off x="4838700" y="58293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0495" name="Text Box 15"/>
          <p:cNvSpPr txBox="1">
            <a:spLocks noChangeArrowheads="1"/>
          </p:cNvSpPr>
          <p:nvPr/>
        </p:nvSpPr>
        <p:spPr bwMode="auto">
          <a:xfrm>
            <a:off x="7632700" y="59690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0496" name="Text Box 16"/>
          <p:cNvSpPr txBox="1">
            <a:spLocks noChangeArrowheads="1"/>
          </p:cNvSpPr>
          <p:nvPr/>
        </p:nvSpPr>
        <p:spPr bwMode="auto">
          <a:xfrm>
            <a:off x="7620000" y="15240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0497" name="Text Box 17"/>
          <p:cNvSpPr txBox="1">
            <a:spLocks noChangeArrowheads="1"/>
          </p:cNvSpPr>
          <p:nvPr/>
        </p:nvSpPr>
        <p:spPr bwMode="auto">
          <a:xfrm>
            <a:off x="1200150" y="147955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Output </a:t>
            </a:r>
          </a:p>
        </p:txBody>
      </p:sp>
      <p:sp>
        <p:nvSpPr>
          <p:cNvPr id="20498" name="Text Box 18"/>
          <p:cNvSpPr txBox="1">
            <a:spLocks noChangeArrowheads="1"/>
          </p:cNvSpPr>
          <p:nvPr/>
        </p:nvSpPr>
        <p:spPr bwMode="auto">
          <a:xfrm>
            <a:off x="425450" y="2463800"/>
            <a:ext cx="2317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0499" name="Text Box 19"/>
          <p:cNvSpPr txBox="1">
            <a:spLocks noChangeArrowheads="1"/>
          </p:cNvSpPr>
          <p:nvPr/>
        </p:nvSpPr>
        <p:spPr bwMode="auto">
          <a:xfrm>
            <a:off x="4649788" y="2247900"/>
            <a:ext cx="14462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Output</a:t>
            </a:r>
          </a:p>
        </p:txBody>
      </p:sp>
      <p:sp>
        <p:nvSpPr>
          <p:cNvPr id="20500" name="Text Box 20"/>
          <p:cNvSpPr txBox="1">
            <a:spLocks noChangeArrowheads="1"/>
          </p:cNvSpPr>
          <p:nvPr/>
        </p:nvSpPr>
        <p:spPr bwMode="auto">
          <a:xfrm>
            <a:off x="2743200" y="217805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A</a:t>
            </a:r>
            <a:r>
              <a:rPr lang="ja-JP" altLang="en-US" sz="1600">
                <a:latin typeface="Arial"/>
              </a:rPr>
              <a:t>”</a:t>
            </a:r>
            <a:r>
              <a:rPr lang="en-US" sz="1600"/>
              <a:t> only</a:t>
            </a:r>
            <a:r>
              <a:rPr lang="en-US" sz="1400"/>
              <a:t> </a:t>
            </a:r>
          </a:p>
        </p:txBody>
      </p:sp>
      <p:sp>
        <p:nvSpPr>
          <p:cNvPr id="20536" name="AutoShape 56"/>
          <p:cNvSpPr>
            <a:spLocks noChangeArrowheads="1"/>
          </p:cNvSpPr>
          <p:nvPr/>
        </p:nvSpPr>
        <p:spPr bwMode="auto">
          <a:xfrm>
            <a:off x="641350" y="2505075"/>
            <a:ext cx="266700" cy="198438"/>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37" name="Line 57"/>
          <p:cNvSpPr>
            <a:spLocks noChangeShapeType="1"/>
          </p:cNvSpPr>
          <p:nvPr/>
        </p:nvSpPr>
        <p:spPr bwMode="auto">
          <a:xfrm flipV="1">
            <a:off x="774700" y="2171700"/>
            <a:ext cx="0" cy="342900"/>
          </a:xfrm>
          <a:prstGeom prst="line">
            <a:avLst/>
          </a:prstGeom>
          <a:noFill/>
          <a:ln w="28575">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63" name="AutoShape 83"/>
          <p:cNvSpPr>
            <a:spLocks noChangeArrowheads="1"/>
          </p:cNvSpPr>
          <p:nvPr/>
        </p:nvSpPr>
        <p:spPr bwMode="auto">
          <a:xfrm>
            <a:off x="4832350" y="2327275"/>
            <a:ext cx="266700" cy="198438"/>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4" name="Line 84"/>
          <p:cNvSpPr>
            <a:spLocks noChangeShapeType="1"/>
          </p:cNvSpPr>
          <p:nvPr/>
        </p:nvSpPr>
        <p:spPr bwMode="auto">
          <a:xfrm flipV="1">
            <a:off x="4953000" y="21463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99" name="Text Box 119"/>
          <p:cNvSpPr txBox="1">
            <a:spLocks noChangeArrowheads="1"/>
          </p:cNvSpPr>
          <p:nvPr/>
        </p:nvSpPr>
        <p:spPr bwMode="auto">
          <a:xfrm>
            <a:off x="2743200" y="3200400"/>
            <a:ext cx="1752600" cy="3365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Input at </a:t>
            </a:r>
            <a:r>
              <a:rPr lang="ja-JP" altLang="en-US" sz="1600">
                <a:latin typeface="Arial"/>
              </a:rPr>
              <a:t>“</a:t>
            </a:r>
            <a:r>
              <a:rPr lang="en-US" sz="1600"/>
              <a:t>B</a:t>
            </a:r>
            <a:r>
              <a:rPr lang="ja-JP" altLang="en-US" sz="1600">
                <a:latin typeface="Arial"/>
              </a:rPr>
              <a:t>”</a:t>
            </a:r>
            <a:r>
              <a:rPr lang="en-US" sz="1600"/>
              <a:t> only</a:t>
            </a:r>
            <a:r>
              <a:rPr lang="en-US" sz="1400"/>
              <a:t> </a:t>
            </a:r>
          </a:p>
        </p:txBody>
      </p:sp>
      <p:sp>
        <p:nvSpPr>
          <p:cNvPr id="20667" name="Text Box 187"/>
          <p:cNvSpPr txBox="1">
            <a:spLocks noChangeArrowheads="1"/>
          </p:cNvSpPr>
          <p:nvPr/>
        </p:nvSpPr>
        <p:spPr bwMode="auto">
          <a:xfrm>
            <a:off x="2743200" y="4648200"/>
            <a:ext cx="1752600" cy="70326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600"/>
              <a:t>     Input at</a:t>
            </a:r>
          </a:p>
          <a:p>
            <a:pPr>
              <a:spcBef>
                <a:spcPct val="50000"/>
              </a:spcBef>
            </a:pPr>
            <a:r>
              <a:rPr lang="en-US" sz="1600"/>
              <a:t>   </a:t>
            </a:r>
            <a:r>
              <a:rPr lang="ja-JP" altLang="en-US" sz="1600">
                <a:latin typeface="Arial"/>
              </a:rPr>
              <a:t>“</a:t>
            </a:r>
            <a:r>
              <a:rPr lang="en-US" sz="1600"/>
              <a:t>A</a:t>
            </a:r>
            <a:r>
              <a:rPr lang="ja-JP" altLang="en-US" sz="1600">
                <a:latin typeface="Arial"/>
              </a:rPr>
              <a:t>”</a:t>
            </a:r>
            <a:r>
              <a:rPr lang="en-US" sz="1600"/>
              <a:t> AND </a:t>
            </a:r>
            <a:r>
              <a:rPr lang="ja-JP" altLang="en-US" sz="1600">
                <a:latin typeface="Arial"/>
              </a:rPr>
              <a:t>“</a:t>
            </a:r>
            <a:r>
              <a:rPr lang="en-US" sz="1600"/>
              <a:t>B</a:t>
            </a:r>
            <a:r>
              <a:rPr lang="ja-JP" altLang="en-US" sz="1600">
                <a:latin typeface="Arial"/>
              </a:rPr>
              <a:t>”</a:t>
            </a:r>
            <a:r>
              <a:rPr lang="en-US" sz="1600"/>
              <a:t> </a:t>
            </a:r>
            <a:r>
              <a:rPr lang="en-US" sz="1400"/>
              <a:t> </a:t>
            </a:r>
          </a:p>
        </p:txBody>
      </p:sp>
      <p:sp>
        <p:nvSpPr>
          <p:cNvPr id="20703" name="Text Box 223"/>
          <p:cNvSpPr txBox="1">
            <a:spLocks noChangeArrowheads="1"/>
          </p:cNvSpPr>
          <p:nvPr/>
        </p:nvSpPr>
        <p:spPr bwMode="auto">
          <a:xfrm>
            <a:off x="381000" y="5130800"/>
            <a:ext cx="2819400" cy="62388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A                     	    B</a:t>
            </a:r>
          </a:p>
          <a:p>
            <a:pPr>
              <a:spcBef>
                <a:spcPct val="50000"/>
              </a:spcBef>
            </a:pPr>
            <a:r>
              <a:rPr lang="en-US" sz="1400"/>
              <a:t>50 PSI 	             90 PSI </a:t>
            </a:r>
          </a:p>
        </p:txBody>
      </p:sp>
      <p:sp>
        <p:nvSpPr>
          <p:cNvPr id="20705" name="AutoShape 225"/>
          <p:cNvSpPr>
            <a:spLocks noChangeArrowheads="1"/>
          </p:cNvSpPr>
          <p:nvPr/>
        </p:nvSpPr>
        <p:spPr bwMode="auto">
          <a:xfrm flipH="1">
            <a:off x="2216150" y="51974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06" name="Line 226"/>
          <p:cNvSpPr>
            <a:spLocks noChangeShapeType="1"/>
          </p:cNvSpPr>
          <p:nvPr/>
        </p:nvSpPr>
        <p:spPr bwMode="auto">
          <a:xfrm flipV="1">
            <a:off x="2349500" y="50419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08" name="AutoShape 228"/>
          <p:cNvSpPr>
            <a:spLocks noChangeArrowheads="1"/>
          </p:cNvSpPr>
          <p:nvPr/>
        </p:nvSpPr>
        <p:spPr bwMode="auto">
          <a:xfrm flipH="1">
            <a:off x="635000" y="5203825"/>
            <a:ext cx="266700" cy="198438"/>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09" name="Line 229"/>
          <p:cNvSpPr>
            <a:spLocks noChangeShapeType="1"/>
          </p:cNvSpPr>
          <p:nvPr/>
        </p:nvSpPr>
        <p:spPr bwMode="auto">
          <a:xfrm flipV="1">
            <a:off x="768350" y="5048250"/>
            <a:ext cx="0" cy="190500"/>
          </a:xfrm>
          <a:prstGeom prst="line">
            <a:avLst/>
          </a:prstGeom>
          <a:noFill/>
          <a:ln w="28575">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13" name="Text Box 233"/>
          <p:cNvSpPr txBox="1">
            <a:spLocks noChangeArrowheads="1"/>
          </p:cNvSpPr>
          <p:nvPr/>
        </p:nvSpPr>
        <p:spPr bwMode="auto">
          <a:xfrm>
            <a:off x="1117600" y="4057650"/>
            <a:ext cx="838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90 PSI  </a:t>
            </a:r>
          </a:p>
        </p:txBody>
      </p:sp>
      <p:sp>
        <p:nvSpPr>
          <p:cNvPr id="20714" name="Text Box 234"/>
          <p:cNvSpPr txBox="1">
            <a:spLocks noChangeArrowheads="1"/>
          </p:cNvSpPr>
          <p:nvPr/>
        </p:nvSpPr>
        <p:spPr bwMode="auto">
          <a:xfrm>
            <a:off x="7239000" y="1828800"/>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grpSp>
        <p:nvGrpSpPr>
          <p:cNvPr id="20840" name="Group 360"/>
          <p:cNvGrpSpPr>
            <a:grpSpLocks/>
          </p:cNvGrpSpPr>
          <p:nvPr/>
        </p:nvGrpSpPr>
        <p:grpSpPr bwMode="auto">
          <a:xfrm>
            <a:off x="7543800" y="838200"/>
            <a:ext cx="990600" cy="746125"/>
            <a:chOff x="4752" y="528"/>
            <a:chExt cx="624" cy="470"/>
          </a:xfrm>
        </p:grpSpPr>
        <p:grpSp>
          <p:nvGrpSpPr>
            <p:cNvPr id="20729" name="Group 249"/>
            <p:cNvGrpSpPr>
              <a:grpSpLocks/>
            </p:cNvGrpSpPr>
            <p:nvPr/>
          </p:nvGrpSpPr>
          <p:grpSpPr bwMode="auto">
            <a:xfrm>
              <a:off x="4889" y="528"/>
              <a:ext cx="343" cy="470"/>
              <a:chOff x="4889" y="528"/>
              <a:chExt cx="343" cy="470"/>
            </a:xfrm>
          </p:grpSpPr>
          <p:sp>
            <p:nvSpPr>
              <p:cNvPr id="20488" name="Line 8"/>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89" name="Line 9"/>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490" name="Line 10"/>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15" name="Rectangle 235"/>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41" name="Group 361"/>
          <p:cNvGrpSpPr>
            <a:grpSpLocks/>
          </p:cNvGrpSpPr>
          <p:nvPr/>
        </p:nvGrpSpPr>
        <p:grpSpPr bwMode="auto">
          <a:xfrm>
            <a:off x="766763" y="1778000"/>
            <a:ext cx="1595437" cy="660400"/>
            <a:chOff x="483" y="1120"/>
            <a:chExt cx="1005" cy="416"/>
          </a:xfrm>
        </p:grpSpPr>
        <p:sp>
          <p:nvSpPr>
            <p:cNvPr id="20531" name="Line 51"/>
            <p:cNvSpPr>
              <a:spLocks noChangeShapeType="1"/>
            </p:cNvSpPr>
            <p:nvPr/>
          </p:nvSpPr>
          <p:spPr bwMode="auto">
            <a:xfrm rot="5400000" flipH="1">
              <a:off x="945" y="1159"/>
              <a:ext cx="78" cy="0"/>
            </a:xfrm>
            <a:prstGeom prst="line">
              <a:avLst/>
            </a:prstGeom>
            <a:noFill/>
            <a:ln w="28575">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17" name="Rectangle 237"/>
            <p:cNvSpPr>
              <a:spLocks noChangeArrowheads="1"/>
            </p:cNvSpPr>
            <p:nvPr/>
          </p:nvSpPr>
          <p:spPr bwMode="auto">
            <a:xfrm>
              <a:off x="624" y="1200"/>
              <a:ext cx="720" cy="336"/>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8" name="Oval 238"/>
            <p:cNvSpPr>
              <a:spLocks noChangeArrowheads="1"/>
            </p:cNvSpPr>
            <p:nvPr/>
          </p:nvSpPr>
          <p:spPr bwMode="auto">
            <a:xfrm>
              <a:off x="1058" y="1288"/>
              <a:ext cx="144" cy="144"/>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20" name="Line 240"/>
            <p:cNvSpPr>
              <a:spLocks noChangeShapeType="1"/>
            </p:cNvSpPr>
            <p:nvPr/>
          </p:nvSpPr>
          <p:spPr bwMode="auto">
            <a:xfrm flipV="1">
              <a:off x="704" y="1222"/>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1" name="Line 241"/>
            <p:cNvSpPr>
              <a:spLocks noChangeShapeType="1"/>
            </p:cNvSpPr>
            <p:nvPr/>
          </p:nvSpPr>
          <p:spPr bwMode="auto">
            <a:xfrm flipH="1" flipV="1">
              <a:off x="710" y="1360"/>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2" name="Line 242"/>
            <p:cNvSpPr>
              <a:spLocks noChangeShapeType="1"/>
            </p:cNvSpPr>
            <p:nvPr/>
          </p:nvSpPr>
          <p:spPr bwMode="auto">
            <a:xfrm rot="-10800000">
              <a:off x="483" y="1362"/>
              <a:ext cx="231" cy="0"/>
            </a:xfrm>
            <a:prstGeom prst="line">
              <a:avLst/>
            </a:prstGeom>
            <a:noFill/>
            <a:ln w="28575">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24" name="Group 244"/>
            <p:cNvGrpSpPr>
              <a:grpSpLocks/>
            </p:cNvGrpSpPr>
            <p:nvPr/>
          </p:nvGrpSpPr>
          <p:grpSpPr bwMode="auto">
            <a:xfrm flipH="1">
              <a:off x="1117" y="1224"/>
              <a:ext cx="371" cy="282"/>
              <a:chOff x="483" y="1174"/>
              <a:chExt cx="371" cy="282"/>
            </a:xfrm>
          </p:grpSpPr>
          <p:sp>
            <p:nvSpPr>
              <p:cNvPr id="20725" name="Line 245"/>
              <p:cNvSpPr>
                <a:spLocks noChangeShapeType="1"/>
              </p:cNvSpPr>
              <p:nvPr/>
            </p:nvSpPr>
            <p:spPr bwMode="auto">
              <a:xfrm flipV="1">
                <a:off x="704" y="1174"/>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6" name="Line 246"/>
              <p:cNvSpPr>
                <a:spLocks noChangeShapeType="1"/>
              </p:cNvSpPr>
              <p:nvPr/>
            </p:nvSpPr>
            <p:spPr bwMode="auto">
              <a:xfrm flipH="1" flipV="1">
                <a:off x="710" y="1312"/>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27" name="Line 247"/>
              <p:cNvSpPr>
                <a:spLocks noChangeShapeType="1"/>
              </p:cNvSpPr>
              <p:nvPr/>
            </p:nvSpPr>
            <p:spPr bwMode="auto">
              <a:xfrm rot="-10800000">
                <a:off x="483" y="1314"/>
                <a:ext cx="231"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20730" name="Line 250"/>
          <p:cNvSpPr>
            <a:spLocks noChangeShapeType="1"/>
          </p:cNvSpPr>
          <p:nvPr/>
        </p:nvSpPr>
        <p:spPr bwMode="auto">
          <a:xfrm flipV="1">
            <a:off x="2349500" y="2168525"/>
            <a:ext cx="0" cy="342900"/>
          </a:xfrm>
          <a:prstGeom prst="line">
            <a:avLst/>
          </a:prstGeom>
          <a:noFill/>
          <a:ln w="28575">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1" name="Text Box 251"/>
          <p:cNvSpPr txBox="1">
            <a:spLocks noChangeArrowheads="1"/>
          </p:cNvSpPr>
          <p:nvPr/>
        </p:nvSpPr>
        <p:spPr bwMode="auto">
          <a:xfrm>
            <a:off x="431800" y="3581400"/>
            <a:ext cx="231775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B  </a:t>
            </a:r>
          </a:p>
        </p:txBody>
      </p:sp>
      <p:sp>
        <p:nvSpPr>
          <p:cNvPr id="20732" name="Line 252"/>
          <p:cNvSpPr>
            <a:spLocks noChangeShapeType="1"/>
          </p:cNvSpPr>
          <p:nvPr/>
        </p:nvSpPr>
        <p:spPr bwMode="auto">
          <a:xfrm rot="-5400000">
            <a:off x="1493837" y="2957513"/>
            <a:ext cx="12382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33" name="AutoShape 253"/>
          <p:cNvSpPr>
            <a:spLocks noChangeArrowheads="1"/>
          </p:cNvSpPr>
          <p:nvPr/>
        </p:nvSpPr>
        <p:spPr bwMode="auto">
          <a:xfrm flipH="1">
            <a:off x="2209800" y="3622675"/>
            <a:ext cx="266700" cy="198438"/>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4" name="Line 254"/>
          <p:cNvSpPr>
            <a:spLocks noChangeShapeType="1"/>
          </p:cNvSpPr>
          <p:nvPr/>
        </p:nvSpPr>
        <p:spPr bwMode="auto">
          <a:xfrm flipH="1" flipV="1">
            <a:off x="2343150" y="3289300"/>
            <a:ext cx="0" cy="3429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5" name="Rectangle 255"/>
          <p:cNvSpPr>
            <a:spLocks noChangeArrowheads="1"/>
          </p:cNvSpPr>
          <p:nvPr/>
        </p:nvSpPr>
        <p:spPr bwMode="auto">
          <a:xfrm flipH="1">
            <a:off x="984250" y="3022600"/>
            <a:ext cx="1143000" cy="5334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6" name="Oval 256"/>
          <p:cNvSpPr>
            <a:spLocks noChangeArrowheads="1"/>
          </p:cNvSpPr>
          <p:nvPr/>
        </p:nvSpPr>
        <p:spPr bwMode="auto">
          <a:xfrm flipH="1">
            <a:off x="1209675" y="3162300"/>
            <a:ext cx="228600" cy="22860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37" name="Line 257"/>
          <p:cNvSpPr>
            <a:spLocks noChangeShapeType="1"/>
          </p:cNvSpPr>
          <p:nvPr/>
        </p:nvSpPr>
        <p:spPr bwMode="auto">
          <a:xfrm flipH="1" flipV="1">
            <a:off x="1771650" y="3057525"/>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8" name="Line 258"/>
          <p:cNvSpPr>
            <a:spLocks noChangeShapeType="1"/>
          </p:cNvSpPr>
          <p:nvPr/>
        </p:nvSpPr>
        <p:spPr bwMode="auto">
          <a:xfrm flipV="1">
            <a:off x="1762125" y="3276600"/>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39" name="Line 259"/>
          <p:cNvSpPr>
            <a:spLocks noChangeShapeType="1"/>
          </p:cNvSpPr>
          <p:nvPr/>
        </p:nvSpPr>
        <p:spPr bwMode="auto">
          <a:xfrm rot="10800000" flipH="1">
            <a:off x="1984375" y="3279775"/>
            <a:ext cx="36671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0740" name="Group 260"/>
          <p:cNvGrpSpPr>
            <a:grpSpLocks/>
          </p:cNvGrpSpPr>
          <p:nvPr/>
        </p:nvGrpSpPr>
        <p:grpSpPr bwMode="auto">
          <a:xfrm>
            <a:off x="755650" y="3060700"/>
            <a:ext cx="588963" cy="447675"/>
            <a:chOff x="483" y="1174"/>
            <a:chExt cx="371" cy="282"/>
          </a:xfrm>
        </p:grpSpPr>
        <p:sp>
          <p:nvSpPr>
            <p:cNvPr id="20741" name="Line 261"/>
            <p:cNvSpPr>
              <a:spLocks noChangeShapeType="1"/>
            </p:cNvSpPr>
            <p:nvPr/>
          </p:nvSpPr>
          <p:spPr bwMode="auto">
            <a:xfrm flipV="1">
              <a:off x="704" y="1174"/>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42" name="Line 262"/>
            <p:cNvSpPr>
              <a:spLocks noChangeShapeType="1"/>
            </p:cNvSpPr>
            <p:nvPr/>
          </p:nvSpPr>
          <p:spPr bwMode="auto">
            <a:xfrm flipH="1" flipV="1">
              <a:off x="710" y="1312"/>
              <a:ext cx="144" cy="144"/>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43" name="Line 263"/>
            <p:cNvSpPr>
              <a:spLocks noChangeShapeType="1"/>
            </p:cNvSpPr>
            <p:nvPr/>
          </p:nvSpPr>
          <p:spPr bwMode="auto">
            <a:xfrm rot="-10800000">
              <a:off x="483" y="1314"/>
              <a:ext cx="231"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0744" name="Line 264"/>
          <p:cNvSpPr>
            <a:spLocks noChangeShapeType="1"/>
          </p:cNvSpPr>
          <p:nvPr/>
        </p:nvSpPr>
        <p:spPr bwMode="auto">
          <a:xfrm flipH="1" flipV="1">
            <a:off x="768350" y="3286125"/>
            <a:ext cx="0" cy="342900"/>
          </a:xfrm>
          <a:prstGeom prst="line">
            <a:avLst/>
          </a:prstGeom>
          <a:noFill/>
          <a:ln w="28575">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46" name="Line 266"/>
          <p:cNvSpPr>
            <a:spLocks noChangeShapeType="1"/>
          </p:cNvSpPr>
          <p:nvPr/>
        </p:nvSpPr>
        <p:spPr bwMode="auto">
          <a:xfrm rot="-5400000">
            <a:off x="1500187" y="4405313"/>
            <a:ext cx="123825"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47" name="Line 267"/>
          <p:cNvSpPr>
            <a:spLocks noChangeShapeType="1"/>
          </p:cNvSpPr>
          <p:nvPr/>
        </p:nvSpPr>
        <p:spPr bwMode="auto">
          <a:xfrm flipH="1" flipV="1">
            <a:off x="2349500" y="4737100"/>
            <a:ext cx="0" cy="3429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48" name="Rectangle 268"/>
          <p:cNvSpPr>
            <a:spLocks noChangeArrowheads="1"/>
          </p:cNvSpPr>
          <p:nvPr/>
        </p:nvSpPr>
        <p:spPr bwMode="auto">
          <a:xfrm flipH="1">
            <a:off x="990600" y="4470400"/>
            <a:ext cx="1143000" cy="533400"/>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49" name="Oval 269"/>
          <p:cNvSpPr>
            <a:spLocks noChangeArrowheads="1"/>
          </p:cNvSpPr>
          <p:nvPr/>
        </p:nvSpPr>
        <p:spPr bwMode="auto">
          <a:xfrm flipH="1">
            <a:off x="1216025" y="4610100"/>
            <a:ext cx="228600" cy="228600"/>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50" name="Line 270"/>
          <p:cNvSpPr>
            <a:spLocks noChangeShapeType="1"/>
          </p:cNvSpPr>
          <p:nvPr/>
        </p:nvSpPr>
        <p:spPr bwMode="auto">
          <a:xfrm flipH="1" flipV="1">
            <a:off x="1778000" y="4505325"/>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51" name="Line 271"/>
          <p:cNvSpPr>
            <a:spLocks noChangeShapeType="1"/>
          </p:cNvSpPr>
          <p:nvPr/>
        </p:nvSpPr>
        <p:spPr bwMode="auto">
          <a:xfrm flipV="1">
            <a:off x="1768475" y="4724400"/>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52" name="Line 272"/>
          <p:cNvSpPr>
            <a:spLocks noChangeShapeType="1"/>
          </p:cNvSpPr>
          <p:nvPr/>
        </p:nvSpPr>
        <p:spPr bwMode="auto">
          <a:xfrm rot="10800000" flipH="1">
            <a:off x="1990725" y="4727575"/>
            <a:ext cx="366713"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54" name="Line 274"/>
          <p:cNvSpPr>
            <a:spLocks noChangeShapeType="1"/>
          </p:cNvSpPr>
          <p:nvPr/>
        </p:nvSpPr>
        <p:spPr bwMode="auto">
          <a:xfrm flipV="1">
            <a:off x="1112838" y="4508500"/>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55" name="Line 275"/>
          <p:cNvSpPr>
            <a:spLocks noChangeShapeType="1"/>
          </p:cNvSpPr>
          <p:nvPr/>
        </p:nvSpPr>
        <p:spPr bwMode="auto">
          <a:xfrm flipH="1" flipV="1">
            <a:off x="1122363" y="4727575"/>
            <a:ext cx="228600" cy="228600"/>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56" name="Line 276"/>
          <p:cNvSpPr>
            <a:spLocks noChangeShapeType="1"/>
          </p:cNvSpPr>
          <p:nvPr/>
        </p:nvSpPr>
        <p:spPr bwMode="auto">
          <a:xfrm rot="-10800000">
            <a:off x="762000" y="4730750"/>
            <a:ext cx="366713" cy="0"/>
          </a:xfrm>
          <a:prstGeom prst="line">
            <a:avLst/>
          </a:prstGeom>
          <a:noFill/>
          <a:ln w="28575">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57" name="Line 277"/>
          <p:cNvSpPr>
            <a:spLocks noChangeShapeType="1"/>
          </p:cNvSpPr>
          <p:nvPr/>
        </p:nvSpPr>
        <p:spPr bwMode="auto">
          <a:xfrm flipH="1" flipV="1">
            <a:off x="774700" y="4733925"/>
            <a:ext cx="0" cy="342900"/>
          </a:xfrm>
          <a:prstGeom prst="line">
            <a:avLst/>
          </a:prstGeom>
          <a:noFill/>
          <a:ln w="28575">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47" name="Group 367"/>
          <p:cNvGrpSpPr>
            <a:grpSpLocks/>
          </p:cNvGrpSpPr>
          <p:nvPr/>
        </p:nvGrpSpPr>
        <p:grpSpPr bwMode="auto">
          <a:xfrm>
            <a:off x="4800600" y="1239838"/>
            <a:ext cx="990600" cy="904875"/>
            <a:chOff x="3024" y="781"/>
            <a:chExt cx="624" cy="570"/>
          </a:xfrm>
        </p:grpSpPr>
        <p:sp>
          <p:nvSpPr>
            <p:cNvPr id="20540" name="Rectangle 60"/>
            <p:cNvSpPr>
              <a:spLocks noChangeArrowheads="1"/>
            </p:cNvSpPr>
            <p:nvPr/>
          </p:nvSpPr>
          <p:spPr bwMode="auto">
            <a:xfrm rot="16200000" flipV="1">
              <a:off x="3051" y="754"/>
              <a:ext cx="569" cy="624"/>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41" name="Rectangle 61"/>
            <p:cNvSpPr>
              <a:spLocks noChangeArrowheads="1"/>
            </p:cNvSpPr>
            <p:nvPr/>
          </p:nvSpPr>
          <p:spPr bwMode="auto">
            <a:xfrm>
              <a:off x="3220" y="852"/>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2" name="AutoShape 62"/>
            <p:cNvSpPr>
              <a:spLocks noChangeArrowheads="1"/>
            </p:cNvSpPr>
            <p:nvPr/>
          </p:nvSpPr>
          <p:spPr bwMode="auto">
            <a:xfrm rot="2660986">
              <a:off x="3408" y="88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3" name="AutoShape 63"/>
            <p:cNvSpPr>
              <a:spLocks noChangeArrowheads="1"/>
            </p:cNvSpPr>
            <p:nvPr/>
          </p:nvSpPr>
          <p:spPr bwMode="auto">
            <a:xfrm rot="2660986">
              <a:off x="3408" y="114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5" name="AutoShape 65"/>
            <p:cNvSpPr>
              <a:spLocks noChangeArrowheads="1"/>
            </p:cNvSpPr>
            <p:nvPr/>
          </p:nvSpPr>
          <p:spPr bwMode="auto">
            <a:xfrm rot="18939014" flipH="1">
              <a:off x="3195" y="877"/>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6" name="AutoShape 66"/>
            <p:cNvSpPr>
              <a:spLocks noChangeArrowheads="1"/>
            </p:cNvSpPr>
            <p:nvPr/>
          </p:nvSpPr>
          <p:spPr bwMode="auto">
            <a:xfrm rot="18939014" flipH="1">
              <a:off x="3195" y="1141"/>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7" name="AutoShape 67"/>
            <p:cNvSpPr>
              <a:spLocks noChangeArrowheads="1"/>
            </p:cNvSpPr>
            <p:nvPr/>
          </p:nvSpPr>
          <p:spPr bwMode="auto">
            <a:xfrm rot="2660986">
              <a:off x="3418" y="884"/>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8" name="AutoShape 68"/>
            <p:cNvSpPr>
              <a:spLocks noChangeArrowheads="1"/>
            </p:cNvSpPr>
            <p:nvPr/>
          </p:nvSpPr>
          <p:spPr bwMode="auto">
            <a:xfrm rot="2660986">
              <a:off x="3420" y="114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49" name="AutoShape 69"/>
            <p:cNvSpPr>
              <a:spLocks noChangeArrowheads="1"/>
            </p:cNvSpPr>
            <p:nvPr/>
          </p:nvSpPr>
          <p:spPr bwMode="auto">
            <a:xfrm rot="18939014" flipH="1">
              <a:off x="3185" y="11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0" name="AutoShape 70"/>
            <p:cNvSpPr>
              <a:spLocks noChangeArrowheads="1"/>
            </p:cNvSpPr>
            <p:nvPr/>
          </p:nvSpPr>
          <p:spPr bwMode="auto">
            <a:xfrm rot="18939014" flipH="1">
              <a:off x="3183" y="87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2" name="Rectangle 72"/>
            <p:cNvSpPr>
              <a:spLocks noChangeArrowheads="1"/>
            </p:cNvSpPr>
            <p:nvPr/>
          </p:nvSpPr>
          <p:spPr bwMode="auto">
            <a:xfrm flipV="1">
              <a:off x="3297" y="1233"/>
              <a:ext cx="48" cy="116"/>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557" name="AutoShape 77"/>
            <p:cNvSpPr>
              <a:spLocks/>
            </p:cNvSpPr>
            <p:nvPr/>
          </p:nvSpPr>
          <p:spPr bwMode="auto">
            <a:xfrm>
              <a:off x="3089" y="1015"/>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8" name="AutoShape 78"/>
            <p:cNvSpPr>
              <a:spLocks/>
            </p:cNvSpPr>
            <p:nvPr/>
          </p:nvSpPr>
          <p:spPr bwMode="auto">
            <a:xfrm>
              <a:off x="3141" y="1066"/>
              <a:ext cx="75" cy="28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0" name="AutoShape 80"/>
            <p:cNvSpPr>
              <a:spLocks/>
            </p:cNvSpPr>
            <p:nvPr/>
          </p:nvSpPr>
          <p:spPr bwMode="auto">
            <a:xfrm flipH="1">
              <a:off x="3439"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1" name="AutoShape 81"/>
            <p:cNvSpPr>
              <a:spLocks/>
            </p:cNvSpPr>
            <p:nvPr/>
          </p:nvSpPr>
          <p:spPr bwMode="auto">
            <a:xfrm flipH="1">
              <a:off x="3438"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5" name="Line 85"/>
            <p:cNvSpPr>
              <a:spLocks noChangeShapeType="1"/>
            </p:cNvSpPr>
            <p:nvPr/>
          </p:nvSpPr>
          <p:spPr bwMode="auto">
            <a:xfrm rot="5400000">
              <a:off x="3325" y="1037"/>
              <a:ext cx="180" cy="1"/>
            </a:xfrm>
            <a:prstGeom prst="line">
              <a:avLst/>
            </a:prstGeom>
            <a:noFill/>
            <a:ln w="412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567" name="AutoShape 87"/>
            <p:cNvSpPr>
              <a:spLocks noChangeArrowheads="1"/>
            </p:cNvSpPr>
            <p:nvPr/>
          </p:nvSpPr>
          <p:spPr bwMode="auto">
            <a:xfrm>
              <a:off x="3382" y="900"/>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68" name="AutoShape 88"/>
            <p:cNvSpPr>
              <a:spLocks noChangeArrowheads="1"/>
            </p:cNvSpPr>
            <p:nvPr/>
          </p:nvSpPr>
          <p:spPr bwMode="auto">
            <a:xfrm flipV="1">
              <a:off x="3382" y="1128"/>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556" name="Rectangle 76"/>
            <p:cNvSpPr>
              <a:spLocks noChangeArrowheads="1"/>
            </p:cNvSpPr>
            <p:nvPr/>
          </p:nvSpPr>
          <p:spPr bwMode="auto">
            <a:xfrm rot="16200000" flipV="1">
              <a:off x="3174" y="994"/>
              <a:ext cx="347"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59" name="AutoShape 279"/>
            <p:cNvSpPr>
              <a:spLocks noChangeArrowheads="1"/>
            </p:cNvSpPr>
            <p:nvPr/>
          </p:nvSpPr>
          <p:spPr bwMode="auto">
            <a:xfrm rot="8139014" flipV="1">
              <a:off x="3185" y="877"/>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60" name="AutoShape 280"/>
            <p:cNvSpPr>
              <a:spLocks noChangeArrowheads="1"/>
            </p:cNvSpPr>
            <p:nvPr/>
          </p:nvSpPr>
          <p:spPr bwMode="auto">
            <a:xfrm rot="8139014" flipV="1">
              <a:off x="3185" y="1141"/>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67" name="AutoShape 287"/>
          <p:cNvSpPr>
            <a:spLocks noChangeArrowheads="1"/>
          </p:cNvSpPr>
          <p:nvPr/>
        </p:nvSpPr>
        <p:spPr bwMode="auto">
          <a:xfrm flipV="1">
            <a:off x="5143500" y="2338388"/>
            <a:ext cx="266700" cy="198437"/>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68" name="Line 288"/>
          <p:cNvSpPr>
            <a:spLocks noChangeShapeType="1"/>
          </p:cNvSpPr>
          <p:nvPr/>
        </p:nvSpPr>
        <p:spPr bwMode="auto">
          <a:xfrm>
            <a:off x="5276850" y="2146300"/>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69" name="Text Box 289"/>
          <p:cNvSpPr txBox="1">
            <a:spLocks noChangeArrowheads="1"/>
          </p:cNvSpPr>
          <p:nvPr/>
        </p:nvSpPr>
        <p:spPr bwMode="auto">
          <a:xfrm>
            <a:off x="4649788" y="3789363"/>
            <a:ext cx="1446212"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                 B 	   	 Output</a:t>
            </a:r>
          </a:p>
        </p:txBody>
      </p:sp>
      <p:sp>
        <p:nvSpPr>
          <p:cNvPr id="20771" name="AutoShape 291"/>
          <p:cNvSpPr>
            <a:spLocks noChangeArrowheads="1"/>
          </p:cNvSpPr>
          <p:nvPr/>
        </p:nvSpPr>
        <p:spPr bwMode="auto">
          <a:xfrm flipH="1">
            <a:off x="5502275" y="3868738"/>
            <a:ext cx="266700" cy="198437"/>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72" name="Line 292"/>
          <p:cNvSpPr>
            <a:spLocks noChangeShapeType="1"/>
          </p:cNvSpPr>
          <p:nvPr/>
        </p:nvSpPr>
        <p:spPr bwMode="auto">
          <a:xfrm flipH="1" flipV="1">
            <a:off x="5638800" y="3687763"/>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0849" name="Group 369"/>
          <p:cNvGrpSpPr>
            <a:grpSpLocks/>
          </p:cNvGrpSpPr>
          <p:nvPr/>
        </p:nvGrpSpPr>
        <p:grpSpPr bwMode="auto">
          <a:xfrm>
            <a:off x="4800600" y="2781300"/>
            <a:ext cx="990600" cy="904875"/>
            <a:chOff x="3024" y="1752"/>
            <a:chExt cx="624" cy="570"/>
          </a:xfrm>
        </p:grpSpPr>
        <p:sp>
          <p:nvSpPr>
            <p:cNvPr id="20774" name="Rectangle 294"/>
            <p:cNvSpPr>
              <a:spLocks noChangeArrowheads="1"/>
            </p:cNvSpPr>
            <p:nvPr/>
          </p:nvSpPr>
          <p:spPr bwMode="auto">
            <a:xfrm rot="5400000" flipH="1" flipV="1">
              <a:off x="3051" y="1725"/>
              <a:ext cx="569" cy="624"/>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75" name="Rectangle 295"/>
            <p:cNvSpPr>
              <a:spLocks noChangeArrowheads="1"/>
            </p:cNvSpPr>
            <p:nvPr/>
          </p:nvSpPr>
          <p:spPr bwMode="auto">
            <a:xfrm flipH="1">
              <a:off x="3238" y="1823"/>
              <a:ext cx="214" cy="384"/>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76" name="AutoShape 296"/>
            <p:cNvSpPr>
              <a:spLocks noChangeArrowheads="1"/>
            </p:cNvSpPr>
            <p:nvPr/>
          </p:nvSpPr>
          <p:spPr bwMode="auto">
            <a:xfrm rot="18939014" flipH="1">
              <a:off x="3216" y="1855"/>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77" name="AutoShape 297"/>
            <p:cNvSpPr>
              <a:spLocks noChangeArrowheads="1"/>
            </p:cNvSpPr>
            <p:nvPr/>
          </p:nvSpPr>
          <p:spPr bwMode="auto">
            <a:xfrm rot="18939014" flipH="1">
              <a:off x="3216" y="2119"/>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78" name="AutoShape 298"/>
            <p:cNvSpPr>
              <a:spLocks noChangeArrowheads="1"/>
            </p:cNvSpPr>
            <p:nvPr/>
          </p:nvSpPr>
          <p:spPr bwMode="auto">
            <a:xfrm rot="2660986">
              <a:off x="3429" y="184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79" name="AutoShape 299"/>
            <p:cNvSpPr>
              <a:spLocks noChangeArrowheads="1"/>
            </p:cNvSpPr>
            <p:nvPr/>
          </p:nvSpPr>
          <p:spPr bwMode="auto">
            <a:xfrm rot="2660986">
              <a:off x="3429" y="2112"/>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0" name="AutoShape 300"/>
            <p:cNvSpPr>
              <a:spLocks noChangeArrowheads="1"/>
            </p:cNvSpPr>
            <p:nvPr/>
          </p:nvSpPr>
          <p:spPr bwMode="auto">
            <a:xfrm rot="18939014" flipH="1">
              <a:off x="3206" y="1855"/>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1" name="AutoShape 301"/>
            <p:cNvSpPr>
              <a:spLocks noChangeArrowheads="1"/>
            </p:cNvSpPr>
            <p:nvPr/>
          </p:nvSpPr>
          <p:spPr bwMode="auto">
            <a:xfrm rot="18939014" flipH="1">
              <a:off x="3204" y="2119"/>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2" name="AutoShape 302"/>
            <p:cNvSpPr>
              <a:spLocks noChangeArrowheads="1"/>
            </p:cNvSpPr>
            <p:nvPr/>
          </p:nvSpPr>
          <p:spPr bwMode="auto">
            <a:xfrm rot="2660986">
              <a:off x="3439" y="2113"/>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3" name="AutoShape 303"/>
            <p:cNvSpPr>
              <a:spLocks noChangeArrowheads="1"/>
            </p:cNvSpPr>
            <p:nvPr/>
          </p:nvSpPr>
          <p:spPr bwMode="auto">
            <a:xfrm rot="2660986">
              <a:off x="3441" y="1849"/>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4" name="Rectangle 304"/>
            <p:cNvSpPr>
              <a:spLocks noChangeArrowheads="1"/>
            </p:cNvSpPr>
            <p:nvPr/>
          </p:nvSpPr>
          <p:spPr bwMode="auto">
            <a:xfrm flipH="1" flipV="1">
              <a:off x="3327" y="2204"/>
              <a:ext cx="48" cy="116"/>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85" name="AutoShape 305"/>
            <p:cNvSpPr>
              <a:spLocks/>
            </p:cNvSpPr>
            <p:nvPr/>
          </p:nvSpPr>
          <p:spPr bwMode="auto">
            <a:xfrm flipH="1">
              <a:off x="3457" y="1986"/>
              <a:ext cx="126" cy="336"/>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6" name="AutoShape 306"/>
            <p:cNvSpPr>
              <a:spLocks/>
            </p:cNvSpPr>
            <p:nvPr/>
          </p:nvSpPr>
          <p:spPr bwMode="auto">
            <a:xfrm flipH="1">
              <a:off x="3456" y="2037"/>
              <a:ext cx="75" cy="28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0787" name="Group 307"/>
            <p:cNvGrpSpPr>
              <a:grpSpLocks/>
            </p:cNvGrpSpPr>
            <p:nvPr/>
          </p:nvGrpSpPr>
          <p:grpSpPr bwMode="auto">
            <a:xfrm flipH="1">
              <a:off x="3107" y="1986"/>
              <a:ext cx="127" cy="336"/>
              <a:chOff x="3562" y="1015"/>
              <a:chExt cx="127" cy="336"/>
            </a:xfrm>
          </p:grpSpPr>
          <p:sp>
            <p:nvSpPr>
              <p:cNvPr id="20788" name="AutoShape 308"/>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89" name="AutoShape 309"/>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0835" name="Group 355"/>
            <p:cNvGrpSpPr>
              <a:grpSpLocks/>
            </p:cNvGrpSpPr>
            <p:nvPr/>
          </p:nvGrpSpPr>
          <p:grpSpPr bwMode="auto">
            <a:xfrm>
              <a:off x="3242" y="1873"/>
              <a:ext cx="48" cy="276"/>
              <a:chOff x="3240" y="1871"/>
              <a:chExt cx="48" cy="276"/>
            </a:xfrm>
          </p:grpSpPr>
          <p:sp>
            <p:nvSpPr>
              <p:cNvPr id="20791" name="Line 311"/>
              <p:cNvSpPr>
                <a:spLocks noChangeShapeType="1"/>
              </p:cNvSpPr>
              <p:nvPr/>
            </p:nvSpPr>
            <p:spPr bwMode="auto">
              <a:xfrm rot="16200000" flipH="1">
                <a:off x="3164" y="2008"/>
                <a:ext cx="180" cy="0"/>
              </a:xfrm>
              <a:prstGeom prst="line">
                <a:avLst/>
              </a:prstGeom>
              <a:noFill/>
              <a:ln w="444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792" name="AutoShape 312"/>
              <p:cNvSpPr>
                <a:spLocks noChangeArrowheads="1"/>
              </p:cNvSpPr>
              <p:nvPr/>
            </p:nvSpPr>
            <p:spPr bwMode="auto">
              <a:xfrm flipH="1">
                <a:off x="3240" y="1871"/>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3" name="AutoShape 313"/>
              <p:cNvSpPr>
                <a:spLocks noChangeArrowheads="1"/>
              </p:cNvSpPr>
              <p:nvPr/>
            </p:nvSpPr>
            <p:spPr bwMode="auto">
              <a:xfrm flipH="1" flipV="1">
                <a:off x="3240" y="2099"/>
                <a:ext cx="48" cy="4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94" name="Rectangle 314"/>
            <p:cNvSpPr>
              <a:spLocks noChangeArrowheads="1"/>
            </p:cNvSpPr>
            <p:nvPr/>
          </p:nvSpPr>
          <p:spPr bwMode="auto">
            <a:xfrm rot="5400000" flipH="1" flipV="1">
              <a:off x="3151" y="1965"/>
              <a:ext cx="347" cy="101"/>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795" name="AutoShape 315"/>
            <p:cNvSpPr>
              <a:spLocks noChangeArrowheads="1"/>
            </p:cNvSpPr>
            <p:nvPr/>
          </p:nvSpPr>
          <p:spPr bwMode="auto">
            <a:xfrm rot="13460986" flipH="1" flipV="1">
              <a:off x="3439" y="184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6" name="AutoShape 316"/>
            <p:cNvSpPr>
              <a:spLocks noChangeArrowheads="1"/>
            </p:cNvSpPr>
            <p:nvPr/>
          </p:nvSpPr>
          <p:spPr bwMode="auto">
            <a:xfrm rot="13460986" flipH="1" flipV="1">
              <a:off x="3439" y="211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0797" name="AutoShape 317"/>
          <p:cNvSpPr>
            <a:spLocks noChangeArrowheads="1"/>
          </p:cNvSpPr>
          <p:nvPr/>
        </p:nvSpPr>
        <p:spPr bwMode="auto">
          <a:xfrm flipH="1" flipV="1">
            <a:off x="5181600" y="3879850"/>
            <a:ext cx="266700" cy="198438"/>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98" name="Line 318"/>
          <p:cNvSpPr>
            <a:spLocks noChangeShapeType="1"/>
          </p:cNvSpPr>
          <p:nvPr/>
        </p:nvSpPr>
        <p:spPr bwMode="auto">
          <a:xfrm flipH="1">
            <a:off x="5314950" y="3687763"/>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00" name="Text Box 320"/>
          <p:cNvSpPr txBox="1">
            <a:spLocks noChangeArrowheads="1"/>
          </p:cNvSpPr>
          <p:nvPr/>
        </p:nvSpPr>
        <p:spPr bwMode="auto">
          <a:xfrm>
            <a:off x="4114800" y="5351463"/>
            <a:ext cx="2362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                 B	 	50 PSI   Output   90 PSI </a:t>
            </a:r>
          </a:p>
        </p:txBody>
      </p:sp>
      <p:sp>
        <p:nvSpPr>
          <p:cNvPr id="20711" name="AutoShape 231"/>
          <p:cNvSpPr>
            <a:spLocks noChangeArrowheads="1"/>
          </p:cNvSpPr>
          <p:nvPr/>
        </p:nvSpPr>
        <p:spPr bwMode="auto">
          <a:xfrm flipH="1">
            <a:off x="4851400" y="5413375"/>
            <a:ext cx="266700" cy="198438"/>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CC99"/>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712" name="Line 232"/>
          <p:cNvSpPr>
            <a:spLocks noChangeShapeType="1"/>
          </p:cNvSpPr>
          <p:nvPr/>
        </p:nvSpPr>
        <p:spPr bwMode="auto">
          <a:xfrm flipV="1">
            <a:off x="4984750" y="5257800"/>
            <a:ext cx="0" cy="190500"/>
          </a:xfrm>
          <a:prstGeom prst="line">
            <a:avLst/>
          </a:prstGeom>
          <a:noFill/>
          <a:ln w="28575">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03" name="AutoShape 323"/>
          <p:cNvSpPr>
            <a:spLocks noChangeArrowheads="1"/>
          </p:cNvSpPr>
          <p:nvPr/>
        </p:nvSpPr>
        <p:spPr bwMode="auto">
          <a:xfrm flipH="1">
            <a:off x="5505450" y="5418138"/>
            <a:ext cx="266700" cy="198437"/>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04" name="Line 324"/>
          <p:cNvSpPr>
            <a:spLocks noChangeShapeType="1"/>
          </p:cNvSpPr>
          <p:nvPr/>
        </p:nvSpPr>
        <p:spPr bwMode="auto">
          <a:xfrm flipH="1" flipV="1">
            <a:off x="5638800" y="5249863"/>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06" name="Rectangle 326"/>
          <p:cNvSpPr>
            <a:spLocks noChangeArrowheads="1"/>
          </p:cNvSpPr>
          <p:nvPr/>
        </p:nvSpPr>
        <p:spPr bwMode="auto">
          <a:xfrm rot="5400000" flipH="1" flipV="1">
            <a:off x="4844256" y="4299744"/>
            <a:ext cx="903288" cy="990600"/>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07" name="Rectangle 327"/>
          <p:cNvSpPr>
            <a:spLocks noChangeArrowheads="1"/>
          </p:cNvSpPr>
          <p:nvPr/>
        </p:nvSpPr>
        <p:spPr bwMode="auto">
          <a:xfrm flipH="1">
            <a:off x="5140325" y="4456113"/>
            <a:ext cx="339725" cy="6096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08" name="AutoShape 328"/>
          <p:cNvSpPr>
            <a:spLocks noChangeArrowheads="1"/>
          </p:cNvSpPr>
          <p:nvPr/>
        </p:nvSpPr>
        <p:spPr bwMode="auto">
          <a:xfrm rot="18939014" flipH="1">
            <a:off x="5105400" y="4506913"/>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09" name="AutoShape 329"/>
          <p:cNvSpPr>
            <a:spLocks noChangeArrowheads="1"/>
          </p:cNvSpPr>
          <p:nvPr/>
        </p:nvSpPr>
        <p:spPr bwMode="auto">
          <a:xfrm rot="18939014" flipH="1">
            <a:off x="5105400" y="4926013"/>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0" name="AutoShape 330"/>
          <p:cNvSpPr>
            <a:spLocks noChangeArrowheads="1"/>
          </p:cNvSpPr>
          <p:nvPr/>
        </p:nvSpPr>
        <p:spPr bwMode="auto">
          <a:xfrm rot="2660986">
            <a:off x="5443538" y="4495800"/>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1" name="AutoShape 331"/>
          <p:cNvSpPr>
            <a:spLocks noChangeArrowheads="1"/>
          </p:cNvSpPr>
          <p:nvPr/>
        </p:nvSpPr>
        <p:spPr bwMode="auto">
          <a:xfrm rot="2660986">
            <a:off x="5443538" y="4914900"/>
            <a:ext cx="76200" cy="76200"/>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2" name="AutoShape 332"/>
          <p:cNvSpPr>
            <a:spLocks noChangeArrowheads="1"/>
          </p:cNvSpPr>
          <p:nvPr/>
        </p:nvSpPr>
        <p:spPr bwMode="auto">
          <a:xfrm rot="18939014" flipH="1">
            <a:off x="5089525" y="4506913"/>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3" name="AutoShape 333"/>
          <p:cNvSpPr>
            <a:spLocks noChangeArrowheads="1"/>
          </p:cNvSpPr>
          <p:nvPr/>
        </p:nvSpPr>
        <p:spPr bwMode="auto">
          <a:xfrm rot="18939014" flipH="1">
            <a:off x="5089525" y="4929188"/>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4" name="AutoShape 334"/>
          <p:cNvSpPr>
            <a:spLocks noChangeArrowheads="1"/>
          </p:cNvSpPr>
          <p:nvPr/>
        </p:nvSpPr>
        <p:spPr bwMode="auto">
          <a:xfrm rot="2660986">
            <a:off x="5459413" y="4916488"/>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5" name="AutoShape 335"/>
          <p:cNvSpPr>
            <a:spLocks noChangeArrowheads="1"/>
          </p:cNvSpPr>
          <p:nvPr/>
        </p:nvSpPr>
        <p:spPr bwMode="auto">
          <a:xfrm rot="2660986">
            <a:off x="5462588" y="4497388"/>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6" name="Rectangle 336"/>
          <p:cNvSpPr>
            <a:spLocks noChangeArrowheads="1"/>
          </p:cNvSpPr>
          <p:nvPr/>
        </p:nvSpPr>
        <p:spPr bwMode="auto">
          <a:xfrm flipH="1" flipV="1">
            <a:off x="5281613" y="5060950"/>
            <a:ext cx="76200" cy="184150"/>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17" name="AutoShape 337"/>
          <p:cNvSpPr>
            <a:spLocks/>
          </p:cNvSpPr>
          <p:nvPr/>
        </p:nvSpPr>
        <p:spPr bwMode="auto">
          <a:xfrm flipH="1">
            <a:off x="5487988" y="4714875"/>
            <a:ext cx="200025" cy="533400"/>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18" name="AutoShape 338"/>
          <p:cNvSpPr>
            <a:spLocks/>
          </p:cNvSpPr>
          <p:nvPr/>
        </p:nvSpPr>
        <p:spPr bwMode="auto">
          <a:xfrm flipH="1">
            <a:off x="5486400" y="4795838"/>
            <a:ext cx="119063" cy="4492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0" name="AutoShape 340"/>
          <p:cNvSpPr>
            <a:spLocks/>
          </p:cNvSpPr>
          <p:nvPr/>
        </p:nvSpPr>
        <p:spPr bwMode="auto">
          <a:xfrm>
            <a:off x="4932363" y="4714875"/>
            <a:ext cx="200025" cy="533400"/>
          </a:xfrm>
          <a:prstGeom prst="leftBracket">
            <a:avLst>
              <a:gd name="adj" fmla="val 0"/>
            </a:avLst>
          </a:prstGeom>
          <a:solidFill>
            <a:srgbClr val="FFCC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1" name="AutoShape 341"/>
          <p:cNvSpPr>
            <a:spLocks/>
          </p:cNvSpPr>
          <p:nvPr/>
        </p:nvSpPr>
        <p:spPr bwMode="auto">
          <a:xfrm>
            <a:off x="5014913" y="4797425"/>
            <a:ext cx="119062" cy="4508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3" name="Line 343"/>
          <p:cNvSpPr>
            <a:spLocks noChangeShapeType="1"/>
          </p:cNvSpPr>
          <p:nvPr/>
        </p:nvSpPr>
        <p:spPr bwMode="auto">
          <a:xfrm rot="16200000" flipH="1">
            <a:off x="5027612" y="4759326"/>
            <a:ext cx="282575" cy="0"/>
          </a:xfrm>
          <a:prstGeom prst="line">
            <a:avLst/>
          </a:prstGeom>
          <a:noFill/>
          <a:ln w="41275">
            <a:solidFill>
              <a:srgbClr val="FFCC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24" name="AutoShape 344"/>
          <p:cNvSpPr>
            <a:spLocks noChangeArrowheads="1"/>
          </p:cNvSpPr>
          <p:nvPr/>
        </p:nvSpPr>
        <p:spPr bwMode="auto">
          <a:xfrm flipH="1">
            <a:off x="5149850" y="4538663"/>
            <a:ext cx="76200" cy="76200"/>
          </a:xfrm>
          <a:prstGeom prst="rtTriangle">
            <a:avLst/>
          </a:prstGeom>
          <a:solidFill>
            <a:srgbClr val="FFCC00"/>
          </a:solidFill>
          <a:ln w="9525">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5" name="AutoShape 345"/>
          <p:cNvSpPr>
            <a:spLocks noChangeArrowheads="1"/>
          </p:cNvSpPr>
          <p:nvPr/>
        </p:nvSpPr>
        <p:spPr bwMode="auto">
          <a:xfrm flipH="1" flipV="1">
            <a:off x="5149850" y="4894263"/>
            <a:ext cx="76200" cy="76200"/>
          </a:xfrm>
          <a:prstGeom prst="rtTriangle">
            <a:avLst/>
          </a:prstGeom>
          <a:solidFill>
            <a:srgbClr val="FFCC00"/>
          </a:solidFill>
          <a:ln w="9525">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6" name="Rectangle 346"/>
          <p:cNvSpPr>
            <a:spLocks noChangeArrowheads="1"/>
          </p:cNvSpPr>
          <p:nvPr/>
        </p:nvSpPr>
        <p:spPr bwMode="auto">
          <a:xfrm rot="5400000" flipH="1" flipV="1">
            <a:off x="5002212" y="4681538"/>
            <a:ext cx="550863" cy="160338"/>
          </a:xfrm>
          <a:prstGeom prst="rect">
            <a:avLst/>
          </a:prstGeom>
          <a:gradFill rotWithShape="0">
            <a:gsLst>
              <a:gs pos="0">
                <a:srgbClr val="99CC00">
                  <a:gamma/>
                  <a:shade val="46275"/>
                  <a:invGamma/>
                </a:srgbClr>
              </a:gs>
              <a:gs pos="5000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0827" name="AutoShape 347"/>
          <p:cNvSpPr>
            <a:spLocks noChangeArrowheads="1"/>
          </p:cNvSpPr>
          <p:nvPr/>
        </p:nvSpPr>
        <p:spPr bwMode="auto">
          <a:xfrm rot="13460986" flipH="1" flipV="1">
            <a:off x="5459413" y="4495800"/>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8" name="AutoShape 348"/>
          <p:cNvSpPr>
            <a:spLocks noChangeArrowheads="1"/>
          </p:cNvSpPr>
          <p:nvPr/>
        </p:nvSpPr>
        <p:spPr bwMode="auto">
          <a:xfrm rot="13460986" flipH="1" flipV="1">
            <a:off x="5459413" y="4914900"/>
            <a:ext cx="76200" cy="76200"/>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29" name="AutoShape 349"/>
          <p:cNvSpPr>
            <a:spLocks noChangeArrowheads="1"/>
          </p:cNvSpPr>
          <p:nvPr/>
        </p:nvSpPr>
        <p:spPr bwMode="auto">
          <a:xfrm flipH="1" flipV="1">
            <a:off x="5181600" y="5429250"/>
            <a:ext cx="266700" cy="198438"/>
          </a:xfrm>
          <a:prstGeom prst="triangle">
            <a:avLst>
              <a:gd name="adj" fmla="val 50000"/>
            </a:avLst>
          </a:prstGeom>
          <a:noFill/>
          <a:ln w="38100">
            <a:solidFill>
              <a:srgbClr val="FF66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0830" name="Line 350"/>
          <p:cNvSpPr>
            <a:spLocks noChangeShapeType="1"/>
          </p:cNvSpPr>
          <p:nvPr/>
        </p:nvSpPr>
        <p:spPr bwMode="auto">
          <a:xfrm flipH="1">
            <a:off x="5314950" y="5249863"/>
            <a:ext cx="0" cy="190500"/>
          </a:xfrm>
          <a:prstGeom prst="line">
            <a:avLst/>
          </a:prstGeom>
          <a:noFill/>
          <a:ln w="28575">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0848" name="Rectangle 368"/>
          <p:cNvSpPr>
            <a:spLocks noGrp="1" noChangeArrowheads="1"/>
          </p:cNvSpPr>
          <p:nvPr>
            <p:ph type="title" idx="4294967295"/>
          </p:nvPr>
        </p:nvSpPr>
        <p:spPr/>
        <p:txBody>
          <a:bodyPr/>
          <a:lstStyle/>
          <a:p>
            <a:r>
              <a:rPr lang="en-US"/>
              <a:t> </a:t>
            </a:r>
          </a:p>
        </p:txBody>
      </p:sp>
    </p:spTree>
  </p:cSld>
  <p:clrMapOvr>
    <a:masterClrMapping/>
  </p:clrMapOvr>
  <p:timing>
    <p:tnLst>
      <p:par>
        <p:cTn xmlns:p14="http://schemas.microsoft.com/office/powerpoint/2010/main" id="1" dur="indefinite" restart="never" nodeType="tmRoot"/>
      </p:par>
    </p:tnLst>
  </p:timing>
</p:sld>
</file>

<file path=ppt/slides/slide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F7F20548-1D6C-BB4F-973F-F2AE207FF165}" type="slidenum">
              <a:rPr lang="en-US"/>
              <a:pPr/>
              <a:t>70</a:t>
            </a:fld>
            <a:endParaRPr lang="en-US"/>
          </a:p>
        </p:txBody>
      </p:sp>
      <p:sp>
        <p:nvSpPr>
          <p:cNvPr id="13517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7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7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517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5174" name="Group 6"/>
          <p:cNvGrpSpPr>
            <a:grpSpLocks/>
          </p:cNvGrpSpPr>
          <p:nvPr/>
        </p:nvGrpSpPr>
        <p:grpSpPr bwMode="auto">
          <a:xfrm>
            <a:off x="685800" y="4500563"/>
            <a:ext cx="84138" cy="177800"/>
            <a:chOff x="0" y="0"/>
            <a:chExt cx="20000" cy="20000"/>
          </a:xfrm>
        </p:grpSpPr>
        <p:sp>
          <p:nvSpPr>
            <p:cNvPr id="135175"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76"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177"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78"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79"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0"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1" name="Rectangle 13"/>
          <p:cNvSpPr>
            <a:spLocks noChangeArrowheads="1"/>
          </p:cNvSpPr>
          <p:nvPr/>
        </p:nvSpPr>
        <p:spPr bwMode="auto">
          <a:xfrm rot="5400000">
            <a:off x="1416845" y="1561306"/>
            <a:ext cx="455612" cy="7270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182" name="Group 14"/>
          <p:cNvGrpSpPr>
            <a:grpSpLocks/>
          </p:cNvGrpSpPr>
          <p:nvPr/>
        </p:nvGrpSpPr>
        <p:grpSpPr bwMode="auto">
          <a:xfrm>
            <a:off x="1143000" y="1709738"/>
            <a:ext cx="1363663" cy="415925"/>
            <a:chOff x="437" y="1012"/>
            <a:chExt cx="859" cy="262"/>
          </a:xfrm>
        </p:grpSpPr>
        <p:sp>
          <p:nvSpPr>
            <p:cNvPr id="135183"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4"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5"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6"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7"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88"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189"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0"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191" name="Group 23"/>
          <p:cNvGrpSpPr>
            <a:grpSpLocks/>
          </p:cNvGrpSpPr>
          <p:nvPr/>
        </p:nvGrpSpPr>
        <p:grpSpPr bwMode="auto">
          <a:xfrm rot="5400000" flipH="1">
            <a:off x="1997869" y="1502569"/>
            <a:ext cx="77788" cy="57150"/>
            <a:chOff x="2834" y="1154"/>
            <a:chExt cx="49" cy="36"/>
          </a:xfrm>
        </p:grpSpPr>
        <p:sp>
          <p:nvSpPr>
            <p:cNvPr id="135192"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3"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194"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5"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6"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7"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198"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199" name="Group 31"/>
          <p:cNvGrpSpPr>
            <a:grpSpLocks/>
          </p:cNvGrpSpPr>
          <p:nvPr/>
        </p:nvGrpSpPr>
        <p:grpSpPr bwMode="auto">
          <a:xfrm rot="5400000" flipH="1">
            <a:off x="2020888" y="1700212"/>
            <a:ext cx="158750" cy="111125"/>
            <a:chOff x="2619" y="1091"/>
            <a:chExt cx="100" cy="70"/>
          </a:xfrm>
        </p:grpSpPr>
        <p:sp>
          <p:nvSpPr>
            <p:cNvPr id="135200"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01"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02"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203" name="Group 35"/>
          <p:cNvGrpSpPr>
            <a:grpSpLocks/>
          </p:cNvGrpSpPr>
          <p:nvPr/>
        </p:nvGrpSpPr>
        <p:grpSpPr bwMode="auto">
          <a:xfrm rot="5400000" flipH="1">
            <a:off x="1997869" y="1389857"/>
            <a:ext cx="77787" cy="57150"/>
            <a:chOff x="2834" y="1154"/>
            <a:chExt cx="49" cy="36"/>
          </a:xfrm>
        </p:grpSpPr>
        <p:sp>
          <p:nvSpPr>
            <p:cNvPr id="135204"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05"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06"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07"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208" name="Group 40"/>
          <p:cNvGrpSpPr>
            <a:grpSpLocks/>
          </p:cNvGrpSpPr>
          <p:nvPr/>
        </p:nvGrpSpPr>
        <p:grpSpPr bwMode="auto">
          <a:xfrm rot="-5400000">
            <a:off x="3137694" y="1527969"/>
            <a:ext cx="77788" cy="57150"/>
            <a:chOff x="2834" y="1154"/>
            <a:chExt cx="49" cy="36"/>
          </a:xfrm>
        </p:grpSpPr>
        <p:sp>
          <p:nvSpPr>
            <p:cNvPr id="135209"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0"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11"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2"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3"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4"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5"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216" name="Group 48"/>
          <p:cNvGrpSpPr>
            <a:grpSpLocks/>
          </p:cNvGrpSpPr>
          <p:nvPr/>
        </p:nvGrpSpPr>
        <p:grpSpPr bwMode="auto">
          <a:xfrm rot="-5400000">
            <a:off x="3033713" y="1727200"/>
            <a:ext cx="158750" cy="111125"/>
            <a:chOff x="2619" y="1091"/>
            <a:chExt cx="100" cy="70"/>
          </a:xfrm>
        </p:grpSpPr>
        <p:sp>
          <p:nvSpPr>
            <p:cNvPr id="135217"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8"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19"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220" name="Group 52"/>
          <p:cNvGrpSpPr>
            <a:grpSpLocks/>
          </p:cNvGrpSpPr>
          <p:nvPr/>
        </p:nvGrpSpPr>
        <p:grpSpPr bwMode="auto">
          <a:xfrm rot="-5400000">
            <a:off x="3137694" y="1415257"/>
            <a:ext cx="77787" cy="57150"/>
            <a:chOff x="2834" y="1154"/>
            <a:chExt cx="49" cy="36"/>
          </a:xfrm>
        </p:grpSpPr>
        <p:sp>
          <p:nvSpPr>
            <p:cNvPr id="135221"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2"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23"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4"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5"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6"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7"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8"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29"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230" name="Group 62"/>
          <p:cNvGrpSpPr>
            <a:grpSpLocks/>
          </p:cNvGrpSpPr>
          <p:nvPr/>
        </p:nvGrpSpPr>
        <p:grpSpPr bwMode="auto">
          <a:xfrm>
            <a:off x="1025525" y="2952750"/>
            <a:ext cx="74613" cy="69850"/>
            <a:chOff x="1875" y="2013"/>
            <a:chExt cx="47" cy="44"/>
          </a:xfrm>
        </p:grpSpPr>
        <p:sp>
          <p:nvSpPr>
            <p:cNvPr id="135231"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32"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33"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234" name="Group 66"/>
          <p:cNvGrpSpPr>
            <a:grpSpLocks/>
          </p:cNvGrpSpPr>
          <p:nvPr/>
        </p:nvGrpSpPr>
        <p:grpSpPr bwMode="auto">
          <a:xfrm>
            <a:off x="1441450" y="3022600"/>
            <a:ext cx="141288" cy="360363"/>
            <a:chOff x="1852" y="2057"/>
            <a:chExt cx="89" cy="227"/>
          </a:xfrm>
        </p:grpSpPr>
        <p:grpSp>
          <p:nvGrpSpPr>
            <p:cNvPr id="135235" name="Group 67"/>
            <p:cNvGrpSpPr>
              <a:grpSpLocks/>
            </p:cNvGrpSpPr>
            <p:nvPr/>
          </p:nvGrpSpPr>
          <p:grpSpPr bwMode="auto">
            <a:xfrm>
              <a:off x="1878" y="2259"/>
              <a:ext cx="35" cy="25"/>
              <a:chOff x="0" y="0"/>
              <a:chExt cx="20000" cy="19734"/>
            </a:xfrm>
          </p:grpSpPr>
          <p:sp>
            <p:nvSpPr>
              <p:cNvPr id="135236"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37"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38"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39"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0"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1"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2"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3"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4"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245" name="Group 77"/>
          <p:cNvGrpSpPr>
            <a:grpSpLocks/>
          </p:cNvGrpSpPr>
          <p:nvPr/>
        </p:nvGrpSpPr>
        <p:grpSpPr bwMode="auto">
          <a:xfrm>
            <a:off x="1733550" y="3022600"/>
            <a:ext cx="142875" cy="349250"/>
            <a:chOff x="2036" y="2057"/>
            <a:chExt cx="90" cy="220"/>
          </a:xfrm>
        </p:grpSpPr>
        <p:grpSp>
          <p:nvGrpSpPr>
            <p:cNvPr id="135246" name="Group 78"/>
            <p:cNvGrpSpPr>
              <a:grpSpLocks/>
            </p:cNvGrpSpPr>
            <p:nvPr/>
          </p:nvGrpSpPr>
          <p:grpSpPr bwMode="auto">
            <a:xfrm>
              <a:off x="2062" y="2252"/>
              <a:ext cx="35" cy="25"/>
              <a:chOff x="0" y="0"/>
              <a:chExt cx="20000" cy="20208"/>
            </a:xfrm>
          </p:grpSpPr>
          <p:sp>
            <p:nvSpPr>
              <p:cNvPr id="135247"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8"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49"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50"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1"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2"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3"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4"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5"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56"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257"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58"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259"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0"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1"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2"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3"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4"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5"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6"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7"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8"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69"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0"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1"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2"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3"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4"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5"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6"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7"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8"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79"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0"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1"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2"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3"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4"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5"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6"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7"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8"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89"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0"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1"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2"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3"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294" name="Group 126"/>
          <p:cNvGrpSpPr>
            <a:grpSpLocks/>
          </p:cNvGrpSpPr>
          <p:nvPr/>
        </p:nvGrpSpPr>
        <p:grpSpPr bwMode="auto">
          <a:xfrm>
            <a:off x="4056063" y="2178050"/>
            <a:ext cx="74612" cy="69850"/>
            <a:chOff x="1781" y="2013"/>
            <a:chExt cx="47" cy="44"/>
          </a:xfrm>
        </p:grpSpPr>
        <p:sp>
          <p:nvSpPr>
            <p:cNvPr id="135295"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6"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297"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8"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299"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00" name="Group 132"/>
          <p:cNvGrpSpPr>
            <a:grpSpLocks/>
          </p:cNvGrpSpPr>
          <p:nvPr/>
        </p:nvGrpSpPr>
        <p:grpSpPr bwMode="auto">
          <a:xfrm>
            <a:off x="4792663" y="2178050"/>
            <a:ext cx="74612" cy="69850"/>
            <a:chOff x="1875" y="2013"/>
            <a:chExt cx="47" cy="44"/>
          </a:xfrm>
        </p:grpSpPr>
        <p:sp>
          <p:nvSpPr>
            <p:cNvPr id="135301"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02"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03"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04" name="Group 136"/>
          <p:cNvGrpSpPr>
            <a:grpSpLocks/>
          </p:cNvGrpSpPr>
          <p:nvPr/>
        </p:nvGrpSpPr>
        <p:grpSpPr bwMode="auto">
          <a:xfrm>
            <a:off x="4027488" y="2247900"/>
            <a:ext cx="141287" cy="360363"/>
            <a:chOff x="1852" y="2057"/>
            <a:chExt cx="89" cy="227"/>
          </a:xfrm>
        </p:grpSpPr>
        <p:grpSp>
          <p:nvGrpSpPr>
            <p:cNvPr id="135305" name="Group 137"/>
            <p:cNvGrpSpPr>
              <a:grpSpLocks/>
            </p:cNvGrpSpPr>
            <p:nvPr/>
          </p:nvGrpSpPr>
          <p:grpSpPr bwMode="auto">
            <a:xfrm>
              <a:off x="1878" y="2259"/>
              <a:ext cx="35" cy="25"/>
              <a:chOff x="0" y="0"/>
              <a:chExt cx="20000" cy="19734"/>
            </a:xfrm>
          </p:grpSpPr>
          <p:sp>
            <p:nvSpPr>
              <p:cNvPr id="135306"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07"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08"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09"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0"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1"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2"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3"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4"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315" name="Group 147"/>
          <p:cNvGrpSpPr>
            <a:grpSpLocks/>
          </p:cNvGrpSpPr>
          <p:nvPr/>
        </p:nvGrpSpPr>
        <p:grpSpPr bwMode="auto">
          <a:xfrm>
            <a:off x="4319588" y="2247900"/>
            <a:ext cx="142875" cy="349250"/>
            <a:chOff x="2036" y="2057"/>
            <a:chExt cx="90" cy="220"/>
          </a:xfrm>
        </p:grpSpPr>
        <p:grpSp>
          <p:nvGrpSpPr>
            <p:cNvPr id="135316" name="Group 148"/>
            <p:cNvGrpSpPr>
              <a:grpSpLocks/>
            </p:cNvGrpSpPr>
            <p:nvPr/>
          </p:nvGrpSpPr>
          <p:grpSpPr bwMode="auto">
            <a:xfrm>
              <a:off x="2062" y="2252"/>
              <a:ext cx="35" cy="25"/>
              <a:chOff x="0" y="0"/>
              <a:chExt cx="20000" cy="20208"/>
            </a:xfrm>
          </p:grpSpPr>
          <p:sp>
            <p:nvSpPr>
              <p:cNvPr id="135317"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8"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19"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20"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1"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2"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3"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4"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5"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26"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27"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28" name="Group 160"/>
          <p:cNvGrpSpPr>
            <a:grpSpLocks/>
          </p:cNvGrpSpPr>
          <p:nvPr/>
        </p:nvGrpSpPr>
        <p:grpSpPr bwMode="auto">
          <a:xfrm flipV="1">
            <a:off x="5119688" y="1120775"/>
            <a:ext cx="415925" cy="936625"/>
            <a:chOff x="2440" y="1064"/>
            <a:chExt cx="262" cy="590"/>
          </a:xfrm>
        </p:grpSpPr>
        <p:sp>
          <p:nvSpPr>
            <p:cNvPr id="135329"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0"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1"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2"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3"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4"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335"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36"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7"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338"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39"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40" name="Group 172"/>
          <p:cNvGrpSpPr>
            <a:grpSpLocks/>
          </p:cNvGrpSpPr>
          <p:nvPr/>
        </p:nvGrpSpPr>
        <p:grpSpPr bwMode="auto">
          <a:xfrm>
            <a:off x="5729288" y="2127250"/>
            <a:ext cx="77787" cy="57150"/>
            <a:chOff x="2834" y="1154"/>
            <a:chExt cx="49" cy="36"/>
          </a:xfrm>
        </p:grpSpPr>
        <p:sp>
          <p:nvSpPr>
            <p:cNvPr id="135341"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42"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43"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44"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45"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46"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47"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48" name="Group 180"/>
          <p:cNvGrpSpPr>
            <a:grpSpLocks/>
          </p:cNvGrpSpPr>
          <p:nvPr/>
        </p:nvGrpSpPr>
        <p:grpSpPr bwMode="auto">
          <a:xfrm>
            <a:off x="5464175" y="2036763"/>
            <a:ext cx="158750" cy="111125"/>
            <a:chOff x="2619" y="1091"/>
            <a:chExt cx="100" cy="70"/>
          </a:xfrm>
        </p:grpSpPr>
        <p:sp>
          <p:nvSpPr>
            <p:cNvPr id="135349"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50"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51"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352" name="Group 184"/>
          <p:cNvGrpSpPr>
            <a:grpSpLocks/>
          </p:cNvGrpSpPr>
          <p:nvPr/>
        </p:nvGrpSpPr>
        <p:grpSpPr bwMode="auto">
          <a:xfrm>
            <a:off x="5842000" y="2127250"/>
            <a:ext cx="77788" cy="57150"/>
            <a:chOff x="2834" y="1154"/>
            <a:chExt cx="49" cy="36"/>
          </a:xfrm>
        </p:grpSpPr>
        <p:sp>
          <p:nvSpPr>
            <p:cNvPr id="135353"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54"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55"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56" name="Group 188"/>
          <p:cNvGrpSpPr>
            <a:grpSpLocks/>
          </p:cNvGrpSpPr>
          <p:nvPr/>
        </p:nvGrpSpPr>
        <p:grpSpPr bwMode="auto">
          <a:xfrm rot="5400000" flipH="1">
            <a:off x="3304382" y="5666581"/>
            <a:ext cx="65088" cy="85725"/>
            <a:chOff x="419" y="3223"/>
            <a:chExt cx="41" cy="54"/>
          </a:xfrm>
        </p:grpSpPr>
        <p:sp>
          <p:nvSpPr>
            <p:cNvPr id="135357"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58"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59"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0"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1"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2"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3"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4"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5"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6"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7"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8"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69"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70"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71" name="Group 203"/>
          <p:cNvGrpSpPr>
            <a:grpSpLocks/>
          </p:cNvGrpSpPr>
          <p:nvPr/>
        </p:nvGrpSpPr>
        <p:grpSpPr bwMode="auto">
          <a:xfrm rot="5400000" flipH="1">
            <a:off x="3442494" y="5668169"/>
            <a:ext cx="65087" cy="85725"/>
            <a:chOff x="419" y="3223"/>
            <a:chExt cx="41" cy="54"/>
          </a:xfrm>
        </p:grpSpPr>
        <p:sp>
          <p:nvSpPr>
            <p:cNvPr id="135372"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73"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374" name="Group 206"/>
          <p:cNvGrpSpPr>
            <a:grpSpLocks/>
          </p:cNvGrpSpPr>
          <p:nvPr/>
        </p:nvGrpSpPr>
        <p:grpSpPr bwMode="auto">
          <a:xfrm rot="-5400000">
            <a:off x="1634332" y="5653881"/>
            <a:ext cx="65088" cy="85725"/>
            <a:chOff x="419" y="3223"/>
            <a:chExt cx="41" cy="54"/>
          </a:xfrm>
        </p:grpSpPr>
        <p:sp>
          <p:nvSpPr>
            <p:cNvPr id="135375"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76"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77"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78"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79"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0"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1"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2"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3"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4"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5"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6"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7"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88"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389" name="Group 221"/>
          <p:cNvGrpSpPr>
            <a:grpSpLocks/>
          </p:cNvGrpSpPr>
          <p:nvPr/>
        </p:nvGrpSpPr>
        <p:grpSpPr bwMode="auto">
          <a:xfrm rot="-5400000">
            <a:off x="1496219" y="5655469"/>
            <a:ext cx="65087" cy="85725"/>
            <a:chOff x="419" y="3223"/>
            <a:chExt cx="41" cy="54"/>
          </a:xfrm>
        </p:grpSpPr>
        <p:sp>
          <p:nvSpPr>
            <p:cNvPr id="135390"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1"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392"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3"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4"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5"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6"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7"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8"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399"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00"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401" name="Group 233"/>
          <p:cNvGrpSpPr>
            <a:grpSpLocks/>
          </p:cNvGrpSpPr>
          <p:nvPr/>
        </p:nvGrpSpPr>
        <p:grpSpPr bwMode="auto">
          <a:xfrm>
            <a:off x="1281113" y="3984625"/>
            <a:ext cx="358775" cy="228600"/>
            <a:chOff x="4752" y="816"/>
            <a:chExt cx="226" cy="144"/>
          </a:xfrm>
        </p:grpSpPr>
        <p:grpSp>
          <p:nvGrpSpPr>
            <p:cNvPr id="135402" name="Group 234"/>
            <p:cNvGrpSpPr>
              <a:grpSpLocks/>
            </p:cNvGrpSpPr>
            <p:nvPr/>
          </p:nvGrpSpPr>
          <p:grpSpPr bwMode="auto">
            <a:xfrm>
              <a:off x="4752" y="816"/>
              <a:ext cx="68" cy="144"/>
              <a:chOff x="4752" y="816"/>
              <a:chExt cx="68" cy="144"/>
            </a:xfrm>
          </p:grpSpPr>
          <p:sp>
            <p:nvSpPr>
              <p:cNvPr id="135403"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404"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405"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406"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5407" name="Group 239"/>
            <p:cNvGrpSpPr>
              <a:grpSpLocks/>
            </p:cNvGrpSpPr>
            <p:nvPr/>
          </p:nvGrpSpPr>
          <p:grpSpPr bwMode="auto">
            <a:xfrm>
              <a:off x="4910" y="816"/>
              <a:ext cx="68" cy="144"/>
              <a:chOff x="4752" y="816"/>
              <a:chExt cx="68" cy="144"/>
            </a:xfrm>
          </p:grpSpPr>
          <p:sp>
            <p:nvSpPr>
              <p:cNvPr id="135408"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409"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410"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5436"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37"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38"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39"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5440"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5441"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2"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3"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4"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5"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6"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7"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8"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49"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0"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1"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2"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3"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4"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5"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6"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7"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8"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59"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0"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1"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2"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3"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4"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5"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6"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67"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468" name="Group 300"/>
          <p:cNvGrpSpPr>
            <a:grpSpLocks/>
          </p:cNvGrpSpPr>
          <p:nvPr/>
        </p:nvGrpSpPr>
        <p:grpSpPr bwMode="auto">
          <a:xfrm>
            <a:off x="2530475" y="3371850"/>
            <a:ext cx="147638" cy="315913"/>
            <a:chOff x="0" y="0"/>
            <a:chExt cx="20000" cy="20000"/>
          </a:xfrm>
        </p:grpSpPr>
        <p:sp>
          <p:nvSpPr>
            <p:cNvPr id="135469"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0"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471"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2"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3"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4"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475" name="Group 307"/>
          <p:cNvGrpSpPr>
            <a:grpSpLocks/>
          </p:cNvGrpSpPr>
          <p:nvPr/>
        </p:nvGrpSpPr>
        <p:grpSpPr bwMode="auto">
          <a:xfrm rot="5400000">
            <a:off x="4201319" y="2599532"/>
            <a:ext cx="84137" cy="177800"/>
            <a:chOff x="0" y="0"/>
            <a:chExt cx="20000" cy="20000"/>
          </a:xfrm>
        </p:grpSpPr>
        <p:sp>
          <p:nvSpPr>
            <p:cNvPr id="135476"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7"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478"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79"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5480"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481" name="Group 313"/>
          <p:cNvGrpSpPr>
            <a:grpSpLocks/>
          </p:cNvGrpSpPr>
          <p:nvPr/>
        </p:nvGrpSpPr>
        <p:grpSpPr bwMode="auto">
          <a:xfrm rot="5400000">
            <a:off x="4201319" y="2599532"/>
            <a:ext cx="84137" cy="177800"/>
            <a:chOff x="0" y="0"/>
            <a:chExt cx="20000" cy="20000"/>
          </a:xfrm>
        </p:grpSpPr>
        <p:sp>
          <p:nvSpPr>
            <p:cNvPr id="135482"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83"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484"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5485"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86"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87"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488" name="Group 320"/>
          <p:cNvGrpSpPr>
            <a:grpSpLocks/>
          </p:cNvGrpSpPr>
          <p:nvPr/>
        </p:nvGrpSpPr>
        <p:grpSpPr bwMode="auto">
          <a:xfrm rot="5400000">
            <a:off x="726281" y="4101307"/>
            <a:ext cx="84137" cy="177800"/>
            <a:chOff x="0" y="0"/>
            <a:chExt cx="20000" cy="20000"/>
          </a:xfrm>
        </p:grpSpPr>
        <p:sp>
          <p:nvSpPr>
            <p:cNvPr id="135489"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0"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491"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2"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3"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4"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5"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6"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7"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8"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499"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0"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1"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2"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3"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4"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05" name="Group 337"/>
          <p:cNvGrpSpPr>
            <a:grpSpLocks/>
          </p:cNvGrpSpPr>
          <p:nvPr/>
        </p:nvGrpSpPr>
        <p:grpSpPr bwMode="auto">
          <a:xfrm>
            <a:off x="1778000" y="2949575"/>
            <a:ext cx="74613" cy="69850"/>
            <a:chOff x="1781" y="2013"/>
            <a:chExt cx="47" cy="44"/>
          </a:xfrm>
        </p:grpSpPr>
        <p:sp>
          <p:nvSpPr>
            <p:cNvPr id="135506"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07"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08"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09" name="Group 341"/>
          <p:cNvGrpSpPr>
            <a:grpSpLocks/>
          </p:cNvGrpSpPr>
          <p:nvPr/>
        </p:nvGrpSpPr>
        <p:grpSpPr bwMode="auto">
          <a:xfrm>
            <a:off x="2039938" y="3371850"/>
            <a:ext cx="130175" cy="309563"/>
            <a:chOff x="0" y="0"/>
            <a:chExt cx="20000" cy="20000"/>
          </a:xfrm>
        </p:grpSpPr>
        <p:sp>
          <p:nvSpPr>
            <p:cNvPr id="135510"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11"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5512" name="Group 344"/>
          <p:cNvGrpSpPr>
            <a:grpSpLocks/>
          </p:cNvGrpSpPr>
          <p:nvPr/>
        </p:nvGrpSpPr>
        <p:grpSpPr bwMode="auto">
          <a:xfrm>
            <a:off x="2049463" y="3832225"/>
            <a:ext cx="84137" cy="177800"/>
            <a:chOff x="0" y="0"/>
            <a:chExt cx="20000" cy="20000"/>
          </a:xfrm>
        </p:grpSpPr>
        <p:sp>
          <p:nvSpPr>
            <p:cNvPr id="135513"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14"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15"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16"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17"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18"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19" name="Group 351"/>
          <p:cNvGrpSpPr>
            <a:grpSpLocks/>
          </p:cNvGrpSpPr>
          <p:nvPr/>
        </p:nvGrpSpPr>
        <p:grpSpPr bwMode="auto">
          <a:xfrm rot="5400000">
            <a:off x="1904206" y="2351882"/>
            <a:ext cx="84137" cy="177800"/>
            <a:chOff x="0" y="0"/>
            <a:chExt cx="20000" cy="20000"/>
          </a:xfrm>
        </p:grpSpPr>
        <p:sp>
          <p:nvSpPr>
            <p:cNvPr id="135520"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21"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22"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23" name="Group 355"/>
          <p:cNvGrpSpPr>
            <a:grpSpLocks/>
          </p:cNvGrpSpPr>
          <p:nvPr/>
        </p:nvGrpSpPr>
        <p:grpSpPr bwMode="auto">
          <a:xfrm rot="5400000">
            <a:off x="846931" y="2312194"/>
            <a:ext cx="84138" cy="177800"/>
            <a:chOff x="0" y="0"/>
            <a:chExt cx="20000" cy="20000"/>
          </a:xfrm>
        </p:grpSpPr>
        <p:sp>
          <p:nvSpPr>
            <p:cNvPr id="135524"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25"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26"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27"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28"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29"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30"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31"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32" name="Group 364"/>
          <p:cNvGrpSpPr>
            <a:grpSpLocks/>
          </p:cNvGrpSpPr>
          <p:nvPr/>
        </p:nvGrpSpPr>
        <p:grpSpPr bwMode="auto">
          <a:xfrm rot="5400000">
            <a:off x="2829719" y="891382"/>
            <a:ext cx="84137" cy="177800"/>
            <a:chOff x="0" y="0"/>
            <a:chExt cx="20000" cy="20000"/>
          </a:xfrm>
        </p:grpSpPr>
        <p:sp>
          <p:nvSpPr>
            <p:cNvPr id="135533"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34"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35"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36" name="Group 368"/>
          <p:cNvGrpSpPr>
            <a:grpSpLocks/>
          </p:cNvGrpSpPr>
          <p:nvPr/>
        </p:nvGrpSpPr>
        <p:grpSpPr bwMode="auto">
          <a:xfrm rot="5400000">
            <a:off x="3374231" y="891382"/>
            <a:ext cx="84137" cy="177800"/>
            <a:chOff x="0" y="0"/>
            <a:chExt cx="20000" cy="20000"/>
          </a:xfrm>
        </p:grpSpPr>
        <p:sp>
          <p:nvSpPr>
            <p:cNvPr id="135537"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38"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39"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0"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1"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2"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43" name="Group 375"/>
          <p:cNvGrpSpPr>
            <a:grpSpLocks/>
          </p:cNvGrpSpPr>
          <p:nvPr/>
        </p:nvGrpSpPr>
        <p:grpSpPr bwMode="auto">
          <a:xfrm rot="5400000">
            <a:off x="4192588" y="1431925"/>
            <a:ext cx="133350" cy="406400"/>
            <a:chOff x="0" y="0"/>
            <a:chExt cx="20000" cy="20000"/>
          </a:xfrm>
        </p:grpSpPr>
        <p:sp>
          <p:nvSpPr>
            <p:cNvPr id="135544"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5"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46"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7"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8"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49"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0"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51" name="Group 383"/>
          <p:cNvGrpSpPr>
            <a:grpSpLocks/>
          </p:cNvGrpSpPr>
          <p:nvPr/>
        </p:nvGrpSpPr>
        <p:grpSpPr bwMode="auto">
          <a:xfrm rot="5400000">
            <a:off x="1626394" y="3356769"/>
            <a:ext cx="84138" cy="177800"/>
            <a:chOff x="0" y="0"/>
            <a:chExt cx="20000" cy="20000"/>
          </a:xfrm>
        </p:grpSpPr>
        <p:sp>
          <p:nvSpPr>
            <p:cNvPr id="135552"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3"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54"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5"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6"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7"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58"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559" name="Group 391"/>
          <p:cNvGrpSpPr>
            <a:grpSpLocks/>
          </p:cNvGrpSpPr>
          <p:nvPr/>
        </p:nvGrpSpPr>
        <p:grpSpPr bwMode="auto">
          <a:xfrm rot="5400000">
            <a:off x="4214019" y="2756694"/>
            <a:ext cx="84138" cy="177800"/>
            <a:chOff x="0" y="0"/>
            <a:chExt cx="20000" cy="20000"/>
          </a:xfrm>
        </p:grpSpPr>
        <p:sp>
          <p:nvSpPr>
            <p:cNvPr id="135560"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61"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5562"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93"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5594"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5595"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5596"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597"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598"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599"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0"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1"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02"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03"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4"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5"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6"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07"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08"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09"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10"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11"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12" name="Group 444"/>
          <p:cNvGrpSpPr>
            <a:grpSpLocks/>
          </p:cNvGrpSpPr>
          <p:nvPr/>
        </p:nvGrpSpPr>
        <p:grpSpPr bwMode="auto">
          <a:xfrm>
            <a:off x="5156200" y="3605213"/>
            <a:ext cx="53975" cy="412750"/>
            <a:chOff x="2822" y="1088"/>
            <a:chExt cx="48" cy="368"/>
          </a:xfrm>
        </p:grpSpPr>
        <p:sp>
          <p:nvSpPr>
            <p:cNvPr id="135613"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14"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15"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616"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17" name="Group 449"/>
          <p:cNvGrpSpPr>
            <a:grpSpLocks/>
          </p:cNvGrpSpPr>
          <p:nvPr/>
        </p:nvGrpSpPr>
        <p:grpSpPr bwMode="auto">
          <a:xfrm>
            <a:off x="4584700" y="3608388"/>
            <a:ext cx="53975" cy="411162"/>
            <a:chOff x="2822" y="1088"/>
            <a:chExt cx="48" cy="368"/>
          </a:xfrm>
        </p:grpSpPr>
        <p:sp>
          <p:nvSpPr>
            <p:cNvPr id="135618"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19"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20"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621"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22"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23" name="Group 455"/>
          <p:cNvGrpSpPr>
            <a:grpSpLocks/>
          </p:cNvGrpSpPr>
          <p:nvPr/>
        </p:nvGrpSpPr>
        <p:grpSpPr bwMode="auto">
          <a:xfrm>
            <a:off x="5364163" y="3729038"/>
            <a:ext cx="309562" cy="165100"/>
            <a:chOff x="3372" y="1196"/>
            <a:chExt cx="276" cy="148"/>
          </a:xfrm>
        </p:grpSpPr>
        <p:sp>
          <p:nvSpPr>
            <p:cNvPr id="135624"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25"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626"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27" name="Group 459"/>
          <p:cNvGrpSpPr>
            <a:grpSpLocks/>
          </p:cNvGrpSpPr>
          <p:nvPr/>
        </p:nvGrpSpPr>
        <p:grpSpPr bwMode="auto">
          <a:xfrm>
            <a:off x="4230688" y="3729038"/>
            <a:ext cx="311150" cy="165100"/>
            <a:chOff x="2496" y="1196"/>
            <a:chExt cx="230" cy="148"/>
          </a:xfrm>
        </p:grpSpPr>
        <p:sp>
          <p:nvSpPr>
            <p:cNvPr id="135628"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29"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5630"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31"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32"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33"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34"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35"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36"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37"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5653" name="Group 485"/>
          <p:cNvGrpSpPr>
            <a:grpSpLocks/>
          </p:cNvGrpSpPr>
          <p:nvPr/>
        </p:nvGrpSpPr>
        <p:grpSpPr bwMode="auto">
          <a:xfrm>
            <a:off x="4841875" y="4105275"/>
            <a:ext cx="79375" cy="152400"/>
            <a:chOff x="2904" y="1200"/>
            <a:chExt cx="50" cy="96"/>
          </a:xfrm>
        </p:grpSpPr>
        <p:sp>
          <p:nvSpPr>
            <p:cNvPr id="135654"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55"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5656"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5657"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5665"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66"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67"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68"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69"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0"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1"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2"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3"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4"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5"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6"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7"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78"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79"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89"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90"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5691"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5692" name="Group 524"/>
          <p:cNvGrpSpPr>
            <a:grpSpLocks/>
          </p:cNvGrpSpPr>
          <p:nvPr/>
        </p:nvGrpSpPr>
        <p:grpSpPr bwMode="auto">
          <a:xfrm>
            <a:off x="5083175" y="4754563"/>
            <a:ext cx="327025" cy="274637"/>
            <a:chOff x="3185" y="2963"/>
            <a:chExt cx="206" cy="173"/>
          </a:xfrm>
        </p:grpSpPr>
        <p:sp>
          <p:nvSpPr>
            <p:cNvPr id="135693"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4"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5695" name="Group 527"/>
          <p:cNvGrpSpPr>
            <a:grpSpLocks/>
          </p:cNvGrpSpPr>
          <p:nvPr/>
        </p:nvGrpSpPr>
        <p:grpSpPr bwMode="auto">
          <a:xfrm>
            <a:off x="5348288" y="4535488"/>
            <a:ext cx="303212" cy="274637"/>
            <a:chOff x="3015" y="1951"/>
            <a:chExt cx="191" cy="173"/>
          </a:xfrm>
        </p:grpSpPr>
        <p:sp>
          <p:nvSpPr>
            <p:cNvPr id="135696"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697"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5698" name="Group 530"/>
          <p:cNvGrpSpPr>
            <a:grpSpLocks/>
          </p:cNvGrpSpPr>
          <p:nvPr/>
        </p:nvGrpSpPr>
        <p:grpSpPr bwMode="auto">
          <a:xfrm>
            <a:off x="4654550" y="4741863"/>
            <a:ext cx="303213" cy="274637"/>
            <a:chOff x="3015" y="1951"/>
            <a:chExt cx="191" cy="173"/>
          </a:xfrm>
        </p:grpSpPr>
        <p:sp>
          <p:nvSpPr>
            <p:cNvPr id="135699"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0"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5701" name="Group 533"/>
          <p:cNvGrpSpPr>
            <a:grpSpLocks/>
          </p:cNvGrpSpPr>
          <p:nvPr/>
        </p:nvGrpSpPr>
        <p:grpSpPr bwMode="auto">
          <a:xfrm>
            <a:off x="4886325" y="5251450"/>
            <a:ext cx="303213" cy="274638"/>
            <a:chOff x="3015" y="1951"/>
            <a:chExt cx="191" cy="173"/>
          </a:xfrm>
        </p:grpSpPr>
        <p:sp>
          <p:nvSpPr>
            <p:cNvPr id="135702"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3"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5704" name="Group 536"/>
          <p:cNvGrpSpPr>
            <a:grpSpLocks/>
          </p:cNvGrpSpPr>
          <p:nvPr/>
        </p:nvGrpSpPr>
        <p:grpSpPr bwMode="auto">
          <a:xfrm>
            <a:off x="4286250" y="4467225"/>
            <a:ext cx="303213" cy="274638"/>
            <a:chOff x="3015" y="1951"/>
            <a:chExt cx="191" cy="173"/>
          </a:xfrm>
        </p:grpSpPr>
        <p:sp>
          <p:nvSpPr>
            <p:cNvPr id="135705"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6"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5707" name="Group 539"/>
          <p:cNvGrpSpPr>
            <a:grpSpLocks/>
          </p:cNvGrpSpPr>
          <p:nvPr/>
        </p:nvGrpSpPr>
        <p:grpSpPr bwMode="auto">
          <a:xfrm>
            <a:off x="3081338" y="3840163"/>
            <a:ext cx="303212" cy="274637"/>
            <a:chOff x="3015" y="1951"/>
            <a:chExt cx="191" cy="173"/>
          </a:xfrm>
        </p:grpSpPr>
        <p:sp>
          <p:nvSpPr>
            <p:cNvPr id="135708"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09"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5710" name="Group 542"/>
          <p:cNvGrpSpPr>
            <a:grpSpLocks/>
          </p:cNvGrpSpPr>
          <p:nvPr/>
        </p:nvGrpSpPr>
        <p:grpSpPr bwMode="auto">
          <a:xfrm>
            <a:off x="3517900" y="3851275"/>
            <a:ext cx="303213" cy="274638"/>
            <a:chOff x="3015" y="1951"/>
            <a:chExt cx="191" cy="173"/>
          </a:xfrm>
        </p:grpSpPr>
        <p:sp>
          <p:nvSpPr>
            <p:cNvPr id="135711"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12"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5713" name="Group 545"/>
          <p:cNvGrpSpPr>
            <a:grpSpLocks/>
          </p:cNvGrpSpPr>
          <p:nvPr/>
        </p:nvGrpSpPr>
        <p:grpSpPr bwMode="auto">
          <a:xfrm>
            <a:off x="3714750" y="4678363"/>
            <a:ext cx="303213" cy="274637"/>
            <a:chOff x="3015" y="1951"/>
            <a:chExt cx="191" cy="173"/>
          </a:xfrm>
        </p:grpSpPr>
        <p:sp>
          <p:nvSpPr>
            <p:cNvPr id="135714"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15"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5716" name="Group 548"/>
          <p:cNvGrpSpPr>
            <a:grpSpLocks/>
          </p:cNvGrpSpPr>
          <p:nvPr/>
        </p:nvGrpSpPr>
        <p:grpSpPr bwMode="auto">
          <a:xfrm>
            <a:off x="2536825" y="4654550"/>
            <a:ext cx="303213" cy="274638"/>
            <a:chOff x="3015" y="1951"/>
            <a:chExt cx="191" cy="173"/>
          </a:xfrm>
        </p:grpSpPr>
        <p:sp>
          <p:nvSpPr>
            <p:cNvPr id="135717"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18"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5719" name="Group 551"/>
          <p:cNvGrpSpPr>
            <a:grpSpLocks/>
          </p:cNvGrpSpPr>
          <p:nvPr/>
        </p:nvGrpSpPr>
        <p:grpSpPr bwMode="auto">
          <a:xfrm>
            <a:off x="3241675" y="4741863"/>
            <a:ext cx="327025" cy="274637"/>
            <a:chOff x="3185" y="2963"/>
            <a:chExt cx="206" cy="173"/>
          </a:xfrm>
        </p:grpSpPr>
        <p:sp>
          <p:nvSpPr>
            <p:cNvPr id="135720"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1"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5722" name="Group 554"/>
          <p:cNvGrpSpPr>
            <a:grpSpLocks/>
          </p:cNvGrpSpPr>
          <p:nvPr/>
        </p:nvGrpSpPr>
        <p:grpSpPr bwMode="auto">
          <a:xfrm>
            <a:off x="1450975" y="4402138"/>
            <a:ext cx="327025" cy="274637"/>
            <a:chOff x="3185" y="2963"/>
            <a:chExt cx="206" cy="173"/>
          </a:xfrm>
        </p:grpSpPr>
        <p:sp>
          <p:nvSpPr>
            <p:cNvPr id="135723"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4"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5725" name="Group 557"/>
          <p:cNvGrpSpPr>
            <a:grpSpLocks/>
          </p:cNvGrpSpPr>
          <p:nvPr/>
        </p:nvGrpSpPr>
        <p:grpSpPr bwMode="auto">
          <a:xfrm>
            <a:off x="823913" y="4273550"/>
            <a:ext cx="303212" cy="274638"/>
            <a:chOff x="3015" y="1951"/>
            <a:chExt cx="191" cy="173"/>
          </a:xfrm>
        </p:grpSpPr>
        <p:sp>
          <p:nvSpPr>
            <p:cNvPr id="135726"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27"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5728" name="Group 560"/>
          <p:cNvGrpSpPr>
            <a:grpSpLocks/>
          </p:cNvGrpSpPr>
          <p:nvPr/>
        </p:nvGrpSpPr>
        <p:grpSpPr bwMode="auto">
          <a:xfrm>
            <a:off x="1782763" y="4281488"/>
            <a:ext cx="303212" cy="274637"/>
            <a:chOff x="3015" y="1951"/>
            <a:chExt cx="191" cy="173"/>
          </a:xfrm>
        </p:grpSpPr>
        <p:sp>
          <p:nvSpPr>
            <p:cNvPr id="135729"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30"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5731" name="Group 563"/>
          <p:cNvGrpSpPr>
            <a:grpSpLocks/>
          </p:cNvGrpSpPr>
          <p:nvPr/>
        </p:nvGrpSpPr>
        <p:grpSpPr bwMode="auto">
          <a:xfrm>
            <a:off x="825500" y="3635375"/>
            <a:ext cx="303213" cy="274638"/>
            <a:chOff x="3015" y="1951"/>
            <a:chExt cx="191" cy="173"/>
          </a:xfrm>
        </p:grpSpPr>
        <p:sp>
          <p:nvSpPr>
            <p:cNvPr id="135732"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33"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5734" name="Group 566"/>
          <p:cNvGrpSpPr>
            <a:grpSpLocks/>
          </p:cNvGrpSpPr>
          <p:nvPr/>
        </p:nvGrpSpPr>
        <p:grpSpPr bwMode="auto">
          <a:xfrm>
            <a:off x="1762125" y="3635375"/>
            <a:ext cx="303213" cy="274638"/>
            <a:chOff x="3015" y="1951"/>
            <a:chExt cx="191" cy="173"/>
          </a:xfrm>
        </p:grpSpPr>
        <p:sp>
          <p:nvSpPr>
            <p:cNvPr id="135735"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5736"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7113F559-0832-1845-83E9-686CCC8EB2F8}" type="slidenum">
              <a:rPr lang="en-US"/>
              <a:pPr/>
              <a:t>71</a:t>
            </a:fld>
            <a:endParaRPr lang="en-US"/>
          </a:p>
        </p:txBody>
      </p:sp>
      <p:sp>
        <p:nvSpPr>
          <p:cNvPr id="13619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19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19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619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6198" name="Group 6"/>
          <p:cNvGrpSpPr>
            <a:grpSpLocks/>
          </p:cNvGrpSpPr>
          <p:nvPr/>
        </p:nvGrpSpPr>
        <p:grpSpPr bwMode="auto">
          <a:xfrm>
            <a:off x="685800" y="4500563"/>
            <a:ext cx="84138" cy="177800"/>
            <a:chOff x="0" y="0"/>
            <a:chExt cx="20000" cy="20000"/>
          </a:xfrm>
        </p:grpSpPr>
        <p:sp>
          <p:nvSpPr>
            <p:cNvPr id="136199"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0"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01"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2"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3"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4"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5" name="Rectangle 13"/>
          <p:cNvSpPr>
            <a:spLocks noChangeArrowheads="1"/>
          </p:cNvSpPr>
          <p:nvPr/>
        </p:nvSpPr>
        <p:spPr bwMode="auto">
          <a:xfrm rot="5400000">
            <a:off x="1365251" y="1509712"/>
            <a:ext cx="455612" cy="830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06" name="Group 14"/>
          <p:cNvGrpSpPr>
            <a:grpSpLocks/>
          </p:cNvGrpSpPr>
          <p:nvPr/>
        </p:nvGrpSpPr>
        <p:grpSpPr bwMode="auto">
          <a:xfrm>
            <a:off x="1066800" y="1709738"/>
            <a:ext cx="1363663" cy="415925"/>
            <a:chOff x="437" y="1012"/>
            <a:chExt cx="859" cy="262"/>
          </a:xfrm>
        </p:grpSpPr>
        <p:sp>
          <p:nvSpPr>
            <p:cNvPr id="136207"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8"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09"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0"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1"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2"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213"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4"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15" name="Group 23"/>
          <p:cNvGrpSpPr>
            <a:grpSpLocks/>
          </p:cNvGrpSpPr>
          <p:nvPr/>
        </p:nvGrpSpPr>
        <p:grpSpPr bwMode="auto">
          <a:xfrm rot="5400000" flipH="1">
            <a:off x="1997869" y="1502569"/>
            <a:ext cx="77788" cy="57150"/>
            <a:chOff x="2834" y="1154"/>
            <a:chExt cx="49" cy="36"/>
          </a:xfrm>
        </p:grpSpPr>
        <p:sp>
          <p:nvSpPr>
            <p:cNvPr id="136216"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7"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18"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19"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0"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1"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2"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23" name="Group 31"/>
          <p:cNvGrpSpPr>
            <a:grpSpLocks/>
          </p:cNvGrpSpPr>
          <p:nvPr/>
        </p:nvGrpSpPr>
        <p:grpSpPr bwMode="auto">
          <a:xfrm rot="5400000" flipH="1">
            <a:off x="2020888" y="1700212"/>
            <a:ext cx="158750" cy="111125"/>
            <a:chOff x="2619" y="1091"/>
            <a:chExt cx="100" cy="70"/>
          </a:xfrm>
        </p:grpSpPr>
        <p:sp>
          <p:nvSpPr>
            <p:cNvPr id="136224"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5"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6"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227" name="Group 35"/>
          <p:cNvGrpSpPr>
            <a:grpSpLocks/>
          </p:cNvGrpSpPr>
          <p:nvPr/>
        </p:nvGrpSpPr>
        <p:grpSpPr bwMode="auto">
          <a:xfrm rot="5400000" flipH="1">
            <a:off x="1997869" y="1389857"/>
            <a:ext cx="77787" cy="57150"/>
            <a:chOff x="2834" y="1154"/>
            <a:chExt cx="49" cy="36"/>
          </a:xfrm>
        </p:grpSpPr>
        <p:sp>
          <p:nvSpPr>
            <p:cNvPr id="136228"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29"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30"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1"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32" name="Group 40"/>
          <p:cNvGrpSpPr>
            <a:grpSpLocks/>
          </p:cNvGrpSpPr>
          <p:nvPr/>
        </p:nvGrpSpPr>
        <p:grpSpPr bwMode="auto">
          <a:xfrm rot="-5400000">
            <a:off x="3137694" y="1527969"/>
            <a:ext cx="77788" cy="57150"/>
            <a:chOff x="2834" y="1154"/>
            <a:chExt cx="49" cy="36"/>
          </a:xfrm>
        </p:grpSpPr>
        <p:sp>
          <p:nvSpPr>
            <p:cNvPr id="136233"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4"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35"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6"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7"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8"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39"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40" name="Group 48"/>
          <p:cNvGrpSpPr>
            <a:grpSpLocks/>
          </p:cNvGrpSpPr>
          <p:nvPr/>
        </p:nvGrpSpPr>
        <p:grpSpPr bwMode="auto">
          <a:xfrm rot="-5400000">
            <a:off x="3033713" y="1727200"/>
            <a:ext cx="158750" cy="111125"/>
            <a:chOff x="2619" y="1091"/>
            <a:chExt cx="100" cy="70"/>
          </a:xfrm>
        </p:grpSpPr>
        <p:sp>
          <p:nvSpPr>
            <p:cNvPr id="136241"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42"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43"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244" name="Group 52"/>
          <p:cNvGrpSpPr>
            <a:grpSpLocks/>
          </p:cNvGrpSpPr>
          <p:nvPr/>
        </p:nvGrpSpPr>
        <p:grpSpPr bwMode="auto">
          <a:xfrm rot="-5400000">
            <a:off x="3137694" y="1415257"/>
            <a:ext cx="77787" cy="57150"/>
            <a:chOff x="2834" y="1154"/>
            <a:chExt cx="49" cy="36"/>
          </a:xfrm>
        </p:grpSpPr>
        <p:sp>
          <p:nvSpPr>
            <p:cNvPr id="136245"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46"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47"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48"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49"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50"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51"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52"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53"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54" name="Group 62"/>
          <p:cNvGrpSpPr>
            <a:grpSpLocks/>
          </p:cNvGrpSpPr>
          <p:nvPr/>
        </p:nvGrpSpPr>
        <p:grpSpPr bwMode="auto">
          <a:xfrm>
            <a:off x="1025525" y="2952750"/>
            <a:ext cx="74613" cy="69850"/>
            <a:chOff x="1875" y="2013"/>
            <a:chExt cx="47" cy="44"/>
          </a:xfrm>
        </p:grpSpPr>
        <p:sp>
          <p:nvSpPr>
            <p:cNvPr id="136255"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56"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57"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258" name="Group 66"/>
          <p:cNvGrpSpPr>
            <a:grpSpLocks/>
          </p:cNvGrpSpPr>
          <p:nvPr/>
        </p:nvGrpSpPr>
        <p:grpSpPr bwMode="auto">
          <a:xfrm>
            <a:off x="1441450" y="3022600"/>
            <a:ext cx="141288" cy="360363"/>
            <a:chOff x="1852" y="2057"/>
            <a:chExt cx="89" cy="227"/>
          </a:xfrm>
        </p:grpSpPr>
        <p:grpSp>
          <p:nvGrpSpPr>
            <p:cNvPr id="136259" name="Group 67"/>
            <p:cNvGrpSpPr>
              <a:grpSpLocks/>
            </p:cNvGrpSpPr>
            <p:nvPr/>
          </p:nvGrpSpPr>
          <p:grpSpPr bwMode="auto">
            <a:xfrm>
              <a:off x="1878" y="2259"/>
              <a:ext cx="35" cy="25"/>
              <a:chOff x="0" y="0"/>
              <a:chExt cx="20000" cy="19734"/>
            </a:xfrm>
          </p:grpSpPr>
          <p:sp>
            <p:nvSpPr>
              <p:cNvPr id="136260"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1"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2"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63"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4"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5"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6"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7"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68"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269" name="Group 77"/>
          <p:cNvGrpSpPr>
            <a:grpSpLocks/>
          </p:cNvGrpSpPr>
          <p:nvPr/>
        </p:nvGrpSpPr>
        <p:grpSpPr bwMode="auto">
          <a:xfrm>
            <a:off x="1733550" y="3022600"/>
            <a:ext cx="142875" cy="349250"/>
            <a:chOff x="2036" y="2057"/>
            <a:chExt cx="90" cy="220"/>
          </a:xfrm>
        </p:grpSpPr>
        <p:grpSp>
          <p:nvGrpSpPr>
            <p:cNvPr id="136270" name="Group 78"/>
            <p:cNvGrpSpPr>
              <a:grpSpLocks/>
            </p:cNvGrpSpPr>
            <p:nvPr/>
          </p:nvGrpSpPr>
          <p:grpSpPr bwMode="auto">
            <a:xfrm>
              <a:off x="2062" y="2252"/>
              <a:ext cx="35" cy="25"/>
              <a:chOff x="0" y="0"/>
              <a:chExt cx="20000" cy="20208"/>
            </a:xfrm>
          </p:grpSpPr>
          <p:sp>
            <p:nvSpPr>
              <p:cNvPr id="136271"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2"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3"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74"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5"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6"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7"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8"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79"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280"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281"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2"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283"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4"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5"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6"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7"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8"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89"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0"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1"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2"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3"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4"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5"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6"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7"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8"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299"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0"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1"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2"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3"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4"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5"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6"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7"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8"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09"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0"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1"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2"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3"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4"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5"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6"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17"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18" name="Group 126"/>
          <p:cNvGrpSpPr>
            <a:grpSpLocks/>
          </p:cNvGrpSpPr>
          <p:nvPr/>
        </p:nvGrpSpPr>
        <p:grpSpPr bwMode="auto">
          <a:xfrm>
            <a:off x="4056063" y="2178050"/>
            <a:ext cx="74612" cy="69850"/>
            <a:chOff x="1781" y="2013"/>
            <a:chExt cx="47" cy="44"/>
          </a:xfrm>
        </p:grpSpPr>
        <p:sp>
          <p:nvSpPr>
            <p:cNvPr id="136319"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20"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21"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22"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23"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24" name="Group 132"/>
          <p:cNvGrpSpPr>
            <a:grpSpLocks/>
          </p:cNvGrpSpPr>
          <p:nvPr/>
        </p:nvGrpSpPr>
        <p:grpSpPr bwMode="auto">
          <a:xfrm>
            <a:off x="4792663" y="2178050"/>
            <a:ext cx="74612" cy="69850"/>
            <a:chOff x="1875" y="2013"/>
            <a:chExt cx="47" cy="44"/>
          </a:xfrm>
        </p:grpSpPr>
        <p:sp>
          <p:nvSpPr>
            <p:cNvPr id="136325"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26"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27"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28" name="Group 136"/>
          <p:cNvGrpSpPr>
            <a:grpSpLocks/>
          </p:cNvGrpSpPr>
          <p:nvPr/>
        </p:nvGrpSpPr>
        <p:grpSpPr bwMode="auto">
          <a:xfrm>
            <a:off x="4027488" y="2247900"/>
            <a:ext cx="141287" cy="360363"/>
            <a:chOff x="1852" y="2057"/>
            <a:chExt cx="89" cy="227"/>
          </a:xfrm>
        </p:grpSpPr>
        <p:grpSp>
          <p:nvGrpSpPr>
            <p:cNvPr id="136329" name="Group 137"/>
            <p:cNvGrpSpPr>
              <a:grpSpLocks/>
            </p:cNvGrpSpPr>
            <p:nvPr/>
          </p:nvGrpSpPr>
          <p:grpSpPr bwMode="auto">
            <a:xfrm>
              <a:off x="1878" y="2259"/>
              <a:ext cx="35" cy="25"/>
              <a:chOff x="0" y="0"/>
              <a:chExt cx="20000" cy="19734"/>
            </a:xfrm>
          </p:grpSpPr>
          <p:sp>
            <p:nvSpPr>
              <p:cNvPr id="136330"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1"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2"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33"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4"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5"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6"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7"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38"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339" name="Group 147"/>
          <p:cNvGrpSpPr>
            <a:grpSpLocks/>
          </p:cNvGrpSpPr>
          <p:nvPr/>
        </p:nvGrpSpPr>
        <p:grpSpPr bwMode="auto">
          <a:xfrm>
            <a:off x="4319588" y="2247900"/>
            <a:ext cx="142875" cy="349250"/>
            <a:chOff x="2036" y="2057"/>
            <a:chExt cx="90" cy="220"/>
          </a:xfrm>
        </p:grpSpPr>
        <p:grpSp>
          <p:nvGrpSpPr>
            <p:cNvPr id="136340" name="Group 148"/>
            <p:cNvGrpSpPr>
              <a:grpSpLocks/>
            </p:cNvGrpSpPr>
            <p:nvPr/>
          </p:nvGrpSpPr>
          <p:grpSpPr bwMode="auto">
            <a:xfrm>
              <a:off x="2062" y="2252"/>
              <a:ext cx="35" cy="25"/>
              <a:chOff x="0" y="0"/>
              <a:chExt cx="20000" cy="20208"/>
            </a:xfrm>
          </p:grpSpPr>
          <p:sp>
            <p:nvSpPr>
              <p:cNvPr id="136341"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2"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3"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44"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5"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6"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7"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8"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49"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50"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1"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52" name="Group 160"/>
          <p:cNvGrpSpPr>
            <a:grpSpLocks/>
          </p:cNvGrpSpPr>
          <p:nvPr/>
        </p:nvGrpSpPr>
        <p:grpSpPr bwMode="auto">
          <a:xfrm flipV="1">
            <a:off x="5119688" y="1120775"/>
            <a:ext cx="415925" cy="936625"/>
            <a:chOff x="2440" y="1064"/>
            <a:chExt cx="262" cy="590"/>
          </a:xfrm>
        </p:grpSpPr>
        <p:sp>
          <p:nvSpPr>
            <p:cNvPr id="136353"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4"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5"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6"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7"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58"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359"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360"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61"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362"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63"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64" name="Group 172"/>
          <p:cNvGrpSpPr>
            <a:grpSpLocks/>
          </p:cNvGrpSpPr>
          <p:nvPr/>
        </p:nvGrpSpPr>
        <p:grpSpPr bwMode="auto">
          <a:xfrm>
            <a:off x="5729288" y="2127250"/>
            <a:ext cx="77787" cy="57150"/>
            <a:chOff x="2834" y="1154"/>
            <a:chExt cx="49" cy="36"/>
          </a:xfrm>
        </p:grpSpPr>
        <p:sp>
          <p:nvSpPr>
            <p:cNvPr id="136365"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66"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67"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68"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69"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70"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71"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72" name="Group 180"/>
          <p:cNvGrpSpPr>
            <a:grpSpLocks/>
          </p:cNvGrpSpPr>
          <p:nvPr/>
        </p:nvGrpSpPr>
        <p:grpSpPr bwMode="auto">
          <a:xfrm>
            <a:off x="5464175" y="2036763"/>
            <a:ext cx="158750" cy="111125"/>
            <a:chOff x="2619" y="1091"/>
            <a:chExt cx="100" cy="70"/>
          </a:xfrm>
        </p:grpSpPr>
        <p:sp>
          <p:nvSpPr>
            <p:cNvPr id="136373"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74"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75"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376" name="Group 184"/>
          <p:cNvGrpSpPr>
            <a:grpSpLocks/>
          </p:cNvGrpSpPr>
          <p:nvPr/>
        </p:nvGrpSpPr>
        <p:grpSpPr bwMode="auto">
          <a:xfrm>
            <a:off x="5842000" y="2127250"/>
            <a:ext cx="77788" cy="57150"/>
            <a:chOff x="2834" y="1154"/>
            <a:chExt cx="49" cy="36"/>
          </a:xfrm>
        </p:grpSpPr>
        <p:sp>
          <p:nvSpPr>
            <p:cNvPr id="136377"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78"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79"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80" name="Group 188"/>
          <p:cNvGrpSpPr>
            <a:grpSpLocks/>
          </p:cNvGrpSpPr>
          <p:nvPr/>
        </p:nvGrpSpPr>
        <p:grpSpPr bwMode="auto">
          <a:xfrm rot="5400000" flipH="1">
            <a:off x="3304382" y="5666581"/>
            <a:ext cx="65088" cy="85725"/>
            <a:chOff x="419" y="3223"/>
            <a:chExt cx="41" cy="54"/>
          </a:xfrm>
        </p:grpSpPr>
        <p:sp>
          <p:nvSpPr>
            <p:cNvPr id="136381"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2"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383"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4"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5"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6"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7"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8"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89"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0"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1"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2"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3"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4"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395" name="Group 203"/>
          <p:cNvGrpSpPr>
            <a:grpSpLocks/>
          </p:cNvGrpSpPr>
          <p:nvPr/>
        </p:nvGrpSpPr>
        <p:grpSpPr bwMode="auto">
          <a:xfrm rot="5400000" flipH="1">
            <a:off x="3442494" y="5668169"/>
            <a:ext cx="65087" cy="85725"/>
            <a:chOff x="419" y="3223"/>
            <a:chExt cx="41" cy="54"/>
          </a:xfrm>
        </p:grpSpPr>
        <p:sp>
          <p:nvSpPr>
            <p:cNvPr id="136396"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397"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398" name="Group 206"/>
          <p:cNvGrpSpPr>
            <a:grpSpLocks/>
          </p:cNvGrpSpPr>
          <p:nvPr/>
        </p:nvGrpSpPr>
        <p:grpSpPr bwMode="auto">
          <a:xfrm rot="-5400000">
            <a:off x="1634332" y="5653881"/>
            <a:ext cx="65088" cy="85725"/>
            <a:chOff x="419" y="3223"/>
            <a:chExt cx="41" cy="54"/>
          </a:xfrm>
        </p:grpSpPr>
        <p:sp>
          <p:nvSpPr>
            <p:cNvPr id="136399"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0"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401"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2"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3"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4"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5"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6"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7"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8"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09"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0"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1"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2"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413" name="Group 221"/>
          <p:cNvGrpSpPr>
            <a:grpSpLocks/>
          </p:cNvGrpSpPr>
          <p:nvPr/>
        </p:nvGrpSpPr>
        <p:grpSpPr bwMode="auto">
          <a:xfrm rot="-5400000">
            <a:off x="1496219" y="5655469"/>
            <a:ext cx="65087" cy="85725"/>
            <a:chOff x="419" y="3223"/>
            <a:chExt cx="41" cy="54"/>
          </a:xfrm>
        </p:grpSpPr>
        <p:sp>
          <p:nvSpPr>
            <p:cNvPr id="136414"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5"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416"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7"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8"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19"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20"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21"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22"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23"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24"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425" name="Group 233"/>
          <p:cNvGrpSpPr>
            <a:grpSpLocks/>
          </p:cNvGrpSpPr>
          <p:nvPr/>
        </p:nvGrpSpPr>
        <p:grpSpPr bwMode="auto">
          <a:xfrm>
            <a:off x="1281113" y="3984625"/>
            <a:ext cx="358775" cy="228600"/>
            <a:chOff x="4752" y="816"/>
            <a:chExt cx="226" cy="144"/>
          </a:xfrm>
        </p:grpSpPr>
        <p:grpSp>
          <p:nvGrpSpPr>
            <p:cNvPr id="136426" name="Group 234"/>
            <p:cNvGrpSpPr>
              <a:grpSpLocks/>
            </p:cNvGrpSpPr>
            <p:nvPr/>
          </p:nvGrpSpPr>
          <p:grpSpPr bwMode="auto">
            <a:xfrm>
              <a:off x="4752" y="816"/>
              <a:ext cx="68" cy="144"/>
              <a:chOff x="4752" y="816"/>
              <a:chExt cx="68" cy="144"/>
            </a:xfrm>
          </p:grpSpPr>
          <p:sp>
            <p:nvSpPr>
              <p:cNvPr id="136427"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428"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429"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6430"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6431" name="Group 239"/>
            <p:cNvGrpSpPr>
              <a:grpSpLocks/>
            </p:cNvGrpSpPr>
            <p:nvPr/>
          </p:nvGrpSpPr>
          <p:grpSpPr bwMode="auto">
            <a:xfrm>
              <a:off x="4910" y="816"/>
              <a:ext cx="68" cy="144"/>
              <a:chOff x="4752" y="816"/>
              <a:chExt cx="68" cy="144"/>
            </a:xfrm>
          </p:grpSpPr>
          <p:sp>
            <p:nvSpPr>
              <p:cNvPr id="136432"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433"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434"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6460"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1"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2"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3"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6464"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6465"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6"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7"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8"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69"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0"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1"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2"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3"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4"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5"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6"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7"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8"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79"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0"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1"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2"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3"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4"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5"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6"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7"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8"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89"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0"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1"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492" name="Group 300"/>
          <p:cNvGrpSpPr>
            <a:grpSpLocks/>
          </p:cNvGrpSpPr>
          <p:nvPr/>
        </p:nvGrpSpPr>
        <p:grpSpPr bwMode="auto">
          <a:xfrm>
            <a:off x="2530475" y="3371850"/>
            <a:ext cx="147638" cy="315913"/>
            <a:chOff x="0" y="0"/>
            <a:chExt cx="20000" cy="20000"/>
          </a:xfrm>
        </p:grpSpPr>
        <p:sp>
          <p:nvSpPr>
            <p:cNvPr id="136493"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4"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495"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6"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7"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498"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499" name="Group 307"/>
          <p:cNvGrpSpPr>
            <a:grpSpLocks/>
          </p:cNvGrpSpPr>
          <p:nvPr/>
        </p:nvGrpSpPr>
        <p:grpSpPr bwMode="auto">
          <a:xfrm rot="5400000">
            <a:off x="4201319" y="2599532"/>
            <a:ext cx="84137" cy="177800"/>
            <a:chOff x="0" y="0"/>
            <a:chExt cx="20000" cy="20000"/>
          </a:xfrm>
        </p:grpSpPr>
        <p:sp>
          <p:nvSpPr>
            <p:cNvPr id="136500"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01"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02"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03"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6504"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505" name="Group 313"/>
          <p:cNvGrpSpPr>
            <a:grpSpLocks/>
          </p:cNvGrpSpPr>
          <p:nvPr/>
        </p:nvGrpSpPr>
        <p:grpSpPr bwMode="auto">
          <a:xfrm rot="5400000">
            <a:off x="4201319" y="2599532"/>
            <a:ext cx="84137" cy="177800"/>
            <a:chOff x="0" y="0"/>
            <a:chExt cx="20000" cy="20000"/>
          </a:xfrm>
        </p:grpSpPr>
        <p:sp>
          <p:nvSpPr>
            <p:cNvPr id="136506"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07"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08"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6509"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0"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1"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12" name="Group 320"/>
          <p:cNvGrpSpPr>
            <a:grpSpLocks/>
          </p:cNvGrpSpPr>
          <p:nvPr/>
        </p:nvGrpSpPr>
        <p:grpSpPr bwMode="auto">
          <a:xfrm rot="5400000">
            <a:off x="726281" y="4101307"/>
            <a:ext cx="84137" cy="177800"/>
            <a:chOff x="0" y="0"/>
            <a:chExt cx="20000" cy="20000"/>
          </a:xfrm>
        </p:grpSpPr>
        <p:sp>
          <p:nvSpPr>
            <p:cNvPr id="136513"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4"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15"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6"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7"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8"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19"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0"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1"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2"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3"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4"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5"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6"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7"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28"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29" name="Group 337"/>
          <p:cNvGrpSpPr>
            <a:grpSpLocks/>
          </p:cNvGrpSpPr>
          <p:nvPr/>
        </p:nvGrpSpPr>
        <p:grpSpPr bwMode="auto">
          <a:xfrm>
            <a:off x="1778000" y="2949575"/>
            <a:ext cx="74613" cy="69850"/>
            <a:chOff x="1781" y="2013"/>
            <a:chExt cx="47" cy="44"/>
          </a:xfrm>
        </p:grpSpPr>
        <p:sp>
          <p:nvSpPr>
            <p:cNvPr id="136530"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31"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32"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33" name="Group 341"/>
          <p:cNvGrpSpPr>
            <a:grpSpLocks/>
          </p:cNvGrpSpPr>
          <p:nvPr/>
        </p:nvGrpSpPr>
        <p:grpSpPr bwMode="auto">
          <a:xfrm>
            <a:off x="2039938" y="3371850"/>
            <a:ext cx="130175" cy="309563"/>
            <a:chOff x="0" y="0"/>
            <a:chExt cx="20000" cy="20000"/>
          </a:xfrm>
        </p:grpSpPr>
        <p:sp>
          <p:nvSpPr>
            <p:cNvPr id="136534"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35"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6536" name="Group 344"/>
          <p:cNvGrpSpPr>
            <a:grpSpLocks/>
          </p:cNvGrpSpPr>
          <p:nvPr/>
        </p:nvGrpSpPr>
        <p:grpSpPr bwMode="auto">
          <a:xfrm>
            <a:off x="2049463" y="3832225"/>
            <a:ext cx="84137" cy="177800"/>
            <a:chOff x="0" y="0"/>
            <a:chExt cx="20000" cy="20000"/>
          </a:xfrm>
        </p:grpSpPr>
        <p:sp>
          <p:nvSpPr>
            <p:cNvPr id="136537"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38"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39"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40"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41"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42"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43" name="Group 351"/>
          <p:cNvGrpSpPr>
            <a:grpSpLocks/>
          </p:cNvGrpSpPr>
          <p:nvPr/>
        </p:nvGrpSpPr>
        <p:grpSpPr bwMode="auto">
          <a:xfrm rot="5400000">
            <a:off x="1904206" y="2351882"/>
            <a:ext cx="84137" cy="177800"/>
            <a:chOff x="0" y="0"/>
            <a:chExt cx="20000" cy="20000"/>
          </a:xfrm>
        </p:grpSpPr>
        <p:sp>
          <p:nvSpPr>
            <p:cNvPr id="136544"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45"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46"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47" name="Group 355"/>
          <p:cNvGrpSpPr>
            <a:grpSpLocks/>
          </p:cNvGrpSpPr>
          <p:nvPr/>
        </p:nvGrpSpPr>
        <p:grpSpPr bwMode="auto">
          <a:xfrm rot="5400000">
            <a:off x="846931" y="2312194"/>
            <a:ext cx="84138" cy="177800"/>
            <a:chOff x="0" y="0"/>
            <a:chExt cx="20000" cy="20000"/>
          </a:xfrm>
        </p:grpSpPr>
        <p:sp>
          <p:nvSpPr>
            <p:cNvPr id="136548"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49"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50"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1"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2"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3"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4"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5"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56" name="Group 364"/>
          <p:cNvGrpSpPr>
            <a:grpSpLocks/>
          </p:cNvGrpSpPr>
          <p:nvPr/>
        </p:nvGrpSpPr>
        <p:grpSpPr bwMode="auto">
          <a:xfrm rot="5400000">
            <a:off x="2829719" y="891382"/>
            <a:ext cx="84137" cy="177800"/>
            <a:chOff x="0" y="0"/>
            <a:chExt cx="20000" cy="20000"/>
          </a:xfrm>
        </p:grpSpPr>
        <p:sp>
          <p:nvSpPr>
            <p:cNvPr id="136557"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58"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59"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60" name="Group 368"/>
          <p:cNvGrpSpPr>
            <a:grpSpLocks/>
          </p:cNvGrpSpPr>
          <p:nvPr/>
        </p:nvGrpSpPr>
        <p:grpSpPr bwMode="auto">
          <a:xfrm rot="5400000">
            <a:off x="3374231" y="891382"/>
            <a:ext cx="84137" cy="177800"/>
            <a:chOff x="0" y="0"/>
            <a:chExt cx="20000" cy="20000"/>
          </a:xfrm>
        </p:grpSpPr>
        <p:sp>
          <p:nvSpPr>
            <p:cNvPr id="136561"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62"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63"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64"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65"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66"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67" name="Group 375"/>
          <p:cNvGrpSpPr>
            <a:grpSpLocks/>
          </p:cNvGrpSpPr>
          <p:nvPr/>
        </p:nvGrpSpPr>
        <p:grpSpPr bwMode="auto">
          <a:xfrm rot="5400000">
            <a:off x="4192588" y="1431925"/>
            <a:ext cx="133350" cy="406400"/>
            <a:chOff x="0" y="0"/>
            <a:chExt cx="20000" cy="20000"/>
          </a:xfrm>
        </p:grpSpPr>
        <p:sp>
          <p:nvSpPr>
            <p:cNvPr id="136568"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69"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70"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1"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2"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3"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4"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75" name="Group 383"/>
          <p:cNvGrpSpPr>
            <a:grpSpLocks/>
          </p:cNvGrpSpPr>
          <p:nvPr/>
        </p:nvGrpSpPr>
        <p:grpSpPr bwMode="auto">
          <a:xfrm rot="5400000">
            <a:off x="1626394" y="3356769"/>
            <a:ext cx="84138" cy="177800"/>
            <a:chOff x="0" y="0"/>
            <a:chExt cx="20000" cy="20000"/>
          </a:xfrm>
        </p:grpSpPr>
        <p:sp>
          <p:nvSpPr>
            <p:cNvPr id="136576"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7"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78"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79"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80"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81"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82"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583" name="Group 391"/>
          <p:cNvGrpSpPr>
            <a:grpSpLocks/>
          </p:cNvGrpSpPr>
          <p:nvPr/>
        </p:nvGrpSpPr>
        <p:grpSpPr bwMode="auto">
          <a:xfrm rot="5400000">
            <a:off x="4214019" y="2756694"/>
            <a:ext cx="84138" cy="177800"/>
            <a:chOff x="0" y="0"/>
            <a:chExt cx="20000" cy="20000"/>
          </a:xfrm>
        </p:grpSpPr>
        <p:sp>
          <p:nvSpPr>
            <p:cNvPr id="136584"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585"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6586"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17"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6618"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6619"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6620"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21"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2"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3"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4"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5"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26"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27"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8"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29"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30"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31"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32"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33"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34"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35"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636" name="Group 444"/>
          <p:cNvGrpSpPr>
            <a:grpSpLocks/>
          </p:cNvGrpSpPr>
          <p:nvPr/>
        </p:nvGrpSpPr>
        <p:grpSpPr bwMode="auto">
          <a:xfrm>
            <a:off x="5156200" y="3605213"/>
            <a:ext cx="53975" cy="412750"/>
            <a:chOff x="2822" y="1088"/>
            <a:chExt cx="48" cy="368"/>
          </a:xfrm>
        </p:grpSpPr>
        <p:sp>
          <p:nvSpPr>
            <p:cNvPr id="136637"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38"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39"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640"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641" name="Group 449"/>
          <p:cNvGrpSpPr>
            <a:grpSpLocks/>
          </p:cNvGrpSpPr>
          <p:nvPr/>
        </p:nvGrpSpPr>
        <p:grpSpPr bwMode="auto">
          <a:xfrm>
            <a:off x="4584700" y="3608388"/>
            <a:ext cx="53975" cy="411162"/>
            <a:chOff x="2822" y="1088"/>
            <a:chExt cx="48" cy="368"/>
          </a:xfrm>
        </p:grpSpPr>
        <p:sp>
          <p:nvSpPr>
            <p:cNvPr id="136642"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43"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44"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645"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46"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647" name="Group 455"/>
          <p:cNvGrpSpPr>
            <a:grpSpLocks/>
          </p:cNvGrpSpPr>
          <p:nvPr/>
        </p:nvGrpSpPr>
        <p:grpSpPr bwMode="auto">
          <a:xfrm>
            <a:off x="5364163" y="3729038"/>
            <a:ext cx="309562" cy="165100"/>
            <a:chOff x="3372" y="1196"/>
            <a:chExt cx="276" cy="148"/>
          </a:xfrm>
        </p:grpSpPr>
        <p:sp>
          <p:nvSpPr>
            <p:cNvPr id="136648"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49"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650"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651" name="Group 459"/>
          <p:cNvGrpSpPr>
            <a:grpSpLocks/>
          </p:cNvGrpSpPr>
          <p:nvPr/>
        </p:nvGrpSpPr>
        <p:grpSpPr bwMode="auto">
          <a:xfrm>
            <a:off x="4230688" y="3729038"/>
            <a:ext cx="311150" cy="165100"/>
            <a:chOff x="2496" y="1196"/>
            <a:chExt cx="230" cy="148"/>
          </a:xfrm>
        </p:grpSpPr>
        <p:sp>
          <p:nvSpPr>
            <p:cNvPr id="136652"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53"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6654"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55"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56"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657"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58"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59"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60"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61"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6677" name="Group 485"/>
          <p:cNvGrpSpPr>
            <a:grpSpLocks/>
          </p:cNvGrpSpPr>
          <p:nvPr/>
        </p:nvGrpSpPr>
        <p:grpSpPr bwMode="auto">
          <a:xfrm>
            <a:off x="4841875" y="4105275"/>
            <a:ext cx="79375" cy="152400"/>
            <a:chOff x="2904" y="1200"/>
            <a:chExt cx="50" cy="96"/>
          </a:xfrm>
        </p:grpSpPr>
        <p:sp>
          <p:nvSpPr>
            <p:cNvPr id="136678"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679"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6680"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6681"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6689"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0"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1"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2"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3"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4"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5"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6"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7"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8"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699"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700"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701"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702"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03"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13"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714"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6715"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6716" name="Group 524"/>
          <p:cNvGrpSpPr>
            <a:grpSpLocks/>
          </p:cNvGrpSpPr>
          <p:nvPr/>
        </p:nvGrpSpPr>
        <p:grpSpPr bwMode="auto">
          <a:xfrm>
            <a:off x="5083175" y="4754563"/>
            <a:ext cx="327025" cy="274637"/>
            <a:chOff x="3185" y="2963"/>
            <a:chExt cx="206" cy="173"/>
          </a:xfrm>
        </p:grpSpPr>
        <p:sp>
          <p:nvSpPr>
            <p:cNvPr id="136717"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18"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6719" name="Group 527"/>
          <p:cNvGrpSpPr>
            <a:grpSpLocks/>
          </p:cNvGrpSpPr>
          <p:nvPr/>
        </p:nvGrpSpPr>
        <p:grpSpPr bwMode="auto">
          <a:xfrm>
            <a:off x="5348288" y="4535488"/>
            <a:ext cx="303212" cy="274637"/>
            <a:chOff x="3015" y="1951"/>
            <a:chExt cx="191" cy="173"/>
          </a:xfrm>
        </p:grpSpPr>
        <p:sp>
          <p:nvSpPr>
            <p:cNvPr id="136720"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21"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6722" name="Group 530"/>
          <p:cNvGrpSpPr>
            <a:grpSpLocks/>
          </p:cNvGrpSpPr>
          <p:nvPr/>
        </p:nvGrpSpPr>
        <p:grpSpPr bwMode="auto">
          <a:xfrm>
            <a:off x="4654550" y="4741863"/>
            <a:ext cx="303213" cy="274637"/>
            <a:chOff x="3015" y="1951"/>
            <a:chExt cx="191" cy="173"/>
          </a:xfrm>
        </p:grpSpPr>
        <p:sp>
          <p:nvSpPr>
            <p:cNvPr id="136723"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24"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6725" name="Group 533"/>
          <p:cNvGrpSpPr>
            <a:grpSpLocks/>
          </p:cNvGrpSpPr>
          <p:nvPr/>
        </p:nvGrpSpPr>
        <p:grpSpPr bwMode="auto">
          <a:xfrm>
            <a:off x="4886325" y="5251450"/>
            <a:ext cx="303213" cy="274638"/>
            <a:chOff x="3015" y="1951"/>
            <a:chExt cx="191" cy="173"/>
          </a:xfrm>
        </p:grpSpPr>
        <p:sp>
          <p:nvSpPr>
            <p:cNvPr id="136726"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27"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6728" name="Group 536"/>
          <p:cNvGrpSpPr>
            <a:grpSpLocks/>
          </p:cNvGrpSpPr>
          <p:nvPr/>
        </p:nvGrpSpPr>
        <p:grpSpPr bwMode="auto">
          <a:xfrm>
            <a:off x="4286250" y="4467225"/>
            <a:ext cx="303213" cy="274638"/>
            <a:chOff x="3015" y="1951"/>
            <a:chExt cx="191" cy="173"/>
          </a:xfrm>
        </p:grpSpPr>
        <p:sp>
          <p:nvSpPr>
            <p:cNvPr id="136729"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30"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6731" name="Group 539"/>
          <p:cNvGrpSpPr>
            <a:grpSpLocks/>
          </p:cNvGrpSpPr>
          <p:nvPr/>
        </p:nvGrpSpPr>
        <p:grpSpPr bwMode="auto">
          <a:xfrm>
            <a:off x="3081338" y="3840163"/>
            <a:ext cx="303212" cy="274637"/>
            <a:chOff x="3015" y="1951"/>
            <a:chExt cx="191" cy="173"/>
          </a:xfrm>
        </p:grpSpPr>
        <p:sp>
          <p:nvSpPr>
            <p:cNvPr id="136732"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33"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6734" name="Group 542"/>
          <p:cNvGrpSpPr>
            <a:grpSpLocks/>
          </p:cNvGrpSpPr>
          <p:nvPr/>
        </p:nvGrpSpPr>
        <p:grpSpPr bwMode="auto">
          <a:xfrm>
            <a:off x="3517900" y="3851275"/>
            <a:ext cx="303213" cy="274638"/>
            <a:chOff x="3015" y="1951"/>
            <a:chExt cx="191" cy="173"/>
          </a:xfrm>
        </p:grpSpPr>
        <p:sp>
          <p:nvSpPr>
            <p:cNvPr id="136735"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36"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6737" name="Group 545"/>
          <p:cNvGrpSpPr>
            <a:grpSpLocks/>
          </p:cNvGrpSpPr>
          <p:nvPr/>
        </p:nvGrpSpPr>
        <p:grpSpPr bwMode="auto">
          <a:xfrm>
            <a:off x="3714750" y="4678363"/>
            <a:ext cx="303213" cy="274637"/>
            <a:chOff x="3015" y="1951"/>
            <a:chExt cx="191" cy="173"/>
          </a:xfrm>
        </p:grpSpPr>
        <p:sp>
          <p:nvSpPr>
            <p:cNvPr id="136738"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39"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6740" name="Group 548"/>
          <p:cNvGrpSpPr>
            <a:grpSpLocks/>
          </p:cNvGrpSpPr>
          <p:nvPr/>
        </p:nvGrpSpPr>
        <p:grpSpPr bwMode="auto">
          <a:xfrm>
            <a:off x="2536825" y="4654550"/>
            <a:ext cx="303213" cy="274638"/>
            <a:chOff x="3015" y="1951"/>
            <a:chExt cx="191" cy="173"/>
          </a:xfrm>
        </p:grpSpPr>
        <p:sp>
          <p:nvSpPr>
            <p:cNvPr id="136741"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42"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6743" name="Group 551"/>
          <p:cNvGrpSpPr>
            <a:grpSpLocks/>
          </p:cNvGrpSpPr>
          <p:nvPr/>
        </p:nvGrpSpPr>
        <p:grpSpPr bwMode="auto">
          <a:xfrm>
            <a:off x="3241675" y="4741863"/>
            <a:ext cx="327025" cy="274637"/>
            <a:chOff x="3185" y="2963"/>
            <a:chExt cx="206" cy="173"/>
          </a:xfrm>
        </p:grpSpPr>
        <p:sp>
          <p:nvSpPr>
            <p:cNvPr id="136744"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45"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6746" name="Group 554"/>
          <p:cNvGrpSpPr>
            <a:grpSpLocks/>
          </p:cNvGrpSpPr>
          <p:nvPr/>
        </p:nvGrpSpPr>
        <p:grpSpPr bwMode="auto">
          <a:xfrm>
            <a:off x="1450975" y="4402138"/>
            <a:ext cx="327025" cy="274637"/>
            <a:chOff x="3185" y="2963"/>
            <a:chExt cx="206" cy="173"/>
          </a:xfrm>
        </p:grpSpPr>
        <p:sp>
          <p:nvSpPr>
            <p:cNvPr id="136747"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48"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6749" name="Group 557"/>
          <p:cNvGrpSpPr>
            <a:grpSpLocks/>
          </p:cNvGrpSpPr>
          <p:nvPr/>
        </p:nvGrpSpPr>
        <p:grpSpPr bwMode="auto">
          <a:xfrm>
            <a:off x="823913" y="4273550"/>
            <a:ext cx="303212" cy="274638"/>
            <a:chOff x="3015" y="1951"/>
            <a:chExt cx="191" cy="173"/>
          </a:xfrm>
        </p:grpSpPr>
        <p:sp>
          <p:nvSpPr>
            <p:cNvPr id="136750"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51"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6752" name="Group 560"/>
          <p:cNvGrpSpPr>
            <a:grpSpLocks/>
          </p:cNvGrpSpPr>
          <p:nvPr/>
        </p:nvGrpSpPr>
        <p:grpSpPr bwMode="auto">
          <a:xfrm>
            <a:off x="1782763" y="4281488"/>
            <a:ext cx="303212" cy="274637"/>
            <a:chOff x="3015" y="1951"/>
            <a:chExt cx="191" cy="173"/>
          </a:xfrm>
        </p:grpSpPr>
        <p:sp>
          <p:nvSpPr>
            <p:cNvPr id="136753"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54"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6755" name="Group 563"/>
          <p:cNvGrpSpPr>
            <a:grpSpLocks/>
          </p:cNvGrpSpPr>
          <p:nvPr/>
        </p:nvGrpSpPr>
        <p:grpSpPr bwMode="auto">
          <a:xfrm>
            <a:off x="825500" y="3635375"/>
            <a:ext cx="303213" cy="274638"/>
            <a:chOff x="3015" y="1951"/>
            <a:chExt cx="191" cy="173"/>
          </a:xfrm>
        </p:grpSpPr>
        <p:sp>
          <p:nvSpPr>
            <p:cNvPr id="136756"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57"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6758" name="Group 566"/>
          <p:cNvGrpSpPr>
            <a:grpSpLocks/>
          </p:cNvGrpSpPr>
          <p:nvPr/>
        </p:nvGrpSpPr>
        <p:grpSpPr bwMode="auto">
          <a:xfrm>
            <a:off x="1762125" y="3635375"/>
            <a:ext cx="303213" cy="274638"/>
            <a:chOff x="3015" y="1951"/>
            <a:chExt cx="191" cy="173"/>
          </a:xfrm>
        </p:grpSpPr>
        <p:sp>
          <p:nvSpPr>
            <p:cNvPr id="136759"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6760"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A4596555-5361-224E-9CCE-8A825C25AE1B}" type="slidenum">
              <a:rPr lang="en-US"/>
              <a:pPr/>
              <a:t>72</a:t>
            </a:fld>
            <a:endParaRPr lang="en-US"/>
          </a:p>
        </p:txBody>
      </p:sp>
      <p:sp>
        <p:nvSpPr>
          <p:cNvPr id="13721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1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722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7222" name="Group 6"/>
          <p:cNvGrpSpPr>
            <a:grpSpLocks/>
          </p:cNvGrpSpPr>
          <p:nvPr/>
        </p:nvGrpSpPr>
        <p:grpSpPr bwMode="auto">
          <a:xfrm>
            <a:off x="685800" y="4500563"/>
            <a:ext cx="84138" cy="177800"/>
            <a:chOff x="0" y="0"/>
            <a:chExt cx="20000" cy="20000"/>
          </a:xfrm>
        </p:grpSpPr>
        <p:sp>
          <p:nvSpPr>
            <p:cNvPr id="137223"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4"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25"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6"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7"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8"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29" name="Rectangle 13"/>
          <p:cNvSpPr>
            <a:spLocks noChangeArrowheads="1"/>
          </p:cNvSpPr>
          <p:nvPr/>
        </p:nvSpPr>
        <p:spPr bwMode="auto">
          <a:xfrm rot="5400000">
            <a:off x="1365251" y="1509712"/>
            <a:ext cx="455612" cy="8302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30" name="Group 14"/>
          <p:cNvGrpSpPr>
            <a:grpSpLocks/>
          </p:cNvGrpSpPr>
          <p:nvPr/>
        </p:nvGrpSpPr>
        <p:grpSpPr bwMode="auto">
          <a:xfrm>
            <a:off x="990600" y="1709738"/>
            <a:ext cx="1363663" cy="415925"/>
            <a:chOff x="437" y="1012"/>
            <a:chExt cx="859" cy="262"/>
          </a:xfrm>
        </p:grpSpPr>
        <p:sp>
          <p:nvSpPr>
            <p:cNvPr id="137231"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2"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3"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4"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5"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6"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237"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38"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39" name="Group 23"/>
          <p:cNvGrpSpPr>
            <a:grpSpLocks/>
          </p:cNvGrpSpPr>
          <p:nvPr/>
        </p:nvGrpSpPr>
        <p:grpSpPr bwMode="auto">
          <a:xfrm rot="5400000" flipH="1">
            <a:off x="1997869" y="1502569"/>
            <a:ext cx="77788" cy="57150"/>
            <a:chOff x="2834" y="1154"/>
            <a:chExt cx="49" cy="36"/>
          </a:xfrm>
        </p:grpSpPr>
        <p:sp>
          <p:nvSpPr>
            <p:cNvPr id="137240"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1"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42"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3"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4"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5"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6"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47" name="Group 31"/>
          <p:cNvGrpSpPr>
            <a:grpSpLocks/>
          </p:cNvGrpSpPr>
          <p:nvPr/>
        </p:nvGrpSpPr>
        <p:grpSpPr bwMode="auto">
          <a:xfrm rot="5400000" flipH="1">
            <a:off x="2020888" y="1700212"/>
            <a:ext cx="158750" cy="111125"/>
            <a:chOff x="2619" y="1091"/>
            <a:chExt cx="100" cy="70"/>
          </a:xfrm>
        </p:grpSpPr>
        <p:sp>
          <p:nvSpPr>
            <p:cNvPr id="137248"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49"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50"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251" name="Group 35"/>
          <p:cNvGrpSpPr>
            <a:grpSpLocks/>
          </p:cNvGrpSpPr>
          <p:nvPr/>
        </p:nvGrpSpPr>
        <p:grpSpPr bwMode="auto">
          <a:xfrm rot="5400000" flipH="1">
            <a:off x="1997869" y="1389857"/>
            <a:ext cx="77787" cy="57150"/>
            <a:chOff x="2834" y="1154"/>
            <a:chExt cx="49" cy="36"/>
          </a:xfrm>
        </p:grpSpPr>
        <p:sp>
          <p:nvSpPr>
            <p:cNvPr id="137252"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53"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54"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55"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56" name="Group 40"/>
          <p:cNvGrpSpPr>
            <a:grpSpLocks/>
          </p:cNvGrpSpPr>
          <p:nvPr/>
        </p:nvGrpSpPr>
        <p:grpSpPr bwMode="auto">
          <a:xfrm rot="-5400000">
            <a:off x="3137694" y="1527969"/>
            <a:ext cx="77788" cy="57150"/>
            <a:chOff x="2834" y="1154"/>
            <a:chExt cx="49" cy="36"/>
          </a:xfrm>
        </p:grpSpPr>
        <p:sp>
          <p:nvSpPr>
            <p:cNvPr id="137257"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58"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59"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0"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1"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2"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3"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64" name="Group 48"/>
          <p:cNvGrpSpPr>
            <a:grpSpLocks/>
          </p:cNvGrpSpPr>
          <p:nvPr/>
        </p:nvGrpSpPr>
        <p:grpSpPr bwMode="auto">
          <a:xfrm rot="-5400000">
            <a:off x="3033713" y="1727200"/>
            <a:ext cx="158750" cy="111125"/>
            <a:chOff x="2619" y="1091"/>
            <a:chExt cx="100" cy="70"/>
          </a:xfrm>
        </p:grpSpPr>
        <p:sp>
          <p:nvSpPr>
            <p:cNvPr id="137265"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6"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67"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268" name="Group 52"/>
          <p:cNvGrpSpPr>
            <a:grpSpLocks/>
          </p:cNvGrpSpPr>
          <p:nvPr/>
        </p:nvGrpSpPr>
        <p:grpSpPr bwMode="auto">
          <a:xfrm rot="-5400000">
            <a:off x="3137694" y="1415257"/>
            <a:ext cx="77787" cy="57150"/>
            <a:chOff x="2834" y="1154"/>
            <a:chExt cx="49" cy="36"/>
          </a:xfrm>
        </p:grpSpPr>
        <p:sp>
          <p:nvSpPr>
            <p:cNvPr id="137269"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0"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71"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2"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3"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4"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5"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6"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77"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78" name="Group 62"/>
          <p:cNvGrpSpPr>
            <a:grpSpLocks/>
          </p:cNvGrpSpPr>
          <p:nvPr/>
        </p:nvGrpSpPr>
        <p:grpSpPr bwMode="auto">
          <a:xfrm>
            <a:off x="1025525" y="2952750"/>
            <a:ext cx="74613" cy="69850"/>
            <a:chOff x="1875" y="2013"/>
            <a:chExt cx="47" cy="44"/>
          </a:xfrm>
        </p:grpSpPr>
        <p:sp>
          <p:nvSpPr>
            <p:cNvPr id="137279"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80"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81"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282" name="Group 66"/>
          <p:cNvGrpSpPr>
            <a:grpSpLocks/>
          </p:cNvGrpSpPr>
          <p:nvPr/>
        </p:nvGrpSpPr>
        <p:grpSpPr bwMode="auto">
          <a:xfrm>
            <a:off x="1441450" y="3022600"/>
            <a:ext cx="141288" cy="360363"/>
            <a:chOff x="1852" y="2057"/>
            <a:chExt cx="89" cy="227"/>
          </a:xfrm>
        </p:grpSpPr>
        <p:grpSp>
          <p:nvGrpSpPr>
            <p:cNvPr id="137283" name="Group 67"/>
            <p:cNvGrpSpPr>
              <a:grpSpLocks/>
            </p:cNvGrpSpPr>
            <p:nvPr/>
          </p:nvGrpSpPr>
          <p:grpSpPr bwMode="auto">
            <a:xfrm>
              <a:off x="1878" y="2259"/>
              <a:ext cx="35" cy="25"/>
              <a:chOff x="0" y="0"/>
              <a:chExt cx="20000" cy="19734"/>
            </a:xfrm>
          </p:grpSpPr>
          <p:sp>
            <p:nvSpPr>
              <p:cNvPr id="137284"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85"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86"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87"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88"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89"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0"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1"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2"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293" name="Group 77"/>
          <p:cNvGrpSpPr>
            <a:grpSpLocks/>
          </p:cNvGrpSpPr>
          <p:nvPr/>
        </p:nvGrpSpPr>
        <p:grpSpPr bwMode="auto">
          <a:xfrm>
            <a:off x="1733550" y="3022600"/>
            <a:ext cx="142875" cy="349250"/>
            <a:chOff x="2036" y="2057"/>
            <a:chExt cx="90" cy="220"/>
          </a:xfrm>
        </p:grpSpPr>
        <p:grpSp>
          <p:nvGrpSpPr>
            <p:cNvPr id="137294" name="Group 78"/>
            <p:cNvGrpSpPr>
              <a:grpSpLocks/>
            </p:cNvGrpSpPr>
            <p:nvPr/>
          </p:nvGrpSpPr>
          <p:grpSpPr bwMode="auto">
            <a:xfrm>
              <a:off x="2062" y="2252"/>
              <a:ext cx="35" cy="25"/>
              <a:chOff x="0" y="0"/>
              <a:chExt cx="20000" cy="20208"/>
            </a:xfrm>
          </p:grpSpPr>
          <p:sp>
            <p:nvSpPr>
              <p:cNvPr id="137295"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6"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7"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298"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299"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0"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1"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2"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3"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04"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305"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6"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307"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8"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09"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0"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1"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2"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3"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4"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5"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6"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7"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8"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19"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0"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1"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2"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3"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4"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5"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6"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7"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8"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29"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0"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1"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2"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3"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4"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5"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6"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7"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8"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39"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40"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41"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42" name="Group 126"/>
          <p:cNvGrpSpPr>
            <a:grpSpLocks/>
          </p:cNvGrpSpPr>
          <p:nvPr/>
        </p:nvGrpSpPr>
        <p:grpSpPr bwMode="auto">
          <a:xfrm>
            <a:off x="4056063" y="2178050"/>
            <a:ext cx="74612" cy="69850"/>
            <a:chOff x="1781" y="2013"/>
            <a:chExt cx="47" cy="44"/>
          </a:xfrm>
        </p:grpSpPr>
        <p:sp>
          <p:nvSpPr>
            <p:cNvPr id="137343"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44"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45"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46"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47"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48" name="Group 132"/>
          <p:cNvGrpSpPr>
            <a:grpSpLocks/>
          </p:cNvGrpSpPr>
          <p:nvPr/>
        </p:nvGrpSpPr>
        <p:grpSpPr bwMode="auto">
          <a:xfrm>
            <a:off x="4792663" y="2178050"/>
            <a:ext cx="74612" cy="69850"/>
            <a:chOff x="1875" y="2013"/>
            <a:chExt cx="47" cy="44"/>
          </a:xfrm>
        </p:grpSpPr>
        <p:sp>
          <p:nvSpPr>
            <p:cNvPr id="137349"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50"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51"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52" name="Group 136"/>
          <p:cNvGrpSpPr>
            <a:grpSpLocks/>
          </p:cNvGrpSpPr>
          <p:nvPr/>
        </p:nvGrpSpPr>
        <p:grpSpPr bwMode="auto">
          <a:xfrm>
            <a:off x="4027488" y="2247900"/>
            <a:ext cx="141287" cy="360363"/>
            <a:chOff x="1852" y="2057"/>
            <a:chExt cx="89" cy="227"/>
          </a:xfrm>
        </p:grpSpPr>
        <p:grpSp>
          <p:nvGrpSpPr>
            <p:cNvPr id="137353" name="Group 137"/>
            <p:cNvGrpSpPr>
              <a:grpSpLocks/>
            </p:cNvGrpSpPr>
            <p:nvPr/>
          </p:nvGrpSpPr>
          <p:grpSpPr bwMode="auto">
            <a:xfrm>
              <a:off x="1878" y="2259"/>
              <a:ext cx="35" cy="25"/>
              <a:chOff x="0" y="0"/>
              <a:chExt cx="20000" cy="19734"/>
            </a:xfrm>
          </p:grpSpPr>
          <p:sp>
            <p:nvSpPr>
              <p:cNvPr id="137354"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55"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56"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57"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58"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59"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0"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1"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2"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363" name="Group 147"/>
          <p:cNvGrpSpPr>
            <a:grpSpLocks/>
          </p:cNvGrpSpPr>
          <p:nvPr/>
        </p:nvGrpSpPr>
        <p:grpSpPr bwMode="auto">
          <a:xfrm>
            <a:off x="4319588" y="2247900"/>
            <a:ext cx="142875" cy="349250"/>
            <a:chOff x="2036" y="2057"/>
            <a:chExt cx="90" cy="220"/>
          </a:xfrm>
        </p:grpSpPr>
        <p:grpSp>
          <p:nvGrpSpPr>
            <p:cNvPr id="137364" name="Group 148"/>
            <p:cNvGrpSpPr>
              <a:grpSpLocks/>
            </p:cNvGrpSpPr>
            <p:nvPr/>
          </p:nvGrpSpPr>
          <p:grpSpPr bwMode="auto">
            <a:xfrm>
              <a:off x="2062" y="2252"/>
              <a:ext cx="35" cy="25"/>
              <a:chOff x="0" y="0"/>
              <a:chExt cx="20000" cy="20208"/>
            </a:xfrm>
          </p:grpSpPr>
          <p:sp>
            <p:nvSpPr>
              <p:cNvPr id="137365"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6"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7"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68"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69"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0"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1"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2"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3"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74"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5"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76" name="Group 160"/>
          <p:cNvGrpSpPr>
            <a:grpSpLocks/>
          </p:cNvGrpSpPr>
          <p:nvPr/>
        </p:nvGrpSpPr>
        <p:grpSpPr bwMode="auto">
          <a:xfrm flipV="1">
            <a:off x="5119688" y="1120775"/>
            <a:ext cx="415925" cy="936625"/>
            <a:chOff x="2440" y="1064"/>
            <a:chExt cx="262" cy="590"/>
          </a:xfrm>
        </p:grpSpPr>
        <p:sp>
          <p:nvSpPr>
            <p:cNvPr id="137377"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8"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79"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80"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81"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82"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383"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384"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85"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386"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87"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88" name="Group 172"/>
          <p:cNvGrpSpPr>
            <a:grpSpLocks/>
          </p:cNvGrpSpPr>
          <p:nvPr/>
        </p:nvGrpSpPr>
        <p:grpSpPr bwMode="auto">
          <a:xfrm>
            <a:off x="5729288" y="2127250"/>
            <a:ext cx="77787" cy="57150"/>
            <a:chOff x="2834" y="1154"/>
            <a:chExt cx="49" cy="36"/>
          </a:xfrm>
        </p:grpSpPr>
        <p:sp>
          <p:nvSpPr>
            <p:cNvPr id="137389"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0"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391"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2"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3"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4"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5"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396" name="Group 180"/>
          <p:cNvGrpSpPr>
            <a:grpSpLocks/>
          </p:cNvGrpSpPr>
          <p:nvPr/>
        </p:nvGrpSpPr>
        <p:grpSpPr bwMode="auto">
          <a:xfrm>
            <a:off x="5464175" y="2036763"/>
            <a:ext cx="158750" cy="111125"/>
            <a:chOff x="2619" y="1091"/>
            <a:chExt cx="100" cy="70"/>
          </a:xfrm>
        </p:grpSpPr>
        <p:sp>
          <p:nvSpPr>
            <p:cNvPr id="137397"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8"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399"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400" name="Group 184"/>
          <p:cNvGrpSpPr>
            <a:grpSpLocks/>
          </p:cNvGrpSpPr>
          <p:nvPr/>
        </p:nvGrpSpPr>
        <p:grpSpPr bwMode="auto">
          <a:xfrm>
            <a:off x="5842000" y="2127250"/>
            <a:ext cx="77788" cy="57150"/>
            <a:chOff x="2834" y="1154"/>
            <a:chExt cx="49" cy="36"/>
          </a:xfrm>
        </p:grpSpPr>
        <p:sp>
          <p:nvSpPr>
            <p:cNvPr id="137401"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02"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403"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404" name="Group 188"/>
          <p:cNvGrpSpPr>
            <a:grpSpLocks/>
          </p:cNvGrpSpPr>
          <p:nvPr/>
        </p:nvGrpSpPr>
        <p:grpSpPr bwMode="auto">
          <a:xfrm rot="5400000" flipH="1">
            <a:off x="3304382" y="5666581"/>
            <a:ext cx="65088" cy="85725"/>
            <a:chOff x="419" y="3223"/>
            <a:chExt cx="41" cy="54"/>
          </a:xfrm>
        </p:grpSpPr>
        <p:sp>
          <p:nvSpPr>
            <p:cNvPr id="137405"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06"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407"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08"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09"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0"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1"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2"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3"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4"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5"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6"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7"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18"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419" name="Group 203"/>
          <p:cNvGrpSpPr>
            <a:grpSpLocks/>
          </p:cNvGrpSpPr>
          <p:nvPr/>
        </p:nvGrpSpPr>
        <p:grpSpPr bwMode="auto">
          <a:xfrm rot="5400000" flipH="1">
            <a:off x="3442494" y="5668169"/>
            <a:ext cx="65087" cy="85725"/>
            <a:chOff x="419" y="3223"/>
            <a:chExt cx="41" cy="54"/>
          </a:xfrm>
        </p:grpSpPr>
        <p:sp>
          <p:nvSpPr>
            <p:cNvPr id="137420"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1"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422" name="Group 206"/>
          <p:cNvGrpSpPr>
            <a:grpSpLocks/>
          </p:cNvGrpSpPr>
          <p:nvPr/>
        </p:nvGrpSpPr>
        <p:grpSpPr bwMode="auto">
          <a:xfrm rot="-5400000">
            <a:off x="1634332" y="5653881"/>
            <a:ext cx="65088" cy="85725"/>
            <a:chOff x="419" y="3223"/>
            <a:chExt cx="41" cy="54"/>
          </a:xfrm>
        </p:grpSpPr>
        <p:sp>
          <p:nvSpPr>
            <p:cNvPr id="137423"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4"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425"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6"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7"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8"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29"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0"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1"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2"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3"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4"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5"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6"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437" name="Group 221"/>
          <p:cNvGrpSpPr>
            <a:grpSpLocks/>
          </p:cNvGrpSpPr>
          <p:nvPr/>
        </p:nvGrpSpPr>
        <p:grpSpPr bwMode="auto">
          <a:xfrm rot="-5400000">
            <a:off x="1496219" y="5655469"/>
            <a:ext cx="65087" cy="85725"/>
            <a:chOff x="419" y="3223"/>
            <a:chExt cx="41" cy="54"/>
          </a:xfrm>
        </p:grpSpPr>
        <p:sp>
          <p:nvSpPr>
            <p:cNvPr id="137438"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39"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440"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1"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2"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3"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4"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5"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6"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7"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48"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449" name="Group 233"/>
          <p:cNvGrpSpPr>
            <a:grpSpLocks/>
          </p:cNvGrpSpPr>
          <p:nvPr/>
        </p:nvGrpSpPr>
        <p:grpSpPr bwMode="auto">
          <a:xfrm>
            <a:off x="1281113" y="3984625"/>
            <a:ext cx="358775" cy="228600"/>
            <a:chOff x="4752" y="816"/>
            <a:chExt cx="226" cy="144"/>
          </a:xfrm>
        </p:grpSpPr>
        <p:grpSp>
          <p:nvGrpSpPr>
            <p:cNvPr id="137450" name="Group 234"/>
            <p:cNvGrpSpPr>
              <a:grpSpLocks/>
            </p:cNvGrpSpPr>
            <p:nvPr/>
          </p:nvGrpSpPr>
          <p:grpSpPr bwMode="auto">
            <a:xfrm>
              <a:off x="4752" y="816"/>
              <a:ext cx="68" cy="144"/>
              <a:chOff x="4752" y="816"/>
              <a:chExt cx="68" cy="144"/>
            </a:xfrm>
          </p:grpSpPr>
          <p:sp>
            <p:nvSpPr>
              <p:cNvPr id="137451"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452"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453"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7454"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7455" name="Group 239"/>
            <p:cNvGrpSpPr>
              <a:grpSpLocks/>
            </p:cNvGrpSpPr>
            <p:nvPr/>
          </p:nvGrpSpPr>
          <p:grpSpPr bwMode="auto">
            <a:xfrm>
              <a:off x="4910" y="816"/>
              <a:ext cx="68" cy="144"/>
              <a:chOff x="4752" y="816"/>
              <a:chExt cx="68" cy="144"/>
            </a:xfrm>
          </p:grpSpPr>
          <p:sp>
            <p:nvSpPr>
              <p:cNvPr id="137456"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457"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458"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7484"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85"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86"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87"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7488"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7489"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0"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1"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2"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3"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4"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5"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6"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7"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8"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499"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0"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1"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2"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3"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4"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5"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6"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7"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8"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09"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0"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1"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2"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3"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4"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5"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16" name="Group 300"/>
          <p:cNvGrpSpPr>
            <a:grpSpLocks/>
          </p:cNvGrpSpPr>
          <p:nvPr/>
        </p:nvGrpSpPr>
        <p:grpSpPr bwMode="auto">
          <a:xfrm>
            <a:off x="2530475" y="3371850"/>
            <a:ext cx="147638" cy="315913"/>
            <a:chOff x="0" y="0"/>
            <a:chExt cx="20000" cy="20000"/>
          </a:xfrm>
        </p:grpSpPr>
        <p:sp>
          <p:nvSpPr>
            <p:cNvPr id="137517"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18"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19"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20"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21"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22"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23" name="Group 307"/>
          <p:cNvGrpSpPr>
            <a:grpSpLocks/>
          </p:cNvGrpSpPr>
          <p:nvPr/>
        </p:nvGrpSpPr>
        <p:grpSpPr bwMode="auto">
          <a:xfrm rot="5400000">
            <a:off x="4201319" y="2599532"/>
            <a:ext cx="84137" cy="177800"/>
            <a:chOff x="0" y="0"/>
            <a:chExt cx="20000" cy="20000"/>
          </a:xfrm>
        </p:grpSpPr>
        <p:sp>
          <p:nvSpPr>
            <p:cNvPr id="137524"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25"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26"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27"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7528"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529" name="Group 313"/>
          <p:cNvGrpSpPr>
            <a:grpSpLocks/>
          </p:cNvGrpSpPr>
          <p:nvPr/>
        </p:nvGrpSpPr>
        <p:grpSpPr bwMode="auto">
          <a:xfrm rot="5400000">
            <a:off x="4201319" y="2599532"/>
            <a:ext cx="84137" cy="177800"/>
            <a:chOff x="0" y="0"/>
            <a:chExt cx="20000" cy="20000"/>
          </a:xfrm>
        </p:grpSpPr>
        <p:sp>
          <p:nvSpPr>
            <p:cNvPr id="137530"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31"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32"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7533"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34"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35"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36" name="Group 320"/>
          <p:cNvGrpSpPr>
            <a:grpSpLocks/>
          </p:cNvGrpSpPr>
          <p:nvPr/>
        </p:nvGrpSpPr>
        <p:grpSpPr bwMode="auto">
          <a:xfrm rot="5400000">
            <a:off x="726281" y="4101307"/>
            <a:ext cx="84137" cy="177800"/>
            <a:chOff x="0" y="0"/>
            <a:chExt cx="20000" cy="20000"/>
          </a:xfrm>
        </p:grpSpPr>
        <p:sp>
          <p:nvSpPr>
            <p:cNvPr id="137537"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38"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39"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0"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1"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2"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3"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4"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5"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6"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7"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8"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49"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50"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51"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52"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53" name="Group 337"/>
          <p:cNvGrpSpPr>
            <a:grpSpLocks/>
          </p:cNvGrpSpPr>
          <p:nvPr/>
        </p:nvGrpSpPr>
        <p:grpSpPr bwMode="auto">
          <a:xfrm>
            <a:off x="1778000" y="2949575"/>
            <a:ext cx="74613" cy="69850"/>
            <a:chOff x="1781" y="2013"/>
            <a:chExt cx="47" cy="44"/>
          </a:xfrm>
        </p:grpSpPr>
        <p:sp>
          <p:nvSpPr>
            <p:cNvPr id="137554"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55"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56"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57" name="Group 341"/>
          <p:cNvGrpSpPr>
            <a:grpSpLocks/>
          </p:cNvGrpSpPr>
          <p:nvPr/>
        </p:nvGrpSpPr>
        <p:grpSpPr bwMode="auto">
          <a:xfrm>
            <a:off x="2039938" y="3371850"/>
            <a:ext cx="130175" cy="309563"/>
            <a:chOff x="0" y="0"/>
            <a:chExt cx="20000" cy="20000"/>
          </a:xfrm>
        </p:grpSpPr>
        <p:sp>
          <p:nvSpPr>
            <p:cNvPr id="137558"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59"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7560" name="Group 344"/>
          <p:cNvGrpSpPr>
            <a:grpSpLocks/>
          </p:cNvGrpSpPr>
          <p:nvPr/>
        </p:nvGrpSpPr>
        <p:grpSpPr bwMode="auto">
          <a:xfrm>
            <a:off x="2049463" y="3832225"/>
            <a:ext cx="84137" cy="177800"/>
            <a:chOff x="0" y="0"/>
            <a:chExt cx="20000" cy="20000"/>
          </a:xfrm>
        </p:grpSpPr>
        <p:sp>
          <p:nvSpPr>
            <p:cNvPr id="137561"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62"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63"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64"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65"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66"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67" name="Group 351"/>
          <p:cNvGrpSpPr>
            <a:grpSpLocks/>
          </p:cNvGrpSpPr>
          <p:nvPr/>
        </p:nvGrpSpPr>
        <p:grpSpPr bwMode="auto">
          <a:xfrm rot="5400000">
            <a:off x="1904206" y="2351882"/>
            <a:ext cx="84137" cy="177800"/>
            <a:chOff x="0" y="0"/>
            <a:chExt cx="20000" cy="20000"/>
          </a:xfrm>
        </p:grpSpPr>
        <p:sp>
          <p:nvSpPr>
            <p:cNvPr id="137568"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69"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70"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71" name="Group 355"/>
          <p:cNvGrpSpPr>
            <a:grpSpLocks/>
          </p:cNvGrpSpPr>
          <p:nvPr/>
        </p:nvGrpSpPr>
        <p:grpSpPr bwMode="auto">
          <a:xfrm rot="5400000">
            <a:off x="846931" y="2312194"/>
            <a:ext cx="84138" cy="177800"/>
            <a:chOff x="0" y="0"/>
            <a:chExt cx="20000" cy="20000"/>
          </a:xfrm>
        </p:grpSpPr>
        <p:sp>
          <p:nvSpPr>
            <p:cNvPr id="137572"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3"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74"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5"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6"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7"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8"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79"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80" name="Group 364"/>
          <p:cNvGrpSpPr>
            <a:grpSpLocks/>
          </p:cNvGrpSpPr>
          <p:nvPr/>
        </p:nvGrpSpPr>
        <p:grpSpPr bwMode="auto">
          <a:xfrm rot="5400000">
            <a:off x="2829719" y="891382"/>
            <a:ext cx="84137" cy="177800"/>
            <a:chOff x="0" y="0"/>
            <a:chExt cx="20000" cy="20000"/>
          </a:xfrm>
        </p:grpSpPr>
        <p:sp>
          <p:nvSpPr>
            <p:cNvPr id="137581"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82"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83"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84" name="Group 368"/>
          <p:cNvGrpSpPr>
            <a:grpSpLocks/>
          </p:cNvGrpSpPr>
          <p:nvPr/>
        </p:nvGrpSpPr>
        <p:grpSpPr bwMode="auto">
          <a:xfrm rot="5400000">
            <a:off x="3374231" y="891382"/>
            <a:ext cx="84137" cy="177800"/>
            <a:chOff x="0" y="0"/>
            <a:chExt cx="20000" cy="20000"/>
          </a:xfrm>
        </p:grpSpPr>
        <p:sp>
          <p:nvSpPr>
            <p:cNvPr id="137585"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86"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87"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88"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89"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0"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91" name="Group 375"/>
          <p:cNvGrpSpPr>
            <a:grpSpLocks/>
          </p:cNvGrpSpPr>
          <p:nvPr/>
        </p:nvGrpSpPr>
        <p:grpSpPr bwMode="auto">
          <a:xfrm rot="5400000">
            <a:off x="4192588" y="1431925"/>
            <a:ext cx="133350" cy="406400"/>
            <a:chOff x="0" y="0"/>
            <a:chExt cx="20000" cy="20000"/>
          </a:xfrm>
        </p:grpSpPr>
        <p:sp>
          <p:nvSpPr>
            <p:cNvPr id="137592"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3"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594"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5"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6"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7"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598"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599" name="Group 383"/>
          <p:cNvGrpSpPr>
            <a:grpSpLocks/>
          </p:cNvGrpSpPr>
          <p:nvPr/>
        </p:nvGrpSpPr>
        <p:grpSpPr bwMode="auto">
          <a:xfrm rot="5400000">
            <a:off x="1626394" y="3356769"/>
            <a:ext cx="84138" cy="177800"/>
            <a:chOff x="0" y="0"/>
            <a:chExt cx="20000" cy="20000"/>
          </a:xfrm>
        </p:grpSpPr>
        <p:sp>
          <p:nvSpPr>
            <p:cNvPr id="137600"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1"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602"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3"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4"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5"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6"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607" name="Group 391"/>
          <p:cNvGrpSpPr>
            <a:grpSpLocks/>
          </p:cNvGrpSpPr>
          <p:nvPr/>
        </p:nvGrpSpPr>
        <p:grpSpPr bwMode="auto">
          <a:xfrm rot="5400000">
            <a:off x="4214019" y="2756694"/>
            <a:ext cx="84138" cy="177800"/>
            <a:chOff x="0" y="0"/>
            <a:chExt cx="20000" cy="20000"/>
          </a:xfrm>
        </p:grpSpPr>
        <p:sp>
          <p:nvSpPr>
            <p:cNvPr id="137608"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09"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7610"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41"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7642"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7643"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7644"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45"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46"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47"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48"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49"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50"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51"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52"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53"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54"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55"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56"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57"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58"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59"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660" name="Group 444"/>
          <p:cNvGrpSpPr>
            <a:grpSpLocks/>
          </p:cNvGrpSpPr>
          <p:nvPr/>
        </p:nvGrpSpPr>
        <p:grpSpPr bwMode="auto">
          <a:xfrm>
            <a:off x="5156200" y="3605213"/>
            <a:ext cx="53975" cy="412750"/>
            <a:chOff x="2822" y="1088"/>
            <a:chExt cx="48" cy="368"/>
          </a:xfrm>
        </p:grpSpPr>
        <p:sp>
          <p:nvSpPr>
            <p:cNvPr id="137661"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62"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63"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664"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665" name="Group 449"/>
          <p:cNvGrpSpPr>
            <a:grpSpLocks/>
          </p:cNvGrpSpPr>
          <p:nvPr/>
        </p:nvGrpSpPr>
        <p:grpSpPr bwMode="auto">
          <a:xfrm>
            <a:off x="4584700" y="3608388"/>
            <a:ext cx="53975" cy="411162"/>
            <a:chOff x="2822" y="1088"/>
            <a:chExt cx="48" cy="368"/>
          </a:xfrm>
        </p:grpSpPr>
        <p:sp>
          <p:nvSpPr>
            <p:cNvPr id="137666"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67"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68"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669"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70"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671" name="Group 455"/>
          <p:cNvGrpSpPr>
            <a:grpSpLocks/>
          </p:cNvGrpSpPr>
          <p:nvPr/>
        </p:nvGrpSpPr>
        <p:grpSpPr bwMode="auto">
          <a:xfrm>
            <a:off x="5364163" y="3729038"/>
            <a:ext cx="309562" cy="165100"/>
            <a:chOff x="3372" y="1196"/>
            <a:chExt cx="276" cy="148"/>
          </a:xfrm>
        </p:grpSpPr>
        <p:sp>
          <p:nvSpPr>
            <p:cNvPr id="137672"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73"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674"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675" name="Group 459"/>
          <p:cNvGrpSpPr>
            <a:grpSpLocks/>
          </p:cNvGrpSpPr>
          <p:nvPr/>
        </p:nvGrpSpPr>
        <p:grpSpPr bwMode="auto">
          <a:xfrm>
            <a:off x="4230688" y="3729038"/>
            <a:ext cx="311150" cy="165100"/>
            <a:chOff x="2496" y="1196"/>
            <a:chExt cx="230" cy="148"/>
          </a:xfrm>
        </p:grpSpPr>
        <p:sp>
          <p:nvSpPr>
            <p:cNvPr id="137676"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77"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7678"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79"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80"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681"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82"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83"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84"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685"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7701" name="Group 485"/>
          <p:cNvGrpSpPr>
            <a:grpSpLocks/>
          </p:cNvGrpSpPr>
          <p:nvPr/>
        </p:nvGrpSpPr>
        <p:grpSpPr bwMode="auto">
          <a:xfrm>
            <a:off x="4841875" y="4105275"/>
            <a:ext cx="79375" cy="152400"/>
            <a:chOff x="2904" y="1200"/>
            <a:chExt cx="50" cy="96"/>
          </a:xfrm>
        </p:grpSpPr>
        <p:sp>
          <p:nvSpPr>
            <p:cNvPr id="137702"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703"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7704"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7705"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7713"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4"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5"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6"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7"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8"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19"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0"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1"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2"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3"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4"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5"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26"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27"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37"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38"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7739"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7740" name="Group 524"/>
          <p:cNvGrpSpPr>
            <a:grpSpLocks/>
          </p:cNvGrpSpPr>
          <p:nvPr/>
        </p:nvGrpSpPr>
        <p:grpSpPr bwMode="auto">
          <a:xfrm>
            <a:off x="5083175" y="4754563"/>
            <a:ext cx="327025" cy="274637"/>
            <a:chOff x="3185" y="2963"/>
            <a:chExt cx="206" cy="173"/>
          </a:xfrm>
        </p:grpSpPr>
        <p:sp>
          <p:nvSpPr>
            <p:cNvPr id="137741"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42"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7743" name="Group 527"/>
          <p:cNvGrpSpPr>
            <a:grpSpLocks/>
          </p:cNvGrpSpPr>
          <p:nvPr/>
        </p:nvGrpSpPr>
        <p:grpSpPr bwMode="auto">
          <a:xfrm>
            <a:off x="5348288" y="4535488"/>
            <a:ext cx="303212" cy="274637"/>
            <a:chOff x="3015" y="1951"/>
            <a:chExt cx="191" cy="173"/>
          </a:xfrm>
        </p:grpSpPr>
        <p:sp>
          <p:nvSpPr>
            <p:cNvPr id="137744"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45"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7746" name="Group 530"/>
          <p:cNvGrpSpPr>
            <a:grpSpLocks/>
          </p:cNvGrpSpPr>
          <p:nvPr/>
        </p:nvGrpSpPr>
        <p:grpSpPr bwMode="auto">
          <a:xfrm>
            <a:off x="4654550" y="4741863"/>
            <a:ext cx="303213" cy="274637"/>
            <a:chOff x="3015" y="1951"/>
            <a:chExt cx="191" cy="173"/>
          </a:xfrm>
        </p:grpSpPr>
        <p:sp>
          <p:nvSpPr>
            <p:cNvPr id="137747"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48"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7749" name="Group 533"/>
          <p:cNvGrpSpPr>
            <a:grpSpLocks/>
          </p:cNvGrpSpPr>
          <p:nvPr/>
        </p:nvGrpSpPr>
        <p:grpSpPr bwMode="auto">
          <a:xfrm>
            <a:off x="4886325" y="5251450"/>
            <a:ext cx="303213" cy="274638"/>
            <a:chOff x="3015" y="1951"/>
            <a:chExt cx="191" cy="173"/>
          </a:xfrm>
        </p:grpSpPr>
        <p:sp>
          <p:nvSpPr>
            <p:cNvPr id="137750"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51"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7752" name="Group 536"/>
          <p:cNvGrpSpPr>
            <a:grpSpLocks/>
          </p:cNvGrpSpPr>
          <p:nvPr/>
        </p:nvGrpSpPr>
        <p:grpSpPr bwMode="auto">
          <a:xfrm>
            <a:off x="4286250" y="4467225"/>
            <a:ext cx="303213" cy="274638"/>
            <a:chOff x="3015" y="1951"/>
            <a:chExt cx="191" cy="173"/>
          </a:xfrm>
        </p:grpSpPr>
        <p:sp>
          <p:nvSpPr>
            <p:cNvPr id="137753"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54"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7755" name="Group 539"/>
          <p:cNvGrpSpPr>
            <a:grpSpLocks/>
          </p:cNvGrpSpPr>
          <p:nvPr/>
        </p:nvGrpSpPr>
        <p:grpSpPr bwMode="auto">
          <a:xfrm>
            <a:off x="3081338" y="3840163"/>
            <a:ext cx="303212" cy="274637"/>
            <a:chOff x="3015" y="1951"/>
            <a:chExt cx="191" cy="173"/>
          </a:xfrm>
        </p:grpSpPr>
        <p:sp>
          <p:nvSpPr>
            <p:cNvPr id="137756"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57"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7758" name="Group 542"/>
          <p:cNvGrpSpPr>
            <a:grpSpLocks/>
          </p:cNvGrpSpPr>
          <p:nvPr/>
        </p:nvGrpSpPr>
        <p:grpSpPr bwMode="auto">
          <a:xfrm>
            <a:off x="3517900" y="3851275"/>
            <a:ext cx="303213" cy="274638"/>
            <a:chOff x="3015" y="1951"/>
            <a:chExt cx="191" cy="173"/>
          </a:xfrm>
        </p:grpSpPr>
        <p:sp>
          <p:nvSpPr>
            <p:cNvPr id="137759"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60"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7761" name="Group 545"/>
          <p:cNvGrpSpPr>
            <a:grpSpLocks/>
          </p:cNvGrpSpPr>
          <p:nvPr/>
        </p:nvGrpSpPr>
        <p:grpSpPr bwMode="auto">
          <a:xfrm>
            <a:off x="3714750" y="4678363"/>
            <a:ext cx="303213" cy="274637"/>
            <a:chOff x="3015" y="1951"/>
            <a:chExt cx="191" cy="173"/>
          </a:xfrm>
        </p:grpSpPr>
        <p:sp>
          <p:nvSpPr>
            <p:cNvPr id="137762"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63"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7764" name="Group 548"/>
          <p:cNvGrpSpPr>
            <a:grpSpLocks/>
          </p:cNvGrpSpPr>
          <p:nvPr/>
        </p:nvGrpSpPr>
        <p:grpSpPr bwMode="auto">
          <a:xfrm>
            <a:off x="2536825" y="4654550"/>
            <a:ext cx="303213" cy="274638"/>
            <a:chOff x="3015" y="1951"/>
            <a:chExt cx="191" cy="173"/>
          </a:xfrm>
        </p:grpSpPr>
        <p:sp>
          <p:nvSpPr>
            <p:cNvPr id="137765"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66"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7767" name="Group 551"/>
          <p:cNvGrpSpPr>
            <a:grpSpLocks/>
          </p:cNvGrpSpPr>
          <p:nvPr/>
        </p:nvGrpSpPr>
        <p:grpSpPr bwMode="auto">
          <a:xfrm>
            <a:off x="3241675" y="4741863"/>
            <a:ext cx="327025" cy="274637"/>
            <a:chOff x="3185" y="2963"/>
            <a:chExt cx="206" cy="173"/>
          </a:xfrm>
        </p:grpSpPr>
        <p:sp>
          <p:nvSpPr>
            <p:cNvPr id="137768"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69"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7770" name="Group 554"/>
          <p:cNvGrpSpPr>
            <a:grpSpLocks/>
          </p:cNvGrpSpPr>
          <p:nvPr/>
        </p:nvGrpSpPr>
        <p:grpSpPr bwMode="auto">
          <a:xfrm>
            <a:off x="1450975" y="4402138"/>
            <a:ext cx="327025" cy="274637"/>
            <a:chOff x="3185" y="2963"/>
            <a:chExt cx="206" cy="173"/>
          </a:xfrm>
        </p:grpSpPr>
        <p:sp>
          <p:nvSpPr>
            <p:cNvPr id="137771"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72"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7773" name="Group 557"/>
          <p:cNvGrpSpPr>
            <a:grpSpLocks/>
          </p:cNvGrpSpPr>
          <p:nvPr/>
        </p:nvGrpSpPr>
        <p:grpSpPr bwMode="auto">
          <a:xfrm>
            <a:off x="823913" y="4273550"/>
            <a:ext cx="303212" cy="274638"/>
            <a:chOff x="3015" y="1951"/>
            <a:chExt cx="191" cy="173"/>
          </a:xfrm>
        </p:grpSpPr>
        <p:sp>
          <p:nvSpPr>
            <p:cNvPr id="137774"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75"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7776" name="Group 560"/>
          <p:cNvGrpSpPr>
            <a:grpSpLocks/>
          </p:cNvGrpSpPr>
          <p:nvPr/>
        </p:nvGrpSpPr>
        <p:grpSpPr bwMode="auto">
          <a:xfrm>
            <a:off x="1782763" y="4281488"/>
            <a:ext cx="303212" cy="274637"/>
            <a:chOff x="3015" y="1951"/>
            <a:chExt cx="191" cy="173"/>
          </a:xfrm>
        </p:grpSpPr>
        <p:sp>
          <p:nvSpPr>
            <p:cNvPr id="137777"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78"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7779" name="Group 563"/>
          <p:cNvGrpSpPr>
            <a:grpSpLocks/>
          </p:cNvGrpSpPr>
          <p:nvPr/>
        </p:nvGrpSpPr>
        <p:grpSpPr bwMode="auto">
          <a:xfrm>
            <a:off x="825500" y="3635375"/>
            <a:ext cx="303213" cy="274638"/>
            <a:chOff x="3015" y="1951"/>
            <a:chExt cx="191" cy="173"/>
          </a:xfrm>
        </p:grpSpPr>
        <p:sp>
          <p:nvSpPr>
            <p:cNvPr id="137780"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81"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7782" name="Group 566"/>
          <p:cNvGrpSpPr>
            <a:grpSpLocks/>
          </p:cNvGrpSpPr>
          <p:nvPr/>
        </p:nvGrpSpPr>
        <p:grpSpPr bwMode="auto">
          <a:xfrm>
            <a:off x="1762125" y="3635375"/>
            <a:ext cx="303213" cy="274638"/>
            <a:chOff x="3015" y="1951"/>
            <a:chExt cx="191" cy="173"/>
          </a:xfrm>
        </p:grpSpPr>
        <p:sp>
          <p:nvSpPr>
            <p:cNvPr id="137783"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7784"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DF6BC27B-F6C3-9F42-92D2-DE290529EC4C}" type="slidenum">
              <a:rPr lang="en-US"/>
              <a:pPr/>
              <a:t>73</a:t>
            </a:fld>
            <a:endParaRPr lang="en-US"/>
          </a:p>
        </p:txBody>
      </p:sp>
      <p:sp>
        <p:nvSpPr>
          <p:cNvPr id="13824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4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4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824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CYLB Retracting  </a:t>
            </a:r>
          </a:p>
        </p:txBody>
      </p:sp>
      <p:grpSp>
        <p:nvGrpSpPr>
          <p:cNvPr id="138246" name="Group 6"/>
          <p:cNvGrpSpPr>
            <a:grpSpLocks/>
          </p:cNvGrpSpPr>
          <p:nvPr/>
        </p:nvGrpSpPr>
        <p:grpSpPr bwMode="auto">
          <a:xfrm>
            <a:off x="685800" y="4500563"/>
            <a:ext cx="84138" cy="177800"/>
            <a:chOff x="0" y="0"/>
            <a:chExt cx="20000" cy="20000"/>
          </a:xfrm>
        </p:grpSpPr>
        <p:sp>
          <p:nvSpPr>
            <p:cNvPr id="138247"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48"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249" name="Line 9"/>
          <p:cNvSpPr>
            <a:spLocks noChangeShapeType="1"/>
          </p:cNvSpPr>
          <p:nvPr/>
        </p:nvSpPr>
        <p:spPr bwMode="auto">
          <a:xfrm rot="5400000" flipH="1">
            <a:off x="56665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0"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1"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2"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3"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254" name="Group 14"/>
          <p:cNvGrpSpPr>
            <a:grpSpLocks/>
          </p:cNvGrpSpPr>
          <p:nvPr/>
        </p:nvGrpSpPr>
        <p:grpSpPr bwMode="auto">
          <a:xfrm>
            <a:off x="914400" y="1709738"/>
            <a:ext cx="1363663" cy="415925"/>
            <a:chOff x="437" y="1012"/>
            <a:chExt cx="859" cy="262"/>
          </a:xfrm>
        </p:grpSpPr>
        <p:sp>
          <p:nvSpPr>
            <p:cNvPr id="138255"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6"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7"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8"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59"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0"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261" name="Rectangle 21"/>
          <p:cNvSpPr>
            <a:spLocks noChangeArrowheads="1"/>
          </p:cNvSpPr>
          <p:nvPr/>
        </p:nvSpPr>
        <p:spPr bwMode="auto">
          <a:xfrm rot="5400000" flipH="1">
            <a:off x="2003425" y="12827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2" name="Rectangle 22"/>
          <p:cNvSpPr>
            <a:spLocks noChangeArrowheads="1"/>
          </p:cNvSpPr>
          <p:nvPr/>
        </p:nvSpPr>
        <p:spPr bwMode="auto">
          <a:xfrm rot="5400000" flipH="1">
            <a:off x="2003426" y="14779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263" name="Group 23"/>
          <p:cNvGrpSpPr>
            <a:grpSpLocks/>
          </p:cNvGrpSpPr>
          <p:nvPr/>
        </p:nvGrpSpPr>
        <p:grpSpPr bwMode="auto">
          <a:xfrm rot="5400000" flipH="1">
            <a:off x="1997869" y="1502569"/>
            <a:ext cx="77788" cy="57150"/>
            <a:chOff x="2834" y="1154"/>
            <a:chExt cx="49" cy="36"/>
          </a:xfrm>
        </p:grpSpPr>
        <p:sp>
          <p:nvSpPr>
            <p:cNvPr id="138264"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5"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266" name="Line 26"/>
          <p:cNvSpPr>
            <a:spLocks noChangeShapeType="1"/>
          </p:cNvSpPr>
          <p:nvPr/>
        </p:nvSpPr>
        <p:spPr bwMode="auto">
          <a:xfrm rot="5400000" flipH="1">
            <a:off x="2073275" y="12160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7" name="Line 27"/>
          <p:cNvSpPr>
            <a:spLocks noChangeShapeType="1"/>
          </p:cNvSpPr>
          <p:nvPr/>
        </p:nvSpPr>
        <p:spPr bwMode="auto">
          <a:xfrm rot="5400000" flipH="1">
            <a:off x="2077244" y="11390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8" name="Line 28"/>
          <p:cNvSpPr>
            <a:spLocks noChangeShapeType="1"/>
          </p:cNvSpPr>
          <p:nvPr/>
        </p:nvSpPr>
        <p:spPr bwMode="auto">
          <a:xfrm rot="5400000">
            <a:off x="2077244" y="11787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69" name="Line 29"/>
          <p:cNvSpPr>
            <a:spLocks noChangeShapeType="1"/>
          </p:cNvSpPr>
          <p:nvPr/>
        </p:nvSpPr>
        <p:spPr bwMode="auto">
          <a:xfrm rot="5400000" flipH="1" flipV="1">
            <a:off x="2062162" y="15001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70" name="Line 30"/>
          <p:cNvSpPr>
            <a:spLocks noChangeShapeType="1"/>
          </p:cNvSpPr>
          <p:nvPr/>
        </p:nvSpPr>
        <p:spPr bwMode="auto">
          <a:xfrm rot="5400000" flipV="1">
            <a:off x="2062162" y="12525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271" name="Group 31"/>
          <p:cNvGrpSpPr>
            <a:grpSpLocks/>
          </p:cNvGrpSpPr>
          <p:nvPr/>
        </p:nvGrpSpPr>
        <p:grpSpPr bwMode="auto">
          <a:xfrm rot="5400000" flipH="1">
            <a:off x="2020888" y="1700212"/>
            <a:ext cx="158750" cy="111125"/>
            <a:chOff x="2619" y="1091"/>
            <a:chExt cx="100" cy="70"/>
          </a:xfrm>
        </p:grpSpPr>
        <p:sp>
          <p:nvSpPr>
            <p:cNvPr id="138272"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73"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74"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275" name="Group 35"/>
          <p:cNvGrpSpPr>
            <a:grpSpLocks/>
          </p:cNvGrpSpPr>
          <p:nvPr/>
        </p:nvGrpSpPr>
        <p:grpSpPr bwMode="auto">
          <a:xfrm rot="5400000" flipH="1">
            <a:off x="1997869" y="1389857"/>
            <a:ext cx="77787" cy="57150"/>
            <a:chOff x="2834" y="1154"/>
            <a:chExt cx="49" cy="36"/>
          </a:xfrm>
        </p:grpSpPr>
        <p:sp>
          <p:nvSpPr>
            <p:cNvPr id="138276"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77"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278"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79"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280" name="Group 40"/>
          <p:cNvGrpSpPr>
            <a:grpSpLocks/>
          </p:cNvGrpSpPr>
          <p:nvPr/>
        </p:nvGrpSpPr>
        <p:grpSpPr bwMode="auto">
          <a:xfrm rot="-5400000">
            <a:off x="3137694" y="1527969"/>
            <a:ext cx="77788" cy="57150"/>
            <a:chOff x="2834" y="1154"/>
            <a:chExt cx="49" cy="36"/>
          </a:xfrm>
        </p:grpSpPr>
        <p:sp>
          <p:nvSpPr>
            <p:cNvPr id="138281"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82"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283"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84"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85"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86"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87"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288" name="Group 48"/>
          <p:cNvGrpSpPr>
            <a:grpSpLocks/>
          </p:cNvGrpSpPr>
          <p:nvPr/>
        </p:nvGrpSpPr>
        <p:grpSpPr bwMode="auto">
          <a:xfrm rot="-5400000">
            <a:off x="3033713" y="1727200"/>
            <a:ext cx="158750" cy="111125"/>
            <a:chOff x="2619" y="1091"/>
            <a:chExt cx="100" cy="70"/>
          </a:xfrm>
        </p:grpSpPr>
        <p:sp>
          <p:nvSpPr>
            <p:cNvPr id="138289"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0"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1"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292" name="Group 52"/>
          <p:cNvGrpSpPr>
            <a:grpSpLocks/>
          </p:cNvGrpSpPr>
          <p:nvPr/>
        </p:nvGrpSpPr>
        <p:grpSpPr bwMode="auto">
          <a:xfrm rot="-5400000">
            <a:off x="3137694" y="1415257"/>
            <a:ext cx="77787" cy="57150"/>
            <a:chOff x="2834" y="1154"/>
            <a:chExt cx="49" cy="36"/>
          </a:xfrm>
        </p:grpSpPr>
        <p:sp>
          <p:nvSpPr>
            <p:cNvPr id="138293"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4"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295"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6"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7"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8"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299"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00"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01"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302" name="Group 62"/>
          <p:cNvGrpSpPr>
            <a:grpSpLocks/>
          </p:cNvGrpSpPr>
          <p:nvPr/>
        </p:nvGrpSpPr>
        <p:grpSpPr bwMode="auto">
          <a:xfrm>
            <a:off x="1025525" y="2952750"/>
            <a:ext cx="74613" cy="69850"/>
            <a:chOff x="1875" y="2013"/>
            <a:chExt cx="47" cy="44"/>
          </a:xfrm>
        </p:grpSpPr>
        <p:sp>
          <p:nvSpPr>
            <p:cNvPr id="138303"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04"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05"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306" name="Group 66"/>
          <p:cNvGrpSpPr>
            <a:grpSpLocks/>
          </p:cNvGrpSpPr>
          <p:nvPr/>
        </p:nvGrpSpPr>
        <p:grpSpPr bwMode="auto">
          <a:xfrm>
            <a:off x="1441450" y="3022600"/>
            <a:ext cx="141288" cy="360363"/>
            <a:chOff x="1852" y="2057"/>
            <a:chExt cx="89" cy="227"/>
          </a:xfrm>
        </p:grpSpPr>
        <p:grpSp>
          <p:nvGrpSpPr>
            <p:cNvPr id="138307" name="Group 67"/>
            <p:cNvGrpSpPr>
              <a:grpSpLocks/>
            </p:cNvGrpSpPr>
            <p:nvPr/>
          </p:nvGrpSpPr>
          <p:grpSpPr bwMode="auto">
            <a:xfrm>
              <a:off x="1878" y="2259"/>
              <a:ext cx="35" cy="25"/>
              <a:chOff x="0" y="0"/>
              <a:chExt cx="20000" cy="19734"/>
            </a:xfrm>
          </p:grpSpPr>
          <p:sp>
            <p:nvSpPr>
              <p:cNvPr id="138308"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09"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0"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11"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2"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3"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4"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5"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16"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317" name="Group 77"/>
          <p:cNvGrpSpPr>
            <a:grpSpLocks/>
          </p:cNvGrpSpPr>
          <p:nvPr/>
        </p:nvGrpSpPr>
        <p:grpSpPr bwMode="auto">
          <a:xfrm>
            <a:off x="1733550" y="3022600"/>
            <a:ext cx="142875" cy="349250"/>
            <a:chOff x="2036" y="2057"/>
            <a:chExt cx="90" cy="220"/>
          </a:xfrm>
        </p:grpSpPr>
        <p:grpSp>
          <p:nvGrpSpPr>
            <p:cNvPr id="138318" name="Group 78"/>
            <p:cNvGrpSpPr>
              <a:grpSpLocks/>
            </p:cNvGrpSpPr>
            <p:nvPr/>
          </p:nvGrpSpPr>
          <p:grpSpPr bwMode="auto">
            <a:xfrm>
              <a:off x="2062" y="2252"/>
              <a:ext cx="35" cy="25"/>
              <a:chOff x="0" y="0"/>
              <a:chExt cx="20000" cy="20208"/>
            </a:xfrm>
          </p:grpSpPr>
          <p:sp>
            <p:nvSpPr>
              <p:cNvPr id="138319"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0"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1"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22"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3"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4"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5"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6"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27"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28"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329"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0"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331"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2"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3"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4"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5"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6"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7"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8"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39"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0"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1"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2"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3"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4"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5"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6"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7"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8"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49"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0"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1"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2"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3"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4"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5"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6"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7"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8"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59"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0" name="Line 120"/>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1" name="Line 121"/>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2" name="Line 122"/>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3"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4" name="Line 124"/>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5" name="Rectangle 125"/>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366" name="Group 126"/>
          <p:cNvGrpSpPr>
            <a:grpSpLocks/>
          </p:cNvGrpSpPr>
          <p:nvPr/>
        </p:nvGrpSpPr>
        <p:grpSpPr bwMode="auto">
          <a:xfrm>
            <a:off x="4056063" y="2178050"/>
            <a:ext cx="74612" cy="69850"/>
            <a:chOff x="1781" y="2013"/>
            <a:chExt cx="47" cy="44"/>
          </a:xfrm>
        </p:grpSpPr>
        <p:sp>
          <p:nvSpPr>
            <p:cNvPr id="138367"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68"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69" name="Rectangle 129"/>
          <p:cNvSpPr>
            <a:spLocks noChangeArrowheads="1"/>
          </p:cNvSpPr>
          <p:nvPr/>
        </p:nvSpPr>
        <p:spPr bwMode="auto">
          <a:xfrm>
            <a:off x="44767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70" name="Line 130"/>
          <p:cNvSpPr>
            <a:spLocks noChangeShapeType="1"/>
          </p:cNvSpPr>
          <p:nvPr/>
        </p:nvSpPr>
        <p:spPr bwMode="auto">
          <a:xfrm flipH="1" flipV="1">
            <a:off x="41735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71" name="Line 131"/>
          <p:cNvSpPr>
            <a:spLocks noChangeShapeType="1"/>
          </p:cNvSpPr>
          <p:nvPr/>
        </p:nvSpPr>
        <p:spPr bwMode="auto">
          <a:xfrm>
            <a:off x="43227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372" name="Group 132"/>
          <p:cNvGrpSpPr>
            <a:grpSpLocks/>
          </p:cNvGrpSpPr>
          <p:nvPr/>
        </p:nvGrpSpPr>
        <p:grpSpPr bwMode="auto">
          <a:xfrm>
            <a:off x="4792663" y="2178050"/>
            <a:ext cx="74612" cy="69850"/>
            <a:chOff x="1875" y="2013"/>
            <a:chExt cx="47" cy="44"/>
          </a:xfrm>
        </p:grpSpPr>
        <p:sp>
          <p:nvSpPr>
            <p:cNvPr id="138373"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74"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75" name="Rectangle 135"/>
          <p:cNvSpPr>
            <a:spLocks noChangeArrowheads="1"/>
          </p:cNvSpPr>
          <p:nvPr/>
        </p:nvSpPr>
        <p:spPr bwMode="auto">
          <a:xfrm>
            <a:off x="38798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376" name="Group 136"/>
          <p:cNvGrpSpPr>
            <a:grpSpLocks/>
          </p:cNvGrpSpPr>
          <p:nvPr/>
        </p:nvGrpSpPr>
        <p:grpSpPr bwMode="auto">
          <a:xfrm>
            <a:off x="4027488" y="2247900"/>
            <a:ext cx="141287" cy="360363"/>
            <a:chOff x="1852" y="2057"/>
            <a:chExt cx="89" cy="227"/>
          </a:xfrm>
        </p:grpSpPr>
        <p:grpSp>
          <p:nvGrpSpPr>
            <p:cNvPr id="138377" name="Group 137"/>
            <p:cNvGrpSpPr>
              <a:grpSpLocks/>
            </p:cNvGrpSpPr>
            <p:nvPr/>
          </p:nvGrpSpPr>
          <p:grpSpPr bwMode="auto">
            <a:xfrm>
              <a:off x="1878" y="2259"/>
              <a:ext cx="35" cy="25"/>
              <a:chOff x="0" y="0"/>
              <a:chExt cx="20000" cy="19734"/>
            </a:xfrm>
          </p:grpSpPr>
          <p:sp>
            <p:nvSpPr>
              <p:cNvPr id="138378"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79"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0"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81"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2"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3"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4"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5"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86"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387" name="Group 147"/>
          <p:cNvGrpSpPr>
            <a:grpSpLocks/>
          </p:cNvGrpSpPr>
          <p:nvPr/>
        </p:nvGrpSpPr>
        <p:grpSpPr bwMode="auto">
          <a:xfrm>
            <a:off x="4319588" y="2247900"/>
            <a:ext cx="142875" cy="349250"/>
            <a:chOff x="2036" y="2057"/>
            <a:chExt cx="90" cy="220"/>
          </a:xfrm>
        </p:grpSpPr>
        <p:grpSp>
          <p:nvGrpSpPr>
            <p:cNvPr id="138388" name="Group 148"/>
            <p:cNvGrpSpPr>
              <a:grpSpLocks/>
            </p:cNvGrpSpPr>
            <p:nvPr/>
          </p:nvGrpSpPr>
          <p:grpSpPr bwMode="auto">
            <a:xfrm>
              <a:off x="2062" y="2252"/>
              <a:ext cx="35" cy="25"/>
              <a:chOff x="0" y="0"/>
              <a:chExt cx="20000" cy="20208"/>
            </a:xfrm>
          </p:grpSpPr>
          <p:sp>
            <p:nvSpPr>
              <p:cNvPr id="138389"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0"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1"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92"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3"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4"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5"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6"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7"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398" name="Rectangle 158"/>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399" name="Rectangle 159"/>
          <p:cNvSpPr>
            <a:spLocks noChangeArrowheads="1"/>
          </p:cNvSpPr>
          <p:nvPr/>
        </p:nvSpPr>
        <p:spPr bwMode="auto">
          <a:xfrm flipV="1">
            <a:off x="5105400" y="1271588"/>
            <a:ext cx="455613" cy="1825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00" name="Group 160"/>
          <p:cNvGrpSpPr>
            <a:grpSpLocks/>
          </p:cNvGrpSpPr>
          <p:nvPr/>
        </p:nvGrpSpPr>
        <p:grpSpPr bwMode="auto">
          <a:xfrm flipV="1">
            <a:off x="5119688" y="1120775"/>
            <a:ext cx="415925" cy="936625"/>
            <a:chOff x="2440" y="1064"/>
            <a:chExt cx="262" cy="590"/>
          </a:xfrm>
        </p:grpSpPr>
        <p:sp>
          <p:nvSpPr>
            <p:cNvPr id="138401"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2"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3"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4"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5"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6"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407" name="AutoShape 167"/>
          <p:cNvSpPr>
            <a:spLocks noChangeArrowheads="1"/>
          </p:cNvSpPr>
          <p:nvPr/>
        </p:nvSpPr>
        <p:spPr bwMode="auto">
          <a:xfrm rot="5400000">
            <a:off x="39028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408" name="Rectangle 168"/>
          <p:cNvSpPr>
            <a:spLocks noChangeArrowheads="1"/>
          </p:cNvSpPr>
          <p:nvPr/>
        </p:nvSpPr>
        <p:spPr bwMode="auto">
          <a:xfrm flipH="1">
            <a:off x="49291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09" name="AutoShape 169"/>
          <p:cNvSpPr>
            <a:spLocks noChangeArrowheads="1"/>
          </p:cNvSpPr>
          <p:nvPr/>
        </p:nvSpPr>
        <p:spPr bwMode="auto">
          <a:xfrm rot="16200000" flipH="1">
            <a:off x="49522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410" name="Rectangle 170"/>
          <p:cNvSpPr>
            <a:spLocks noChangeArrowheads="1"/>
          </p:cNvSpPr>
          <p:nvPr/>
        </p:nvSpPr>
        <p:spPr bwMode="auto">
          <a:xfrm>
            <a:off x="5824538" y="19954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1" name="Rectangle 171"/>
          <p:cNvSpPr>
            <a:spLocks noChangeArrowheads="1"/>
          </p:cNvSpPr>
          <p:nvPr/>
        </p:nvSpPr>
        <p:spPr bwMode="auto">
          <a:xfrm>
            <a:off x="5629275" y="19954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12" name="Group 172"/>
          <p:cNvGrpSpPr>
            <a:grpSpLocks/>
          </p:cNvGrpSpPr>
          <p:nvPr/>
        </p:nvGrpSpPr>
        <p:grpSpPr bwMode="auto">
          <a:xfrm>
            <a:off x="5729288" y="2127250"/>
            <a:ext cx="77787" cy="57150"/>
            <a:chOff x="2834" y="1154"/>
            <a:chExt cx="49" cy="36"/>
          </a:xfrm>
        </p:grpSpPr>
        <p:sp>
          <p:nvSpPr>
            <p:cNvPr id="138413" name="Line 17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4" name="Line 17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415" name="Line 175"/>
          <p:cNvSpPr>
            <a:spLocks noChangeShapeType="1"/>
          </p:cNvSpPr>
          <p:nvPr/>
        </p:nvSpPr>
        <p:spPr bwMode="auto">
          <a:xfrm>
            <a:off x="6024563" y="20589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6" name="Line 176"/>
          <p:cNvSpPr>
            <a:spLocks noChangeShapeType="1"/>
          </p:cNvSpPr>
          <p:nvPr/>
        </p:nvSpPr>
        <p:spPr bwMode="auto">
          <a:xfrm>
            <a:off x="6100763"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7" name="Line 177"/>
          <p:cNvSpPr>
            <a:spLocks noChangeShapeType="1"/>
          </p:cNvSpPr>
          <p:nvPr/>
        </p:nvSpPr>
        <p:spPr bwMode="auto">
          <a:xfrm flipH="1">
            <a:off x="6061075" y="2054225"/>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8" name="Line 178"/>
          <p:cNvSpPr>
            <a:spLocks noChangeShapeType="1"/>
          </p:cNvSpPr>
          <p:nvPr/>
        </p:nvSpPr>
        <p:spPr bwMode="auto">
          <a:xfrm flipV="1">
            <a:off x="5651500" y="1995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19" name="Line 179"/>
          <p:cNvSpPr>
            <a:spLocks noChangeShapeType="1"/>
          </p:cNvSpPr>
          <p:nvPr/>
        </p:nvSpPr>
        <p:spPr bwMode="auto">
          <a:xfrm flipH="1" flipV="1">
            <a:off x="5911850" y="199548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20" name="Group 180"/>
          <p:cNvGrpSpPr>
            <a:grpSpLocks/>
          </p:cNvGrpSpPr>
          <p:nvPr/>
        </p:nvGrpSpPr>
        <p:grpSpPr bwMode="auto">
          <a:xfrm>
            <a:off x="5464175" y="2036763"/>
            <a:ext cx="158750" cy="111125"/>
            <a:chOff x="2619" y="1091"/>
            <a:chExt cx="100" cy="70"/>
          </a:xfrm>
        </p:grpSpPr>
        <p:sp>
          <p:nvSpPr>
            <p:cNvPr id="138421" name="Oval 18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22" name="Line 18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23" name="Line 18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424" name="Group 184"/>
          <p:cNvGrpSpPr>
            <a:grpSpLocks/>
          </p:cNvGrpSpPr>
          <p:nvPr/>
        </p:nvGrpSpPr>
        <p:grpSpPr bwMode="auto">
          <a:xfrm>
            <a:off x="5842000" y="2127250"/>
            <a:ext cx="77788" cy="57150"/>
            <a:chOff x="2834" y="1154"/>
            <a:chExt cx="49" cy="36"/>
          </a:xfrm>
        </p:grpSpPr>
        <p:sp>
          <p:nvSpPr>
            <p:cNvPr id="138425" name="Line 1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26" name="Line 1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427"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28" name="Group 188"/>
          <p:cNvGrpSpPr>
            <a:grpSpLocks/>
          </p:cNvGrpSpPr>
          <p:nvPr/>
        </p:nvGrpSpPr>
        <p:grpSpPr bwMode="auto">
          <a:xfrm rot="5400000" flipH="1">
            <a:off x="3304382" y="5666581"/>
            <a:ext cx="65088" cy="85725"/>
            <a:chOff x="419" y="3223"/>
            <a:chExt cx="41" cy="54"/>
          </a:xfrm>
        </p:grpSpPr>
        <p:sp>
          <p:nvSpPr>
            <p:cNvPr id="138429"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0"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431"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2"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3"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4"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5"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6"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7"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8"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39"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40"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41"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42"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43" name="Group 203"/>
          <p:cNvGrpSpPr>
            <a:grpSpLocks/>
          </p:cNvGrpSpPr>
          <p:nvPr/>
        </p:nvGrpSpPr>
        <p:grpSpPr bwMode="auto">
          <a:xfrm rot="5400000" flipH="1">
            <a:off x="3442494" y="5668169"/>
            <a:ext cx="65087" cy="85725"/>
            <a:chOff x="419" y="3223"/>
            <a:chExt cx="41" cy="54"/>
          </a:xfrm>
        </p:grpSpPr>
        <p:sp>
          <p:nvSpPr>
            <p:cNvPr id="138444"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45"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446" name="Group 206"/>
          <p:cNvGrpSpPr>
            <a:grpSpLocks/>
          </p:cNvGrpSpPr>
          <p:nvPr/>
        </p:nvGrpSpPr>
        <p:grpSpPr bwMode="auto">
          <a:xfrm rot="-5400000">
            <a:off x="1634332" y="5653881"/>
            <a:ext cx="65088" cy="85725"/>
            <a:chOff x="419" y="3223"/>
            <a:chExt cx="41" cy="54"/>
          </a:xfrm>
        </p:grpSpPr>
        <p:sp>
          <p:nvSpPr>
            <p:cNvPr id="138447"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48"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449"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0"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1"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2"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3"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4"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5"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6"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7"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8"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59"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0"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61" name="Group 221"/>
          <p:cNvGrpSpPr>
            <a:grpSpLocks/>
          </p:cNvGrpSpPr>
          <p:nvPr/>
        </p:nvGrpSpPr>
        <p:grpSpPr bwMode="auto">
          <a:xfrm rot="-5400000">
            <a:off x="1496219" y="5655469"/>
            <a:ext cx="65087" cy="85725"/>
            <a:chOff x="419" y="3223"/>
            <a:chExt cx="41" cy="54"/>
          </a:xfrm>
        </p:grpSpPr>
        <p:sp>
          <p:nvSpPr>
            <p:cNvPr id="138462"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3"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464"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5"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6"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7"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8"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69"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70"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71"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472"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473" name="Group 233"/>
          <p:cNvGrpSpPr>
            <a:grpSpLocks/>
          </p:cNvGrpSpPr>
          <p:nvPr/>
        </p:nvGrpSpPr>
        <p:grpSpPr bwMode="auto">
          <a:xfrm>
            <a:off x="1281113" y="3984625"/>
            <a:ext cx="358775" cy="228600"/>
            <a:chOff x="4752" y="816"/>
            <a:chExt cx="226" cy="144"/>
          </a:xfrm>
        </p:grpSpPr>
        <p:grpSp>
          <p:nvGrpSpPr>
            <p:cNvPr id="138474" name="Group 234"/>
            <p:cNvGrpSpPr>
              <a:grpSpLocks/>
            </p:cNvGrpSpPr>
            <p:nvPr/>
          </p:nvGrpSpPr>
          <p:grpSpPr bwMode="auto">
            <a:xfrm>
              <a:off x="4752" y="816"/>
              <a:ext cx="68" cy="144"/>
              <a:chOff x="4752" y="816"/>
              <a:chExt cx="68" cy="144"/>
            </a:xfrm>
          </p:grpSpPr>
          <p:sp>
            <p:nvSpPr>
              <p:cNvPr id="138475"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476"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477"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8478"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8479" name="Group 239"/>
            <p:cNvGrpSpPr>
              <a:grpSpLocks/>
            </p:cNvGrpSpPr>
            <p:nvPr/>
          </p:nvGrpSpPr>
          <p:grpSpPr bwMode="auto">
            <a:xfrm>
              <a:off x="4910" y="816"/>
              <a:ext cx="68" cy="144"/>
              <a:chOff x="4752" y="816"/>
              <a:chExt cx="68" cy="144"/>
            </a:xfrm>
          </p:grpSpPr>
          <p:sp>
            <p:nvSpPr>
              <p:cNvPr id="138480"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481"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482"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8508"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09"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0" name="Line 270"/>
          <p:cNvSpPr>
            <a:spLocks noChangeShapeType="1"/>
          </p:cNvSpPr>
          <p:nvPr/>
        </p:nvSpPr>
        <p:spPr bwMode="auto">
          <a:xfrm>
            <a:off x="52451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1"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8512"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8513" name="Line 273"/>
          <p:cNvSpPr>
            <a:spLocks noChangeShapeType="1"/>
          </p:cNvSpPr>
          <p:nvPr/>
        </p:nvSpPr>
        <p:spPr bwMode="auto">
          <a:xfrm flipH="1">
            <a:off x="50990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4" name="Line 274"/>
          <p:cNvSpPr>
            <a:spLocks noChangeShapeType="1"/>
          </p:cNvSpPr>
          <p:nvPr/>
        </p:nvSpPr>
        <p:spPr bwMode="auto">
          <a:xfrm flipH="1">
            <a:off x="2955925" y="2117725"/>
            <a:ext cx="923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5"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6"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7"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8"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19"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0"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1"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2"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3"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4"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5"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6"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7"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8"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29"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0"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1"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2"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3"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4"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5"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6"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7"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8"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39"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40" name="Group 300"/>
          <p:cNvGrpSpPr>
            <a:grpSpLocks/>
          </p:cNvGrpSpPr>
          <p:nvPr/>
        </p:nvGrpSpPr>
        <p:grpSpPr bwMode="auto">
          <a:xfrm>
            <a:off x="2530475" y="3371850"/>
            <a:ext cx="147638" cy="315913"/>
            <a:chOff x="0" y="0"/>
            <a:chExt cx="20000" cy="20000"/>
          </a:xfrm>
        </p:grpSpPr>
        <p:sp>
          <p:nvSpPr>
            <p:cNvPr id="138541"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42"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43"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44"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45" name="Line 305"/>
          <p:cNvSpPr>
            <a:spLocks noChangeShapeType="1"/>
          </p:cNvSpPr>
          <p:nvPr/>
        </p:nvSpPr>
        <p:spPr bwMode="auto">
          <a:xfrm>
            <a:off x="56784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46"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47" name="Group 307"/>
          <p:cNvGrpSpPr>
            <a:grpSpLocks/>
          </p:cNvGrpSpPr>
          <p:nvPr/>
        </p:nvGrpSpPr>
        <p:grpSpPr bwMode="auto">
          <a:xfrm rot="5400000">
            <a:off x="4201319" y="2599532"/>
            <a:ext cx="84137" cy="177800"/>
            <a:chOff x="0" y="0"/>
            <a:chExt cx="20000" cy="20000"/>
          </a:xfrm>
        </p:grpSpPr>
        <p:sp>
          <p:nvSpPr>
            <p:cNvPr id="138548"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49"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50"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51"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CYLA Retract A-</a:t>
            </a:r>
          </a:p>
        </p:txBody>
      </p:sp>
      <p:sp>
        <p:nvSpPr>
          <p:cNvPr id="138552"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553" name="Group 313"/>
          <p:cNvGrpSpPr>
            <a:grpSpLocks/>
          </p:cNvGrpSpPr>
          <p:nvPr/>
        </p:nvGrpSpPr>
        <p:grpSpPr bwMode="auto">
          <a:xfrm rot="5400000">
            <a:off x="4201319" y="2599532"/>
            <a:ext cx="84137" cy="177800"/>
            <a:chOff x="0" y="0"/>
            <a:chExt cx="20000" cy="20000"/>
          </a:xfrm>
        </p:grpSpPr>
        <p:sp>
          <p:nvSpPr>
            <p:cNvPr id="138554"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55"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56"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8557"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58"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59"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60" name="Group 320"/>
          <p:cNvGrpSpPr>
            <a:grpSpLocks/>
          </p:cNvGrpSpPr>
          <p:nvPr/>
        </p:nvGrpSpPr>
        <p:grpSpPr bwMode="auto">
          <a:xfrm rot="5400000">
            <a:off x="726281" y="4101307"/>
            <a:ext cx="84137" cy="177800"/>
            <a:chOff x="0" y="0"/>
            <a:chExt cx="20000" cy="20000"/>
          </a:xfrm>
        </p:grpSpPr>
        <p:sp>
          <p:nvSpPr>
            <p:cNvPr id="138561"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2"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63"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4"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5"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6"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7"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8"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69"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0"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1"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2" name="Line 332"/>
          <p:cNvSpPr>
            <a:spLocks noChangeShapeType="1"/>
          </p:cNvSpPr>
          <p:nvPr/>
        </p:nvSpPr>
        <p:spPr bwMode="auto">
          <a:xfrm flipH="1">
            <a:off x="5167313" y="2354263"/>
            <a:ext cx="5111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3" name="Line 333"/>
          <p:cNvSpPr>
            <a:spLocks noChangeShapeType="1"/>
          </p:cNvSpPr>
          <p:nvPr/>
        </p:nvSpPr>
        <p:spPr bwMode="auto">
          <a:xfrm flipV="1">
            <a:off x="47117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4" name="Line 334"/>
          <p:cNvSpPr>
            <a:spLocks noChangeShapeType="1"/>
          </p:cNvSpPr>
          <p:nvPr/>
        </p:nvSpPr>
        <p:spPr bwMode="auto">
          <a:xfrm flipH="1">
            <a:off x="45608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5"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6"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77" name="Group 337"/>
          <p:cNvGrpSpPr>
            <a:grpSpLocks/>
          </p:cNvGrpSpPr>
          <p:nvPr/>
        </p:nvGrpSpPr>
        <p:grpSpPr bwMode="auto">
          <a:xfrm>
            <a:off x="1778000" y="2949575"/>
            <a:ext cx="74613" cy="69850"/>
            <a:chOff x="1781" y="2013"/>
            <a:chExt cx="47" cy="44"/>
          </a:xfrm>
        </p:grpSpPr>
        <p:sp>
          <p:nvSpPr>
            <p:cNvPr id="138578"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79"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80"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81" name="Group 341"/>
          <p:cNvGrpSpPr>
            <a:grpSpLocks/>
          </p:cNvGrpSpPr>
          <p:nvPr/>
        </p:nvGrpSpPr>
        <p:grpSpPr bwMode="auto">
          <a:xfrm>
            <a:off x="2039938" y="3371850"/>
            <a:ext cx="130175" cy="309563"/>
            <a:chOff x="0" y="0"/>
            <a:chExt cx="20000" cy="20000"/>
          </a:xfrm>
        </p:grpSpPr>
        <p:sp>
          <p:nvSpPr>
            <p:cNvPr id="138582"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83"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8584" name="Group 344"/>
          <p:cNvGrpSpPr>
            <a:grpSpLocks/>
          </p:cNvGrpSpPr>
          <p:nvPr/>
        </p:nvGrpSpPr>
        <p:grpSpPr bwMode="auto">
          <a:xfrm>
            <a:off x="2049463" y="3832225"/>
            <a:ext cx="84137" cy="177800"/>
            <a:chOff x="0" y="0"/>
            <a:chExt cx="20000" cy="20000"/>
          </a:xfrm>
        </p:grpSpPr>
        <p:sp>
          <p:nvSpPr>
            <p:cNvPr id="138585"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86"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87"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88"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89"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90"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91" name="Group 351"/>
          <p:cNvGrpSpPr>
            <a:grpSpLocks/>
          </p:cNvGrpSpPr>
          <p:nvPr/>
        </p:nvGrpSpPr>
        <p:grpSpPr bwMode="auto">
          <a:xfrm rot="5400000">
            <a:off x="1904206" y="2351882"/>
            <a:ext cx="84137" cy="177800"/>
            <a:chOff x="0" y="0"/>
            <a:chExt cx="20000" cy="20000"/>
          </a:xfrm>
        </p:grpSpPr>
        <p:sp>
          <p:nvSpPr>
            <p:cNvPr id="138592"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93"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94"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595" name="Group 355"/>
          <p:cNvGrpSpPr>
            <a:grpSpLocks/>
          </p:cNvGrpSpPr>
          <p:nvPr/>
        </p:nvGrpSpPr>
        <p:grpSpPr bwMode="auto">
          <a:xfrm rot="5400000">
            <a:off x="846931" y="2312194"/>
            <a:ext cx="84138" cy="177800"/>
            <a:chOff x="0" y="0"/>
            <a:chExt cx="20000" cy="20000"/>
          </a:xfrm>
        </p:grpSpPr>
        <p:sp>
          <p:nvSpPr>
            <p:cNvPr id="138596"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97"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598"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599"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00" name="Line 360"/>
          <p:cNvSpPr>
            <a:spLocks noChangeShapeType="1"/>
          </p:cNvSpPr>
          <p:nvPr/>
        </p:nvSpPr>
        <p:spPr bwMode="auto">
          <a:xfrm>
            <a:off x="711200" y="1417638"/>
            <a:ext cx="0" cy="10382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01" name="Line 361"/>
          <p:cNvSpPr>
            <a:spLocks noChangeShapeType="1"/>
          </p:cNvSpPr>
          <p:nvPr/>
        </p:nvSpPr>
        <p:spPr bwMode="auto">
          <a:xfrm flipH="1" flipV="1">
            <a:off x="711200" y="1414463"/>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02" name="Line 362"/>
          <p:cNvSpPr>
            <a:spLocks noChangeShapeType="1"/>
          </p:cNvSpPr>
          <p:nvPr/>
        </p:nvSpPr>
        <p:spPr bwMode="auto">
          <a:xfrm flipH="1">
            <a:off x="2190750" y="13843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03" name="Line 363"/>
          <p:cNvSpPr>
            <a:spLocks noChangeShapeType="1"/>
          </p:cNvSpPr>
          <p:nvPr/>
        </p:nvSpPr>
        <p:spPr bwMode="auto">
          <a:xfrm>
            <a:off x="2387600" y="1022350"/>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604" name="Group 364"/>
          <p:cNvGrpSpPr>
            <a:grpSpLocks/>
          </p:cNvGrpSpPr>
          <p:nvPr/>
        </p:nvGrpSpPr>
        <p:grpSpPr bwMode="auto">
          <a:xfrm rot="5400000">
            <a:off x="2829719" y="891382"/>
            <a:ext cx="84137" cy="177800"/>
            <a:chOff x="0" y="0"/>
            <a:chExt cx="20000" cy="20000"/>
          </a:xfrm>
        </p:grpSpPr>
        <p:sp>
          <p:nvSpPr>
            <p:cNvPr id="138605"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06"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607" name="Line 367"/>
          <p:cNvSpPr>
            <a:spLocks noChangeShapeType="1"/>
          </p:cNvSpPr>
          <p:nvPr/>
        </p:nvSpPr>
        <p:spPr bwMode="auto">
          <a:xfrm flipH="1">
            <a:off x="2374900" y="1020763"/>
            <a:ext cx="4048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608" name="Group 368"/>
          <p:cNvGrpSpPr>
            <a:grpSpLocks/>
          </p:cNvGrpSpPr>
          <p:nvPr/>
        </p:nvGrpSpPr>
        <p:grpSpPr bwMode="auto">
          <a:xfrm rot="5400000">
            <a:off x="3374231" y="891382"/>
            <a:ext cx="84137" cy="177800"/>
            <a:chOff x="0" y="0"/>
            <a:chExt cx="20000" cy="20000"/>
          </a:xfrm>
        </p:grpSpPr>
        <p:sp>
          <p:nvSpPr>
            <p:cNvPr id="138609"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0"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611" name="Line 371"/>
          <p:cNvSpPr>
            <a:spLocks noChangeShapeType="1"/>
          </p:cNvSpPr>
          <p:nvPr/>
        </p:nvSpPr>
        <p:spPr bwMode="auto">
          <a:xfrm flipH="1">
            <a:off x="2944813" y="1033463"/>
            <a:ext cx="3794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2" name="Line 372"/>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3" name="Line 373"/>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4" name="Line 374"/>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615" name="Group 375"/>
          <p:cNvGrpSpPr>
            <a:grpSpLocks/>
          </p:cNvGrpSpPr>
          <p:nvPr/>
        </p:nvGrpSpPr>
        <p:grpSpPr bwMode="auto">
          <a:xfrm rot="5400000">
            <a:off x="4192588" y="1431925"/>
            <a:ext cx="133350" cy="406400"/>
            <a:chOff x="0" y="0"/>
            <a:chExt cx="20000" cy="20000"/>
          </a:xfrm>
        </p:grpSpPr>
        <p:sp>
          <p:nvSpPr>
            <p:cNvPr id="138616"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7"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618" name="Line 378"/>
          <p:cNvSpPr>
            <a:spLocks noChangeShapeType="1"/>
          </p:cNvSpPr>
          <p:nvPr/>
        </p:nvSpPr>
        <p:spPr bwMode="auto">
          <a:xfrm flipH="1">
            <a:off x="4478338" y="1697038"/>
            <a:ext cx="7667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19"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0" name="Line 380"/>
          <p:cNvSpPr>
            <a:spLocks noChangeShapeType="1"/>
          </p:cNvSpPr>
          <p:nvPr/>
        </p:nvSpPr>
        <p:spPr bwMode="auto">
          <a:xfrm flipH="1">
            <a:off x="5710238" y="1816100"/>
            <a:ext cx="5810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1"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2"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623" name="Group 383"/>
          <p:cNvGrpSpPr>
            <a:grpSpLocks/>
          </p:cNvGrpSpPr>
          <p:nvPr/>
        </p:nvGrpSpPr>
        <p:grpSpPr bwMode="auto">
          <a:xfrm rot="5400000">
            <a:off x="1626394" y="3356769"/>
            <a:ext cx="84138" cy="177800"/>
            <a:chOff x="0" y="0"/>
            <a:chExt cx="20000" cy="20000"/>
          </a:xfrm>
        </p:grpSpPr>
        <p:sp>
          <p:nvSpPr>
            <p:cNvPr id="138624"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5"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626"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7"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8"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29"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30"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631" name="Group 391"/>
          <p:cNvGrpSpPr>
            <a:grpSpLocks/>
          </p:cNvGrpSpPr>
          <p:nvPr/>
        </p:nvGrpSpPr>
        <p:grpSpPr bwMode="auto">
          <a:xfrm rot="5400000">
            <a:off x="4214019" y="2756694"/>
            <a:ext cx="84138" cy="177800"/>
            <a:chOff x="0" y="0"/>
            <a:chExt cx="20000" cy="20000"/>
          </a:xfrm>
        </p:grpSpPr>
        <p:sp>
          <p:nvSpPr>
            <p:cNvPr id="138632"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33"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8634"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65"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8666"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8667"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8668"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69"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0"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1"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2"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3"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74"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75"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6"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7"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8"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79"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80"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81"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682"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83"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684" name="Group 444"/>
          <p:cNvGrpSpPr>
            <a:grpSpLocks/>
          </p:cNvGrpSpPr>
          <p:nvPr/>
        </p:nvGrpSpPr>
        <p:grpSpPr bwMode="auto">
          <a:xfrm>
            <a:off x="5156200" y="3605213"/>
            <a:ext cx="53975" cy="412750"/>
            <a:chOff x="2822" y="1088"/>
            <a:chExt cx="48" cy="368"/>
          </a:xfrm>
        </p:grpSpPr>
        <p:sp>
          <p:nvSpPr>
            <p:cNvPr id="138685"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86"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87"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688"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689" name="Group 449"/>
          <p:cNvGrpSpPr>
            <a:grpSpLocks/>
          </p:cNvGrpSpPr>
          <p:nvPr/>
        </p:nvGrpSpPr>
        <p:grpSpPr bwMode="auto">
          <a:xfrm>
            <a:off x="4584700" y="3608388"/>
            <a:ext cx="53975" cy="411162"/>
            <a:chOff x="2822" y="1088"/>
            <a:chExt cx="48" cy="368"/>
          </a:xfrm>
        </p:grpSpPr>
        <p:sp>
          <p:nvSpPr>
            <p:cNvPr id="138690"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91"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92"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693"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94"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695" name="Group 455"/>
          <p:cNvGrpSpPr>
            <a:grpSpLocks/>
          </p:cNvGrpSpPr>
          <p:nvPr/>
        </p:nvGrpSpPr>
        <p:grpSpPr bwMode="auto">
          <a:xfrm>
            <a:off x="5364163" y="3729038"/>
            <a:ext cx="309562" cy="165100"/>
            <a:chOff x="3372" y="1196"/>
            <a:chExt cx="276" cy="148"/>
          </a:xfrm>
        </p:grpSpPr>
        <p:sp>
          <p:nvSpPr>
            <p:cNvPr id="138696"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697"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698"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699" name="Group 459"/>
          <p:cNvGrpSpPr>
            <a:grpSpLocks/>
          </p:cNvGrpSpPr>
          <p:nvPr/>
        </p:nvGrpSpPr>
        <p:grpSpPr bwMode="auto">
          <a:xfrm>
            <a:off x="4230688" y="3729038"/>
            <a:ext cx="311150" cy="165100"/>
            <a:chOff x="2496" y="1196"/>
            <a:chExt cx="230" cy="148"/>
          </a:xfrm>
        </p:grpSpPr>
        <p:sp>
          <p:nvSpPr>
            <p:cNvPr id="138700"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01"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8702"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03"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04"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05"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06"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07"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08"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09"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8725" name="Group 485"/>
          <p:cNvGrpSpPr>
            <a:grpSpLocks/>
          </p:cNvGrpSpPr>
          <p:nvPr/>
        </p:nvGrpSpPr>
        <p:grpSpPr bwMode="auto">
          <a:xfrm>
            <a:off x="4841875" y="4105275"/>
            <a:ext cx="79375" cy="152400"/>
            <a:chOff x="2904" y="1200"/>
            <a:chExt cx="50" cy="96"/>
          </a:xfrm>
        </p:grpSpPr>
        <p:sp>
          <p:nvSpPr>
            <p:cNvPr id="138726"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727"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8728"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8729" name="Text Box 489"/>
          <p:cNvSpPr txBox="1">
            <a:spLocks noChangeArrowheads="1"/>
          </p:cNvSpPr>
          <p:nvPr/>
        </p:nvSpPr>
        <p:spPr bwMode="auto">
          <a:xfrm>
            <a:off x="6248400" y="4064000"/>
            <a:ext cx="2819400" cy="7302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retract until it contacts LVB0 and sends a signal to retract CYLA.</a:t>
            </a:r>
          </a:p>
        </p:txBody>
      </p:sp>
      <p:sp>
        <p:nvSpPr>
          <p:cNvPr id="138737"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38"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39"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0"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1"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2"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3"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4"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5"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6"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7"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8"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49"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50"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51"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61"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62"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8763"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8764" name="Group 524"/>
          <p:cNvGrpSpPr>
            <a:grpSpLocks/>
          </p:cNvGrpSpPr>
          <p:nvPr/>
        </p:nvGrpSpPr>
        <p:grpSpPr bwMode="auto">
          <a:xfrm>
            <a:off x="5083175" y="4754563"/>
            <a:ext cx="327025" cy="274637"/>
            <a:chOff x="3185" y="2963"/>
            <a:chExt cx="206" cy="173"/>
          </a:xfrm>
        </p:grpSpPr>
        <p:sp>
          <p:nvSpPr>
            <p:cNvPr id="138765"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66"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8767" name="Group 527"/>
          <p:cNvGrpSpPr>
            <a:grpSpLocks/>
          </p:cNvGrpSpPr>
          <p:nvPr/>
        </p:nvGrpSpPr>
        <p:grpSpPr bwMode="auto">
          <a:xfrm>
            <a:off x="5348288" y="4535488"/>
            <a:ext cx="303212" cy="274637"/>
            <a:chOff x="3015" y="1951"/>
            <a:chExt cx="191" cy="173"/>
          </a:xfrm>
        </p:grpSpPr>
        <p:sp>
          <p:nvSpPr>
            <p:cNvPr id="138768"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69"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8770" name="Group 530"/>
          <p:cNvGrpSpPr>
            <a:grpSpLocks/>
          </p:cNvGrpSpPr>
          <p:nvPr/>
        </p:nvGrpSpPr>
        <p:grpSpPr bwMode="auto">
          <a:xfrm>
            <a:off x="4654550" y="4741863"/>
            <a:ext cx="303213" cy="274637"/>
            <a:chOff x="3015" y="1951"/>
            <a:chExt cx="191" cy="173"/>
          </a:xfrm>
        </p:grpSpPr>
        <p:sp>
          <p:nvSpPr>
            <p:cNvPr id="138771"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72"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8773" name="Group 533"/>
          <p:cNvGrpSpPr>
            <a:grpSpLocks/>
          </p:cNvGrpSpPr>
          <p:nvPr/>
        </p:nvGrpSpPr>
        <p:grpSpPr bwMode="auto">
          <a:xfrm>
            <a:off x="4886325" y="5251450"/>
            <a:ext cx="303213" cy="274638"/>
            <a:chOff x="3015" y="1951"/>
            <a:chExt cx="191" cy="173"/>
          </a:xfrm>
        </p:grpSpPr>
        <p:sp>
          <p:nvSpPr>
            <p:cNvPr id="138774"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75"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8776" name="Group 536"/>
          <p:cNvGrpSpPr>
            <a:grpSpLocks/>
          </p:cNvGrpSpPr>
          <p:nvPr/>
        </p:nvGrpSpPr>
        <p:grpSpPr bwMode="auto">
          <a:xfrm>
            <a:off x="4286250" y="4467225"/>
            <a:ext cx="303213" cy="274638"/>
            <a:chOff x="3015" y="1951"/>
            <a:chExt cx="191" cy="173"/>
          </a:xfrm>
        </p:grpSpPr>
        <p:sp>
          <p:nvSpPr>
            <p:cNvPr id="138777"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78"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8779" name="Group 539"/>
          <p:cNvGrpSpPr>
            <a:grpSpLocks/>
          </p:cNvGrpSpPr>
          <p:nvPr/>
        </p:nvGrpSpPr>
        <p:grpSpPr bwMode="auto">
          <a:xfrm>
            <a:off x="3081338" y="3840163"/>
            <a:ext cx="303212" cy="274637"/>
            <a:chOff x="3015" y="1951"/>
            <a:chExt cx="191" cy="173"/>
          </a:xfrm>
        </p:grpSpPr>
        <p:sp>
          <p:nvSpPr>
            <p:cNvPr id="138780"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81"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8782" name="Group 542"/>
          <p:cNvGrpSpPr>
            <a:grpSpLocks/>
          </p:cNvGrpSpPr>
          <p:nvPr/>
        </p:nvGrpSpPr>
        <p:grpSpPr bwMode="auto">
          <a:xfrm>
            <a:off x="3517900" y="3851275"/>
            <a:ext cx="303213" cy="274638"/>
            <a:chOff x="3015" y="1951"/>
            <a:chExt cx="191" cy="173"/>
          </a:xfrm>
        </p:grpSpPr>
        <p:sp>
          <p:nvSpPr>
            <p:cNvPr id="138783"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84"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8785" name="Group 545"/>
          <p:cNvGrpSpPr>
            <a:grpSpLocks/>
          </p:cNvGrpSpPr>
          <p:nvPr/>
        </p:nvGrpSpPr>
        <p:grpSpPr bwMode="auto">
          <a:xfrm>
            <a:off x="3714750" y="4678363"/>
            <a:ext cx="303213" cy="274637"/>
            <a:chOff x="3015" y="1951"/>
            <a:chExt cx="191" cy="173"/>
          </a:xfrm>
        </p:grpSpPr>
        <p:sp>
          <p:nvSpPr>
            <p:cNvPr id="138786"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87"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8788" name="Group 548"/>
          <p:cNvGrpSpPr>
            <a:grpSpLocks/>
          </p:cNvGrpSpPr>
          <p:nvPr/>
        </p:nvGrpSpPr>
        <p:grpSpPr bwMode="auto">
          <a:xfrm>
            <a:off x="2536825" y="4654550"/>
            <a:ext cx="303213" cy="274638"/>
            <a:chOff x="3015" y="1951"/>
            <a:chExt cx="191" cy="173"/>
          </a:xfrm>
        </p:grpSpPr>
        <p:sp>
          <p:nvSpPr>
            <p:cNvPr id="138789"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90"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8791" name="Group 551"/>
          <p:cNvGrpSpPr>
            <a:grpSpLocks/>
          </p:cNvGrpSpPr>
          <p:nvPr/>
        </p:nvGrpSpPr>
        <p:grpSpPr bwMode="auto">
          <a:xfrm>
            <a:off x="3241675" y="4741863"/>
            <a:ext cx="327025" cy="274637"/>
            <a:chOff x="3185" y="2963"/>
            <a:chExt cx="206" cy="173"/>
          </a:xfrm>
        </p:grpSpPr>
        <p:sp>
          <p:nvSpPr>
            <p:cNvPr id="138792"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93"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8794" name="Group 554"/>
          <p:cNvGrpSpPr>
            <a:grpSpLocks/>
          </p:cNvGrpSpPr>
          <p:nvPr/>
        </p:nvGrpSpPr>
        <p:grpSpPr bwMode="auto">
          <a:xfrm>
            <a:off x="1450975" y="4402138"/>
            <a:ext cx="327025" cy="274637"/>
            <a:chOff x="3185" y="2963"/>
            <a:chExt cx="206" cy="173"/>
          </a:xfrm>
        </p:grpSpPr>
        <p:sp>
          <p:nvSpPr>
            <p:cNvPr id="138795"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96"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8797" name="Group 557"/>
          <p:cNvGrpSpPr>
            <a:grpSpLocks/>
          </p:cNvGrpSpPr>
          <p:nvPr/>
        </p:nvGrpSpPr>
        <p:grpSpPr bwMode="auto">
          <a:xfrm>
            <a:off x="823913" y="4273550"/>
            <a:ext cx="303212" cy="274638"/>
            <a:chOff x="3015" y="1951"/>
            <a:chExt cx="191" cy="173"/>
          </a:xfrm>
        </p:grpSpPr>
        <p:sp>
          <p:nvSpPr>
            <p:cNvPr id="138798"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799"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8800" name="Group 560"/>
          <p:cNvGrpSpPr>
            <a:grpSpLocks/>
          </p:cNvGrpSpPr>
          <p:nvPr/>
        </p:nvGrpSpPr>
        <p:grpSpPr bwMode="auto">
          <a:xfrm>
            <a:off x="1782763" y="4281488"/>
            <a:ext cx="303212" cy="274637"/>
            <a:chOff x="3015" y="1951"/>
            <a:chExt cx="191" cy="173"/>
          </a:xfrm>
        </p:grpSpPr>
        <p:sp>
          <p:nvSpPr>
            <p:cNvPr id="138801"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802"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8803" name="Group 563"/>
          <p:cNvGrpSpPr>
            <a:grpSpLocks/>
          </p:cNvGrpSpPr>
          <p:nvPr/>
        </p:nvGrpSpPr>
        <p:grpSpPr bwMode="auto">
          <a:xfrm>
            <a:off x="825500" y="3635375"/>
            <a:ext cx="303213" cy="274638"/>
            <a:chOff x="3015" y="1951"/>
            <a:chExt cx="191" cy="173"/>
          </a:xfrm>
        </p:grpSpPr>
        <p:sp>
          <p:nvSpPr>
            <p:cNvPr id="138804"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805"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8806" name="Group 566"/>
          <p:cNvGrpSpPr>
            <a:grpSpLocks/>
          </p:cNvGrpSpPr>
          <p:nvPr/>
        </p:nvGrpSpPr>
        <p:grpSpPr bwMode="auto">
          <a:xfrm>
            <a:off x="1762125" y="3635375"/>
            <a:ext cx="303213" cy="274638"/>
            <a:chOff x="3015" y="1951"/>
            <a:chExt cx="191" cy="173"/>
          </a:xfrm>
        </p:grpSpPr>
        <p:sp>
          <p:nvSpPr>
            <p:cNvPr id="138807"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8808"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 name="Slide Number Placeholder 3"/>
          <p:cNvSpPr>
            <a:spLocks noGrp="1"/>
          </p:cNvSpPr>
          <p:nvPr>
            <p:ph type="sldNum" sz="quarter" idx="12"/>
          </p:nvPr>
        </p:nvSpPr>
        <p:spPr/>
        <p:txBody>
          <a:bodyPr/>
          <a:lstStyle/>
          <a:p>
            <a:fld id="{51A6EDC5-A45D-EB4E-97A8-177222029718}" type="slidenum">
              <a:rPr lang="en-US"/>
              <a:pPr/>
              <a:t>74</a:t>
            </a:fld>
            <a:endParaRPr lang="en-US"/>
          </a:p>
        </p:txBody>
      </p:sp>
      <p:sp>
        <p:nvSpPr>
          <p:cNvPr id="13926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6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6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3926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Retracting  </a:t>
            </a:r>
          </a:p>
        </p:txBody>
      </p:sp>
      <p:grpSp>
        <p:nvGrpSpPr>
          <p:cNvPr id="139270" name="Group 6"/>
          <p:cNvGrpSpPr>
            <a:grpSpLocks/>
          </p:cNvGrpSpPr>
          <p:nvPr/>
        </p:nvGrpSpPr>
        <p:grpSpPr bwMode="auto">
          <a:xfrm>
            <a:off x="685800" y="4500563"/>
            <a:ext cx="84138" cy="177800"/>
            <a:chOff x="0" y="0"/>
            <a:chExt cx="20000" cy="20000"/>
          </a:xfrm>
        </p:grpSpPr>
        <p:sp>
          <p:nvSpPr>
            <p:cNvPr id="139271"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72"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273" name="Line 9"/>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74"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75"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76" name="Rectangle 12"/>
          <p:cNvSpPr>
            <a:spLocks noChangeArrowheads="1"/>
          </p:cNvSpPr>
          <p:nvPr/>
        </p:nvSpPr>
        <p:spPr bwMode="auto">
          <a:xfrm rot="5400000">
            <a:off x="1114426" y="1430337"/>
            <a:ext cx="455612" cy="989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77"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278" name="Group 14"/>
          <p:cNvGrpSpPr>
            <a:grpSpLocks/>
          </p:cNvGrpSpPr>
          <p:nvPr/>
        </p:nvGrpSpPr>
        <p:grpSpPr bwMode="auto">
          <a:xfrm>
            <a:off x="838200" y="1709738"/>
            <a:ext cx="1363663" cy="415925"/>
            <a:chOff x="437" y="1012"/>
            <a:chExt cx="859" cy="262"/>
          </a:xfrm>
        </p:grpSpPr>
        <p:sp>
          <p:nvSpPr>
            <p:cNvPr id="139279"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80"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81"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82"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83"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284"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302" name="Rectangle 38"/>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03" name="Rectangle 39"/>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04" name="Group 40"/>
          <p:cNvGrpSpPr>
            <a:grpSpLocks/>
          </p:cNvGrpSpPr>
          <p:nvPr/>
        </p:nvGrpSpPr>
        <p:grpSpPr bwMode="auto">
          <a:xfrm rot="-5400000">
            <a:off x="3137694" y="1527969"/>
            <a:ext cx="77788" cy="57150"/>
            <a:chOff x="2834" y="1154"/>
            <a:chExt cx="49" cy="36"/>
          </a:xfrm>
        </p:grpSpPr>
        <p:sp>
          <p:nvSpPr>
            <p:cNvPr id="139305" name="Line 4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06" name="Line 4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07" name="Line 43"/>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08" name="Line 44"/>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09" name="Line 45"/>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10" name="Line 46"/>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11" name="Line 47"/>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12" name="Group 48"/>
          <p:cNvGrpSpPr>
            <a:grpSpLocks/>
          </p:cNvGrpSpPr>
          <p:nvPr/>
        </p:nvGrpSpPr>
        <p:grpSpPr bwMode="auto">
          <a:xfrm rot="-5400000">
            <a:off x="3033713" y="1727200"/>
            <a:ext cx="158750" cy="111125"/>
            <a:chOff x="2619" y="1091"/>
            <a:chExt cx="100" cy="70"/>
          </a:xfrm>
        </p:grpSpPr>
        <p:sp>
          <p:nvSpPr>
            <p:cNvPr id="139313" name="Oval 4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14" name="Line 5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15" name="Line 5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316" name="Group 52"/>
          <p:cNvGrpSpPr>
            <a:grpSpLocks/>
          </p:cNvGrpSpPr>
          <p:nvPr/>
        </p:nvGrpSpPr>
        <p:grpSpPr bwMode="auto">
          <a:xfrm rot="-5400000">
            <a:off x="3137694" y="1415257"/>
            <a:ext cx="77787" cy="57150"/>
            <a:chOff x="2834" y="1154"/>
            <a:chExt cx="49" cy="36"/>
          </a:xfrm>
        </p:grpSpPr>
        <p:sp>
          <p:nvSpPr>
            <p:cNvPr id="139317" name="Line 5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18" name="Line 5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19" name="Line 55"/>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0" name="Line 56"/>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1" name="Line 57"/>
          <p:cNvSpPr>
            <a:spLocks noChangeShapeType="1"/>
          </p:cNvSpPr>
          <p:nvPr/>
        </p:nvSpPr>
        <p:spPr bwMode="auto">
          <a:xfrm flipV="1">
            <a:off x="1597025" y="2598738"/>
            <a:ext cx="0" cy="1746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2" name="Rectangle 58"/>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3" name="Rectangle 59"/>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4" name="Line 60"/>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5" name="Line 61"/>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26" name="Group 62"/>
          <p:cNvGrpSpPr>
            <a:grpSpLocks/>
          </p:cNvGrpSpPr>
          <p:nvPr/>
        </p:nvGrpSpPr>
        <p:grpSpPr bwMode="auto">
          <a:xfrm>
            <a:off x="1025525" y="2952750"/>
            <a:ext cx="74613" cy="69850"/>
            <a:chOff x="1875" y="2013"/>
            <a:chExt cx="47" cy="44"/>
          </a:xfrm>
        </p:grpSpPr>
        <p:sp>
          <p:nvSpPr>
            <p:cNvPr id="139327" name="Line 6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28" name="Line 6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29" name="Rectangle 65"/>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30" name="Group 66"/>
          <p:cNvGrpSpPr>
            <a:grpSpLocks/>
          </p:cNvGrpSpPr>
          <p:nvPr/>
        </p:nvGrpSpPr>
        <p:grpSpPr bwMode="auto">
          <a:xfrm>
            <a:off x="1441450" y="3022600"/>
            <a:ext cx="141288" cy="360363"/>
            <a:chOff x="1852" y="2057"/>
            <a:chExt cx="89" cy="227"/>
          </a:xfrm>
        </p:grpSpPr>
        <p:grpSp>
          <p:nvGrpSpPr>
            <p:cNvPr id="139331" name="Group 67"/>
            <p:cNvGrpSpPr>
              <a:grpSpLocks/>
            </p:cNvGrpSpPr>
            <p:nvPr/>
          </p:nvGrpSpPr>
          <p:grpSpPr bwMode="auto">
            <a:xfrm>
              <a:off x="1878" y="2259"/>
              <a:ext cx="35" cy="25"/>
              <a:chOff x="0" y="0"/>
              <a:chExt cx="20000" cy="19734"/>
            </a:xfrm>
          </p:grpSpPr>
          <p:sp>
            <p:nvSpPr>
              <p:cNvPr id="139332" name="Line 6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3" name="Line 6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4" name="Line 7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35" name="Rectangle 7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6" name="Line 7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7" name="Line 7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8" name="Line 7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39" name="Line 7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0" name="Line 7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341" name="Group 77"/>
          <p:cNvGrpSpPr>
            <a:grpSpLocks/>
          </p:cNvGrpSpPr>
          <p:nvPr/>
        </p:nvGrpSpPr>
        <p:grpSpPr bwMode="auto">
          <a:xfrm>
            <a:off x="1733550" y="3022600"/>
            <a:ext cx="142875" cy="349250"/>
            <a:chOff x="2036" y="2057"/>
            <a:chExt cx="90" cy="220"/>
          </a:xfrm>
        </p:grpSpPr>
        <p:grpSp>
          <p:nvGrpSpPr>
            <p:cNvPr id="139342" name="Group 78"/>
            <p:cNvGrpSpPr>
              <a:grpSpLocks/>
            </p:cNvGrpSpPr>
            <p:nvPr/>
          </p:nvGrpSpPr>
          <p:grpSpPr bwMode="auto">
            <a:xfrm>
              <a:off x="2062" y="2252"/>
              <a:ext cx="35" cy="25"/>
              <a:chOff x="0" y="0"/>
              <a:chExt cx="20000" cy="20208"/>
            </a:xfrm>
          </p:grpSpPr>
          <p:sp>
            <p:nvSpPr>
              <p:cNvPr id="139343" name="Line 7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4" name="Line 8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5" name="Line 8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46" name="Rectangle 8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7" name="Line 8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8" name="Line 8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49" name="Line 8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0" name="Line 8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1" name="Line 8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52" name="AutoShape 88"/>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353" name="Rectangle 89"/>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4" name="AutoShape 90"/>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355" name="Line 91"/>
          <p:cNvSpPr>
            <a:spLocks noChangeShapeType="1"/>
          </p:cNvSpPr>
          <p:nvPr/>
        </p:nvSpPr>
        <p:spPr bwMode="auto">
          <a:xfrm>
            <a:off x="889000" y="2600325"/>
            <a:ext cx="725488"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6" name="Line 92"/>
          <p:cNvSpPr>
            <a:spLocks noChangeShapeType="1"/>
          </p:cNvSpPr>
          <p:nvPr/>
        </p:nvSpPr>
        <p:spPr bwMode="auto">
          <a:xfrm flipH="1" flipV="1">
            <a:off x="879475" y="2157413"/>
            <a:ext cx="3175" cy="452437"/>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7" name="Line 93"/>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8" name="Line 94"/>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59" name="Line 95"/>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0" name="Line 96"/>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1" name="Line 97"/>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2" name="Line 98"/>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3" name="Rectangle 99"/>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4" name="Oval 100"/>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5" name="Line 101"/>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6" name="Line 102"/>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7" name="Line 103"/>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8" name="Line 104"/>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69" name="Line 105"/>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0" name="Line 106"/>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1" name="Line 107"/>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2" name="Line 108"/>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3" name="Line 109"/>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4" name="Line 110"/>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5" name="Line 111"/>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6" name="Line 112"/>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7" name="Line 113"/>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8" name="Line 114"/>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79" name="Line 115"/>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0" name="Line 116"/>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1" name="Oval 117"/>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2" name="Oval 118"/>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3" name="Line 119"/>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4" name="Line 120"/>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5" name="Line 121"/>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6" name="Line 122"/>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7" name="Line 123"/>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8" name="Line 124"/>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89" name="Rectangle 125"/>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90" name="Group 126"/>
          <p:cNvGrpSpPr>
            <a:grpSpLocks/>
          </p:cNvGrpSpPr>
          <p:nvPr/>
        </p:nvGrpSpPr>
        <p:grpSpPr bwMode="auto">
          <a:xfrm>
            <a:off x="3617913" y="2178050"/>
            <a:ext cx="74612" cy="69850"/>
            <a:chOff x="1781" y="2013"/>
            <a:chExt cx="47" cy="44"/>
          </a:xfrm>
        </p:grpSpPr>
        <p:sp>
          <p:nvSpPr>
            <p:cNvPr id="139391" name="Line 12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92" name="Line 12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93" name="Rectangle 129"/>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94" name="Line 130"/>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95" name="Line 131"/>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396" name="Group 132"/>
          <p:cNvGrpSpPr>
            <a:grpSpLocks/>
          </p:cNvGrpSpPr>
          <p:nvPr/>
        </p:nvGrpSpPr>
        <p:grpSpPr bwMode="auto">
          <a:xfrm>
            <a:off x="4354513" y="2178050"/>
            <a:ext cx="74612" cy="69850"/>
            <a:chOff x="1875" y="2013"/>
            <a:chExt cx="47" cy="44"/>
          </a:xfrm>
        </p:grpSpPr>
        <p:sp>
          <p:nvSpPr>
            <p:cNvPr id="139397" name="Line 133"/>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398" name="Line 134"/>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399" name="Rectangle 135"/>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00" name="Group 136"/>
          <p:cNvGrpSpPr>
            <a:grpSpLocks/>
          </p:cNvGrpSpPr>
          <p:nvPr/>
        </p:nvGrpSpPr>
        <p:grpSpPr bwMode="auto">
          <a:xfrm>
            <a:off x="4052888" y="2247900"/>
            <a:ext cx="141287" cy="360363"/>
            <a:chOff x="1852" y="2057"/>
            <a:chExt cx="89" cy="227"/>
          </a:xfrm>
        </p:grpSpPr>
        <p:grpSp>
          <p:nvGrpSpPr>
            <p:cNvPr id="139401" name="Group 137"/>
            <p:cNvGrpSpPr>
              <a:grpSpLocks/>
            </p:cNvGrpSpPr>
            <p:nvPr/>
          </p:nvGrpSpPr>
          <p:grpSpPr bwMode="auto">
            <a:xfrm>
              <a:off x="1878" y="2259"/>
              <a:ext cx="35" cy="25"/>
              <a:chOff x="0" y="0"/>
              <a:chExt cx="20000" cy="19734"/>
            </a:xfrm>
          </p:grpSpPr>
          <p:sp>
            <p:nvSpPr>
              <p:cNvPr id="139402" name="Line 138"/>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3" name="Line 139"/>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4" name="Line 140"/>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05" name="Rectangle 141"/>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6" name="Line 142"/>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7" name="Line 143"/>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8" name="Line 144"/>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09" name="Line 145"/>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0" name="Line 146"/>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411" name="Group 147"/>
          <p:cNvGrpSpPr>
            <a:grpSpLocks/>
          </p:cNvGrpSpPr>
          <p:nvPr/>
        </p:nvGrpSpPr>
        <p:grpSpPr bwMode="auto">
          <a:xfrm>
            <a:off x="4319588" y="2247900"/>
            <a:ext cx="142875" cy="349250"/>
            <a:chOff x="2036" y="2057"/>
            <a:chExt cx="90" cy="220"/>
          </a:xfrm>
        </p:grpSpPr>
        <p:grpSp>
          <p:nvGrpSpPr>
            <p:cNvPr id="139412" name="Group 148"/>
            <p:cNvGrpSpPr>
              <a:grpSpLocks/>
            </p:cNvGrpSpPr>
            <p:nvPr/>
          </p:nvGrpSpPr>
          <p:grpSpPr bwMode="auto">
            <a:xfrm>
              <a:off x="2062" y="2252"/>
              <a:ext cx="35" cy="25"/>
              <a:chOff x="0" y="0"/>
              <a:chExt cx="20000" cy="20208"/>
            </a:xfrm>
          </p:grpSpPr>
          <p:sp>
            <p:nvSpPr>
              <p:cNvPr id="139413" name="Line 149"/>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4" name="Line 150"/>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5" name="Line 151"/>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16" name="Rectangle 152"/>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7" name="Line 153"/>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8" name="Line 154"/>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19" name="Line 155"/>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0" name="Line 156"/>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1" name="Line 157"/>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22" name="Rectangle 158"/>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3" name="Rectangle 159"/>
          <p:cNvSpPr>
            <a:spLocks noChangeArrowheads="1"/>
          </p:cNvSpPr>
          <p:nvPr/>
        </p:nvSpPr>
        <p:spPr bwMode="auto">
          <a:xfrm flipV="1">
            <a:off x="5105400" y="1181100"/>
            <a:ext cx="455613" cy="2730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24" name="Group 160"/>
          <p:cNvGrpSpPr>
            <a:grpSpLocks/>
          </p:cNvGrpSpPr>
          <p:nvPr/>
        </p:nvGrpSpPr>
        <p:grpSpPr bwMode="auto">
          <a:xfrm flipV="1">
            <a:off x="5119688" y="1066800"/>
            <a:ext cx="415925" cy="936625"/>
            <a:chOff x="2440" y="1064"/>
            <a:chExt cx="262" cy="590"/>
          </a:xfrm>
        </p:grpSpPr>
        <p:sp>
          <p:nvSpPr>
            <p:cNvPr id="139425" name="Rectangle 161"/>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6" name="Rectangle 162"/>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7" name="Rectangle 163"/>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8" name="Rectangle 164"/>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29" name="Line 165"/>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30" name="AutoShape 166"/>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431" name="AutoShape 167"/>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432" name="Rectangle 168"/>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33" name="AutoShape 169"/>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451" name="Line 187"/>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52" name="Group 188"/>
          <p:cNvGrpSpPr>
            <a:grpSpLocks/>
          </p:cNvGrpSpPr>
          <p:nvPr/>
        </p:nvGrpSpPr>
        <p:grpSpPr bwMode="auto">
          <a:xfrm rot="5400000" flipH="1">
            <a:off x="3304382" y="5666581"/>
            <a:ext cx="65088" cy="85725"/>
            <a:chOff x="419" y="3223"/>
            <a:chExt cx="41" cy="54"/>
          </a:xfrm>
        </p:grpSpPr>
        <p:sp>
          <p:nvSpPr>
            <p:cNvPr id="139453" name="Line 189"/>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54" name="Line 190"/>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55" name="Line 191"/>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56" name="Line 192"/>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57" name="Line 193"/>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58" name="Rectangle 194"/>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59" name="Rectangle 195"/>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0" name="Line 196"/>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1" name="Line 197"/>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2" name="Rectangle 198"/>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3" name="Arc 199"/>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4" name="Arc 200"/>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5" name="Line 201"/>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6" name="Line 202"/>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67" name="Group 203"/>
          <p:cNvGrpSpPr>
            <a:grpSpLocks/>
          </p:cNvGrpSpPr>
          <p:nvPr/>
        </p:nvGrpSpPr>
        <p:grpSpPr bwMode="auto">
          <a:xfrm rot="5400000" flipH="1">
            <a:off x="3442494" y="5668169"/>
            <a:ext cx="65087" cy="85725"/>
            <a:chOff x="419" y="3223"/>
            <a:chExt cx="41" cy="54"/>
          </a:xfrm>
        </p:grpSpPr>
        <p:sp>
          <p:nvSpPr>
            <p:cNvPr id="139468" name="Line 204"/>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69" name="Line 205"/>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470" name="Group 206"/>
          <p:cNvGrpSpPr>
            <a:grpSpLocks/>
          </p:cNvGrpSpPr>
          <p:nvPr/>
        </p:nvGrpSpPr>
        <p:grpSpPr bwMode="auto">
          <a:xfrm rot="-5400000">
            <a:off x="1634332" y="5653881"/>
            <a:ext cx="65088" cy="85725"/>
            <a:chOff x="419" y="3223"/>
            <a:chExt cx="41" cy="54"/>
          </a:xfrm>
        </p:grpSpPr>
        <p:sp>
          <p:nvSpPr>
            <p:cNvPr id="139471" name="Line 20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2" name="Line 20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73" name="Line 209"/>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4" name="Line 210"/>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5" name="Line 211"/>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6" name="Rectangle 212"/>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7" name="Rectangle 213"/>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8" name="Line 214"/>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79" name="Line 215"/>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0" name="Rectangle 216"/>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1" name="Arc 217"/>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2" name="Arc 218"/>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3" name="Line 219"/>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4" name="Line 220"/>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85" name="Group 221"/>
          <p:cNvGrpSpPr>
            <a:grpSpLocks/>
          </p:cNvGrpSpPr>
          <p:nvPr/>
        </p:nvGrpSpPr>
        <p:grpSpPr bwMode="auto">
          <a:xfrm rot="-5400000">
            <a:off x="1496219" y="5655469"/>
            <a:ext cx="65087" cy="85725"/>
            <a:chOff x="419" y="3223"/>
            <a:chExt cx="41" cy="54"/>
          </a:xfrm>
        </p:grpSpPr>
        <p:sp>
          <p:nvSpPr>
            <p:cNvPr id="139486" name="Line 22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7" name="Line 22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488" name="Line 224"/>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89" name="Line 225"/>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0" name="Oval 226"/>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1" name="Rectangle 227"/>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2" name="Line 228"/>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3" name="Line 229"/>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4" name="Line 230"/>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5" name="Line 231"/>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496" name="Line 232"/>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497" name="Group 233"/>
          <p:cNvGrpSpPr>
            <a:grpSpLocks/>
          </p:cNvGrpSpPr>
          <p:nvPr/>
        </p:nvGrpSpPr>
        <p:grpSpPr bwMode="auto">
          <a:xfrm>
            <a:off x="1281113" y="3984625"/>
            <a:ext cx="358775" cy="228600"/>
            <a:chOff x="4752" y="816"/>
            <a:chExt cx="226" cy="144"/>
          </a:xfrm>
        </p:grpSpPr>
        <p:grpSp>
          <p:nvGrpSpPr>
            <p:cNvPr id="139498" name="Group 234"/>
            <p:cNvGrpSpPr>
              <a:grpSpLocks/>
            </p:cNvGrpSpPr>
            <p:nvPr/>
          </p:nvGrpSpPr>
          <p:grpSpPr bwMode="auto">
            <a:xfrm>
              <a:off x="4752" y="816"/>
              <a:ext cx="68" cy="144"/>
              <a:chOff x="4752" y="816"/>
              <a:chExt cx="68" cy="144"/>
            </a:xfrm>
          </p:grpSpPr>
          <p:sp>
            <p:nvSpPr>
              <p:cNvPr id="139499" name="Line 235"/>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500" name="Line 236"/>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501" name="Line 237"/>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9502" name="Line 238"/>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39503" name="Group 239"/>
            <p:cNvGrpSpPr>
              <a:grpSpLocks/>
            </p:cNvGrpSpPr>
            <p:nvPr/>
          </p:nvGrpSpPr>
          <p:grpSpPr bwMode="auto">
            <a:xfrm>
              <a:off x="4910" y="816"/>
              <a:ext cx="68" cy="144"/>
              <a:chOff x="4752" y="816"/>
              <a:chExt cx="68" cy="144"/>
            </a:xfrm>
          </p:grpSpPr>
          <p:sp>
            <p:nvSpPr>
              <p:cNvPr id="139504" name="Line 240"/>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505" name="Line 241"/>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506" name="Line 242"/>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39532" name="Line 26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33" name="Line 26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34" name="Line 270"/>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35" name="Text Box 27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39536" name="Text Box 27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39537" name="Line 273"/>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38" name="Line 274"/>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39" name="Line 275"/>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0" name="Line 276"/>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1" name="Line 277"/>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2" name="Line 278"/>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3" name="Line 279"/>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4" name="Line 280"/>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5" name="Line 281"/>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6" name="Line 282"/>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7" name="Rectangle 283"/>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8" name="Line 284"/>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49" name="Line 285"/>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0" name="Line 286"/>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1" name="Line 287"/>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2" name="Line 288"/>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3" name="Line 289"/>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4" name="Line 290"/>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5" name="Line 291"/>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6" name="Oval 292"/>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7" name="Line 293"/>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8" name="Oval 294"/>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59" name="Line 295"/>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0" name="Line 296"/>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1" name="Line 297"/>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2" name="Line 298"/>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3" name="Line 299"/>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564" name="Group 300"/>
          <p:cNvGrpSpPr>
            <a:grpSpLocks/>
          </p:cNvGrpSpPr>
          <p:nvPr/>
        </p:nvGrpSpPr>
        <p:grpSpPr bwMode="auto">
          <a:xfrm>
            <a:off x="2530475" y="3371850"/>
            <a:ext cx="147638" cy="315913"/>
            <a:chOff x="0" y="0"/>
            <a:chExt cx="20000" cy="20000"/>
          </a:xfrm>
        </p:grpSpPr>
        <p:sp>
          <p:nvSpPr>
            <p:cNvPr id="139565"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6"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567" name="Line 303"/>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8" name="Line 304"/>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69" name="Line 305"/>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70" name="Oval 306"/>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571" name="Group 307"/>
          <p:cNvGrpSpPr>
            <a:grpSpLocks/>
          </p:cNvGrpSpPr>
          <p:nvPr/>
        </p:nvGrpSpPr>
        <p:grpSpPr bwMode="auto">
          <a:xfrm rot="5400000">
            <a:off x="4201319" y="2599532"/>
            <a:ext cx="84137" cy="177800"/>
            <a:chOff x="0" y="0"/>
            <a:chExt cx="20000" cy="20000"/>
          </a:xfrm>
        </p:grpSpPr>
        <p:sp>
          <p:nvSpPr>
            <p:cNvPr id="139572" name="Arc 30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73" name="Arc 30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574" name="Line 310"/>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75" name="Text Box 311"/>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a:t>
            </a:r>
            <a:r>
              <a:rPr lang="en-US" sz="1400">
                <a:solidFill>
                  <a:srgbClr val="FF3300"/>
                </a:solidFill>
              </a:rPr>
              <a:t>CYLB Retract B-</a:t>
            </a:r>
            <a:r>
              <a:rPr lang="en-US" sz="1400"/>
              <a:t> </a:t>
            </a:r>
            <a:r>
              <a:rPr lang="en-US" sz="1400">
                <a:solidFill>
                  <a:srgbClr val="FF3300"/>
                </a:solidFill>
              </a:rPr>
              <a:t>CYLA Retract A-</a:t>
            </a:r>
          </a:p>
        </p:txBody>
      </p:sp>
      <p:sp>
        <p:nvSpPr>
          <p:cNvPr id="139576" name="AutoShape 312"/>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577" name="Group 313"/>
          <p:cNvGrpSpPr>
            <a:grpSpLocks/>
          </p:cNvGrpSpPr>
          <p:nvPr/>
        </p:nvGrpSpPr>
        <p:grpSpPr bwMode="auto">
          <a:xfrm rot="5400000">
            <a:off x="4201319" y="2599532"/>
            <a:ext cx="84137" cy="177800"/>
            <a:chOff x="0" y="0"/>
            <a:chExt cx="20000" cy="20000"/>
          </a:xfrm>
        </p:grpSpPr>
        <p:sp>
          <p:nvSpPr>
            <p:cNvPr id="139578" name="Arc 31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79" name="Arc 31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580" name="Text Box 316"/>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39581" name="Oval 317"/>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82" name="Line 318"/>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83" name="Line 319"/>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584" name="Group 320"/>
          <p:cNvGrpSpPr>
            <a:grpSpLocks/>
          </p:cNvGrpSpPr>
          <p:nvPr/>
        </p:nvGrpSpPr>
        <p:grpSpPr bwMode="auto">
          <a:xfrm rot="5400000">
            <a:off x="726281" y="4101307"/>
            <a:ext cx="84137" cy="177800"/>
            <a:chOff x="0" y="0"/>
            <a:chExt cx="20000" cy="20000"/>
          </a:xfrm>
        </p:grpSpPr>
        <p:sp>
          <p:nvSpPr>
            <p:cNvPr id="139585" name="Arc 32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86" name="Arc 32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587" name="Line 323"/>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88" name="Line 324"/>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89" name="Line 325"/>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0" name="Line 326"/>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1" name="Line 327"/>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2" name="Line 328"/>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3" name="Line 329"/>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4" name="Line 330"/>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5" name="Line 331"/>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6" name="Line 332"/>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7" name="Line 333"/>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8" name="Line 334"/>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599" name="Line 335"/>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00" name="Line 336"/>
          <p:cNvSpPr>
            <a:spLocks noChangeShapeType="1"/>
          </p:cNvSpPr>
          <p:nvPr/>
        </p:nvSpPr>
        <p:spPr bwMode="auto">
          <a:xfrm flipH="1">
            <a:off x="1514475" y="2760663"/>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01" name="Group 337"/>
          <p:cNvGrpSpPr>
            <a:grpSpLocks/>
          </p:cNvGrpSpPr>
          <p:nvPr/>
        </p:nvGrpSpPr>
        <p:grpSpPr bwMode="auto">
          <a:xfrm>
            <a:off x="1778000" y="2949575"/>
            <a:ext cx="74613" cy="69850"/>
            <a:chOff x="1781" y="2013"/>
            <a:chExt cx="47" cy="44"/>
          </a:xfrm>
        </p:grpSpPr>
        <p:sp>
          <p:nvSpPr>
            <p:cNvPr id="139602" name="Line 338"/>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03" name="Line 339"/>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04" name="Line 340"/>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05" name="Group 341"/>
          <p:cNvGrpSpPr>
            <a:grpSpLocks/>
          </p:cNvGrpSpPr>
          <p:nvPr/>
        </p:nvGrpSpPr>
        <p:grpSpPr bwMode="auto">
          <a:xfrm>
            <a:off x="2039938" y="3371850"/>
            <a:ext cx="130175" cy="309563"/>
            <a:chOff x="0" y="0"/>
            <a:chExt cx="20000" cy="20000"/>
          </a:xfrm>
        </p:grpSpPr>
        <p:sp>
          <p:nvSpPr>
            <p:cNvPr id="139606" name="Arc 34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07" name="Arc 34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608" name="Group 344"/>
          <p:cNvGrpSpPr>
            <a:grpSpLocks/>
          </p:cNvGrpSpPr>
          <p:nvPr/>
        </p:nvGrpSpPr>
        <p:grpSpPr bwMode="auto">
          <a:xfrm>
            <a:off x="2049463" y="3832225"/>
            <a:ext cx="84137" cy="177800"/>
            <a:chOff x="0" y="0"/>
            <a:chExt cx="20000" cy="20000"/>
          </a:xfrm>
        </p:grpSpPr>
        <p:sp>
          <p:nvSpPr>
            <p:cNvPr id="139609" name="Arc 34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10" name="Arc 34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11" name="Line 347"/>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12" name="Line 348"/>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13" name="Line 349"/>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14" name="Line 350"/>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15" name="Group 351"/>
          <p:cNvGrpSpPr>
            <a:grpSpLocks/>
          </p:cNvGrpSpPr>
          <p:nvPr/>
        </p:nvGrpSpPr>
        <p:grpSpPr bwMode="auto">
          <a:xfrm rot="5400000">
            <a:off x="1904206" y="2351882"/>
            <a:ext cx="84137" cy="177800"/>
            <a:chOff x="0" y="0"/>
            <a:chExt cx="20000" cy="20000"/>
          </a:xfrm>
        </p:grpSpPr>
        <p:sp>
          <p:nvSpPr>
            <p:cNvPr id="139616"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17"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18" name="Line 354"/>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19" name="Group 355"/>
          <p:cNvGrpSpPr>
            <a:grpSpLocks/>
          </p:cNvGrpSpPr>
          <p:nvPr/>
        </p:nvGrpSpPr>
        <p:grpSpPr bwMode="auto">
          <a:xfrm rot="5400000">
            <a:off x="846931" y="2312194"/>
            <a:ext cx="84138" cy="177800"/>
            <a:chOff x="0" y="0"/>
            <a:chExt cx="20000" cy="20000"/>
          </a:xfrm>
        </p:grpSpPr>
        <p:sp>
          <p:nvSpPr>
            <p:cNvPr id="139620" name="Arc 35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1" name="Arc 35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22" name="Line 358"/>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3" name="Oval 359"/>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4" name="Line 360"/>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5" name="Line 361"/>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6" name="Line 362"/>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27" name="Line 363"/>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28" name="Group 364"/>
          <p:cNvGrpSpPr>
            <a:grpSpLocks/>
          </p:cNvGrpSpPr>
          <p:nvPr/>
        </p:nvGrpSpPr>
        <p:grpSpPr bwMode="auto">
          <a:xfrm rot="5400000">
            <a:off x="2829719" y="891382"/>
            <a:ext cx="84137" cy="177800"/>
            <a:chOff x="0" y="0"/>
            <a:chExt cx="20000" cy="20000"/>
          </a:xfrm>
        </p:grpSpPr>
        <p:sp>
          <p:nvSpPr>
            <p:cNvPr id="139629" name="Arc 36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30" name="Arc 36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31" name="Line 367"/>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32" name="Group 368"/>
          <p:cNvGrpSpPr>
            <a:grpSpLocks/>
          </p:cNvGrpSpPr>
          <p:nvPr/>
        </p:nvGrpSpPr>
        <p:grpSpPr bwMode="auto">
          <a:xfrm rot="5400000">
            <a:off x="3374231" y="891382"/>
            <a:ext cx="84137" cy="177800"/>
            <a:chOff x="0" y="0"/>
            <a:chExt cx="20000" cy="20000"/>
          </a:xfrm>
        </p:grpSpPr>
        <p:sp>
          <p:nvSpPr>
            <p:cNvPr id="139633" name="Arc 36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34" name="Arc 37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35" name="Line 371"/>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36" name="Line 372"/>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37" name="Line 373"/>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38" name="Line 374"/>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39" name="Group 375"/>
          <p:cNvGrpSpPr>
            <a:grpSpLocks/>
          </p:cNvGrpSpPr>
          <p:nvPr/>
        </p:nvGrpSpPr>
        <p:grpSpPr bwMode="auto">
          <a:xfrm rot="5400000">
            <a:off x="4192588" y="1431925"/>
            <a:ext cx="133350" cy="406400"/>
            <a:chOff x="0" y="0"/>
            <a:chExt cx="20000" cy="20000"/>
          </a:xfrm>
        </p:grpSpPr>
        <p:sp>
          <p:nvSpPr>
            <p:cNvPr id="139640" name="Arc 37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1" name="Arc 37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42" name="Line 378"/>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3" name="Line 379"/>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4" name="Line 380"/>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5" name="Line 381"/>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6" name="Line 382"/>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47" name="Group 383"/>
          <p:cNvGrpSpPr>
            <a:grpSpLocks/>
          </p:cNvGrpSpPr>
          <p:nvPr/>
        </p:nvGrpSpPr>
        <p:grpSpPr bwMode="auto">
          <a:xfrm rot="5400000">
            <a:off x="1626394" y="3356769"/>
            <a:ext cx="84138" cy="177800"/>
            <a:chOff x="0" y="0"/>
            <a:chExt cx="20000" cy="20000"/>
          </a:xfrm>
        </p:grpSpPr>
        <p:sp>
          <p:nvSpPr>
            <p:cNvPr id="139648"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49"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50" name="Line 386"/>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51" name="Line 387"/>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52" name="Line 388"/>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53" name="Line 389"/>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54" name="Line 390"/>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655" name="Group 391"/>
          <p:cNvGrpSpPr>
            <a:grpSpLocks/>
          </p:cNvGrpSpPr>
          <p:nvPr/>
        </p:nvGrpSpPr>
        <p:grpSpPr bwMode="auto">
          <a:xfrm rot="5400000">
            <a:off x="4214019" y="2756694"/>
            <a:ext cx="84138" cy="177800"/>
            <a:chOff x="0" y="0"/>
            <a:chExt cx="20000" cy="20000"/>
          </a:xfrm>
        </p:grpSpPr>
        <p:sp>
          <p:nvSpPr>
            <p:cNvPr id="139656" name="Arc 3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57" name="Arc 3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658" name="Line 394"/>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89" name="Text Box 425"/>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39690" name="Text Box 426"/>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39691" name="Text Box 427"/>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39692" name="Rectangle 428"/>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93" name="AutoShape 429"/>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694" name="AutoShape 430"/>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695" name="AutoShape 431"/>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696" name="AutoShape 432"/>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697" name="Rectangle 433"/>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98" name="Rectangle 434"/>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699" name="Rectangle 435"/>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00" name="Rectangle 436"/>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01" name="Rectangle 437"/>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02" name="Rectangle 438"/>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03" name="Rectangle 439"/>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04" name="Rectangle 440"/>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05" name="Rectangle 441"/>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06" name="AutoShape 442"/>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07" name="AutoShape 443"/>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708" name="Group 444"/>
          <p:cNvGrpSpPr>
            <a:grpSpLocks/>
          </p:cNvGrpSpPr>
          <p:nvPr/>
        </p:nvGrpSpPr>
        <p:grpSpPr bwMode="auto">
          <a:xfrm>
            <a:off x="5156200" y="3605213"/>
            <a:ext cx="53975" cy="412750"/>
            <a:chOff x="2822" y="1088"/>
            <a:chExt cx="48" cy="368"/>
          </a:xfrm>
        </p:grpSpPr>
        <p:sp>
          <p:nvSpPr>
            <p:cNvPr id="139709" name="Oval 445"/>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10" name="Oval 446"/>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11" name="Rectangle 447"/>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712" name="AutoShape 448"/>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713" name="Group 449"/>
          <p:cNvGrpSpPr>
            <a:grpSpLocks/>
          </p:cNvGrpSpPr>
          <p:nvPr/>
        </p:nvGrpSpPr>
        <p:grpSpPr bwMode="auto">
          <a:xfrm>
            <a:off x="4584700" y="3608388"/>
            <a:ext cx="53975" cy="411162"/>
            <a:chOff x="2822" y="1088"/>
            <a:chExt cx="48" cy="368"/>
          </a:xfrm>
        </p:grpSpPr>
        <p:sp>
          <p:nvSpPr>
            <p:cNvPr id="139714" name="Oval 450"/>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15" name="Oval 451"/>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16" name="Rectangle 452"/>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717" name="AutoShape 453"/>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18" name="Rectangle 454"/>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719" name="Group 455"/>
          <p:cNvGrpSpPr>
            <a:grpSpLocks/>
          </p:cNvGrpSpPr>
          <p:nvPr/>
        </p:nvGrpSpPr>
        <p:grpSpPr bwMode="auto">
          <a:xfrm>
            <a:off x="5364163" y="3729038"/>
            <a:ext cx="309562" cy="165100"/>
            <a:chOff x="3372" y="1196"/>
            <a:chExt cx="276" cy="148"/>
          </a:xfrm>
        </p:grpSpPr>
        <p:sp>
          <p:nvSpPr>
            <p:cNvPr id="139720" name="Rectangle 456"/>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21" name="Rectangle 457"/>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722" name="Rectangle 458"/>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723" name="Group 459"/>
          <p:cNvGrpSpPr>
            <a:grpSpLocks/>
          </p:cNvGrpSpPr>
          <p:nvPr/>
        </p:nvGrpSpPr>
        <p:grpSpPr bwMode="auto">
          <a:xfrm>
            <a:off x="4230688" y="3729038"/>
            <a:ext cx="311150" cy="165100"/>
            <a:chOff x="2496" y="1196"/>
            <a:chExt cx="230" cy="148"/>
          </a:xfrm>
        </p:grpSpPr>
        <p:sp>
          <p:nvSpPr>
            <p:cNvPr id="139724" name="Rectangle 460"/>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25" name="Rectangle 461"/>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39726" name="Line 462"/>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27" name="AutoShape 463"/>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28" name="AutoShape 464"/>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29" name="Line 465"/>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30" name="Line 466"/>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31" name="Line 467"/>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32" name="Line 468"/>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33" name="AutoShape 469"/>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39749" name="Group 485"/>
          <p:cNvGrpSpPr>
            <a:grpSpLocks/>
          </p:cNvGrpSpPr>
          <p:nvPr/>
        </p:nvGrpSpPr>
        <p:grpSpPr bwMode="auto">
          <a:xfrm>
            <a:off x="4841875" y="4105275"/>
            <a:ext cx="79375" cy="152400"/>
            <a:chOff x="2904" y="1200"/>
            <a:chExt cx="50" cy="96"/>
          </a:xfrm>
        </p:grpSpPr>
        <p:sp>
          <p:nvSpPr>
            <p:cNvPr id="139750" name="Line 486"/>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751" name="Line 487"/>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39752" name="Line 488"/>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39753" name="Text Box 489"/>
          <p:cNvSpPr txBox="1">
            <a:spLocks noChangeArrowheads="1"/>
          </p:cNvSpPr>
          <p:nvPr/>
        </p:nvSpPr>
        <p:spPr bwMode="auto">
          <a:xfrm>
            <a:off x="6248400" y="3525838"/>
            <a:ext cx="2819400" cy="2112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CYLB retracts fully it contacts and shifts LVB0 which sends a pilot signal to shift the directional valve that controls CYLA. CYLA directional valve shifts to retract it to its home position.</a:t>
            </a:r>
          </a:p>
          <a:p>
            <a:pPr>
              <a:spcBef>
                <a:spcPct val="50000"/>
              </a:spcBef>
            </a:pPr>
            <a:r>
              <a:rPr lang="en-US" sz="1400"/>
              <a:t>LVA1 returns to its home position as CYLA retracts.</a:t>
            </a:r>
          </a:p>
        </p:txBody>
      </p:sp>
      <p:sp>
        <p:nvSpPr>
          <p:cNvPr id="139754" name="Rectangle 490"/>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55" name="Rectangle 491"/>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756" name="Group 492"/>
          <p:cNvGrpSpPr>
            <a:grpSpLocks/>
          </p:cNvGrpSpPr>
          <p:nvPr/>
        </p:nvGrpSpPr>
        <p:grpSpPr bwMode="auto">
          <a:xfrm rot="5400000" flipH="1">
            <a:off x="1997869" y="1439069"/>
            <a:ext cx="77788" cy="57150"/>
            <a:chOff x="2834" y="1154"/>
            <a:chExt cx="49" cy="36"/>
          </a:xfrm>
        </p:grpSpPr>
        <p:sp>
          <p:nvSpPr>
            <p:cNvPr id="139757" name="Line 49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58" name="Line 49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759" name="Line 495"/>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0" name="Line 496"/>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1" name="Line 497"/>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2" name="Line 498"/>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3" name="Line 499"/>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764" name="Group 500"/>
          <p:cNvGrpSpPr>
            <a:grpSpLocks/>
          </p:cNvGrpSpPr>
          <p:nvPr/>
        </p:nvGrpSpPr>
        <p:grpSpPr bwMode="auto">
          <a:xfrm rot="5400000" flipH="1">
            <a:off x="2020888" y="1636712"/>
            <a:ext cx="158750" cy="111125"/>
            <a:chOff x="2619" y="1091"/>
            <a:chExt cx="100" cy="70"/>
          </a:xfrm>
        </p:grpSpPr>
        <p:sp>
          <p:nvSpPr>
            <p:cNvPr id="139765" name="Oval 50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6" name="Line 50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67" name="Line 50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768" name="Group 504"/>
          <p:cNvGrpSpPr>
            <a:grpSpLocks/>
          </p:cNvGrpSpPr>
          <p:nvPr/>
        </p:nvGrpSpPr>
        <p:grpSpPr bwMode="auto">
          <a:xfrm rot="5400000" flipH="1">
            <a:off x="1997869" y="1326357"/>
            <a:ext cx="77787" cy="57150"/>
            <a:chOff x="2834" y="1154"/>
            <a:chExt cx="49" cy="36"/>
          </a:xfrm>
        </p:grpSpPr>
        <p:sp>
          <p:nvSpPr>
            <p:cNvPr id="139769" name="Line 50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70" name="Line 50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778" name="Line 514"/>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79" name="Line 515"/>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0" name="Line 516"/>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1" name="Line 517"/>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2" name="Line 518"/>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3" name="Rectangle 519"/>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4" name="Line 520"/>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5" name="Line 521"/>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6" name="Rectangle 522"/>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7" name="Rectangle 523"/>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8" name="Line 524"/>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89" name="Line 525"/>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90" name="Line 526"/>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791" name="AutoShape 527"/>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792" name="AutoShape 528"/>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02" name="Rectangle 538"/>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03" name="Line 539"/>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04" name="Line 540"/>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805" name="Group 541"/>
          <p:cNvGrpSpPr>
            <a:grpSpLocks/>
          </p:cNvGrpSpPr>
          <p:nvPr/>
        </p:nvGrpSpPr>
        <p:grpSpPr bwMode="auto">
          <a:xfrm>
            <a:off x="5083175" y="4754563"/>
            <a:ext cx="327025" cy="274637"/>
            <a:chOff x="3185" y="2963"/>
            <a:chExt cx="206" cy="173"/>
          </a:xfrm>
        </p:grpSpPr>
        <p:sp>
          <p:nvSpPr>
            <p:cNvPr id="139806" name="Oval 54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07" name="Text Box 54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9808" name="Group 544"/>
          <p:cNvGrpSpPr>
            <a:grpSpLocks/>
          </p:cNvGrpSpPr>
          <p:nvPr/>
        </p:nvGrpSpPr>
        <p:grpSpPr bwMode="auto">
          <a:xfrm>
            <a:off x="5348288" y="4535488"/>
            <a:ext cx="303212" cy="274637"/>
            <a:chOff x="3015" y="1951"/>
            <a:chExt cx="191" cy="173"/>
          </a:xfrm>
        </p:grpSpPr>
        <p:sp>
          <p:nvSpPr>
            <p:cNvPr id="139809" name="Oval 54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10" name="Text Box 54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9811" name="Group 547"/>
          <p:cNvGrpSpPr>
            <a:grpSpLocks/>
          </p:cNvGrpSpPr>
          <p:nvPr/>
        </p:nvGrpSpPr>
        <p:grpSpPr bwMode="auto">
          <a:xfrm>
            <a:off x="4654550" y="4741863"/>
            <a:ext cx="303213" cy="274637"/>
            <a:chOff x="3015" y="1951"/>
            <a:chExt cx="191" cy="173"/>
          </a:xfrm>
        </p:grpSpPr>
        <p:sp>
          <p:nvSpPr>
            <p:cNvPr id="139812" name="Oval 54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13" name="Text Box 54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9814" name="Group 550"/>
          <p:cNvGrpSpPr>
            <a:grpSpLocks/>
          </p:cNvGrpSpPr>
          <p:nvPr/>
        </p:nvGrpSpPr>
        <p:grpSpPr bwMode="auto">
          <a:xfrm>
            <a:off x="4886325" y="5251450"/>
            <a:ext cx="303213" cy="274638"/>
            <a:chOff x="3015" y="1951"/>
            <a:chExt cx="191" cy="173"/>
          </a:xfrm>
        </p:grpSpPr>
        <p:sp>
          <p:nvSpPr>
            <p:cNvPr id="139815" name="Oval 55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16" name="Text Box 55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9817" name="Group 553"/>
          <p:cNvGrpSpPr>
            <a:grpSpLocks/>
          </p:cNvGrpSpPr>
          <p:nvPr/>
        </p:nvGrpSpPr>
        <p:grpSpPr bwMode="auto">
          <a:xfrm>
            <a:off x="4286250" y="4467225"/>
            <a:ext cx="303213" cy="274638"/>
            <a:chOff x="3015" y="1951"/>
            <a:chExt cx="191" cy="173"/>
          </a:xfrm>
        </p:grpSpPr>
        <p:sp>
          <p:nvSpPr>
            <p:cNvPr id="139818" name="Oval 55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19" name="Text Box 55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9820" name="Group 556"/>
          <p:cNvGrpSpPr>
            <a:grpSpLocks/>
          </p:cNvGrpSpPr>
          <p:nvPr/>
        </p:nvGrpSpPr>
        <p:grpSpPr bwMode="auto">
          <a:xfrm>
            <a:off x="3081338" y="3840163"/>
            <a:ext cx="303212" cy="274637"/>
            <a:chOff x="3015" y="1951"/>
            <a:chExt cx="191" cy="173"/>
          </a:xfrm>
        </p:grpSpPr>
        <p:sp>
          <p:nvSpPr>
            <p:cNvPr id="139821" name="Oval 55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22" name="Text Box 55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9823" name="Group 559"/>
          <p:cNvGrpSpPr>
            <a:grpSpLocks/>
          </p:cNvGrpSpPr>
          <p:nvPr/>
        </p:nvGrpSpPr>
        <p:grpSpPr bwMode="auto">
          <a:xfrm>
            <a:off x="3517900" y="3851275"/>
            <a:ext cx="303213" cy="274638"/>
            <a:chOff x="3015" y="1951"/>
            <a:chExt cx="191" cy="173"/>
          </a:xfrm>
        </p:grpSpPr>
        <p:sp>
          <p:nvSpPr>
            <p:cNvPr id="139824" name="Oval 56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25" name="Text Box 56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9826" name="Group 562"/>
          <p:cNvGrpSpPr>
            <a:grpSpLocks/>
          </p:cNvGrpSpPr>
          <p:nvPr/>
        </p:nvGrpSpPr>
        <p:grpSpPr bwMode="auto">
          <a:xfrm>
            <a:off x="3714750" y="4678363"/>
            <a:ext cx="303213" cy="274637"/>
            <a:chOff x="3015" y="1951"/>
            <a:chExt cx="191" cy="173"/>
          </a:xfrm>
        </p:grpSpPr>
        <p:sp>
          <p:nvSpPr>
            <p:cNvPr id="139827" name="Oval 56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28" name="Text Box 56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9829" name="Group 565"/>
          <p:cNvGrpSpPr>
            <a:grpSpLocks/>
          </p:cNvGrpSpPr>
          <p:nvPr/>
        </p:nvGrpSpPr>
        <p:grpSpPr bwMode="auto">
          <a:xfrm>
            <a:off x="2536825" y="4654550"/>
            <a:ext cx="303213" cy="274638"/>
            <a:chOff x="3015" y="1951"/>
            <a:chExt cx="191" cy="173"/>
          </a:xfrm>
        </p:grpSpPr>
        <p:sp>
          <p:nvSpPr>
            <p:cNvPr id="139830" name="Oval 56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31" name="Text Box 56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9832" name="Group 568"/>
          <p:cNvGrpSpPr>
            <a:grpSpLocks/>
          </p:cNvGrpSpPr>
          <p:nvPr/>
        </p:nvGrpSpPr>
        <p:grpSpPr bwMode="auto">
          <a:xfrm>
            <a:off x="3241675" y="4741863"/>
            <a:ext cx="327025" cy="274637"/>
            <a:chOff x="3185" y="2963"/>
            <a:chExt cx="206" cy="173"/>
          </a:xfrm>
        </p:grpSpPr>
        <p:sp>
          <p:nvSpPr>
            <p:cNvPr id="139833" name="Oval 56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34" name="Text Box 57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9835" name="Group 571"/>
          <p:cNvGrpSpPr>
            <a:grpSpLocks/>
          </p:cNvGrpSpPr>
          <p:nvPr/>
        </p:nvGrpSpPr>
        <p:grpSpPr bwMode="auto">
          <a:xfrm>
            <a:off x="1450975" y="4402138"/>
            <a:ext cx="327025" cy="274637"/>
            <a:chOff x="3185" y="2963"/>
            <a:chExt cx="206" cy="173"/>
          </a:xfrm>
        </p:grpSpPr>
        <p:sp>
          <p:nvSpPr>
            <p:cNvPr id="139836" name="Oval 57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37" name="Text Box 57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39838" name="Group 574"/>
          <p:cNvGrpSpPr>
            <a:grpSpLocks/>
          </p:cNvGrpSpPr>
          <p:nvPr/>
        </p:nvGrpSpPr>
        <p:grpSpPr bwMode="auto">
          <a:xfrm>
            <a:off x="823913" y="4273550"/>
            <a:ext cx="303212" cy="274638"/>
            <a:chOff x="3015" y="1951"/>
            <a:chExt cx="191" cy="173"/>
          </a:xfrm>
        </p:grpSpPr>
        <p:sp>
          <p:nvSpPr>
            <p:cNvPr id="139839" name="Oval 57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40" name="Text Box 57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39841" name="Group 577"/>
          <p:cNvGrpSpPr>
            <a:grpSpLocks/>
          </p:cNvGrpSpPr>
          <p:nvPr/>
        </p:nvGrpSpPr>
        <p:grpSpPr bwMode="auto">
          <a:xfrm>
            <a:off x="1782763" y="4281488"/>
            <a:ext cx="303212" cy="274637"/>
            <a:chOff x="3015" y="1951"/>
            <a:chExt cx="191" cy="173"/>
          </a:xfrm>
        </p:grpSpPr>
        <p:sp>
          <p:nvSpPr>
            <p:cNvPr id="139842" name="Oval 57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43" name="Text Box 57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39844" name="Group 580"/>
          <p:cNvGrpSpPr>
            <a:grpSpLocks/>
          </p:cNvGrpSpPr>
          <p:nvPr/>
        </p:nvGrpSpPr>
        <p:grpSpPr bwMode="auto">
          <a:xfrm>
            <a:off x="825500" y="3635375"/>
            <a:ext cx="303213" cy="274638"/>
            <a:chOff x="3015" y="1951"/>
            <a:chExt cx="191" cy="173"/>
          </a:xfrm>
        </p:grpSpPr>
        <p:sp>
          <p:nvSpPr>
            <p:cNvPr id="139845" name="Oval 58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46" name="Text Box 58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39847" name="Group 583"/>
          <p:cNvGrpSpPr>
            <a:grpSpLocks/>
          </p:cNvGrpSpPr>
          <p:nvPr/>
        </p:nvGrpSpPr>
        <p:grpSpPr bwMode="auto">
          <a:xfrm>
            <a:off x="1762125" y="3635375"/>
            <a:ext cx="303213" cy="274638"/>
            <a:chOff x="3015" y="1951"/>
            <a:chExt cx="191" cy="173"/>
          </a:xfrm>
        </p:grpSpPr>
        <p:sp>
          <p:nvSpPr>
            <p:cNvPr id="139848" name="Oval 58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39849" name="Text Box 58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39850" name="Group 586"/>
          <p:cNvGrpSpPr>
            <a:grpSpLocks/>
          </p:cNvGrpSpPr>
          <p:nvPr/>
        </p:nvGrpSpPr>
        <p:grpSpPr bwMode="auto">
          <a:xfrm>
            <a:off x="5400675" y="1995488"/>
            <a:ext cx="681038" cy="188912"/>
            <a:chOff x="2621" y="712"/>
            <a:chExt cx="429" cy="119"/>
          </a:xfrm>
        </p:grpSpPr>
        <p:sp>
          <p:nvSpPr>
            <p:cNvPr id="139851" name="Rectangle 587"/>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52" name="Rectangle 588"/>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853" name="Group 589"/>
            <p:cNvGrpSpPr>
              <a:grpSpLocks/>
            </p:cNvGrpSpPr>
            <p:nvPr/>
          </p:nvGrpSpPr>
          <p:grpSpPr bwMode="auto">
            <a:xfrm>
              <a:off x="2788" y="795"/>
              <a:ext cx="49" cy="36"/>
              <a:chOff x="2834" y="1154"/>
              <a:chExt cx="49" cy="36"/>
            </a:xfrm>
          </p:grpSpPr>
          <p:sp>
            <p:nvSpPr>
              <p:cNvPr id="139854" name="Line 59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55" name="Line 59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39856" name="Line 592"/>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57" name="Line 593"/>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58" name="Line 594"/>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59" name="Line 595"/>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60" name="Line 596"/>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39861" name="Group 597"/>
            <p:cNvGrpSpPr>
              <a:grpSpLocks/>
            </p:cNvGrpSpPr>
            <p:nvPr/>
          </p:nvGrpSpPr>
          <p:grpSpPr bwMode="auto">
            <a:xfrm>
              <a:off x="2621" y="738"/>
              <a:ext cx="100" cy="70"/>
              <a:chOff x="2619" y="1091"/>
              <a:chExt cx="100" cy="70"/>
            </a:xfrm>
          </p:grpSpPr>
          <p:sp>
            <p:nvSpPr>
              <p:cNvPr id="139862" name="Oval 598"/>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63" name="Line 599"/>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64" name="Line 600"/>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39865" name="Group 601"/>
            <p:cNvGrpSpPr>
              <a:grpSpLocks/>
            </p:cNvGrpSpPr>
            <p:nvPr/>
          </p:nvGrpSpPr>
          <p:grpSpPr bwMode="auto">
            <a:xfrm>
              <a:off x="2859" y="795"/>
              <a:ext cx="49" cy="36"/>
              <a:chOff x="2834" y="1154"/>
              <a:chExt cx="49" cy="36"/>
            </a:xfrm>
          </p:grpSpPr>
          <p:sp>
            <p:nvSpPr>
              <p:cNvPr id="139866" name="Line 602"/>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39867" name="Line 603"/>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 name="Slide Number Placeholder 3"/>
          <p:cNvSpPr>
            <a:spLocks noGrp="1"/>
          </p:cNvSpPr>
          <p:nvPr>
            <p:ph type="sldNum" sz="quarter" idx="12"/>
          </p:nvPr>
        </p:nvSpPr>
        <p:spPr/>
        <p:txBody>
          <a:bodyPr/>
          <a:lstStyle/>
          <a:p>
            <a:fld id="{65640224-3780-C948-A6E7-07EC3B27A743}" type="slidenum">
              <a:rPr lang="en-US"/>
              <a:pPr/>
              <a:t>75</a:t>
            </a:fld>
            <a:endParaRPr lang="en-US"/>
          </a:p>
        </p:txBody>
      </p:sp>
      <p:sp>
        <p:nvSpPr>
          <p:cNvPr id="140290"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29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29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40293"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Retracting  </a:t>
            </a:r>
          </a:p>
        </p:txBody>
      </p:sp>
      <p:grpSp>
        <p:nvGrpSpPr>
          <p:cNvPr id="140294" name="Group 6"/>
          <p:cNvGrpSpPr>
            <a:grpSpLocks/>
          </p:cNvGrpSpPr>
          <p:nvPr/>
        </p:nvGrpSpPr>
        <p:grpSpPr bwMode="auto">
          <a:xfrm>
            <a:off x="685800" y="4500563"/>
            <a:ext cx="84138" cy="177800"/>
            <a:chOff x="0" y="0"/>
            <a:chExt cx="20000" cy="20000"/>
          </a:xfrm>
        </p:grpSpPr>
        <p:sp>
          <p:nvSpPr>
            <p:cNvPr id="140295"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296"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298"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299"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0" name="Rectangle 12"/>
          <p:cNvSpPr>
            <a:spLocks noChangeArrowheads="1"/>
          </p:cNvSpPr>
          <p:nvPr/>
        </p:nvSpPr>
        <p:spPr bwMode="auto">
          <a:xfrm rot="5400000">
            <a:off x="1114426" y="1430337"/>
            <a:ext cx="455612" cy="98901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1"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02" name="Group 14"/>
          <p:cNvGrpSpPr>
            <a:grpSpLocks/>
          </p:cNvGrpSpPr>
          <p:nvPr/>
        </p:nvGrpSpPr>
        <p:grpSpPr bwMode="auto">
          <a:xfrm>
            <a:off x="838200" y="1709738"/>
            <a:ext cx="1363663" cy="415925"/>
            <a:chOff x="437" y="1012"/>
            <a:chExt cx="859" cy="262"/>
          </a:xfrm>
        </p:grpSpPr>
        <p:sp>
          <p:nvSpPr>
            <p:cNvPr id="140303"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4"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5"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6"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7"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08"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309" name="Rectangle 21"/>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0" name="Rectangle 22"/>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11" name="Group 23"/>
          <p:cNvGrpSpPr>
            <a:grpSpLocks/>
          </p:cNvGrpSpPr>
          <p:nvPr/>
        </p:nvGrpSpPr>
        <p:grpSpPr bwMode="auto">
          <a:xfrm rot="-5400000">
            <a:off x="3137694" y="1527969"/>
            <a:ext cx="77788" cy="57150"/>
            <a:chOff x="2834" y="1154"/>
            <a:chExt cx="49" cy="36"/>
          </a:xfrm>
        </p:grpSpPr>
        <p:sp>
          <p:nvSpPr>
            <p:cNvPr id="140312"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3"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14" name="Line 26"/>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5" name="Line 27"/>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6" name="Line 28"/>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7" name="Line 29"/>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18" name="Line 30"/>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19" name="Group 31"/>
          <p:cNvGrpSpPr>
            <a:grpSpLocks/>
          </p:cNvGrpSpPr>
          <p:nvPr/>
        </p:nvGrpSpPr>
        <p:grpSpPr bwMode="auto">
          <a:xfrm rot="-5400000">
            <a:off x="3033713" y="1727200"/>
            <a:ext cx="158750" cy="111125"/>
            <a:chOff x="2619" y="1091"/>
            <a:chExt cx="100" cy="70"/>
          </a:xfrm>
        </p:grpSpPr>
        <p:sp>
          <p:nvSpPr>
            <p:cNvPr id="140320"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1"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2"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323" name="Group 35"/>
          <p:cNvGrpSpPr>
            <a:grpSpLocks/>
          </p:cNvGrpSpPr>
          <p:nvPr/>
        </p:nvGrpSpPr>
        <p:grpSpPr bwMode="auto">
          <a:xfrm rot="-5400000">
            <a:off x="3137694" y="1415257"/>
            <a:ext cx="77787" cy="57150"/>
            <a:chOff x="2834" y="1154"/>
            <a:chExt cx="49" cy="36"/>
          </a:xfrm>
        </p:grpSpPr>
        <p:sp>
          <p:nvSpPr>
            <p:cNvPr id="140324"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5"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26" name="Line 3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7" name="Line 3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8" name="Line 4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29" name="Rectangle 4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30" name="Rectangle 4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31" name="Line 4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32" name="Line 4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33" name="Group 45"/>
          <p:cNvGrpSpPr>
            <a:grpSpLocks/>
          </p:cNvGrpSpPr>
          <p:nvPr/>
        </p:nvGrpSpPr>
        <p:grpSpPr bwMode="auto">
          <a:xfrm>
            <a:off x="1025525" y="2952750"/>
            <a:ext cx="74613" cy="69850"/>
            <a:chOff x="1875" y="2013"/>
            <a:chExt cx="47" cy="44"/>
          </a:xfrm>
        </p:grpSpPr>
        <p:sp>
          <p:nvSpPr>
            <p:cNvPr id="140334" name="Line 4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35" name="Line 4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36" name="Rectangle 4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37" name="Group 49"/>
          <p:cNvGrpSpPr>
            <a:grpSpLocks/>
          </p:cNvGrpSpPr>
          <p:nvPr/>
        </p:nvGrpSpPr>
        <p:grpSpPr bwMode="auto">
          <a:xfrm>
            <a:off x="1441450" y="3022600"/>
            <a:ext cx="141288" cy="360363"/>
            <a:chOff x="1852" y="2057"/>
            <a:chExt cx="89" cy="227"/>
          </a:xfrm>
        </p:grpSpPr>
        <p:grpSp>
          <p:nvGrpSpPr>
            <p:cNvPr id="140338" name="Group 50"/>
            <p:cNvGrpSpPr>
              <a:grpSpLocks/>
            </p:cNvGrpSpPr>
            <p:nvPr/>
          </p:nvGrpSpPr>
          <p:grpSpPr bwMode="auto">
            <a:xfrm>
              <a:off x="1878" y="2259"/>
              <a:ext cx="35" cy="25"/>
              <a:chOff x="0" y="0"/>
              <a:chExt cx="20000" cy="19734"/>
            </a:xfrm>
          </p:grpSpPr>
          <p:sp>
            <p:nvSpPr>
              <p:cNvPr id="140339" name="Line 5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0" name="Line 5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1" name="Line 5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42" name="Rectangle 5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3" name="Line 5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4" name="Line 5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5" name="Line 5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6" name="Line 5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47" name="Line 5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348" name="Group 60"/>
          <p:cNvGrpSpPr>
            <a:grpSpLocks/>
          </p:cNvGrpSpPr>
          <p:nvPr/>
        </p:nvGrpSpPr>
        <p:grpSpPr bwMode="auto">
          <a:xfrm>
            <a:off x="1733550" y="3022600"/>
            <a:ext cx="142875" cy="349250"/>
            <a:chOff x="2036" y="2057"/>
            <a:chExt cx="90" cy="220"/>
          </a:xfrm>
        </p:grpSpPr>
        <p:grpSp>
          <p:nvGrpSpPr>
            <p:cNvPr id="140349" name="Group 61"/>
            <p:cNvGrpSpPr>
              <a:grpSpLocks/>
            </p:cNvGrpSpPr>
            <p:nvPr/>
          </p:nvGrpSpPr>
          <p:grpSpPr bwMode="auto">
            <a:xfrm>
              <a:off x="2062" y="2252"/>
              <a:ext cx="35" cy="25"/>
              <a:chOff x="0" y="0"/>
              <a:chExt cx="20000" cy="20208"/>
            </a:xfrm>
          </p:grpSpPr>
          <p:sp>
            <p:nvSpPr>
              <p:cNvPr id="140350" name="Line 6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1" name="Line 6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2" name="Line 6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53" name="Rectangle 6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4" name="Line 6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5" name="Line 6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6" name="Line 6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7" name="Line 6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58" name="Line 7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359" name="AutoShape 7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360" name="Rectangle 7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1" name="AutoShape 7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362" name="Line 7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3" name="Line 7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4" name="Line 7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5" name="Line 7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6" name="Line 7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7" name="Line 7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8" name="Line 8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69" name="Line 8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0" name="Rectangle 8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1" name="Oval 8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2" name="Line 8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3" name="Line 8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4" name="Line 8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5" name="Line 8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6" name="Line 8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7" name="Line 8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8" name="Line 9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79" name="Line 9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0" name="Line 9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1" name="Line 9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2" name="Line 9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3" name="Line 9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4" name="Line 9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5" name="Line 9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6" name="Line 9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7" name="Line 9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8" name="Oval 10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89" name="Oval 10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0" name="Line 10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1" name="Line 103"/>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2" name="Line 104"/>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3" name="Line 105"/>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4" name="Line 10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5" name="Line 107"/>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6" name="Rectangle 108"/>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397" name="Group 109"/>
          <p:cNvGrpSpPr>
            <a:grpSpLocks/>
          </p:cNvGrpSpPr>
          <p:nvPr/>
        </p:nvGrpSpPr>
        <p:grpSpPr bwMode="auto">
          <a:xfrm>
            <a:off x="3617913" y="2178050"/>
            <a:ext cx="74612" cy="69850"/>
            <a:chOff x="1781" y="2013"/>
            <a:chExt cx="47" cy="44"/>
          </a:xfrm>
        </p:grpSpPr>
        <p:sp>
          <p:nvSpPr>
            <p:cNvPr id="140398" name="Line 11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399" name="Line 11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00" name="Rectangle 112"/>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01" name="Line 113"/>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02" name="Line 114"/>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03" name="Group 115"/>
          <p:cNvGrpSpPr>
            <a:grpSpLocks/>
          </p:cNvGrpSpPr>
          <p:nvPr/>
        </p:nvGrpSpPr>
        <p:grpSpPr bwMode="auto">
          <a:xfrm>
            <a:off x="4354513" y="2178050"/>
            <a:ext cx="74612" cy="69850"/>
            <a:chOff x="1875" y="2013"/>
            <a:chExt cx="47" cy="44"/>
          </a:xfrm>
        </p:grpSpPr>
        <p:sp>
          <p:nvSpPr>
            <p:cNvPr id="140404" name="Line 11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05" name="Line 11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06" name="Rectangle 118"/>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07" name="Group 119"/>
          <p:cNvGrpSpPr>
            <a:grpSpLocks/>
          </p:cNvGrpSpPr>
          <p:nvPr/>
        </p:nvGrpSpPr>
        <p:grpSpPr bwMode="auto">
          <a:xfrm>
            <a:off x="4052888" y="2247900"/>
            <a:ext cx="141287" cy="360363"/>
            <a:chOff x="1852" y="2057"/>
            <a:chExt cx="89" cy="227"/>
          </a:xfrm>
        </p:grpSpPr>
        <p:grpSp>
          <p:nvGrpSpPr>
            <p:cNvPr id="140408" name="Group 120"/>
            <p:cNvGrpSpPr>
              <a:grpSpLocks/>
            </p:cNvGrpSpPr>
            <p:nvPr/>
          </p:nvGrpSpPr>
          <p:grpSpPr bwMode="auto">
            <a:xfrm>
              <a:off x="1878" y="2259"/>
              <a:ext cx="35" cy="25"/>
              <a:chOff x="0" y="0"/>
              <a:chExt cx="20000" cy="19734"/>
            </a:xfrm>
          </p:grpSpPr>
          <p:sp>
            <p:nvSpPr>
              <p:cNvPr id="140409" name="Line 12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0" name="Line 12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1" name="Line 12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12" name="Rectangle 12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3" name="Line 12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4" name="Line 12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5" name="Line 12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6" name="Line 12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17" name="Line 12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418" name="Group 130"/>
          <p:cNvGrpSpPr>
            <a:grpSpLocks/>
          </p:cNvGrpSpPr>
          <p:nvPr/>
        </p:nvGrpSpPr>
        <p:grpSpPr bwMode="auto">
          <a:xfrm>
            <a:off x="4319588" y="2247900"/>
            <a:ext cx="142875" cy="349250"/>
            <a:chOff x="2036" y="2057"/>
            <a:chExt cx="90" cy="220"/>
          </a:xfrm>
        </p:grpSpPr>
        <p:grpSp>
          <p:nvGrpSpPr>
            <p:cNvPr id="140419" name="Group 131"/>
            <p:cNvGrpSpPr>
              <a:grpSpLocks/>
            </p:cNvGrpSpPr>
            <p:nvPr/>
          </p:nvGrpSpPr>
          <p:grpSpPr bwMode="auto">
            <a:xfrm>
              <a:off x="2062" y="2252"/>
              <a:ext cx="35" cy="25"/>
              <a:chOff x="0" y="0"/>
              <a:chExt cx="20000" cy="20208"/>
            </a:xfrm>
          </p:grpSpPr>
          <p:sp>
            <p:nvSpPr>
              <p:cNvPr id="140420" name="Line 13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1" name="Line 13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2" name="Line 13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23" name="Rectangle 13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4" name="Line 13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5" name="Line 13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6" name="Line 13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7" name="Line 13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28" name="Line 14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29" name="Rectangle 141"/>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0" name="Rectangle 142"/>
          <p:cNvSpPr>
            <a:spLocks noChangeArrowheads="1"/>
          </p:cNvSpPr>
          <p:nvPr/>
        </p:nvSpPr>
        <p:spPr bwMode="auto">
          <a:xfrm flipV="1">
            <a:off x="5105400" y="1181100"/>
            <a:ext cx="455613" cy="2730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31" name="Group 143"/>
          <p:cNvGrpSpPr>
            <a:grpSpLocks/>
          </p:cNvGrpSpPr>
          <p:nvPr/>
        </p:nvGrpSpPr>
        <p:grpSpPr bwMode="auto">
          <a:xfrm flipV="1">
            <a:off x="5119688" y="990600"/>
            <a:ext cx="415925" cy="936625"/>
            <a:chOff x="2440" y="1064"/>
            <a:chExt cx="262" cy="590"/>
          </a:xfrm>
        </p:grpSpPr>
        <p:sp>
          <p:nvSpPr>
            <p:cNvPr id="140432" name="Rectangle 1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3" name="Rectangle 1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4" name="Rectangle 1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5" name="Rectangle 14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6" name="Line 14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37" name="AutoShape 14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438" name="AutoShape 150"/>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439" name="Rectangle 151"/>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40" name="AutoShape 152"/>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458" name="Line 17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59" name="Group 171"/>
          <p:cNvGrpSpPr>
            <a:grpSpLocks/>
          </p:cNvGrpSpPr>
          <p:nvPr/>
        </p:nvGrpSpPr>
        <p:grpSpPr bwMode="auto">
          <a:xfrm rot="5400000" flipH="1">
            <a:off x="3304382" y="5666581"/>
            <a:ext cx="65088" cy="85725"/>
            <a:chOff x="419" y="3223"/>
            <a:chExt cx="41" cy="54"/>
          </a:xfrm>
        </p:grpSpPr>
        <p:sp>
          <p:nvSpPr>
            <p:cNvPr id="140460" name="Line 1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1" name="Line 1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62" name="Line 17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3" name="Line 17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4" name="Line 17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5" name="Rectangle 17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6" name="Rectangle 17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7" name="Line 17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8" name="Line 18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69" name="Rectangle 18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0" name="Arc 18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1" name="Arc 18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2" name="Line 18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3" name="Line 18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74" name="Group 186"/>
          <p:cNvGrpSpPr>
            <a:grpSpLocks/>
          </p:cNvGrpSpPr>
          <p:nvPr/>
        </p:nvGrpSpPr>
        <p:grpSpPr bwMode="auto">
          <a:xfrm rot="5400000" flipH="1">
            <a:off x="3442494" y="5668169"/>
            <a:ext cx="65087" cy="85725"/>
            <a:chOff x="419" y="3223"/>
            <a:chExt cx="41" cy="54"/>
          </a:xfrm>
        </p:grpSpPr>
        <p:sp>
          <p:nvSpPr>
            <p:cNvPr id="140475" name="Line 1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6" name="Line 1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477" name="Group 189"/>
          <p:cNvGrpSpPr>
            <a:grpSpLocks/>
          </p:cNvGrpSpPr>
          <p:nvPr/>
        </p:nvGrpSpPr>
        <p:grpSpPr bwMode="auto">
          <a:xfrm rot="-5400000">
            <a:off x="1634332" y="5653881"/>
            <a:ext cx="65088" cy="85725"/>
            <a:chOff x="419" y="3223"/>
            <a:chExt cx="41" cy="54"/>
          </a:xfrm>
        </p:grpSpPr>
        <p:sp>
          <p:nvSpPr>
            <p:cNvPr id="140478"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79"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80" name="Line 19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1" name="Line 19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2" name="Line 19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3" name="Rectangle 19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4" name="Rectangle 19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5" name="Line 19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6" name="Line 19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7" name="Rectangle 19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8" name="Arc 20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89" name="Arc 20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0" name="Line 20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1" name="Line 20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492" name="Group 204"/>
          <p:cNvGrpSpPr>
            <a:grpSpLocks/>
          </p:cNvGrpSpPr>
          <p:nvPr/>
        </p:nvGrpSpPr>
        <p:grpSpPr bwMode="auto">
          <a:xfrm rot="-5400000">
            <a:off x="1496219" y="5655469"/>
            <a:ext cx="65087" cy="85725"/>
            <a:chOff x="419" y="3223"/>
            <a:chExt cx="41" cy="54"/>
          </a:xfrm>
        </p:grpSpPr>
        <p:sp>
          <p:nvSpPr>
            <p:cNvPr id="140493"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4"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495" name="Line 20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6" name="Line 20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7" name="Oval 20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8" name="Rectangle 21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499" name="Line 21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00" name="Line 21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01" name="Line 21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02" name="Line 21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03" name="Line 21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504" name="Group 216"/>
          <p:cNvGrpSpPr>
            <a:grpSpLocks/>
          </p:cNvGrpSpPr>
          <p:nvPr/>
        </p:nvGrpSpPr>
        <p:grpSpPr bwMode="auto">
          <a:xfrm>
            <a:off x="1281113" y="3984625"/>
            <a:ext cx="358775" cy="228600"/>
            <a:chOff x="4752" y="816"/>
            <a:chExt cx="226" cy="144"/>
          </a:xfrm>
        </p:grpSpPr>
        <p:grpSp>
          <p:nvGrpSpPr>
            <p:cNvPr id="140505" name="Group 217"/>
            <p:cNvGrpSpPr>
              <a:grpSpLocks/>
            </p:cNvGrpSpPr>
            <p:nvPr/>
          </p:nvGrpSpPr>
          <p:grpSpPr bwMode="auto">
            <a:xfrm>
              <a:off x="4752" y="816"/>
              <a:ext cx="68" cy="144"/>
              <a:chOff x="4752" y="816"/>
              <a:chExt cx="68" cy="144"/>
            </a:xfrm>
          </p:grpSpPr>
          <p:sp>
            <p:nvSpPr>
              <p:cNvPr id="140506" name="Line 21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507" name="Line 21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508" name="Line 22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0509" name="Line 22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0510" name="Group 222"/>
            <p:cNvGrpSpPr>
              <a:grpSpLocks/>
            </p:cNvGrpSpPr>
            <p:nvPr/>
          </p:nvGrpSpPr>
          <p:grpSpPr bwMode="auto">
            <a:xfrm>
              <a:off x="4910" y="816"/>
              <a:ext cx="68" cy="144"/>
              <a:chOff x="4752" y="816"/>
              <a:chExt cx="68" cy="144"/>
            </a:xfrm>
          </p:grpSpPr>
          <p:sp>
            <p:nvSpPr>
              <p:cNvPr id="140511" name="Line 22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512" name="Line 22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513" name="Line 22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40539" name="Line 251"/>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0" name="Line 252"/>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1" name="Line 253"/>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2" name="Text Box 25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0543" name="Text Box 255"/>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0544" name="Line 256"/>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5" name="Line 257"/>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6" name="Line 258"/>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7" name="Line 259"/>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8" name="Line 260"/>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49" name="Line 261"/>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0" name="Line 262"/>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1" name="Line 263"/>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2" name="Line 264"/>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3" name="Line 26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4" name="Rectangle 26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5" name="Line 267"/>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6" name="Line 26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7" name="Line 26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8" name="Line 27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59" name="Line 27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0" name="Line 272"/>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1" name="Line 273"/>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2" name="Line 274"/>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3" name="Oval 275"/>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4" name="Line 27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5" name="Oval 27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6" name="Line 278"/>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7" name="Line 279"/>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8" name="Line 28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69" name="Line 281"/>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70" name="Line 282"/>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571" name="Group 283"/>
          <p:cNvGrpSpPr>
            <a:grpSpLocks/>
          </p:cNvGrpSpPr>
          <p:nvPr/>
        </p:nvGrpSpPr>
        <p:grpSpPr bwMode="auto">
          <a:xfrm>
            <a:off x="2530475" y="3371850"/>
            <a:ext cx="147638" cy="315913"/>
            <a:chOff x="0" y="0"/>
            <a:chExt cx="20000" cy="20000"/>
          </a:xfrm>
        </p:grpSpPr>
        <p:sp>
          <p:nvSpPr>
            <p:cNvPr id="140572"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73"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574" name="Line 286"/>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75" name="Line 287"/>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77" name="Oval 28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578" name="Group 290"/>
          <p:cNvGrpSpPr>
            <a:grpSpLocks/>
          </p:cNvGrpSpPr>
          <p:nvPr/>
        </p:nvGrpSpPr>
        <p:grpSpPr bwMode="auto">
          <a:xfrm rot="5400000">
            <a:off x="4201319" y="2599532"/>
            <a:ext cx="84137" cy="177800"/>
            <a:chOff x="0" y="0"/>
            <a:chExt cx="20000" cy="20000"/>
          </a:xfrm>
        </p:grpSpPr>
        <p:sp>
          <p:nvSpPr>
            <p:cNvPr id="140579"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80"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581" name="Line 293"/>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82" name="Text Box 29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CYLB Retract B- </a:t>
            </a:r>
            <a:r>
              <a:rPr lang="en-US" sz="1400">
                <a:solidFill>
                  <a:srgbClr val="FF3300"/>
                </a:solidFill>
              </a:rPr>
              <a:t>CYLA Retract A-</a:t>
            </a:r>
          </a:p>
        </p:txBody>
      </p:sp>
      <p:sp>
        <p:nvSpPr>
          <p:cNvPr id="140583" name="AutoShape 29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584" name="Group 296"/>
          <p:cNvGrpSpPr>
            <a:grpSpLocks/>
          </p:cNvGrpSpPr>
          <p:nvPr/>
        </p:nvGrpSpPr>
        <p:grpSpPr bwMode="auto">
          <a:xfrm rot="5400000">
            <a:off x="4201319" y="2599532"/>
            <a:ext cx="84137" cy="177800"/>
            <a:chOff x="0" y="0"/>
            <a:chExt cx="20000" cy="20000"/>
          </a:xfrm>
        </p:grpSpPr>
        <p:sp>
          <p:nvSpPr>
            <p:cNvPr id="140585" name="Arc 29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86" name="Arc 29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587" name="Text Box 29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0588" name="Oval 30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89" name="Line 30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0" name="Line 30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591" name="Group 303"/>
          <p:cNvGrpSpPr>
            <a:grpSpLocks/>
          </p:cNvGrpSpPr>
          <p:nvPr/>
        </p:nvGrpSpPr>
        <p:grpSpPr bwMode="auto">
          <a:xfrm rot="5400000">
            <a:off x="726281" y="4101307"/>
            <a:ext cx="84137" cy="177800"/>
            <a:chOff x="0" y="0"/>
            <a:chExt cx="20000" cy="20000"/>
          </a:xfrm>
        </p:grpSpPr>
        <p:sp>
          <p:nvSpPr>
            <p:cNvPr id="140592" name="Arc 30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3" name="Arc 30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594" name="Line 30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5" name="Line 30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6" name="Line 30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7" name="Line 309"/>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8" name="Line 310"/>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599" name="Line 31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0" name="Line 312"/>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1" name="Line 313"/>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2" name="Line 314"/>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4" name="Line 316"/>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5" name="Line 317"/>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6" name="Line 318"/>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07" name="Line 319"/>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08" name="Group 320"/>
          <p:cNvGrpSpPr>
            <a:grpSpLocks/>
          </p:cNvGrpSpPr>
          <p:nvPr/>
        </p:nvGrpSpPr>
        <p:grpSpPr bwMode="auto">
          <a:xfrm>
            <a:off x="1778000" y="2949575"/>
            <a:ext cx="74613" cy="69850"/>
            <a:chOff x="1781" y="2013"/>
            <a:chExt cx="47" cy="44"/>
          </a:xfrm>
        </p:grpSpPr>
        <p:sp>
          <p:nvSpPr>
            <p:cNvPr id="140609" name="Line 3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10" name="Line 3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11" name="Line 323"/>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12" name="Group 324"/>
          <p:cNvGrpSpPr>
            <a:grpSpLocks/>
          </p:cNvGrpSpPr>
          <p:nvPr/>
        </p:nvGrpSpPr>
        <p:grpSpPr bwMode="auto">
          <a:xfrm>
            <a:off x="2039938" y="3371850"/>
            <a:ext cx="130175" cy="309563"/>
            <a:chOff x="0" y="0"/>
            <a:chExt cx="20000" cy="20000"/>
          </a:xfrm>
        </p:grpSpPr>
        <p:sp>
          <p:nvSpPr>
            <p:cNvPr id="140613" name="Arc 32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14" name="Arc 32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615" name="Group 327"/>
          <p:cNvGrpSpPr>
            <a:grpSpLocks/>
          </p:cNvGrpSpPr>
          <p:nvPr/>
        </p:nvGrpSpPr>
        <p:grpSpPr bwMode="auto">
          <a:xfrm>
            <a:off x="2049463" y="3832225"/>
            <a:ext cx="84137" cy="177800"/>
            <a:chOff x="0" y="0"/>
            <a:chExt cx="20000" cy="20000"/>
          </a:xfrm>
        </p:grpSpPr>
        <p:sp>
          <p:nvSpPr>
            <p:cNvPr id="140616" name="Arc 3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17" name="Arc 3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18" name="Line 33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19" name="Line 33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20" name="Line 33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21" name="Line 333"/>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22" name="Group 334"/>
          <p:cNvGrpSpPr>
            <a:grpSpLocks/>
          </p:cNvGrpSpPr>
          <p:nvPr/>
        </p:nvGrpSpPr>
        <p:grpSpPr bwMode="auto">
          <a:xfrm rot="5400000">
            <a:off x="1904206" y="2351882"/>
            <a:ext cx="84137" cy="177800"/>
            <a:chOff x="0" y="0"/>
            <a:chExt cx="20000" cy="20000"/>
          </a:xfrm>
        </p:grpSpPr>
        <p:sp>
          <p:nvSpPr>
            <p:cNvPr id="140623" name="Arc 3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24" name="Arc 3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25" name="Line 33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26" name="Group 338"/>
          <p:cNvGrpSpPr>
            <a:grpSpLocks/>
          </p:cNvGrpSpPr>
          <p:nvPr/>
        </p:nvGrpSpPr>
        <p:grpSpPr bwMode="auto">
          <a:xfrm rot="5400000">
            <a:off x="846931" y="2312194"/>
            <a:ext cx="84138" cy="177800"/>
            <a:chOff x="0" y="0"/>
            <a:chExt cx="20000" cy="20000"/>
          </a:xfrm>
        </p:grpSpPr>
        <p:sp>
          <p:nvSpPr>
            <p:cNvPr id="140627"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28"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29" name="Line 34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0" name="Oval 342"/>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1" name="Line 343"/>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2" name="Line 344"/>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3" name="Line 34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4" name="Line 346"/>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35" name="Group 347"/>
          <p:cNvGrpSpPr>
            <a:grpSpLocks/>
          </p:cNvGrpSpPr>
          <p:nvPr/>
        </p:nvGrpSpPr>
        <p:grpSpPr bwMode="auto">
          <a:xfrm rot="5400000">
            <a:off x="2829719" y="891382"/>
            <a:ext cx="84137" cy="177800"/>
            <a:chOff x="0" y="0"/>
            <a:chExt cx="20000" cy="20000"/>
          </a:xfrm>
        </p:grpSpPr>
        <p:sp>
          <p:nvSpPr>
            <p:cNvPr id="140636" name="Arc 34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37" name="Arc 34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38" name="Line 35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39" name="Group 351"/>
          <p:cNvGrpSpPr>
            <a:grpSpLocks/>
          </p:cNvGrpSpPr>
          <p:nvPr/>
        </p:nvGrpSpPr>
        <p:grpSpPr bwMode="auto">
          <a:xfrm rot="5400000">
            <a:off x="3374231" y="891382"/>
            <a:ext cx="84137" cy="177800"/>
            <a:chOff x="0" y="0"/>
            <a:chExt cx="20000" cy="20000"/>
          </a:xfrm>
        </p:grpSpPr>
        <p:sp>
          <p:nvSpPr>
            <p:cNvPr id="140640"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41"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42" name="Line 35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43" name="Line 35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44" name="Line 35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45" name="Line 35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46" name="Group 358"/>
          <p:cNvGrpSpPr>
            <a:grpSpLocks/>
          </p:cNvGrpSpPr>
          <p:nvPr/>
        </p:nvGrpSpPr>
        <p:grpSpPr bwMode="auto">
          <a:xfrm rot="5400000">
            <a:off x="4192588" y="1431925"/>
            <a:ext cx="133350" cy="406400"/>
            <a:chOff x="0" y="0"/>
            <a:chExt cx="20000" cy="20000"/>
          </a:xfrm>
        </p:grpSpPr>
        <p:sp>
          <p:nvSpPr>
            <p:cNvPr id="140647"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48"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49" name="Line 361"/>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0" name="Line 36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2" name="Line 36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3" name="Line 36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54" name="Group 366"/>
          <p:cNvGrpSpPr>
            <a:grpSpLocks/>
          </p:cNvGrpSpPr>
          <p:nvPr/>
        </p:nvGrpSpPr>
        <p:grpSpPr bwMode="auto">
          <a:xfrm rot="5400000">
            <a:off x="1626394" y="3356769"/>
            <a:ext cx="84138" cy="177800"/>
            <a:chOff x="0" y="0"/>
            <a:chExt cx="20000" cy="20000"/>
          </a:xfrm>
        </p:grpSpPr>
        <p:sp>
          <p:nvSpPr>
            <p:cNvPr id="140655" name="Arc 36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6" name="Arc 36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57" name="Line 36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8" name="Line 37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59" name="Line 37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60" name="Line 37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61" name="Line 37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662" name="Group 374"/>
          <p:cNvGrpSpPr>
            <a:grpSpLocks/>
          </p:cNvGrpSpPr>
          <p:nvPr/>
        </p:nvGrpSpPr>
        <p:grpSpPr bwMode="auto">
          <a:xfrm rot="5400000">
            <a:off x="4214019" y="2756694"/>
            <a:ext cx="84138" cy="177800"/>
            <a:chOff x="0" y="0"/>
            <a:chExt cx="20000" cy="20000"/>
          </a:xfrm>
        </p:grpSpPr>
        <p:sp>
          <p:nvSpPr>
            <p:cNvPr id="140663" name="Arc 3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64" name="Arc 3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665" name="Line 37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696" name="Text Box 408"/>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0697" name="Text Box 409"/>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0698" name="Text Box 410"/>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0699" name="Rectangle 411"/>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00" name="AutoShape 412"/>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1" name="AutoShape 413"/>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2" name="AutoShape 414"/>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3" name="AutoShape 415"/>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4" name="Rectangle 416"/>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05" name="Rectangle 417"/>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06" name="Rectangle 418"/>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7" name="Rectangle 419"/>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8" name="Rectangle 420"/>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09" name="Rectangle 421"/>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10" name="Rectangle 422"/>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11" name="Rectangle 423"/>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12" name="Rectangle 424"/>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13" name="AutoShape 425"/>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14" name="AutoShape 426"/>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715" name="Group 427"/>
          <p:cNvGrpSpPr>
            <a:grpSpLocks/>
          </p:cNvGrpSpPr>
          <p:nvPr/>
        </p:nvGrpSpPr>
        <p:grpSpPr bwMode="auto">
          <a:xfrm>
            <a:off x="5156200" y="3605213"/>
            <a:ext cx="53975" cy="412750"/>
            <a:chOff x="2822" y="1088"/>
            <a:chExt cx="48" cy="368"/>
          </a:xfrm>
        </p:grpSpPr>
        <p:sp>
          <p:nvSpPr>
            <p:cNvPr id="140716" name="Oval 4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17" name="Oval 4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18" name="Rectangle 4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719" name="AutoShape 431"/>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720" name="Group 432"/>
          <p:cNvGrpSpPr>
            <a:grpSpLocks/>
          </p:cNvGrpSpPr>
          <p:nvPr/>
        </p:nvGrpSpPr>
        <p:grpSpPr bwMode="auto">
          <a:xfrm>
            <a:off x="4584700" y="3608388"/>
            <a:ext cx="53975" cy="411162"/>
            <a:chOff x="2822" y="1088"/>
            <a:chExt cx="48" cy="368"/>
          </a:xfrm>
        </p:grpSpPr>
        <p:sp>
          <p:nvSpPr>
            <p:cNvPr id="140721" name="Oval 43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22" name="Oval 43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23" name="Rectangle 43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724" name="AutoShape 436"/>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25" name="Rectangle 437"/>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726" name="Group 438"/>
          <p:cNvGrpSpPr>
            <a:grpSpLocks/>
          </p:cNvGrpSpPr>
          <p:nvPr/>
        </p:nvGrpSpPr>
        <p:grpSpPr bwMode="auto">
          <a:xfrm>
            <a:off x="5364163" y="3729038"/>
            <a:ext cx="309562" cy="165100"/>
            <a:chOff x="3372" y="1196"/>
            <a:chExt cx="276" cy="148"/>
          </a:xfrm>
        </p:grpSpPr>
        <p:sp>
          <p:nvSpPr>
            <p:cNvPr id="140727" name="Rectangle 439"/>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28" name="Rectangle 440"/>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729" name="Rectangle 441"/>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730" name="Group 442"/>
          <p:cNvGrpSpPr>
            <a:grpSpLocks/>
          </p:cNvGrpSpPr>
          <p:nvPr/>
        </p:nvGrpSpPr>
        <p:grpSpPr bwMode="auto">
          <a:xfrm>
            <a:off x="4230688" y="3729038"/>
            <a:ext cx="311150" cy="165100"/>
            <a:chOff x="2496" y="1196"/>
            <a:chExt cx="230" cy="148"/>
          </a:xfrm>
        </p:grpSpPr>
        <p:sp>
          <p:nvSpPr>
            <p:cNvPr id="140731" name="Rectangle 44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32" name="Rectangle 44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0733" name="Line 445"/>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34" name="AutoShape 446"/>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35" name="AutoShape 447"/>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36" name="Line 448"/>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37" name="Line 449"/>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39" name="Line 451"/>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40" name="AutoShape 452"/>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0756" name="Group 468"/>
          <p:cNvGrpSpPr>
            <a:grpSpLocks/>
          </p:cNvGrpSpPr>
          <p:nvPr/>
        </p:nvGrpSpPr>
        <p:grpSpPr bwMode="auto">
          <a:xfrm>
            <a:off x="4841875" y="4105275"/>
            <a:ext cx="79375" cy="152400"/>
            <a:chOff x="2904" y="1200"/>
            <a:chExt cx="50" cy="96"/>
          </a:xfrm>
        </p:grpSpPr>
        <p:sp>
          <p:nvSpPr>
            <p:cNvPr id="140757" name="Line 469"/>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758" name="Line 470"/>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0759" name="Line 471"/>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0761" name="Rectangle 473"/>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62" name="Rectangle 474"/>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763" name="Group 475"/>
          <p:cNvGrpSpPr>
            <a:grpSpLocks/>
          </p:cNvGrpSpPr>
          <p:nvPr/>
        </p:nvGrpSpPr>
        <p:grpSpPr bwMode="auto">
          <a:xfrm rot="5400000" flipH="1">
            <a:off x="1997869" y="1439069"/>
            <a:ext cx="77788" cy="57150"/>
            <a:chOff x="2834" y="1154"/>
            <a:chExt cx="49" cy="36"/>
          </a:xfrm>
        </p:grpSpPr>
        <p:sp>
          <p:nvSpPr>
            <p:cNvPr id="140764" name="Line 4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65" name="Line 4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766" name="Line 478"/>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67" name="Line 479"/>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68" name="Line 480"/>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69" name="Line 481"/>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70" name="Line 482"/>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771" name="Group 483"/>
          <p:cNvGrpSpPr>
            <a:grpSpLocks/>
          </p:cNvGrpSpPr>
          <p:nvPr/>
        </p:nvGrpSpPr>
        <p:grpSpPr bwMode="auto">
          <a:xfrm rot="5400000" flipH="1">
            <a:off x="2020888" y="1636712"/>
            <a:ext cx="158750" cy="111125"/>
            <a:chOff x="2619" y="1091"/>
            <a:chExt cx="100" cy="70"/>
          </a:xfrm>
        </p:grpSpPr>
        <p:sp>
          <p:nvSpPr>
            <p:cNvPr id="140772" name="Oval 4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73" name="Line 4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74" name="Line 4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775" name="Group 487"/>
          <p:cNvGrpSpPr>
            <a:grpSpLocks/>
          </p:cNvGrpSpPr>
          <p:nvPr/>
        </p:nvGrpSpPr>
        <p:grpSpPr bwMode="auto">
          <a:xfrm rot="5400000" flipH="1">
            <a:off x="1997869" y="1326357"/>
            <a:ext cx="77787" cy="57150"/>
            <a:chOff x="2834" y="1154"/>
            <a:chExt cx="49" cy="36"/>
          </a:xfrm>
        </p:grpSpPr>
        <p:sp>
          <p:nvSpPr>
            <p:cNvPr id="140776" name="Line 4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77" name="Line 4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785"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86"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87"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88"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89"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0"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1"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2"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3"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4"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5"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6"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7"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798"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799"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09"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10"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11"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12" name="Text Box 524"/>
          <p:cNvSpPr txBox="1">
            <a:spLocks noChangeArrowheads="1"/>
          </p:cNvSpPr>
          <p:nvPr/>
        </p:nvSpPr>
        <p:spPr bwMode="auto">
          <a:xfrm>
            <a:off x="6248400" y="4064000"/>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 until it returns to its home position.</a:t>
            </a:r>
          </a:p>
        </p:txBody>
      </p:sp>
      <p:grpSp>
        <p:nvGrpSpPr>
          <p:cNvPr id="140813" name="Group 525"/>
          <p:cNvGrpSpPr>
            <a:grpSpLocks/>
          </p:cNvGrpSpPr>
          <p:nvPr/>
        </p:nvGrpSpPr>
        <p:grpSpPr bwMode="auto">
          <a:xfrm>
            <a:off x="5083175" y="4754563"/>
            <a:ext cx="327025" cy="274637"/>
            <a:chOff x="3185" y="2963"/>
            <a:chExt cx="206" cy="173"/>
          </a:xfrm>
        </p:grpSpPr>
        <p:sp>
          <p:nvSpPr>
            <p:cNvPr id="140814" name="Oval 52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15" name="Text Box 52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0816" name="Group 528"/>
          <p:cNvGrpSpPr>
            <a:grpSpLocks/>
          </p:cNvGrpSpPr>
          <p:nvPr/>
        </p:nvGrpSpPr>
        <p:grpSpPr bwMode="auto">
          <a:xfrm>
            <a:off x="5348288" y="4535488"/>
            <a:ext cx="303212" cy="274637"/>
            <a:chOff x="3015" y="1951"/>
            <a:chExt cx="191" cy="173"/>
          </a:xfrm>
        </p:grpSpPr>
        <p:sp>
          <p:nvSpPr>
            <p:cNvPr id="140817" name="Oval 52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18" name="Text Box 53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0819" name="Group 531"/>
          <p:cNvGrpSpPr>
            <a:grpSpLocks/>
          </p:cNvGrpSpPr>
          <p:nvPr/>
        </p:nvGrpSpPr>
        <p:grpSpPr bwMode="auto">
          <a:xfrm>
            <a:off x="4654550" y="4741863"/>
            <a:ext cx="303213" cy="274637"/>
            <a:chOff x="3015" y="1951"/>
            <a:chExt cx="191" cy="173"/>
          </a:xfrm>
        </p:grpSpPr>
        <p:sp>
          <p:nvSpPr>
            <p:cNvPr id="140820" name="Oval 5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21" name="Text Box 5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0822" name="Group 534"/>
          <p:cNvGrpSpPr>
            <a:grpSpLocks/>
          </p:cNvGrpSpPr>
          <p:nvPr/>
        </p:nvGrpSpPr>
        <p:grpSpPr bwMode="auto">
          <a:xfrm>
            <a:off x="4886325" y="5251450"/>
            <a:ext cx="303213" cy="274638"/>
            <a:chOff x="3015" y="1951"/>
            <a:chExt cx="191" cy="173"/>
          </a:xfrm>
        </p:grpSpPr>
        <p:sp>
          <p:nvSpPr>
            <p:cNvPr id="140823" name="Oval 5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24" name="Text Box 53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0825" name="Group 537"/>
          <p:cNvGrpSpPr>
            <a:grpSpLocks/>
          </p:cNvGrpSpPr>
          <p:nvPr/>
        </p:nvGrpSpPr>
        <p:grpSpPr bwMode="auto">
          <a:xfrm>
            <a:off x="4286250" y="4467225"/>
            <a:ext cx="303213" cy="274638"/>
            <a:chOff x="3015" y="1951"/>
            <a:chExt cx="191" cy="173"/>
          </a:xfrm>
        </p:grpSpPr>
        <p:sp>
          <p:nvSpPr>
            <p:cNvPr id="140826" name="Oval 53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27" name="Text Box 53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0828" name="Group 540"/>
          <p:cNvGrpSpPr>
            <a:grpSpLocks/>
          </p:cNvGrpSpPr>
          <p:nvPr/>
        </p:nvGrpSpPr>
        <p:grpSpPr bwMode="auto">
          <a:xfrm>
            <a:off x="3081338" y="3840163"/>
            <a:ext cx="303212" cy="274637"/>
            <a:chOff x="3015" y="1951"/>
            <a:chExt cx="191" cy="173"/>
          </a:xfrm>
        </p:grpSpPr>
        <p:sp>
          <p:nvSpPr>
            <p:cNvPr id="140829" name="Oval 54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30" name="Text Box 54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0831" name="Group 543"/>
          <p:cNvGrpSpPr>
            <a:grpSpLocks/>
          </p:cNvGrpSpPr>
          <p:nvPr/>
        </p:nvGrpSpPr>
        <p:grpSpPr bwMode="auto">
          <a:xfrm>
            <a:off x="3517900" y="3851275"/>
            <a:ext cx="303213" cy="274638"/>
            <a:chOff x="3015" y="1951"/>
            <a:chExt cx="191" cy="173"/>
          </a:xfrm>
        </p:grpSpPr>
        <p:sp>
          <p:nvSpPr>
            <p:cNvPr id="140832" name="Oval 54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33" name="Text Box 54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0834" name="Group 546"/>
          <p:cNvGrpSpPr>
            <a:grpSpLocks/>
          </p:cNvGrpSpPr>
          <p:nvPr/>
        </p:nvGrpSpPr>
        <p:grpSpPr bwMode="auto">
          <a:xfrm>
            <a:off x="3714750" y="4678363"/>
            <a:ext cx="303213" cy="274637"/>
            <a:chOff x="3015" y="1951"/>
            <a:chExt cx="191" cy="173"/>
          </a:xfrm>
        </p:grpSpPr>
        <p:sp>
          <p:nvSpPr>
            <p:cNvPr id="140835" name="Oval 54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36" name="Text Box 54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0837" name="Group 549"/>
          <p:cNvGrpSpPr>
            <a:grpSpLocks/>
          </p:cNvGrpSpPr>
          <p:nvPr/>
        </p:nvGrpSpPr>
        <p:grpSpPr bwMode="auto">
          <a:xfrm>
            <a:off x="2536825" y="4654550"/>
            <a:ext cx="303213" cy="274638"/>
            <a:chOff x="3015" y="1951"/>
            <a:chExt cx="191" cy="173"/>
          </a:xfrm>
        </p:grpSpPr>
        <p:sp>
          <p:nvSpPr>
            <p:cNvPr id="140838" name="Oval 55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39" name="Text Box 55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0840" name="Group 552"/>
          <p:cNvGrpSpPr>
            <a:grpSpLocks/>
          </p:cNvGrpSpPr>
          <p:nvPr/>
        </p:nvGrpSpPr>
        <p:grpSpPr bwMode="auto">
          <a:xfrm>
            <a:off x="3241675" y="4741863"/>
            <a:ext cx="327025" cy="274637"/>
            <a:chOff x="3185" y="2963"/>
            <a:chExt cx="206" cy="173"/>
          </a:xfrm>
        </p:grpSpPr>
        <p:sp>
          <p:nvSpPr>
            <p:cNvPr id="140841" name="Oval 553"/>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42" name="Text Box 554"/>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0843" name="Group 555"/>
          <p:cNvGrpSpPr>
            <a:grpSpLocks/>
          </p:cNvGrpSpPr>
          <p:nvPr/>
        </p:nvGrpSpPr>
        <p:grpSpPr bwMode="auto">
          <a:xfrm>
            <a:off x="1450975" y="4402138"/>
            <a:ext cx="327025" cy="274637"/>
            <a:chOff x="3185" y="2963"/>
            <a:chExt cx="206" cy="173"/>
          </a:xfrm>
        </p:grpSpPr>
        <p:sp>
          <p:nvSpPr>
            <p:cNvPr id="140844" name="Oval 556"/>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45" name="Text Box 557"/>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0846" name="Group 558"/>
          <p:cNvGrpSpPr>
            <a:grpSpLocks/>
          </p:cNvGrpSpPr>
          <p:nvPr/>
        </p:nvGrpSpPr>
        <p:grpSpPr bwMode="auto">
          <a:xfrm>
            <a:off x="823913" y="4273550"/>
            <a:ext cx="303212" cy="274638"/>
            <a:chOff x="3015" y="1951"/>
            <a:chExt cx="191" cy="173"/>
          </a:xfrm>
        </p:grpSpPr>
        <p:sp>
          <p:nvSpPr>
            <p:cNvPr id="140847" name="Oval 55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48" name="Text Box 56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0849" name="Group 561"/>
          <p:cNvGrpSpPr>
            <a:grpSpLocks/>
          </p:cNvGrpSpPr>
          <p:nvPr/>
        </p:nvGrpSpPr>
        <p:grpSpPr bwMode="auto">
          <a:xfrm>
            <a:off x="1782763" y="4281488"/>
            <a:ext cx="303212" cy="274637"/>
            <a:chOff x="3015" y="1951"/>
            <a:chExt cx="191" cy="173"/>
          </a:xfrm>
        </p:grpSpPr>
        <p:sp>
          <p:nvSpPr>
            <p:cNvPr id="140850" name="Oval 56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51" name="Text Box 56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0852" name="Group 564"/>
          <p:cNvGrpSpPr>
            <a:grpSpLocks/>
          </p:cNvGrpSpPr>
          <p:nvPr/>
        </p:nvGrpSpPr>
        <p:grpSpPr bwMode="auto">
          <a:xfrm>
            <a:off x="825500" y="3635375"/>
            <a:ext cx="303213" cy="274638"/>
            <a:chOff x="3015" y="1951"/>
            <a:chExt cx="191" cy="173"/>
          </a:xfrm>
        </p:grpSpPr>
        <p:sp>
          <p:nvSpPr>
            <p:cNvPr id="140853" name="Oval 56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54" name="Text Box 56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0855" name="Group 567"/>
          <p:cNvGrpSpPr>
            <a:grpSpLocks/>
          </p:cNvGrpSpPr>
          <p:nvPr/>
        </p:nvGrpSpPr>
        <p:grpSpPr bwMode="auto">
          <a:xfrm>
            <a:off x="1762125" y="3635375"/>
            <a:ext cx="303213" cy="274638"/>
            <a:chOff x="3015" y="1951"/>
            <a:chExt cx="191" cy="173"/>
          </a:xfrm>
        </p:grpSpPr>
        <p:sp>
          <p:nvSpPr>
            <p:cNvPr id="140856" name="Oval 56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0857" name="Text Box 56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
        <p:nvSpPr>
          <p:cNvPr id="140858" name="Line 570"/>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59" name="Line 571"/>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60" name="Line 572"/>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61" name="Line 573"/>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862" name="Group 574"/>
          <p:cNvGrpSpPr>
            <a:grpSpLocks/>
          </p:cNvGrpSpPr>
          <p:nvPr/>
        </p:nvGrpSpPr>
        <p:grpSpPr bwMode="auto">
          <a:xfrm>
            <a:off x="5400675" y="1995488"/>
            <a:ext cx="681038" cy="188912"/>
            <a:chOff x="2621" y="712"/>
            <a:chExt cx="429" cy="119"/>
          </a:xfrm>
        </p:grpSpPr>
        <p:sp>
          <p:nvSpPr>
            <p:cNvPr id="140863" name="Rectangle 57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64" name="Rectangle 57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865" name="Group 577"/>
            <p:cNvGrpSpPr>
              <a:grpSpLocks/>
            </p:cNvGrpSpPr>
            <p:nvPr/>
          </p:nvGrpSpPr>
          <p:grpSpPr bwMode="auto">
            <a:xfrm>
              <a:off x="2788" y="795"/>
              <a:ext cx="49" cy="36"/>
              <a:chOff x="2834" y="1154"/>
              <a:chExt cx="49" cy="36"/>
            </a:xfrm>
          </p:grpSpPr>
          <p:sp>
            <p:nvSpPr>
              <p:cNvPr id="140866" name="Line 57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67" name="Line 57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0868" name="Line 58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69" name="Line 58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0" name="Line 58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1" name="Line 58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2" name="Line 58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0873" name="Group 585"/>
            <p:cNvGrpSpPr>
              <a:grpSpLocks/>
            </p:cNvGrpSpPr>
            <p:nvPr/>
          </p:nvGrpSpPr>
          <p:grpSpPr bwMode="auto">
            <a:xfrm>
              <a:off x="2621" y="738"/>
              <a:ext cx="100" cy="70"/>
              <a:chOff x="2619" y="1091"/>
              <a:chExt cx="100" cy="70"/>
            </a:xfrm>
          </p:grpSpPr>
          <p:sp>
            <p:nvSpPr>
              <p:cNvPr id="140874" name="Oval 58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5" name="Line 58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6" name="Line 58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0877" name="Group 589"/>
            <p:cNvGrpSpPr>
              <a:grpSpLocks/>
            </p:cNvGrpSpPr>
            <p:nvPr/>
          </p:nvGrpSpPr>
          <p:grpSpPr bwMode="auto">
            <a:xfrm>
              <a:off x="2859" y="795"/>
              <a:ext cx="49" cy="36"/>
              <a:chOff x="2834" y="1154"/>
              <a:chExt cx="49" cy="36"/>
            </a:xfrm>
          </p:grpSpPr>
          <p:sp>
            <p:nvSpPr>
              <p:cNvPr id="140878" name="Line 59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0879" name="Line 59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 name="Slide Number Placeholder 3"/>
          <p:cNvSpPr>
            <a:spLocks noGrp="1"/>
          </p:cNvSpPr>
          <p:nvPr>
            <p:ph type="sldNum" sz="quarter" idx="12"/>
          </p:nvPr>
        </p:nvSpPr>
        <p:spPr/>
        <p:txBody>
          <a:bodyPr/>
          <a:lstStyle/>
          <a:p>
            <a:fld id="{C3EB1519-205B-4347-A01D-72A5D738F5E9}" type="slidenum">
              <a:rPr lang="en-US"/>
              <a:pPr/>
              <a:t>76</a:t>
            </a:fld>
            <a:endParaRPr lang="en-US"/>
          </a:p>
        </p:txBody>
      </p:sp>
      <p:sp>
        <p:nvSpPr>
          <p:cNvPr id="141314"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1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1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41317"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Retracting  </a:t>
            </a:r>
          </a:p>
        </p:txBody>
      </p:sp>
      <p:grpSp>
        <p:nvGrpSpPr>
          <p:cNvPr id="141318" name="Group 6"/>
          <p:cNvGrpSpPr>
            <a:grpSpLocks/>
          </p:cNvGrpSpPr>
          <p:nvPr/>
        </p:nvGrpSpPr>
        <p:grpSpPr bwMode="auto">
          <a:xfrm>
            <a:off x="685800" y="4500563"/>
            <a:ext cx="84138" cy="177800"/>
            <a:chOff x="0" y="0"/>
            <a:chExt cx="20000" cy="20000"/>
          </a:xfrm>
        </p:grpSpPr>
        <p:sp>
          <p:nvSpPr>
            <p:cNvPr id="141319"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0"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22"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3"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4" name="Rectangle 12"/>
          <p:cNvSpPr>
            <a:spLocks noChangeArrowheads="1"/>
          </p:cNvSpPr>
          <p:nvPr/>
        </p:nvSpPr>
        <p:spPr bwMode="auto">
          <a:xfrm rot="5400000">
            <a:off x="1114426" y="1430337"/>
            <a:ext cx="455612" cy="98901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5"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326" name="Group 14"/>
          <p:cNvGrpSpPr>
            <a:grpSpLocks/>
          </p:cNvGrpSpPr>
          <p:nvPr/>
        </p:nvGrpSpPr>
        <p:grpSpPr bwMode="auto">
          <a:xfrm>
            <a:off x="838200" y="1709738"/>
            <a:ext cx="1363663" cy="415925"/>
            <a:chOff x="437" y="1012"/>
            <a:chExt cx="859" cy="262"/>
          </a:xfrm>
        </p:grpSpPr>
        <p:sp>
          <p:nvSpPr>
            <p:cNvPr id="141327"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8"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29"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0"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1"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2"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333" name="Rectangle 21"/>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4" name="Rectangle 22"/>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335" name="Group 23"/>
          <p:cNvGrpSpPr>
            <a:grpSpLocks/>
          </p:cNvGrpSpPr>
          <p:nvPr/>
        </p:nvGrpSpPr>
        <p:grpSpPr bwMode="auto">
          <a:xfrm rot="-5400000">
            <a:off x="3137694" y="1527969"/>
            <a:ext cx="77788" cy="57150"/>
            <a:chOff x="2834" y="1154"/>
            <a:chExt cx="49" cy="36"/>
          </a:xfrm>
        </p:grpSpPr>
        <p:sp>
          <p:nvSpPr>
            <p:cNvPr id="141336"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7"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38" name="Line 26"/>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39" name="Line 27"/>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0" name="Line 28"/>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1" name="Line 29"/>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2" name="Line 30"/>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343" name="Group 31"/>
          <p:cNvGrpSpPr>
            <a:grpSpLocks/>
          </p:cNvGrpSpPr>
          <p:nvPr/>
        </p:nvGrpSpPr>
        <p:grpSpPr bwMode="auto">
          <a:xfrm rot="-5400000">
            <a:off x="3033713" y="1727200"/>
            <a:ext cx="158750" cy="111125"/>
            <a:chOff x="2619" y="1091"/>
            <a:chExt cx="100" cy="70"/>
          </a:xfrm>
        </p:grpSpPr>
        <p:sp>
          <p:nvSpPr>
            <p:cNvPr id="141344"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5"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6"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347" name="Group 35"/>
          <p:cNvGrpSpPr>
            <a:grpSpLocks/>
          </p:cNvGrpSpPr>
          <p:nvPr/>
        </p:nvGrpSpPr>
        <p:grpSpPr bwMode="auto">
          <a:xfrm rot="-5400000">
            <a:off x="3137694" y="1415257"/>
            <a:ext cx="77787" cy="57150"/>
            <a:chOff x="2834" y="1154"/>
            <a:chExt cx="49" cy="36"/>
          </a:xfrm>
        </p:grpSpPr>
        <p:sp>
          <p:nvSpPr>
            <p:cNvPr id="141348"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49"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50" name="Line 3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1" name="Line 3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2" name="Line 4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3" name="Rectangle 4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4" name="Rectangle 4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5" name="Line 4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6" name="Line 4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357" name="Group 45"/>
          <p:cNvGrpSpPr>
            <a:grpSpLocks/>
          </p:cNvGrpSpPr>
          <p:nvPr/>
        </p:nvGrpSpPr>
        <p:grpSpPr bwMode="auto">
          <a:xfrm>
            <a:off x="1025525" y="2952750"/>
            <a:ext cx="74613" cy="69850"/>
            <a:chOff x="1875" y="2013"/>
            <a:chExt cx="47" cy="44"/>
          </a:xfrm>
        </p:grpSpPr>
        <p:sp>
          <p:nvSpPr>
            <p:cNvPr id="141358" name="Line 4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59" name="Line 4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60" name="Rectangle 4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361" name="Group 49"/>
          <p:cNvGrpSpPr>
            <a:grpSpLocks/>
          </p:cNvGrpSpPr>
          <p:nvPr/>
        </p:nvGrpSpPr>
        <p:grpSpPr bwMode="auto">
          <a:xfrm>
            <a:off x="1441450" y="3022600"/>
            <a:ext cx="141288" cy="360363"/>
            <a:chOff x="1852" y="2057"/>
            <a:chExt cx="89" cy="227"/>
          </a:xfrm>
        </p:grpSpPr>
        <p:grpSp>
          <p:nvGrpSpPr>
            <p:cNvPr id="141362" name="Group 50"/>
            <p:cNvGrpSpPr>
              <a:grpSpLocks/>
            </p:cNvGrpSpPr>
            <p:nvPr/>
          </p:nvGrpSpPr>
          <p:grpSpPr bwMode="auto">
            <a:xfrm>
              <a:off x="1878" y="2259"/>
              <a:ext cx="35" cy="25"/>
              <a:chOff x="0" y="0"/>
              <a:chExt cx="20000" cy="19734"/>
            </a:xfrm>
          </p:grpSpPr>
          <p:sp>
            <p:nvSpPr>
              <p:cNvPr id="141363" name="Line 5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64" name="Line 5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65" name="Line 5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66" name="Rectangle 5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67" name="Line 5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68" name="Line 5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69" name="Line 5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0" name="Line 5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1" name="Line 5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372" name="Group 60"/>
          <p:cNvGrpSpPr>
            <a:grpSpLocks/>
          </p:cNvGrpSpPr>
          <p:nvPr/>
        </p:nvGrpSpPr>
        <p:grpSpPr bwMode="auto">
          <a:xfrm>
            <a:off x="1733550" y="3022600"/>
            <a:ext cx="142875" cy="349250"/>
            <a:chOff x="2036" y="2057"/>
            <a:chExt cx="90" cy="220"/>
          </a:xfrm>
        </p:grpSpPr>
        <p:grpSp>
          <p:nvGrpSpPr>
            <p:cNvPr id="141373" name="Group 61"/>
            <p:cNvGrpSpPr>
              <a:grpSpLocks/>
            </p:cNvGrpSpPr>
            <p:nvPr/>
          </p:nvGrpSpPr>
          <p:grpSpPr bwMode="auto">
            <a:xfrm>
              <a:off x="2062" y="2252"/>
              <a:ext cx="35" cy="25"/>
              <a:chOff x="0" y="0"/>
              <a:chExt cx="20000" cy="20208"/>
            </a:xfrm>
          </p:grpSpPr>
          <p:sp>
            <p:nvSpPr>
              <p:cNvPr id="141374" name="Line 6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5" name="Line 6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6" name="Line 6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77" name="Rectangle 6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8" name="Line 6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79" name="Line 6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0" name="Line 6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1" name="Line 6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2" name="Line 7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383" name="AutoShape 7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384" name="Rectangle 7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5" name="AutoShape 7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386" name="Line 7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7" name="Line 7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8" name="Line 7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89" name="Line 7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0" name="Line 7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1" name="Line 7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2" name="Line 8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3" name="Line 8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4" name="Rectangle 8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5" name="Oval 8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6" name="Line 8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7" name="Line 8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8" name="Line 8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399" name="Line 8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0" name="Line 8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1" name="Line 8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2" name="Line 9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3" name="Line 9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4" name="Line 9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5" name="Line 9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6" name="Line 9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7" name="Line 9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8" name="Line 9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09" name="Line 9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0" name="Line 9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1" name="Line 9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2" name="Oval 10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3" name="Oval 10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4" name="Line 10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5" name="Line 103"/>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6" name="Line 104"/>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7" name="Line 105"/>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8" name="Line 10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19" name="Line 107"/>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20" name="Rectangle 108"/>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21" name="Group 109"/>
          <p:cNvGrpSpPr>
            <a:grpSpLocks/>
          </p:cNvGrpSpPr>
          <p:nvPr/>
        </p:nvGrpSpPr>
        <p:grpSpPr bwMode="auto">
          <a:xfrm>
            <a:off x="3617913" y="2178050"/>
            <a:ext cx="74612" cy="69850"/>
            <a:chOff x="1781" y="2013"/>
            <a:chExt cx="47" cy="44"/>
          </a:xfrm>
        </p:grpSpPr>
        <p:sp>
          <p:nvSpPr>
            <p:cNvPr id="141422" name="Line 11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23" name="Line 11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24" name="Rectangle 112"/>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25" name="Line 113"/>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26" name="Line 114"/>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27" name="Group 115"/>
          <p:cNvGrpSpPr>
            <a:grpSpLocks/>
          </p:cNvGrpSpPr>
          <p:nvPr/>
        </p:nvGrpSpPr>
        <p:grpSpPr bwMode="auto">
          <a:xfrm>
            <a:off x="4354513" y="2178050"/>
            <a:ext cx="74612" cy="69850"/>
            <a:chOff x="1875" y="2013"/>
            <a:chExt cx="47" cy="44"/>
          </a:xfrm>
        </p:grpSpPr>
        <p:sp>
          <p:nvSpPr>
            <p:cNvPr id="141428" name="Line 11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29" name="Line 11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30" name="Rectangle 118"/>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31" name="Group 119"/>
          <p:cNvGrpSpPr>
            <a:grpSpLocks/>
          </p:cNvGrpSpPr>
          <p:nvPr/>
        </p:nvGrpSpPr>
        <p:grpSpPr bwMode="auto">
          <a:xfrm>
            <a:off x="4052888" y="2247900"/>
            <a:ext cx="141287" cy="360363"/>
            <a:chOff x="1852" y="2057"/>
            <a:chExt cx="89" cy="227"/>
          </a:xfrm>
        </p:grpSpPr>
        <p:grpSp>
          <p:nvGrpSpPr>
            <p:cNvPr id="141432" name="Group 120"/>
            <p:cNvGrpSpPr>
              <a:grpSpLocks/>
            </p:cNvGrpSpPr>
            <p:nvPr/>
          </p:nvGrpSpPr>
          <p:grpSpPr bwMode="auto">
            <a:xfrm>
              <a:off x="1878" y="2259"/>
              <a:ext cx="35" cy="25"/>
              <a:chOff x="0" y="0"/>
              <a:chExt cx="20000" cy="19734"/>
            </a:xfrm>
          </p:grpSpPr>
          <p:sp>
            <p:nvSpPr>
              <p:cNvPr id="141433" name="Line 12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34" name="Line 12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35" name="Line 12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36" name="Rectangle 12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37" name="Line 12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38" name="Line 12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39" name="Line 12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0" name="Line 12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1" name="Line 12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442" name="Group 130"/>
          <p:cNvGrpSpPr>
            <a:grpSpLocks/>
          </p:cNvGrpSpPr>
          <p:nvPr/>
        </p:nvGrpSpPr>
        <p:grpSpPr bwMode="auto">
          <a:xfrm>
            <a:off x="4319588" y="2247900"/>
            <a:ext cx="142875" cy="349250"/>
            <a:chOff x="2036" y="2057"/>
            <a:chExt cx="90" cy="220"/>
          </a:xfrm>
        </p:grpSpPr>
        <p:grpSp>
          <p:nvGrpSpPr>
            <p:cNvPr id="141443" name="Group 131"/>
            <p:cNvGrpSpPr>
              <a:grpSpLocks/>
            </p:cNvGrpSpPr>
            <p:nvPr/>
          </p:nvGrpSpPr>
          <p:grpSpPr bwMode="auto">
            <a:xfrm>
              <a:off x="2062" y="2252"/>
              <a:ext cx="35" cy="25"/>
              <a:chOff x="0" y="0"/>
              <a:chExt cx="20000" cy="20208"/>
            </a:xfrm>
          </p:grpSpPr>
          <p:sp>
            <p:nvSpPr>
              <p:cNvPr id="141444" name="Line 13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5" name="Line 13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6" name="Line 13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47" name="Rectangle 13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8" name="Line 13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49" name="Line 13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0" name="Line 13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1" name="Line 13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2" name="Line 14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53" name="Rectangle 141"/>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4" name="Rectangle 142"/>
          <p:cNvSpPr>
            <a:spLocks noChangeArrowheads="1"/>
          </p:cNvSpPr>
          <p:nvPr/>
        </p:nvSpPr>
        <p:spPr bwMode="auto">
          <a:xfrm flipV="1">
            <a:off x="5105400" y="1033463"/>
            <a:ext cx="455613" cy="42068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55" name="Group 143"/>
          <p:cNvGrpSpPr>
            <a:grpSpLocks/>
          </p:cNvGrpSpPr>
          <p:nvPr/>
        </p:nvGrpSpPr>
        <p:grpSpPr bwMode="auto">
          <a:xfrm flipV="1">
            <a:off x="5119688" y="914400"/>
            <a:ext cx="415925" cy="936625"/>
            <a:chOff x="2440" y="1064"/>
            <a:chExt cx="262" cy="590"/>
          </a:xfrm>
        </p:grpSpPr>
        <p:sp>
          <p:nvSpPr>
            <p:cNvPr id="141456" name="Rectangle 1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7" name="Rectangle 1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8" name="Rectangle 1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59" name="Rectangle 14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60" name="Line 14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61" name="AutoShape 14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462" name="AutoShape 150"/>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463" name="Rectangle 151"/>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64" name="AutoShape 152"/>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482" name="Line 17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83" name="Group 171"/>
          <p:cNvGrpSpPr>
            <a:grpSpLocks/>
          </p:cNvGrpSpPr>
          <p:nvPr/>
        </p:nvGrpSpPr>
        <p:grpSpPr bwMode="auto">
          <a:xfrm rot="5400000" flipH="1">
            <a:off x="3304382" y="5666581"/>
            <a:ext cx="65088" cy="85725"/>
            <a:chOff x="419" y="3223"/>
            <a:chExt cx="41" cy="54"/>
          </a:xfrm>
        </p:grpSpPr>
        <p:sp>
          <p:nvSpPr>
            <p:cNvPr id="141484" name="Line 1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85" name="Line 1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486" name="Line 17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87" name="Line 17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88" name="Line 17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89" name="Rectangle 17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0" name="Rectangle 17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1" name="Line 17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2" name="Line 18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3" name="Rectangle 18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4" name="Arc 18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5" name="Arc 18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6" name="Line 18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497" name="Line 18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498" name="Group 186"/>
          <p:cNvGrpSpPr>
            <a:grpSpLocks/>
          </p:cNvGrpSpPr>
          <p:nvPr/>
        </p:nvGrpSpPr>
        <p:grpSpPr bwMode="auto">
          <a:xfrm rot="5400000" flipH="1">
            <a:off x="3442494" y="5668169"/>
            <a:ext cx="65087" cy="85725"/>
            <a:chOff x="419" y="3223"/>
            <a:chExt cx="41" cy="54"/>
          </a:xfrm>
        </p:grpSpPr>
        <p:sp>
          <p:nvSpPr>
            <p:cNvPr id="141499" name="Line 1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0" name="Line 1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501" name="Group 189"/>
          <p:cNvGrpSpPr>
            <a:grpSpLocks/>
          </p:cNvGrpSpPr>
          <p:nvPr/>
        </p:nvGrpSpPr>
        <p:grpSpPr bwMode="auto">
          <a:xfrm rot="-5400000">
            <a:off x="1634332" y="5653881"/>
            <a:ext cx="65088" cy="85725"/>
            <a:chOff x="419" y="3223"/>
            <a:chExt cx="41" cy="54"/>
          </a:xfrm>
        </p:grpSpPr>
        <p:sp>
          <p:nvSpPr>
            <p:cNvPr id="141502"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3"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504" name="Line 19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5" name="Line 19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6" name="Line 19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7" name="Rectangle 19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8" name="Rectangle 19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09" name="Line 19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0" name="Line 19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1" name="Rectangle 19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2" name="Arc 20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3" name="Arc 20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4" name="Line 20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5" name="Line 20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516" name="Group 204"/>
          <p:cNvGrpSpPr>
            <a:grpSpLocks/>
          </p:cNvGrpSpPr>
          <p:nvPr/>
        </p:nvGrpSpPr>
        <p:grpSpPr bwMode="auto">
          <a:xfrm rot="-5400000">
            <a:off x="1496219" y="5655469"/>
            <a:ext cx="65087" cy="85725"/>
            <a:chOff x="419" y="3223"/>
            <a:chExt cx="41" cy="54"/>
          </a:xfrm>
        </p:grpSpPr>
        <p:sp>
          <p:nvSpPr>
            <p:cNvPr id="141517"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18"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519" name="Line 20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0" name="Line 20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1" name="Oval 20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2" name="Rectangle 21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3" name="Line 21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4" name="Line 21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5" name="Line 21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6" name="Line 21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27" name="Line 21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528" name="Group 216"/>
          <p:cNvGrpSpPr>
            <a:grpSpLocks/>
          </p:cNvGrpSpPr>
          <p:nvPr/>
        </p:nvGrpSpPr>
        <p:grpSpPr bwMode="auto">
          <a:xfrm>
            <a:off x="1281113" y="3984625"/>
            <a:ext cx="358775" cy="228600"/>
            <a:chOff x="4752" y="816"/>
            <a:chExt cx="226" cy="144"/>
          </a:xfrm>
        </p:grpSpPr>
        <p:grpSp>
          <p:nvGrpSpPr>
            <p:cNvPr id="141529" name="Group 217"/>
            <p:cNvGrpSpPr>
              <a:grpSpLocks/>
            </p:cNvGrpSpPr>
            <p:nvPr/>
          </p:nvGrpSpPr>
          <p:grpSpPr bwMode="auto">
            <a:xfrm>
              <a:off x="4752" y="816"/>
              <a:ext cx="68" cy="144"/>
              <a:chOff x="4752" y="816"/>
              <a:chExt cx="68" cy="144"/>
            </a:xfrm>
          </p:grpSpPr>
          <p:sp>
            <p:nvSpPr>
              <p:cNvPr id="141530" name="Line 21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531" name="Line 21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532" name="Line 22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1533" name="Line 22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1534" name="Group 222"/>
            <p:cNvGrpSpPr>
              <a:grpSpLocks/>
            </p:cNvGrpSpPr>
            <p:nvPr/>
          </p:nvGrpSpPr>
          <p:grpSpPr bwMode="auto">
            <a:xfrm>
              <a:off x="4910" y="816"/>
              <a:ext cx="68" cy="144"/>
              <a:chOff x="4752" y="816"/>
              <a:chExt cx="68" cy="144"/>
            </a:xfrm>
          </p:grpSpPr>
          <p:sp>
            <p:nvSpPr>
              <p:cNvPr id="141535" name="Line 22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536" name="Line 22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537" name="Line 22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41563" name="Line 251"/>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64" name="Line 252"/>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65" name="Line 253"/>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66" name="Text Box 25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1567" name="Text Box 255"/>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1568" name="Line 256"/>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69" name="Line 257"/>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0" name="Line 258"/>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1" name="Line 259"/>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2" name="Line 260"/>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3" name="Line 261"/>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4" name="Line 262"/>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5" name="Line 263"/>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6" name="Line 264"/>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7" name="Line 26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8" name="Rectangle 26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79" name="Line 267"/>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0" name="Line 26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1" name="Line 26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2" name="Line 27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3" name="Line 27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4" name="Line 272"/>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5" name="Line 273"/>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6" name="Line 274"/>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7" name="Oval 275"/>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8" name="Line 27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89" name="Oval 27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0" name="Line 278"/>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1" name="Line 279"/>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2" name="Line 28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3" name="Line 281"/>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4" name="Line 282"/>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595" name="Group 283"/>
          <p:cNvGrpSpPr>
            <a:grpSpLocks/>
          </p:cNvGrpSpPr>
          <p:nvPr/>
        </p:nvGrpSpPr>
        <p:grpSpPr bwMode="auto">
          <a:xfrm>
            <a:off x="2530475" y="3371850"/>
            <a:ext cx="147638" cy="315913"/>
            <a:chOff x="0" y="0"/>
            <a:chExt cx="20000" cy="20000"/>
          </a:xfrm>
        </p:grpSpPr>
        <p:sp>
          <p:nvSpPr>
            <p:cNvPr id="141596"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7"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598" name="Line 286"/>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599" name="Line 287"/>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01" name="Oval 28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02" name="Group 290"/>
          <p:cNvGrpSpPr>
            <a:grpSpLocks/>
          </p:cNvGrpSpPr>
          <p:nvPr/>
        </p:nvGrpSpPr>
        <p:grpSpPr bwMode="auto">
          <a:xfrm rot="5400000">
            <a:off x="4201319" y="2599532"/>
            <a:ext cx="84137" cy="177800"/>
            <a:chOff x="0" y="0"/>
            <a:chExt cx="20000" cy="20000"/>
          </a:xfrm>
        </p:grpSpPr>
        <p:sp>
          <p:nvSpPr>
            <p:cNvPr id="141603"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04"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05" name="Line 293"/>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06" name="Text Box 29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CYLB Retract B- </a:t>
            </a:r>
            <a:r>
              <a:rPr lang="en-US" sz="1400">
                <a:solidFill>
                  <a:srgbClr val="FF3300"/>
                </a:solidFill>
              </a:rPr>
              <a:t>CYLA Retract A-</a:t>
            </a:r>
          </a:p>
        </p:txBody>
      </p:sp>
      <p:sp>
        <p:nvSpPr>
          <p:cNvPr id="141607" name="AutoShape 29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608" name="Group 296"/>
          <p:cNvGrpSpPr>
            <a:grpSpLocks/>
          </p:cNvGrpSpPr>
          <p:nvPr/>
        </p:nvGrpSpPr>
        <p:grpSpPr bwMode="auto">
          <a:xfrm rot="5400000">
            <a:off x="4201319" y="2599532"/>
            <a:ext cx="84137" cy="177800"/>
            <a:chOff x="0" y="0"/>
            <a:chExt cx="20000" cy="20000"/>
          </a:xfrm>
        </p:grpSpPr>
        <p:sp>
          <p:nvSpPr>
            <p:cNvPr id="141609" name="Arc 29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10" name="Arc 29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11" name="Text Box 29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1612" name="Oval 30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13" name="Line 30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14" name="Line 30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15" name="Group 303"/>
          <p:cNvGrpSpPr>
            <a:grpSpLocks/>
          </p:cNvGrpSpPr>
          <p:nvPr/>
        </p:nvGrpSpPr>
        <p:grpSpPr bwMode="auto">
          <a:xfrm rot="5400000">
            <a:off x="726281" y="4101307"/>
            <a:ext cx="84137" cy="177800"/>
            <a:chOff x="0" y="0"/>
            <a:chExt cx="20000" cy="20000"/>
          </a:xfrm>
        </p:grpSpPr>
        <p:sp>
          <p:nvSpPr>
            <p:cNvPr id="141616" name="Arc 30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17" name="Arc 30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18" name="Line 30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19" name="Line 30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0" name="Line 30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1" name="Line 309"/>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2" name="Line 310"/>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3" name="Line 31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4" name="Line 312"/>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5" name="Line 313"/>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6" name="Line 314"/>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8" name="Line 316"/>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29" name="Line 317"/>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30" name="Line 318"/>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31" name="Line 319"/>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32" name="Group 320"/>
          <p:cNvGrpSpPr>
            <a:grpSpLocks/>
          </p:cNvGrpSpPr>
          <p:nvPr/>
        </p:nvGrpSpPr>
        <p:grpSpPr bwMode="auto">
          <a:xfrm>
            <a:off x="1778000" y="2949575"/>
            <a:ext cx="74613" cy="69850"/>
            <a:chOff x="1781" y="2013"/>
            <a:chExt cx="47" cy="44"/>
          </a:xfrm>
        </p:grpSpPr>
        <p:sp>
          <p:nvSpPr>
            <p:cNvPr id="141633" name="Line 3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34" name="Line 3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35" name="Line 323"/>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36" name="Group 324"/>
          <p:cNvGrpSpPr>
            <a:grpSpLocks/>
          </p:cNvGrpSpPr>
          <p:nvPr/>
        </p:nvGrpSpPr>
        <p:grpSpPr bwMode="auto">
          <a:xfrm>
            <a:off x="2039938" y="3371850"/>
            <a:ext cx="130175" cy="309563"/>
            <a:chOff x="0" y="0"/>
            <a:chExt cx="20000" cy="20000"/>
          </a:xfrm>
        </p:grpSpPr>
        <p:sp>
          <p:nvSpPr>
            <p:cNvPr id="141637" name="Arc 32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38" name="Arc 32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639" name="Group 327"/>
          <p:cNvGrpSpPr>
            <a:grpSpLocks/>
          </p:cNvGrpSpPr>
          <p:nvPr/>
        </p:nvGrpSpPr>
        <p:grpSpPr bwMode="auto">
          <a:xfrm>
            <a:off x="2049463" y="3832225"/>
            <a:ext cx="84137" cy="177800"/>
            <a:chOff x="0" y="0"/>
            <a:chExt cx="20000" cy="20000"/>
          </a:xfrm>
        </p:grpSpPr>
        <p:sp>
          <p:nvSpPr>
            <p:cNvPr id="141640" name="Arc 3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41" name="Arc 3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42" name="Line 33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43" name="Line 33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44" name="Line 33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45" name="Line 333"/>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46" name="Group 334"/>
          <p:cNvGrpSpPr>
            <a:grpSpLocks/>
          </p:cNvGrpSpPr>
          <p:nvPr/>
        </p:nvGrpSpPr>
        <p:grpSpPr bwMode="auto">
          <a:xfrm rot="5400000">
            <a:off x="1904206" y="2351882"/>
            <a:ext cx="84137" cy="177800"/>
            <a:chOff x="0" y="0"/>
            <a:chExt cx="20000" cy="20000"/>
          </a:xfrm>
        </p:grpSpPr>
        <p:sp>
          <p:nvSpPr>
            <p:cNvPr id="141647" name="Arc 3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48" name="Arc 3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49" name="Line 33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50" name="Group 338"/>
          <p:cNvGrpSpPr>
            <a:grpSpLocks/>
          </p:cNvGrpSpPr>
          <p:nvPr/>
        </p:nvGrpSpPr>
        <p:grpSpPr bwMode="auto">
          <a:xfrm rot="5400000">
            <a:off x="846931" y="2312194"/>
            <a:ext cx="84138" cy="177800"/>
            <a:chOff x="0" y="0"/>
            <a:chExt cx="20000" cy="20000"/>
          </a:xfrm>
        </p:grpSpPr>
        <p:sp>
          <p:nvSpPr>
            <p:cNvPr id="141651"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2"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53" name="Line 34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4" name="Oval 342"/>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5" name="Line 343"/>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6" name="Line 344"/>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7" name="Line 34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58" name="Line 346"/>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59" name="Group 347"/>
          <p:cNvGrpSpPr>
            <a:grpSpLocks/>
          </p:cNvGrpSpPr>
          <p:nvPr/>
        </p:nvGrpSpPr>
        <p:grpSpPr bwMode="auto">
          <a:xfrm rot="5400000">
            <a:off x="2829719" y="891382"/>
            <a:ext cx="84137" cy="177800"/>
            <a:chOff x="0" y="0"/>
            <a:chExt cx="20000" cy="20000"/>
          </a:xfrm>
        </p:grpSpPr>
        <p:sp>
          <p:nvSpPr>
            <p:cNvPr id="141660" name="Arc 34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61" name="Arc 34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62" name="Line 35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63" name="Group 351"/>
          <p:cNvGrpSpPr>
            <a:grpSpLocks/>
          </p:cNvGrpSpPr>
          <p:nvPr/>
        </p:nvGrpSpPr>
        <p:grpSpPr bwMode="auto">
          <a:xfrm rot="5400000">
            <a:off x="3374231" y="891382"/>
            <a:ext cx="84137" cy="177800"/>
            <a:chOff x="0" y="0"/>
            <a:chExt cx="20000" cy="20000"/>
          </a:xfrm>
        </p:grpSpPr>
        <p:sp>
          <p:nvSpPr>
            <p:cNvPr id="141664"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65"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66" name="Line 35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67" name="Line 35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68" name="Line 35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69" name="Line 35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70" name="Group 358"/>
          <p:cNvGrpSpPr>
            <a:grpSpLocks/>
          </p:cNvGrpSpPr>
          <p:nvPr/>
        </p:nvGrpSpPr>
        <p:grpSpPr bwMode="auto">
          <a:xfrm rot="5400000">
            <a:off x="4192588" y="1431925"/>
            <a:ext cx="133350" cy="406400"/>
            <a:chOff x="0" y="0"/>
            <a:chExt cx="20000" cy="20000"/>
          </a:xfrm>
        </p:grpSpPr>
        <p:sp>
          <p:nvSpPr>
            <p:cNvPr id="141671"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72"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73" name="Line 361"/>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74" name="Line 36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76" name="Line 36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77" name="Line 36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78" name="Group 366"/>
          <p:cNvGrpSpPr>
            <a:grpSpLocks/>
          </p:cNvGrpSpPr>
          <p:nvPr/>
        </p:nvGrpSpPr>
        <p:grpSpPr bwMode="auto">
          <a:xfrm rot="5400000">
            <a:off x="1626394" y="3356769"/>
            <a:ext cx="84138" cy="177800"/>
            <a:chOff x="0" y="0"/>
            <a:chExt cx="20000" cy="20000"/>
          </a:xfrm>
        </p:grpSpPr>
        <p:sp>
          <p:nvSpPr>
            <p:cNvPr id="141679" name="Arc 36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0" name="Arc 36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81" name="Line 36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2" name="Line 37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3" name="Line 37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4" name="Line 37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5" name="Line 37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686" name="Group 374"/>
          <p:cNvGrpSpPr>
            <a:grpSpLocks/>
          </p:cNvGrpSpPr>
          <p:nvPr/>
        </p:nvGrpSpPr>
        <p:grpSpPr bwMode="auto">
          <a:xfrm rot="5400000">
            <a:off x="4214019" y="2756694"/>
            <a:ext cx="84138" cy="177800"/>
            <a:chOff x="0" y="0"/>
            <a:chExt cx="20000" cy="20000"/>
          </a:xfrm>
        </p:grpSpPr>
        <p:sp>
          <p:nvSpPr>
            <p:cNvPr id="141687" name="Arc 3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688" name="Arc 3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689" name="Line 37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20" name="Text Box 408"/>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1721" name="Text Box 409"/>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1722" name="Text Box 410"/>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1723" name="Rectangle 411"/>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24" name="AutoShape 412"/>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25" name="AutoShape 413"/>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26" name="AutoShape 414"/>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27" name="AutoShape 415"/>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28" name="Rectangle 416"/>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29" name="Rectangle 417"/>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30" name="Rectangle 418"/>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31" name="Rectangle 419"/>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32" name="Rectangle 420"/>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33" name="Rectangle 421"/>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34" name="Rectangle 422"/>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35" name="Rectangle 423"/>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36" name="Rectangle 424"/>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37" name="AutoShape 425"/>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38" name="AutoShape 426"/>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739" name="Group 427"/>
          <p:cNvGrpSpPr>
            <a:grpSpLocks/>
          </p:cNvGrpSpPr>
          <p:nvPr/>
        </p:nvGrpSpPr>
        <p:grpSpPr bwMode="auto">
          <a:xfrm>
            <a:off x="5156200" y="3605213"/>
            <a:ext cx="53975" cy="412750"/>
            <a:chOff x="2822" y="1088"/>
            <a:chExt cx="48" cy="368"/>
          </a:xfrm>
        </p:grpSpPr>
        <p:sp>
          <p:nvSpPr>
            <p:cNvPr id="141740" name="Oval 4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41" name="Oval 4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42" name="Rectangle 4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743" name="AutoShape 431"/>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744" name="Group 432"/>
          <p:cNvGrpSpPr>
            <a:grpSpLocks/>
          </p:cNvGrpSpPr>
          <p:nvPr/>
        </p:nvGrpSpPr>
        <p:grpSpPr bwMode="auto">
          <a:xfrm>
            <a:off x="4584700" y="3608388"/>
            <a:ext cx="53975" cy="411162"/>
            <a:chOff x="2822" y="1088"/>
            <a:chExt cx="48" cy="368"/>
          </a:xfrm>
        </p:grpSpPr>
        <p:sp>
          <p:nvSpPr>
            <p:cNvPr id="141745" name="Oval 43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46" name="Oval 43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47" name="Rectangle 43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748" name="AutoShape 436"/>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49" name="Rectangle 437"/>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750" name="Group 438"/>
          <p:cNvGrpSpPr>
            <a:grpSpLocks/>
          </p:cNvGrpSpPr>
          <p:nvPr/>
        </p:nvGrpSpPr>
        <p:grpSpPr bwMode="auto">
          <a:xfrm>
            <a:off x="5364163" y="3729038"/>
            <a:ext cx="309562" cy="165100"/>
            <a:chOff x="3372" y="1196"/>
            <a:chExt cx="276" cy="148"/>
          </a:xfrm>
        </p:grpSpPr>
        <p:sp>
          <p:nvSpPr>
            <p:cNvPr id="141751" name="Rectangle 439"/>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52" name="Rectangle 440"/>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753" name="Rectangle 441"/>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754" name="Group 442"/>
          <p:cNvGrpSpPr>
            <a:grpSpLocks/>
          </p:cNvGrpSpPr>
          <p:nvPr/>
        </p:nvGrpSpPr>
        <p:grpSpPr bwMode="auto">
          <a:xfrm>
            <a:off x="4230688" y="3729038"/>
            <a:ext cx="311150" cy="165100"/>
            <a:chOff x="2496" y="1196"/>
            <a:chExt cx="230" cy="148"/>
          </a:xfrm>
        </p:grpSpPr>
        <p:sp>
          <p:nvSpPr>
            <p:cNvPr id="141755" name="Rectangle 44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56" name="Rectangle 44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1757" name="Line 445"/>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58" name="AutoShape 446"/>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59" name="AutoShape 447"/>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760" name="Line 448"/>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61" name="Line 449"/>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62" name="Line 450"/>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63" name="Line 451"/>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64" name="AutoShape 452"/>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1780" name="Group 468"/>
          <p:cNvGrpSpPr>
            <a:grpSpLocks/>
          </p:cNvGrpSpPr>
          <p:nvPr/>
        </p:nvGrpSpPr>
        <p:grpSpPr bwMode="auto">
          <a:xfrm>
            <a:off x="4841875" y="4105275"/>
            <a:ext cx="79375" cy="152400"/>
            <a:chOff x="2904" y="1200"/>
            <a:chExt cx="50" cy="96"/>
          </a:xfrm>
        </p:grpSpPr>
        <p:sp>
          <p:nvSpPr>
            <p:cNvPr id="141781" name="Line 469"/>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782" name="Line 470"/>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1783" name="Line 471"/>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1784" name="Rectangle 47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85" name="Rectangle 47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786" name="Group 474"/>
          <p:cNvGrpSpPr>
            <a:grpSpLocks/>
          </p:cNvGrpSpPr>
          <p:nvPr/>
        </p:nvGrpSpPr>
        <p:grpSpPr bwMode="auto">
          <a:xfrm rot="5400000" flipH="1">
            <a:off x="1997869" y="1439069"/>
            <a:ext cx="77788" cy="57150"/>
            <a:chOff x="2834" y="1154"/>
            <a:chExt cx="49" cy="36"/>
          </a:xfrm>
        </p:grpSpPr>
        <p:sp>
          <p:nvSpPr>
            <p:cNvPr id="141787" name="Line 4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88" name="Line 4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789" name="Line 47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0" name="Line 47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1" name="Line 47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2" name="Line 48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3" name="Line 48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794" name="Group 482"/>
          <p:cNvGrpSpPr>
            <a:grpSpLocks/>
          </p:cNvGrpSpPr>
          <p:nvPr/>
        </p:nvGrpSpPr>
        <p:grpSpPr bwMode="auto">
          <a:xfrm rot="5400000" flipH="1">
            <a:off x="2020888" y="1636712"/>
            <a:ext cx="158750" cy="111125"/>
            <a:chOff x="2619" y="1091"/>
            <a:chExt cx="100" cy="70"/>
          </a:xfrm>
        </p:grpSpPr>
        <p:sp>
          <p:nvSpPr>
            <p:cNvPr id="141795" name="Oval 4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6" name="Line 4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797" name="Line 4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798" name="Group 486"/>
          <p:cNvGrpSpPr>
            <a:grpSpLocks/>
          </p:cNvGrpSpPr>
          <p:nvPr/>
        </p:nvGrpSpPr>
        <p:grpSpPr bwMode="auto">
          <a:xfrm rot="5400000" flipH="1">
            <a:off x="1997869" y="1326357"/>
            <a:ext cx="77787" cy="57150"/>
            <a:chOff x="2834" y="1154"/>
            <a:chExt cx="49" cy="36"/>
          </a:xfrm>
        </p:grpSpPr>
        <p:sp>
          <p:nvSpPr>
            <p:cNvPr id="141799" name="Line 4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00" name="Line 4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808" name="Line 496"/>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09" name="Line 497"/>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0" name="Line 498"/>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1" name="Line 499"/>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2" name="Line 500"/>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3" name="Rectangle 501"/>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4" name="Line 502"/>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5" name="Line 503"/>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6" name="Rectangle 504"/>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7" name="Rectangle 505"/>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8" name="Line 506"/>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19" name="Line 507"/>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20" name="Line 508"/>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21" name="AutoShape 509"/>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22" name="AutoShape 510"/>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32" name="Rectangle 520"/>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33" name="Line 521"/>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34" name="Line 522"/>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35" name="Text Box 523"/>
          <p:cNvSpPr txBox="1">
            <a:spLocks noChangeArrowheads="1"/>
          </p:cNvSpPr>
          <p:nvPr/>
        </p:nvSpPr>
        <p:spPr bwMode="auto">
          <a:xfrm>
            <a:off x="6248400" y="4064000"/>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 until it returns to its home position.</a:t>
            </a:r>
          </a:p>
        </p:txBody>
      </p:sp>
      <p:grpSp>
        <p:nvGrpSpPr>
          <p:cNvPr id="141836" name="Group 524"/>
          <p:cNvGrpSpPr>
            <a:grpSpLocks/>
          </p:cNvGrpSpPr>
          <p:nvPr/>
        </p:nvGrpSpPr>
        <p:grpSpPr bwMode="auto">
          <a:xfrm>
            <a:off x="5083175" y="4754563"/>
            <a:ext cx="327025" cy="274637"/>
            <a:chOff x="3185" y="2963"/>
            <a:chExt cx="206" cy="173"/>
          </a:xfrm>
        </p:grpSpPr>
        <p:sp>
          <p:nvSpPr>
            <p:cNvPr id="141837"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38"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1839" name="Group 527"/>
          <p:cNvGrpSpPr>
            <a:grpSpLocks/>
          </p:cNvGrpSpPr>
          <p:nvPr/>
        </p:nvGrpSpPr>
        <p:grpSpPr bwMode="auto">
          <a:xfrm>
            <a:off x="5348288" y="4535488"/>
            <a:ext cx="303212" cy="274637"/>
            <a:chOff x="3015" y="1951"/>
            <a:chExt cx="191" cy="173"/>
          </a:xfrm>
        </p:grpSpPr>
        <p:sp>
          <p:nvSpPr>
            <p:cNvPr id="141840"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41"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1842" name="Group 530"/>
          <p:cNvGrpSpPr>
            <a:grpSpLocks/>
          </p:cNvGrpSpPr>
          <p:nvPr/>
        </p:nvGrpSpPr>
        <p:grpSpPr bwMode="auto">
          <a:xfrm>
            <a:off x="4654550" y="4741863"/>
            <a:ext cx="303213" cy="274637"/>
            <a:chOff x="3015" y="1951"/>
            <a:chExt cx="191" cy="173"/>
          </a:xfrm>
        </p:grpSpPr>
        <p:sp>
          <p:nvSpPr>
            <p:cNvPr id="141843"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44"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1845" name="Group 533"/>
          <p:cNvGrpSpPr>
            <a:grpSpLocks/>
          </p:cNvGrpSpPr>
          <p:nvPr/>
        </p:nvGrpSpPr>
        <p:grpSpPr bwMode="auto">
          <a:xfrm>
            <a:off x="4886325" y="5251450"/>
            <a:ext cx="303213" cy="274638"/>
            <a:chOff x="3015" y="1951"/>
            <a:chExt cx="191" cy="173"/>
          </a:xfrm>
        </p:grpSpPr>
        <p:sp>
          <p:nvSpPr>
            <p:cNvPr id="141846"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47"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1848" name="Group 536"/>
          <p:cNvGrpSpPr>
            <a:grpSpLocks/>
          </p:cNvGrpSpPr>
          <p:nvPr/>
        </p:nvGrpSpPr>
        <p:grpSpPr bwMode="auto">
          <a:xfrm>
            <a:off x="4286250" y="4467225"/>
            <a:ext cx="303213" cy="274638"/>
            <a:chOff x="3015" y="1951"/>
            <a:chExt cx="191" cy="173"/>
          </a:xfrm>
        </p:grpSpPr>
        <p:sp>
          <p:nvSpPr>
            <p:cNvPr id="141849"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50"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1851" name="Group 539"/>
          <p:cNvGrpSpPr>
            <a:grpSpLocks/>
          </p:cNvGrpSpPr>
          <p:nvPr/>
        </p:nvGrpSpPr>
        <p:grpSpPr bwMode="auto">
          <a:xfrm>
            <a:off x="3081338" y="3840163"/>
            <a:ext cx="303212" cy="274637"/>
            <a:chOff x="3015" y="1951"/>
            <a:chExt cx="191" cy="173"/>
          </a:xfrm>
        </p:grpSpPr>
        <p:sp>
          <p:nvSpPr>
            <p:cNvPr id="141852"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53"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1854" name="Group 542"/>
          <p:cNvGrpSpPr>
            <a:grpSpLocks/>
          </p:cNvGrpSpPr>
          <p:nvPr/>
        </p:nvGrpSpPr>
        <p:grpSpPr bwMode="auto">
          <a:xfrm>
            <a:off x="3517900" y="3851275"/>
            <a:ext cx="303213" cy="274638"/>
            <a:chOff x="3015" y="1951"/>
            <a:chExt cx="191" cy="173"/>
          </a:xfrm>
        </p:grpSpPr>
        <p:sp>
          <p:nvSpPr>
            <p:cNvPr id="141855"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56"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1857" name="Group 545"/>
          <p:cNvGrpSpPr>
            <a:grpSpLocks/>
          </p:cNvGrpSpPr>
          <p:nvPr/>
        </p:nvGrpSpPr>
        <p:grpSpPr bwMode="auto">
          <a:xfrm>
            <a:off x="3714750" y="4678363"/>
            <a:ext cx="303213" cy="274637"/>
            <a:chOff x="3015" y="1951"/>
            <a:chExt cx="191" cy="173"/>
          </a:xfrm>
        </p:grpSpPr>
        <p:sp>
          <p:nvSpPr>
            <p:cNvPr id="141858"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59"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1860" name="Group 548"/>
          <p:cNvGrpSpPr>
            <a:grpSpLocks/>
          </p:cNvGrpSpPr>
          <p:nvPr/>
        </p:nvGrpSpPr>
        <p:grpSpPr bwMode="auto">
          <a:xfrm>
            <a:off x="2536825" y="4654550"/>
            <a:ext cx="303213" cy="274638"/>
            <a:chOff x="3015" y="1951"/>
            <a:chExt cx="191" cy="173"/>
          </a:xfrm>
        </p:grpSpPr>
        <p:sp>
          <p:nvSpPr>
            <p:cNvPr id="141861"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62"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1863" name="Group 551"/>
          <p:cNvGrpSpPr>
            <a:grpSpLocks/>
          </p:cNvGrpSpPr>
          <p:nvPr/>
        </p:nvGrpSpPr>
        <p:grpSpPr bwMode="auto">
          <a:xfrm>
            <a:off x="3241675" y="4741863"/>
            <a:ext cx="327025" cy="274637"/>
            <a:chOff x="3185" y="2963"/>
            <a:chExt cx="206" cy="173"/>
          </a:xfrm>
        </p:grpSpPr>
        <p:sp>
          <p:nvSpPr>
            <p:cNvPr id="141864"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65"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1866" name="Group 554"/>
          <p:cNvGrpSpPr>
            <a:grpSpLocks/>
          </p:cNvGrpSpPr>
          <p:nvPr/>
        </p:nvGrpSpPr>
        <p:grpSpPr bwMode="auto">
          <a:xfrm>
            <a:off x="1450975" y="4402138"/>
            <a:ext cx="327025" cy="274637"/>
            <a:chOff x="3185" y="2963"/>
            <a:chExt cx="206" cy="173"/>
          </a:xfrm>
        </p:grpSpPr>
        <p:sp>
          <p:nvSpPr>
            <p:cNvPr id="141867"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68"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1869" name="Group 557"/>
          <p:cNvGrpSpPr>
            <a:grpSpLocks/>
          </p:cNvGrpSpPr>
          <p:nvPr/>
        </p:nvGrpSpPr>
        <p:grpSpPr bwMode="auto">
          <a:xfrm>
            <a:off x="823913" y="4273550"/>
            <a:ext cx="303212" cy="274638"/>
            <a:chOff x="3015" y="1951"/>
            <a:chExt cx="191" cy="173"/>
          </a:xfrm>
        </p:grpSpPr>
        <p:sp>
          <p:nvSpPr>
            <p:cNvPr id="141870"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71"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1872" name="Group 560"/>
          <p:cNvGrpSpPr>
            <a:grpSpLocks/>
          </p:cNvGrpSpPr>
          <p:nvPr/>
        </p:nvGrpSpPr>
        <p:grpSpPr bwMode="auto">
          <a:xfrm>
            <a:off x="1782763" y="4281488"/>
            <a:ext cx="303212" cy="274637"/>
            <a:chOff x="3015" y="1951"/>
            <a:chExt cx="191" cy="173"/>
          </a:xfrm>
        </p:grpSpPr>
        <p:sp>
          <p:nvSpPr>
            <p:cNvPr id="141873"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74"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1875" name="Group 563"/>
          <p:cNvGrpSpPr>
            <a:grpSpLocks/>
          </p:cNvGrpSpPr>
          <p:nvPr/>
        </p:nvGrpSpPr>
        <p:grpSpPr bwMode="auto">
          <a:xfrm>
            <a:off x="825500" y="3635375"/>
            <a:ext cx="303213" cy="274638"/>
            <a:chOff x="3015" y="1951"/>
            <a:chExt cx="191" cy="173"/>
          </a:xfrm>
        </p:grpSpPr>
        <p:sp>
          <p:nvSpPr>
            <p:cNvPr id="141876"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77"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1878" name="Group 566"/>
          <p:cNvGrpSpPr>
            <a:grpSpLocks/>
          </p:cNvGrpSpPr>
          <p:nvPr/>
        </p:nvGrpSpPr>
        <p:grpSpPr bwMode="auto">
          <a:xfrm>
            <a:off x="1762125" y="3635375"/>
            <a:ext cx="303213" cy="274638"/>
            <a:chOff x="3015" y="1951"/>
            <a:chExt cx="191" cy="173"/>
          </a:xfrm>
        </p:grpSpPr>
        <p:sp>
          <p:nvSpPr>
            <p:cNvPr id="141879"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1880"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
        <p:nvSpPr>
          <p:cNvPr id="141881" name="Line 569"/>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82" name="Line 570"/>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83" name="Line 571"/>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84" name="Line 572"/>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885" name="Group 573"/>
          <p:cNvGrpSpPr>
            <a:grpSpLocks/>
          </p:cNvGrpSpPr>
          <p:nvPr/>
        </p:nvGrpSpPr>
        <p:grpSpPr bwMode="auto">
          <a:xfrm>
            <a:off x="5400675" y="1995488"/>
            <a:ext cx="681038" cy="188912"/>
            <a:chOff x="2621" y="712"/>
            <a:chExt cx="429" cy="119"/>
          </a:xfrm>
        </p:grpSpPr>
        <p:sp>
          <p:nvSpPr>
            <p:cNvPr id="141886" name="Rectangle 5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87" name="Rectangle 5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888" name="Group 576"/>
            <p:cNvGrpSpPr>
              <a:grpSpLocks/>
            </p:cNvGrpSpPr>
            <p:nvPr/>
          </p:nvGrpSpPr>
          <p:grpSpPr bwMode="auto">
            <a:xfrm>
              <a:off x="2788" y="795"/>
              <a:ext cx="49" cy="36"/>
              <a:chOff x="2834" y="1154"/>
              <a:chExt cx="49" cy="36"/>
            </a:xfrm>
          </p:grpSpPr>
          <p:sp>
            <p:nvSpPr>
              <p:cNvPr id="141889" name="Line 5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0" name="Line 5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1891" name="Line 5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2" name="Line 5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3" name="Line 5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4" name="Line 5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5" name="Line 5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1896" name="Group 584"/>
            <p:cNvGrpSpPr>
              <a:grpSpLocks/>
            </p:cNvGrpSpPr>
            <p:nvPr/>
          </p:nvGrpSpPr>
          <p:grpSpPr bwMode="auto">
            <a:xfrm>
              <a:off x="2621" y="738"/>
              <a:ext cx="100" cy="70"/>
              <a:chOff x="2619" y="1091"/>
              <a:chExt cx="100" cy="70"/>
            </a:xfrm>
          </p:grpSpPr>
          <p:sp>
            <p:nvSpPr>
              <p:cNvPr id="141897" name="Oval 5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8" name="Line 5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899" name="Line 5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1900" name="Group 588"/>
            <p:cNvGrpSpPr>
              <a:grpSpLocks/>
            </p:cNvGrpSpPr>
            <p:nvPr/>
          </p:nvGrpSpPr>
          <p:grpSpPr bwMode="auto">
            <a:xfrm>
              <a:off x="2859" y="795"/>
              <a:ext cx="49" cy="36"/>
              <a:chOff x="2834" y="1154"/>
              <a:chExt cx="49" cy="36"/>
            </a:xfrm>
          </p:grpSpPr>
          <p:sp>
            <p:nvSpPr>
              <p:cNvPr id="141901" name="Line 5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1902" name="Line 5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 name="Slide Number Placeholder 3"/>
          <p:cNvSpPr>
            <a:spLocks noGrp="1"/>
          </p:cNvSpPr>
          <p:nvPr>
            <p:ph type="sldNum" sz="quarter" idx="12"/>
          </p:nvPr>
        </p:nvSpPr>
        <p:spPr/>
        <p:txBody>
          <a:bodyPr/>
          <a:lstStyle/>
          <a:p>
            <a:fld id="{7D2E2B85-5EFB-C247-B00A-1437C776A55F}" type="slidenum">
              <a:rPr lang="en-US"/>
              <a:pPr/>
              <a:t>77</a:t>
            </a:fld>
            <a:endParaRPr lang="en-US"/>
          </a:p>
        </p:txBody>
      </p:sp>
      <p:sp>
        <p:nvSpPr>
          <p:cNvPr id="142338"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3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42341"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Retracting  </a:t>
            </a:r>
          </a:p>
        </p:txBody>
      </p:sp>
      <p:grpSp>
        <p:nvGrpSpPr>
          <p:cNvPr id="142342" name="Group 6"/>
          <p:cNvGrpSpPr>
            <a:grpSpLocks/>
          </p:cNvGrpSpPr>
          <p:nvPr/>
        </p:nvGrpSpPr>
        <p:grpSpPr bwMode="auto">
          <a:xfrm>
            <a:off x="685800" y="4500563"/>
            <a:ext cx="84138" cy="177800"/>
            <a:chOff x="0" y="0"/>
            <a:chExt cx="20000" cy="20000"/>
          </a:xfrm>
        </p:grpSpPr>
        <p:sp>
          <p:nvSpPr>
            <p:cNvPr id="142343"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4"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46"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7"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8" name="Rectangle 12"/>
          <p:cNvSpPr>
            <a:spLocks noChangeArrowheads="1"/>
          </p:cNvSpPr>
          <p:nvPr/>
        </p:nvSpPr>
        <p:spPr bwMode="auto">
          <a:xfrm rot="5400000">
            <a:off x="1114426" y="1430337"/>
            <a:ext cx="455612" cy="98901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49"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50" name="Group 14"/>
          <p:cNvGrpSpPr>
            <a:grpSpLocks/>
          </p:cNvGrpSpPr>
          <p:nvPr/>
        </p:nvGrpSpPr>
        <p:grpSpPr bwMode="auto">
          <a:xfrm>
            <a:off x="838200" y="1709738"/>
            <a:ext cx="1363663" cy="415925"/>
            <a:chOff x="437" y="1012"/>
            <a:chExt cx="859" cy="262"/>
          </a:xfrm>
        </p:grpSpPr>
        <p:sp>
          <p:nvSpPr>
            <p:cNvPr id="142351"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2"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3"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4"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5"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6"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357" name="Rectangle 21"/>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58" name="Rectangle 22"/>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59" name="Group 23"/>
          <p:cNvGrpSpPr>
            <a:grpSpLocks/>
          </p:cNvGrpSpPr>
          <p:nvPr/>
        </p:nvGrpSpPr>
        <p:grpSpPr bwMode="auto">
          <a:xfrm rot="-5400000">
            <a:off x="3137694" y="1527969"/>
            <a:ext cx="77788" cy="57150"/>
            <a:chOff x="2834" y="1154"/>
            <a:chExt cx="49" cy="36"/>
          </a:xfrm>
        </p:grpSpPr>
        <p:sp>
          <p:nvSpPr>
            <p:cNvPr id="142360"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1"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62" name="Line 26"/>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3" name="Line 27"/>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4" name="Line 28"/>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5" name="Line 29"/>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6" name="Line 30"/>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67" name="Group 31"/>
          <p:cNvGrpSpPr>
            <a:grpSpLocks/>
          </p:cNvGrpSpPr>
          <p:nvPr/>
        </p:nvGrpSpPr>
        <p:grpSpPr bwMode="auto">
          <a:xfrm rot="-5400000">
            <a:off x="3033713" y="1727200"/>
            <a:ext cx="158750" cy="111125"/>
            <a:chOff x="2619" y="1091"/>
            <a:chExt cx="100" cy="70"/>
          </a:xfrm>
        </p:grpSpPr>
        <p:sp>
          <p:nvSpPr>
            <p:cNvPr id="142368"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69"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0"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371" name="Group 35"/>
          <p:cNvGrpSpPr>
            <a:grpSpLocks/>
          </p:cNvGrpSpPr>
          <p:nvPr/>
        </p:nvGrpSpPr>
        <p:grpSpPr bwMode="auto">
          <a:xfrm rot="-5400000">
            <a:off x="3137694" y="1415257"/>
            <a:ext cx="77787" cy="57150"/>
            <a:chOff x="2834" y="1154"/>
            <a:chExt cx="49" cy="36"/>
          </a:xfrm>
        </p:grpSpPr>
        <p:sp>
          <p:nvSpPr>
            <p:cNvPr id="142372"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3"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74" name="Line 3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5" name="Line 3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6" name="Line 4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7" name="Rectangle 4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8" name="Rectangle 4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79" name="Line 4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0" name="Line 4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81" name="Group 45"/>
          <p:cNvGrpSpPr>
            <a:grpSpLocks/>
          </p:cNvGrpSpPr>
          <p:nvPr/>
        </p:nvGrpSpPr>
        <p:grpSpPr bwMode="auto">
          <a:xfrm>
            <a:off x="1025525" y="2952750"/>
            <a:ext cx="74613" cy="69850"/>
            <a:chOff x="1875" y="2013"/>
            <a:chExt cx="47" cy="44"/>
          </a:xfrm>
        </p:grpSpPr>
        <p:sp>
          <p:nvSpPr>
            <p:cNvPr id="142382" name="Line 4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3" name="Line 4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84" name="Rectangle 4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385" name="Group 49"/>
          <p:cNvGrpSpPr>
            <a:grpSpLocks/>
          </p:cNvGrpSpPr>
          <p:nvPr/>
        </p:nvGrpSpPr>
        <p:grpSpPr bwMode="auto">
          <a:xfrm>
            <a:off x="1441450" y="3022600"/>
            <a:ext cx="141288" cy="360363"/>
            <a:chOff x="1852" y="2057"/>
            <a:chExt cx="89" cy="227"/>
          </a:xfrm>
        </p:grpSpPr>
        <p:grpSp>
          <p:nvGrpSpPr>
            <p:cNvPr id="142386" name="Group 50"/>
            <p:cNvGrpSpPr>
              <a:grpSpLocks/>
            </p:cNvGrpSpPr>
            <p:nvPr/>
          </p:nvGrpSpPr>
          <p:grpSpPr bwMode="auto">
            <a:xfrm>
              <a:off x="1878" y="2259"/>
              <a:ext cx="35" cy="25"/>
              <a:chOff x="0" y="0"/>
              <a:chExt cx="20000" cy="19734"/>
            </a:xfrm>
          </p:grpSpPr>
          <p:sp>
            <p:nvSpPr>
              <p:cNvPr id="142387" name="Line 5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8" name="Line 5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89" name="Line 5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390" name="Rectangle 5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1" name="Line 5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2" name="Line 5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3" name="Line 5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4" name="Line 5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5" name="Line 5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396" name="Group 60"/>
          <p:cNvGrpSpPr>
            <a:grpSpLocks/>
          </p:cNvGrpSpPr>
          <p:nvPr/>
        </p:nvGrpSpPr>
        <p:grpSpPr bwMode="auto">
          <a:xfrm>
            <a:off x="1733550" y="3022600"/>
            <a:ext cx="142875" cy="349250"/>
            <a:chOff x="2036" y="2057"/>
            <a:chExt cx="90" cy="220"/>
          </a:xfrm>
        </p:grpSpPr>
        <p:grpSp>
          <p:nvGrpSpPr>
            <p:cNvPr id="142397" name="Group 61"/>
            <p:cNvGrpSpPr>
              <a:grpSpLocks/>
            </p:cNvGrpSpPr>
            <p:nvPr/>
          </p:nvGrpSpPr>
          <p:grpSpPr bwMode="auto">
            <a:xfrm>
              <a:off x="2062" y="2252"/>
              <a:ext cx="35" cy="25"/>
              <a:chOff x="0" y="0"/>
              <a:chExt cx="20000" cy="20208"/>
            </a:xfrm>
          </p:grpSpPr>
          <p:sp>
            <p:nvSpPr>
              <p:cNvPr id="142398" name="Line 6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399" name="Line 6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0" name="Line 6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01" name="Rectangle 6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2" name="Line 6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3" name="Line 6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4" name="Line 6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5" name="Line 6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6" name="Line 7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07" name="AutoShape 7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408" name="Rectangle 7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09" name="AutoShape 7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410" name="Line 7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1" name="Line 7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2" name="Line 7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3" name="Line 7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4" name="Line 7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5" name="Line 7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6" name="Line 8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7" name="Line 8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8" name="Rectangle 8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19" name="Oval 8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0" name="Line 8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1" name="Line 8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2" name="Line 8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3" name="Line 8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4" name="Line 8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5" name="Line 8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6" name="Line 9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7" name="Line 9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8" name="Line 9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29" name="Line 9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0" name="Line 9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1" name="Line 9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2" name="Line 9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3" name="Line 9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4" name="Line 9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5" name="Line 9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6" name="Oval 10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7" name="Oval 10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8" name="Line 10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39" name="Line 103"/>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0" name="Line 104"/>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1" name="Line 105"/>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2" name="Line 10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3" name="Line 107"/>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4" name="Rectangle 108"/>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45" name="Group 109"/>
          <p:cNvGrpSpPr>
            <a:grpSpLocks/>
          </p:cNvGrpSpPr>
          <p:nvPr/>
        </p:nvGrpSpPr>
        <p:grpSpPr bwMode="auto">
          <a:xfrm>
            <a:off x="3617913" y="2178050"/>
            <a:ext cx="74612" cy="69850"/>
            <a:chOff x="1781" y="2013"/>
            <a:chExt cx="47" cy="44"/>
          </a:xfrm>
        </p:grpSpPr>
        <p:sp>
          <p:nvSpPr>
            <p:cNvPr id="142446" name="Line 11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7" name="Line 11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48" name="Rectangle 112"/>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49" name="Line 113"/>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0" name="Line 114"/>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51" name="Group 115"/>
          <p:cNvGrpSpPr>
            <a:grpSpLocks/>
          </p:cNvGrpSpPr>
          <p:nvPr/>
        </p:nvGrpSpPr>
        <p:grpSpPr bwMode="auto">
          <a:xfrm>
            <a:off x="4354513" y="2178050"/>
            <a:ext cx="74612" cy="69850"/>
            <a:chOff x="1875" y="2013"/>
            <a:chExt cx="47" cy="44"/>
          </a:xfrm>
        </p:grpSpPr>
        <p:sp>
          <p:nvSpPr>
            <p:cNvPr id="142452" name="Line 11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3" name="Line 11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54" name="Rectangle 118"/>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55" name="Group 119"/>
          <p:cNvGrpSpPr>
            <a:grpSpLocks/>
          </p:cNvGrpSpPr>
          <p:nvPr/>
        </p:nvGrpSpPr>
        <p:grpSpPr bwMode="auto">
          <a:xfrm>
            <a:off x="4052888" y="2247900"/>
            <a:ext cx="141287" cy="360363"/>
            <a:chOff x="1852" y="2057"/>
            <a:chExt cx="89" cy="227"/>
          </a:xfrm>
        </p:grpSpPr>
        <p:grpSp>
          <p:nvGrpSpPr>
            <p:cNvPr id="142456" name="Group 120"/>
            <p:cNvGrpSpPr>
              <a:grpSpLocks/>
            </p:cNvGrpSpPr>
            <p:nvPr/>
          </p:nvGrpSpPr>
          <p:grpSpPr bwMode="auto">
            <a:xfrm>
              <a:off x="1878" y="2259"/>
              <a:ext cx="35" cy="25"/>
              <a:chOff x="0" y="0"/>
              <a:chExt cx="20000" cy="19734"/>
            </a:xfrm>
          </p:grpSpPr>
          <p:sp>
            <p:nvSpPr>
              <p:cNvPr id="142457" name="Line 12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8" name="Line 12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59" name="Line 12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60" name="Rectangle 12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1" name="Line 12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2" name="Line 12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3" name="Line 12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4" name="Line 12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5" name="Line 12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466" name="Group 130"/>
          <p:cNvGrpSpPr>
            <a:grpSpLocks/>
          </p:cNvGrpSpPr>
          <p:nvPr/>
        </p:nvGrpSpPr>
        <p:grpSpPr bwMode="auto">
          <a:xfrm>
            <a:off x="4319588" y="2247900"/>
            <a:ext cx="142875" cy="349250"/>
            <a:chOff x="2036" y="2057"/>
            <a:chExt cx="90" cy="220"/>
          </a:xfrm>
        </p:grpSpPr>
        <p:grpSp>
          <p:nvGrpSpPr>
            <p:cNvPr id="142467" name="Group 131"/>
            <p:cNvGrpSpPr>
              <a:grpSpLocks/>
            </p:cNvGrpSpPr>
            <p:nvPr/>
          </p:nvGrpSpPr>
          <p:grpSpPr bwMode="auto">
            <a:xfrm>
              <a:off x="2062" y="2252"/>
              <a:ext cx="35" cy="25"/>
              <a:chOff x="0" y="0"/>
              <a:chExt cx="20000" cy="20208"/>
            </a:xfrm>
          </p:grpSpPr>
          <p:sp>
            <p:nvSpPr>
              <p:cNvPr id="142468" name="Line 13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69" name="Line 13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0" name="Line 13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71" name="Rectangle 13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2" name="Line 13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3" name="Line 13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4" name="Line 13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5" name="Line 13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6" name="Line 14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477" name="Rectangle 141"/>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78" name="Rectangle 142"/>
          <p:cNvSpPr>
            <a:spLocks noChangeArrowheads="1"/>
          </p:cNvSpPr>
          <p:nvPr/>
        </p:nvSpPr>
        <p:spPr bwMode="auto">
          <a:xfrm flipV="1">
            <a:off x="5105400" y="1033463"/>
            <a:ext cx="455613" cy="420687"/>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479" name="Group 143"/>
          <p:cNvGrpSpPr>
            <a:grpSpLocks/>
          </p:cNvGrpSpPr>
          <p:nvPr/>
        </p:nvGrpSpPr>
        <p:grpSpPr bwMode="auto">
          <a:xfrm flipV="1">
            <a:off x="5119688" y="838200"/>
            <a:ext cx="415925" cy="936625"/>
            <a:chOff x="2440" y="1064"/>
            <a:chExt cx="262" cy="590"/>
          </a:xfrm>
        </p:grpSpPr>
        <p:sp>
          <p:nvSpPr>
            <p:cNvPr id="142480" name="Rectangle 1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1" name="Rectangle 1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2" name="Rectangle 1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3" name="Rectangle 14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4" name="Line 14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5" name="AutoShape 14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486" name="AutoShape 150"/>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487" name="Rectangle 151"/>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488" name="AutoShape 152"/>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506" name="Line 17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07" name="Group 171"/>
          <p:cNvGrpSpPr>
            <a:grpSpLocks/>
          </p:cNvGrpSpPr>
          <p:nvPr/>
        </p:nvGrpSpPr>
        <p:grpSpPr bwMode="auto">
          <a:xfrm rot="5400000" flipH="1">
            <a:off x="3304382" y="5666581"/>
            <a:ext cx="65088" cy="85725"/>
            <a:chOff x="419" y="3223"/>
            <a:chExt cx="41" cy="54"/>
          </a:xfrm>
        </p:grpSpPr>
        <p:sp>
          <p:nvSpPr>
            <p:cNvPr id="142508" name="Line 1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09" name="Line 1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10" name="Line 17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1" name="Line 17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2" name="Line 17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3" name="Rectangle 17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4" name="Rectangle 17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5" name="Line 17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6" name="Line 18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7" name="Rectangle 18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8" name="Arc 18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19" name="Arc 18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0" name="Line 18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1" name="Line 18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22" name="Group 186"/>
          <p:cNvGrpSpPr>
            <a:grpSpLocks/>
          </p:cNvGrpSpPr>
          <p:nvPr/>
        </p:nvGrpSpPr>
        <p:grpSpPr bwMode="auto">
          <a:xfrm rot="5400000" flipH="1">
            <a:off x="3442494" y="5668169"/>
            <a:ext cx="65087" cy="85725"/>
            <a:chOff x="419" y="3223"/>
            <a:chExt cx="41" cy="54"/>
          </a:xfrm>
        </p:grpSpPr>
        <p:sp>
          <p:nvSpPr>
            <p:cNvPr id="142523" name="Line 1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4" name="Line 1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525" name="Group 189"/>
          <p:cNvGrpSpPr>
            <a:grpSpLocks/>
          </p:cNvGrpSpPr>
          <p:nvPr/>
        </p:nvGrpSpPr>
        <p:grpSpPr bwMode="auto">
          <a:xfrm rot="-5400000">
            <a:off x="1634332" y="5653881"/>
            <a:ext cx="65088" cy="85725"/>
            <a:chOff x="419" y="3223"/>
            <a:chExt cx="41" cy="54"/>
          </a:xfrm>
        </p:grpSpPr>
        <p:sp>
          <p:nvSpPr>
            <p:cNvPr id="142526"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7"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28" name="Line 19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29" name="Line 19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0" name="Line 19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1" name="Rectangle 19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2" name="Rectangle 19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3" name="Line 19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4" name="Line 19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5" name="Rectangle 19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6" name="Arc 20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7" name="Arc 20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8" name="Line 20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39" name="Line 20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40" name="Group 204"/>
          <p:cNvGrpSpPr>
            <a:grpSpLocks/>
          </p:cNvGrpSpPr>
          <p:nvPr/>
        </p:nvGrpSpPr>
        <p:grpSpPr bwMode="auto">
          <a:xfrm rot="-5400000">
            <a:off x="1496219" y="5655469"/>
            <a:ext cx="65087" cy="85725"/>
            <a:chOff x="419" y="3223"/>
            <a:chExt cx="41" cy="54"/>
          </a:xfrm>
        </p:grpSpPr>
        <p:sp>
          <p:nvSpPr>
            <p:cNvPr id="142541"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2"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543" name="Line 20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4" name="Line 20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5" name="Oval 20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6" name="Rectangle 21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7" name="Line 21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8" name="Line 21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49" name="Line 21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0" name="Line 21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51" name="Line 21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552" name="Group 216"/>
          <p:cNvGrpSpPr>
            <a:grpSpLocks/>
          </p:cNvGrpSpPr>
          <p:nvPr/>
        </p:nvGrpSpPr>
        <p:grpSpPr bwMode="auto">
          <a:xfrm>
            <a:off x="1281113" y="3984625"/>
            <a:ext cx="358775" cy="228600"/>
            <a:chOff x="4752" y="816"/>
            <a:chExt cx="226" cy="144"/>
          </a:xfrm>
        </p:grpSpPr>
        <p:grpSp>
          <p:nvGrpSpPr>
            <p:cNvPr id="142553" name="Group 217"/>
            <p:cNvGrpSpPr>
              <a:grpSpLocks/>
            </p:cNvGrpSpPr>
            <p:nvPr/>
          </p:nvGrpSpPr>
          <p:grpSpPr bwMode="auto">
            <a:xfrm>
              <a:off x="4752" y="816"/>
              <a:ext cx="68" cy="144"/>
              <a:chOff x="4752" y="816"/>
              <a:chExt cx="68" cy="144"/>
            </a:xfrm>
          </p:grpSpPr>
          <p:sp>
            <p:nvSpPr>
              <p:cNvPr id="142554" name="Line 21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555" name="Line 21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556" name="Line 22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557" name="Line 22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2558" name="Group 222"/>
            <p:cNvGrpSpPr>
              <a:grpSpLocks/>
            </p:cNvGrpSpPr>
            <p:nvPr/>
          </p:nvGrpSpPr>
          <p:grpSpPr bwMode="auto">
            <a:xfrm>
              <a:off x="4910" y="816"/>
              <a:ext cx="68" cy="144"/>
              <a:chOff x="4752" y="816"/>
              <a:chExt cx="68" cy="144"/>
            </a:xfrm>
          </p:grpSpPr>
          <p:sp>
            <p:nvSpPr>
              <p:cNvPr id="142559" name="Line 22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560" name="Line 22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561" name="Line 22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42587" name="Line 251"/>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8" name="Line 252"/>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89" name="Line 253"/>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0" name="Text Box 25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2591" name="Text Box 255"/>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2592" name="Line 256"/>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3" name="Line 257"/>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4" name="Line 258"/>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5" name="Line 259"/>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6" name="Line 260"/>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7" name="Line 261"/>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8" name="Line 262"/>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599" name="Line 263"/>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0" name="Line 264"/>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1" name="Line 26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2" name="Rectangle 26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3" name="Line 267"/>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4" name="Line 26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5" name="Line 26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6" name="Line 27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7" name="Line 27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8" name="Line 272"/>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09" name="Line 273"/>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0" name="Line 274"/>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1" name="Oval 275"/>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2" name="Line 27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3" name="Oval 27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4" name="Line 278"/>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5" name="Line 279"/>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6" name="Line 28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7" name="Line 281"/>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18" name="Line 282"/>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19" name="Group 283"/>
          <p:cNvGrpSpPr>
            <a:grpSpLocks/>
          </p:cNvGrpSpPr>
          <p:nvPr/>
        </p:nvGrpSpPr>
        <p:grpSpPr bwMode="auto">
          <a:xfrm>
            <a:off x="2530475" y="3371850"/>
            <a:ext cx="147638" cy="315913"/>
            <a:chOff x="0" y="0"/>
            <a:chExt cx="20000" cy="20000"/>
          </a:xfrm>
        </p:grpSpPr>
        <p:sp>
          <p:nvSpPr>
            <p:cNvPr id="142620"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21"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22" name="Line 286"/>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23" name="Line 287"/>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25" name="Oval 28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26" name="Group 290"/>
          <p:cNvGrpSpPr>
            <a:grpSpLocks/>
          </p:cNvGrpSpPr>
          <p:nvPr/>
        </p:nvGrpSpPr>
        <p:grpSpPr bwMode="auto">
          <a:xfrm rot="5400000">
            <a:off x="4201319" y="2599532"/>
            <a:ext cx="84137" cy="177800"/>
            <a:chOff x="0" y="0"/>
            <a:chExt cx="20000" cy="20000"/>
          </a:xfrm>
        </p:grpSpPr>
        <p:sp>
          <p:nvSpPr>
            <p:cNvPr id="142627"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28"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29" name="Line 293"/>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30" name="Text Box 29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CYLB Retract B- </a:t>
            </a:r>
            <a:r>
              <a:rPr lang="en-US" sz="1400">
                <a:solidFill>
                  <a:srgbClr val="FF3300"/>
                </a:solidFill>
              </a:rPr>
              <a:t>CYLA Retract A-</a:t>
            </a:r>
          </a:p>
        </p:txBody>
      </p:sp>
      <p:sp>
        <p:nvSpPr>
          <p:cNvPr id="142631" name="AutoShape 29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632" name="Group 296"/>
          <p:cNvGrpSpPr>
            <a:grpSpLocks/>
          </p:cNvGrpSpPr>
          <p:nvPr/>
        </p:nvGrpSpPr>
        <p:grpSpPr bwMode="auto">
          <a:xfrm rot="5400000">
            <a:off x="4201319" y="2599532"/>
            <a:ext cx="84137" cy="177800"/>
            <a:chOff x="0" y="0"/>
            <a:chExt cx="20000" cy="20000"/>
          </a:xfrm>
        </p:grpSpPr>
        <p:sp>
          <p:nvSpPr>
            <p:cNvPr id="142633" name="Arc 29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34" name="Arc 29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35" name="Text Box 29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2636" name="Oval 30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37" name="Line 30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38" name="Line 30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39" name="Group 303"/>
          <p:cNvGrpSpPr>
            <a:grpSpLocks/>
          </p:cNvGrpSpPr>
          <p:nvPr/>
        </p:nvGrpSpPr>
        <p:grpSpPr bwMode="auto">
          <a:xfrm rot="5400000">
            <a:off x="726281" y="4101307"/>
            <a:ext cx="84137" cy="177800"/>
            <a:chOff x="0" y="0"/>
            <a:chExt cx="20000" cy="20000"/>
          </a:xfrm>
        </p:grpSpPr>
        <p:sp>
          <p:nvSpPr>
            <p:cNvPr id="142640" name="Arc 30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1" name="Arc 30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42" name="Line 30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3" name="Line 30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4" name="Line 30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5" name="Line 309"/>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6" name="Line 310"/>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7" name="Line 31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8" name="Line 312"/>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49" name="Line 313"/>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0" name="Line 314"/>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2" name="Line 316"/>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3" name="Line 317"/>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4" name="Line 318"/>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5" name="Line 319"/>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56" name="Group 320"/>
          <p:cNvGrpSpPr>
            <a:grpSpLocks/>
          </p:cNvGrpSpPr>
          <p:nvPr/>
        </p:nvGrpSpPr>
        <p:grpSpPr bwMode="auto">
          <a:xfrm>
            <a:off x="1778000" y="2949575"/>
            <a:ext cx="74613" cy="69850"/>
            <a:chOff x="1781" y="2013"/>
            <a:chExt cx="47" cy="44"/>
          </a:xfrm>
        </p:grpSpPr>
        <p:sp>
          <p:nvSpPr>
            <p:cNvPr id="142657" name="Line 3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58" name="Line 3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59" name="Line 323"/>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60" name="Group 324"/>
          <p:cNvGrpSpPr>
            <a:grpSpLocks/>
          </p:cNvGrpSpPr>
          <p:nvPr/>
        </p:nvGrpSpPr>
        <p:grpSpPr bwMode="auto">
          <a:xfrm>
            <a:off x="2039938" y="3371850"/>
            <a:ext cx="130175" cy="309563"/>
            <a:chOff x="0" y="0"/>
            <a:chExt cx="20000" cy="20000"/>
          </a:xfrm>
        </p:grpSpPr>
        <p:sp>
          <p:nvSpPr>
            <p:cNvPr id="142661" name="Arc 32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62" name="Arc 32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663" name="Group 327"/>
          <p:cNvGrpSpPr>
            <a:grpSpLocks/>
          </p:cNvGrpSpPr>
          <p:nvPr/>
        </p:nvGrpSpPr>
        <p:grpSpPr bwMode="auto">
          <a:xfrm>
            <a:off x="2049463" y="3832225"/>
            <a:ext cx="84137" cy="177800"/>
            <a:chOff x="0" y="0"/>
            <a:chExt cx="20000" cy="20000"/>
          </a:xfrm>
        </p:grpSpPr>
        <p:sp>
          <p:nvSpPr>
            <p:cNvPr id="142664" name="Arc 3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65" name="Arc 3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66" name="Line 33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67" name="Line 33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68" name="Line 33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69" name="Line 333"/>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70" name="Group 334"/>
          <p:cNvGrpSpPr>
            <a:grpSpLocks/>
          </p:cNvGrpSpPr>
          <p:nvPr/>
        </p:nvGrpSpPr>
        <p:grpSpPr bwMode="auto">
          <a:xfrm rot="5400000">
            <a:off x="1904206" y="2351882"/>
            <a:ext cx="84137" cy="177800"/>
            <a:chOff x="0" y="0"/>
            <a:chExt cx="20000" cy="20000"/>
          </a:xfrm>
        </p:grpSpPr>
        <p:sp>
          <p:nvSpPr>
            <p:cNvPr id="142671" name="Arc 3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72" name="Arc 3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73" name="Line 33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74" name="Group 338"/>
          <p:cNvGrpSpPr>
            <a:grpSpLocks/>
          </p:cNvGrpSpPr>
          <p:nvPr/>
        </p:nvGrpSpPr>
        <p:grpSpPr bwMode="auto">
          <a:xfrm rot="5400000">
            <a:off x="846931" y="2312194"/>
            <a:ext cx="84138" cy="177800"/>
            <a:chOff x="0" y="0"/>
            <a:chExt cx="20000" cy="20000"/>
          </a:xfrm>
        </p:grpSpPr>
        <p:sp>
          <p:nvSpPr>
            <p:cNvPr id="142675"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76"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77" name="Line 34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78" name="Oval 342"/>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79" name="Line 343"/>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80" name="Line 344"/>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81" name="Line 34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82" name="Line 346"/>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83" name="Group 347"/>
          <p:cNvGrpSpPr>
            <a:grpSpLocks/>
          </p:cNvGrpSpPr>
          <p:nvPr/>
        </p:nvGrpSpPr>
        <p:grpSpPr bwMode="auto">
          <a:xfrm rot="5400000">
            <a:off x="2829719" y="891382"/>
            <a:ext cx="84137" cy="177800"/>
            <a:chOff x="0" y="0"/>
            <a:chExt cx="20000" cy="20000"/>
          </a:xfrm>
        </p:grpSpPr>
        <p:sp>
          <p:nvSpPr>
            <p:cNvPr id="142684" name="Arc 34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85" name="Arc 34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86" name="Line 35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87" name="Group 351"/>
          <p:cNvGrpSpPr>
            <a:grpSpLocks/>
          </p:cNvGrpSpPr>
          <p:nvPr/>
        </p:nvGrpSpPr>
        <p:grpSpPr bwMode="auto">
          <a:xfrm rot="5400000">
            <a:off x="3374231" y="891382"/>
            <a:ext cx="84137" cy="177800"/>
            <a:chOff x="0" y="0"/>
            <a:chExt cx="20000" cy="20000"/>
          </a:xfrm>
        </p:grpSpPr>
        <p:sp>
          <p:nvSpPr>
            <p:cNvPr id="142688"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89"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90" name="Line 35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91" name="Line 35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92" name="Line 35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93" name="Line 35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694" name="Group 358"/>
          <p:cNvGrpSpPr>
            <a:grpSpLocks/>
          </p:cNvGrpSpPr>
          <p:nvPr/>
        </p:nvGrpSpPr>
        <p:grpSpPr bwMode="auto">
          <a:xfrm rot="5400000">
            <a:off x="4192588" y="1431925"/>
            <a:ext cx="133350" cy="406400"/>
            <a:chOff x="0" y="0"/>
            <a:chExt cx="20000" cy="20000"/>
          </a:xfrm>
        </p:grpSpPr>
        <p:sp>
          <p:nvSpPr>
            <p:cNvPr id="142695"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96"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697" name="Line 361"/>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698" name="Line 36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0" name="Line 36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1" name="Line 36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702" name="Group 366"/>
          <p:cNvGrpSpPr>
            <a:grpSpLocks/>
          </p:cNvGrpSpPr>
          <p:nvPr/>
        </p:nvGrpSpPr>
        <p:grpSpPr bwMode="auto">
          <a:xfrm rot="5400000">
            <a:off x="1626394" y="3356769"/>
            <a:ext cx="84138" cy="177800"/>
            <a:chOff x="0" y="0"/>
            <a:chExt cx="20000" cy="20000"/>
          </a:xfrm>
        </p:grpSpPr>
        <p:sp>
          <p:nvSpPr>
            <p:cNvPr id="142703" name="Arc 36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4" name="Arc 36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705" name="Line 36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6" name="Line 37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7" name="Line 37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8" name="Line 37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09" name="Line 37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710" name="Group 374"/>
          <p:cNvGrpSpPr>
            <a:grpSpLocks/>
          </p:cNvGrpSpPr>
          <p:nvPr/>
        </p:nvGrpSpPr>
        <p:grpSpPr bwMode="auto">
          <a:xfrm rot="5400000">
            <a:off x="4214019" y="2756694"/>
            <a:ext cx="84138" cy="177800"/>
            <a:chOff x="0" y="0"/>
            <a:chExt cx="20000" cy="20000"/>
          </a:xfrm>
        </p:grpSpPr>
        <p:sp>
          <p:nvSpPr>
            <p:cNvPr id="142711" name="Arc 3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12" name="Arc 3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713" name="Line 37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4" name="Text Box 408"/>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2745" name="Text Box 409"/>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2746" name="Text Box 410"/>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2747" name="Rectangle 411"/>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48" name="AutoShape 412"/>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49" name="AutoShape 413"/>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0" name="AutoShape 414"/>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1" name="AutoShape 415"/>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2" name="Rectangle 416"/>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3" name="Rectangle 417"/>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4" name="Rectangle 418"/>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5" name="Rectangle 419"/>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6" name="Rectangle 420"/>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7" name="Rectangle 421"/>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58" name="Rectangle 422"/>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59" name="Rectangle 423"/>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0" name="Rectangle 424"/>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61" name="AutoShape 425"/>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62" name="AutoShape 426"/>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763" name="Group 427"/>
          <p:cNvGrpSpPr>
            <a:grpSpLocks/>
          </p:cNvGrpSpPr>
          <p:nvPr/>
        </p:nvGrpSpPr>
        <p:grpSpPr bwMode="auto">
          <a:xfrm>
            <a:off x="5156200" y="3605213"/>
            <a:ext cx="53975" cy="412750"/>
            <a:chOff x="2822" y="1088"/>
            <a:chExt cx="48" cy="368"/>
          </a:xfrm>
        </p:grpSpPr>
        <p:sp>
          <p:nvSpPr>
            <p:cNvPr id="142764" name="Oval 4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65" name="Oval 4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66" name="Rectangle 4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767" name="AutoShape 431"/>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768" name="Group 432"/>
          <p:cNvGrpSpPr>
            <a:grpSpLocks/>
          </p:cNvGrpSpPr>
          <p:nvPr/>
        </p:nvGrpSpPr>
        <p:grpSpPr bwMode="auto">
          <a:xfrm>
            <a:off x="4584700" y="3608388"/>
            <a:ext cx="53975" cy="411162"/>
            <a:chOff x="2822" y="1088"/>
            <a:chExt cx="48" cy="368"/>
          </a:xfrm>
        </p:grpSpPr>
        <p:sp>
          <p:nvSpPr>
            <p:cNvPr id="142769" name="Oval 43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70" name="Oval 43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71" name="Rectangle 43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772" name="AutoShape 436"/>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73" name="Rectangle 437"/>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774" name="Group 438"/>
          <p:cNvGrpSpPr>
            <a:grpSpLocks/>
          </p:cNvGrpSpPr>
          <p:nvPr/>
        </p:nvGrpSpPr>
        <p:grpSpPr bwMode="auto">
          <a:xfrm>
            <a:off x="5364163" y="3729038"/>
            <a:ext cx="309562" cy="165100"/>
            <a:chOff x="3372" y="1196"/>
            <a:chExt cx="276" cy="148"/>
          </a:xfrm>
        </p:grpSpPr>
        <p:sp>
          <p:nvSpPr>
            <p:cNvPr id="142775" name="Rectangle 439"/>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76" name="Rectangle 440"/>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777" name="Rectangle 441"/>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778" name="Group 442"/>
          <p:cNvGrpSpPr>
            <a:grpSpLocks/>
          </p:cNvGrpSpPr>
          <p:nvPr/>
        </p:nvGrpSpPr>
        <p:grpSpPr bwMode="auto">
          <a:xfrm>
            <a:off x="4230688" y="3729038"/>
            <a:ext cx="311150" cy="165100"/>
            <a:chOff x="2496" y="1196"/>
            <a:chExt cx="230" cy="148"/>
          </a:xfrm>
        </p:grpSpPr>
        <p:sp>
          <p:nvSpPr>
            <p:cNvPr id="142779" name="Rectangle 44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80" name="Rectangle 44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2781" name="Line 445"/>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2" name="AutoShape 446"/>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83" name="AutoShape 447"/>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784" name="Line 448"/>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5" name="Line 449"/>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6" name="Line 450"/>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7" name="Line 451"/>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788" name="AutoShape 452"/>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2804" name="Group 468"/>
          <p:cNvGrpSpPr>
            <a:grpSpLocks/>
          </p:cNvGrpSpPr>
          <p:nvPr/>
        </p:nvGrpSpPr>
        <p:grpSpPr bwMode="auto">
          <a:xfrm>
            <a:off x="4841875" y="4105275"/>
            <a:ext cx="79375" cy="152400"/>
            <a:chOff x="2904" y="1200"/>
            <a:chExt cx="50" cy="96"/>
          </a:xfrm>
        </p:grpSpPr>
        <p:sp>
          <p:nvSpPr>
            <p:cNvPr id="142805" name="Line 469"/>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806" name="Line 470"/>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2807" name="Line 471"/>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2808" name="Rectangle 47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09" name="Rectangle 47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10" name="Group 474"/>
          <p:cNvGrpSpPr>
            <a:grpSpLocks/>
          </p:cNvGrpSpPr>
          <p:nvPr/>
        </p:nvGrpSpPr>
        <p:grpSpPr bwMode="auto">
          <a:xfrm rot="5400000" flipH="1">
            <a:off x="1997869" y="1439069"/>
            <a:ext cx="77788" cy="57150"/>
            <a:chOff x="2834" y="1154"/>
            <a:chExt cx="49" cy="36"/>
          </a:xfrm>
        </p:grpSpPr>
        <p:sp>
          <p:nvSpPr>
            <p:cNvPr id="142811" name="Line 4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2" name="Line 4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13" name="Line 47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4" name="Line 47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5" name="Line 47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6" name="Line 48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17" name="Line 48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818" name="Group 482"/>
          <p:cNvGrpSpPr>
            <a:grpSpLocks/>
          </p:cNvGrpSpPr>
          <p:nvPr/>
        </p:nvGrpSpPr>
        <p:grpSpPr bwMode="auto">
          <a:xfrm rot="5400000" flipH="1">
            <a:off x="2020888" y="1636712"/>
            <a:ext cx="158750" cy="111125"/>
            <a:chOff x="2619" y="1091"/>
            <a:chExt cx="100" cy="70"/>
          </a:xfrm>
        </p:grpSpPr>
        <p:sp>
          <p:nvSpPr>
            <p:cNvPr id="142819" name="Oval 4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0" name="Line 4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1" name="Line 4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822" name="Group 486"/>
          <p:cNvGrpSpPr>
            <a:grpSpLocks/>
          </p:cNvGrpSpPr>
          <p:nvPr/>
        </p:nvGrpSpPr>
        <p:grpSpPr bwMode="auto">
          <a:xfrm rot="5400000" flipH="1">
            <a:off x="1997869" y="1326357"/>
            <a:ext cx="77787" cy="57150"/>
            <a:chOff x="2834" y="1154"/>
            <a:chExt cx="49" cy="36"/>
          </a:xfrm>
        </p:grpSpPr>
        <p:sp>
          <p:nvSpPr>
            <p:cNvPr id="142823" name="Line 4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24" name="Line 4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832" name="Line 496"/>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3" name="Line 497"/>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4" name="Line 498"/>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5" name="Line 499"/>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6" name="Line 500"/>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7" name="Rectangle 501"/>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8" name="Line 502"/>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39" name="Line 503"/>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0" name="Rectangle 504"/>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1" name="Rectangle 505"/>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2" name="Line 506"/>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3" name="Line 507"/>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4" name="Line 508"/>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45" name="AutoShape 509"/>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46" name="AutoShape 510"/>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56" name="Rectangle 520"/>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7" name="Line 521"/>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8" name="Line 522"/>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859" name="Text Box 523"/>
          <p:cNvSpPr txBox="1">
            <a:spLocks noChangeArrowheads="1"/>
          </p:cNvSpPr>
          <p:nvPr/>
        </p:nvSpPr>
        <p:spPr bwMode="auto">
          <a:xfrm>
            <a:off x="6248400" y="4064000"/>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 until it returns to its home position.</a:t>
            </a:r>
          </a:p>
        </p:txBody>
      </p:sp>
      <p:grpSp>
        <p:nvGrpSpPr>
          <p:cNvPr id="142860" name="Group 524"/>
          <p:cNvGrpSpPr>
            <a:grpSpLocks/>
          </p:cNvGrpSpPr>
          <p:nvPr/>
        </p:nvGrpSpPr>
        <p:grpSpPr bwMode="auto">
          <a:xfrm>
            <a:off x="5083175" y="4754563"/>
            <a:ext cx="327025" cy="274637"/>
            <a:chOff x="3185" y="2963"/>
            <a:chExt cx="206" cy="173"/>
          </a:xfrm>
        </p:grpSpPr>
        <p:sp>
          <p:nvSpPr>
            <p:cNvPr id="142861"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62"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2863" name="Group 527"/>
          <p:cNvGrpSpPr>
            <a:grpSpLocks/>
          </p:cNvGrpSpPr>
          <p:nvPr/>
        </p:nvGrpSpPr>
        <p:grpSpPr bwMode="auto">
          <a:xfrm>
            <a:off x="5348288" y="4535488"/>
            <a:ext cx="303212" cy="274637"/>
            <a:chOff x="3015" y="1951"/>
            <a:chExt cx="191" cy="173"/>
          </a:xfrm>
        </p:grpSpPr>
        <p:sp>
          <p:nvSpPr>
            <p:cNvPr id="142864"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65"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2866" name="Group 530"/>
          <p:cNvGrpSpPr>
            <a:grpSpLocks/>
          </p:cNvGrpSpPr>
          <p:nvPr/>
        </p:nvGrpSpPr>
        <p:grpSpPr bwMode="auto">
          <a:xfrm>
            <a:off x="4654550" y="4741863"/>
            <a:ext cx="303213" cy="274637"/>
            <a:chOff x="3015" y="1951"/>
            <a:chExt cx="191" cy="173"/>
          </a:xfrm>
        </p:grpSpPr>
        <p:sp>
          <p:nvSpPr>
            <p:cNvPr id="142867"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68"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2869" name="Group 533"/>
          <p:cNvGrpSpPr>
            <a:grpSpLocks/>
          </p:cNvGrpSpPr>
          <p:nvPr/>
        </p:nvGrpSpPr>
        <p:grpSpPr bwMode="auto">
          <a:xfrm>
            <a:off x="4886325" y="5251450"/>
            <a:ext cx="303213" cy="274638"/>
            <a:chOff x="3015" y="1951"/>
            <a:chExt cx="191" cy="173"/>
          </a:xfrm>
        </p:grpSpPr>
        <p:sp>
          <p:nvSpPr>
            <p:cNvPr id="142870"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71"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2872" name="Group 536"/>
          <p:cNvGrpSpPr>
            <a:grpSpLocks/>
          </p:cNvGrpSpPr>
          <p:nvPr/>
        </p:nvGrpSpPr>
        <p:grpSpPr bwMode="auto">
          <a:xfrm>
            <a:off x="4286250" y="4467225"/>
            <a:ext cx="303213" cy="274638"/>
            <a:chOff x="3015" y="1951"/>
            <a:chExt cx="191" cy="173"/>
          </a:xfrm>
        </p:grpSpPr>
        <p:sp>
          <p:nvSpPr>
            <p:cNvPr id="142873"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74"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2875" name="Group 539"/>
          <p:cNvGrpSpPr>
            <a:grpSpLocks/>
          </p:cNvGrpSpPr>
          <p:nvPr/>
        </p:nvGrpSpPr>
        <p:grpSpPr bwMode="auto">
          <a:xfrm>
            <a:off x="3081338" y="3840163"/>
            <a:ext cx="303212" cy="274637"/>
            <a:chOff x="3015" y="1951"/>
            <a:chExt cx="191" cy="173"/>
          </a:xfrm>
        </p:grpSpPr>
        <p:sp>
          <p:nvSpPr>
            <p:cNvPr id="142876"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77"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2878" name="Group 542"/>
          <p:cNvGrpSpPr>
            <a:grpSpLocks/>
          </p:cNvGrpSpPr>
          <p:nvPr/>
        </p:nvGrpSpPr>
        <p:grpSpPr bwMode="auto">
          <a:xfrm>
            <a:off x="3517900" y="3851275"/>
            <a:ext cx="303213" cy="274638"/>
            <a:chOff x="3015" y="1951"/>
            <a:chExt cx="191" cy="173"/>
          </a:xfrm>
        </p:grpSpPr>
        <p:sp>
          <p:nvSpPr>
            <p:cNvPr id="142879"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80"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2881" name="Group 545"/>
          <p:cNvGrpSpPr>
            <a:grpSpLocks/>
          </p:cNvGrpSpPr>
          <p:nvPr/>
        </p:nvGrpSpPr>
        <p:grpSpPr bwMode="auto">
          <a:xfrm>
            <a:off x="3714750" y="4678363"/>
            <a:ext cx="303213" cy="274637"/>
            <a:chOff x="3015" y="1951"/>
            <a:chExt cx="191" cy="173"/>
          </a:xfrm>
        </p:grpSpPr>
        <p:sp>
          <p:nvSpPr>
            <p:cNvPr id="142882"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83"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2884" name="Group 548"/>
          <p:cNvGrpSpPr>
            <a:grpSpLocks/>
          </p:cNvGrpSpPr>
          <p:nvPr/>
        </p:nvGrpSpPr>
        <p:grpSpPr bwMode="auto">
          <a:xfrm>
            <a:off x="2536825" y="4654550"/>
            <a:ext cx="303213" cy="274638"/>
            <a:chOff x="3015" y="1951"/>
            <a:chExt cx="191" cy="173"/>
          </a:xfrm>
        </p:grpSpPr>
        <p:sp>
          <p:nvSpPr>
            <p:cNvPr id="142885"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86"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2887" name="Group 551"/>
          <p:cNvGrpSpPr>
            <a:grpSpLocks/>
          </p:cNvGrpSpPr>
          <p:nvPr/>
        </p:nvGrpSpPr>
        <p:grpSpPr bwMode="auto">
          <a:xfrm>
            <a:off x="3241675" y="4741863"/>
            <a:ext cx="327025" cy="274637"/>
            <a:chOff x="3185" y="2963"/>
            <a:chExt cx="206" cy="173"/>
          </a:xfrm>
        </p:grpSpPr>
        <p:sp>
          <p:nvSpPr>
            <p:cNvPr id="142888"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89"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2890" name="Group 554"/>
          <p:cNvGrpSpPr>
            <a:grpSpLocks/>
          </p:cNvGrpSpPr>
          <p:nvPr/>
        </p:nvGrpSpPr>
        <p:grpSpPr bwMode="auto">
          <a:xfrm>
            <a:off x="1450975" y="4402138"/>
            <a:ext cx="327025" cy="274637"/>
            <a:chOff x="3185" y="2963"/>
            <a:chExt cx="206" cy="173"/>
          </a:xfrm>
        </p:grpSpPr>
        <p:sp>
          <p:nvSpPr>
            <p:cNvPr id="142891"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92"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2893" name="Group 557"/>
          <p:cNvGrpSpPr>
            <a:grpSpLocks/>
          </p:cNvGrpSpPr>
          <p:nvPr/>
        </p:nvGrpSpPr>
        <p:grpSpPr bwMode="auto">
          <a:xfrm>
            <a:off x="823913" y="4273550"/>
            <a:ext cx="303212" cy="274638"/>
            <a:chOff x="3015" y="1951"/>
            <a:chExt cx="191" cy="173"/>
          </a:xfrm>
        </p:grpSpPr>
        <p:sp>
          <p:nvSpPr>
            <p:cNvPr id="142894"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95"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2896" name="Group 560"/>
          <p:cNvGrpSpPr>
            <a:grpSpLocks/>
          </p:cNvGrpSpPr>
          <p:nvPr/>
        </p:nvGrpSpPr>
        <p:grpSpPr bwMode="auto">
          <a:xfrm>
            <a:off x="1782763" y="4281488"/>
            <a:ext cx="303212" cy="274637"/>
            <a:chOff x="3015" y="1951"/>
            <a:chExt cx="191" cy="173"/>
          </a:xfrm>
        </p:grpSpPr>
        <p:sp>
          <p:nvSpPr>
            <p:cNvPr id="142897"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898"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2899" name="Group 563"/>
          <p:cNvGrpSpPr>
            <a:grpSpLocks/>
          </p:cNvGrpSpPr>
          <p:nvPr/>
        </p:nvGrpSpPr>
        <p:grpSpPr bwMode="auto">
          <a:xfrm>
            <a:off x="825500" y="3635375"/>
            <a:ext cx="303213" cy="274638"/>
            <a:chOff x="3015" y="1951"/>
            <a:chExt cx="191" cy="173"/>
          </a:xfrm>
        </p:grpSpPr>
        <p:sp>
          <p:nvSpPr>
            <p:cNvPr id="142900"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901"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2902" name="Group 566"/>
          <p:cNvGrpSpPr>
            <a:grpSpLocks/>
          </p:cNvGrpSpPr>
          <p:nvPr/>
        </p:nvGrpSpPr>
        <p:grpSpPr bwMode="auto">
          <a:xfrm>
            <a:off x="1762125" y="3635375"/>
            <a:ext cx="303213" cy="274638"/>
            <a:chOff x="3015" y="1951"/>
            <a:chExt cx="191" cy="173"/>
          </a:xfrm>
        </p:grpSpPr>
        <p:sp>
          <p:nvSpPr>
            <p:cNvPr id="142903"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2904"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
        <p:nvSpPr>
          <p:cNvPr id="142905" name="Line 569"/>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6" name="Line 570"/>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7" name="Line 571"/>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08" name="Line 572"/>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09" name="Group 573"/>
          <p:cNvGrpSpPr>
            <a:grpSpLocks/>
          </p:cNvGrpSpPr>
          <p:nvPr/>
        </p:nvGrpSpPr>
        <p:grpSpPr bwMode="auto">
          <a:xfrm>
            <a:off x="5400675" y="1995488"/>
            <a:ext cx="681038" cy="188912"/>
            <a:chOff x="2621" y="712"/>
            <a:chExt cx="429" cy="119"/>
          </a:xfrm>
        </p:grpSpPr>
        <p:sp>
          <p:nvSpPr>
            <p:cNvPr id="142910" name="Rectangle 5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1" name="Rectangle 5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12" name="Group 576"/>
            <p:cNvGrpSpPr>
              <a:grpSpLocks/>
            </p:cNvGrpSpPr>
            <p:nvPr/>
          </p:nvGrpSpPr>
          <p:grpSpPr bwMode="auto">
            <a:xfrm>
              <a:off x="2788" y="795"/>
              <a:ext cx="49" cy="36"/>
              <a:chOff x="2834" y="1154"/>
              <a:chExt cx="49" cy="36"/>
            </a:xfrm>
          </p:grpSpPr>
          <p:sp>
            <p:nvSpPr>
              <p:cNvPr id="142913" name="Line 5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4" name="Line 5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2915" name="Line 5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6" name="Line 5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7" name="Line 5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8" name="Line 5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19" name="Line 5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2920" name="Group 584"/>
            <p:cNvGrpSpPr>
              <a:grpSpLocks/>
            </p:cNvGrpSpPr>
            <p:nvPr/>
          </p:nvGrpSpPr>
          <p:grpSpPr bwMode="auto">
            <a:xfrm>
              <a:off x="2621" y="738"/>
              <a:ext cx="100" cy="70"/>
              <a:chOff x="2619" y="1091"/>
              <a:chExt cx="100" cy="70"/>
            </a:xfrm>
          </p:grpSpPr>
          <p:sp>
            <p:nvSpPr>
              <p:cNvPr id="142921" name="Oval 5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2" name="Line 5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3" name="Line 5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2924" name="Group 588"/>
            <p:cNvGrpSpPr>
              <a:grpSpLocks/>
            </p:cNvGrpSpPr>
            <p:nvPr/>
          </p:nvGrpSpPr>
          <p:grpSpPr bwMode="auto">
            <a:xfrm>
              <a:off x="2859" y="795"/>
              <a:ext cx="49" cy="36"/>
              <a:chOff x="2834" y="1154"/>
              <a:chExt cx="49" cy="36"/>
            </a:xfrm>
          </p:grpSpPr>
          <p:sp>
            <p:nvSpPr>
              <p:cNvPr id="142925" name="Line 5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2926" name="Line 5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5" name="Slide Number Placeholder 3"/>
          <p:cNvSpPr>
            <a:spLocks noGrp="1"/>
          </p:cNvSpPr>
          <p:nvPr>
            <p:ph type="sldNum" sz="quarter" idx="12"/>
          </p:nvPr>
        </p:nvSpPr>
        <p:spPr/>
        <p:txBody>
          <a:bodyPr/>
          <a:lstStyle/>
          <a:p>
            <a:fld id="{6EE3CF4E-471C-004F-8317-25BFFAD39242}" type="slidenum">
              <a:rPr lang="en-US"/>
              <a:pPr/>
              <a:t>78</a:t>
            </a:fld>
            <a:endParaRPr lang="en-US"/>
          </a:p>
        </p:txBody>
      </p:sp>
      <p:sp>
        <p:nvSpPr>
          <p:cNvPr id="143362"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6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6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43365"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CYLA Retracting  </a:t>
            </a:r>
          </a:p>
        </p:txBody>
      </p:sp>
      <p:grpSp>
        <p:nvGrpSpPr>
          <p:cNvPr id="143366" name="Group 6"/>
          <p:cNvGrpSpPr>
            <a:grpSpLocks/>
          </p:cNvGrpSpPr>
          <p:nvPr/>
        </p:nvGrpSpPr>
        <p:grpSpPr bwMode="auto">
          <a:xfrm>
            <a:off x="685800" y="4500563"/>
            <a:ext cx="84138" cy="177800"/>
            <a:chOff x="0" y="0"/>
            <a:chExt cx="20000" cy="20000"/>
          </a:xfrm>
        </p:grpSpPr>
        <p:sp>
          <p:nvSpPr>
            <p:cNvPr id="143367"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68"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370"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1"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2" name="Rectangle 12"/>
          <p:cNvSpPr>
            <a:spLocks noChangeArrowheads="1"/>
          </p:cNvSpPr>
          <p:nvPr/>
        </p:nvSpPr>
        <p:spPr bwMode="auto">
          <a:xfrm rot="5400000">
            <a:off x="1114426" y="1430337"/>
            <a:ext cx="455612" cy="98901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3"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374" name="Group 14"/>
          <p:cNvGrpSpPr>
            <a:grpSpLocks/>
          </p:cNvGrpSpPr>
          <p:nvPr/>
        </p:nvGrpSpPr>
        <p:grpSpPr bwMode="auto">
          <a:xfrm>
            <a:off x="838200" y="1709738"/>
            <a:ext cx="1363663" cy="415925"/>
            <a:chOff x="437" y="1012"/>
            <a:chExt cx="859" cy="262"/>
          </a:xfrm>
        </p:grpSpPr>
        <p:sp>
          <p:nvSpPr>
            <p:cNvPr id="143375"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6"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7"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8"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79"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0"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381" name="Rectangle 21"/>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2" name="Rectangle 22"/>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383" name="Group 23"/>
          <p:cNvGrpSpPr>
            <a:grpSpLocks/>
          </p:cNvGrpSpPr>
          <p:nvPr/>
        </p:nvGrpSpPr>
        <p:grpSpPr bwMode="auto">
          <a:xfrm rot="-5400000">
            <a:off x="3137694" y="1527969"/>
            <a:ext cx="77788" cy="57150"/>
            <a:chOff x="2834" y="1154"/>
            <a:chExt cx="49" cy="36"/>
          </a:xfrm>
        </p:grpSpPr>
        <p:sp>
          <p:nvSpPr>
            <p:cNvPr id="143384"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5"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386" name="Line 26"/>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7" name="Line 27"/>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8" name="Line 28"/>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89" name="Line 29"/>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90" name="Line 30"/>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391" name="Group 31"/>
          <p:cNvGrpSpPr>
            <a:grpSpLocks/>
          </p:cNvGrpSpPr>
          <p:nvPr/>
        </p:nvGrpSpPr>
        <p:grpSpPr bwMode="auto">
          <a:xfrm rot="-5400000">
            <a:off x="3033713" y="1727200"/>
            <a:ext cx="158750" cy="111125"/>
            <a:chOff x="2619" y="1091"/>
            <a:chExt cx="100" cy="70"/>
          </a:xfrm>
        </p:grpSpPr>
        <p:sp>
          <p:nvSpPr>
            <p:cNvPr id="143392"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93"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94"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395" name="Group 35"/>
          <p:cNvGrpSpPr>
            <a:grpSpLocks/>
          </p:cNvGrpSpPr>
          <p:nvPr/>
        </p:nvGrpSpPr>
        <p:grpSpPr bwMode="auto">
          <a:xfrm rot="-5400000">
            <a:off x="3137694" y="1415257"/>
            <a:ext cx="77787" cy="57150"/>
            <a:chOff x="2834" y="1154"/>
            <a:chExt cx="49" cy="36"/>
          </a:xfrm>
        </p:grpSpPr>
        <p:sp>
          <p:nvSpPr>
            <p:cNvPr id="143396"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97"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398" name="Line 3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399" name="Line 3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0" name="Line 4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1" name="Rectangle 4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2" name="Rectangle 4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3" name="Line 4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4" name="Line 4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405" name="Group 45"/>
          <p:cNvGrpSpPr>
            <a:grpSpLocks/>
          </p:cNvGrpSpPr>
          <p:nvPr/>
        </p:nvGrpSpPr>
        <p:grpSpPr bwMode="auto">
          <a:xfrm>
            <a:off x="1025525" y="2952750"/>
            <a:ext cx="74613" cy="69850"/>
            <a:chOff x="1875" y="2013"/>
            <a:chExt cx="47" cy="44"/>
          </a:xfrm>
        </p:grpSpPr>
        <p:sp>
          <p:nvSpPr>
            <p:cNvPr id="143406" name="Line 4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07" name="Line 4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08" name="Rectangle 4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409" name="Group 49"/>
          <p:cNvGrpSpPr>
            <a:grpSpLocks/>
          </p:cNvGrpSpPr>
          <p:nvPr/>
        </p:nvGrpSpPr>
        <p:grpSpPr bwMode="auto">
          <a:xfrm>
            <a:off x="1441450" y="3022600"/>
            <a:ext cx="141288" cy="360363"/>
            <a:chOff x="1852" y="2057"/>
            <a:chExt cx="89" cy="227"/>
          </a:xfrm>
        </p:grpSpPr>
        <p:grpSp>
          <p:nvGrpSpPr>
            <p:cNvPr id="143410" name="Group 50"/>
            <p:cNvGrpSpPr>
              <a:grpSpLocks/>
            </p:cNvGrpSpPr>
            <p:nvPr/>
          </p:nvGrpSpPr>
          <p:grpSpPr bwMode="auto">
            <a:xfrm>
              <a:off x="1878" y="2259"/>
              <a:ext cx="35" cy="25"/>
              <a:chOff x="0" y="0"/>
              <a:chExt cx="20000" cy="19734"/>
            </a:xfrm>
          </p:grpSpPr>
          <p:sp>
            <p:nvSpPr>
              <p:cNvPr id="143411" name="Line 5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2" name="Line 5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3" name="Line 5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14" name="Rectangle 5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5" name="Line 5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6" name="Line 5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7" name="Line 5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8" name="Line 5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19" name="Line 5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420" name="Group 60"/>
          <p:cNvGrpSpPr>
            <a:grpSpLocks/>
          </p:cNvGrpSpPr>
          <p:nvPr/>
        </p:nvGrpSpPr>
        <p:grpSpPr bwMode="auto">
          <a:xfrm>
            <a:off x="1733550" y="3022600"/>
            <a:ext cx="142875" cy="349250"/>
            <a:chOff x="2036" y="2057"/>
            <a:chExt cx="90" cy="220"/>
          </a:xfrm>
        </p:grpSpPr>
        <p:grpSp>
          <p:nvGrpSpPr>
            <p:cNvPr id="143421" name="Group 61"/>
            <p:cNvGrpSpPr>
              <a:grpSpLocks/>
            </p:cNvGrpSpPr>
            <p:nvPr/>
          </p:nvGrpSpPr>
          <p:grpSpPr bwMode="auto">
            <a:xfrm>
              <a:off x="2062" y="2252"/>
              <a:ext cx="35" cy="25"/>
              <a:chOff x="0" y="0"/>
              <a:chExt cx="20000" cy="20208"/>
            </a:xfrm>
          </p:grpSpPr>
          <p:sp>
            <p:nvSpPr>
              <p:cNvPr id="143422" name="Line 6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3" name="Line 6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4" name="Line 6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25" name="Rectangle 6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6" name="Line 6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7" name="Line 6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8" name="Line 6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29" name="Line 6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0" name="Line 7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31" name="AutoShape 7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32" name="Rectangle 7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3" name="AutoShape 7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434" name="Line 7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5" name="Line 7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6" name="Line 7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7" name="Line 7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8" name="Line 7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39" name="Line 7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0" name="Line 8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1" name="Line 8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2" name="Rectangle 8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3" name="Oval 8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4" name="Line 8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5" name="Line 8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6" name="Line 8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7" name="Line 8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8" name="Line 8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49" name="Line 8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0" name="Line 9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1" name="Line 9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2" name="Line 9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3" name="Line 9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4" name="Line 9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5" name="Line 9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6" name="Line 9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7" name="Line 9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8" name="Line 9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59" name="Line 9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0" name="Oval 10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1" name="Oval 10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2" name="Line 10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3" name="Line 103"/>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4" name="Line 104"/>
          <p:cNvSpPr>
            <a:spLocks noChangeShapeType="1"/>
          </p:cNvSpPr>
          <p:nvPr/>
        </p:nvSpPr>
        <p:spPr bwMode="auto">
          <a:xfrm>
            <a:off x="4178300" y="768350"/>
            <a:ext cx="925513"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5" name="Line 105"/>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6" name="Line 10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7" name="Line 107"/>
          <p:cNvSpPr>
            <a:spLocks noChangeShapeType="1"/>
          </p:cNvSpPr>
          <p:nvPr/>
        </p:nvSpPr>
        <p:spPr bwMode="auto">
          <a:xfrm flipH="1" flipV="1">
            <a:off x="4195763" y="768350"/>
            <a:ext cx="0" cy="123190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68" name="Rectangle 108"/>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469" name="Group 109"/>
          <p:cNvGrpSpPr>
            <a:grpSpLocks/>
          </p:cNvGrpSpPr>
          <p:nvPr/>
        </p:nvGrpSpPr>
        <p:grpSpPr bwMode="auto">
          <a:xfrm>
            <a:off x="3617913" y="2178050"/>
            <a:ext cx="74612" cy="69850"/>
            <a:chOff x="1781" y="2013"/>
            <a:chExt cx="47" cy="44"/>
          </a:xfrm>
        </p:grpSpPr>
        <p:sp>
          <p:nvSpPr>
            <p:cNvPr id="143470" name="Line 11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1" name="Line 11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72" name="Rectangle 112"/>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3" name="Line 113"/>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4" name="Line 114"/>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475" name="Group 115"/>
          <p:cNvGrpSpPr>
            <a:grpSpLocks/>
          </p:cNvGrpSpPr>
          <p:nvPr/>
        </p:nvGrpSpPr>
        <p:grpSpPr bwMode="auto">
          <a:xfrm>
            <a:off x="4354513" y="2178050"/>
            <a:ext cx="74612" cy="69850"/>
            <a:chOff x="1875" y="2013"/>
            <a:chExt cx="47" cy="44"/>
          </a:xfrm>
        </p:grpSpPr>
        <p:sp>
          <p:nvSpPr>
            <p:cNvPr id="143476" name="Line 11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77" name="Line 11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78" name="Rectangle 118"/>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479" name="Group 119"/>
          <p:cNvGrpSpPr>
            <a:grpSpLocks/>
          </p:cNvGrpSpPr>
          <p:nvPr/>
        </p:nvGrpSpPr>
        <p:grpSpPr bwMode="auto">
          <a:xfrm>
            <a:off x="4052888" y="2247900"/>
            <a:ext cx="141287" cy="360363"/>
            <a:chOff x="1852" y="2057"/>
            <a:chExt cx="89" cy="227"/>
          </a:xfrm>
        </p:grpSpPr>
        <p:grpSp>
          <p:nvGrpSpPr>
            <p:cNvPr id="143480" name="Group 120"/>
            <p:cNvGrpSpPr>
              <a:grpSpLocks/>
            </p:cNvGrpSpPr>
            <p:nvPr/>
          </p:nvGrpSpPr>
          <p:grpSpPr bwMode="auto">
            <a:xfrm>
              <a:off x="1878" y="2259"/>
              <a:ext cx="35" cy="25"/>
              <a:chOff x="0" y="0"/>
              <a:chExt cx="20000" cy="19734"/>
            </a:xfrm>
          </p:grpSpPr>
          <p:sp>
            <p:nvSpPr>
              <p:cNvPr id="143481" name="Line 12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2" name="Line 12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3" name="Line 12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84" name="Rectangle 12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5" name="Line 12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6" name="Line 12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7" name="Line 12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8" name="Line 12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89" name="Line 12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490" name="Group 130"/>
          <p:cNvGrpSpPr>
            <a:grpSpLocks/>
          </p:cNvGrpSpPr>
          <p:nvPr/>
        </p:nvGrpSpPr>
        <p:grpSpPr bwMode="auto">
          <a:xfrm>
            <a:off x="4319588" y="2247900"/>
            <a:ext cx="142875" cy="349250"/>
            <a:chOff x="2036" y="2057"/>
            <a:chExt cx="90" cy="220"/>
          </a:xfrm>
        </p:grpSpPr>
        <p:grpSp>
          <p:nvGrpSpPr>
            <p:cNvPr id="143491" name="Group 131"/>
            <p:cNvGrpSpPr>
              <a:grpSpLocks/>
            </p:cNvGrpSpPr>
            <p:nvPr/>
          </p:nvGrpSpPr>
          <p:grpSpPr bwMode="auto">
            <a:xfrm>
              <a:off x="2062" y="2252"/>
              <a:ext cx="35" cy="25"/>
              <a:chOff x="0" y="0"/>
              <a:chExt cx="20000" cy="20208"/>
            </a:xfrm>
          </p:grpSpPr>
          <p:sp>
            <p:nvSpPr>
              <p:cNvPr id="143492" name="Line 13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3" name="Line 13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4" name="Line 13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495" name="Rectangle 13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6" name="Line 13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7" name="Line 13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8" name="Line 13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499" name="Line 13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0" name="Line 14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01" name="Rectangle 141"/>
          <p:cNvSpPr>
            <a:spLocks noChangeArrowheads="1"/>
          </p:cNvSpPr>
          <p:nvPr/>
        </p:nvSpPr>
        <p:spPr bwMode="auto">
          <a:xfrm flipV="1">
            <a:off x="5105400" y="723900"/>
            <a:ext cx="455613" cy="62547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2" name="Rectangle 142"/>
          <p:cNvSpPr>
            <a:spLocks noChangeArrowheads="1"/>
          </p:cNvSpPr>
          <p:nvPr/>
        </p:nvSpPr>
        <p:spPr bwMode="auto">
          <a:xfrm flipV="1">
            <a:off x="5105400" y="876300"/>
            <a:ext cx="455613" cy="5778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03" name="Group 143"/>
          <p:cNvGrpSpPr>
            <a:grpSpLocks/>
          </p:cNvGrpSpPr>
          <p:nvPr/>
        </p:nvGrpSpPr>
        <p:grpSpPr bwMode="auto">
          <a:xfrm flipV="1">
            <a:off x="5119688" y="762000"/>
            <a:ext cx="415925" cy="936625"/>
            <a:chOff x="2440" y="1064"/>
            <a:chExt cx="262" cy="590"/>
          </a:xfrm>
        </p:grpSpPr>
        <p:sp>
          <p:nvSpPr>
            <p:cNvPr id="143504" name="Rectangle 1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5" name="Rectangle 1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6" name="Rectangle 1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7" name="Rectangle 14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8" name="Line 14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09" name="AutoShape 14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510" name="AutoShape 150"/>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511" name="Rectangle 151"/>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12" name="AutoShape 152"/>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530" name="Line 17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31" name="Group 171"/>
          <p:cNvGrpSpPr>
            <a:grpSpLocks/>
          </p:cNvGrpSpPr>
          <p:nvPr/>
        </p:nvGrpSpPr>
        <p:grpSpPr bwMode="auto">
          <a:xfrm rot="5400000" flipH="1">
            <a:off x="3304382" y="5666581"/>
            <a:ext cx="65088" cy="85725"/>
            <a:chOff x="419" y="3223"/>
            <a:chExt cx="41" cy="54"/>
          </a:xfrm>
        </p:grpSpPr>
        <p:sp>
          <p:nvSpPr>
            <p:cNvPr id="143532" name="Line 1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3" name="Line 1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34" name="Line 17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5" name="Line 17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6" name="Line 17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7" name="Rectangle 17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8" name="Rectangle 17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39" name="Line 17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0" name="Line 18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1" name="Rectangle 18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2" name="Arc 18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3" name="Arc 18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4" name="Line 18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5" name="Line 18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46" name="Group 186"/>
          <p:cNvGrpSpPr>
            <a:grpSpLocks/>
          </p:cNvGrpSpPr>
          <p:nvPr/>
        </p:nvGrpSpPr>
        <p:grpSpPr bwMode="auto">
          <a:xfrm rot="5400000" flipH="1">
            <a:off x="3442494" y="5668169"/>
            <a:ext cx="65087" cy="85725"/>
            <a:chOff x="419" y="3223"/>
            <a:chExt cx="41" cy="54"/>
          </a:xfrm>
        </p:grpSpPr>
        <p:sp>
          <p:nvSpPr>
            <p:cNvPr id="143547" name="Line 1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48" name="Line 1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549" name="Group 189"/>
          <p:cNvGrpSpPr>
            <a:grpSpLocks/>
          </p:cNvGrpSpPr>
          <p:nvPr/>
        </p:nvGrpSpPr>
        <p:grpSpPr bwMode="auto">
          <a:xfrm rot="-5400000">
            <a:off x="1634332" y="5653881"/>
            <a:ext cx="65088" cy="85725"/>
            <a:chOff x="419" y="3223"/>
            <a:chExt cx="41" cy="54"/>
          </a:xfrm>
        </p:grpSpPr>
        <p:sp>
          <p:nvSpPr>
            <p:cNvPr id="143550"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1"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52" name="Line 19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3" name="Line 19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4" name="Line 19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5" name="Rectangle 19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6" name="Rectangle 19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7" name="Line 19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8" name="Line 19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59" name="Rectangle 19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0" name="Arc 20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1" name="Arc 20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2" name="Line 20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3" name="Line 20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64" name="Group 204"/>
          <p:cNvGrpSpPr>
            <a:grpSpLocks/>
          </p:cNvGrpSpPr>
          <p:nvPr/>
        </p:nvGrpSpPr>
        <p:grpSpPr bwMode="auto">
          <a:xfrm rot="-5400000">
            <a:off x="1496219" y="5655469"/>
            <a:ext cx="65087" cy="85725"/>
            <a:chOff x="419" y="3223"/>
            <a:chExt cx="41" cy="54"/>
          </a:xfrm>
        </p:grpSpPr>
        <p:sp>
          <p:nvSpPr>
            <p:cNvPr id="143565"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6"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567" name="Line 20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8" name="Line 20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69" name="Oval 20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0" name="Rectangle 21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1" name="Line 21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2" name="Line 21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3" name="Line 21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4" name="Line 21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575" name="Line 21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576" name="Group 216"/>
          <p:cNvGrpSpPr>
            <a:grpSpLocks/>
          </p:cNvGrpSpPr>
          <p:nvPr/>
        </p:nvGrpSpPr>
        <p:grpSpPr bwMode="auto">
          <a:xfrm>
            <a:off x="1281113" y="3984625"/>
            <a:ext cx="358775" cy="228600"/>
            <a:chOff x="4752" y="816"/>
            <a:chExt cx="226" cy="144"/>
          </a:xfrm>
        </p:grpSpPr>
        <p:grpSp>
          <p:nvGrpSpPr>
            <p:cNvPr id="143577" name="Group 217"/>
            <p:cNvGrpSpPr>
              <a:grpSpLocks/>
            </p:cNvGrpSpPr>
            <p:nvPr/>
          </p:nvGrpSpPr>
          <p:grpSpPr bwMode="auto">
            <a:xfrm>
              <a:off x="4752" y="816"/>
              <a:ext cx="68" cy="144"/>
              <a:chOff x="4752" y="816"/>
              <a:chExt cx="68" cy="144"/>
            </a:xfrm>
          </p:grpSpPr>
          <p:sp>
            <p:nvSpPr>
              <p:cNvPr id="143578" name="Line 21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579" name="Line 21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580" name="Line 22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581" name="Line 22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3582" name="Group 222"/>
            <p:cNvGrpSpPr>
              <a:grpSpLocks/>
            </p:cNvGrpSpPr>
            <p:nvPr/>
          </p:nvGrpSpPr>
          <p:grpSpPr bwMode="auto">
            <a:xfrm>
              <a:off x="4910" y="816"/>
              <a:ext cx="68" cy="144"/>
              <a:chOff x="4752" y="816"/>
              <a:chExt cx="68" cy="144"/>
            </a:xfrm>
          </p:grpSpPr>
          <p:sp>
            <p:nvSpPr>
              <p:cNvPr id="143583" name="Line 22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584" name="Line 22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585" name="Line 22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43611" name="Line 251"/>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2" name="Line 252"/>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3" name="Line 253"/>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4" name="Text Box 25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3615" name="Text Box 255"/>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3616" name="Line 256"/>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7" name="Line 257"/>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8" name="Line 258"/>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19" name="Line 259"/>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0" name="Line 260"/>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1" name="Line 261"/>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2" name="Line 262"/>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3" name="Line 263"/>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4" name="Line 264"/>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5" name="Line 26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6" name="Rectangle 26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7" name="Line 267"/>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8" name="Line 26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29" name="Line 26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0" name="Line 27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1" name="Line 27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2" name="Line 272"/>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3" name="Line 273"/>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4" name="Line 274"/>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5" name="Oval 275"/>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6" name="Line 27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7" name="Oval 27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8" name="Line 278"/>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39" name="Line 279"/>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0" name="Line 28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1" name="Line 281"/>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2" name="Line 282"/>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43" name="Group 283"/>
          <p:cNvGrpSpPr>
            <a:grpSpLocks/>
          </p:cNvGrpSpPr>
          <p:nvPr/>
        </p:nvGrpSpPr>
        <p:grpSpPr bwMode="auto">
          <a:xfrm>
            <a:off x="2530475" y="3371850"/>
            <a:ext cx="147638" cy="315913"/>
            <a:chOff x="0" y="0"/>
            <a:chExt cx="20000" cy="20000"/>
          </a:xfrm>
        </p:grpSpPr>
        <p:sp>
          <p:nvSpPr>
            <p:cNvPr id="143644"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5"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46" name="Line 286"/>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7" name="Line 287"/>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49" name="Oval 28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50" name="Group 290"/>
          <p:cNvGrpSpPr>
            <a:grpSpLocks/>
          </p:cNvGrpSpPr>
          <p:nvPr/>
        </p:nvGrpSpPr>
        <p:grpSpPr bwMode="auto">
          <a:xfrm rot="5400000">
            <a:off x="4201319" y="2599532"/>
            <a:ext cx="84137" cy="177800"/>
            <a:chOff x="0" y="0"/>
            <a:chExt cx="20000" cy="20000"/>
          </a:xfrm>
        </p:grpSpPr>
        <p:sp>
          <p:nvSpPr>
            <p:cNvPr id="143651"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2"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53" name="Line 293"/>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4" name="Text Box 29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CYLB Retract B- </a:t>
            </a:r>
            <a:r>
              <a:rPr lang="en-US" sz="1400">
                <a:solidFill>
                  <a:srgbClr val="FF3300"/>
                </a:solidFill>
              </a:rPr>
              <a:t>CYLA Retract A-</a:t>
            </a:r>
          </a:p>
        </p:txBody>
      </p:sp>
      <p:sp>
        <p:nvSpPr>
          <p:cNvPr id="143655" name="AutoShape 29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656" name="Group 296"/>
          <p:cNvGrpSpPr>
            <a:grpSpLocks/>
          </p:cNvGrpSpPr>
          <p:nvPr/>
        </p:nvGrpSpPr>
        <p:grpSpPr bwMode="auto">
          <a:xfrm rot="5400000">
            <a:off x="4201319" y="2599532"/>
            <a:ext cx="84137" cy="177800"/>
            <a:chOff x="0" y="0"/>
            <a:chExt cx="20000" cy="20000"/>
          </a:xfrm>
        </p:grpSpPr>
        <p:sp>
          <p:nvSpPr>
            <p:cNvPr id="143657" name="Arc 29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58" name="Arc 29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59" name="Text Box 29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3660" name="Oval 30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1" name="Line 30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2" name="Line 30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63" name="Group 303"/>
          <p:cNvGrpSpPr>
            <a:grpSpLocks/>
          </p:cNvGrpSpPr>
          <p:nvPr/>
        </p:nvGrpSpPr>
        <p:grpSpPr bwMode="auto">
          <a:xfrm rot="5400000">
            <a:off x="726281" y="4101307"/>
            <a:ext cx="84137" cy="177800"/>
            <a:chOff x="0" y="0"/>
            <a:chExt cx="20000" cy="20000"/>
          </a:xfrm>
        </p:grpSpPr>
        <p:sp>
          <p:nvSpPr>
            <p:cNvPr id="143664" name="Arc 30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5" name="Arc 30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66" name="Line 30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7" name="Line 30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8" name="Line 30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69" name="Line 309"/>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0" name="Line 310"/>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1" name="Line 31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2" name="Line 312"/>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3" name="Line 313"/>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4" name="Line 314"/>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6" name="Line 316"/>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7" name="Line 317"/>
          <p:cNvSpPr>
            <a:spLocks noChangeShapeType="1"/>
          </p:cNvSpPr>
          <p:nvPr/>
        </p:nvSpPr>
        <p:spPr bwMode="auto">
          <a:xfrm flipH="1">
            <a:off x="4122738" y="1997075"/>
            <a:ext cx="74612" cy="258763"/>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8" name="Line 318"/>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79" name="Line 319"/>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80" name="Group 320"/>
          <p:cNvGrpSpPr>
            <a:grpSpLocks/>
          </p:cNvGrpSpPr>
          <p:nvPr/>
        </p:nvGrpSpPr>
        <p:grpSpPr bwMode="auto">
          <a:xfrm>
            <a:off x="1778000" y="2949575"/>
            <a:ext cx="74613" cy="69850"/>
            <a:chOff x="1781" y="2013"/>
            <a:chExt cx="47" cy="44"/>
          </a:xfrm>
        </p:grpSpPr>
        <p:sp>
          <p:nvSpPr>
            <p:cNvPr id="143681" name="Line 3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2" name="Line 3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83" name="Line 323"/>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84" name="Group 324"/>
          <p:cNvGrpSpPr>
            <a:grpSpLocks/>
          </p:cNvGrpSpPr>
          <p:nvPr/>
        </p:nvGrpSpPr>
        <p:grpSpPr bwMode="auto">
          <a:xfrm>
            <a:off x="2039938" y="3371850"/>
            <a:ext cx="130175" cy="309563"/>
            <a:chOff x="0" y="0"/>
            <a:chExt cx="20000" cy="20000"/>
          </a:xfrm>
        </p:grpSpPr>
        <p:sp>
          <p:nvSpPr>
            <p:cNvPr id="143685" name="Arc 32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6" name="Arc 32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687" name="Group 327"/>
          <p:cNvGrpSpPr>
            <a:grpSpLocks/>
          </p:cNvGrpSpPr>
          <p:nvPr/>
        </p:nvGrpSpPr>
        <p:grpSpPr bwMode="auto">
          <a:xfrm>
            <a:off x="2049463" y="3832225"/>
            <a:ext cx="84137" cy="177800"/>
            <a:chOff x="0" y="0"/>
            <a:chExt cx="20000" cy="20000"/>
          </a:xfrm>
        </p:grpSpPr>
        <p:sp>
          <p:nvSpPr>
            <p:cNvPr id="143688" name="Arc 3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89" name="Arc 3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90" name="Line 33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1" name="Line 33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2" name="Line 33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3" name="Line 333"/>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94" name="Group 334"/>
          <p:cNvGrpSpPr>
            <a:grpSpLocks/>
          </p:cNvGrpSpPr>
          <p:nvPr/>
        </p:nvGrpSpPr>
        <p:grpSpPr bwMode="auto">
          <a:xfrm rot="5400000">
            <a:off x="1904206" y="2351882"/>
            <a:ext cx="84137" cy="177800"/>
            <a:chOff x="0" y="0"/>
            <a:chExt cx="20000" cy="20000"/>
          </a:xfrm>
        </p:grpSpPr>
        <p:sp>
          <p:nvSpPr>
            <p:cNvPr id="143695" name="Arc 3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696" name="Arc 3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697" name="Line 33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698" name="Group 338"/>
          <p:cNvGrpSpPr>
            <a:grpSpLocks/>
          </p:cNvGrpSpPr>
          <p:nvPr/>
        </p:nvGrpSpPr>
        <p:grpSpPr bwMode="auto">
          <a:xfrm rot="5400000">
            <a:off x="846931" y="2312194"/>
            <a:ext cx="84138" cy="177800"/>
            <a:chOff x="0" y="0"/>
            <a:chExt cx="20000" cy="20000"/>
          </a:xfrm>
        </p:grpSpPr>
        <p:sp>
          <p:nvSpPr>
            <p:cNvPr id="143699"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0"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01" name="Line 34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2" name="Oval 342"/>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3" name="Line 343"/>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4" name="Line 344"/>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5" name="Line 34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6" name="Line 346"/>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07" name="Group 347"/>
          <p:cNvGrpSpPr>
            <a:grpSpLocks/>
          </p:cNvGrpSpPr>
          <p:nvPr/>
        </p:nvGrpSpPr>
        <p:grpSpPr bwMode="auto">
          <a:xfrm rot="5400000">
            <a:off x="2829719" y="891382"/>
            <a:ext cx="84137" cy="177800"/>
            <a:chOff x="0" y="0"/>
            <a:chExt cx="20000" cy="20000"/>
          </a:xfrm>
        </p:grpSpPr>
        <p:sp>
          <p:nvSpPr>
            <p:cNvPr id="143708" name="Arc 34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09" name="Arc 34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10" name="Line 35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11" name="Group 351"/>
          <p:cNvGrpSpPr>
            <a:grpSpLocks/>
          </p:cNvGrpSpPr>
          <p:nvPr/>
        </p:nvGrpSpPr>
        <p:grpSpPr bwMode="auto">
          <a:xfrm rot="5400000">
            <a:off x="3374231" y="891382"/>
            <a:ext cx="84137" cy="177800"/>
            <a:chOff x="0" y="0"/>
            <a:chExt cx="20000" cy="20000"/>
          </a:xfrm>
        </p:grpSpPr>
        <p:sp>
          <p:nvSpPr>
            <p:cNvPr id="143712"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3"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14" name="Line 35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5" name="Line 35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6" name="Line 35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17" name="Line 35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18" name="Group 358"/>
          <p:cNvGrpSpPr>
            <a:grpSpLocks/>
          </p:cNvGrpSpPr>
          <p:nvPr/>
        </p:nvGrpSpPr>
        <p:grpSpPr bwMode="auto">
          <a:xfrm rot="5400000">
            <a:off x="4192588" y="1431925"/>
            <a:ext cx="133350" cy="406400"/>
            <a:chOff x="0" y="0"/>
            <a:chExt cx="20000" cy="20000"/>
          </a:xfrm>
        </p:grpSpPr>
        <p:sp>
          <p:nvSpPr>
            <p:cNvPr id="143719"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0"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21" name="Line 361"/>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2" name="Line 36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4" name="Line 36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5" name="Line 36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26" name="Group 366"/>
          <p:cNvGrpSpPr>
            <a:grpSpLocks/>
          </p:cNvGrpSpPr>
          <p:nvPr/>
        </p:nvGrpSpPr>
        <p:grpSpPr bwMode="auto">
          <a:xfrm rot="5400000">
            <a:off x="1626394" y="3356769"/>
            <a:ext cx="84138" cy="177800"/>
            <a:chOff x="0" y="0"/>
            <a:chExt cx="20000" cy="20000"/>
          </a:xfrm>
        </p:grpSpPr>
        <p:sp>
          <p:nvSpPr>
            <p:cNvPr id="143727" name="Arc 36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28" name="Arc 36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29" name="Line 36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0" name="Line 37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1" name="Line 37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2" name="Line 37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3" name="Line 37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734" name="Group 374"/>
          <p:cNvGrpSpPr>
            <a:grpSpLocks/>
          </p:cNvGrpSpPr>
          <p:nvPr/>
        </p:nvGrpSpPr>
        <p:grpSpPr bwMode="auto">
          <a:xfrm rot="5400000">
            <a:off x="4214019" y="2756694"/>
            <a:ext cx="84138" cy="177800"/>
            <a:chOff x="0" y="0"/>
            <a:chExt cx="20000" cy="20000"/>
          </a:xfrm>
        </p:grpSpPr>
        <p:sp>
          <p:nvSpPr>
            <p:cNvPr id="143735" name="Arc 3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36" name="Arc 3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737" name="Line 37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68" name="Text Box 408"/>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3769" name="Text Box 409"/>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3770" name="Text Box 410"/>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3771" name="Rectangle 411"/>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72" name="AutoShape 412"/>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3" name="AutoShape 413"/>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4" name="AutoShape 414"/>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5" name="AutoShape 415"/>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6" name="Rectangle 416"/>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77" name="Rectangle 417"/>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78" name="Rectangle 418"/>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79" name="Rectangle 419"/>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0" name="Rectangle 420"/>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1" name="Rectangle 421"/>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2" name="Rectangle 422"/>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83" name="Rectangle 423"/>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84" name="Rectangle 424"/>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785" name="AutoShape 425"/>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6" name="AutoShape 426"/>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787" name="Group 427"/>
          <p:cNvGrpSpPr>
            <a:grpSpLocks/>
          </p:cNvGrpSpPr>
          <p:nvPr/>
        </p:nvGrpSpPr>
        <p:grpSpPr bwMode="auto">
          <a:xfrm>
            <a:off x="5156200" y="3605213"/>
            <a:ext cx="53975" cy="412750"/>
            <a:chOff x="2822" y="1088"/>
            <a:chExt cx="48" cy="368"/>
          </a:xfrm>
        </p:grpSpPr>
        <p:sp>
          <p:nvSpPr>
            <p:cNvPr id="143788" name="Oval 4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89" name="Oval 4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0" name="Rectangle 4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791" name="AutoShape 431"/>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792" name="Group 432"/>
          <p:cNvGrpSpPr>
            <a:grpSpLocks/>
          </p:cNvGrpSpPr>
          <p:nvPr/>
        </p:nvGrpSpPr>
        <p:grpSpPr bwMode="auto">
          <a:xfrm>
            <a:off x="4584700" y="3608388"/>
            <a:ext cx="53975" cy="411162"/>
            <a:chOff x="2822" y="1088"/>
            <a:chExt cx="48" cy="368"/>
          </a:xfrm>
        </p:grpSpPr>
        <p:sp>
          <p:nvSpPr>
            <p:cNvPr id="143793" name="Oval 43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4" name="Oval 43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5" name="Rectangle 43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796" name="AutoShape 436"/>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797" name="Rectangle 437"/>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798" name="Group 438"/>
          <p:cNvGrpSpPr>
            <a:grpSpLocks/>
          </p:cNvGrpSpPr>
          <p:nvPr/>
        </p:nvGrpSpPr>
        <p:grpSpPr bwMode="auto">
          <a:xfrm>
            <a:off x="5364163" y="3729038"/>
            <a:ext cx="309562" cy="165100"/>
            <a:chOff x="3372" y="1196"/>
            <a:chExt cx="276" cy="148"/>
          </a:xfrm>
        </p:grpSpPr>
        <p:sp>
          <p:nvSpPr>
            <p:cNvPr id="143799" name="Rectangle 439"/>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0" name="Rectangle 440"/>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801" name="Rectangle 441"/>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802" name="Group 442"/>
          <p:cNvGrpSpPr>
            <a:grpSpLocks/>
          </p:cNvGrpSpPr>
          <p:nvPr/>
        </p:nvGrpSpPr>
        <p:grpSpPr bwMode="auto">
          <a:xfrm>
            <a:off x="4230688" y="3729038"/>
            <a:ext cx="311150" cy="165100"/>
            <a:chOff x="2496" y="1196"/>
            <a:chExt cx="230" cy="148"/>
          </a:xfrm>
        </p:grpSpPr>
        <p:sp>
          <p:nvSpPr>
            <p:cNvPr id="143803" name="Rectangle 44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4" name="Rectangle 44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3805" name="Line 445"/>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06" name="AutoShape 446"/>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7" name="AutoShape 447"/>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08" name="Line 448"/>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09" name="Line 449"/>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10" name="Line 450"/>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11" name="Line 451"/>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12" name="AutoShape 452"/>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3828" name="Group 468"/>
          <p:cNvGrpSpPr>
            <a:grpSpLocks/>
          </p:cNvGrpSpPr>
          <p:nvPr/>
        </p:nvGrpSpPr>
        <p:grpSpPr bwMode="auto">
          <a:xfrm>
            <a:off x="4841875" y="4105275"/>
            <a:ext cx="79375" cy="152400"/>
            <a:chOff x="2904" y="1200"/>
            <a:chExt cx="50" cy="96"/>
          </a:xfrm>
        </p:grpSpPr>
        <p:sp>
          <p:nvSpPr>
            <p:cNvPr id="143829" name="Line 469"/>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30" name="Line 470"/>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3831" name="Line 471"/>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3832" name="Rectangle 47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33" name="Rectangle 47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834" name="Group 474"/>
          <p:cNvGrpSpPr>
            <a:grpSpLocks/>
          </p:cNvGrpSpPr>
          <p:nvPr/>
        </p:nvGrpSpPr>
        <p:grpSpPr bwMode="auto">
          <a:xfrm rot="5400000" flipH="1">
            <a:off x="1997869" y="1439069"/>
            <a:ext cx="77788" cy="57150"/>
            <a:chOff x="2834" y="1154"/>
            <a:chExt cx="49" cy="36"/>
          </a:xfrm>
        </p:grpSpPr>
        <p:sp>
          <p:nvSpPr>
            <p:cNvPr id="143835" name="Line 4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36" name="Line 4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837" name="Line 47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38" name="Line 47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39" name="Line 47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0" name="Line 48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1" name="Line 48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842" name="Group 482"/>
          <p:cNvGrpSpPr>
            <a:grpSpLocks/>
          </p:cNvGrpSpPr>
          <p:nvPr/>
        </p:nvGrpSpPr>
        <p:grpSpPr bwMode="auto">
          <a:xfrm rot="5400000" flipH="1">
            <a:off x="2020888" y="1636712"/>
            <a:ext cx="158750" cy="111125"/>
            <a:chOff x="2619" y="1091"/>
            <a:chExt cx="100" cy="70"/>
          </a:xfrm>
        </p:grpSpPr>
        <p:sp>
          <p:nvSpPr>
            <p:cNvPr id="143843" name="Oval 4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4" name="Line 4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5" name="Line 4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846" name="Group 486"/>
          <p:cNvGrpSpPr>
            <a:grpSpLocks/>
          </p:cNvGrpSpPr>
          <p:nvPr/>
        </p:nvGrpSpPr>
        <p:grpSpPr bwMode="auto">
          <a:xfrm rot="5400000" flipH="1">
            <a:off x="1997869" y="1326357"/>
            <a:ext cx="77787" cy="57150"/>
            <a:chOff x="2834" y="1154"/>
            <a:chExt cx="49" cy="36"/>
          </a:xfrm>
        </p:grpSpPr>
        <p:sp>
          <p:nvSpPr>
            <p:cNvPr id="143847" name="Line 4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48" name="Line 4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856" name="Line 496"/>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7" name="Line 497"/>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8" name="Line 498"/>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59" name="Line 499"/>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0" name="Line 500"/>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1" name="Rectangle 501"/>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2" name="Line 502"/>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3" name="Line 503"/>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4" name="Rectangle 504"/>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5" name="Rectangle 505"/>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6" name="Line 506"/>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7" name="Line 507"/>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8" name="Line 508"/>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69" name="AutoShape 509"/>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70" name="AutoShape 510"/>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80" name="Rectangle 520"/>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81" name="Line 521"/>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82" name="Line 522"/>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883" name="Text Box 523"/>
          <p:cNvSpPr txBox="1">
            <a:spLocks noChangeArrowheads="1"/>
          </p:cNvSpPr>
          <p:nvPr/>
        </p:nvSpPr>
        <p:spPr bwMode="auto">
          <a:xfrm>
            <a:off x="6248400" y="4064000"/>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 continues to retract until it returns to its home position.</a:t>
            </a:r>
          </a:p>
        </p:txBody>
      </p:sp>
      <p:grpSp>
        <p:nvGrpSpPr>
          <p:cNvPr id="143884" name="Group 524"/>
          <p:cNvGrpSpPr>
            <a:grpSpLocks/>
          </p:cNvGrpSpPr>
          <p:nvPr/>
        </p:nvGrpSpPr>
        <p:grpSpPr bwMode="auto">
          <a:xfrm>
            <a:off x="5083175" y="4754563"/>
            <a:ext cx="327025" cy="274637"/>
            <a:chOff x="3185" y="2963"/>
            <a:chExt cx="206" cy="173"/>
          </a:xfrm>
        </p:grpSpPr>
        <p:sp>
          <p:nvSpPr>
            <p:cNvPr id="143885" name="Oval 52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86" name="Text Box 52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3887" name="Group 527"/>
          <p:cNvGrpSpPr>
            <a:grpSpLocks/>
          </p:cNvGrpSpPr>
          <p:nvPr/>
        </p:nvGrpSpPr>
        <p:grpSpPr bwMode="auto">
          <a:xfrm>
            <a:off x="5348288" y="4535488"/>
            <a:ext cx="303212" cy="274637"/>
            <a:chOff x="3015" y="1951"/>
            <a:chExt cx="191" cy="173"/>
          </a:xfrm>
        </p:grpSpPr>
        <p:sp>
          <p:nvSpPr>
            <p:cNvPr id="143888" name="Oval 52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89" name="Text Box 52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3890" name="Group 530"/>
          <p:cNvGrpSpPr>
            <a:grpSpLocks/>
          </p:cNvGrpSpPr>
          <p:nvPr/>
        </p:nvGrpSpPr>
        <p:grpSpPr bwMode="auto">
          <a:xfrm>
            <a:off x="4654550" y="4741863"/>
            <a:ext cx="303213" cy="274637"/>
            <a:chOff x="3015" y="1951"/>
            <a:chExt cx="191" cy="173"/>
          </a:xfrm>
        </p:grpSpPr>
        <p:sp>
          <p:nvSpPr>
            <p:cNvPr id="143891" name="Oval 53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92" name="Text Box 53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3893" name="Group 533"/>
          <p:cNvGrpSpPr>
            <a:grpSpLocks/>
          </p:cNvGrpSpPr>
          <p:nvPr/>
        </p:nvGrpSpPr>
        <p:grpSpPr bwMode="auto">
          <a:xfrm>
            <a:off x="4886325" y="5251450"/>
            <a:ext cx="303213" cy="274638"/>
            <a:chOff x="3015" y="1951"/>
            <a:chExt cx="191" cy="173"/>
          </a:xfrm>
        </p:grpSpPr>
        <p:sp>
          <p:nvSpPr>
            <p:cNvPr id="143894" name="Oval 53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95" name="Text Box 53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3896" name="Group 536"/>
          <p:cNvGrpSpPr>
            <a:grpSpLocks/>
          </p:cNvGrpSpPr>
          <p:nvPr/>
        </p:nvGrpSpPr>
        <p:grpSpPr bwMode="auto">
          <a:xfrm>
            <a:off x="4286250" y="4467225"/>
            <a:ext cx="303213" cy="274638"/>
            <a:chOff x="3015" y="1951"/>
            <a:chExt cx="191" cy="173"/>
          </a:xfrm>
        </p:grpSpPr>
        <p:sp>
          <p:nvSpPr>
            <p:cNvPr id="143897"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898"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3899" name="Group 539"/>
          <p:cNvGrpSpPr>
            <a:grpSpLocks/>
          </p:cNvGrpSpPr>
          <p:nvPr/>
        </p:nvGrpSpPr>
        <p:grpSpPr bwMode="auto">
          <a:xfrm>
            <a:off x="3081338" y="3840163"/>
            <a:ext cx="303212" cy="274637"/>
            <a:chOff x="3015" y="1951"/>
            <a:chExt cx="191" cy="173"/>
          </a:xfrm>
        </p:grpSpPr>
        <p:sp>
          <p:nvSpPr>
            <p:cNvPr id="143900"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01"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3902" name="Group 542"/>
          <p:cNvGrpSpPr>
            <a:grpSpLocks/>
          </p:cNvGrpSpPr>
          <p:nvPr/>
        </p:nvGrpSpPr>
        <p:grpSpPr bwMode="auto">
          <a:xfrm>
            <a:off x="3517900" y="3851275"/>
            <a:ext cx="303213" cy="274638"/>
            <a:chOff x="3015" y="1951"/>
            <a:chExt cx="191" cy="173"/>
          </a:xfrm>
        </p:grpSpPr>
        <p:sp>
          <p:nvSpPr>
            <p:cNvPr id="143903"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04"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3905" name="Group 545"/>
          <p:cNvGrpSpPr>
            <a:grpSpLocks/>
          </p:cNvGrpSpPr>
          <p:nvPr/>
        </p:nvGrpSpPr>
        <p:grpSpPr bwMode="auto">
          <a:xfrm>
            <a:off x="3714750" y="4678363"/>
            <a:ext cx="303213" cy="274637"/>
            <a:chOff x="3015" y="1951"/>
            <a:chExt cx="191" cy="173"/>
          </a:xfrm>
        </p:grpSpPr>
        <p:sp>
          <p:nvSpPr>
            <p:cNvPr id="143906"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07"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3908" name="Group 548"/>
          <p:cNvGrpSpPr>
            <a:grpSpLocks/>
          </p:cNvGrpSpPr>
          <p:nvPr/>
        </p:nvGrpSpPr>
        <p:grpSpPr bwMode="auto">
          <a:xfrm>
            <a:off x="2536825" y="4654550"/>
            <a:ext cx="303213" cy="274638"/>
            <a:chOff x="3015" y="1951"/>
            <a:chExt cx="191" cy="173"/>
          </a:xfrm>
        </p:grpSpPr>
        <p:sp>
          <p:nvSpPr>
            <p:cNvPr id="143909"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10"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3911" name="Group 551"/>
          <p:cNvGrpSpPr>
            <a:grpSpLocks/>
          </p:cNvGrpSpPr>
          <p:nvPr/>
        </p:nvGrpSpPr>
        <p:grpSpPr bwMode="auto">
          <a:xfrm>
            <a:off x="3241675" y="4741863"/>
            <a:ext cx="327025" cy="274637"/>
            <a:chOff x="3185" y="2963"/>
            <a:chExt cx="206" cy="173"/>
          </a:xfrm>
        </p:grpSpPr>
        <p:sp>
          <p:nvSpPr>
            <p:cNvPr id="143912" name="Oval 552"/>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13" name="Text Box 553"/>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3914" name="Group 554"/>
          <p:cNvGrpSpPr>
            <a:grpSpLocks/>
          </p:cNvGrpSpPr>
          <p:nvPr/>
        </p:nvGrpSpPr>
        <p:grpSpPr bwMode="auto">
          <a:xfrm>
            <a:off x="1450975" y="4402138"/>
            <a:ext cx="327025" cy="274637"/>
            <a:chOff x="3185" y="2963"/>
            <a:chExt cx="206" cy="173"/>
          </a:xfrm>
        </p:grpSpPr>
        <p:sp>
          <p:nvSpPr>
            <p:cNvPr id="143915" name="Oval 555"/>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16" name="Text Box 556"/>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3917" name="Group 557"/>
          <p:cNvGrpSpPr>
            <a:grpSpLocks/>
          </p:cNvGrpSpPr>
          <p:nvPr/>
        </p:nvGrpSpPr>
        <p:grpSpPr bwMode="auto">
          <a:xfrm>
            <a:off x="823913" y="4273550"/>
            <a:ext cx="303212" cy="274638"/>
            <a:chOff x="3015" y="1951"/>
            <a:chExt cx="191" cy="173"/>
          </a:xfrm>
        </p:grpSpPr>
        <p:sp>
          <p:nvSpPr>
            <p:cNvPr id="143918" name="Oval 558"/>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19" name="Text Box 559"/>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3920" name="Group 560"/>
          <p:cNvGrpSpPr>
            <a:grpSpLocks/>
          </p:cNvGrpSpPr>
          <p:nvPr/>
        </p:nvGrpSpPr>
        <p:grpSpPr bwMode="auto">
          <a:xfrm>
            <a:off x="1782763" y="4281488"/>
            <a:ext cx="303212" cy="274637"/>
            <a:chOff x="3015" y="1951"/>
            <a:chExt cx="191" cy="173"/>
          </a:xfrm>
        </p:grpSpPr>
        <p:sp>
          <p:nvSpPr>
            <p:cNvPr id="143921" name="Oval 561"/>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22" name="Text Box 562"/>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3923" name="Group 563"/>
          <p:cNvGrpSpPr>
            <a:grpSpLocks/>
          </p:cNvGrpSpPr>
          <p:nvPr/>
        </p:nvGrpSpPr>
        <p:grpSpPr bwMode="auto">
          <a:xfrm>
            <a:off x="825500" y="3635375"/>
            <a:ext cx="303213" cy="274638"/>
            <a:chOff x="3015" y="1951"/>
            <a:chExt cx="191" cy="173"/>
          </a:xfrm>
        </p:grpSpPr>
        <p:sp>
          <p:nvSpPr>
            <p:cNvPr id="143924"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25"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3926" name="Group 566"/>
          <p:cNvGrpSpPr>
            <a:grpSpLocks/>
          </p:cNvGrpSpPr>
          <p:nvPr/>
        </p:nvGrpSpPr>
        <p:grpSpPr bwMode="auto">
          <a:xfrm>
            <a:off x="1762125" y="3635375"/>
            <a:ext cx="303213" cy="274638"/>
            <a:chOff x="3015" y="1951"/>
            <a:chExt cx="191" cy="173"/>
          </a:xfrm>
        </p:grpSpPr>
        <p:sp>
          <p:nvSpPr>
            <p:cNvPr id="143927"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3928"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
        <p:nvSpPr>
          <p:cNvPr id="143929" name="Line 569"/>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30" name="Line 570"/>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31" name="Line 571"/>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32" name="Line 572"/>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933" name="Group 573"/>
          <p:cNvGrpSpPr>
            <a:grpSpLocks/>
          </p:cNvGrpSpPr>
          <p:nvPr/>
        </p:nvGrpSpPr>
        <p:grpSpPr bwMode="auto">
          <a:xfrm>
            <a:off x="5400675" y="1995488"/>
            <a:ext cx="681038" cy="188912"/>
            <a:chOff x="2621" y="712"/>
            <a:chExt cx="429" cy="119"/>
          </a:xfrm>
        </p:grpSpPr>
        <p:sp>
          <p:nvSpPr>
            <p:cNvPr id="143934" name="Rectangle 574"/>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35" name="Rectangle 575"/>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936" name="Group 576"/>
            <p:cNvGrpSpPr>
              <a:grpSpLocks/>
            </p:cNvGrpSpPr>
            <p:nvPr/>
          </p:nvGrpSpPr>
          <p:grpSpPr bwMode="auto">
            <a:xfrm>
              <a:off x="2788" y="795"/>
              <a:ext cx="49" cy="36"/>
              <a:chOff x="2834" y="1154"/>
              <a:chExt cx="49" cy="36"/>
            </a:xfrm>
          </p:grpSpPr>
          <p:sp>
            <p:nvSpPr>
              <p:cNvPr id="143937" name="Line 57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38" name="Line 57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3939" name="Line 579"/>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0" name="Line 580"/>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1" name="Line 581"/>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2" name="Line 582"/>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3" name="Line 583"/>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3944" name="Group 584"/>
            <p:cNvGrpSpPr>
              <a:grpSpLocks/>
            </p:cNvGrpSpPr>
            <p:nvPr/>
          </p:nvGrpSpPr>
          <p:grpSpPr bwMode="auto">
            <a:xfrm>
              <a:off x="2621" y="738"/>
              <a:ext cx="100" cy="70"/>
              <a:chOff x="2619" y="1091"/>
              <a:chExt cx="100" cy="70"/>
            </a:xfrm>
          </p:grpSpPr>
          <p:sp>
            <p:nvSpPr>
              <p:cNvPr id="143945" name="Oval 58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6" name="Line 58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47" name="Line 58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3948" name="Group 588"/>
            <p:cNvGrpSpPr>
              <a:grpSpLocks/>
            </p:cNvGrpSpPr>
            <p:nvPr/>
          </p:nvGrpSpPr>
          <p:grpSpPr bwMode="auto">
            <a:xfrm>
              <a:off x="2859" y="795"/>
              <a:ext cx="49" cy="36"/>
              <a:chOff x="2834" y="1154"/>
              <a:chExt cx="49" cy="36"/>
            </a:xfrm>
          </p:grpSpPr>
          <p:sp>
            <p:nvSpPr>
              <p:cNvPr id="143949" name="Line 58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3950" name="Line 59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7" name="Slide Number Placeholder 3"/>
          <p:cNvSpPr>
            <a:spLocks noGrp="1"/>
          </p:cNvSpPr>
          <p:nvPr>
            <p:ph type="sldNum" sz="quarter" idx="12"/>
          </p:nvPr>
        </p:nvSpPr>
        <p:spPr/>
        <p:txBody>
          <a:bodyPr/>
          <a:lstStyle/>
          <a:p>
            <a:fld id="{2DABDB04-06B8-6645-B4F5-6B067EE34E47}" type="slidenum">
              <a:rPr lang="en-US"/>
              <a:pPr/>
              <a:t>79</a:t>
            </a:fld>
            <a:endParaRPr lang="en-US"/>
          </a:p>
        </p:txBody>
      </p:sp>
      <p:sp>
        <p:nvSpPr>
          <p:cNvPr id="144386" name="Line 2"/>
          <p:cNvSpPr>
            <a:spLocks noChangeShapeType="1"/>
          </p:cNvSpPr>
          <p:nvPr/>
        </p:nvSpPr>
        <p:spPr bwMode="auto">
          <a:xfrm>
            <a:off x="1652588" y="3602038"/>
            <a:ext cx="1506537"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8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8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Air Logic </a:t>
            </a:r>
            <a:r>
              <a:rPr lang="ja-JP" altLang="en-US" sz="3600">
                <a:solidFill>
                  <a:schemeClr val="tx2"/>
                </a:solidFill>
                <a:latin typeface="Arial"/>
              </a:rPr>
              <a:t>“</a:t>
            </a:r>
            <a:r>
              <a:rPr lang="en-US" sz="3600">
                <a:solidFill>
                  <a:schemeClr val="tx2"/>
                </a:solidFill>
              </a:rPr>
              <a:t>FLIP-FLOP</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p>
        </p:txBody>
      </p:sp>
      <p:sp>
        <p:nvSpPr>
          <p:cNvPr id="144389" name="Text Box 5"/>
          <p:cNvSpPr txBox="1">
            <a:spLocks noChangeArrowheads="1"/>
          </p:cNvSpPr>
          <p:nvPr/>
        </p:nvSpPr>
        <p:spPr bwMode="auto">
          <a:xfrm>
            <a:off x="1033463" y="5913438"/>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Typical Circuit For a </a:t>
            </a:r>
            <a:r>
              <a:rPr lang="ja-JP" altLang="en-US">
                <a:latin typeface="Arial"/>
              </a:rPr>
              <a:t>“</a:t>
            </a:r>
            <a:r>
              <a:rPr lang="en-US"/>
              <a:t>FLIP-FLOP</a:t>
            </a:r>
            <a:r>
              <a:rPr lang="ja-JP" altLang="en-US">
                <a:latin typeface="Arial"/>
              </a:rPr>
              <a:t>”</a:t>
            </a:r>
            <a:r>
              <a:rPr lang="en-US"/>
              <a:t> Element  </a:t>
            </a:r>
            <a:r>
              <a:rPr lang="en-US" sz="1800"/>
              <a:t>	Circuit at End of Cycle At Rest  </a:t>
            </a:r>
          </a:p>
        </p:txBody>
      </p:sp>
      <p:grpSp>
        <p:nvGrpSpPr>
          <p:cNvPr id="144390" name="Group 6"/>
          <p:cNvGrpSpPr>
            <a:grpSpLocks/>
          </p:cNvGrpSpPr>
          <p:nvPr/>
        </p:nvGrpSpPr>
        <p:grpSpPr bwMode="auto">
          <a:xfrm>
            <a:off x="685800" y="4500563"/>
            <a:ext cx="84138" cy="177800"/>
            <a:chOff x="0" y="0"/>
            <a:chExt cx="20000" cy="20000"/>
          </a:xfrm>
        </p:grpSpPr>
        <p:sp>
          <p:nvSpPr>
            <p:cNvPr id="144391" name="Arc 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92" name="Arc 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394" name="Line 10"/>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95" name="Line 11"/>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96" name="Rectangle 12"/>
          <p:cNvSpPr>
            <a:spLocks noChangeArrowheads="1"/>
          </p:cNvSpPr>
          <p:nvPr/>
        </p:nvSpPr>
        <p:spPr bwMode="auto">
          <a:xfrm rot="5400000">
            <a:off x="1114426" y="1430337"/>
            <a:ext cx="455612" cy="989013"/>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397" name="Rectangle 13"/>
          <p:cNvSpPr>
            <a:spLocks noChangeArrowheads="1"/>
          </p:cNvSpPr>
          <p:nvPr/>
        </p:nvSpPr>
        <p:spPr bwMode="auto">
          <a:xfrm rot="5400000">
            <a:off x="1284288" y="1428750"/>
            <a:ext cx="455612" cy="992188"/>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398" name="Group 14"/>
          <p:cNvGrpSpPr>
            <a:grpSpLocks/>
          </p:cNvGrpSpPr>
          <p:nvPr/>
        </p:nvGrpSpPr>
        <p:grpSpPr bwMode="auto">
          <a:xfrm>
            <a:off x="838200" y="1709738"/>
            <a:ext cx="1363663" cy="415925"/>
            <a:chOff x="437" y="1012"/>
            <a:chExt cx="859" cy="262"/>
          </a:xfrm>
        </p:grpSpPr>
        <p:sp>
          <p:nvSpPr>
            <p:cNvPr id="144399" name="Rectangle 15"/>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0" name="Rectangle 16"/>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1" name="Rectangle 17"/>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2" name="Rectangle 18"/>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3" name="Line 19"/>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4" name="AutoShape 20"/>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405" name="Rectangle 21"/>
          <p:cNvSpPr>
            <a:spLocks noChangeArrowheads="1"/>
          </p:cNvSpPr>
          <p:nvPr/>
        </p:nvSpPr>
        <p:spPr bwMode="auto">
          <a:xfrm rot="-5400000">
            <a:off x="3013075" y="13081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6" name="Rectangle 22"/>
          <p:cNvSpPr>
            <a:spLocks noChangeArrowheads="1"/>
          </p:cNvSpPr>
          <p:nvPr/>
        </p:nvSpPr>
        <p:spPr bwMode="auto">
          <a:xfrm rot="-5400000">
            <a:off x="3013076" y="15033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07" name="Group 23"/>
          <p:cNvGrpSpPr>
            <a:grpSpLocks/>
          </p:cNvGrpSpPr>
          <p:nvPr/>
        </p:nvGrpSpPr>
        <p:grpSpPr bwMode="auto">
          <a:xfrm rot="-5400000">
            <a:off x="3137694" y="1527969"/>
            <a:ext cx="77788" cy="57150"/>
            <a:chOff x="2834" y="1154"/>
            <a:chExt cx="49" cy="36"/>
          </a:xfrm>
        </p:grpSpPr>
        <p:sp>
          <p:nvSpPr>
            <p:cNvPr id="144408" name="Line 2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09" name="Line 2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10" name="Line 26"/>
          <p:cNvSpPr>
            <a:spLocks noChangeShapeType="1"/>
          </p:cNvSpPr>
          <p:nvPr/>
        </p:nvSpPr>
        <p:spPr bwMode="auto">
          <a:xfrm rot="-5400000">
            <a:off x="3095625" y="12414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1" name="Line 27"/>
          <p:cNvSpPr>
            <a:spLocks noChangeShapeType="1"/>
          </p:cNvSpPr>
          <p:nvPr/>
        </p:nvSpPr>
        <p:spPr bwMode="auto">
          <a:xfrm rot="-5400000">
            <a:off x="3090069"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2" name="Line 28"/>
          <p:cNvSpPr>
            <a:spLocks noChangeShapeType="1"/>
          </p:cNvSpPr>
          <p:nvPr/>
        </p:nvSpPr>
        <p:spPr bwMode="auto">
          <a:xfrm rot="16200000" flipH="1">
            <a:off x="3090069" y="1205707"/>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3" name="Line 29"/>
          <p:cNvSpPr>
            <a:spLocks noChangeShapeType="1"/>
          </p:cNvSpPr>
          <p:nvPr/>
        </p:nvSpPr>
        <p:spPr bwMode="auto">
          <a:xfrm rot="16200000" flipV="1">
            <a:off x="3065462" y="1539876"/>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4" name="Line 30"/>
          <p:cNvSpPr>
            <a:spLocks noChangeShapeType="1"/>
          </p:cNvSpPr>
          <p:nvPr/>
        </p:nvSpPr>
        <p:spPr bwMode="auto">
          <a:xfrm rot="-5400000" flipH="1" flipV="1">
            <a:off x="3065462" y="1279526"/>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15" name="Group 31"/>
          <p:cNvGrpSpPr>
            <a:grpSpLocks/>
          </p:cNvGrpSpPr>
          <p:nvPr/>
        </p:nvGrpSpPr>
        <p:grpSpPr bwMode="auto">
          <a:xfrm rot="-5400000">
            <a:off x="3033713" y="1727200"/>
            <a:ext cx="158750" cy="111125"/>
            <a:chOff x="2619" y="1091"/>
            <a:chExt cx="100" cy="70"/>
          </a:xfrm>
        </p:grpSpPr>
        <p:sp>
          <p:nvSpPr>
            <p:cNvPr id="144416" name="Oval 3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7" name="Line 3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18" name="Line 3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419" name="Group 35"/>
          <p:cNvGrpSpPr>
            <a:grpSpLocks/>
          </p:cNvGrpSpPr>
          <p:nvPr/>
        </p:nvGrpSpPr>
        <p:grpSpPr bwMode="auto">
          <a:xfrm rot="-5400000">
            <a:off x="3137694" y="1415257"/>
            <a:ext cx="77787" cy="57150"/>
            <a:chOff x="2834" y="1154"/>
            <a:chExt cx="49" cy="36"/>
          </a:xfrm>
        </p:grpSpPr>
        <p:sp>
          <p:nvSpPr>
            <p:cNvPr id="144420" name="Line 3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1" name="Line 3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22" name="Line 38"/>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3" name="Line 39"/>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4" name="Line 40"/>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5" name="Rectangle 41"/>
          <p:cNvSpPr>
            <a:spLocks noChangeArrowheads="1"/>
          </p:cNvSpPr>
          <p:nvPr/>
        </p:nvSpPr>
        <p:spPr bwMode="auto">
          <a:xfrm>
            <a:off x="98583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6" name="Rectangle 42"/>
          <p:cNvSpPr>
            <a:spLocks noChangeArrowheads="1"/>
          </p:cNvSpPr>
          <p:nvPr/>
        </p:nvSpPr>
        <p:spPr bwMode="auto">
          <a:xfrm>
            <a:off x="143510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7" name="Line 43"/>
          <p:cNvSpPr>
            <a:spLocks noChangeShapeType="1"/>
          </p:cNvSpPr>
          <p:nvPr/>
        </p:nvSpPr>
        <p:spPr bwMode="auto">
          <a:xfrm flipH="1" flipV="1">
            <a:off x="1138238"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28" name="Line 44"/>
          <p:cNvSpPr>
            <a:spLocks noChangeShapeType="1"/>
          </p:cNvSpPr>
          <p:nvPr/>
        </p:nvSpPr>
        <p:spPr bwMode="auto">
          <a:xfrm>
            <a:off x="1287463" y="27638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29" name="Group 45"/>
          <p:cNvGrpSpPr>
            <a:grpSpLocks/>
          </p:cNvGrpSpPr>
          <p:nvPr/>
        </p:nvGrpSpPr>
        <p:grpSpPr bwMode="auto">
          <a:xfrm>
            <a:off x="1025525" y="2952750"/>
            <a:ext cx="74613" cy="69850"/>
            <a:chOff x="1875" y="2013"/>
            <a:chExt cx="47" cy="44"/>
          </a:xfrm>
        </p:grpSpPr>
        <p:sp>
          <p:nvSpPr>
            <p:cNvPr id="144430" name="Line 4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31" name="Line 4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32" name="Rectangle 48"/>
          <p:cNvSpPr>
            <a:spLocks noChangeArrowheads="1"/>
          </p:cNvSpPr>
          <p:nvPr/>
        </p:nvSpPr>
        <p:spPr bwMode="auto">
          <a:xfrm>
            <a:off x="83820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33" name="Group 49"/>
          <p:cNvGrpSpPr>
            <a:grpSpLocks/>
          </p:cNvGrpSpPr>
          <p:nvPr/>
        </p:nvGrpSpPr>
        <p:grpSpPr bwMode="auto">
          <a:xfrm>
            <a:off x="1441450" y="3022600"/>
            <a:ext cx="141288" cy="360363"/>
            <a:chOff x="1852" y="2057"/>
            <a:chExt cx="89" cy="227"/>
          </a:xfrm>
        </p:grpSpPr>
        <p:grpSp>
          <p:nvGrpSpPr>
            <p:cNvPr id="144434" name="Group 50"/>
            <p:cNvGrpSpPr>
              <a:grpSpLocks/>
            </p:cNvGrpSpPr>
            <p:nvPr/>
          </p:nvGrpSpPr>
          <p:grpSpPr bwMode="auto">
            <a:xfrm>
              <a:off x="1878" y="2259"/>
              <a:ext cx="35" cy="25"/>
              <a:chOff x="0" y="0"/>
              <a:chExt cx="20000" cy="19734"/>
            </a:xfrm>
          </p:grpSpPr>
          <p:sp>
            <p:nvSpPr>
              <p:cNvPr id="144435" name="Line 5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36" name="Line 5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37" name="Line 5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38" name="Rectangle 5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39" name="Line 5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0" name="Line 5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1" name="Line 5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2" name="Line 5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3" name="Line 5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444" name="Group 60"/>
          <p:cNvGrpSpPr>
            <a:grpSpLocks/>
          </p:cNvGrpSpPr>
          <p:nvPr/>
        </p:nvGrpSpPr>
        <p:grpSpPr bwMode="auto">
          <a:xfrm>
            <a:off x="1733550" y="3022600"/>
            <a:ext cx="142875" cy="349250"/>
            <a:chOff x="2036" y="2057"/>
            <a:chExt cx="90" cy="220"/>
          </a:xfrm>
        </p:grpSpPr>
        <p:grpSp>
          <p:nvGrpSpPr>
            <p:cNvPr id="144445" name="Group 61"/>
            <p:cNvGrpSpPr>
              <a:grpSpLocks/>
            </p:cNvGrpSpPr>
            <p:nvPr/>
          </p:nvGrpSpPr>
          <p:grpSpPr bwMode="auto">
            <a:xfrm>
              <a:off x="2062" y="2252"/>
              <a:ext cx="35" cy="25"/>
              <a:chOff x="0" y="0"/>
              <a:chExt cx="20000" cy="20208"/>
            </a:xfrm>
          </p:grpSpPr>
          <p:sp>
            <p:nvSpPr>
              <p:cNvPr id="144446" name="Line 6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7" name="Line 6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48" name="Line 6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49" name="Rectangle 6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0" name="Line 6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1" name="Line 6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2" name="Line 6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3" name="Line 6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4" name="Line 7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55" name="AutoShape 71"/>
          <p:cNvSpPr>
            <a:spLocks noChangeArrowheads="1"/>
          </p:cNvSpPr>
          <p:nvPr/>
        </p:nvSpPr>
        <p:spPr bwMode="auto">
          <a:xfrm rot="5400000">
            <a:off x="861219" y="28551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56" name="Rectangle 72"/>
          <p:cNvSpPr>
            <a:spLocks noChangeArrowheads="1"/>
          </p:cNvSpPr>
          <p:nvPr/>
        </p:nvSpPr>
        <p:spPr bwMode="auto">
          <a:xfrm flipH="1">
            <a:off x="188753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7" name="AutoShape 73"/>
          <p:cNvSpPr>
            <a:spLocks noChangeArrowheads="1"/>
          </p:cNvSpPr>
          <p:nvPr/>
        </p:nvSpPr>
        <p:spPr bwMode="auto">
          <a:xfrm rot="16200000" flipH="1">
            <a:off x="1910557"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458" name="Line 74"/>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59" name="Line 75"/>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0" name="Line 76"/>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1" name="Line 77"/>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2" name="Line 78"/>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3" name="Line 79"/>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4" name="Line 80"/>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5" name="Line 81"/>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6" name="Rectangle 82"/>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7" name="Oval 83"/>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8" name="Line 84"/>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69" name="Line 85"/>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0" name="Line 86"/>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1" name="Line 87"/>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2" name="Line 88"/>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3" name="Line 89"/>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4" name="Line 90"/>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5" name="Line 91"/>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6" name="Line 92"/>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7" name="Line 93"/>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8" name="Line 94"/>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79" name="Line 95"/>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0" name="Line 96"/>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1" name="Line 97"/>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2" name="Line 98"/>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3" name="Line 99"/>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4" name="Oval 100"/>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5" name="Oval 101"/>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6" name="Line 102"/>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7" name="Line 103"/>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8" name="Line 104"/>
          <p:cNvSpPr>
            <a:spLocks noChangeShapeType="1"/>
          </p:cNvSpPr>
          <p:nvPr/>
        </p:nvSpPr>
        <p:spPr bwMode="auto">
          <a:xfrm>
            <a:off x="4178300" y="768350"/>
            <a:ext cx="925513"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89" name="Line 105"/>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0" name="Line 106"/>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1" name="Line 107"/>
          <p:cNvSpPr>
            <a:spLocks noChangeShapeType="1"/>
          </p:cNvSpPr>
          <p:nvPr/>
        </p:nvSpPr>
        <p:spPr bwMode="auto">
          <a:xfrm flipH="1" flipV="1">
            <a:off x="419576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2" name="Rectangle 108"/>
          <p:cNvSpPr>
            <a:spLocks noChangeArrowheads="1"/>
          </p:cNvSpPr>
          <p:nvPr/>
        </p:nvSpPr>
        <p:spPr bwMode="auto">
          <a:xfrm>
            <a:off x="358933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93" name="Group 109"/>
          <p:cNvGrpSpPr>
            <a:grpSpLocks/>
          </p:cNvGrpSpPr>
          <p:nvPr/>
        </p:nvGrpSpPr>
        <p:grpSpPr bwMode="auto">
          <a:xfrm>
            <a:off x="3617913" y="2178050"/>
            <a:ext cx="74612" cy="69850"/>
            <a:chOff x="1781" y="2013"/>
            <a:chExt cx="47" cy="44"/>
          </a:xfrm>
        </p:grpSpPr>
        <p:sp>
          <p:nvSpPr>
            <p:cNvPr id="144494" name="Line 11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5" name="Line 11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496" name="Rectangle 112"/>
          <p:cNvSpPr>
            <a:spLocks noChangeArrowheads="1"/>
          </p:cNvSpPr>
          <p:nvPr/>
        </p:nvSpPr>
        <p:spPr bwMode="auto">
          <a:xfrm>
            <a:off x="403860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7" name="Line 113"/>
          <p:cNvSpPr>
            <a:spLocks noChangeShapeType="1"/>
          </p:cNvSpPr>
          <p:nvPr/>
        </p:nvSpPr>
        <p:spPr bwMode="auto">
          <a:xfrm flipH="1" flipV="1">
            <a:off x="3735388"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498" name="Line 114"/>
          <p:cNvSpPr>
            <a:spLocks noChangeShapeType="1"/>
          </p:cNvSpPr>
          <p:nvPr/>
        </p:nvSpPr>
        <p:spPr bwMode="auto">
          <a:xfrm>
            <a:off x="388461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499" name="Group 115"/>
          <p:cNvGrpSpPr>
            <a:grpSpLocks/>
          </p:cNvGrpSpPr>
          <p:nvPr/>
        </p:nvGrpSpPr>
        <p:grpSpPr bwMode="auto">
          <a:xfrm>
            <a:off x="4354513" y="2178050"/>
            <a:ext cx="74612" cy="69850"/>
            <a:chOff x="1875" y="2013"/>
            <a:chExt cx="47" cy="44"/>
          </a:xfrm>
        </p:grpSpPr>
        <p:sp>
          <p:nvSpPr>
            <p:cNvPr id="144500" name="Line 116"/>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01" name="Line 117"/>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02" name="Rectangle 118"/>
          <p:cNvSpPr>
            <a:spLocks noChangeArrowheads="1"/>
          </p:cNvSpPr>
          <p:nvPr/>
        </p:nvSpPr>
        <p:spPr bwMode="auto">
          <a:xfrm>
            <a:off x="344170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503" name="Group 119"/>
          <p:cNvGrpSpPr>
            <a:grpSpLocks/>
          </p:cNvGrpSpPr>
          <p:nvPr/>
        </p:nvGrpSpPr>
        <p:grpSpPr bwMode="auto">
          <a:xfrm>
            <a:off x="4052888" y="2247900"/>
            <a:ext cx="141287" cy="360363"/>
            <a:chOff x="1852" y="2057"/>
            <a:chExt cx="89" cy="227"/>
          </a:xfrm>
        </p:grpSpPr>
        <p:grpSp>
          <p:nvGrpSpPr>
            <p:cNvPr id="144504" name="Group 120"/>
            <p:cNvGrpSpPr>
              <a:grpSpLocks/>
            </p:cNvGrpSpPr>
            <p:nvPr/>
          </p:nvGrpSpPr>
          <p:grpSpPr bwMode="auto">
            <a:xfrm>
              <a:off x="1878" y="2259"/>
              <a:ext cx="35" cy="25"/>
              <a:chOff x="0" y="0"/>
              <a:chExt cx="20000" cy="19734"/>
            </a:xfrm>
          </p:grpSpPr>
          <p:sp>
            <p:nvSpPr>
              <p:cNvPr id="144505" name="Line 121"/>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06" name="Line 122"/>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07" name="Line 123"/>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08" name="Rectangle 124"/>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09" name="Line 125"/>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0" name="Line 126"/>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1" name="Line 127"/>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2" name="Line 128"/>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3" name="Line 129"/>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514" name="Group 130"/>
          <p:cNvGrpSpPr>
            <a:grpSpLocks/>
          </p:cNvGrpSpPr>
          <p:nvPr/>
        </p:nvGrpSpPr>
        <p:grpSpPr bwMode="auto">
          <a:xfrm>
            <a:off x="4319588" y="2247900"/>
            <a:ext cx="142875" cy="349250"/>
            <a:chOff x="2036" y="2057"/>
            <a:chExt cx="90" cy="220"/>
          </a:xfrm>
        </p:grpSpPr>
        <p:grpSp>
          <p:nvGrpSpPr>
            <p:cNvPr id="144515" name="Group 131"/>
            <p:cNvGrpSpPr>
              <a:grpSpLocks/>
            </p:cNvGrpSpPr>
            <p:nvPr/>
          </p:nvGrpSpPr>
          <p:grpSpPr bwMode="auto">
            <a:xfrm>
              <a:off x="2062" y="2252"/>
              <a:ext cx="35" cy="25"/>
              <a:chOff x="0" y="0"/>
              <a:chExt cx="20000" cy="20208"/>
            </a:xfrm>
          </p:grpSpPr>
          <p:sp>
            <p:nvSpPr>
              <p:cNvPr id="144516" name="Line 132"/>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7" name="Line 133"/>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18" name="Line 134"/>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19" name="Rectangle 135"/>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0" name="Line 136"/>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1" name="Line 137"/>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2" name="Line 138"/>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3" name="Line 139"/>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4" name="Line 140"/>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25" name="Rectangle 141"/>
          <p:cNvSpPr>
            <a:spLocks noChangeArrowheads="1"/>
          </p:cNvSpPr>
          <p:nvPr/>
        </p:nvSpPr>
        <p:spPr bwMode="auto">
          <a:xfrm flipV="1">
            <a:off x="5105400" y="723900"/>
            <a:ext cx="455613" cy="62547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6" name="Rectangle 142"/>
          <p:cNvSpPr>
            <a:spLocks noChangeArrowheads="1"/>
          </p:cNvSpPr>
          <p:nvPr/>
        </p:nvSpPr>
        <p:spPr bwMode="auto">
          <a:xfrm flipV="1">
            <a:off x="5105400" y="876300"/>
            <a:ext cx="455613" cy="57785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527" name="Group 143"/>
          <p:cNvGrpSpPr>
            <a:grpSpLocks/>
          </p:cNvGrpSpPr>
          <p:nvPr/>
        </p:nvGrpSpPr>
        <p:grpSpPr bwMode="auto">
          <a:xfrm flipV="1">
            <a:off x="5119688" y="685800"/>
            <a:ext cx="415925" cy="936625"/>
            <a:chOff x="2440" y="1064"/>
            <a:chExt cx="262" cy="590"/>
          </a:xfrm>
        </p:grpSpPr>
        <p:sp>
          <p:nvSpPr>
            <p:cNvPr id="144528" name="Rectangle 144"/>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29" name="Rectangle 145"/>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30" name="Rectangle 146"/>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31" name="Rectangle 147"/>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32" name="Line 148"/>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33" name="AutoShape 149"/>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534" name="AutoShape 150"/>
          <p:cNvSpPr>
            <a:spLocks noChangeArrowheads="1"/>
          </p:cNvSpPr>
          <p:nvPr/>
        </p:nvSpPr>
        <p:spPr bwMode="auto">
          <a:xfrm rot="5400000">
            <a:off x="346471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535" name="Rectangle 151"/>
          <p:cNvSpPr>
            <a:spLocks noChangeArrowheads="1"/>
          </p:cNvSpPr>
          <p:nvPr/>
        </p:nvSpPr>
        <p:spPr bwMode="auto">
          <a:xfrm flipH="1">
            <a:off x="449103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36" name="AutoShape 152"/>
          <p:cNvSpPr>
            <a:spLocks noChangeArrowheads="1"/>
          </p:cNvSpPr>
          <p:nvPr/>
        </p:nvSpPr>
        <p:spPr bwMode="auto">
          <a:xfrm rot="16200000" flipH="1">
            <a:off x="451405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554" name="Line 170"/>
          <p:cNvSpPr>
            <a:spLocks noChangeShapeType="1"/>
          </p:cNvSpPr>
          <p:nvPr/>
        </p:nvSpPr>
        <p:spPr bwMode="auto">
          <a:xfrm flipH="1">
            <a:off x="2676525" y="2741613"/>
            <a:ext cx="145256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555" name="Group 171"/>
          <p:cNvGrpSpPr>
            <a:grpSpLocks/>
          </p:cNvGrpSpPr>
          <p:nvPr/>
        </p:nvGrpSpPr>
        <p:grpSpPr bwMode="auto">
          <a:xfrm rot="5400000" flipH="1">
            <a:off x="3304382" y="5666581"/>
            <a:ext cx="65088" cy="85725"/>
            <a:chOff x="419" y="3223"/>
            <a:chExt cx="41" cy="54"/>
          </a:xfrm>
        </p:grpSpPr>
        <p:sp>
          <p:nvSpPr>
            <p:cNvPr id="144556" name="Line 172"/>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57" name="Line 173"/>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58" name="Line 174"/>
          <p:cNvSpPr>
            <a:spLocks noChangeShapeType="1"/>
          </p:cNvSpPr>
          <p:nvPr/>
        </p:nvSpPr>
        <p:spPr bwMode="auto">
          <a:xfrm rot="5400000">
            <a:off x="30122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59" name="Line 175"/>
          <p:cNvSpPr>
            <a:spLocks noChangeShapeType="1"/>
          </p:cNvSpPr>
          <p:nvPr/>
        </p:nvSpPr>
        <p:spPr bwMode="auto">
          <a:xfrm rot="5400000">
            <a:off x="28821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0" name="Line 176"/>
          <p:cNvSpPr>
            <a:spLocks noChangeShapeType="1"/>
          </p:cNvSpPr>
          <p:nvPr/>
        </p:nvSpPr>
        <p:spPr bwMode="auto">
          <a:xfrm rot="5400000" flipV="1">
            <a:off x="29456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1" name="Rectangle 177"/>
          <p:cNvSpPr>
            <a:spLocks noChangeArrowheads="1"/>
          </p:cNvSpPr>
          <p:nvPr/>
        </p:nvSpPr>
        <p:spPr bwMode="auto">
          <a:xfrm rot="5400000" flipH="1">
            <a:off x="31115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2" name="Rectangle 178"/>
          <p:cNvSpPr>
            <a:spLocks noChangeArrowheads="1"/>
          </p:cNvSpPr>
          <p:nvPr/>
        </p:nvSpPr>
        <p:spPr bwMode="auto">
          <a:xfrm rot="5400000" flipH="1">
            <a:off x="34099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3" name="Line 179"/>
          <p:cNvSpPr>
            <a:spLocks noChangeShapeType="1"/>
          </p:cNvSpPr>
          <p:nvPr/>
        </p:nvSpPr>
        <p:spPr bwMode="auto">
          <a:xfrm rot="5400000" flipH="1">
            <a:off x="34512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4" name="Line 180"/>
          <p:cNvSpPr>
            <a:spLocks noChangeShapeType="1"/>
          </p:cNvSpPr>
          <p:nvPr/>
        </p:nvSpPr>
        <p:spPr bwMode="auto">
          <a:xfrm rot="5400000" flipH="1" flipV="1">
            <a:off x="30757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5" name="Rectangle 181"/>
          <p:cNvSpPr>
            <a:spLocks noChangeArrowheads="1"/>
          </p:cNvSpPr>
          <p:nvPr/>
        </p:nvSpPr>
        <p:spPr bwMode="auto">
          <a:xfrm rot="5400000" flipH="1">
            <a:off x="36877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6" name="Arc 182"/>
          <p:cNvSpPr>
            <a:spLocks/>
          </p:cNvSpPr>
          <p:nvPr/>
        </p:nvSpPr>
        <p:spPr bwMode="auto">
          <a:xfrm rot="5400000">
            <a:off x="38250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7" name="Arc 183"/>
          <p:cNvSpPr>
            <a:spLocks/>
          </p:cNvSpPr>
          <p:nvPr/>
        </p:nvSpPr>
        <p:spPr bwMode="auto">
          <a:xfrm rot="5400000" flipH="1">
            <a:off x="38274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8" name="Line 184"/>
          <p:cNvSpPr>
            <a:spLocks noChangeShapeType="1"/>
          </p:cNvSpPr>
          <p:nvPr/>
        </p:nvSpPr>
        <p:spPr bwMode="auto">
          <a:xfrm rot="5400000" flipH="1">
            <a:off x="38107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69" name="Line 185"/>
          <p:cNvSpPr>
            <a:spLocks noChangeShapeType="1"/>
          </p:cNvSpPr>
          <p:nvPr/>
        </p:nvSpPr>
        <p:spPr bwMode="auto">
          <a:xfrm rot="5400000" flipH="1">
            <a:off x="38107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570" name="Group 186"/>
          <p:cNvGrpSpPr>
            <a:grpSpLocks/>
          </p:cNvGrpSpPr>
          <p:nvPr/>
        </p:nvGrpSpPr>
        <p:grpSpPr bwMode="auto">
          <a:xfrm rot="5400000" flipH="1">
            <a:off x="3442494" y="5668169"/>
            <a:ext cx="65087" cy="85725"/>
            <a:chOff x="419" y="3223"/>
            <a:chExt cx="41" cy="54"/>
          </a:xfrm>
        </p:grpSpPr>
        <p:sp>
          <p:nvSpPr>
            <p:cNvPr id="144571" name="Line 187"/>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72" name="Line 188"/>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573" name="Group 189"/>
          <p:cNvGrpSpPr>
            <a:grpSpLocks/>
          </p:cNvGrpSpPr>
          <p:nvPr/>
        </p:nvGrpSpPr>
        <p:grpSpPr bwMode="auto">
          <a:xfrm rot="-5400000">
            <a:off x="1634332" y="5653881"/>
            <a:ext cx="65088" cy="85725"/>
            <a:chOff x="419" y="3223"/>
            <a:chExt cx="41" cy="54"/>
          </a:xfrm>
        </p:grpSpPr>
        <p:sp>
          <p:nvSpPr>
            <p:cNvPr id="144574" name="Line 19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75" name="Line 19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76" name="Line 192"/>
          <p:cNvSpPr>
            <a:spLocks noChangeShapeType="1"/>
          </p:cNvSpPr>
          <p:nvPr/>
        </p:nvSpPr>
        <p:spPr bwMode="auto">
          <a:xfrm rot="16200000" flipH="1">
            <a:off x="18788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77" name="Line 193"/>
          <p:cNvSpPr>
            <a:spLocks noChangeShapeType="1"/>
          </p:cNvSpPr>
          <p:nvPr/>
        </p:nvSpPr>
        <p:spPr bwMode="auto">
          <a:xfrm rot="16200000" flipH="1">
            <a:off x="20121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78" name="Line 194"/>
          <p:cNvSpPr>
            <a:spLocks noChangeShapeType="1"/>
          </p:cNvSpPr>
          <p:nvPr/>
        </p:nvSpPr>
        <p:spPr bwMode="auto">
          <a:xfrm rot="-5400000" flipH="1" flipV="1">
            <a:off x="19486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79" name="Rectangle 195"/>
          <p:cNvSpPr>
            <a:spLocks noChangeArrowheads="1"/>
          </p:cNvSpPr>
          <p:nvPr/>
        </p:nvSpPr>
        <p:spPr bwMode="auto">
          <a:xfrm rot="-5400000">
            <a:off x="16033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0" name="Rectangle 196"/>
          <p:cNvSpPr>
            <a:spLocks noChangeArrowheads="1"/>
          </p:cNvSpPr>
          <p:nvPr/>
        </p:nvSpPr>
        <p:spPr bwMode="auto">
          <a:xfrm rot="-5400000">
            <a:off x="13049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1" name="Line 197"/>
          <p:cNvSpPr>
            <a:spLocks noChangeShapeType="1"/>
          </p:cNvSpPr>
          <p:nvPr/>
        </p:nvSpPr>
        <p:spPr bwMode="auto">
          <a:xfrm rot="-5400000">
            <a:off x="12731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2" name="Line 198"/>
          <p:cNvSpPr>
            <a:spLocks noChangeShapeType="1"/>
          </p:cNvSpPr>
          <p:nvPr/>
        </p:nvSpPr>
        <p:spPr bwMode="auto">
          <a:xfrm rot="16200000" flipV="1">
            <a:off x="16406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3" name="Rectangle 199"/>
          <p:cNvSpPr>
            <a:spLocks noChangeArrowheads="1"/>
          </p:cNvSpPr>
          <p:nvPr/>
        </p:nvSpPr>
        <p:spPr bwMode="auto">
          <a:xfrm rot="-5400000">
            <a:off x="11477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4" name="Arc 200"/>
          <p:cNvSpPr>
            <a:spLocks/>
          </p:cNvSpPr>
          <p:nvPr/>
        </p:nvSpPr>
        <p:spPr bwMode="auto">
          <a:xfrm rot="16200000" flipH="1">
            <a:off x="10374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5" name="Arc 201"/>
          <p:cNvSpPr>
            <a:spLocks/>
          </p:cNvSpPr>
          <p:nvPr/>
        </p:nvSpPr>
        <p:spPr bwMode="auto">
          <a:xfrm rot="-5400000">
            <a:off x="10398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6" name="Line 202"/>
          <p:cNvSpPr>
            <a:spLocks noChangeShapeType="1"/>
          </p:cNvSpPr>
          <p:nvPr/>
        </p:nvSpPr>
        <p:spPr bwMode="auto">
          <a:xfrm rot="-5400000">
            <a:off x="11374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87" name="Line 203"/>
          <p:cNvSpPr>
            <a:spLocks noChangeShapeType="1"/>
          </p:cNvSpPr>
          <p:nvPr/>
        </p:nvSpPr>
        <p:spPr bwMode="auto">
          <a:xfrm rot="-5400000">
            <a:off x="11374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588" name="Group 204"/>
          <p:cNvGrpSpPr>
            <a:grpSpLocks/>
          </p:cNvGrpSpPr>
          <p:nvPr/>
        </p:nvGrpSpPr>
        <p:grpSpPr bwMode="auto">
          <a:xfrm rot="-5400000">
            <a:off x="1496219" y="5655469"/>
            <a:ext cx="65087" cy="85725"/>
            <a:chOff x="419" y="3223"/>
            <a:chExt cx="41" cy="54"/>
          </a:xfrm>
        </p:grpSpPr>
        <p:sp>
          <p:nvSpPr>
            <p:cNvPr id="144589" name="Line 20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0" name="Line 20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591" name="Line 207"/>
          <p:cNvSpPr>
            <a:spLocks noChangeShapeType="1"/>
          </p:cNvSpPr>
          <p:nvPr/>
        </p:nvSpPr>
        <p:spPr bwMode="auto">
          <a:xfrm flipH="1">
            <a:off x="16589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2" name="Line 208"/>
          <p:cNvSpPr>
            <a:spLocks noChangeShapeType="1"/>
          </p:cNvSpPr>
          <p:nvPr/>
        </p:nvSpPr>
        <p:spPr bwMode="auto">
          <a:xfrm flipH="1">
            <a:off x="3336925"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3" name="Oval 209"/>
          <p:cNvSpPr>
            <a:spLocks noChangeArrowheads="1"/>
          </p:cNvSpPr>
          <p:nvPr/>
        </p:nvSpPr>
        <p:spPr bwMode="auto">
          <a:xfrm>
            <a:off x="3319463"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4" name="Rectangle 210"/>
          <p:cNvSpPr>
            <a:spLocks noChangeArrowheads="1"/>
          </p:cNvSpPr>
          <p:nvPr/>
        </p:nvSpPr>
        <p:spPr bwMode="auto">
          <a:xfrm rot="-5400000">
            <a:off x="1181101" y="3776662"/>
            <a:ext cx="533400" cy="6445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5" name="Line 211"/>
          <p:cNvSpPr>
            <a:spLocks noChangeShapeType="1"/>
          </p:cNvSpPr>
          <p:nvPr/>
        </p:nvSpPr>
        <p:spPr bwMode="auto">
          <a:xfrm>
            <a:off x="906463" y="39465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6" name="Line 212"/>
          <p:cNvSpPr>
            <a:spLocks noChangeShapeType="1"/>
          </p:cNvSpPr>
          <p:nvPr/>
        </p:nvSpPr>
        <p:spPr bwMode="auto">
          <a:xfrm>
            <a:off x="906463" y="42513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7" name="Line 213"/>
          <p:cNvSpPr>
            <a:spLocks noChangeShapeType="1"/>
          </p:cNvSpPr>
          <p:nvPr/>
        </p:nvSpPr>
        <p:spPr bwMode="auto">
          <a:xfrm>
            <a:off x="1770063" y="3933825"/>
            <a:ext cx="217487" cy="3175"/>
          </a:xfrm>
          <a:prstGeom prst="line">
            <a:avLst/>
          </a:prstGeom>
          <a:noFill/>
          <a:ln w="22225">
            <a:solidFill>
              <a:srgbClr val="0000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8" name="Line 214"/>
          <p:cNvSpPr>
            <a:spLocks noChangeShapeType="1"/>
          </p:cNvSpPr>
          <p:nvPr/>
        </p:nvSpPr>
        <p:spPr bwMode="auto">
          <a:xfrm rot="-5400000">
            <a:off x="1336675" y="4470400"/>
            <a:ext cx="217488" cy="1588"/>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599" name="Line 215"/>
          <p:cNvSpPr>
            <a:spLocks noChangeShapeType="1"/>
          </p:cNvSpPr>
          <p:nvPr/>
        </p:nvSpPr>
        <p:spPr bwMode="auto">
          <a:xfrm>
            <a:off x="1770063" y="4251325"/>
            <a:ext cx="217487" cy="3175"/>
          </a:xfrm>
          <a:prstGeom prst="line">
            <a:avLst/>
          </a:prstGeom>
          <a:noFill/>
          <a:ln w="22225">
            <a:solidFill>
              <a:srgbClr val="FF9900"/>
            </a:solidFill>
            <a:round/>
            <a:headEnd type="none" w="med" len="lg"/>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600" name="Group 216"/>
          <p:cNvGrpSpPr>
            <a:grpSpLocks/>
          </p:cNvGrpSpPr>
          <p:nvPr/>
        </p:nvGrpSpPr>
        <p:grpSpPr bwMode="auto">
          <a:xfrm>
            <a:off x="1281113" y="3984625"/>
            <a:ext cx="358775" cy="228600"/>
            <a:chOff x="4752" y="816"/>
            <a:chExt cx="226" cy="144"/>
          </a:xfrm>
        </p:grpSpPr>
        <p:grpSp>
          <p:nvGrpSpPr>
            <p:cNvPr id="144601" name="Group 217"/>
            <p:cNvGrpSpPr>
              <a:grpSpLocks/>
            </p:cNvGrpSpPr>
            <p:nvPr/>
          </p:nvGrpSpPr>
          <p:grpSpPr bwMode="auto">
            <a:xfrm>
              <a:off x="4752" y="816"/>
              <a:ext cx="68" cy="144"/>
              <a:chOff x="4752" y="816"/>
              <a:chExt cx="68" cy="144"/>
            </a:xfrm>
          </p:grpSpPr>
          <p:sp>
            <p:nvSpPr>
              <p:cNvPr id="144602" name="Line 218"/>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603" name="Line 219"/>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604" name="Line 220"/>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4605" name="Line 221"/>
            <p:cNvSpPr>
              <a:spLocks noChangeShapeType="1"/>
            </p:cNvSpPr>
            <p:nvPr/>
          </p:nvSpPr>
          <p:spPr bwMode="auto">
            <a:xfrm flipV="1">
              <a:off x="4830"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44606" name="Group 222"/>
            <p:cNvGrpSpPr>
              <a:grpSpLocks/>
            </p:cNvGrpSpPr>
            <p:nvPr/>
          </p:nvGrpSpPr>
          <p:grpSpPr bwMode="auto">
            <a:xfrm>
              <a:off x="4910" y="816"/>
              <a:ext cx="68" cy="144"/>
              <a:chOff x="4752" y="816"/>
              <a:chExt cx="68" cy="144"/>
            </a:xfrm>
          </p:grpSpPr>
          <p:sp>
            <p:nvSpPr>
              <p:cNvPr id="144607" name="Line 223"/>
              <p:cNvSpPr>
                <a:spLocks noChangeShapeType="1"/>
              </p:cNvSpPr>
              <p:nvPr/>
            </p:nvSpPr>
            <p:spPr bwMode="auto">
              <a:xfrm flipV="1">
                <a:off x="4752" y="816"/>
                <a:ext cx="0" cy="144"/>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608" name="Line 224"/>
              <p:cNvSpPr>
                <a:spLocks noChangeShapeType="1"/>
              </p:cNvSpPr>
              <p:nvPr/>
            </p:nvSpPr>
            <p:spPr bwMode="auto">
              <a:xfrm flipH="1" flipV="1">
                <a:off x="4754" y="824"/>
                <a:ext cx="66"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609" name="Line 225"/>
              <p:cNvSpPr>
                <a:spLocks noChangeShapeType="1"/>
              </p:cNvSpPr>
              <p:nvPr/>
            </p:nvSpPr>
            <p:spPr bwMode="auto">
              <a:xfrm flipV="1">
                <a:off x="4754" y="880"/>
                <a:ext cx="48" cy="0"/>
              </a:xfrm>
              <a:prstGeom prst="line">
                <a:avLst/>
              </a:prstGeom>
              <a:noFill/>
              <a:ln w="28575">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sp>
        <p:nvSpPr>
          <p:cNvPr id="144635" name="Line 251"/>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36" name="Line 252"/>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37" name="Line 253"/>
          <p:cNvSpPr>
            <a:spLocks noChangeShapeType="1"/>
          </p:cNvSpPr>
          <p:nvPr/>
        </p:nvSpPr>
        <p:spPr bwMode="auto">
          <a:xfrm>
            <a:off x="4806950"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38" name="Text Box 254"/>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4639" name="Text Box 255"/>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4640" name="Line 256"/>
          <p:cNvSpPr>
            <a:spLocks noChangeShapeType="1"/>
          </p:cNvSpPr>
          <p:nvPr/>
        </p:nvSpPr>
        <p:spPr bwMode="auto">
          <a:xfrm flipH="1">
            <a:off x="4660900"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1" name="Line 257"/>
          <p:cNvSpPr>
            <a:spLocks noChangeShapeType="1"/>
          </p:cNvSpPr>
          <p:nvPr/>
        </p:nvSpPr>
        <p:spPr bwMode="auto">
          <a:xfrm flipH="1">
            <a:off x="2955925" y="2117725"/>
            <a:ext cx="441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2" name="Line 258"/>
          <p:cNvSpPr>
            <a:spLocks noChangeShapeType="1"/>
          </p:cNvSpPr>
          <p:nvPr/>
        </p:nvSpPr>
        <p:spPr bwMode="auto">
          <a:xfrm>
            <a:off x="2044700" y="2884488"/>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3" name="Line 259"/>
          <p:cNvSpPr>
            <a:spLocks noChangeShapeType="1"/>
          </p:cNvSpPr>
          <p:nvPr/>
        </p:nvSpPr>
        <p:spPr bwMode="auto">
          <a:xfrm flipH="1">
            <a:off x="685800" y="287655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4" name="Line 260"/>
          <p:cNvSpPr>
            <a:spLocks noChangeShapeType="1"/>
          </p:cNvSpPr>
          <p:nvPr/>
        </p:nvSpPr>
        <p:spPr bwMode="auto">
          <a:xfrm>
            <a:off x="31527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5" name="Line 261"/>
          <p:cNvSpPr>
            <a:spLocks noChangeShapeType="1"/>
          </p:cNvSpPr>
          <p:nvPr/>
        </p:nvSpPr>
        <p:spPr bwMode="auto">
          <a:xfrm>
            <a:off x="3154363" y="3027363"/>
            <a:ext cx="224790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6" name="Line 262"/>
          <p:cNvSpPr>
            <a:spLocks noChangeShapeType="1"/>
          </p:cNvSpPr>
          <p:nvPr/>
        </p:nvSpPr>
        <p:spPr bwMode="auto">
          <a:xfrm flipH="1">
            <a:off x="1720850" y="5027613"/>
            <a:ext cx="0" cy="4254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7" name="Line 263"/>
          <p:cNvSpPr>
            <a:spLocks noChangeShapeType="1"/>
          </p:cNvSpPr>
          <p:nvPr/>
        </p:nvSpPr>
        <p:spPr bwMode="auto">
          <a:xfrm flipH="1">
            <a:off x="3271838" y="5141913"/>
            <a:ext cx="0" cy="30956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8" name="Line 264"/>
          <p:cNvSpPr>
            <a:spLocks noChangeShapeType="1"/>
          </p:cNvSpPr>
          <p:nvPr/>
        </p:nvSpPr>
        <p:spPr bwMode="auto">
          <a:xfrm rot="10800000" flipV="1">
            <a:off x="1506538" y="5037138"/>
            <a:ext cx="21590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49" name="Line 265"/>
          <p:cNvSpPr>
            <a:spLocks noChangeShapeType="1"/>
          </p:cNvSpPr>
          <p:nvPr/>
        </p:nvSpPr>
        <p:spPr bwMode="auto">
          <a:xfrm rot="-10800000">
            <a:off x="1016000" y="4919663"/>
            <a:ext cx="474663" cy="4762"/>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0" name="Rectangle 266"/>
          <p:cNvSpPr>
            <a:spLocks noChangeArrowheads="1"/>
          </p:cNvSpPr>
          <p:nvPr/>
        </p:nvSpPr>
        <p:spPr bwMode="auto">
          <a:xfrm rot="-10800000">
            <a:off x="1128713" y="4718050"/>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1" name="Line 267"/>
          <p:cNvSpPr>
            <a:spLocks noChangeShapeType="1"/>
          </p:cNvSpPr>
          <p:nvPr/>
        </p:nvSpPr>
        <p:spPr bwMode="auto">
          <a:xfrm rot="-10800000">
            <a:off x="1503363" y="4794250"/>
            <a:ext cx="106362"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2" name="Line 268"/>
          <p:cNvSpPr>
            <a:spLocks noChangeShapeType="1"/>
          </p:cNvSpPr>
          <p:nvPr/>
        </p:nvSpPr>
        <p:spPr bwMode="auto">
          <a:xfrm rot="-10800000">
            <a:off x="1211263" y="5003800"/>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3" name="Line 269"/>
          <p:cNvSpPr>
            <a:spLocks noChangeShapeType="1"/>
          </p:cNvSpPr>
          <p:nvPr/>
        </p:nvSpPr>
        <p:spPr bwMode="auto">
          <a:xfrm rot="-10800000">
            <a:off x="1211263" y="506571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4" name="Line 270"/>
          <p:cNvSpPr>
            <a:spLocks noChangeShapeType="1"/>
          </p:cNvSpPr>
          <p:nvPr/>
        </p:nvSpPr>
        <p:spPr bwMode="auto">
          <a:xfrm rot="-10800000">
            <a:off x="1211263" y="4779963"/>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5" name="Line 271"/>
          <p:cNvSpPr>
            <a:spLocks noChangeShapeType="1"/>
          </p:cNvSpPr>
          <p:nvPr/>
        </p:nvSpPr>
        <p:spPr bwMode="auto">
          <a:xfrm rot="-10800000">
            <a:off x="1211263" y="4841875"/>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6" name="Line 272"/>
          <p:cNvSpPr>
            <a:spLocks noChangeShapeType="1"/>
          </p:cNvSpPr>
          <p:nvPr/>
        </p:nvSpPr>
        <p:spPr bwMode="auto">
          <a:xfrm flipH="1">
            <a:off x="1611313" y="4792663"/>
            <a:ext cx="2794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7" name="Line 273"/>
          <p:cNvSpPr>
            <a:spLocks noChangeShapeType="1"/>
          </p:cNvSpPr>
          <p:nvPr/>
        </p:nvSpPr>
        <p:spPr bwMode="auto">
          <a:xfrm flipH="1">
            <a:off x="1890713" y="5148263"/>
            <a:ext cx="138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8" name="Line 274"/>
          <p:cNvSpPr>
            <a:spLocks noChangeShapeType="1"/>
          </p:cNvSpPr>
          <p:nvPr/>
        </p:nvSpPr>
        <p:spPr bwMode="auto">
          <a:xfrm flipH="1">
            <a:off x="1890713" y="4791075"/>
            <a:ext cx="0" cy="357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59" name="Oval 275"/>
          <p:cNvSpPr>
            <a:spLocks noChangeArrowheads="1"/>
          </p:cNvSpPr>
          <p:nvPr/>
        </p:nvSpPr>
        <p:spPr bwMode="auto">
          <a:xfrm>
            <a:off x="163512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0" name="Line 276"/>
          <p:cNvSpPr>
            <a:spLocks noChangeShapeType="1"/>
          </p:cNvSpPr>
          <p:nvPr/>
        </p:nvSpPr>
        <p:spPr bwMode="auto">
          <a:xfrm flipH="1">
            <a:off x="290513" y="4586288"/>
            <a:ext cx="1160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1" name="Oval 277"/>
          <p:cNvSpPr>
            <a:spLocks noChangeArrowheads="1"/>
          </p:cNvSpPr>
          <p:nvPr/>
        </p:nvSpPr>
        <p:spPr bwMode="auto">
          <a:xfrm>
            <a:off x="290513" y="45608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2" name="Line 278"/>
          <p:cNvSpPr>
            <a:spLocks noChangeShapeType="1"/>
          </p:cNvSpPr>
          <p:nvPr/>
        </p:nvSpPr>
        <p:spPr bwMode="auto">
          <a:xfrm flipH="1">
            <a:off x="763588" y="4919663"/>
            <a:ext cx="2984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3" name="Line 279"/>
          <p:cNvSpPr>
            <a:spLocks noChangeShapeType="1"/>
          </p:cNvSpPr>
          <p:nvPr/>
        </p:nvSpPr>
        <p:spPr bwMode="auto">
          <a:xfrm flipH="1">
            <a:off x="762000" y="3946525"/>
            <a:ext cx="1619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4" name="Line 280"/>
          <p:cNvSpPr>
            <a:spLocks noChangeShapeType="1"/>
          </p:cNvSpPr>
          <p:nvPr/>
        </p:nvSpPr>
        <p:spPr bwMode="auto">
          <a:xfrm>
            <a:off x="763588" y="3933825"/>
            <a:ext cx="0" cy="5619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5" name="Line 281"/>
          <p:cNvSpPr>
            <a:spLocks noChangeShapeType="1"/>
          </p:cNvSpPr>
          <p:nvPr/>
        </p:nvSpPr>
        <p:spPr bwMode="auto">
          <a:xfrm>
            <a:off x="763588" y="4678363"/>
            <a:ext cx="0" cy="241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6" name="Line 282"/>
          <p:cNvSpPr>
            <a:spLocks noChangeShapeType="1"/>
          </p:cNvSpPr>
          <p:nvPr/>
        </p:nvSpPr>
        <p:spPr bwMode="auto">
          <a:xfrm flipH="1">
            <a:off x="1963738" y="3954463"/>
            <a:ext cx="714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667" name="Group 283"/>
          <p:cNvGrpSpPr>
            <a:grpSpLocks/>
          </p:cNvGrpSpPr>
          <p:nvPr/>
        </p:nvGrpSpPr>
        <p:grpSpPr bwMode="auto">
          <a:xfrm>
            <a:off x="2530475" y="3371850"/>
            <a:ext cx="147638" cy="315913"/>
            <a:chOff x="0" y="0"/>
            <a:chExt cx="20000" cy="20000"/>
          </a:xfrm>
        </p:grpSpPr>
        <p:sp>
          <p:nvSpPr>
            <p:cNvPr id="144668"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69"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670" name="Line 286"/>
          <p:cNvSpPr>
            <a:spLocks noChangeShapeType="1"/>
          </p:cNvSpPr>
          <p:nvPr/>
        </p:nvSpPr>
        <p:spPr bwMode="auto">
          <a:xfrm>
            <a:off x="2678113"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71" name="Line 287"/>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73" name="Oval 289"/>
          <p:cNvSpPr>
            <a:spLocks noChangeArrowheads="1"/>
          </p:cNvSpPr>
          <p:nvPr/>
        </p:nvSpPr>
        <p:spPr bwMode="auto">
          <a:xfrm>
            <a:off x="2947988" y="2714625"/>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674" name="Group 290"/>
          <p:cNvGrpSpPr>
            <a:grpSpLocks/>
          </p:cNvGrpSpPr>
          <p:nvPr/>
        </p:nvGrpSpPr>
        <p:grpSpPr bwMode="auto">
          <a:xfrm rot="5400000">
            <a:off x="4201319" y="2599532"/>
            <a:ext cx="84137" cy="177800"/>
            <a:chOff x="0" y="0"/>
            <a:chExt cx="20000" cy="20000"/>
          </a:xfrm>
        </p:grpSpPr>
        <p:sp>
          <p:nvSpPr>
            <p:cNvPr id="144675"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76"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677" name="Line 293"/>
          <p:cNvSpPr>
            <a:spLocks noChangeShapeType="1"/>
          </p:cNvSpPr>
          <p:nvPr/>
        </p:nvSpPr>
        <p:spPr bwMode="auto">
          <a:xfrm flipH="1">
            <a:off x="4343400" y="2727325"/>
            <a:ext cx="823913"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78" name="Text Box 294"/>
          <p:cNvSpPr txBox="1">
            <a:spLocks noChangeArrowheads="1"/>
          </p:cNvSpPr>
          <p:nvPr/>
        </p:nvSpPr>
        <p:spPr bwMode="auto">
          <a:xfrm>
            <a:off x="6891338"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000000"/>
                </a:solidFill>
              </a:rPr>
              <a:t>CYLA Extend A+</a:t>
            </a:r>
            <a:r>
              <a:rPr lang="en-US" sz="1400"/>
              <a:t> CYLB Extend B+ CYLB Retract B- CYLA Retract A-</a:t>
            </a:r>
          </a:p>
        </p:txBody>
      </p:sp>
      <p:sp>
        <p:nvSpPr>
          <p:cNvPr id="144679" name="AutoShape 295"/>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680" name="Group 296"/>
          <p:cNvGrpSpPr>
            <a:grpSpLocks/>
          </p:cNvGrpSpPr>
          <p:nvPr/>
        </p:nvGrpSpPr>
        <p:grpSpPr bwMode="auto">
          <a:xfrm rot="5400000">
            <a:off x="4201319" y="2599532"/>
            <a:ext cx="84137" cy="177800"/>
            <a:chOff x="0" y="0"/>
            <a:chExt cx="20000" cy="20000"/>
          </a:xfrm>
        </p:grpSpPr>
        <p:sp>
          <p:nvSpPr>
            <p:cNvPr id="144681" name="Arc 29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82" name="Arc 29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683" name="Text Box 299"/>
          <p:cNvSpPr txBox="1">
            <a:spLocks noChangeArrowheads="1"/>
          </p:cNvSpPr>
          <p:nvPr/>
        </p:nvSpPr>
        <p:spPr bwMode="auto">
          <a:xfrm>
            <a:off x="387350" y="4932363"/>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4684" name="Oval 300"/>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85" name="Line 301"/>
          <p:cNvSpPr>
            <a:spLocks noChangeShapeType="1"/>
          </p:cNvSpPr>
          <p:nvPr/>
        </p:nvSpPr>
        <p:spPr bwMode="auto">
          <a:xfrm>
            <a:off x="6291263" y="1803400"/>
            <a:ext cx="0" cy="7699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86" name="Line 302"/>
          <p:cNvSpPr>
            <a:spLocks noChangeShapeType="1"/>
          </p:cNvSpPr>
          <p:nvPr/>
        </p:nvSpPr>
        <p:spPr bwMode="auto">
          <a:xfrm flipH="1">
            <a:off x="542925" y="4238625"/>
            <a:ext cx="1365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687" name="Group 303"/>
          <p:cNvGrpSpPr>
            <a:grpSpLocks/>
          </p:cNvGrpSpPr>
          <p:nvPr/>
        </p:nvGrpSpPr>
        <p:grpSpPr bwMode="auto">
          <a:xfrm rot="5400000">
            <a:off x="726281" y="4101307"/>
            <a:ext cx="84137" cy="177800"/>
            <a:chOff x="0" y="0"/>
            <a:chExt cx="20000" cy="20000"/>
          </a:xfrm>
        </p:grpSpPr>
        <p:sp>
          <p:nvSpPr>
            <p:cNvPr id="144688" name="Arc 30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89" name="Arc 30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690" name="Line 306"/>
          <p:cNvSpPr>
            <a:spLocks noChangeShapeType="1"/>
          </p:cNvSpPr>
          <p:nvPr/>
        </p:nvSpPr>
        <p:spPr bwMode="auto">
          <a:xfrm>
            <a:off x="542925" y="876300"/>
            <a:ext cx="0" cy="32781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1" name="Line 307"/>
          <p:cNvSpPr>
            <a:spLocks noChangeShapeType="1"/>
          </p:cNvSpPr>
          <p:nvPr/>
        </p:nvSpPr>
        <p:spPr bwMode="auto">
          <a:xfrm flipH="1">
            <a:off x="847725" y="4257675"/>
            <a:ext cx="58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2" name="Line 308"/>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3" name="Line 309"/>
          <p:cNvSpPr>
            <a:spLocks noChangeShapeType="1"/>
          </p:cNvSpPr>
          <p:nvPr/>
        </p:nvSpPr>
        <p:spPr bwMode="auto">
          <a:xfrm>
            <a:off x="3416300" y="766763"/>
            <a:ext cx="0" cy="7080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4" name="Line 310"/>
          <p:cNvSpPr>
            <a:spLocks noChangeShapeType="1"/>
          </p:cNvSpPr>
          <p:nvPr/>
        </p:nvSpPr>
        <p:spPr bwMode="auto">
          <a:xfrm flipH="1">
            <a:off x="3219450" y="14478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5" name="Line 311"/>
          <p:cNvSpPr>
            <a:spLocks noChangeShapeType="1"/>
          </p:cNvSpPr>
          <p:nvPr/>
        </p:nvSpPr>
        <p:spPr bwMode="auto">
          <a:xfrm flipH="1">
            <a:off x="538163" y="876300"/>
            <a:ext cx="23463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6" name="Line 312"/>
          <p:cNvSpPr>
            <a:spLocks noChangeShapeType="1"/>
          </p:cNvSpPr>
          <p:nvPr/>
        </p:nvSpPr>
        <p:spPr bwMode="auto">
          <a:xfrm>
            <a:off x="2871788" y="871538"/>
            <a:ext cx="0" cy="5159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7" name="Line 313"/>
          <p:cNvSpPr>
            <a:spLocks noChangeShapeType="1"/>
          </p:cNvSpPr>
          <p:nvPr/>
        </p:nvSpPr>
        <p:spPr bwMode="auto">
          <a:xfrm flipH="1">
            <a:off x="2871788" y="1409700"/>
            <a:ext cx="111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698" name="Line 314"/>
          <p:cNvSpPr>
            <a:spLocks noChangeShapeType="1"/>
          </p:cNvSpPr>
          <p:nvPr/>
        </p:nvSpPr>
        <p:spPr bwMode="auto">
          <a:xfrm>
            <a:off x="5167313" y="2376488"/>
            <a:ext cx="0" cy="3683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00" name="Line 316"/>
          <p:cNvSpPr>
            <a:spLocks noChangeShapeType="1"/>
          </p:cNvSpPr>
          <p:nvPr/>
        </p:nvSpPr>
        <p:spPr bwMode="auto">
          <a:xfrm flipV="1">
            <a:off x="4273550" y="1997075"/>
            <a:ext cx="74613"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01" name="Line 317"/>
          <p:cNvSpPr>
            <a:spLocks noChangeShapeType="1"/>
          </p:cNvSpPr>
          <p:nvPr/>
        </p:nvSpPr>
        <p:spPr bwMode="auto">
          <a:xfrm flipH="1">
            <a:off x="412273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02" name="Line 318"/>
          <p:cNvSpPr>
            <a:spLocks noChangeShapeType="1"/>
          </p:cNvSpPr>
          <p:nvPr/>
        </p:nvSpPr>
        <p:spPr bwMode="auto">
          <a:xfrm flipV="1">
            <a:off x="1665288" y="2760663"/>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03" name="Line 319"/>
          <p:cNvSpPr>
            <a:spLocks noChangeShapeType="1"/>
          </p:cNvSpPr>
          <p:nvPr/>
        </p:nvSpPr>
        <p:spPr bwMode="auto">
          <a:xfrm flipH="1">
            <a:off x="1514475"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04" name="Group 320"/>
          <p:cNvGrpSpPr>
            <a:grpSpLocks/>
          </p:cNvGrpSpPr>
          <p:nvPr/>
        </p:nvGrpSpPr>
        <p:grpSpPr bwMode="auto">
          <a:xfrm>
            <a:off x="1778000" y="2949575"/>
            <a:ext cx="74613" cy="69850"/>
            <a:chOff x="1781" y="2013"/>
            <a:chExt cx="47" cy="44"/>
          </a:xfrm>
        </p:grpSpPr>
        <p:sp>
          <p:nvSpPr>
            <p:cNvPr id="144705" name="Line 32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06" name="Line 32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07" name="Line 323"/>
          <p:cNvSpPr>
            <a:spLocks noChangeShapeType="1"/>
          </p:cNvSpPr>
          <p:nvPr/>
        </p:nvSpPr>
        <p:spPr bwMode="auto">
          <a:xfrm>
            <a:off x="2174875" y="2481263"/>
            <a:ext cx="0" cy="8620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08" name="Group 324"/>
          <p:cNvGrpSpPr>
            <a:grpSpLocks/>
          </p:cNvGrpSpPr>
          <p:nvPr/>
        </p:nvGrpSpPr>
        <p:grpSpPr bwMode="auto">
          <a:xfrm>
            <a:off x="2039938" y="3371850"/>
            <a:ext cx="130175" cy="309563"/>
            <a:chOff x="0" y="0"/>
            <a:chExt cx="20000" cy="20000"/>
          </a:xfrm>
        </p:grpSpPr>
        <p:sp>
          <p:nvSpPr>
            <p:cNvPr id="144709" name="Arc 32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10" name="Arc 32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711" name="Group 327"/>
          <p:cNvGrpSpPr>
            <a:grpSpLocks/>
          </p:cNvGrpSpPr>
          <p:nvPr/>
        </p:nvGrpSpPr>
        <p:grpSpPr bwMode="auto">
          <a:xfrm>
            <a:off x="2049463" y="3832225"/>
            <a:ext cx="84137" cy="177800"/>
            <a:chOff x="0" y="0"/>
            <a:chExt cx="20000" cy="20000"/>
          </a:xfrm>
        </p:grpSpPr>
        <p:sp>
          <p:nvSpPr>
            <p:cNvPr id="144712" name="Arc 32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13" name="Arc 32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14" name="Line 330"/>
          <p:cNvSpPr>
            <a:spLocks noChangeShapeType="1"/>
          </p:cNvSpPr>
          <p:nvPr/>
        </p:nvSpPr>
        <p:spPr bwMode="auto">
          <a:xfrm>
            <a:off x="2133600" y="4021138"/>
            <a:ext cx="0" cy="2778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15" name="Line 331"/>
          <p:cNvSpPr>
            <a:spLocks noChangeShapeType="1"/>
          </p:cNvSpPr>
          <p:nvPr/>
        </p:nvSpPr>
        <p:spPr bwMode="auto">
          <a:xfrm>
            <a:off x="1990725" y="4257675"/>
            <a:ext cx="1317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16" name="Line 332"/>
          <p:cNvSpPr>
            <a:spLocks noChangeShapeType="1"/>
          </p:cNvSpPr>
          <p:nvPr/>
        </p:nvSpPr>
        <p:spPr bwMode="auto">
          <a:xfrm>
            <a:off x="2146300" y="3692525"/>
            <a:ext cx="0" cy="1603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17" name="Line 333"/>
          <p:cNvSpPr>
            <a:spLocks noChangeShapeType="1"/>
          </p:cNvSpPr>
          <p:nvPr/>
        </p:nvSpPr>
        <p:spPr bwMode="auto">
          <a:xfrm>
            <a:off x="2027238" y="2481263"/>
            <a:ext cx="1428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18" name="Group 334"/>
          <p:cNvGrpSpPr>
            <a:grpSpLocks/>
          </p:cNvGrpSpPr>
          <p:nvPr/>
        </p:nvGrpSpPr>
        <p:grpSpPr bwMode="auto">
          <a:xfrm rot="5400000">
            <a:off x="1904206" y="2351882"/>
            <a:ext cx="84137" cy="177800"/>
            <a:chOff x="0" y="0"/>
            <a:chExt cx="20000" cy="20000"/>
          </a:xfrm>
        </p:grpSpPr>
        <p:sp>
          <p:nvSpPr>
            <p:cNvPr id="144719" name="Arc 3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0" name="Arc 3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21" name="Line 337"/>
          <p:cNvSpPr>
            <a:spLocks noChangeShapeType="1"/>
          </p:cNvSpPr>
          <p:nvPr/>
        </p:nvSpPr>
        <p:spPr bwMode="auto">
          <a:xfrm flipH="1">
            <a:off x="987425" y="2470150"/>
            <a:ext cx="88106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22" name="Group 338"/>
          <p:cNvGrpSpPr>
            <a:grpSpLocks/>
          </p:cNvGrpSpPr>
          <p:nvPr/>
        </p:nvGrpSpPr>
        <p:grpSpPr bwMode="auto">
          <a:xfrm rot="5400000">
            <a:off x="846931" y="2312194"/>
            <a:ext cx="84138" cy="177800"/>
            <a:chOff x="0" y="0"/>
            <a:chExt cx="20000" cy="20000"/>
          </a:xfrm>
        </p:grpSpPr>
        <p:sp>
          <p:nvSpPr>
            <p:cNvPr id="144723" name="Arc 33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4" name="Arc 34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25" name="Line 341"/>
          <p:cNvSpPr>
            <a:spLocks noChangeShapeType="1"/>
          </p:cNvSpPr>
          <p:nvPr/>
        </p:nvSpPr>
        <p:spPr bwMode="auto">
          <a:xfrm>
            <a:off x="733425" y="2441575"/>
            <a:ext cx="63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6" name="Oval 342"/>
          <p:cNvSpPr>
            <a:spLocks noChangeArrowheads="1"/>
          </p:cNvSpPr>
          <p:nvPr/>
        </p:nvSpPr>
        <p:spPr bwMode="auto">
          <a:xfrm>
            <a:off x="2154238" y="2857500"/>
            <a:ext cx="38100" cy="42863"/>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7" name="Line 343"/>
          <p:cNvSpPr>
            <a:spLocks noChangeShapeType="1"/>
          </p:cNvSpPr>
          <p:nvPr/>
        </p:nvSpPr>
        <p:spPr bwMode="auto">
          <a:xfrm>
            <a:off x="711200" y="1568450"/>
            <a:ext cx="0" cy="88741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8" name="Line 344"/>
          <p:cNvSpPr>
            <a:spLocks noChangeShapeType="1"/>
          </p:cNvSpPr>
          <p:nvPr/>
        </p:nvSpPr>
        <p:spPr bwMode="auto">
          <a:xfrm flipH="1" flipV="1">
            <a:off x="711200" y="1562100"/>
            <a:ext cx="12922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29" name="Line 345"/>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30" name="Line 346"/>
          <p:cNvSpPr>
            <a:spLocks noChangeShapeType="1"/>
          </p:cNvSpPr>
          <p:nvPr/>
        </p:nvSpPr>
        <p:spPr bwMode="auto">
          <a:xfrm>
            <a:off x="2387600" y="1022350"/>
            <a:ext cx="0" cy="4841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31" name="Group 347"/>
          <p:cNvGrpSpPr>
            <a:grpSpLocks/>
          </p:cNvGrpSpPr>
          <p:nvPr/>
        </p:nvGrpSpPr>
        <p:grpSpPr bwMode="auto">
          <a:xfrm rot="5400000">
            <a:off x="2829719" y="891382"/>
            <a:ext cx="84137" cy="177800"/>
            <a:chOff x="0" y="0"/>
            <a:chExt cx="20000" cy="20000"/>
          </a:xfrm>
        </p:grpSpPr>
        <p:sp>
          <p:nvSpPr>
            <p:cNvPr id="144732" name="Arc 34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33" name="Arc 34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34" name="Line 350"/>
          <p:cNvSpPr>
            <a:spLocks noChangeShapeType="1"/>
          </p:cNvSpPr>
          <p:nvPr/>
        </p:nvSpPr>
        <p:spPr bwMode="auto">
          <a:xfrm flipH="1">
            <a:off x="2374900" y="1020763"/>
            <a:ext cx="4048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35" name="Group 351"/>
          <p:cNvGrpSpPr>
            <a:grpSpLocks/>
          </p:cNvGrpSpPr>
          <p:nvPr/>
        </p:nvGrpSpPr>
        <p:grpSpPr bwMode="auto">
          <a:xfrm rot="5400000">
            <a:off x="3374231" y="891382"/>
            <a:ext cx="84137" cy="177800"/>
            <a:chOff x="0" y="0"/>
            <a:chExt cx="20000" cy="20000"/>
          </a:xfrm>
        </p:grpSpPr>
        <p:sp>
          <p:nvSpPr>
            <p:cNvPr id="144736" name="Arc 35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37" name="Arc 35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38" name="Line 354"/>
          <p:cNvSpPr>
            <a:spLocks noChangeShapeType="1"/>
          </p:cNvSpPr>
          <p:nvPr/>
        </p:nvSpPr>
        <p:spPr bwMode="auto">
          <a:xfrm flipH="1">
            <a:off x="2944813" y="1033463"/>
            <a:ext cx="3794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39" name="Line 355"/>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0" name="Line 356"/>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1" name="Line 357"/>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42" name="Group 358"/>
          <p:cNvGrpSpPr>
            <a:grpSpLocks/>
          </p:cNvGrpSpPr>
          <p:nvPr/>
        </p:nvGrpSpPr>
        <p:grpSpPr bwMode="auto">
          <a:xfrm rot="5400000">
            <a:off x="4192588" y="1431925"/>
            <a:ext cx="133350" cy="406400"/>
            <a:chOff x="0" y="0"/>
            <a:chExt cx="20000" cy="20000"/>
          </a:xfrm>
        </p:grpSpPr>
        <p:sp>
          <p:nvSpPr>
            <p:cNvPr id="144743" name="Arc 35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4" name="Arc 36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45" name="Line 361"/>
          <p:cNvSpPr>
            <a:spLocks noChangeShapeType="1"/>
          </p:cNvSpPr>
          <p:nvPr/>
        </p:nvSpPr>
        <p:spPr bwMode="auto">
          <a:xfrm flipH="1">
            <a:off x="4478338" y="1697038"/>
            <a:ext cx="3524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6" name="Line 362"/>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8" name="Line 364"/>
          <p:cNvSpPr>
            <a:spLocks noChangeShapeType="1"/>
          </p:cNvSpPr>
          <p:nvPr/>
        </p:nvSpPr>
        <p:spPr bwMode="auto">
          <a:xfrm flipH="1">
            <a:off x="5400675" y="2544763"/>
            <a:ext cx="8874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49" name="Line 365"/>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50" name="Group 366"/>
          <p:cNvGrpSpPr>
            <a:grpSpLocks/>
          </p:cNvGrpSpPr>
          <p:nvPr/>
        </p:nvGrpSpPr>
        <p:grpSpPr bwMode="auto">
          <a:xfrm rot="5400000">
            <a:off x="1626394" y="3356769"/>
            <a:ext cx="84138" cy="177800"/>
            <a:chOff x="0" y="0"/>
            <a:chExt cx="20000" cy="20000"/>
          </a:xfrm>
        </p:grpSpPr>
        <p:sp>
          <p:nvSpPr>
            <p:cNvPr id="144751" name="Arc 36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52" name="Arc 36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53" name="Line 369"/>
          <p:cNvSpPr>
            <a:spLocks noChangeShapeType="1"/>
          </p:cNvSpPr>
          <p:nvPr/>
        </p:nvSpPr>
        <p:spPr bwMode="auto">
          <a:xfrm flipH="1">
            <a:off x="1758950" y="3484563"/>
            <a:ext cx="120173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54" name="Line 370"/>
          <p:cNvSpPr>
            <a:spLocks noChangeShapeType="1"/>
          </p:cNvSpPr>
          <p:nvPr/>
        </p:nvSpPr>
        <p:spPr bwMode="auto">
          <a:xfrm>
            <a:off x="2676525" y="2740025"/>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55" name="Line 371"/>
          <p:cNvSpPr>
            <a:spLocks noChangeShapeType="1"/>
          </p:cNvSpPr>
          <p:nvPr/>
        </p:nvSpPr>
        <p:spPr bwMode="auto">
          <a:xfrm>
            <a:off x="29860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56" name="Line 372"/>
          <p:cNvSpPr>
            <a:spLocks noChangeShapeType="1"/>
          </p:cNvSpPr>
          <p:nvPr/>
        </p:nvSpPr>
        <p:spPr bwMode="auto">
          <a:xfrm flipH="1">
            <a:off x="2986088" y="2898775"/>
            <a:ext cx="1155700"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57" name="Line 373"/>
          <p:cNvSpPr>
            <a:spLocks noChangeShapeType="1"/>
          </p:cNvSpPr>
          <p:nvPr/>
        </p:nvSpPr>
        <p:spPr bwMode="auto">
          <a:xfrm flipH="1">
            <a:off x="4356100" y="2884488"/>
            <a:ext cx="1057275"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758" name="Group 374"/>
          <p:cNvGrpSpPr>
            <a:grpSpLocks/>
          </p:cNvGrpSpPr>
          <p:nvPr/>
        </p:nvGrpSpPr>
        <p:grpSpPr bwMode="auto">
          <a:xfrm rot="5400000">
            <a:off x="4214019" y="2756694"/>
            <a:ext cx="84138" cy="177800"/>
            <a:chOff x="0" y="0"/>
            <a:chExt cx="20000" cy="20000"/>
          </a:xfrm>
        </p:grpSpPr>
        <p:sp>
          <p:nvSpPr>
            <p:cNvPr id="144759" name="Arc 37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60" name="Arc 37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761" name="Line 377"/>
          <p:cNvSpPr>
            <a:spLocks noChangeShapeType="1"/>
          </p:cNvSpPr>
          <p:nvPr/>
        </p:nvSpPr>
        <p:spPr bwMode="auto">
          <a:xfrm>
            <a:off x="5413375" y="2546350"/>
            <a:ext cx="0" cy="3111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92" name="Text Box 408"/>
          <p:cNvSpPr txBox="1">
            <a:spLocks noChangeArrowheads="1"/>
          </p:cNvSpPr>
          <p:nvPr/>
        </p:nvSpPr>
        <p:spPr bwMode="auto">
          <a:xfrm>
            <a:off x="5929313" y="221615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4793" name="Text Box 409"/>
          <p:cNvSpPr txBox="1">
            <a:spLocks noChangeArrowheads="1"/>
          </p:cNvSpPr>
          <p:nvPr/>
        </p:nvSpPr>
        <p:spPr bwMode="auto">
          <a:xfrm>
            <a:off x="3184525" y="15875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4794" name="Text Box 410"/>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4795" name="Rectangle 411"/>
          <p:cNvSpPr>
            <a:spLocks noChangeArrowheads="1"/>
          </p:cNvSpPr>
          <p:nvPr/>
        </p:nvSpPr>
        <p:spPr bwMode="auto">
          <a:xfrm rot="16200000" flipV="1">
            <a:off x="4659313" y="3203575"/>
            <a:ext cx="592138" cy="12207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796" name="AutoShape 412"/>
          <p:cNvSpPr>
            <a:spLocks/>
          </p:cNvSpPr>
          <p:nvPr/>
        </p:nvSpPr>
        <p:spPr bwMode="auto">
          <a:xfrm>
            <a:off x="439896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797" name="AutoShape 413"/>
          <p:cNvSpPr>
            <a:spLocks/>
          </p:cNvSpPr>
          <p:nvPr/>
        </p:nvSpPr>
        <p:spPr bwMode="auto">
          <a:xfrm>
            <a:off x="4457700" y="4002088"/>
            <a:ext cx="82550"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798" name="AutoShape 414"/>
          <p:cNvSpPr>
            <a:spLocks/>
          </p:cNvSpPr>
          <p:nvPr/>
        </p:nvSpPr>
        <p:spPr bwMode="auto">
          <a:xfrm flipH="1">
            <a:off x="5370513" y="3948113"/>
            <a:ext cx="141287" cy="1619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799" name="AutoShape 415"/>
          <p:cNvSpPr>
            <a:spLocks/>
          </p:cNvSpPr>
          <p:nvPr/>
        </p:nvSpPr>
        <p:spPr bwMode="auto">
          <a:xfrm flipH="1">
            <a:off x="5368925" y="4002088"/>
            <a:ext cx="84138" cy="1079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00" name="Rectangle 416"/>
          <p:cNvSpPr>
            <a:spLocks noChangeArrowheads="1"/>
          </p:cNvSpPr>
          <p:nvPr/>
        </p:nvSpPr>
        <p:spPr bwMode="auto">
          <a:xfrm flipV="1">
            <a:off x="5116513" y="4027488"/>
            <a:ext cx="52387"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01" name="Rectangle 417"/>
          <p:cNvSpPr>
            <a:spLocks noChangeArrowheads="1"/>
          </p:cNvSpPr>
          <p:nvPr/>
        </p:nvSpPr>
        <p:spPr bwMode="auto">
          <a:xfrm flipV="1">
            <a:off x="4743450" y="4027488"/>
            <a:ext cx="53975" cy="809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02" name="Rectangle 418"/>
          <p:cNvSpPr>
            <a:spLocks noChangeArrowheads="1"/>
          </p:cNvSpPr>
          <p:nvPr/>
        </p:nvSpPr>
        <p:spPr bwMode="auto">
          <a:xfrm>
            <a:off x="4616450" y="3595688"/>
            <a:ext cx="577850" cy="43180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03" name="Rectangle 419"/>
          <p:cNvSpPr>
            <a:spLocks noChangeArrowheads="1"/>
          </p:cNvSpPr>
          <p:nvPr/>
        </p:nvSpPr>
        <p:spPr bwMode="auto">
          <a:xfrm rot="5400000">
            <a:off x="4912519" y="3634581"/>
            <a:ext cx="203200" cy="350838"/>
          </a:xfrm>
          <a:prstGeom prst="rect">
            <a:avLst/>
          </a:prstGeom>
          <a:solidFill>
            <a:schemeClr val="bg1"/>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04" name="Rectangle 420"/>
          <p:cNvSpPr>
            <a:spLocks noChangeArrowheads="1"/>
          </p:cNvSpPr>
          <p:nvPr/>
        </p:nvSpPr>
        <p:spPr bwMode="auto">
          <a:xfrm>
            <a:off x="5189538" y="3595688"/>
            <a:ext cx="1762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05" name="Rectangle 421"/>
          <p:cNvSpPr>
            <a:spLocks noChangeArrowheads="1"/>
          </p:cNvSpPr>
          <p:nvPr/>
        </p:nvSpPr>
        <p:spPr bwMode="auto">
          <a:xfrm>
            <a:off x="4545013" y="3595688"/>
            <a:ext cx="74612" cy="4318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06" name="Rectangle 422"/>
          <p:cNvSpPr>
            <a:spLocks noChangeArrowheads="1"/>
          </p:cNvSpPr>
          <p:nvPr/>
        </p:nvSpPr>
        <p:spPr bwMode="auto">
          <a:xfrm flipV="1">
            <a:off x="4857750" y="4027488"/>
            <a:ext cx="53975" cy="82550"/>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07" name="Rectangle 423"/>
          <p:cNvSpPr>
            <a:spLocks noChangeArrowheads="1"/>
          </p:cNvSpPr>
          <p:nvPr/>
        </p:nvSpPr>
        <p:spPr bwMode="auto">
          <a:xfrm flipV="1">
            <a:off x="4992688" y="4027488"/>
            <a:ext cx="53975" cy="80962"/>
          </a:xfrm>
          <a:prstGeom prst="rect">
            <a:avLst/>
          </a:prstGeom>
          <a:solidFill>
            <a:srgbClr val="3366FF"/>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08" name="Rectangle 424"/>
          <p:cNvSpPr>
            <a:spLocks noChangeArrowheads="1"/>
          </p:cNvSpPr>
          <p:nvPr/>
        </p:nvSpPr>
        <p:spPr bwMode="auto">
          <a:xfrm rot="16200000" flipV="1">
            <a:off x="4762500" y="3582988"/>
            <a:ext cx="268288" cy="461962"/>
          </a:xfrm>
          <a:prstGeom prst="rect">
            <a:avLst/>
          </a:prstGeom>
          <a:gradFill rotWithShape="0">
            <a:gsLst>
              <a:gs pos="0">
                <a:srgbClr val="CCFFCC"/>
              </a:gs>
              <a:gs pos="100000">
                <a:srgbClr val="CCFFCC">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09" name="AutoShape 425"/>
          <p:cNvSpPr>
            <a:spLocks/>
          </p:cNvSpPr>
          <p:nvPr/>
        </p:nvSpPr>
        <p:spPr bwMode="auto">
          <a:xfrm rot="5400000">
            <a:off x="4889501" y="3819525"/>
            <a:ext cx="106362" cy="293687"/>
          </a:xfrm>
          <a:prstGeom prst="leftBracket">
            <a:avLst>
              <a:gd name="adj" fmla="val 0"/>
            </a:avLst>
          </a:prstGeom>
          <a:solidFill>
            <a:srgbClr val="B2B2B2"/>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10" name="AutoShape 426"/>
          <p:cNvSpPr>
            <a:spLocks noChangeArrowheads="1"/>
          </p:cNvSpPr>
          <p:nvPr/>
        </p:nvSpPr>
        <p:spPr bwMode="auto">
          <a:xfrm>
            <a:off x="5127625" y="3625850"/>
            <a:ext cx="106363"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811" name="Group 427"/>
          <p:cNvGrpSpPr>
            <a:grpSpLocks/>
          </p:cNvGrpSpPr>
          <p:nvPr/>
        </p:nvGrpSpPr>
        <p:grpSpPr bwMode="auto">
          <a:xfrm>
            <a:off x="5156200" y="3605213"/>
            <a:ext cx="53975" cy="412750"/>
            <a:chOff x="2822" y="1088"/>
            <a:chExt cx="48" cy="368"/>
          </a:xfrm>
        </p:grpSpPr>
        <p:sp>
          <p:nvSpPr>
            <p:cNvPr id="144812" name="Oval 428"/>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13" name="Oval 429"/>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14" name="Rectangle 430"/>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815" name="AutoShape 431"/>
          <p:cNvSpPr>
            <a:spLocks noChangeArrowheads="1"/>
          </p:cNvSpPr>
          <p:nvPr/>
        </p:nvSpPr>
        <p:spPr bwMode="auto">
          <a:xfrm>
            <a:off x="4557713" y="3625850"/>
            <a:ext cx="107950" cy="376238"/>
          </a:xfrm>
          <a:prstGeom prst="roundRect">
            <a:avLst>
              <a:gd name="adj" fmla="val 32292"/>
            </a:avLst>
          </a:prstGeom>
          <a:gradFill rotWithShape="0">
            <a:gsLst>
              <a:gs pos="0">
                <a:srgbClr val="CCFFCC">
                  <a:gamma/>
                  <a:shade val="46275"/>
                  <a:invGamma/>
                </a:srgbClr>
              </a:gs>
              <a:gs pos="100000">
                <a:srgbClr val="CCFFCC"/>
              </a:gs>
            </a:gsLst>
            <a:lin ang="5400000" scaled="1"/>
          </a:gra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816" name="Group 432"/>
          <p:cNvGrpSpPr>
            <a:grpSpLocks/>
          </p:cNvGrpSpPr>
          <p:nvPr/>
        </p:nvGrpSpPr>
        <p:grpSpPr bwMode="auto">
          <a:xfrm>
            <a:off x="4584700" y="3608388"/>
            <a:ext cx="53975" cy="411162"/>
            <a:chOff x="2822" y="1088"/>
            <a:chExt cx="48" cy="368"/>
          </a:xfrm>
        </p:grpSpPr>
        <p:sp>
          <p:nvSpPr>
            <p:cNvPr id="144817" name="Oval 433"/>
            <p:cNvSpPr>
              <a:spLocks noChangeArrowheads="1"/>
            </p:cNvSpPr>
            <p:nvPr/>
          </p:nvSpPr>
          <p:spPr bwMode="auto">
            <a:xfrm>
              <a:off x="2822" y="108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18" name="Oval 434"/>
            <p:cNvSpPr>
              <a:spLocks noChangeArrowheads="1"/>
            </p:cNvSpPr>
            <p:nvPr/>
          </p:nvSpPr>
          <p:spPr bwMode="auto">
            <a:xfrm>
              <a:off x="2822" y="1408"/>
              <a:ext cx="48" cy="48"/>
            </a:xfrm>
            <a:prstGeom prst="ellipse">
              <a:avLst/>
            </a:prstGeom>
            <a:solidFill>
              <a:srgbClr val="000000"/>
            </a:solidFill>
            <a:ln w="952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19" name="Rectangle 435"/>
            <p:cNvSpPr>
              <a:spLocks noChangeArrowheads="1"/>
            </p:cNvSpPr>
            <p:nvPr/>
          </p:nvSpPr>
          <p:spPr bwMode="auto">
            <a:xfrm>
              <a:off x="2822" y="1104"/>
              <a:ext cx="48" cy="336"/>
            </a:xfrm>
            <a:prstGeom prst="rect">
              <a:avLst/>
            </a:prstGeom>
            <a:solidFill>
              <a:srgbClr val="000000"/>
            </a:solidFill>
            <a:ln w="95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820" name="AutoShape 436"/>
          <p:cNvSpPr>
            <a:spLocks/>
          </p:cNvSpPr>
          <p:nvPr/>
        </p:nvSpPr>
        <p:spPr bwMode="auto">
          <a:xfrm rot="5400000">
            <a:off x="4903788" y="3875088"/>
            <a:ext cx="76200" cy="222250"/>
          </a:xfrm>
          <a:prstGeom prst="leftBracket">
            <a:avLst>
              <a:gd name="adj" fmla="val 0"/>
            </a:avLst>
          </a:prstGeom>
          <a:solidFill>
            <a:srgbClr val="3366FF"/>
          </a:solidFill>
          <a:ln w="158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21" name="Rectangle 437"/>
          <p:cNvSpPr>
            <a:spLocks noChangeArrowheads="1"/>
          </p:cNvSpPr>
          <p:nvPr/>
        </p:nvSpPr>
        <p:spPr bwMode="auto">
          <a:xfrm flipH="1">
            <a:off x="5367338"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822" name="Group 438"/>
          <p:cNvGrpSpPr>
            <a:grpSpLocks/>
          </p:cNvGrpSpPr>
          <p:nvPr/>
        </p:nvGrpSpPr>
        <p:grpSpPr bwMode="auto">
          <a:xfrm>
            <a:off x="5364163" y="3729038"/>
            <a:ext cx="309562" cy="165100"/>
            <a:chOff x="3372" y="1196"/>
            <a:chExt cx="276" cy="148"/>
          </a:xfrm>
        </p:grpSpPr>
        <p:sp>
          <p:nvSpPr>
            <p:cNvPr id="144823" name="Rectangle 439"/>
            <p:cNvSpPr>
              <a:spLocks noChangeArrowheads="1"/>
            </p:cNvSpPr>
            <p:nvPr/>
          </p:nvSpPr>
          <p:spPr bwMode="auto">
            <a:xfrm flipH="1">
              <a:off x="3463" y="1244"/>
              <a:ext cx="185"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24" name="Rectangle 440"/>
            <p:cNvSpPr>
              <a:spLocks noChangeArrowheads="1"/>
            </p:cNvSpPr>
            <p:nvPr/>
          </p:nvSpPr>
          <p:spPr bwMode="auto">
            <a:xfrm flipH="1">
              <a:off x="3372" y="1196"/>
              <a:ext cx="91"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825" name="Rectangle 441"/>
          <p:cNvSpPr>
            <a:spLocks noChangeArrowheads="1"/>
          </p:cNvSpPr>
          <p:nvPr/>
        </p:nvSpPr>
        <p:spPr bwMode="auto">
          <a:xfrm flipH="1">
            <a:off x="4430713" y="3713163"/>
            <a:ext cx="112712" cy="198437"/>
          </a:xfrm>
          <a:prstGeom prst="rect">
            <a:avLst/>
          </a:prstGeom>
          <a:solidFill>
            <a:schemeClr val="bg1"/>
          </a:soli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826" name="Group 442"/>
          <p:cNvGrpSpPr>
            <a:grpSpLocks/>
          </p:cNvGrpSpPr>
          <p:nvPr/>
        </p:nvGrpSpPr>
        <p:grpSpPr bwMode="auto">
          <a:xfrm>
            <a:off x="4230688" y="3729038"/>
            <a:ext cx="311150" cy="165100"/>
            <a:chOff x="2496" y="1196"/>
            <a:chExt cx="230" cy="148"/>
          </a:xfrm>
        </p:grpSpPr>
        <p:sp>
          <p:nvSpPr>
            <p:cNvPr id="144827" name="Rectangle 443"/>
            <p:cNvSpPr>
              <a:spLocks noChangeArrowheads="1"/>
            </p:cNvSpPr>
            <p:nvPr/>
          </p:nvSpPr>
          <p:spPr bwMode="auto">
            <a:xfrm>
              <a:off x="2650" y="1196"/>
              <a:ext cx="76" cy="148"/>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28" name="Rectangle 444"/>
            <p:cNvSpPr>
              <a:spLocks noChangeArrowheads="1"/>
            </p:cNvSpPr>
            <p:nvPr/>
          </p:nvSpPr>
          <p:spPr bwMode="auto">
            <a:xfrm>
              <a:off x="2496" y="1244"/>
              <a:ext cx="154" cy="52"/>
            </a:xfrm>
            <a:prstGeom prst="rect">
              <a:avLst/>
            </a:prstGeom>
            <a:gradFill rotWithShape="0">
              <a:gsLst>
                <a:gs pos="0">
                  <a:schemeClr val="bg2">
                    <a:gamma/>
                    <a:shade val="46275"/>
                    <a:invGamma/>
                  </a:schemeClr>
                </a:gs>
                <a:gs pos="50000">
                  <a:schemeClr val="bg2"/>
                </a:gs>
                <a:gs pos="100000">
                  <a:schemeClr val="bg2">
                    <a:gamma/>
                    <a:shade val="46275"/>
                    <a:invGamma/>
                  </a:schemeClr>
                </a:gs>
              </a:gsLst>
              <a:lin ang="5400000" scaled="1"/>
            </a:gradFill>
            <a:ln w="1587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4829" name="Line 445"/>
          <p:cNvSpPr>
            <a:spLocks noChangeShapeType="1"/>
          </p:cNvSpPr>
          <p:nvPr/>
        </p:nvSpPr>
        <p:spPr bwMode="auto">
          <a:xfrm flipH="1">
            <a:off x="5143500" y="4127500"/>
            <a:ext cx="0" cy="47625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30" name="AutoShape 446"/>
          <p:cNvSpPr>
            <a:spLocks noChangeArrowheads="1"/>
          </p:cNvSpPr>
          <p:nvPr/>
        </p:nvSpPr>
        <p:spPr bwMode="auto">
          <a:xfrm flipH="1">
            <a:off x="5010150" y="4549775"/>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31" name="AutoShape 447"/>
          <p:cNvSpPr>
            <a:spLocks noChangeArrowheads="1"/>
          </p:cNvSpPr>
          <p:nvPr/>
        </p:nvSpPr>
        <p:spPr bwMode="auto">
          <a:xfrm flipV="1">
            <a:off x="4635500" y="4546600"/>
            <a:ext cx="265113" cy="18256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32" name="Line 448"/>
          <p:cNvSpPr>
            <a:spLocks noChangeShapeType="1"/>
          </p:cNvSpPr>
          <p:nvPr/>
        </p:nvSpPr>
        <p:spPr bwMode="auto">
          <a:xfrm flipH="1">
            <a:off x="4770438" y="4117975"/>
            <a:ext cx="0" cy="427038"/>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33" name="Line 449"/>
          <p:cNvSpPr>
            <a:spLocks noChangeShapeType="1"/>
          </p:cNvSpPr>
          <p:nvPr/>
        </p:nvSpPr>
        <p:spPr bwMode="auto">
          <a:xfrm>
            <a:off x="5480050"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34" name="Line 450"/>
          <p:cNvSpPr>
            <a:spLocks noChangeShapeType="1"/>
          </p:cNvSpPr>
          <p:nvPr/>
        </p:nvSpPr>
        <p:spPr bwMode="auto">
          <a:xfrm>
            <a:off x="4427538" y="4125913"/>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35" name="Line 451"/>
          <p:cNvSpPr>
            <a:spLocks noChangeShapeType="1"/>
          </p:cNvSpPr>
          <p:nvPr/>
        </p:nvSpPr>
        <p:spPr bwMode="auto">
          <a:xfrm flipH="1">
            <a:off x="5018088" y="4114800"/>
            <a:ext cx="0" cy="989013"/>
          </a:xfrm>
          <a:prstGeom prst="line">
            <a:avLst/>
          </a:prstGeom>
          <a:noFill/>
          <a:ln w="25400">
            <a:solidFill>
              <a:srgbClr val="3366FF"/>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36" name="AutoShape 452"/>
          <p:cNvSpPr>
            <a:spLocks noChangeArrowheads="1"/>
          </p:cNvSpPr>
          <p:nvPr/>
        </p:nvSpPr>
        <p:spPr bwMode="auto">
          <a:xfrm flipH="1">
            <a:off x="4879975" y="5064125"/>
            <a:ext cx="265113" cy="182563"/>
          </a:xfrm>
          <a:prstGeom prst="triangle">
            <a:avLst>
              <a:gd name="adj" fmla="val 50000"/>
            </a:avLst>
          </a:prstGeom>
          <a:solidFill>
            <a:schemeClr val="bg1"/>
          </a:solidFill>
          <a:ln w="22225">
            <a:solidFill>
              <a:srgbClr val="3366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44852" name="Group 468"/>
          <p:cNvGrpSpPr>
            <a:grpSpLocks/>
          </p:cNvGrpSpPr>
          <p:nvPr/>
        </p:nvGrpSpPr>
        <p:grpSpPr bwMode="auto">
          <a:xfrm>
            <a:off x="4841875" y="4105275"/>
            <a:ext cx="79375" cy="152400"/>
            <a:chOff x="2904" y="1200"/>
            <a:chExt cx="50" cy="96"/>
          </a:xfrm>
        </p:grpSpPr>
        <p:sp>
          <p:nvSpPr>
            <p:cNvPr id="144853" name="Line 469"/>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854" name="Line 470"/>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44855" name="Line 471"/>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44856" name="Rectangle 47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57" name="Rectangle 47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858" name="Group 474"/>
          <p:cNvGrpSpPr>
            <a:grpSpLocks/>
          </p:cNvGrpSpPr>
          <p:nvPr/>
        </p:nvGrpSpPr>
        <p:grpSpPr bwMode="auto">
          <a:xfrm rot="5400000" flipH="1">
            <a:off x="1997869" y="1439069"/>
            <a:ext cx="77788" cy="57150"/>
            <a:chOff x="2834" y="1154"/>
            <a:chExt cx="49" cy="36"/>
          </a:xfrm>
        </p:grpSpPr>
        <p:sp>
          <p:nvSpPr>
            <p:cNvPr id="144859" name="Line 47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0" name="Line 47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861" name="Line 47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2" name="Line 47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3" name="Line 47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4" name="Line 48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5" name="Line 48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866" name="Group 482"/>
          <p:cNvGrpSpPr>
            <a:grpSpLocks/>
          </p:cNvGrpSpPr>
          <p:nvPr/>
        </p:nvGrpSpPr>
        <p:grpSpPr bwMode="auto">
          <a:xfrm rot="5400000" flipH="1">
            <a:off x="2020888" y="1636712"/>
            <a:ext cx="158750" cy="111125"/>
            <a:chOff x="2619" y="1091"/>
            <a:chExt cx="100" cy="70"/>
          </a:xfrm>
        </p:grpSpPr>
        <p:sp>
          <p:nvSpPr>
            <p:cNvPr id="144867" name="Oval 48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8" name="Line 48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69" name="Line 48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870" name="Group 486"/>
          <p:cNvGrpSpPr>
            <a:grpSpLocks/>
          </p:cNvGrpSpPr>
          <p:nvPr/>
        </p:nvGrpSpPr>
        <p:grpSpPr bwMode="auto">
          <a:xfrm rot="5400000" flipH="1">
            <a:off x="1997869" y="1326357"/>
            <a:ext cx="77787" cy="57150"/>
            <a:chOff x="2834" y="1154"/>
            <a:chExt cx="49" cy="36"/>
          </a:xfrm>
        </p:grpSpPr>
        <p:sp>
          <p:nvSpPr>
            <p:cNvPr id="144871" name="Line 48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72" name="Line 48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873" name="Text Box 489"/>
          <p:cNvSpPr txBox="1">
            <a:spLocks noChangeArrowheads="1"/>
          </p:cNvSpPr>
          <p:nvPr/>
        </p:nvSpPr>
        <p:spPr bwMode="auto">
          <a:xfrm>
            <a:off x="6019800" y="3276600"/>
            <a:ext cx="3048000" cy="243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CYLA fully retracts the machine is ready for another cycle.</a:t>
            </a:r>
          </a:p>
          <a:p>
            <a:pPr>
              <a:spcBef>
                <a:spcPct val="50000"/>
              </a:spcBef>
            </a:pPr>
            <a:r>
              <a:rPr lang="en-US" sz="1400"/>
              <a:t>Notice how the FLIP-FLOP supplied pilot air to shift directional valves and also dropped unwanted pilot signals at the same time.</a:t>
            </a:r>
          </a:p>
          <a:p>
            <a:pPr>
              <a:spcBef>
                <a:spcPct val="50000"/>
              </a:spcBef>
            </a:pPr>
            <a:r>
              <a:rPr lang="en-US" sz="1400"/>
              <a:t>The ONE-SHOT  element in slides 82-116 is another though less reliable way to eliminate unwanted signals in this type circuit.</a:t>
            </a:r>
          </a:p>
        </p:txBody>
      </p:sp>
      <p:sp>
        <p:nvSpPr>
          <p:cNvPr id="144881" name="Line 497"/>
          <p:cNvSpPr>
            <a:spLocks noChangeShapeType="1"/>
          </p:cNvSpPr>
          <p:nvPr/>
        </p:nvSpPr>
        <p:spPr bwMode="auto">
          <a:xfrm rot="5400000" flipH="1">
            <a:off x="2474118" y="4517232"/>
            <a:ext cx="411163"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2" name="Line 498"/>
          <p:cNvSpPr>
            <a:spLocks noChangeShapeType="1"/>
          </p:cNvSpPr>
          <p:nvPr/>
        </p:nvSpPr>
        <p:spPr bwMode="auto">
          <a:xfrm rot="-5400000">
            <a:off x="2722563" y="4262437"/>
            <a:ext cx="0" cy="984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3" name="Line 499"/>
          <p:cNvSpPr>
            <a:spLocks noChangeShapeType="1"/>
          </p:cNvSpPr>
          <p:nvPr/>
        </p:nvSpPr>
        <p:spPr bwMode="auto">
          <a:xfrm rot="-5400000">
            <a:off x="3639344" y="4525169"/>
            <a:ext cx="417512"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4" name="Line 500"/>
          <p:cNvSpPr>
            <a:spLocks noChangeShapeType="1"/>
          </p:cNvSpPr>
          <p:nvPr/>
        </p:nvSpPr>
        <p:spPr bwMode="auto">
          <a:xfrm rot="16200000" flipV="1">
            <a:off x="3801269" y="4252119"/>
            <a:ext cx="0" cy="1190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5" name="Line 501"/>
          <p:cNvSpPr>
            <a:spLocks noChangeShapeType="1"/>
          </p:cNvSpPr>
          <p:nvPr/>
        </p:nvSpPr>
        <p:spPr bwMode="auto">
          <a:xfrm rot="5400000" flipH="1">
            <a:off x="3463925" y="4106863"/>
            <a:ext cx="101600"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6" name="Rectangle 502"/>
          <p:cNvSpPr>
            <a:spLocks noChangeArrowheads="1"/>
          </p:cNvSpPr>
          <p:nvPr/>
        </p:nvSpPr>
        <p:spPr bwMode="auto">
          <a:xfrm rot="-5400000">
            <a:off x="2740026" y="4246562"/>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7" name="Line 503"/>
          <p:cNvSpPr>
            <a:spLocks noChangeShapeType="1"/>
          </p:cNvSpPr>
          <p:nvPr/>
        </p:nvSpPr>
        <p:spPr bwMode="auto">
          <a:xfrm rot="5400000" flipH="1">
            <a:off x="3327400" y="4106863"/>
            <a:ext cx="101600" cy="0"/>
          </a:xfrm>
          <a:prstGeom prst="line">
            <a:avLst/>
          </a:prstGeom>
          <a:noFill/>
          <a:ln w="25400">
            <a:solidFill>
              <a:srgbClr val="3366FF"/>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8" name="Line 504"/>
          <p:cNvSpPr>
            <a:spLocks noChangeShapeType="1"/>
          </p:cNvSpPr>
          <p:nvPr/>
        </p:nvSpPr>
        <p:spPr bwMode="auto">
          <a:xfrm rot="5400000" flipH="1">
            <a:off x="3244056" y="4631532"/>
            <a:ext cx="271463" cy="0"/>
          </a:xfrm>
          <a:prstGeom prst="line">
            <a:avLst/>
          </a:prstGeom>
          <a:noFill/>
          <a:ln w="25400">
            <a:solidFill>
              <a:srgbClr val="FF99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89" name="Rectangle 505"/>
          <p:cNvSpPr>
            <a:spLocks noChangeArrowheads="1"/>
          </p:cNvSpPr>
          <p:nvPr/>
        </p:nvSpPr>
        <p:spPr bwMode="auto">
          <a:xfrm rot="5400000" flipH="1">
            <a:off x="3597276" y="4249737"/>
            <a:ext cx="188912" cy="12541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90" name="Rectangle 506"/>
          <p:cNvSpPr>
            <a:spLocks noChangeArrowheads="1"/>
          </p:cNvSpPr>
          <p:nvPr/>
        </p:nvSpPr>
        <p:spPr bwMode="auto">
          <a:xfrm rot="5400000" flipH="1">
            <a:off x="32797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91" name="Line 507"/>
          <p:cNvSpPr>
            <a:spLocks noChangeShapeType="1"/>
          </p:cNvSpPr>
          <p:nvPr/>
        </p:nvSpPr>
        <p:spPr bwMode="auto">
          <a:xfrm rot="16200000" flipV="1">
            <a:off x="2845594" y="4315619"/>
            <a:ext cx="327025" cy="1587"/>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92" name="Line 508"/>
          <p:cNvSpPr>
            <a:spLocks noChangeShapeType="1"/>
          </p:cNvSpPr>
          <p:nvPr/>
        </p:nvSpPr>
        <p:spPr bwMode="auto">
          <a:xfrm rot="16200000" flipH="1">
            <a:off x="2979738" y="4311650"/>
            <a:ext cx="323850" cy="0"/>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93" name="Line 509"/>
          <p:cNvSpPr>
            <a:spLocks noChangeShapeType="1"/>
          </p:cNvSpPr>
          <p:nvPr/>
        </p:nvSpPr>
        <p:spPr bwMode="auto">
          <a:xfrm>
            <a:off x="3517900" y="4471988"/>
            <a:ext cx="0" cy="244475"/>
          </a:xfrm>
          <a:prstGeom prst="line">
            <a:avLst/>
          </a:prstGeom>
          <a:noFill/>
          <a:ln w="25400">
            <a:solidFill>
              <a:srgbClr val="3366FF"/>
            </a:solidFill>
            <a:prstDash val="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894" name="AutoShape 510"/>
          <p:cNvSpPr>
            <a:spLocks noChangeArrowheads="1"/>
          </p:cNvSpPr>
          <p:nvPr/>
        </p:nvSpPr>
        <p:spPr bwMode="auto">
          <a:xfrm rot="5400000">
            <a:off x="2781300" y="4275138"/>
            <a:ext cx="128587" cy="65088"/>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895" name="AutoShape 511"/>
          <p:cNvSpPr>
            <a:spLocks noChangeArrowheads="1"/>
          </p:cNvSpPr>
          <p:nvPr/>
        </p:nvSpPr>
        <p:spPr bwMode="auto">
          <a:xfrm rot="16200000" flipH="1">
            <a:off x="3617119" y="4279107"/>
            <a:ext cx="130175" cy="65087"/>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05" name="Rectangle 521"/>
          <p:cNvSpPr>
            <a:spLocks noChangeArrowheads="1"/>
          </p:cNvSpPr>
          <p:nvPr/>
        </p:nvSpPr>
        <p:spPr bwMode="auto">
          <a:xfrm rot="5400000" flipH="1">
            <a:off x="2911475" y="4133850"/>
            <a:ext cx="333375" cy="365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06" name="Line 522"/>
          <p:cNvSpPr>
            <a:spLocks noChangeShapeType="1"/>
          </p:cNvSpPr>
          <p:nvPr/>
        </p:nvSpPr>
        <p:spPr bwMode="auto">
          <a:xfrm rot="16200000" flipH="1">
            <a:off x="3301206" y="4239420"/>
            <a:ext cx="327025" cy="163512"/>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07" name="Line 523"/>
          <p:cNvSpPr>
            <a:spLocks noChangeShapeType="1"/>
          </p:cNvSpPr>
          <p:nvPr/>
        </p:nvSpPr>
        <p:spPr bwMode="auto">
          <a:xfrm rot="5400000" flipH="1" flipV="1">
            <a:off x="3284538" y="4249738"/>
            <a:ext cx="331787" cy="134937"/>
          </a:xfrm>
          <a:prstGeom prst="line">
            <a:avLst/>
          </a:prstGeom>
          <a:noFill/>
          <a:ln w="2540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918" name="Group 534"/>
          <p:cNvGrpSpPr>
            <a:grpSpLocks/>
          </p:cNvGrpSpPr>
          <p:nvPr/>
        </p:nvGrpSpPr>
        <p:grpSpPr bwMode="auto">
          <a:xfrm>
            <a:off x="5083175" y="4754563"/>
            <a:ext cx="327025" cy="274637"/>
            <a:chOff x="3185" y="2963"/>
            <a:chExt cx="206" cy="173"/>
          </a:xfrm>
        </p:grpSpPr>
        <p:sp>
          <p:nvSpPr>
            <p:cNvPr id="144913" name="Oval 529"/>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14" name="Text Box 530"/>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4919" name="Group 535"/>
          <p:cNvGrpSpPr>
            <a:grpSpLocks/>
          </p:cNvGrpSpPr>
          <p:nvPr/>
        </p:nvGrpSpPr>
        <p:grpSpPr bwMode="auto">
          <a:xfrm>
            <a:off x="5348288" y="4535488"/>
            <a:ext cx="303212" cy="274637"/>
            <a:chOff x="3015" y="1951"/>
            <a:chExt cx="191" cy="173"/>
          </a:xfrm>
        </p:grpSpPr>
        <p:sp>
          <p:nvSpPr>
            <p:cNvPr id="144916" name="Oval 53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17" name="Text Box 53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4920" name="Group 536"/>
          <p:cNvGrpSpPr>
            <a:grpSpLocks/>
          </p:cNvGrpSpPr>
          <p:nvPr/>
        </p:nvGrpSpPr>
        <p:grpSpPr bwMode="auto">
          <a:xfrm>
            <a:off x="4654550" y="4741863"/>
            <a:ext cx="303213" cy="274637"/>
            <a:chOff x="3015" y="1951"/>
            <a:chExt cx="191" cy="173"/>
          </a:xfrm>
        </p:grpSpPr>
        <p:sp>
          <p:nvSpPr>
            <p:cNvPr id="144921" name="Oval 53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22" name="Text Box 53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4923" name="Group 539"/>
          <p:cNvGrpSpPr>
            <a:grpSpLocks/>
          </p:cNvGrpSpPr>
          <p:nvPr/>
        </p:nvGrpSpPr>
        <p:grpSpPr bwMode="auto">
          <a:xfrm>
            <a:off x="4886325" y="5251450"/>
            <a:ext cx="303213" cy="274638"/>
            <a:chOff x="3015" y="1951"/>
            <a:chExt cx="191" cy="173"/>
          </a:xfrm>
        </p:grpSpPr>
        <p:sp>
          <p:nvSpPr>
            <p:cNvPr id="144924" name="Oval 54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25" name="Text Box 54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4926" name="Group 542"/>
          <p:cNvGrpSpPr>
            <a:grpSpLocks/>
          </p:cNvGrpSpPr>
          <p:nvPr/>
        </p:nvGrpSpPr>
        <p:grpSpPr bwMode="auto">
          <a:xfrm>
            <a:off x="4286250" y="4467225"/>
            <a:ext cx="303213" cy="274638"/>
            <a:chOff x="3015" y="1951"/>
            <a:chExt cx="191" cy="173"/>
          </a:xfrm>
        </p:grpSpPr>
        <p:sp>
          <p:nvSpPr>
            <p:cNvPr id="144927" name="Oval 54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28" name="Text Box 54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4929" name="Group 545"/>
          <p:cNvGrpSpPr>
            <a:grpSpLocks/>
          </p:cNvGrpSpPr>
          <p:nvPr/>
        </p:nvGrpSpPr>
        <p:grpSpPr bwMode="auto">
          <a:xfrm>
            <a:off x="3081338" y="3840163"/>
            <a:ext cx="303212" cy="274637"/>
            <a:chOff x="3015" y="1951"/>
            <a:chExt cx="191" cy="173"/>
          </a:xfrm>
        </p:grpSpPr>
        <p:sp>
          <p:nvSpPr>
            <p:cNvPr id="144930" name="Oval 546"/>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31" name="Text Box 547"/>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grpSp>
        <p:nvGrpSpPr>
          <p:cNvPr id="144932" name="Group 548"/>
          <p:cNvGrpSpPr>
            <a:grpSpLocks/>
          </p:cNvGrpSpPr>
          <p:nvPr/>
        </p:nvGrpSpPr>
        <p:grpSpPr bwMode="auto">
          <a:xfrm>
            <a:off x="3517900" y="3851275"/>
            <a:ext cx="303213" cy="274638"/>
            <a:chOff x="3015" y="1951"/>
            <a:chExt cx="191" cy="173"/>
          </a:xfrm>
        </p:grpSpPr>
        <p:sp>
          <p:nvSpPr>
            <p:cNvPr id="144933" name="Oval 54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34" name="Text Box 550"/>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4935" name="Group 551"/>
          <p:cNvGrpSpPr>
            <a:grpSpLocks/>
          </p:cNvGrpSpPr>
          <p:nvPr/>
        </p:nvGrpSpPr>
        <p:grpSpPr bwMode="auto">
          <a:xfrm>
            <a:off x="3714750" y="4678363"/>
            <a:ext cx="303213" cy="274637"/>
            <a:chOff x="3015" y="1951"/>
            <a:chExt cx="191" cy="173"/>
          </a:xfrm>
        </p:grpSpPr>
        <p:sp>
          <p:nvSpPr>
            <p:cNvPr id="144936" name="Oval 552"/>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37" name="Text Box 553"/>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4938" name="Group 554"/>
          <p:cNvGrpSpPr>
            <a:grpSpLocks/>
          </p:cNvGrpSpPr>
          <p:nvPr/>
        </p:nvGrpSpPr>
        <p:grpSpPr bwMode="auto">
          <a:xfrm>
            <a:off x="2536825" y="4654550"/>
            <a:ext cx="303213" cy="274638"/>
            <a:chOff x="3015" y="1951"/>
            <a:chExt cx="191" cy="173"/>
          </a:xfrm>
        </p:grpSpPr>
        <p:sp>
          <p:nvSpPr>
            <p:cNvPr id="144939" name="Oval 55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40" name="Text Box 556"/>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4941" name="Group 557"/>
          <p:cNvGrpSpPr>
            <a:grpSpLocks/>
          </p:cNvGrpSpPr>
          <p:nvPr/>
        </p:nvGrpSpPr>
        <p:grpSpPr bwMode="auto">
          <a:xfrm>
            <a:off x="3241675" y="4741863"/>
            <a:ext cx="327025" cy="274637"/>
            <a:chOff x="3185" y="2963"/>
            <a:chExt cx="206" cy="173"/>
          </a:xfrm>
        </p:grpSpPr>
        <p:sp>
          <p:nvSpPr>
            <p:cNvPr id="144942" name="Oval 558"/>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43" name="Text Box 559"/>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4944" name="Group 560"/>
          <p:cNvGrpSpPr>
            <a:grpSpLocks/>
          </p:cNvGrpSpPr>
          <p:nvPr/>
        </p:nvGrpSpPr>
        <p:grpSpPr bwMode="auto">
          <a:xfrm>
            <a:off x="1450975" y="4402138"/>
            <a:ext cx="327025" cy="274637"/>
            <a:chOff x="3185" y="2963"/>
            <a:chExt cx="206" cy="173"/>
          </a:xfrm>
        </p:grpSpPr>
        <p:sp>
          <p:nvSpPr>
            <p:cNvPr id="144945" name="Oval 561"/>
            <p:cNvSpPr>
              <a:spLocks noChangeArrowheads="1"/>
            </p:cNvSpPr>
            <p:nvPr/>
          </p:nvSpPr>
          <p:spPr bwMode="auto">
            <a:xfrm>
              <a:off x="3207" y="2984"/>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46" name="Text Box 562"/>
            <p:cNvSpPr txBox="1">
              <a:spLocks noChangeArrowheads="1"/>
            </p:cNvSpPr>
            <p:nvPr/>
          </p:nvSpPr>
          <p:spPr bwMode="auto">
            <a:xfrm>
              <a:off x="3185" y="2963"/>
              <a:ext cx="206"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44947" name="Group 563"/>
          <p:cNvGrpSpPr>
            <a:grpSpLocks/>
          </p:cNvGrpSpPr>
          <p:nvPr/>
        </p:nvGrpSpPr>
        <p:grpSpPr bwMode="auto">
          <a:xfrm>
            <a:off x="823913" y="4273550"/>
            <a:ext cx="303212" cy="274638"/>
            <a:chOff x="3015" y="1951"/>
            <a:chExt cx="191" cy="173"/>
          </a:xfrm>
        </p:grpSpPr>
        <p:sp>
          <p:nvSpPr>
            <p:cNvPr id="144948" name="Oval 564"/>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49" name="Text Box 565"/>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44950" name="Group 566"/>
          <p:cNvGrpSpPr>
            <a:grpSpLocks/>
          </p:cNvGrpSpPr>
          <p:nvPr/>
        </p:nvGrpSpPr>
        <p:grpSpPr bwMode="auto">
          <a:xfrm>
            <a:off x="1782763" y="4281488"/>
            <a:ext cx="303212" cy="274637"/>
            <a:chOff x="3015" y="1951"/>
            <a:chExt cx="191" cy="173"/>
          </a:xfrm>
        </p:grpSpPr>
        <p:sp>
          <p:nvSpPr>
            <p:cNvPr id="144951" name="Oval 567"/>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52" name="Text Box 568"/>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3</a:t>
              </a:r>
            </a:p>
          </p:txBody>
        </p:sp>
      </p:grpSp>
      <p:grpSp>
        <p:nvGrpSpPr>
          <p:cNvPr id="144953" name="Group 569"/>
          <p:cNvGrpSpPr>
            <a:grpSpLocks/>
          </p:cNvGrpSpPr>
          <p:nvPr/>
        </p:nvGrpSpPr>
        <p:grpSpPr bwMode="auto">
          <a:xfrm>
            <a:off x="825500" y="3635375"/>
            <a:ext cx="303213" cy="274638"/>
            <a:chOff x="3015" y="1951"/>
            <a:chExt cx="191" cy="173"/>
          </a:xfrm>
        </p:grpSpPr>
        <p:sp>
          <p:nvSpPr>
            <p:cNvPr id="144954" name="Oval 570"/>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55" name="Text Box 571"/>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4</a:t>
              </a:r>
            </a:p>
          </p:txBody>
        </p:sp>
      </p:grpSp>
      <p:grpSp>
        <p:nvGrpSpPr>
          <p:cNvPr id="144956" name="Group 572"/>
          <p:cNvGrpSpPr>
            <a:grpSpLocks/>
          </p:cNvGrpSpPr>
          <p:nvPr/>
        </p:nvGrpSpPr>
        <p:grpSpPr bwMode="auto">
          <a:xfrm>
            <a:off x="1762125" y="3635375"/>
            <a:ext cx="303213" cy="274638"/>
            <a:chOff x="3015" y="1951"/>
            <a:chExt cx="191" cy="173"/>
          </a:xfrm>
        </p:grpSpPr>
        <p:sp>
          <p:nvSpPr>
            <p:cNvPr id="144957" name="Oval 57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58" name="Text Box 574"/>
            <p:cNvSpPr txBox="1">
              <a:spLocks noChangeArrowheads="1"/>
            </p:cNvSpPr>
            <p:nvPr/>
          </p:nvSpPr>
          <p:spPr bwMode="auto">
            <a:xfrm>
              <a:off x="3015" y="1951"/>
              <a:ext cx="191"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5</a:t>
              </a:r>
            </a:p>
          </p:txBody>
        </p:sp>
      </p:grpSp>
      <p:sp>
        <p:nvSpPr>
          <p:cNvPr id="144959" name="AutoShape 575">
            <a:hlinkClick r:id="rId2" action="ppaction://hlinksldjump" highlightClick="1"/>
          </p:cNvPr>
          <p:cNvSpPr>
            <a:spLocks noChangeArrowheads="1"/>
          </p:cNvSpPr>
          <p:nvPr/>
        </p:nvSpPr>
        <p:spPr bwMode="auto">
          <a:xfrm>
            <a:off x="8448675" y="6019800"/>
            <a:ext cx="381000" cy="381000"/>
          </a:xfrm>
          <a:prstGeom prst="actionButtonBeginning">
            <a:avLst/>
          </a:prstGeom>
          <a:solidFill>
            <a:srgbClr val="FF00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60" name="AutoShape 576">
            <a:hlinkClick r:id="rId3" action="ppaction://hlinksldjump" highlightClick="1"/>
          </p:cNvPr>
          <p:cNvSpPr>
            <a:spLocks noChangeArrowheads="1"/>
          </p:cNvSpPr>
          <p:nvPr/>
        </p:nvSpPr>
        <p:spPr bwMode="auto">
          <a:xfrm>
            <a:off x="8455025" y="5562600"/>
            <a:ext cx="381000" cy="457200"/>
          </a:xfrm>
          <a:prstGeom prst="actionButtonHome">
            <a:avLst/>
          </a:prstGeom>
          <a:solidFill>
            <a:srgbClr val="00FF00"/>
          </a:solidFill>
          <a:ln w="12700">
            <a:solidFill>
              <a:schemeClr val="tx1"/>
            </a:solidFill>
            <a:miter lim="800000"/>
            <a:headEnd type="none" w="sm" len="sm"/>
            <a:tailEnd type="none" w="sm" len="sm"/>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4961" name="Line 577"/>
          <p:cNvSpPr>
            <a:spLocks noChangeShapeType="1"/>
          </p:cNvSpPr>
          <p:nvPr/>
        </p:nvSpPr>
        <p:spPr bwMode="auto">
          <a:xfrm rot="5400000" flipH="1">
            <a:off x="5780881" y="1883569"/>
            <a:ext cx="1412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62" name="Line 578"/>
          <p:cNvSpPr>
            <a:spLocks noChangeShapeType="1"/>
          </p:cNvSpPr>
          <p:nvPr/>
        </p:nvSpPr>
        <p:spPr bwMode="auto">
          <a:xfrm>
            <a:off x="5818188" y="2206625"/>
            <a:ext cx="0" cy="1476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63" name="Line 579"/>
          <p:cNvSpPr>
            <a:spLocks noChangeShapeType="1"/>
          </p:cNvSpPr>
          <p:nvPr/>
        </p:nvSpPr>
        <p:spPr bwMode="auto">
          <a:xfrm flipH="1">
            <a:off x="5167313" y="2354263"/>
            <a:ext cx="6159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64" name="Line 580"/>
          <p:cNvSpPr>
            <a:spLocks noChangeShapeType="1"/>
          </p:cNvSpPr>
          <p:nvPr/>
        </p:nvSpPr>
        <p:spPr bwMode="auto">
          <a:xfrm flipH="1">
            <a:off x="5851525" y="1816100"/>
            <a:ext cx="43973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965" name="Group 581"/>
          <p:cNvGrpSpPr>
            <a:grpSpLocks/>
          </p:cNvGrpSpPr>
          <p:nvPr/>
        </p:nvGrpSpPr>
        <p:grpSpPr bwMode="auto">
          <a:xfrm>
            <a:off x="5400675" y="1995488"/>
            <a:ext cx="681038" cy="188912"/>
            <a:chOff x="2621" y="712"/>
            <a:chExt cx="429" cy="119"/>
          </a:xfrm>
        </p:grpSpPr>
        <p:sp>
          <p:nvSpPr>
            <p:cNvPr id="144966" name="Rectangle 582"/>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67" name="Rectangle 583"/>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968" name="Group 584"/>
            <p:cNvGrpSpPr>
              <a:grpSpLocks/>
            </p:cNvGrpSpPr>
            <p:nvPr/>
          </p:nvGrpSpPr>
          <p:grpSpPr bwMode="auto">
            <a:xfrm>
              <a:off x="2788" y="795"/>
              <a:ext cx="49" cy="36"/>
              <a:chOff x="2834" y="1154"/>
              <a:chExt cx="49" cy="36"/>
            </a:xfrm>
          </p:grpSpPr>
          <p:sp>
            <p:nvSpPr>
              <p:cNvPr id="144969" name="Line 58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0" name="Line 58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4971" name="Line 587"/>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2" name="Line 588"/>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3" name="Line 589"/>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4" name="Line 590"/>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5" name="Line 591"/>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4976" name="Group 592"/>
            <p:cNvGrpSpPr>
              <a:grpSpLocks/>
            </p:cNvGrpSpPr>
            <p:nvPr/>
          </p:nvGrpSpPr>
          <p:grpSpPr bwMode="auto">
            <a:xfrm>
              <a:off x="2621" y="738"/>
              <a:ext cx="100" cy="70"/>
              <a:chOff x="2619" y="1091"/>
              <a:chExt cx="100" cy="70"/>
            </a:xfrm>
          </p:grpSpPr>
          <p:sp>
            <p:nvSpPr>
              <p:cNvPr id="144977" name="Oval 59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8" name="Line 59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79" name="Line 59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4980" name="Group 596"/>
            <p:cNvGrpSpPr>
              <a:grpSpLocks/>
            </p:cNvGrpSpPr>
            <p:nvPr/>
          </p:nvGrpSpPr>
          <p:grpSpPr bwMode="auto">
            <a:xfrm>
              <a:off x="2859" y="795"/>
              <a:ext cx="49" cy="36"/>
              <a:chOff x="2834" y="1154"/>
              <a:chExt cx="49" cy="36"/>
            </a:xfrm>
          </p:grpSpPr>
          <p:sp>
            <p:nvSpPr>
              <p:cNvPr id="144981" name="Line 59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4982" name="Line 59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Tree>
  </p:cSld>
  <p:clrMapOvr>
    <a:masterClrMapping/>
  </p:clrMapOvr>
  <p:transition xmlns:p14="http://schemas.microsoft.com/office/powerpoint/2010/main"/>
  <p:timing>
    <p:tnLst>
      <p:par>
        <p:cTn xmlns:p14="http://schemas.microsoft.com/office/powerpoint/2010/main" id="1" dur="indefinite" restart="never" nodeType="tmRoot"/>
      </p:par>
    </p:tn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0" name="Slide Number Placeholder 3"/>
          <p:cNvSpPr>
            <a:spLocks noGrp="1"/>
          </p:cNvSpPr>
          <p:nvPr>
            <p:ph type="sldNum" sz="quarter" idx="12"/>
          </p:nvPr>
        </p:nvSpPr>
        <p:spPr/>
        <p:txBody>
          <a:bodyPr/>
          <a:lstStyle/>
          <a:p>
            <a:fld id="{0D9206E5-93DE-B745-A706-E1E1BEC6ABAA}" type="slidenum">
              <a:rPr lang="en-US"/>
              <a:pPr/>
              <a:t>8</a:t>
            </a:fld>
            <a:endParaRPr lang="en-US"/>
          </a:p>
        </p:txBody>
      </p:sp>
      <p:sp>
        <p:nvSpPr>
          <p:cNvPr id="102895" name="Line 495"/>
          <p:cNvSpPr>
            <a:spLocks noChangeShapeType="1"/>
          </p:cNvSpPr>
          <p:nvPr/>
        </p:nvSpPr>
        <p:spPr bwMode="auto">
          <a:xfrm rot="10800000">
            <a:off x="1712913" y="4029075"/>
            <a:ext cx="0" cy="403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02" name="Rectangle 2"/>
          <p:cNvSpPr>
            <a:spLocks noChangeArrowheads="1"/>
          </p:cNvSpPr>
          <p:nvPr/>
        </p:nvSpPr>
        <p:spPr bwMode="auto">
          <a:xfrm>
            <a:off x="533400" y="304800"/>
            <a:ext cx="7772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3600">
                <a:solidFill>
                  <a:schemeClr val="tx2"/>
                </a:solidFill>
              </a:rPr>
              <a:t>Air Logic </a:t>
            </a:r>
            <a:r>
              <a:rPr lang="ja-JP" altLang="en-US" sz="3600">
                <a:solidFill>
                  <a:schemeClr val="tx2"/>
                </a:solidFill>
                <a:latin typeface="Arial"/>
              </a:rPr>
              <a:t>“</a:t>
            </a:r>
            <a:r>
              <a:rPr lang="en-US" sz="3600">
                <a:solidFill>
                  <a:schemeClr val="tx2"/>
                </a:solidFill>
              </a:rPr>
              <a:t>OR</a:t>
            </a:r>
            <a:r>
              <a:rPr lang="ja-JP" altLang="en-US" sz="3600">
                <a:solidFill>
                  <a:schemeClr val="tx2"/>
                </a:solidFill>
                <a:latin typeface="Arial"/>
              </a:rPr>
              <a:t>”</a:t>
            </a:r>
            <a:r>
              <a:rPr lang="en-US" sz="3600">
                <a:solidFill>
                  <a:schemeClr val="tx2"/>
                </a:solidFill>
              </a:rPr>
              <a:t> Element</a:t>
            </a:r>
            <a:r>
              <a:rPr lang="en-US" sz="4400">
                <a:solidFill>
                  <a:schemeClr val="tx2"/>
                </a:solidFill>
              </a:rPr>
              <a:t> </a:t>
            </a:r>
            <a:r>
              <a:rPr lang="en-US" sz="3600">
                <a:solidFill>
                  <a:schemeClr val="tx2"/>
                </a:solidFill>
              </a:rPr>
              <a:t>Application </a:t>
            </a:r>
            <a:endParaRPr lang="en-US" sz="4400">
              <a:solidFill>
                <a:schemeClr val="tx2"/>
              </a:solidFill>
            </a:endParaRPr>
          </a:p>
        </p:txBody>
      </p:sp>
      <p:sp>
        <p:nvSpPr>
          <p:cNvPr id="102403" name="Text Box 3"/>
          <p:cNvSpPr txBox="1">
            <a:spLocks noChangeArrowheads="1"/>
          </p:cNvSpPr>
          <p:nvPr/>
        </p:nvSpPr>
        <p:spPr bwMode="auto">
          <a:xfrm>
            <a:off x="990600" y="5883275"/>
            <a:ext cx="7010400" cy="8223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ja-JP" altLang="en-US">
                <a:latin typeface="Arial"/>
              </a:rPr>
              <a:t>“</a:t>
            </a:r>
            <a:r>
              <a:rPr lang="en-US"/>
              <a:t>OR</a:t>
            </a:r>
            <a:r>
              <a:rPr lang="ja-JP" altLang="en-US">
                <a:latin typeface="Arial"/>
              </a:rPr>
              <a:t>”</a:t>
            </a:r>
            <a:r>
              <a:rPr lang="en-US"/>
              <a:t> Element Operating a Cylinder From Any of Four Different Limit Valves </a:t>
            </a:r>
          </a:p>
        </p:txBody>
      </p:sp>
      <p:sp>
        <p:nvSpPr>
          <p:cNvPr id="102406" name="Text Box 6"/>
          <p:cNvSpPr txBox="1">
            <a:spLocks noChangeArrowheads="1"/>
          </p:cNvSpPr>
          <p:nvPr/>
        </p:nvSpPr>
        <p:spPr bwMode="auto">
          <a:xfrm>
            <a:off x="6400800" y="5094288"/>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102473" name="Rectangle 73"/>
          <p:cNvSpPr>
            <a:spLocks noChangeArrowheads="1"/>
          </p:cNvSpPr>
          <p:nvPr/>
        </p:nvSpPr>
        <p:spPr bwMode="auto">
          <a:xfrm rot="5400000">
            <a:off x="5582444" y="4893469"/>
            <a:ext cx="708025" cy="776287"/>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74" name="Rectangle 74"/>
          <p:cNvSpPr>
            <a:spLocks noChangeArrowheads="1"/>
          </p:cNvSpPr>
          <p:nvPr/>
        </p:nvSpPr>
        <p:spPr bwMode="auto">
          <a:xfrm flipV="1">
            <a:off x="5792788" y="5072063"/>
            <a:ext cx="265112" cy="477837"/>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75" name="AutoShape 75"/>
          <p:cNvSpPr>
            <a:spLocks noChangeArrowheads="1"/>
          </p:cNvSpPr>
          <p:nvPr/>
        </p:nvSpPr>
        <p:spPr bwMode="auto">
          <a:xfrm rot="18939014" flipV="1">
            <a:off x="6026150" y="5451475"/>
            <a:ext cx="60325" cy="587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76" name="AutoShape 76"/>
          <p:cNvSpPr>
            <a:spLocks noChangeArrowheads="1"/>
          </p:cNvSpPr>
          <p:nvPr/>
        </p:nvSpPr>
        <p:spPr bwMode="auto">
          <a:xfrm rot="18939014" flipV="1">
            <a:off x="6026150" y="5122863"/>
            <a:ext cx="60325" cy="587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77" name="AutoShape 77"/>
          <p:cNvSpPr>
            <a:spLocks noChangeArrowheads="1"/>
          </p:cNvSpPr>
          <p:nvPr/>
        </p:nvSpPr>
        <p:spPr bwMode="auto">
          <a:xfrm rot="2660986" flipH="1" flipV="1">
            <a:off x="5761038" y="5459413"/>
            <a:ext cx="60325" cy="60325"/>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78" name="AutoShape 78"/>
          <p:cNvSpPr>
            <a:spLocks noChangeArrowheads="1"/>
          </p:cNvSpPr>
          <p:nvPr/>
        </p:nvSpPr>
        <p:spPr bwMode="auto">
          <a:xfrm rot="2660986" flipH="1" flipV="1">
            <a:off x="5761038" y="5130800"/>
            <a:ext cx="60325" cy="60325"/>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79" name="AutoShape 79"/>
          <p:cNvSpPr>
            <a:spLocks noChangeArrowheads="1"/>
          </p:cNvSpPr>
          <p:nvPr/>
        </p:nvSpPr>
        <p:spPr bwMode="auto">
          <a:xfrm rot="18939014" flipV="1">
            <a:off x="6038850" y="5451475"/>
            <a:ext cx="58738"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0" name="AutoShape 80"/>
          <p:cNvSpPr>
            <a:spLocks noChangeArrowheads="1"/>
          </p:cNvSpPr>
          <p:nvPr/>
        </p:nvSpPr>
        <p:spPr bwMode="auto">
          <a:xfrm rot="18939014" flipV="1">
            <a:off x="6040438" y="5122863"/>
            <a:ext cx="60325" cy="587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1" name="AutoShape 81"/>
          <p:cNvSpPr>
            <a:spLocks noChangeArrowheads="1"/>
          </p:cNvSpPr>
          <p:nvPr/>
        </p:nvSpPr>
        <p:spPr bwMode="auto">
          <a:xfrm rot="2660986" flipH="1" flipV="1">
            <a:off x="5748338" y="5129213"/>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2" name="AutoShape 82"/>
          <p:cNvSpPr>
            <a:spLocks noChangeArrowheads="1"/>
          </p:cNvSpPr>
          <p:nvPr/>
        </p:nvSpPr>
        <p:spPr bwMode="auto">
          <a:xfrm rot="2660986" flipH="1" flipV="1">
            <a:off x="5746750" y="5457825"/>
            <a:ext cx="58738"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3" name="Rectangle 83"/>
          <p:cNvSpPr>
            <a:spLocks noChangeArrowheads="1"/>
          </p:cNvSpPr>
          <p:nvPr/>
        </p:nvSpPr>
        <p:spPr bwMode="auto">
          <a:xfrm>
            <a:off x="5888038" y="4932363"/>
            <a:ext cx="60325" cy="144462"/>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84" name="AutoShape 84"/>
          <p:cNvSpPr>
            <a:spLocks/>
          </p:cNvSpPr>
          <p:nvPr/>
        </p:nvSpPr>
        <p:spPr bwMode="auto">
          <a:xfrm flipV="1">
            <a:off x="5629275" y="4929188"/>
            <a:ext cx="157163" cy="417512"/>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5" name="AutoShape 85"/>
          <p:cNvSpPr>
            <a:spLocks/>
          </p:cNvSpPr>
          <p:nvPr/>
        </p:nvSpPr>
        <p:spPr bwMode="auto">
          <a:xfrm flipV="1">
            <a:off x="5694363" y="4932363"/>
            <a:ext cx="92075" cy="3524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2486" name="Group 86"/>
          <p:cNvGrpSpPr>
            <a:grpSpLocks/>
          </p:cNvGrpSpPr>
          <p:nvPr/>
        </p:nvGrpSpPr>
        <p:grpSpPr bwMode="auto">
          <a:xfrm flipV="1">
            <a:off x="6062663" y="4929188"/>
            <a:ext cx="158750" cy="417512"/>
            <a:chOff x="3562" y="1015"/>
            <a:chExt cx="127" cy="336"/>
          </a:xfrm>
        </p:grpSpPr>
        <p:sp>
          <p:nvSpPr>
            <p:cNvPr id="102487" name="AutoShape 87"/>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88" name="AutoShape 88"/>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2922" name="Group 522"/>
          <p:cNvGrpSpPr>
            <a:grpSpLocks/>
          </p:cNvGrpSpPr>
          <p:nvPr/>
        </p:nvGrpSpPr>
        <p:grpSpPr bwMode="auto">
          <a:xfrm>
            <a:off x="5992813" y="5143500"/>
            <a:ext cx="60325" cy="344488"/>
            <a:chOff x="3775" y="3240"/>
            <a:chExt cx="38" cy="217"/>
          </a:xfrm>
        </p:grpSpPr>
        <p:sp>
          <p:nvSpPr>
            <p:cNvPr id="102490" name="Line 90"/>
            <p:cNvSpPr>
              <a:spLocks noChangeShapeType="1"/>
            </p:cNvSpPr>
            <p:nvPr/>
          </p:nvSpPr>
          <p:spPr bwMode="auto">
            <a:xfrm rot="16200000" flipV="1">
              <a:off x="3729" y="3348"/>
              <a:ext cx="141" cy="1"/>
            </a:xfrm>
            <a:prstGeom prst="line">
              <a:avLst/>
            </a:prstGeom>
            <a:noFill/>
            <a:ln w="3492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91" name="AutoShape 91"/>
            <p:cNvSpPr>
              <a:spLocks noChangeArrowheads="1"/>
            </p:cNvSpPr>
            <p:nvPr/>
          </p:nvSpPr>
          <p:spPr bwMode="auto">
            <a:xfrm flipV="1">
              <a:off x="3775" y="3419"/>
              <a:ext cx="38" cy="3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92" name="AutoShape 92"/>
            <p:cNvSpPr>
              <a:spLocks noChangeArrowheads="1"/>
            </p:cNvSpPr>
            <p:nvPr/>
          </p:nvSpPr>
          <p:spPr bwMode="auto">
            <a:xfrm>
              <a:off x="3775" y="3240"/>
              <a:ext cx="38" cy="38"/>
            </a:xfrm>
            <a:prstGeom prst="rtTriangle">
              <a:avLst/>
            </a:prstGeom>
            <a:solidFill>
              <a:schemeClr val="bg1"/>
            </a:solidFill>
            <a:ln>
              <a:noFill/>
            </a:ln>
            <a:effectLst/>
            <a:extLs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2493" name="Rectangle 93"/>
          <p:cNvSpPr>
            <a:spLocks noChangeArrowheads="1"/>
          </p:cNvSpPr>
          <p:nvPr/>
        </p:nvSpPr>
        <p:spPr bwMode="auto">
          <a:xfrm rot="5400000">
            <a:off x="5734844" y="5247482"/>
            <a:ext cx="431800" cy="125412"/>
          </a:xfrm>
          <a:prstGeom prst="rect">
            <a:avLst/>
          </a:prstGeom>
          <a:gradFill rotWithShape="0">
            <a:gsLst>
              <a:gs pos="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94" name="AutoShape 94"/>
          <p:cNvSpPr>
            <a:spLocks noChangeArrowheads="1"/>
          </p:cNvSpPr>
          <p:nvPr/>
        </p:nvSpPr>
        <p:spPr bwMode="auto">
          <a:xfrm rot="13460986">
            <a:off x="5748338" y="5459413"/>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95" name="AutoShape 95"/>
          <p:cNvSpPr>
            <a:spLocks noChangeArrowheads="1"/>
          </p:cNvSpPr>
          <p:nvPr/>
        </p:nvSpPr>
        <p:spPr bwMode="auto">
          <a:xfrm rot="13460986">
            <a:off x="5748338" y="5130800"/>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04" name="Rectangle 104"/>
          <p:cNvSpPr>
            <a:spLocks noChangeArrowheads="1"/>
          </p:cNvSpPr>
          <p:nvPr/>
        </p:nvSpPr>
        <p:spPr bwMode="auto">
          <a:xfrm rot="5400000">
            <a:off x="4391025" y="4879975"/>
            <a:ext cx="701675" cy="77787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05" name="Rectangle 105"/>
          <p:cNvSpPr>
            <a:spLocks noChangeArrowheads="1"/>
          </p:cNvSpPr>
          <p:nvPr/>
        </p:nvSpPr>
        <p:spPr bwMode="auto">
          <a:xfrm flipV="1">
            <a:off x="4597400" y="5064125"/>
            <a:ext cx="266700" cy="4746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06" name="AutoShape 106"/>
          <p:cNvSpPr>
            <a:spLocks noChangeArrowheads="1"/>
          </p:cNvSpPr>
          <p:nvPr/>
        </p:nvSpPr>
        <p:spPr bwMode="auto">
          <a:xfrm rot="18939014" flipV="1">
            <a:off x="4832350" y="5440363"/>
            <a:ext cx="58738" cy="587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07" name="AutoShape 107"/>
          <p:cNvSpPr>
            <a:spLocks noChangeArrowheads="1"/>
          </p:cNvSpPr>
          <p:nvPr/>
        </p:nvSpPr>
        <p:spPr bwMode="auto">
          <a:xfrm rot="18939014" flipV="1">
            <a:off x="4832350" y="5113338"/>
            <a:ext cx="58738" cy="60325"/>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08" name="AutoShape 108"/>
          <p:cNvSpPr>
            <a:spLocks noChangeArrowheads="1"/>
          </p:cNvSpPr>
          <p:nvPr/>
        </p:nvSpPr>
        <p:spPr bwMode="auto">
          <a:xfrm rot="2660986" flipH="1" flipV="1">
            <a:off x="4565650" y="5448300"/>
            <a:ext cx="60325" cy="587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09" name="AutoShape 109"/>
          <p:cNvSpPr>
            <a:spLocks noChangeArrowheads="1"/>
          </p:cNvSpPr>
          <p:nvPr/>
        </p:nvSpPr>
        <p:spPr bwMode="auto">
          <a:xfrm rot="2660986" flipH="1" flipV="1">
            <a:off x="4565650" y="5122863"/>
            <a:ext cx="60325" cy="58737"/>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0" name="AutoShape 110"/>
          <p:cNvSpPr>
            <a:spLocks noChangeArrowheads="1"/>
          </p:cNvSpPr>
          <p:nvPr/>
        </p:nvSpPr>
        <p:spPr bwMode="auto">
          <a:xfrm rot="18939014" flipV="1">
            <a:off x="4843463" y="5440363"/>
            <a:ext cx="60325" cy="587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1" name="AutoShape 111"/>
          <p:cNvSpPr>
            <a:spLocks noChangeArrowheads="1"/>
          </p:cNvSpPr>
          <p:nvPr/>
        </p:nvSpPr>
        <p:spPr bwMode="auto">
          <a:xfrm rot="18939014" flipV="1">
            <a:off x="4846638" y="5113338"/>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2" name="AutoShape 112"/>
          <p:cNvSpPr>
            <a:spLocks noChangeArrowheads="1"/>
          </p:cNvSpPr>
          <p:nvPr/>
        </p:nvSpPr>
        <p:spPr bwMode="auto">
          <a:xfrm rot="2660986" flipH="1" flipV="1">
            <a:off x="4552950" y="5121275"/>
            <a:ext cx="60325"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3" name="AutoShape 113"/>
          <p:cNvSpPr>
            <a:spLocks noChangeArrowheads="1"/>
          </p:cNvSpPr>
          <p:nvPr/>
        </p:nvSpPr>
        <p:spPr bwMode="auto">
          <a:xfrm rot="2660986" flipH="1" flipV="1">
            <a:off x="4551363" y="5446713"/>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4" name="Rectangle 114"/>
          <p:cNvSpPr>
            <a:spLocks noChangeArrowheads="1"/>
          </p:cNvSpPr>
          <p:nvPr/>
        </p:nvSpPr>
        <p:spPr bwMode="auto">
          <a:xfrm>
            <a:off x="4692650" y="4926013"/>
            <a:ext cx="60325" cy="1428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15" name="AutoShape 115"/>
          <p:cNvSpPr>
            <a:spLocks/>
          </p:cNvSpPr>
          <p:nvPr/>
        </p:nvSpPr>
        <p:spPr bwMode="auto">
          <a:xfrm flipV="1">
            <a:off x="4433888" y="4922838"/>
            <a:ext cx="157162" cy="414337"/>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6" name="AutoShape 116"/>
          <p:cNvSpPr>
            <a:spLocks/>
          </p:cNvSpPr>
          <p:nvPr/>
        </p:nvSpPr>
        <p:spPr bwMode="auto">
          <a:xfrm flipV="1">
            <a:off x="4498975" y="4926013"/>
            <a:ext cx="93663" cy="3492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02517" name="Group 117"/>
          <p:cNvGrpSpPr>
            <a:grpSpLocks/>
          </p:cNvGrpSpPr>
          <p:nvPr/>
        </p:nvGrpSpPr>
        <p:grpSpPr bwMode="auto">
          <a:xfrm flipV="1">
            <a:off x="4868863" y="4922838"/>
            <a:ext cx="158750" cy="414337"/>
            <a:chOff x="3562" y="1015"/>
            <a:chExt cx="127" cy="336"/>
          </a:xfrm>
        </p:grpSpPr>
        <p:sp>
          <p:nvSpPr>
            <p:cNvPr id="102518" name="AutoShape 118"/>
            <p:cNvSpPr>
              <a:spLocks/>
            </p:cNvSpPr>
            <p:nvPr/>
          </p:nvSpPr>
          <p:spPr bwMode="auto">
            <a:xfrm flipH="1">
              <a:off x="3563" y="1015"/>
              <a:ext cx="126" cy="336"/>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19" name="AutoShape 119"/>
            <p:cNvSpPr>
              <a:spLocks/>
            </p:cNvSpPr>
            <p:nvPr/>
          </p:nvSpPr>
          <p:spPr bwMode="auto">
            <a:xfrm flipH="1">
              <a:off x="3562" y="1067"/>
              <a:ext cx="75" cy="28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2521" name="Line 121"/>
          <p:cNvSpPr>
            <a:spLocks noChangeShapeType="1"/>
          </p:cNvSpPr>
          <p:nvPr/>
        </p:nvSpPr>
        <p:spPr bwMode="auto">
          <a:xfrm rot="16200000" flipV="1">
            <a:off x="4729163" y="5310188"/>
            <a:ext cx="222250" cy="0"/>
          </a:xfrm>
          <a:prstGeom prst="line">
            <a:avLst/>
          </a:prstGeom>
          <a:noFill/>
          <a:ln w="28575">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522" name="AutoShape 122"/>
          <p:cNvSpPr>
            <a:spLocks noChangeArrowheads="1"/>
          </p:cNvSpPr>
          <p:nvPr/>
        </p:nvSpPr>
        <p:spPr bwMode="auto">
          <a:xfrm flipV="1">
            <a:off x="4802188" y="5421313"/>
            <a:ext cx="58737" cy="58737"/>
          </a:xfrm>
          <a:prstGeom prst="rtTriangle">
            <a:avLst/>
          </a:prstGeom>
          <a:solidFill>
            <a:schemeClr val="bg1"/>
          </a:solidFill>
          <a:ln>
            <a:noFill/>
          </a:ln>
          <a:effectLst/>
          <a:extLst>
            <a:ext uri="{91240B29-F687-4f45-9708-019B960494DF}">
              <a14:hiddenLine xmlns:a14="http://schemas.microsoft.com/office/drawing/2010/main" w="635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23" name="AutoShape 123"/>
          <p:cNvSpPr>
            <a:spLocks noChangeArrowheads="1"/>
          </p:cNvSpPr>
          <p:nvPr/>
        </p:nvSpPr>
        <p:spPr bwMode="auto">
          <a:xfrm>
            <a:off x="4802188" y="5138738"/>
            <a:ext cx="58737" cy="58737"/>
          </a:xfrm>
          <a:prstGeom prst="rtTriangle">
            <a:avLst/>
          </a:prstGeom>
          <a:solidFill>
            <a:schemeClr val="bg1"/>
          </a:solidFill>
          <a:ln>
            <a:noFill/>
          </a:ln>
          <a:effectLst/>
          <a:extLst>
            <a:ext uri="{91240B29-F687-4f45-9708-019B960494DF}">
              <a14:hiddenLine xmlns:a14="http://schemas.microsoft.com/office/drawing/2010/main" w="6350">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24" name="Rectangle 124"/>
          <p:cNvSpPr>
            <a:spLocks noChangeArrowheads="1"/>
          </p:cNvSpPr>
          <p:nvPr/>
        </p:nvSpPr>
        <p:spPr bwMode="auto">
          <a:xfrm rot="5400000">
            <a:off x="4541837" y="5237163"/>
            <a:ext cx="428625" cy="127000"/>
          </a:xfrm>
          <a:prstGeom prst="rect">
            <a:avLst/>
          </a:prstGeom>
          <a:gradFill rotWithShape="0">
            <a:gsLst>
              <a:gs pos="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25" name="AutoShape 125"/>
          <p:cNvSpPr>
            <a:spLocks noChangeArrowheads="1"/>
          </p:cNvSpPr>
          <p:nvPr/>
        </p:nvSpPr>
        <p:spPr bwMode="auto">
          <a:xfrm rot="13460986">
            <a:off x="4552950" y="5448300"/>
            <a:ext cx="60325"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26" name="AutoShape 126"/>
          <p:cNvSpPr>
            <a:spLocks noChangeArrowheads="1"/>
          </p:cNvSpPr>
          <p:nvPr/>
        </p:nvSpPr>
        <p:spPr bwMode="auto">
          <a:xfrm rot="13460986">
            <a:off x="4552950" y="5122863"/>
            <a:ext cx="60325" cy="587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36" name="Rectangle 136"/>
          <p:cNvSpPr>
            <a:spLocks noChangeArrowheads="1"/>
          </p:cNvSpPr>
          <p:nvPr/>
        </p:nvSpPr>
        <p:spPr bwMode="auto">
          <a:xfrm rot="16200000" flipH="1">
            <a:off x="3163094" y="4896644"/>
            <a:ext cx="706437" cy="771525"/>
          </a:xfrm>
          <a:prstGeom prst="rect">
            <a:avLst/>
          </a:prstGeom>
          <a:solidFill>
            <a:srgbClr val="B2B2B2"/>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37" name="Rectangle 137"/>
          <p:cNvSpPr>
            <a:spLocks noChangeArrowheads="1"/>
          </p:cNvSpPr>
          <p:nvPr/>
        </p:nvSpPr>
        <p:spPr bwMode="auto">
          <a:xfrm flipH="1" flipV="1">
            <a:off x="3395663" y="5073650"/>
            <a:ext cx="263525" cy="47783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38" name="AutoShape 138"/>
          <p:cNvSpPr>
            <a:spLocks noChangeArrowheads="1"/>
          </p:cNvSpPr>
          <p:nvPr/>
        </p:nvSpPr>
        <p:spPr bwMode="auto">
          <a:xfrm rot="2660986" flipH="1" flipV="1">
            <a:off x="3368675" y="5451475"/>
            <a:ext cx="58738" cy="587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39" name="AutoShape 139"/>
          <p:cNvSpPr>
            <a:spLocks noChangeArrowheads="1"/>
          </p:cNvSpPr>
          <p:nvPr/>
        </p:nvSpPr>
        <p:spPr bwMode="auto">
          <a:xfrm rot="2660986" flipH="1" flipV="1">
            <a:off x="3368675" y="5124450"/>
            <a:ext cx="58738" cy="587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0" name="AutoShape 140"/>
          <p:cNvSpPr>
            <a:spLocks noChangeArrowheads="1"/>
          </p:cNvSpPr>
          <p:nvPr/>
        </p:nvSpPr>
        <p:spPr bwMode="auto">
          <a:xfrm rot="18939014" flipV="1">
            <a:off x="3630613" y="5461000"/>
            <a:ext cx="58737" cy="5873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1" name="AutoShape 141"/>
          <p:cNvSpPr>
            <a:spLocks noChangeArrowheads="1"/>
          </p:cNvSpPr>
          <p:nvPr/>
        </p:nvSpPr>
        <p:spPr bwMode="auto">
          <a:xfrm rot="18939014" flipV="1">
            <a:off x="3630613" y="5132388"/>
            <a:ext cx="58737" cy="60325"/>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2" name="AutoShape 142"/>
          <p:cNvSpPr>
            <a:spLocks noChangeArrowheads="1"/>
          </p:cNvSpPr>
          <p:nvPr/>
        </p:nvSpPr>
        <p:spPr bwMode="auto">
          <a:xfrm rot="2660986" flipH="1" flipV="1">
            <a:off x="3355975" y="5451475"/>
            <a:ext cx="58738"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3" name="AutoShape 143"/>
          <p:cNvSpPr>
            <a:spLocks noChangeArrowheads="1"/>
          </p:cNvSpPr>
          <p:nvPr/>
        </p:nvSpPr>
        <p:spPr bwMode="auto">
          <a:xfrm rot="2660986" flipH="1" flipV="1">
            <a:off x="3352800" y="5124450"/>
            <a:ext cx="58738"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4" name="AutoShape 144"/>
          <p:cNvSpPr>
            <a:spLocks noChangeArrowheads="1"/>
          </p:cNvSpPr>
          <p:nvPr/>
        </p:nvSpPr>
        <p:spPr bwMode="auto">
          <a:xfrm rot="18939014" flipV="1">
            <a:off x="3643313" y="5130800"/>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5" name="AutoShape 145"/>
          <p:cNvSpPr>
            <a:spLocks noChangeArrowheads="1"/>
          </p:cNvSpPr>
          <p:nvPr/>
        </p:nvSpPr>
        <p:spPr bwMode="auto">
          <a:xfrm rot="18939014" flipV="1">
            <a:off x="3646488" y="5459413"/>
            <a:ext cx="58737" cy="58737"/>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6" name="Rectangle 146"/>
          <p:cNvSpPr>
            <a:spLocks noChangeArrowheads="1"/>
          </p:cNvSpPr>
          <p:nvPr/>
        </p:nvSpPr>
        <p:spPr bwMode="auto">
          <a:xfrm flipH="1">
            <a:off x="3505200" y="4933950"/>
            <a:ext cx="60325" cy="142875"/>
          </a:xfrm>
          <a:prstGeom prst="rect">
            <a:avLst/>
          </a:prstGeom>
          <a:solidFill>
            <a:srgbClr val="FF9900"/>
          </a:soli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47" name="AutoShape 147"/>
          <p:cNvSpPr>
            <a:spLocks/>
          </p:cNvSpPr>
          <p:nvPr/>
        </p:nvSpPr>
        <p:spPr bwMode="auto">
          <a:xfrm flipH="1" flipV="1">
            <a:off x="3665538" y="4930775"/>
            <a:ext cx="157162" cy="417513"/>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8" name="AutoShape 148"/>
          <p:cNvSpPr>
            <a:spLocks/>
          </p:cNvSpPr>
          <p:nvPr/>
        </p:nvSpPr>
        <p:spPr bwMode="auto">
          <a:xfrm flipH="1" flipV="1">
            <a:off x="3663950" y="4933950"/>
            <a:ext cx="93663" cy="3508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49" name="AutoShape 149"/>
          <p:cNvSpPr>
            <a:spLocks/>
          </p:cNvSpPr>
          <p:nvPr/>
        </p:nvSpPr>
        <p:spPr bwMode="auto">
          <a:xfrm flipV="1">
            <a:off x="3232150" y="4930775"/>
            <a:ext cx="157163" cy="4175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50" name="AutoShape 150"/>
          <p:cNvSpPr>
            <a:spLocks/>
          </p:cNvSpPr>
          <p:nvPr/>
        </p:nvSpPr>
        <p:spPr bwMode="auto">
          <a:xfrm flipV="1">
            <a:off x="3297238" y="4930775"/>
            <a:ext cx="93662" cy="354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51" name="Line 151"/>
          <p:cNvSpPr>
            <a:spLocks noChangeShapeType="1"/>
          </p:cNvSpPr>
          <p:nvPr/>
        </p:nvSpPr>
        <p:spPr bwMode="auto">
          <a:xfrm rot="5400000" flipH="1" flipV="1">
            <a:off x="3303588" y="5311775"/>
            <a:ext cx="222250" cy="0"/>
          </a:xfrm>
          <a:prstGeom prst="line">
            <a:avLst/>
          </a:prstGeom>
          <a:noFill/>
          <a:ln w="31750">
            <a:solidFill>
              <a:schemeClr val="bg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552" name="AutoShape 152"/>
          <p:cNvSpPr>
            <a:spLocks noChangeArrowheads="1"/>
          </p:cNvSpPr>
          <p:nvPr/>
        </p:nvSpPr>
        <p:spPr bwMode="auto">
          <a:xfrm flipH="1" flipV="1">
            <a:off x="3398838" y="5422900"/>
            <a:ext cx="58737" cy="60325"/>
          </a:xfrm>
          <a:prstGeom prst="rtTriangle">
            <a:avLst/>
          </a:prstGeom>
          <a:solidFill>
            <a:schemeClr val="bg1"/>
          </a:solidFill>
          <a:ln w="3175">
            <a:solidFill>
              <a:srgbClr val="FFFF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53" name="AutoShape 153"/>
          <p:cNvSpPr>
            <a:spLocks noChangeArrowheads="1"/>
          </p:cNvSpPr>
          <p:nvPr/>
        </p:nvSpPr>
        <p:spPr bwMode="auto">
          <a:xfrm flipH="1">
            <a:off x="3395663" y="5148263"/>
            <a:ext cx="58737" cy="60325"/>
          </a:xfrm>
          <a:prstGeom prst="rtTriangle">
            <a:avLst/>
          </a:prstGeom>
          <a:solidFill>
            <a:schemeClr val="bg1"/>
          </a:solidFill>
          <a:ln w="3175">
            <a:solidFill>
              <a:srgbClr val="FFFFFF"/>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54" name="Rectangle 154"/>
          <p:cNvSpPr>
            <a:spLocks noChangeArrowheads="1"/>
          </p:cNvSpPr>
          <p:nvPr/>
        </p:nvSpPr>
        <p:spPr bwMode="auto">
          <a:xfrm rot="16200000" flipH="1">
            <a:off x="3287713" y="5249863"/>
            <a:ext cx="430212" cy="125412"/>
          </a:xfrm>
          <a:prstGeom prst="rect">
            <a:avLst/>
          </a:prstGeom>
          <a:gradFill rotWithShape="0">
            <a:gsLst>
              <a:gs pos="0">
                <a:srgbClr val="99CC00"/>
              </a:gs>
              <a:gs pos="100000">
                <a:srgbClr val="99CC00">
                  <a:gamma/>
                  <a:shade val="46275"/>
                  <a:invGamma/>
                </a:srgbClr>
              </a:gs>
            </a:gsLst>
            <a:lin ang="540000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55" name="AutoShape 155"/>
          <p:cNvSpPr>
            <a:spLocks noChangeArrowheads="1"/>
          </p:cNvSpPr>
          <p:nvPr/>
        </p:nvSpPr>
        <p:spPr bwMode="auto">
          <a:xfrm rot="8139014" flipH="1">
            <a:off x="3643313" y="5461000"/>
            <a:ext cx="60325" cy="5873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56" name="AutoShape 156"/>
          <p:cNvSpPr>
            <a:spLocks noChangeArrowheads="1"/>
          </p:cNvSpPr>
          <p:nvPr/>
        </p:nvSpPr>
        <p:spPr bwMode="auto">
          <a:xfrm rot="8139014" flipH="1">
            <a:off x="3643313" y="5132388"/>
            <a:ext cx="60325" cy="60325"/>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562" name="Rectangle 162"/>
          <p:cNvSpPr>
            <a:spLocks noChangeArrowheads="1"/>
          </p:cNvSpPr>
          <p:nvPr/>
        </p:nvSpPr>
        <p:spPr bwMode="auto">
          <a:xfrm>
            <a:off x="7432675" y="2203450"/>
            <a:ext cx="1155700" cy="355600"/>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563" name="Group 163"/>
          <p:cNvGrpSpPr>
            <a:grpSpLocks/>
          </p:cNvGrpSpPr>
          <p:nvPr/>
        </p:nvGrpSpPr>
        <p:grpSpPr bwMode="auto">
          <a:xfrm>
            <a:off x="7299325" y="2203450"/>
            <a:ext cx="555625" cy="355600"/>
            <a:chOff x="0" y="0"/>
            <a:chExt cx="20000" cy="20000"/>
          </a:xfrm>
        </p:grpSpPr>
        <p:sp>
          <p:nvSpPr>
            <p:cNvPr id="102564" name="Rectangle 164"/>
            <p:cNvSpPr>
              <a:spLocks noChangeArrowheads="1"/>
            </p:cNvSpPr>
            <p:nvPr/>
          </p:nvSpPr>
          <p:spPr bwMode="auto">
            <a:xfrm>
              <a:off x="0" y="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65" name="Rectangle 165"/>
            <p:cNvSpPr>
              <a:spLocks noChangeArrowheads="1"/>
            </p:cNvSpPr>
            <p:nvPr/>
          </p:nvSpPr>
          <p:spPr bwMode="auto">
            <a:xfrm>
              <a:off x="0" y="11990"/>
              <a:ext cx="20000" cy="801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2566" name="Group 166"/>
          <p:cNvGrpSpPr>
            <a:grpSpLocks/>
          </p:cNvGrpSpPr>
          <p:nvPr/>
        </p:nvGrpSpPr>
        <p:grpSpPr bwMode="auto">
          <a:xfrm>
            <a:off x="6629400" y="2203450"/>
            <a:ext cx="1292225" cy="355600"/>
            <a:chOff x="1167" y="756"/>
            <a:chExt cx="814" cy="224"/>
          </a:xfrm>
        </p:grpSpPr>
        <p:sp>
          <p:nvSpPr>
            <p:cNvPr id="102567" name="Rectangle 167"/>
            <p:cNvSpPr>
              <a:spLocks noChangeArrowheads="1"/>
            </p:cNvSpPr>
            <p:nvPr/>
          </p:nvSpPr>
          <p:spPr bwMode="auto">
            <a:xfrm>
              <a:off x="1923" y="756"/>
              <a:ext cx="58" cy="22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68" name="Rectangle 168"/>
            <p:cNvSpPr>
              <a:spLocks noChangeArrowheads="1"/>
            </p:cNvSpPr>
            <p:nvPr/>
          </p:nvSpPr>
          <p:spPr bwMode="auto">
            <a:xfrm>
              <a:off x="1167" y="846"/>
              <a:ext cx="755" cy="44"/>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569" name="Rectangle 169"/>
          <p:cNvSpPr>
            <a:spLocks noChangeArrowheads="1"/>
          </p:cNvSpPr>
          <p:nvPr/>
        </p:nvSpPr>
        <p:spPr bwMode="auto">
          <a:xfrm>
            <a:off x="7583488" y="2909888"/>
            <a:ext cx="442912"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0" name="Line 170"/>
          <p:cNvSpPr>
            <a:spLocks noChangeShapeType="1"/>
          </p:cNvSpPr>
          <p:nvPr/>
        </p:nvSpPr>
        <p:spPr bwMode="auto">
          <a:xfrm flipV="1">
            <a:off x="7804150" y="2909888"/>
            <a:ext cx="74613" cy="357187"/>
          </a:xfrm>
          <a:prstGeom prst="line">
            <a:avLst/>
          </a:prstGeom>
          <a:noFill/>
          <a:ln w="19050">
            <a:solidFill>
              <a:srgbClr val="FF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1" name="Line 171"/>
          <p:cNvSpPr>
            <a:spLocks noChangeShapeType="1"/>
          </p:cNvSpPr>
          <p:nvPr/>
        </p:nvSpPr>
        <p:spPr bwMode="auto">
          <a:xfrm flipH="1">
            <a:off x="7656513" y="2909888"/>
            <a:ext cx="76200" cy="357187"/>
          </a:xfrm>
          <a:prstGeom prst="line">
            <a:avLst/>
          </a:prstGeom>
          <a:noFill/>
          <a:ln w="19050">
            <a:solidFill>
              <a:srgbClr val="3366FF"/>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685" name="Group 285"/>
          <p:cNvGrpSpPr>
            <a:grpSpLocks/>
          </p:cNvGrpSpPr>
          <p:nvPr/>
        </p:nvGrpSpPr>
        <p:grpSpPr bwMode="auto">
          <a:xfrm>
            <a:off x="7912100" y="3168650"/>
            <a:ext cx="76200" cy="95250"/>
            <a:chOff x="1523" y="1857"/>
            <a:chExt cx="48" cy="60"/>
          </a:xfrm>
        </p:grpSpPr>
        <p:sp>
          <p:nvSpPr>
            <p:cNvPr id="102572" name="Line 172"/>
            <p:cNvSpPr>
              <a:spLocks noChangeShapeType="1"/>
            </p:cNvSpPr>
            <p:nvPr/>
          </p:nvSpPr>
          <p:spPr bwMode="auto">
            <a:xfrm flipV="1">
              <a:off x="1548" y="1862"/>
              <a:ext cx="1"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3" name="Line 173"/>
            <p:cNvSpPr>
              <a:spLocks noChangeShapeType="1"/>
            </p:cNvSpPr>
            <p:nvPr/>
          </p:nvSpPr>
          <p:spPr bwMode="auto">
            <a:xfrm>
              <a:off x="1523" y="1857"/>
              <a:ext cx="48"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574" name="Rectangle 174"/>
          <p:cNvSpPr>
            <a:spLocks noChangeArrowheads="1"/>
          </p:cNvSpPr>
          <p:nvPr/>
        </p:nvSpPr>
        <p:spPr bwMode="auto">
          <a:xfrm>
            <a:off x="8023225" y="2909888"/>
            <a:ext cx="442913" cy="357187"/>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5" name="Line 175"/>
          <p:cNvSpPr>
            <a:spLocks noChangeShapeType="1"/>
          </p:cNvSpPr>
          <p:nvPr/>
        </p:nvSpPr>
        <p:spPr bwMode="auto">
          <a:xfrm flipH="1" flipV="1">
            <a:off x="8172450" y="2909888"/>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6" name="Line 176"/>
          <p:cNvSpPr>
            <a:spLocks noChangeShapeType="1"/>
          </p:cNvSpPr>
          <p:nvPr/>
        </p:nvSpPr>
        <p:spPr bwMode="auto">
          <a:xfrm>
            <a:off x="8318500" y="2909888"/>
            <a:ext cx="73025" cy="357187"/>
          </a:xfrm>
          <a:prstGeom prst="line">
            <a:avLst/>
          </a:prstGeom>
          <a:noFill/>
          <a:ln w="19050">
            <a:solidFill>
              <a:srgbClr val="000000"/>
            </a:solidFill>
            <a:round/>
            <a:headEnd type="none" w="sm" len="me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686" name="Group 286"/>
          <p:cNvGrpSpPr>
            <a:grpSpLocks/>
          </p:cNvGrpSpPr>
          <p:nvPr/>
        </p:nvGrpSpPr>
        <p:grpSpPr bwMode="auto">
          <a:xfrm>
            <a:off x="8062913" y="3168650"/>
            <a:ext cx="71437" cy="95250"/>
            <a:chOff x="1618" y="1857"/>
            <a:chExt cx="45" cy="60"/>
          </a:xfrm>
        </p:grpSpPr>
        <p:sp>
          <p:nvSpPr>
            <p:cNvPr id="102577" name="Line 177"/>
            <p:cNvSpPr>
              <a:spLocks noChangeShapeType="1"/>
            </p:cNvSpPr>
            <p:nvPr/>
          </p:nvSpPr>
          <p:spPr bwMode="auto">
            <a:xfrm flipV="1">
              <a:off x="1641" y="1862"/>
              <a:ext cx="0" cy="55"/>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78" name="Line 178"/>
            <p:cNvSpPr>
              <a:spLocks noChangeShapeType="1"/>
            </p:cNvSpPr>
            <p:nvPr/>
          </p:nvSpPr>
          <p:spPr bwMode="auto">
            <a:xfrm flipH="1">
              <a:off x="1618" y="1857"/>
              <a:ext cx="45" cy="2"/>
            </a:xfrm>
            <a:prstGeom prst="line">
              <a:avLst/>
            </a:prstGeom>
            <a:noFill/>
            <a:ln w="25400">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579" name="Rectangle 179"/>
          <p:cNvSpPr>
            <a:spLocks noChangeArrowheads="1"/>
          </p:cNvSpPr>
          <p:nvPr/>
        </p:nvSpPr>
        <p:spPr bwMode="auto">
          <a:xfrm>
            <a:off x="7404100" y="2989263"/>
            <a:ext cx="180975" cy="177800"/>
          </a:xfrm>
          <a:prstGeom prst="rect">
            <a:avLst/>
          </a:prstGeom>
          <a:solidFill>
            <a:srgbClr val="FFFF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1" name="Line 181"/>
          <p:cNvSpPr>
            <a:spLocks noChangeShapeType="1"/>
          </p:cNvSpPr>
          <p:nvPr/>
        </p:nvSpPr>
        <p:spPr bwMode="auto">
          <a:xfrm flipH="1" flipV="1">
            <a:off x="7813675" y="3263900"/>
            <a:ext cx="0" cy="836613"/>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2" name="Line 182"/>
          <p:cNvSpPr>
            <a:spLocks noChangeShapeType="1"/>
          </p:cNvSpPr>
          <p:nvPr/>
        </p:nvSpPr>
        <p:spPr bwMode="auto">
          <a:xfrm flipV="1">
            <a:off x="7729538" y="2735263"/>
            <a:ext cx="0" cy="17462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3" name="Line 183"/>
          <p:cNvSpPr>
            <a:spLocks noChangeShapeType="1"/>
          </p:cNvSpPr>
          <p:nvPr/>
        </p:nvSpPr>
        <p:spPr bwMode="auto">
          <a:xfrm flipV="1">
            <a:off x="8523288" y="2566988"/>
            <a:ext cx="0" cy="168275"/>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4" name="Line 184"/>
          <p:cNvSpPr>
            <a:spLocks noChangeShapeType="1"/>
          </p:cNvSpPr>
          <p:nvPr/>
        </p:nvSpPr>
        <p:spPr bwMode="auto">
          <a:xfrm flipV="1">
            <a:off x="7866063" y="2732088"/>
            <a:ext cx="0" cy="173037"/>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5" name="Line 185"/>
          <p:cNvSpPr>
            <a:spLocks noChangeShapeType="1"/>
          </p:cNvSpPr>
          <p:nvPr/>
        </p:nvSpPr>
        <p:spPr bwMode="auto">
          <a:xfrm flipH="1">
            <a:off x="7332663" y="2735263"/>
            <a:ext cx="400050" cy="0"/>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586" name="Group 186"/>
          <p:cNvGrpSpPr>
            <a:grpSpLocks/>
          </p:cNvGrpSpPr>
          <p:nvPr/>
        </p:nvGrpSpPr>
        <p:grpSpPr bwMode="auto">
          <a:xfrm>
            <a:off x="7594600" y="3259138"/>
            <a:ext cx="147638" cy="661987"/>
            <a:chOff x="1" y="-176"/>
            <a:chExt cx="19999" cy="20196"/>
          </a:xfrm>
        </p:grpSpPr>
        <p:grpSp>
          <p:nvGrpSpPr>
            <p:cNvPr id="102587" name="Group 187"/>
            <p:cNvGrpSpPr>
              <a:grpSpLocks/>
            </p:cNvGrpSpPr>
            <p:nvPr/>
          </p:nvGrpSpPr>
          <p:grpSpPr bwMode="auto">
            <a:xfrm>
              <a:off x="3713" y="17968"/>
              <a:ext cx="11736" cy="2052"/>
              <a:chOff x="0" y="0"/>
              <a:chExt cx="20000" cy="20216"/>
            </a:xfrm>
          </p:grpSpPr>
          <p:sp>
            <p:nvSpPr>
              <p:cNvPr id="102588" name="Line 188"/>
              <p:cNvSpPr>
                <a:spLocks noChangeShapeType="1"/>
              </p:cNvSpPr>
              <p:nvPr/>
            </p:nvSpPr>
            <p:spPr bwMode="auto">
              <a:xfrm flipH="1">
                <a:off x="0" y="0"/>
                <a:ext cx="1857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89" name="Line 189"/>
              <p:cNvSpPr>
                <a:spLocks noChangeShapeType="1"/>
              </p:cNvSpPr>
              <p:nvPr/>
            </p:nvSpPr>
            <p:spPr bwMode="auto">
              <a:xfrm>
                <a:off x="816"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0" name="Line 190"/>
              <p:cNvSpPr>
                <a:spLocks noChangeShapeType="1"/>
              </p:cNvSpPr>
              <p:nvPr/>
            </p:nvSpPr>
            <p:spPr bwMode="auto">
              <a:xfrm flipV="1">
                <a:off x="10000" y="0"/>
                <a:ext cx="10000"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591" name="Rectangle 191"/>
            <p:cNvSpPr>
              <a:spLocks noChangeArrowheads="1"/>
            </p:cNvSpPr>
            <p:nvPr/>
          </p:nvSpPr>
          <p:spPr bwMode="auto">
            <a:xfrm>
              <a:off x="1" y="4252"/>
              <a:ext cx="19999"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2" name="Line 192"/>
            <p:cNvSpPr>
              <a:spLocks noChangeShapeType="1"/>
            </p:cNvSpPr>
            <p:nvPr/>
          </p:nvSpPr>
          <p:spPr bwMode="auto">
            <a:xfrm>
              <a:off x="1" y="133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3" name="Line 193"/>
            <p:cNvSpPr>
              <a:spLocks noChangeShapeType="1"/>
            </p:cNvSpPr>
            <p:nvPr/>
          </p:nvSpPr>
          <p:spPr bwMode="auto">
            <a:xfrm flipH="1">
              <a:off x="9941"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4" name="Line 194"/>
            <p:cNvSpPr>
              <a:spLocks noChangeShapeType="1"/>
            </p:cNvSpPr>
            <p:nvPr/>
          </p:nvSpPr>
          <p:spPr bwMode="auto">
            <a:xfrm>
              <a:off x="1" y="7951"/>
              <a:ext cx="9940"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5" name="Line 195"/>
            <p:cNvSpPr>
              <a:spLocks noChangeShapeType="1"/>
            </p:cNvSpPr>
            <p:nvPr/>
          </p:nvSpPr>
          <p:spPr bwMode="auto">
            <a:xfrm flipV="1">
              <a:off x="9941" y="-176"/>
              <a:ext cx="119"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2596" name="Group 196"/>
          <p:cNvGrpSpPr>
            <a:grpSpLocks/>
          </p:cNvGrpSpPr>
          <p:nvPr/>
        </p:nvGrpSpPr>
        <p:grpSpPr bwMode="auto">
          <a:xfrm>
            <a:off x="7885113" y="3257550"/>
            <a:ext cx="147637" cy="660400"/>
            <a:chOff x="1" y="-176"/>
            <a:chExt cx="19997" cy="20196"/>
          </a:xfrm>
        </p:grpSpPr>
        <p:grpSp>
          <p:nvGrpSpPr>
            <p:cNvPr id="102597" name="Group 197"/>
            <p:cNvGrpSpPr>
              <a:grpSpLocks/>
            </p:cNvGrpSpPr>
            <p:nvPr/>
          </p:nvGrpSpPr>
          <p:grpSpPr bwMode="auto">
            <a:xfrm>
              <a:off x="3713" y="17968"/>
              <a:ext cx="11615" cy="2052"/>
              <a:chOff x="0" y="0"/>
              <a:chExt cx="19998" cy="20216"/>
            </a:xfrm>
          </p:grpSpPr>
          <p:sp>
            <p:nvSpPr>
              <p:cNvPr id="102598" name="Line 198"/>
              <p:cNvSpPr>
                <a:spLocks noChangeShapeType="1"/>
              </p:cNvSpPr>
              <p:nvPr/>
            </p:nvSpPr>
            <p:spPr bwMode="auto">
              <a:xfrm flipH="1">
                <a:off x="0" y="0"/>
                <a:ext cx="18762" cy="26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599" name="Line 199"/>
              <p:cNvSpPr>
                <a:spLocks noChangeShapeType="1"/>
              </p:cNvSpPr>
              <p:nvPr/>
            </p:nvSpPr>
            <p:spPr bwMode="auto">
              <a:xfrm>
                <a:off x="618" y="0"/>
                <a:ext cx="10103"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00" name="Line 200"/>
              <p:cNvSpPr>
                <a:spLocks noChangeShapeType="1"/>
              </p:cNvSpPr>
              <p:nvPr/>
            </p:nvSpPr>
            <p:spPr bwMode="auto">
              <a:xfrm flipV="1">
                <a:off x="9897" y="0"/>
                <a:ext cx="10101" cy="20216"/>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601" name="Rectangle 201"/>
            <p:cNvSpPr>
              <a:spLocks noChangeArrowheads="1"/>
            </p:cNvSpPr>
            <p:nvPr/>
          </p:nvSpPr>
          <p:spPr bwMode="auto">
            <a:xfrm>
              <a:off x="1" y="4252"/>
              <a:ext cx="19997" cy="1352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02" name="Line 202"/>
            <p:cNvSpPr>
              <a:spLocks noChangeShapeType="1"/>
            </p:cNvSpPr>
            <p:nvPr/>
          </p:nvSpPr>
          <p:spPr bwMode="auto">
            <a:xfrm>
              <a:off x="1" y="133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03" name="Line 203"/>
            <p:cNvSpPr>
              <a:spLocks noChangeShapeType="1"/>
            </p:cNvSpPr>
            <p:nvPr/>
          </p:nvSpPr>
          <p:spPr bwMode="auto">
            <a:xfrm flipH="1">
              <a:off x="9820" y="106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04" name="Line 204"/>
            <p:cNvSpPr>
              <a:spLocks noChangeShapeType="1"/>
            </p:cNvSpPr>
            <p:nvPr/>
          </p:nvSpPr>
          <p:spPr bwMode="auto">
            <a:xfrm>
              <a:off x="1" y="7951"/>
              <a:ext cx="9939" cy="2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05" name="Line 205"/>
            <p:cNvSpPr>
              <a:spLocks noChangeShapeType="1"/>
            </p:cNvSpPr>
            <p:nvPr/>
          </p:nvSpPr>
          <p:spPr bwMode="auto">
            <a:xfrm flipV="1">
              <a:off x="9820" y="-176"/>
              <a:ext cx="120" cy="4752"/>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606" name="Line 206"/>
          <p:cNvSpPr>
            <a:spLocks noChangeShapeType="1"/>
          </p:cNvSpPr>
          <p:nvPr/>
        </p:nvSpPr>
        <p:spPr bwMode="auto">
          <a:xfrm flipH="1" flipV="1">
            <a:off x="7442200" y="34940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10" name="Line 210"/>
          <p:cNvSpPr>
            <a:spLocks noChangeShapeType="1"/>
          </p:cNvSpPr>
          <p:nvPr/>
        </p:nvSpPr>
        <p:spPr bwMode="auto">
          <a:xfrm>
            <a:off x="5908675" y="3067050"/>
            <a:ext cx="1489075" cy="0"/>
          </a:xfrm>
          <a:prstGeom prst="line">
            <a:avLst/>
          </a:prstGeom>
          <a:noFill/>
          <a:ln w="25400">
            <a:solidFill>
              <a:srgbClr val="FF9900"/>
            </a:solidFill>
            <a:prstDash val="lgDash"/>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21" name="Line 221"/>
          <p:cNvSpPr>
            <a:spLocks noChangeShapeType="1"/>
          </p:cNvSpPr>
          <p:nvPr/>
        </p:nvSpPr>
        <p:spPr bwMode="auto">
          <a:xfrm flipV="1">
            <a:off x="7858125" y="3506788"/>
            <a:ext cx="311150" cy="217487"/>
          </a:xfrm>
          <a:prstGeom prst="line">
            <a:avLst/>
          </a:prstGeom>
          <a:noFill/>
          <a:ln w="9525">
            <a:solidFill>
              <a:srgbClr val="000000"/>
            </a:solidFill>
            <a:round/>
            <a:headEnd type="none" w="lg"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23" name="AutoShape 223"/>
          <p:cNvSpPr>
            <a:spLocks noChangeArrowheads="1"/>
          </p:cNvSpPr>
          <p:nvPr/>
        </p:nvSpPr>
        <p:spPr bwMode="auto">
          <a:xfrm rot="5400000" flipH="1">
            <a:off x="7436644" y="3039269"/>
            <a:ext cx="125412" cy="82550"/>
          </a:xfrm>
          <a:prstGeom prst="triangle">
            <a:avLst>
              <a:gd name="adj" fmla="val 50000"/>
            </a:avLst>
          </a:prstGeom>
          <a:noFill/>
          <a:ln w="25400">
            <a:solidFill>
              <a:srgbClr val="FF9900"/>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637" name="AutoShape 237"/>
          <p:cNvSpPr>
            <a:spLocks noChangeArrowheads="1"/>
          </p:cNvSpPr>
          <p:nvPr/>
        </p:nvSpPr>
        <p:spPr bwMode="auto">
          <a:xfrm>
            <a:off x="7729538" y="4073525"/>
            <a:ext cx="169862"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683" name="Line 283"/>
          <p:cNvSpPr>
            <a:spLocks noChangeShapeType="1"/>
          </p:cNvSpPr>
          <p:nvPr/>
        </p:nvSpPr>
        <p:spPr bwMode="auto">
          <a:xfrm flipV="1">
            <a:off x="7345363" y="2554288"/>
            <a:ext cx="0" cy="168275"/>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84" name="Line 284"/>
          <p:cNvSpPr>
            <a:spLocks noChangeShapeType="1"/>
          </p:cNvSpPr>
          <p:nvPr/>
        </p:nvSpPr>
        <p:spPr bwMode="auto">
          <a:xfrm flipH="1">
            <a:off x="7854950" y="2728913"/>
            <a:ext cx="681038" cy="0"/>
          </a:xfrm>
          <a:prstGeom prst="line">
            <a:avLst/>
          </a:prstGeom>
          <a:noFill/>
          <a:ln w="254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691" name="Group 291"/>
          <p:cNvGrpSpPr>
            <a:grpSpLocks/>
          </p:cNvGrpSpPr>
          <p:nvPr/>
        </p:nvGrpSpPr>
        <p:grpSpPr bwMode="auto">
          <a:xfrm>
            <a:off x="8466138" y="2989263"/>
            <a:ext cx="273050" cy="157162"/>
            <a:chOff x="1872" y="1744"/>
            <a:chExt cx="172" cy="99"/>
          </a:xfrm>
        </p:grpSpPr>
        <p:sp>
          <p:nvSpPr>
            <p:cNvPr id="102687" name="Line 287"/>
            <p:cNvSpPr>
              <a:spLocks noChangeShapeType="1"/>
            </p:cNvSpPr>
            <p:nvPr/>
          </p:nvSpPr>
          <p:spPr bwMode="auto">
            <a:xfrm flipV="1">
              <a:off x="1872"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688" name="Line 288"/>
            <p:cNvSpPr>
              <a:spLocks noChangeShapeType="1"/>
            </p:cNvSpPr>
            <p:nvPr/>
          </p:nvSpPr>
          <p:spPr bwMode="auto">
            <a:xfrm flipH="1" flipV="1">
              <a:off x="1915"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689" name="Line 289"/>
            <p:cNvSpPr>
              <a:spLocks noChangeShapeType="1"/>
            </p:cNvSpPr>
            <p:nvPr/>
          </p:nvSpPr>
          <p:spPr bwMode="auto">
            <a:xfrm flipV="1">
              <a:off x="1958" y="1746"/>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690" name="Line 290"/>
            <p:cNvSpPr>
              <a:spLocks noChangeShapeType="1"/>
            </p:cNvSpPr>
            <p:nvPr/>
          </p:nvSpPr>
          <p:spPr bwMode="auto">
            <a:xfrm flipH="1" flipV="1">
              <a:off x="2000" y="1744"/>
              <a:ext cx="44" cy="9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102429" name="Group 29"/>
          <p:cNvGrpSpPr>
            <a:grpSpLocks/>
          </p:cNvGrpSpPr>
          <p:nvPr/>
        </p:nvGrpSpPr>
        <p:grpSpPr bwMode="auto">
          <a:xfrm rot="5400000">
            <a:off x="3588544" y="1539081"/>
            <a:ext cx="635000" cy="477838"/>
            <a:chOff x="4752" y="528"/>
            <a:chExt cx="624" cy="470"/>
          </a:xfrm>
        </p:grpSpPr>
        <p:grpSp>
          <p:nvGrpSpPr>
            <p:cNvPr id="102430" name="Group 30"/>
            <p:cNvGrpSpPr>
              <a:grpSpLocks/>
            </p:cNvGrpSpPr>
            <p:nvPr/>
          </p:nvGrpSpPr>
          <p:grpSpPr bwMode="auto">
            <a:xfrm>
              <a:off x="4889" y="528"/>
              <a:ext cx="343" cy="470"/>
              <a:chOff x="4889" y="528"/>
              <a:chExt cx="343" cy="470"/>
            </a:xfrm>
          </p:grpSpPr>
          <p:sp>
            <p:nvSpPr>
              <p:cNvPr id="102431" name="Line 31"/>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32" name="Line 32"/>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33" name="Line 33"/>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434" name="Rectangle 34"/>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2497" name="Line 97"/>
          <p:cNvSpPr>
            <a:spLocks noChangeShapeType="1"/>
          </p:cNvSpPr>
          <p:nvPr/>
        </p:nvSpPr>
        <p:spPr bwMode="auto">
          <a:xfrm rot="5400000">
            <a:off x="3455988" y="1393825"/>
            <a:ext cx="0" cy="422275"/>
          </a:xfrm>
          <a:prstGeom prst="line">
            <a:avLst/>
          </a:prstGeom>
          <a:noFill/>
          <a:ln w="25400">
            <a:solidFill>
              <a:srgbClr val="FF9900"/>
            </a:solidFill>
            <a:prstDash val="lgDashDot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693" name="Group 293"/>
          <p:cNvGrpSpPr>
            <a:grpSpLocks/>
          </p:cNvGrpSpPr>
          <p:nvPr/>
        </p:nvGrpSpPr>
        <p:grpSpPr bwMode="auto">
          <a:xfrm rot="5400000">
            <a:off x="2715419" y="1373981"/>
            <a:ext cx="635000" cy="477838"/>
            <a:chOff x="4752" y="528"/>
            <a:chExt cx="624" cy="470"/>
          </a:xfrm>
        </p:grpSpPr>
        <p:grpSp>
          <p:nvGrpSpPr>
            <p:cNvPr id="102694" name="Group 294"/>
            <p:cNvGrpSpPr>
              <a:grpSpLocks/>
            </p:cNvGrpSpPr>
            <p:nvPr/>
          </p:nvGrpSpPr>
          <p:grpSpPr bwMode="auto">
            <a:xfrm>
              <a:off x="4889" y="528"/>
              <a:ext cx="343" cy="470"/>
              <a:chOff x="4889" y="528"/>
              <a:chExt cx="343" cy="470"/>
            </a:xfrm>
          </p:grpSpPr>
          <p:sp>
            <p:nvSpPr>
              <p:cNvPr id="102695" name="Line 295"/>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96" name="Line 296"/>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697" name="Line 297"/>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698" name="Rectangle 298"/>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2699" name="Group 299"/>
          <p:cNvGrpSpPr>
            <a:grpSpLocks/>
          </p:cNvGrpSpPr>
          <p:nvPr/>
        </p:nvGrpSpPr>
        <p:grpSpPr bwMode="auto">
          <a:xfrm rot="5400000">
            <a:off x="4474369" y="1710531"/>
            <a:ext cx="635000" cy="477838"/>
            <a:chOff x="4752" y="528"/>
            <a:chExt cx="624" cy="470"/>
          </a:xfrm>
        </p:grpSpPr>
        <p:grpSp>
          <p:nvGrpSpPr>
            <p:cNvPr id="102700" name="Group 300"/>
            <p:cNvGrpSpPr>
              <a:grpSpLocks/>
            </p:cNvGrpSpPr>
            <p:nvPr/>
          </p:nvGrpSpPr>
          <p:grpSpPr bwMode="auto">
            <a:xfrm>
              <a:off x="4889" y="528"/>
              <a:ext cx="343" cy="470"/>
              <a:chOff x="4889" y="528"/>
              <a:chExt cx="343" cy="470"/>
            </a:xfrm>
          </p:grpSpPr>
          <p:sp>
            <p:nvSpPr>
              <p:cNvPr id="102701" name="Line 301"/>
              <p:cNvSpPr>
                <a:spLocks noChangeShapeType="1"/>
              </p:cNvSpPr>
              <p:nvPr/>
            </p:nvSpPr>
            <p:spPr bwMode="auto">
              <a:xfrm rot="-5400000">
                <a:off x="4821" y="929"/>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02" name="Line 302"/>
              <p:cNvSpPr>
                <a:spLocks noChangeShapeType="1"/>
              </p:cNvSpPr>
              <p:nvPr/>
            </p:nvSpPr>
            <p:spPr bwMode="auto">
              <a:xfrm rot="-5400000">
                <a:off x="5163" y="929"/>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03" name="Line 303"/>
              <p:cNvSpPr>
                <a:spLocks noChangeShapeType="1"/>
              </p:cNvSpPr>
              <p:nvPr/>
            </p:nvSpPr>
            <p:spPr bwMode="auto">
              <a:xfrm rot="-5400000">
                <a:off x="4991" y="596"/>
                <a:ext cx="137" cy="1"/>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04" name="Rectangle 304"/>
            <p:cNvSpPr>
              <a:spLocks noChangeArrowheads="1"/>
            </p:cNvSpPr>
            <p:nvPr/>
          </p:nvSpPr>
          <p:spPr bwMode="auto">
            <a:xfrm>
              <a:off x="4752" y="672"/>
              <a:ext cx="624" cy="192"/>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2437" name="Rectangle 37"/>
          <p:cNvSpPr>
            <a:spLocks noChangeArrowheads="1"/>
          </p:cNvSpPr>
          <p:nvPr/>
        </p:nvSpPr>
        <p:spPr bwMode="auto">
          <a:xfrm rot="5400000">
            <a:off x="3727450" y="2995613"/>
            <a:ext cx="561975" cy="2635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38" name="Oval 38"/>
          <p:cNvSpPr>
            <a:spLocks noChangeArrowheads="1"/>
          </p:cNvSpPr>
          <p:nvPr/>
        </p:nvSpPr>
        <p:spPr bwMode="auto">
          <a:xfrm rot="5400000">
            <a:off x="3956844" y="3185319"/>
            <a:ext cx="111125" cy="112713"/>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439" name="Line 39"/>
          <p:cNvSpPr>
            <a:spLocks noChangeShapeType="1"/>
          </p:cNvSpPr>
          <p:nvPr/>
        </p:nvSpPr>
        <p:spPr bwMode="auto">
          <a:xfrm rot="5400000" flipV="1">
            <a:off x="4009231" y="2909095"/>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40" name="Line 40"/>
          <p:cNvSpPr>
            <a:spLocks noChangeShapeType="1"/>
          </p:cNvSpPr>
          <p:nvPr/>
        </p:nvSpPr>
        <p:spPr bwMode="auto">
          <a:xfrm rot="5400000" flipH="1" flipV="1">
            <a:off x="3901281" y="2913857"/>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41" name="Line 41"/>
          <p:cNvSpPr>
            <a:spLocks noChangeShapeType="1"/>
          </p:cNvSpPr>
          <p:nvPr/>
        </p:nvSpPr>
        <p:spPr bwMode="auto">
          <a:xfrm rot="-5400000">
            <a:off x="3922712" y="2827338"/>
            <a:ext cx="1809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43" name="Line 43"/>
          <p:cNvSpPr>
            <a:spLocks noChangeShapeType="1"/>
          </p:cNvSpPr>
          <p:nvPr/>
        </p:nvSpPr>
        <p:spPr bwMode="auto">
          <a:xfrm rot="5400000" flipH="1" flipV="1">
            <a:off x="4005262" y="3235326"/>
            <a:ext cx="112713"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44" name="Line 44"/>
          <p:cNvSpPr>
            <a:spLocks noChangeShapeType="1"/>
          </p:cNvSpPr>
          <p:nvPr/>
        </p:nvSpPr>
        <p:spPr bwMode="auto">
          <a:xfrm rot="5400000" flipV="1">
            <a:off x="3897313" y="3230563"/>
            <a:ext cx="112712"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445" name="Line 45"/>
          <p:cNvSpPr>
            <a:spLocks noChangeShapeType="1"/>
          </p:cNvSpPr>
          <p:nvPr/>
        </p:nvSpPr>
        <p:spPr bwMode="auto">
          <a:xfrm rot="16200000" flipH="1">
            <a:off x="3920331" y="3429794"/>
            <a:ext cx="179388"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446" name="Line 46"/>
          <p:cNvSpPr>
            <a:spLocks noChangeShapeType="1"/>
          </p:cNvSpPr>
          <p:nvPr/>
        </p:nvSpPr>
        <p:spPr bwMode="auto">
          <a:xfrm rot="5400000" flipV="1">
            <a:off x="3718719" y="3225007"/>
            <a:ext cx="0" cy="5826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06" name="Line 306"/>
          <p:cNvSpPr>
            <a:spLocks noChangeShapeType="1"/>
          </p:cNvSpPr>
          <p:nvPr/>
        </p:nvSpPr>
        <p:spPr bwMode="auto">
          <a:xfrm rot="5400000" flipV="1">
            <a:off x="2978151" y="2176462"/>
            <a:ext cx="0" cy="4032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09" name="Rectangle 309"/>
          <p:cNvSpPr>
            <a:spLocks noChangeArrowheads="1"/>
          </p:cNvSpPr>
          <p:nvPr/>
        </p:nvSpPr>
        <p:spPr bwMode="auto">
          <a:xfrm rot="5400000">
            <a:off x="2898775" y="2632075"/>
            <a:ext cx="561975" cy="2635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710" name="Oval 310"/>
          <p:cNvSpPr>
            <a:spLocks noChangeArrowheads="1"/>
          </p:cNvSpPr>
          <p:nvPr/>
        </p:nvSpPr>
        <p:spPr bwMode="auto">
          <a:xfrm rot="5400000">
            <a:off x="3128169" y="2628106"/>
            <a:ext cx="111125" cy="112713"/>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711" name="Line 311"/>
          <p:cNvSpPr>
            <a:spLocks noChangeShapeType="1"/>
          </p:cNvSpPr>
          <p:nvPr/>
        </p:nvSpPr>
        <p:spPr bwMode="auto">
          <a:xfrm rot="5400000" flipV="1">
            <a:off x="3180556" y="2545557"/>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12" name="Line 312"/>
          <p:cNvSpPr>
            <a:spLocks noChangeShapeType="1"/>
          </p:cNvSpPr>
          <p:nvPr/>
        </p:nvSpPr>
        <p:spPr bwMode="auto">
          <a:xfrm rot="5400000" flipH="1" flipV="1">
            <a:off x="3072606" y="2550320"/>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13" name="Line 313"/>
          <p:cNvSpPr>
            <a:spLocks noChangeShapeType="1"/>
          </p:cNvSpPr>
          <p:nvPr/>
        </p:nvSpPr>
        <p:spPr bwMode="auto">
          <a:xfrm rot="-5400000">
            <a:off x="3094037" y="2463801"/>
            <a:ext cx="180975"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15" name="Line 315"/>
          <p:cNvSpPr>
            <a:spLocks noChangeShapeType="1"/>
          </p:cNvSpPr>
          <p:nvPr/>
        </p:nvSpPr>
        <p:spPr bwMode="auto">
          <a:xfrm rot="5400000" flipH="1" flipV="1">
            <a:off x="3176588" y="2871788"/>
            <a:ext cx="112712"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16" name="Line 316"/>
          <p:cNvSpPr>
            <a:spLocks noChangeShapeType="1"/>
          </p:cNvSpPr>
          <p:nvPr/>
        </p:nvSpPr>
        <p:spPr bwMode="auto">
          <a:xfrm rot="5400000" flipV="1">
            <a:off x="3068637" y="2867026"/>
            <a:ext cx="112713"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17" name="Line 317"/>
          <p:cNvSpPr>
            <a:spLocks noChangeShapeType="1"/>
          </p:cNvSpPr>
          <p:nvPr/>
        </p:nvSpPr>
        <p:spPr bwMode="auto">
          <a:xfrm rot="16200000" flipH="1">
            <a:off x="3091656" y="3066257"/>
            <a:ext cx="179387" cy="0"/>
          </a:xfrm>
          <a:prstGeom prst="line">
            <a:avLst/>
          </a:prstGeom>
          <a:noFill/>
          <a:ln w="28575">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18" name="Line 318"/>
          <p:cNvSpPr>
            <a:spLocks noChangeShapeType="1"/>
          </p:cNvSpPr>
          <p:nvPr/>
        </p:nvSpPr>
        <p:spPr bwMode="auto">
          <a:xfrm rot="5400000" flipV="1">
            <a:off x="2978944" y="2950369"/>
            <a:ext cx="0" cy="4048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23" name="Rectangle 323"/>
          <p:cNvSpPr>
            <a:spLocks noChangeArrowheads="1"/>
          </p:cNvSpPr>
          <p:nvPr/>
        </p:nvSpPr>
        <p:spPr bwMode="auto">
          <a:xfrm rot="5400000">
            <a:off x="4438650" y="3362325"/>
            <a:ext cx="561975" cy="263525"/>
          </a:xfrm>
          <a:prstGeom prst="rect">
            <a:avLst/>
          </a:prstGeom>
          <a:noFill/>
          <a:ln w="28575">
            <a:solidFill>
              <a:schemeClr val="tx1"/>
            </a:solidFill>
            <a:miter lim="800000"/>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724" name="Oval 324"/>
          <p:cNvSpPr>
            <a:spLocks noChangeArrowheads="1"/>
          </p:cNvSpPr>
          <p:nvPr/>
        </p:nvSpPr>
        <p:spPr bwMode="auto">
          <a:xfrm rot="5400000">
            <a:off x="4668044" y="3552031"/>
            <a:ext cx="111125" cy="112713"/>
          </a:xfrm>
          <a:prstGeom prst="ellipse">
            <a:avLst/>
          </a:pr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725" name="Line 325"/>
          <p:cNvSpPr>
            <a:spLocks noChangeShapeType="1"/>
          </p:cNvSpPr>
          <p:nvPr/>
        </p:nvSpPr>
        <p:spPr bwMode="auto">
          <a:xfrm rot="5400000" flipV="1">
            <a:off x="4720431" y="3275807"/>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26" name="Line 326"/>
          <p:cNvSpPr>
            <a:spLocks noChangeShapeType="1"/>
          </p:cNvSpPr>
          <p:nvPr/>
        </p:nvSpPr>
        <p:spPr bwMode="auto">
          <a:xfrm rot="5400000" flipH="1" flipV="1">
            <a:off x="4612481" y="3280570"/>
            <a:ext cx="111125"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27" name="Line 327"/>
          <p:cNvSpPr>
            <a:spLocks noChangeShapeType="1"/>
          </p:cNvSpPr>
          <p:nvPr/>
        </p:nvSpPr>
        <p:spPr bwMode="auto">
          <a:xfrm rot="-5400000">
            <a:off x="4633912" y="3194051"/>
            <a:ext cx="180975" cy="0"/>
          </a:xfrm>
          <a:prstGeom prst="line">
            <a:avLst/>
          </a:prstGeom>
          <a:noFill/>
          <a:ln w="25400">
            <a:solidFill>
              <a:srgbClr val="FF99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29" name="Line 329"/>
          <p:cNvSpPr>
            <a:spLocks noChangeShapeType="1"/>
          </p:cNvSpPr>
          <p:nvPr/>
        </p:nvSpPr>
        <p:spPr bwMode="auto">
          <a:xfrm rot="5400000" flipH="1" flipV="1">
            <a:off x="4716463" y="3602038"/>
            <a:ext cx="112712"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0" name="Line 330"/>
          <p:cNvSpPr>
            <a:spLocks noChangeShapeType="1"/>
          </p:cNvSpPr>
          <p:nvPr/>
        </p:nvSpPr>
        <p:spPr bwMode="auto">
          <a:xfrm rot="5400000" flipV="1">
            <a:off x="4608512" y="3597276"/>
            <a:ext cx="112713" cy="112712"/>
          </a:xfrm>
          <a:prstGeom prst="line">
            <a:avLst/>
          </a:prstGeom>
          <a:noFill/>
          <a:ln w="2857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1" name="Line 331"/>
          <p:cNvSpPr>
            <a:spLocks noChangeShapeType="1"/>
          </p:cNvSpPr>
          <p:nvPr/>
        </p:nvSpPr>
        <p:spPr bwMode="auto">
          <a:xfrm rot="16200000" flipH="1">
            <a:off x="4631531" y="3796507"/>
            <a:ext cx="179387" cy="0"/>
          </a:xfrm>
          <a:prstGeom prst="line">
            <a:avLst/>
          </a:prstGeom>
          <a:noFill/>
          <a:ln w="28575">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32" name="Line 332"/>
          <p:cNvSpPr>
            <a:spLocks noChangeShapeType="1"/>
          </p:cNvSpPr>
          <p:nvPr/>
        </p:nvSpPr>
        <p:spPr bwMode="auto">
          <a:xfrm rot="5400000" flipV="1">
            <a:off x="4428332" y="3590131"/>
            <a:ext cx="0" cy="5857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3" name="Line 333"/>
          <p:cNvSpPr>
            <a:spLocks noChangeShapeType="1"/>
          </p:cNvSpPr>
          <p:nvPr/>
        </p:nvSpPr>
        <p:spPr bwMode="auto">
          <a:xfrm rot="5400000">
            <a:off x="3663950" y="2400300"/>
            <a:ext cx="0" cy="698500"/>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5" name="Line 335"/>
          <p:cNvSpPr>
            <a:spLocks noChangeShapeType="1"/>
          </p:cNvSpPr>
          <p:nvPr/>
        </p:nvSpPr>
        <p:spPr bwMode="auto">
          <a:xfrm rot="5400000">
            <a:off x="4433094" y="2828132"/>
            <a:ext cx="0" cy="57626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7" name="Line 337"/>
          <p:cNvSpPr>
            <a:spLocks noChangeShapeType="1"/>
          </p:cNvSpPr>
          <p:nvPr/>
        </p:nvSpPr>
        <p:spPr bwMode="auto">
          <a:xfrm rot="5400000">
            <a:off x="4346576" y="1571625"/>
            <a:ext cx="0" cy="422275"/>
          </a:xfrm>
          <a:prstGeom prst="line">
            <a:avLst/>
          </a:prstGeom>
          <a:noFill/>
          <a:ln w="25400">
            <a:solidFill>
              <a:srgbClr val="FF9900"/>
            </a:solidFill>
            <a:prstDash val="lgDashDot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8" name="Line 338"/>
          <p:cNvSpPr>
            <a:spLocks noChangeShapeType="1"/>
          </p:cNvSpPr>
          <p:nvPr/>
        </p:nvSpPr>
        <p:spPr bwMode="auto">
          <a:xfrm rot="5400000">
            <a:off x="5202238" y="4268787"/>
            <a:ext cx="0" cy="9302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39" name="Line 339"/>
          <p:cNvSpPr>
            <a:spLocks noChangeShapeType="1"/>
          </p:cNvSpPr>
          <p:nvPr/>
        </p:nvSpPr>
        <p:spPr bwMode="auto">
          <a:xfrm rot="10800000">
            <a:off x="4737100" y="4733925"/>
            <a:ext cx="0" cy="180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40" name="Line 340"/>
          <p:cNvSpPr>
            <a:spLocks noChangeShapeType="1"/>
          </p:cNvSpPr>
          <p:nvPr/>
        </p:nvSpPr>
        <p:spPr bwMode="auto">
          <a:xfrm rot="10800000">
            <a:off x="5667375" y="4746625"/>
            <a:ext cx="0" cy="180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41" name="Line 341"/>
          <p:cNvSpPr>
            <a:spLocks noChangeShapeType="1"/>
          </p:cNvSpPr>
          <p:nvPr/>
        </p:nvSpPr>
        <p:spPr bwMode="auto">
          <a:xfrm rot="5400000">
            <a:off x="4002088" y="4268787"/>
            <a:ext cx="0" cy="9302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42" name="Line 342"/>
          <p:cNvSpPr>
            <a:spLocks noChangeShapeType="1"/>
          </p:cNvSpPr>
          <p:nvPr/>
        </p:nvSpPr>
        <p:spPr bwMode="auto">
          <a:xfrm rot="10800000">
            <a:off x="3536950" y="4733925"/>
            <a:ext cx="0" cy="180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43" name="Line 343"/>
          <p:cNvSpPr>
            <a:spLocks noChangeShapeType="1"/>
          </p:cNvSpPr>
          <p:nvPr/>
        </p:nvSpPr>
        <p:spPr bwMode="auto">
          <a:xfrm rot="10800000">
            <a:off x="4467225" y="4746625"/>
            <a:ext cx="0" cy="1809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749" name="Group 349"/>
          <p:cNvGrpSpPr>
            <a:grpSpLocks/>
          </p:cNvGrpSpPr>
          <p:nvPr/>
        </p:nvGrpSpPr>
        <p:grpSpPr bwMode="auto">
          <a:xfrm>
            <a:off x="3779838" y="4664075"/>
            <a:ext cx="90487" cy="263525"/>
            <a:chOff x="2213" y="2794"/>
            <a:chExt cx="57" cy="166"/>
          </a:xfrm>
        </p:grpSpPr>
        <p:grpSp>
          <p:nvGrpSpPr>
            <p:cNvPr id="102744" name="Group 344"/>
            <p:cNvGrpSpPr>
              <a:grpSpLocks/>
            </p:cNvGrpSpPr>
            <p:nvPr/>
          </p:nvGrpSpPr>
          <p:grpSpPr bwMode="auto">
            <a:xfrm rot="5400000">
              <a:off x="2212" y="2814"/>
              <a:ext cx="78" cy="38"/>
              <a:chOff x="0" y="0"/>
              <a:chExt cx="20000" cy="20000"/>
            </a:xfrm>
          </p:grpSpPr>
          <p:sp>
            <p:nvSpPr>
              <p:cNvPr id="102745" name="Arc 345"/>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46" name="Arc 346"/>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47" name="Line 347"/>
            <p:cNvSpPr>
              <a:spLocks noChangeShapeType="1"/>
            </p:cNvSpPr>
            <p:nvPr/>
          </p:nvSpPr>
          <p:spPr bwMode="auto">
            <a:xfrm rot="10800000">
              <a:off x="2213" y="2871"/>
              <a:ext cx="0" cy="89"/>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2748" name="Line 348"/>
          <p:cNvSpPr>
            <a:spLocks noChangeShapeType="1"/>
          </p:cNvSpPr>
          <p:nvPr/>
        </p:nvSpPr>
        <p:spPr bwMode="auto">
          <a:xfrm rot="10800000">
            <a:off x="5913438" y="3082925"/>
            <a:ext cx="0" cy="18335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750" name="Group 350"/>
          <p:cNvGrpSpPr>
            <a:grpSpLocks/>
          </p:cNvGrpSpPr>
          <p:nvPr/>
        </p:nvGrpSpPr>
        <p:grpSpPr bwMode="auto">
          <a:xfrm>
            <a:off x="5000625" y="4651375"/>
            <a:ext cx="90488" cy="263525"/>
            <a:chOff x="2213" y="2794"/>
            <a:chExt cx="57" cy="166"/>
          </a:xfrm>
        </p:grpSpPr>
        <p:grpSp>
          <p:nvGrpSpPr>
            <p:cNvPr id="102751" name="Group 351"/>
            <p:cNvGrpSpPr>
              <a:grpSpLocks/>
            </p:cNvGrpSpPr>
            <p:nvPr/>
          </p:nvGrpSpPr>
          <p:grpSpPr bwMode="auto">
            <a:xfrm rot="5400000">
              <a:off x="2212" y="2814"/>
              <a:ext cx="78" cy="38"/>
              <a:chOff x="0" y="0"/>
              <a:chExt cx="20000" cy="20000"/>
            </a:xfrm>
          </p:grpSpPr>
          <p:sp>
            <p:nvSpPr>
              <p:cNvPr id="102752" name="Arc 35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53" name="Arc 35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54" name="Line 354"/>
            <p:cNvSpPr>
              <a:spLocks noChangeShapeType="1"/>
            </p:cNvSpPr>
            <p:nvPr/>
          </p:nvSpPr>
          <p:spPr bwMode="auto">
            <a:xfrm rot="10800000">
              <a:off x="2213" y="2871"/>
              <a:ext cx="0" cy="89"/>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102755" name="Line 355"/>
          <p:cNvSpPr>
            <a:spLocks noChangeShapeType="1"/>
          </p:cNvSpPr>
          <p:nvPr/>
        </p:nvSpPr>
        <p:spPr bwMode="auto">
          <a:xfrm rot="10800000">
            <a:off x="6181725" y="4073525"/>
            <a:ext cx="0" cy="8429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56" name="Line 356"/>
          <p:cNvSpPr>
            <a:spLocks noChangeShapeType="1"/>
          </p:cNvSpPr>
          <p:nvPr/>
        </p:nvSpPr>
        <p:spPr bwMode="auto">
          <a:xfrm rot="10800000">
            <a:off x="5030788" y="4265613"/>
            <a:ext cx="0" cy="34448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57" name="Line 357"/>
          <p:cNvSpPr>
            <a:spLocks noChangeShapeType="1"/>
          </p:cNvSpPr>
          <p:nvPr/>
        </p:nvSpPr>
        <p:spPr bwMode="auto">
          <a:xfrm rot="10800000" flipV="1">
            <a:off x="3784600" y="4454525"/>
            <a:ext cx="0" cy="1555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58" name="Line 358"/>
          <p:cNvSpPr>
            <a:spLocks noChangeShapeType="1"/>
          </p:cNvSpPr>
          <p:nvPr/>
        </p:nvSpPr>
        <p:spPr bwMode="auto">
          <a:xfrm rot="5400000">
            <a:off x="2745582" y="3410743"/>
            <a:ext cx="0" cy="20621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59" name="Line 359"/>
          <p:cNvSpPr>
            <a:spLocks noChangeShapeType="1"/>
          </p:cNvSpPr>
          <p:nvPr/>
        </p:nvSpPr>
        <p:spPr bwMode="auto">
          <a:xfrm rot="5400000">
            <a:off x="3529807" y="2755106"/>
            <a:ext cx="0" cy="30210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761" name="Group 361"/>
          <p:cNvGrpSpPr>
            <a:grpSpLocks/>
          </p:cNvGrpSpPr>
          <p:nvPr/>
        </p:nvGrpSpPr>
        <p:grpSpPr bwMode="auto">
          <a:xfrm>
            <a:off x="5848350" y="4003675"/>
            <a:ext cx="123825" cy="60325"/>
            <a:chOff x="0" y="0"/>
            <a:chExt cx="20000" cy="20000"/>
          </a:xfrm>
        </p:grpSpPr>
        <p:sp>
          <p:nvSpPr>
            <p:cNvPr id="102762" name="Arc 362"/>
            <p:cNvSpPr>
              <a:spLocks/>
            </p:cNvSpPr>
            <p:nvPr/>
          </p:nvSpPr>
          <p:spPr bwMode="auto">
            <a:xfrm>
              <a:off x="9787"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63" name="Arc 363"/>
            <p:cNvSpPr>
              <a:spLocks/>
            </p:cNvSpPr>
            <p:nvPr/>
          </p:nvSpPr>
          <p:spPr bwMode="auto">
            <a:xfrm flipH="1">
              <a:off x="0" y="0"/>
              <a:ext cx="10213" cy="2000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lg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64" name="Line 364"/>
          <p:cNvSpPr>
            <a:spLocks noChangeShapeType="1"/>
          </p:cNvSpPr>
          <p:nvPr/>
        </p:nvSpPr>
        <p:spPr bwMode="auto">
          <a:xfrm rot="5400000">
            <a:off x="6076157" y="3988594"/>
            <a:ext cx="0" cy="2111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65" name="Line 365"/>
          <p:cNvSpPr>
            <a:spLocks noChangeShapeType="1"/>
          </p:cNvSpPr>
          <p:nvPr/>
        </p:nvSpPr>
        <p:spPr bwMode="auto">
          <a:xfrm rot="5400000">
            <a:off x="4072732" y="2351881"/>
            <a:ext cx="0" cy="349726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66" name="Line 366"/>
          <p:cNvSpPr>
            <a:spLocks noChangeShapeType="1"/>
          </p:cNvSpPr>
          <p:nvPr/>
        </p:nvSpPr>
        <p:spPr bwMode="auto">
          <a:xfrm rot="10800000">
            <a:off x="3270250" y="4722813"/>
            <a:ext cx="0" cy="18097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67" name="Line 367"/>
          <p:cNvSpPr>
            <a:spLocks noChangeShapeType="1"/>
          </p:cNvSpPr>
          <p:nvPr/>
        </p:nvSpPr>
        <p:spPr bwMode="auto">
          <a:xfrm rot="5400000">
            <a:off x="2416969" y="3858419"/>
            <a:ext cx="0" cy="17097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68" name="Line 368"/>
          <p:cNvSpPr>
            <a:spLocks noChangeShapeType="1"/>
          </p:cNvSpPr>
          <p:nvPr/>
        </p:nvSpPr>
        <p:spPr bwMode="auto">
          <a:xfrm rot="10800000">
            <a:off x="5435600" y="3073400"/>
            <a:ext cx="0" cy="40322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69" name="Line 369"/>
          <p:cNvSpPr>
            <a:spLocks noChangeShapeType="1"/>
          </p:cNvSpPr>
          <p:nvPr/>
        </p:nvSpPr>
        <p:spPr bwMode="auto">
          <a:xfrm rot="5400000">
            <a:off x="5139532" y="3185318"/>
            <a:ext cx="0" cy="576263"/>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770" name="Line 370"/>
          <p:cNvSpPr>
            <a:spLocks noChangeShapeType="1"/>
          </p:cNvSpPr>
          <p:nvPr/>
        </p:nvSpPr>
        <p:spPr bwMode="auto">
          <a:xfrm rot="5400000">
            <a:off x="5466557" y="1505744"/>
            <a:ext cx="0" cy="88423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02861" name="Group 461"/>
          <p:cNvGrpSpPr>
            <a:grpSpLocks/>
          </p:cNvGrpSpPr>
          <p:nvPr/>
        </p:nvGrpSpPr>
        <p:grpSpPr bwMode="auto">
          <a:xfrm>
            <a:off x="960438" y="1295400"/>
            <a:ext cx="296862" cy="930275"/>
            <a:chOff x="437" y="864"/>
            <a:chExt cx="187" cy="586"/>
          </a:xfrm>
        </p:grpSpPr>
        <p:sp>
          <p:nvSpPr>
            <p:cNvPr id="102772" name="Rectangle 372"/>
            <p:cNvSpPr>
              <a:spLocks noChangeArrowheads="1"/>
            </p:cNvSpPr>
            <p:nvPr/>
          </p:nvSpPr>
          <p:spPr bwMode="auto">
            <a:xfrm>
              <a:off x="437" y="117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792" name="Group 392"/>
            <p:cNvGrpSpPr>
              <a:grpSpLocks/>
            </p:cNvGrpSpPr>
            <p:nvPr/>
          </p:nvGrpSpPr>
          <p:grpSpPr bwMode="auto">
            <a:xfrm>
              <a:off x="442" y="1200"/>
              <a:ext cx="36" cy="47"/>
              <a:chOff x="738" y="1622"/>
              <a:chExt cx="36" cy="47"/>
            </a:xfrm>
          </p:grpSpPr>
          <p:sp>
            <p:nvSpPr>
              <p:cNvPr id="102774" name="Line 374"/>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75" name="Line 375"/>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76" name="Rectangle 376"/>
            <p:cNvSpPr>
              <a:spLocks noChangeArrowheads="1"/>
            </p:cNvSpPr>
            <p:nvPr/>
          </p:nvSpPr>
          <p:spPr bwMode="auto">
            <a:xfrm>
              <a:off x="437" y="101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1" name="Line 381"/>
            <p:cNvSpPr>
              <a:spLocks noChangeShapeType="1"/>
            </p:cNvSpPr>
            <p:nvPr/>
          </p:nvSpPr>
          <p:spPr bwMode="auto">
            <a:xfrm flipH="1">
              <a:off x="487" y="134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2" name="Line 382"/>
            <p:cNvSpPr>
              <a:spLocks noChangeShapeType="1"/>
            </p:cNvSpPr>
            <p:nvPr/>
          </p:nvSpPr>
          <p:spPr bwMode="auto">
            <a:xfrm flipH="1">
              <a:off x="492" y="141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3" name="Line 383"/>
            <p:cNvSpPr>
              <a:spLocks noChangeShapeType="1"/>
            </p:cNvSpPr>
            <p:nvPr/>
          </p:nvSpPr>
          <p:spPr bwMode="auto">
            <a:xfrm flipH="1" flipV="1">
              <a:off x="492" y="137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5" name="Line 385"/>
            <p:cNvSpPr>
              <a:spLocks noChangeShapeType="1"/>
            </p:cNvSpPr>
            <p:nvPr/>
          </p:nvSpPr>
          <p:spPr bwMode="auto">
            <a:xfrm>
              <a:off x="442" y="1032"/>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6" name="Line 386"/>
            <p:cNvSpPr>
              <a:spLocks noChangeShapeType="1"/>
            </p:cNvSpPr>
            <p:nvPr/>
          </p:nvSpPr>
          <p:spPr bwMode="auto">
            <a:xfrm flipV="1">
              <a:off x="442" y="124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87" name="Rectangle 387"/>
            <p:cNvSpPr>
              <a:spLocks noChangeArrowheads="1"/>
            </p:cNvSpPr>
            <p:nvPr/>
          </p:nvSpPr>
          <p:spPr bwMode="auto">
            <a:xfrm>
              <a:off x="497" y="94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793" name="Group 393"/>
            <p:cNvGrpSpPr>
              <a:grpSpLocks/>
            </p:cNvGrpSpPr>
            <p:nvPr/>
          </p:nvGrpSpPr>
          <p:grpSpPr bwMode="auto">
            <a:xfrm>
              <a:off x="437" y="1108"/>
              <a:ext cx="36" cy="47"/>
              <a:chOff x="738" y="1622"/>
              <a:chExt cx="36" cy="47"/>
            </a:xfrm>
          </p:grpSpPr>
          <p:sp>
            <p:nvSpPr>
              <p:cNvPr id="102794" name="Line 394"/>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795" name="Line 395"/>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796" name="Oval 396"/>
            <p:cNvSpPr>
              <a:spLocks noChangeArrowheads="1"/>
            </p:cNvSpPr>
            <p:nvPr/>
          </p:nvSpPr>
          <p:spPr bwMode="auto">
            <a:xfrm>
              <a:off x="483" y="86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2860" name="Group 460"/>
          <p:cNvGrpSpPr>
            <a:grpSpLocks/>
          </p:cNvGrpSpPr>
          <p:nvPr/>
        </p:nvGrpSpPr>
        <p:grpSpPr bwMode="auto">
          <a:xfrm>
            <a:off x="960438" y="2438400"/>
            <a:ext cx="296862" cy="930275"/>
            <a:chOff x="437" y="1584"/>
            <a:chExt cx="187" cy="586"/>
          </a:xfrm>
        </p:grpSpPr>
        <p:sp>
          <p:nvSpPr>
            <p:cNvPr id="102799" name="Rectangle 399"/>
            <p:cNvSpPr>
              <a:spLocks noChangeArrowheads="1"/>
            </p:cNvSpPr>
            <p:nvPr/>
          </p:nvSpPr>
          <p:spPr bwMode="auto">
            <a:xfrm>
              <a:off x="437" y="189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00" name="Group 400"/>
            <p:cNvGrpSpPr>
              <a:grpSpLocks/>
            </p:cNvGrpSpPr>
            <p:nvPr/>
          </p:nvGrpSpPr>
          <p:grpSpPr bwMode="auto">
            <a:xfrm>
              <a:off x="442" y="1920"/>
              <a:ext cx="36" cy="47"/>
              <a:chOff x="738" y="1622"/>
              <a:chExt cx="36" cy="47"/>
            </a:xfrm>
          </p:grpSpPr>
          <p:sp>
            <p:nvSpPr>
              <p:cNvPr id="102801" name="Line 401"/>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2" name="Line 402"/>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03" name="Rectangle 403"/>
            <p:cNvSpPr>
              <a:spLocks noChangeArrowheads="1"/>
            </p:cNvSpPr>
            <p:nvPr/>
          </p:nvSpPr>
          <p:spPr bwMode="auto">
            <a:xfrm>
              <a:off x="437" y="173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4" name="Line 404"/>
            <p:cNvSpPr>
              <a:spLocks noChangeShapeType="1"/>
            </p:cNvSpPr>
            <p:nvPr/>
          </p:nvSpPr>
          <p:spPr bwMode="auto">
            <a:xfrm flipH="1">
              <a:off x="487" y="206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5" name="Line 405"/>
            <p:cNvSpPr>
              <a:spLocks noChangeShapeType="1"/>
            </p:cNvSpPr>
            <p:nvPr/>
          </p:nvSpPr>
          <p:spPr bwMode="auto">
            <a:xfrm flipH="1">
              <a:off x="492" y="213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6" name="Line 406"/>
            <p:cNvSpPr>
              <a:spLocks noChangeShapeType="1"/>
            </p:cNvSpPr>
            <p:nvPr/>
          </p:nvSpPr>
          <p:spPr bwMode="auto">
            <a:xfrm flipH="1" flipV="1">
              <a:off x="492" y="209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7" name="Line 407"/>
            <p:cNvSpPr>
              <a:spLocks noChangeShapeType="1"/>
            </p:cNvSpPr>
            <p:nvPr/>
          </p:nvSpPr>
          <p:spPr bwMode="auto">
            <a:xfrm>
              <a:off x="442" y="1752"/>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8" name="Line 408"/>
            <p:cNvSpPr>
              <a:spLocks noChangeShapeType="1"/>
            </p:cNvSpPr>
            <p:nvPr/>
          </p:nvSpPr>
          <p:spPr bwMode="auto">
            <a:xfrm flipV="1">
              <a:off x="442" y="196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09" name="Rectangle 409"/>
            <p:cNvSpPr>
              <a:spLocks noChangeArrowheads="1"/>
            </p:cNvSpPr>
            <p:nvPr/>
          </p:nvSpPr>
          <p:spPr bwMode="auto">
            <a:xfrm>
              <a:off x="497" y="166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10" name="Group 410"/>
            <p:cNvGrpSpPr>
              <a:grpSpLocks/>
            </p:cNvGrpSpPr>
            <p:nvPr/>
          </p:nvGrpSpPr>
          <p:grpSpPr bwMode="auto">
            <a:xfrm>
              <a:off x="437" y="1828"/>
              <a:ext cx="36" cy="47"/>
              <a:chOff x="738" y="1622"/>
              <a:chExt cx="36" cy="47"/>
            </a:xfrm>
          </p:grpSpPr>
          <p:sp>
            <p:nvSpPr>
              <p:cNvPr id="102811" name="Line 411"/>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12" name="Line 412"/>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13" name="Oval 413"/>
            <p:cNvSpPr>
              <a:spLocks noChangeArrowheads="1"/>
            </p:cNvSpPr>
            <p:nvPr/>
          </p:nvSpPr>
          <p:spPr bwMode="auto">
            <a:xfrm>
              <a:off x="483" y="158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2858" name="Group 458"/>
          <p:cNvGrpSpPr>
            <a:grpSpLocks/>
          </p:cNvGrpSpPr>
          <p:nvPr/>
        </p:nvGrpSpPr>
        <p:grpSpPr bwMode="auto">
          <a:xfrm>
            <a:off x="1033463" y="4414838"/>
            <a:ext cx="128587" cy="115887"/>
            <a:chOff x="487" y="2781"/>
            <a:chExt cx="77" cy="109"/>
          </a:xfrm>
        </p:grpSpPr>
        <p:sp>
          <p:nvSpPr>
            <p:cNvPr id="102820" name="Line 420"/>
            <p:cNvSpPr>
              <a:spLocks noChangeShapeType="1"/>
            </p:cNvSpPr>
            <p:nvPr/>
          </p:nvSpPr>
          <p:spPr bwMode="auto">
            <a:xfrm flipH="1">
              <a:off x="487" y="2781"/>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1" name="Line 421"/>
            <p:cNvSpPr>
              <a:spLocks noChangeShapeType="1"/>
            </p:cNvSpPr>
            <p:nvPr/>
          </p:nvSpPr>
          <p:spPr bwMode="auto">
            <a:xfrm flipH="1">
              <a:off x="492" y="2854"/>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2" name="Line 422"/>
            <p:cNvSpPr>
              <a:spLocks noChangeShapeType="1"/>
            </p:cNvSpPr>
            <p:nvPr/>
          </p:nvSpPr>
          <p:spPr bwMode="auto">
            <a:xfrm flipH="1" flipV="1">
              <a:off x="492" y="2819"/>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02894" name="Group 494"/>
          <p:cNvGrpSpPr>
            <a:grpSpLocks/>
          </p:cNvGrpSpPr>
          <p:nvPr/>
        </p:nvGrpSpPr>
        <p:grpSpPr bwMode="auto">
          <a:xfrm>
            <a:off x="960438" y="3657600"/>
            <a:ext cx="296862" cy="754063"/>
            <a:chOff x="437" y="2304"/>
            <a:chExt cx="187" cy="475"/>
          </a:xfrm>
        </p:grpSpPr>
        <p:sp>
          <p:nvSpPr>
            <p:cNvPr id="102815" name="Rectangle 415"/>
            <p:cNvSpPr>
              <a:spLocks noChangeArrowheads="1"/>
            </p:cNvSpPr>
            <p:nvPr/>
          </p:nvSpPr>
          <p:spPr bwMode="auto">
            <a:xfrm>
              <a:off x="437" y="261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16" name="Group 416"/>
            <p:cNvGrpSpPr>
              <a:grpSpLocks/>
            </p:cNvGrpSpPr>
            <p:nvPr/>
          </p:nvGrpSpPr>
          <p:grpSpPr bwMode="auto">
            <a:xfrm>
              <a:off x="442" y="2640"/>
              <a:ext cx="36" cy="47"/>
              <a:chOff x="738" y="1622"/>
              <a:chExt cx="36" cy="47"/>
            </a:xfrm>
          </p:grpSpPr>
          <p:sp>
            <p:nvSpPr>
              <p:cNvPr id="102817" name="Line 41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18" name="Line 41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19" name="Rectangle 419"/>
            <p:cNvSpPr>
              <a:spLocks noChangeArrowheads="1"/>
            </p:cNvSpPr>
            <p:nvPr/>
          </p:nvSpPr>
          <p:spPr bwMode="auto">
            <a:xfrm>
              <a:off x="437" y="2454"/>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3" name="Line 423"/>
            <p:cNvSpPr>
              <a:spLocks noChangeShapeType="1"/>
            </p:cNvSpPr>
            <p:nvPr/>
          </p:nvSpPr>
          <p:spPr bwMode="auto">
            <a:xfrm>
              <a:off x="442" y="2472"/>
              <a:ext cx="181" cy="72"/>
            </a:xfrm>
            <a:prstGeom prst="line">
              <a:avLst/>
            </a:prstGeom>
            <a:noFill/>
            <a:ln w="22225">
              <a:solidFill>
                <a:srgbClr val="FF99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4" name="Line 424"/>
            <p:cNvSpPr>
              <a:spLocks noChangeShapeType="1"/>
            </p:cNvSpPr>
            <p:nvPr/>
          </p:nvSpPr>
          <p:spPr bwMode="auto">
            <a:xfrm flipV="1">
              <a:off x="442" y="2689"/>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5" name="Rectangle 425"/>
            <p:cNvSpPr>
              <a:spLocks noChangeArrowheads="1"/>
            </p:cNvSpPr>
            <p:nvPr/>
          </p:nvSpPr>
          <p:spPr bwMode="auto">
            <a:xfrm>
              <a:off x="497" y="2380"/>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26" name="Group 426"/>
            <p:cNvGrpSpPr>
              <a:grpSpLocks/>
            </p:cNvGrpSpPr>
            <p:nvPr/>
          </p:nvGrpSpPr>
          <p:grpSpPr bwMode="auto">
            <a:xfrm>
              <a:off x="437" y="2548"/>
              <a:ext cx="36" cy="47"/>
              <a:chOff x="738" y="1622"/>
              <a:chExt cx="36" cy="47"/>
            </a:xfrm>
          </p:grpSpPr>
          <p:sp>
            <p:nvSpPr>
              <p:cNvPr id="102827" name="Line 427"/>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28" name="Line 428"/>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29" name="Oval 429"/>
            <p:cNvSpPr>
              <a:spLocks noChangeArrowheads="1"/>
            </p:cNvSpPr>
            <p:nvPr/>
          </p:nvSpPr>
          <p:spPr bwMode="auto">
            <a:xfrm>
              <a:off x="483" y="2304"/>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02859" name="Group 459"/>
          <p:cNvGrpSpPr>
            <a:grpSpLocks/>
          </p:cNvGrpSpPr>
          <p:nvPr/>
        </p:nvGrpSpPr>
        <p:grpSpPr bwMode="auto">
          <a:xfrm>
            <a:off x="960438" y="4819650"/>
            <a:ext cx="296862" cy="930275"/>
            <a:chOff x="437" y="3036"/>
            <a:chExt cx="187" cy="586"/>
          </a:xfrm>
        </p:grpSpPr>
        <p:sp>
          <p:nvSpPr>
            <p:cNvPr id="102831" name="Rectangle 431"/>
            <p:cNvSpPr>
              <a:spLocks noChangeArrowheads="1"/>
            </p:cNvSpPr>
            <p:nvPr/>
          </p:nvSpPr>
          <p:spPr bwMode="auto">
            <a:xfrm>
              <a:off x="437" y="3348"/>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32" name="Group 432"/>
            <p:cNvGrpSpPr>
              <a:grpSpLocks/>
            </p:cNvGrpSpPr>
            <p:nvPr/>
          </p:nvGrpSpPr>
          <p:grpSpPr bwMode="auto">
            <a:xfrm>
              <a:off x="442" y="3372"/>
              <a:ext cx="36" cy="47"/>
              <a:chOff x="738" y="1622"/>
              <a:chExt cx="36" cy="47"/>
            </a:xfrm>
          </p:grpSpPr>
          <p:sp>
            <p:nvSpPr>
              <p:cNvPr id="102833" name="Line 433"/>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34" name="Line 434"/>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35" name="Rectangle 435"/>
            <p:cNvSpPr>
              <a:spLocks noChangeArrowheads="1"/>
            </p:cNvSpPr>
            <p:nvPr/>
          </p:nvSpPr>
          <p:spPr bwMode="auto">
            <a:xfrm>
              <a:off x="437" y="3186"/>
              <a:ext cx="187" cy="1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36" name="Line 436"/>
            <p:cNvSpPr>
              <a:spLocks noChangeShapeType="1"/>
            </p:cNvSpPr>
            <p:nvPr/>
          </p:nvSpPr>
          <p:spPr bwMode="auto">
            <a:xfrm flipH="1">
              <a:off x="487" y="3513"/>
              <a:ext cx="73" cy="3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37" name="Line 437"/>
            <p:cNvSpPr>
              <a:spLocks noChangeShapeType="1"/>
            </p:cNvSpPr>
            <p:nvPr/>
          </p:nvSpPr>
          <p:spPr bwMode="auto">
            <a:xfrm flipH="1">
              <a:off x="492" y="3586"/>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38" name="Line 438"/>
            <p:cNvSpPr>
              <a:spLocks noChangeShapeType="1"/>
            </p:cNvSpPr>
            <p:nvPr/>
          </p:nvSpPr>
          <p:spPr bwMode="auto">
            <a:xfrm flipH="1" flipV="1">
              <a:off x="492" y="3551"/>
              <a:ext cx="72" cy="3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39" name="Line 439"/>
            <p:cNvSpPr>
              <a:spLocks noChangeShapeType="1"/>
            </p:cNvSpPr>
            <p:nvPr/>
          </p:nvSpPr>
          <p:spPr bwMode="auto">
            <a:xfrm>
              <a:off x="442" y="3204"/>
              <a:ext cx="181" cy="7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40" name="Line 440"/>
            <p:cNvSpPr>
              <a:spLocks noChangeShapeType="1"/>
            </p:cNvSpPr>
            <p:nvPr/>
          </p:nvSpPr>
          <p:spPr bwMode="auto">
            <a:xfrm flipV="1">
              <a:off x="442" y="3421"/>
              <a:ext cx="181" cy="72"/>
            </a:xfrm>
            <a:prstGeom prst="line">
              <a:avLst/>
            </a:prstGeom>
            <a:noFill/>
            <a:ln w="22225">
              <a:solidFill>
                <a:srgbClr val="000000"/>
              </a:solidFill>
              <a:round/>
              <a:headEnd type="triangl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41" name="Rectangle 441"/>
            <p:cNvSpPr>
              <a:spLocks noChangeArrowheads="1"/>
            </p:cNvSpPr>
            <p:nvPr/>
          </p:nvSpPr>
          <p:spPr bwMode="auto">
            <a:xfrm>
              <a:off x="497" y="3112"/>
              <a:ext cx="65" cy="7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02842" name="Group 442"/>
            <p:cNvGrpSpPr>
              <a:grpSpLocks/>
            </p:cNvGrpSpPr>
            <p:nvPr/>
          </p:nvGrpSpPr>
          <p:grpSpPr bwMode="auto">
            <a:xfrm>
              <a:off x="437" y="3280"/>
              <a:ext cx="36" cy="47"/>
              <a:chOff x="738" y="1622"/>
              <a:chExt cx="36" cy="47"/>
            </a:xfrm>
          </p:grpSpPr>
          <p:sp>
            <p:nvSpPr>
              <p:cNvPr id="102843" name="Line 443"/>
              <p:cNvSpPr>
                <a:spLocks noChangeShapeType="1"/>
              </p:cNvSpPr>
              <p:nvPr/>
            </p:nvSpPr>
            <p:spPr bwMode="auto">
              <a:xfrm>
                <a:off x="738" y="1643"/>
                <a:ext cx="36"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02844" name="Line 444"/>
              <p:cNvSpPr>
                <a:spLocks noChangeShapeType="1"/>
              </p:cNvSpPr>
              <p:nvPr/>
            </p:nvSpPr>
            <p:spPr bwMode="auto">
              <a:xfrm flipV="1">
                <a:off x="774" y="1622"/>
                <a:ext cx="0" cy="47"/>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02845" name="Oval 445"/>
            <p:cNvSpPr>
              <a:spLocks noChangeArrowheads="1"/>
            </p:cNvSpPr>
            <p:nvPr/>
          </p:nvSpPr>
          <p:spPr bwMode="auto">
            <a:xfrm>
              <a:off x="483" y="3036"/>
              <a:ext cx="95" cy="90"/>
            </a:xfrm>
            <a:prstGeom prst="ellipse">
              <a:avLst/>
            </a:prstGeom>
            <a:solidFill>
              <a:schemeClr val="bg1"/>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02846" name="AutoShape 446"/>
          <p:cNvSpPr>
            <a:spLocks noChangeArrowheads="1"/>
          </p:cNvSpPr>
          <p:nvPr/>
        </p:nvSpPr>
        <p:spPr bwMode="auto">
          <a:xfrm rot="5400000">
            <a:off x="664368" y="17994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847" name="Line 447"/>
          <p:cNvSpPr>
            <a:spLocks noChangeShapeType="1"/>
          </p:cNvSpPr>
          <p:nvPr/>
        </p:nvSpPr>
        <p:spPr bwMode="auto">
          <a:xfrm rot="5400000">
            <a:off x="865188" y="1763712"/>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50" name="AutoShape 450"/>
          <p:cNvSpPr>
            <a:spLocks noChangeArrowheads="1"/>
          </p:cNvSpPr>
          <p:nvPr/>
        </p:nvSpPr>
        <p:spPr bwMode="auto">
          <a:xfrm rot="5400000">
            <a:off x="664369" y="2937669"/>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851" name="Line 451"/>
          <p:cNvSpPr>
            <a:spLocks noChangeShapeType="1"/>
          </p:cNvSpPr>
          <p:nvPr/>
        </p:nvSpPr>
        <p:spPr bwMode="auto">
          <a:xfrm rot="5400000">
            <a:off x="865188" y="2901950"/>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53" name="AutoShape 453"/>
          <p:cNvSpPr>
            <a:spLocks noChangeArrowheads="1"/>
          </p:cNvSpPr>
          <p:nvPr/>
        </p:nvSpPr>
        <p:spPr bwMode="auto">
          <a:xfrm rot="5400000">
            <a:off x="637381" y="3866357"/>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854" name="Line 454"/>
          <p:cNvSpPr>
            <a:spLocks noChangeShapeType="1"/>
          </p:cNvSpPr>
          <p:nvPr/>
        </p:nvSpPr>
        <p:spPr bwMode="auto">
          <a:xfrm rot="5400000">
            <a:off x="838201" y="3830637"/>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56" name="AutoShape 456"/>
          <p:cNvSpPr>
            <a:spLocks noChangeArrowheads="1"/>
          </p:cNvSpPr>
          <p:nvPr/>
        </p:nvSpPr>
        <p:spPr bwMode="auto">
          <a:xfrm rot="5400000">
            <a:off x="637382" y="5318919"/>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857" name="Line 457"/>
          <p:cNvSpPr>
            <a:spLocks noChangeShapeType="1"/>
          </p:cNvSpPr>
          <p:nvPr/>
        </p:nvSpPr>
        <p:spPr bwMode="auto">
          <a:xfrm rot="5400000">
            <a:off x="838201" y="5283200"/>
            <a:ext cx="0" cy="206375"/>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3" name="Line 463"/>
          <p:cNvSpPr>
            <a:spLocks noChangeShapeType="1"/>
          </p:cNvSpPr>
          <p:nvPr/>
        </p:nvSpPr>
        <p:spPr bwMode="auto">
          <a:xfrm rot="5400000">
            <a:off x="1410494" y="5279232"/>
            <a:ext cx="0" cy="303212"/>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5" name="Line 465"/>
          <p:cNvSpPr>
            <a:spLocks noChangeShapeType="1"/>
          </p:cNvSpPr>
          <p:nvPr/>
        </p:nvSpPr>
        <p:spPr bwMode="auto">
          <a:xfrm rot="5400000">
            <a:off x="1486694" y="3801269"/>
            <a:ext cx="0" cy="4556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6" name="Line 466"/>
          <p:cNvSpPr>
            <a:spLocks noChangeShapeType="1"/>
          </p:cNvSpPr>
          <p:nvPr/>
        </p:nvSpPr>
        <p:spPr bwMode="auto">
          <a:xfrm>
            <a:off x="915988" y="3543300"/>
            <a:ext cx="442912" cy="209550"/>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7" name="Line 467"/>
          <p:cNvSpPr>
            <a:spLocks noChangeShapeType="1"/>
          </p:cNvSpPr>
          <p:nvPr/>
        </p:nvSpPr>
        <p:spPr bwMode="auto">
          <a:xfrm flipV="1">
            <a:off x="968375" y="3413125"/>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8" name="Line 468"/>
          <p:cNvSpPr>
            <a:spLocks noChangeShapeType="1"/>
          </p:cNvSpPr>
          <p:nvPr/>
        </p:nvSpPr>
        <p:spPr bwMode="auto">
          <a:xfrm flipV="1">
            <a:off x="1055688" y="3465513"/>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69" name="Line 469"/>
          <p:cNvSpPr>
            <a:spLocks noChangeShapeType="1"/>
          </p:cNvSpPr>
          <p:nvPr/>
        </p:nvSpPr>
        <p:spPr bwMode="auto">
          <a:xfrm flipV="1">
            <a:off x="1109663" y="3492500"/>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0" name="Line 470"/>
          <p:cNvSpPr>
            <a:spLocks noChangeShapeType="1"/>
          </p:cNvSpPr>
          <p:nvPr/>
        </p:nvSpPr>
        <p:spPr bwMode="auto">
          <a:xfrm flipV="1">
            <a:off x="1196975" y="3544888"/>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1" name="Line 471"/>
          <p:cNvSpPr>
            <a:spLocks noChangeShapeType="1"/>
          </p:cNvSpPr>
          <p:nvPr/>
        </p:nvSpPr>
        <p:spPr bwMode="auto">
          <a:xfrm flipV="1">
            <a:off x="1271588" y="3570288"/>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2" name="Line 472"/>
          <p:cNvSpPr>
            <a:spLocks noChangeShapeType="1"/>
          </p:cNvSpPr>
          <p:nvPr/>
        </p:nvSpPr>
        <p:spPr bwMode="auto">
          <a:xfrm flipV="1">
            <a:off x="1358900" y="3622675"/>
            <a:ext cx="0" cy="130175"/>
          </a:xfrm>
          <a:prstGeom prst="line">
            <a:avLst/>
          </a:prstGeom>
          <a:noFill/>
          <a:ln w="22225">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3" name="Line 473"/>
          <p:cNvSpPr>
            <a:spLocks noChangeShapeType="1"/>
          </p:cNvSpPr>
          <p:nvPr/>
        </p:nvSpPr>
        <p:spPr bwMode="auto">
          <a:xfrm rot="10800000">
            <a:off x="2019300" y="3044825"/>
            <a:ext cx="0" cy="122078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4" name="Line 474"/>
          <p:cNvSpPr>
            <a:spLocks noChangeShapeType="1"/>
          </p:cNvSpPr>
          <p:nvPr/>
        </p:nvSpPr>
        <p:spPr bwMode="auto">
          <a:xfrm rot="5400000">
            <a:off x="1647032" y="2669381"/>
            <a:ext cx="0" cy="7445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5" name="Line 475"/>
          <p:cNvSpPr>
            <a:spLocks noChangeShapeType="1"/>
          </p:cNvSpPr>
          <p:nvPr/>
        </p:nvSpPr>
        <p:spPr bwMode="auto">
          <a:xfrm rot="5400000">
            <a:off x="1793082" y="1372394"/>
            <a:ext cx="0" cy="1062037"/>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6" name="Line 476"/>
          <p:cNvSpPr>
            <a:spLocks noChangeShapeType="1"/>
          </p:cNvSpPr>
          <p:nvPr/>
        </p:nvSpPr>
        <p:spPr bwMode="auto">
          <a:xfrm rot="10800000">
            <a:off x="2324100" y="1892300"/>
            <a:ext cx="0" cy="219710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7" name="Line 477"/>
          <p:cNvSpPr>
            <a:spLocks noChangeShapeType="1"/>
          </p:cNvSpPr>
          <p:nvPr/>
        </p:nvSpPr>
        <p:spPr bwMode="auto">
          <a:xfrm rot="5400000">
            <a:off x="2664619" y="1321594"/>
            <a:ext cx="0" cy="223838"/>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8" name="Line 478"/>
          <p:cNvSpPr>
            <a:spLocks noChangeShapeType="1"/>
          </p:cNvSpPr>
          <p:nvPr/>
        </p:nvSpPr>
        <p:spPr bwMode="auto">
          <a:xfrm rot="5400000">
            <a:off x="2664619" y="1659731"/>
            <a:ext cx="0" cy="223838"/>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79" name="Line 479"/>
          <p:cNvSpPr>
            <a:spLocks noChangeShapeType="1"/>
          </p:cNvSpPr>
          <p:nvPr/>
        </p:nvSpPr>
        <p:spPr bwMode="auto">
          <a:xfrm rot="5400000">
            <a:off x="3546476" y="1835150"/>
            <a:ext cx="0" cy="2381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80" name="Line 480"/>
          <p:cNvSpPr>
            <a:spLocks noChangeShapeType="1"/>
          </p:cNvSpPr>
          <p:nvPr/>
        </p:nvSpPr>
        <p:spPr bwMode="auto">
          <a:xfrm rot="10800000">
            <a:off x="3422650" y="1944688"/>
            <a:ext cx="0" cy="88900"/>
          </a:xfrm>
          <a:prstGeom prst="line">
            <a:avLst/>
          </a:prstGeom>
          <a:noFill/>
          <a:ln w="25400">
            <a:solidFill>
              <a:srgbClr val="000000"/>
            </a:solidFill>
            <a:prstDash val="lgDashDot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81" name="Line 481"/>
          <p:cNvSpPr>
            <a:spLocks noChangeShapeType="1"/>
          </p:cNvSpPr>
          <p:nvPr/>
        </p:nvSpPr>
        <p:spPr bwMode="auto">
          <a:xfrm rot="5400000">
            <a:off x="4392613" y="2014537"/>
            <a:ext cx="0" cy="238125"/>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82" name="Line 482"/>
          <p:cNvSpPr>
            <a:spLocks noChangeShapeType="1"/>
          </p:cNvSpPr>
          <p:nvPr/>
        </p:nvSpPr>
        <p:spPr bwMode="auto">
          <a:xfrm rot="10800000">
            <a:off x="4268788" y="2124075"/>
            <a:ext cx="0" cy="88900"/>
          </a:xfrm>
          <a:prstGeom prst="line">
            <a:avLst/>
          </a:prstGeom>
          <a:noFill/>
          <a:ln w="25400">
            <a:solidFill>
              <a:srgbClr val="000000"/>
            </a:solidFill>
            <a:prstDash val="lgDashDot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83" name="Line 483"/>
          <p:cNvSpPr>
            <a:spLocks noChangeShapeType="1"/>
          </p:cNvSpPr>
          <p:nvPr/>
        </p:nvSpPr>
        <p:spPr bwMode="auto">
          <a:xfrm rot="5400000">
            <a:off x="3244057" y="1824831"/>
            <a:ext cx="0" cy="3921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84" name="Line 484"/>
          <p:cNvSpPr>
            <a:spLocks noChangeShapeType="1"/>
          </p:cNvSpPr>
          <p:nvPr/>
        </p:nvSpPr>
        <p:spPr bwMode="auto">
          <a:xfrm rot="5400000">
            <a:off x="3958432" y="1934368"/>
            <a:ext cx="0" cy="582613"/>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96" name="Line 496"/>
          <p:cNvSpPr>
            <a:spLocks noChangeShapeType="1"/>
          </p:cNvSpPr>
          <p:nvPr/>
        </p:nvSpPr>
        <p:spPr bwMode="auto">
          <a:xfrm rot="10800000">
            <a:off x="1562100" y="4684713"/>
            <a:ext cx="0" cy="755650"/>
          </a:xfrm>
          <a:prstGeom prst="line">
            <a:avLst/>
          </a:prstGeom>
          <a:noFill/>
          <a:ln w="25400">
            <a:solidFill>
              <a:srgbClr val="0000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97" name="Line 497"/>
          <p:cNvSpPr>
            <a:spLocks noChangeShapeType="1"/>
          </p:cNvSpPr>
          <p:nvPr/>
        </p:nvSpPr>
        <p:spPr bwMode="auto">
          <a:xfrm rot="5400000">
            <a:off x="5528469" y="2969419"/>
            <a:ext cx="0" cy="201612"/>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898" name="Line 498"/>
          <p:cNvSpPr>
            <a:spLocks noChangeShapeType="1"/>
          </p:cNvSpPr>
          <p:nvPr/>
        </p:nvSpPr>
        <p:spPr bwMode="auto">
          <a:xfrm rot="10800000">
            <a:off x="5913438" y="1954213"/>
            <a:ext cx="0" cy="865187"/>
          </a:xfrm>
          <a:prstGeom prst="line">
            <a:avLst/>
          </a:prstGeom>
          <a:noFill/>
          <a:ln w="25400">
            <a:solidFill>
              <a:srgbClr val="FF99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02901" name="Text Box 501"/>
          <p:cNvSpPr txBox="1">
            <a:spLocks noChangeArrowheads="1"/>
          </p:cNvSpPr>
          <p:nvPr/>
        </p:nvSpPr>
        <p:spPr bwMode="auto">
          <a:xfrm>
            <a:off x="4171950" y="1087438"/>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102902" name="Text Box 502"/>
          <p:cNvSpPr txBox="1">
            <a:spLocks noChangeArrowheads="1"/>
          </p:cNvSpPr>
          <p:nvPr/>
        </p:nvSpPr>
        <p:spPr bwMode="auto">
          <a:xfrm>
            <a:off x="4294188" y="2524125"/>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102903" name="Text Box 503"/>
          <p:cNvSpPr txBox="1">
            <a:spLocks noChangeArrowheads="1"/>
          </p:cNvSpPr>
          <p:nvPr/>
        </p:nvSpPr>
        <p:spPr bwMode="auto">
          <a:xfrm>
            <a:off x="1255713" y="1557338"/>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2904" name="Text Box 504"/>
          <p:cNvSpPr txBox="1">
            <a:spLocks noChangeArrowheads="1"/>
          </p:cNvSpPr>
          <p:nvPr/>
        </p:nvSpPr>
        <p:spPr bwMode="auto">
          <a:xfrm>
            <a:off x="1249363" y="26670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2905" name="Text Box 505"/>
          <p:cNvSpPr txBox="1">
            <a:spLocks noChangeArrowheads="1"/>
          </p:cNvSpPr>
          <p:nvPr/>
        </p:nvSpPr>
        <p:spPr bwMode="auto">
          <a:xfrm>
            <a:off x="1249363" y="3724275"/>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2906" name="Text Box 506"/>
          <p:cNvSpPr txBox="1">
            <a:spLocks noChangeArrowheads="1"/>
          </p:cNvSpPr>
          <p:nvPr/>
        </p:nvSpPr>
        <p:spPr bwMode="auto">
          <a:xfrm>
            <a:off x="1249363" y="54483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2907" name="Text Box 507"/>
          <p:cNvSpPr txBox="1">
            <a:spLocks noChangeArrowheads="1"/>
          </p:cNvSpPr>
          <p:nvPr/>
        </p:nvSpPr>
        <p:spPr bwMode="auto">
          <a:xfrm>
            <a:off x="3252788" y="2068513"/>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2908" name="Text Box 508"/>
          <p:cNvSpPr txBox="1">
            <a:spLocks noChangeArrowheads="1"/>
          </p:cNvSpPr>
          <p:nvPr/>
        </p:nvSpPr>
        <p:spPr bwMode="auto">
          <a:xfrm>
            <a:off x="3695700" y="37274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LV1 </a:t>
            </a:r>
          </a:p>
        </p:txBody>
      </p:sp>
      <p:sp>
        <p:nvSpPr>
          <p:cNvPr id="102909" name="Text Box 509"/>
          <p:cNvSpPr txBox="1">
            <a:spLocks noChangeArrowheads="1"/>
          </p:cNvSpPr>
          <p:nvPr/>
        </p:nvSpPr>
        <p:spPr bwMode="auto">
          <a:xfrm>
            <a:off x="3001963" y="335280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2910" name="Text Box 510"/>
          <p:cNvSpPr txBox="1">
            <a:spLocks noChangeArrowheads="1"/>
          </p:cNvSpPr>
          <p:nvPr/>
        </p:nvSpPr>
        <p:spPr bwMode="auto">
          <a:xfrm>
            <a:off x="2622550" y="189230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LV2 </a:t>
            </a:r>
          </a:p>
        </p:txBody>
      </p:sp>
      <p:sp>
        <p:nvSpPr>
          <p:cNvPr id="102911" name="Text Box 511"/>
          <p:cNvSpPr txBox="1">
            <a:spLocks noChangeArrowheads="1"/>
          </p:cNvSpPr>
          <p:nvPr/>
        </p:nvSpPr>
        <p:spPr bwMode="auto">
          <a:xfrm>
            <a:off x="2359025" y="2976563"/>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2912" name="Text Box 512"/>
          <p:cNvSpPr txBox="1">
            <a:spLocks noChangeArrowheads="1"/>
          </p:cNvSpPr>
          <p:nvPr/>
        </p:nvSpPr>
        <p:spPr bwMode="auto">
          <a:xfrm>
            <a:off x="2176463" y="1619250"/>
            <a:ext cx="6175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LV3 </a:t>
            </a:r>
          </a:p>
        </p:txBody>
      </p:sp>
      <p:sp>
        <p:nvSpPr>
          <p:cNvPr id="102913" name="Text Box 513"/>
          <p:cNvSpPr txBox="1">
            <a:spLocks noChangeArrowheads="1"/>
          </p:cNvSpPr>
          <p:nvPr/>
        </p:nvSpPr>
        <p:spPr bwMode="auto">
          <a:xfrm>
            <a:off x="2184400" y="1263650"/>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2914" name="Text Box 514"/>
          <p:cNvSpPr txBox="1">
            <a:spLocks noChangeArrowheads="1"/>
          </p:cNvSpPr>
          <p:nvPr/>
        </p:nvSpPr>
        <p:spPr bwMode="auto">
          <a:xfrm>
            <a:off x="2365375" y="2219325"/>
            <a:ext cx="6175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LV4 </a:t>
            </a:r>
          </a:p>
        </p:txBody>
      </p:sp>
      <p:sp>
        <p:nvSpPr>
          <p:cNvPr id="102915" name="Text Box 515"/>
          <p:cNvSpPr txBox="1">
            <a:spLocks noChangeArrowheads="1"/>
          </p:cNvSpPr>
          <p:nvPr/>
        </p:nvSpPr>
        <p:spPr bwMode="auto">
          <a:xfrm>
            <a:off x="301625" y="1947863"/>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60 PSI  </a:t>
            </a:r>
          </a:p>
        </p:txBody>
      </p:sp>
      <p:sp>
        <p:nvSpPr>
          <p:cNvPr id="102916" name="Text Box 516"/>
          <p:cNvSpPr txBox="1">
            <a:spLocks noChangeArrowheads="1"/>
          </p:cNvSpPr>
          <p:nvPr/>
        </p:nvSpPr>
        <p:spPr bwMode="auto">
          <a:xfrm>
            <a:off x="301625" y="3082925"/>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80 PSI  </a:t>
            </a:r>
          </a:p>
        </p:txBody>
      </p:sp>
      <p:sp>
        <p:nvSpPr>
          <p:cNvPr id="102917" name="Text Box 517"/>
          <p:cNvSpPr txBox="1">
            <a:spLocks noChangeArrowheads="1"/>
          </p:cNvSpPr>
          <p:nvPr/>
        </p:nvSpPr>
        <p:spPr bwMode="auto">
          <a:xfrm>
            <a:off x="301625" y="40640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30 PSI  </a:t>
            </a:r>
          </a:p>
        </p:txBody>
      </p:sp>
      <p:sp>
        <p:nvSpPr>
          <p:cNvPr id="102918" name="Text Box 518"/>
          <p:cNvSpPr txBox="1">
            <a:spLocks noChangeArrowheads="1"/>
          </p:cNvSpPr>
          <p:nvPr/>
        </p:nvSpPr>
        <p:spPr bwMode="auto">
          <a:xfrm>
            <a:off x="288925" y="5473700"/>
            <a:ext cx="815975"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40 PSI  </a:t>
            </a:r>
          </a:p>
        </p:txBody>
      </p:sp>
      <p:sp>
        <p:nvSpPr>
          <p:cNvPr id="102919" name="AutoShape 519"/>
          <p:cNvSpPr>
            <a:spLocks noChangeArrowheads="1"/>
          </p:cNvSpPr>
          <p:nvPr/>
        </p:nvSpPr>
        <p:spPr bwMode="auto">
          <a:xfrm rot="5400000">
            <a:off x="5591968" y="29932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920" name="AutoShape 520"/>
          <p:cNvSpPr>
            <a:spLocks noChangeArrowheads="1"/>
          </p:cNvSpPr>
          <p:nvPr/>
        </p:nvSpPr>
        <p:spPr bwMode="auto">
          <a:xfrm rot="10800000">
            <a:off x="5827713" y="2801938"/>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99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02921" name="Text Box 521"/>
          <p:cNvSpPr txBox="1">
            <a:spLocks noChangeArrowheads="1"/>
          </p:cNvSpPr>
          <p:nvPr/>
        </p:nvSpPr>
        <p:spPr bwMode="auto">
          <a:xfrm>
            <a:off x="6035675" y="2794000"/>
            <a:ext cx="154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30 PSI-80 PSI   </a:t>
            </a:r>
          </a:p>
        </p:txBody>
      </p:sp>
    </p:spTree>
  </p:cSld>
  <p:clrMapOvr>
    <a:masterClrMapping/>
  </p:clrMapOvr>
  <p:timing>
    <p:tnLst>
      <p:par>
        <p:cTn xmlns:p14="http://schemas.microsoft.com/office/powerpoint/2010/main" id="1" dur="indefinite" restart="never" nodeType="tmRoot"/>
      </p:par>
    </p:tn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Slide Number Placeholder 3"/>
          <p:cNvSpPr>
            <a:spLocks noGrp="1"/>
          </p:cNvSpPr>
          <p:nvPr>
            <p:ph type="sldNum" sz="quarter" idx="12"/>
          </p:nvPr>
        </p:nvSpPr>
        <p:spPr/>
        <p:txBody>
          <a:bodyPr/>
          <a:lstStyle/>
          <a:p>
            <a:fld id="{40A5621C-64FC-B746-9448-14DB77EC1313}" type="slidenum">
              <a:rPr lang="en-US"/>
              <a:pPr/>
              <a:t>80</a:t>
            </a:fld>
            <a:endParaRPr lang="en-US"/>
          </a:p>
        </p:txBody>
      </p:sp>
      <p:sp>
        <p:nvSpPr>
          <p:cNvPr id="26166" name="Line 566"/>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603" name="Rectangle 3"/>
          <p:cNvSpPr>
            <a:spLocks noChangeArrowheads="1"/>
          </p:cNvSpPr>
          <p:nvPr/>
        </p:nvSpPr>
        <p:spPr bwMode="auto">
          <a:xfrm>
            <a:off x="533400" y="3048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ONE-SHOT</a:t>
            </a:r>
            <a:r>
              <a:rPr lang="ja-JP" altLang="en-US" sz="4400">
                <a:solidFill>
                  <a:schemeClr val="tx2"/>
                </a:solidFill>
                <a:latin typeface="Arial"/>
              </a:rPr>
              <a:t>”</a:t>
            </a:r>
            <a:r>
              <a:rPr lang="en-US" sz="4400">
                <a:solidFill>
                  <a:schemeClr val="tx2"/>
                </a:solidFill>
              </a:rPr>
              <a:t> Element </a:t>
            </a:r>
          </a:p>
        </p:txBody>
      </p:sp>
      <p:sp>
        <p:nvSpPr>
          <p:cNvPr id="25604" name="Text Box 4"/>
          <p:cNvSpPr txBox="1">
            <a:spLocks noChangeArrowheads="1"/>
          </p:cNvSpPr>
          <p:nvPr/>
        </p:nvSpPr>
        <p:spPr bwMode="auto">
          <a:xfrm>
            <a:off x="1854200" y="5842000"/>
            <a:ext cx="48006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DIFFERENTIATOR</a:t>
            </a:r>
            <a:r>
              <a:rPr lang="ja-JP" altLang="en-US">
                <a:latin typeface="Arial"/>
              </a:rPr>
              <a:t>”</a:t>
            </a:r>
            <a:r>
              <a:rPr lang="en-US"/>
              <a:t> Element </a:t>
            </a:r>
            <a:r>
              <a:rPr lang="en-US" sz="1800"/>
              <a:t>Input Air Just Turned On</a:t>
            </a:r>
          </a:p>
        </p:txBody>
      </p:sp>
      <p:sp>
        <p:nvSpPr>
          <p:cNvPr id="25605" name="Text Box 5"/>
          <p:cNvSpPr txBox="1">
            <a:spLocks noChangeArrowheads="1"/>
          </p:cNvSpPr>
          <p:nvPr/>
        </p:nvSpPr>
        <p:spPr bwMode="auto">
          <a:xfrm>
            <a:off x="6248400" y="3035300"/>
            <a:ext cx="2819400" cy="30702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a:t>
            </a:r>
            <a:r>
              <a:rPr lang="ja-JP" altLang="en-US" sz="1400">
                <a:latin typeface="Arial"/>
              </a:rPr>
              <a:t>“</a:t>
            </a:r>
            <a:r>
              <a:rPr lang="en-US" sz="1400"/>
              <a:t>ONE SHOT</a:t>
            </a:r>
            <a:r>
              <a:rPr lang="ja-JP" altLang="en-US" sz="1400">
                <a:latin typeface="Arial"/>
              </a:rPr>
              <a:t>”</a:t>
            </a:r>
            <a:r>
              <a:rPr lang="en-US" sz="1400"/>
              <a:t> element is a Normally Open 3-Way valve with an Accumulator Tank and either a Fixed or variable orifice to delay shifting time.  </a:t>
            </a:r>
          </a:p>
          <a:p>
            <a:pPr>
              <a:spcBef>
                <a:spcPct val="50000"/>
              </a:spcBef>
            </a:pPr>
            <a:r>
              <a:rPr lang="en-US" sz="1400"/>
              <a:t>When a Signal or Input is received it immediately passes to the Output to Signal the next function. This same Input goes through an Orifice and on to an Accumulator Tank in front of the diaphragm that shifts the poppet.</a:t>
            </a:r>
          </a:p>
          <a:p>
            <a:pPr>
              <a:spcBef>
                <a:spcPct val="50000"/>
              </a:spcBef>
            </a:pPr>
            <a:r>
              <a:rPr lang="en-US" sz="1400"/>
              <a:t>When the Accumulator Tank--- </a:t>
            </a:r>
          </a:p>
        </p:txBody>
      </p:sp>
      <p:sp>
        <p:nvSpPr>
          <p:cNvPr id="25606" name="Text Box 6"/>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5607" name="Text Box 7"/>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5608" name="Text Box 8"/>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25609" name="Text Box 9"/>
          <p:cNvSpPr txBox="1">
            <a:spLocks noChangeArrowheads="1"/>
          </p:cNvSpPr>
          <p:nvPr/>
        </p:nvSpPr>
        <p:spPr bwMode="auto">
          <a:xfrm>
            <a:off x="1236663" y="5334000"/>
            <a:ext cx="2535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Output </a:t>
            </a:r>
          </a:p>
        </p:txBody>
      </p:sp>
      <p:sp>
        <p:nvSpPr>
          <p:cNvPr id="25616" name="Text Box 16"/>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5622" name="Text Box 22"/>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25725" name="Text Box 125"/>
          <p:cNvSpPr txBox="1">
            <a:spLocks noChangeArrowheads="1"/>
          </p:cNvSpPr>
          <p:nvPr/>
        </p:nvSpPr>
        <p:spPr bwMode="auto">
          <a:xfrm>
            <a:off x="5302250" y="3124200"/>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25844" name="Text Box 244"/>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25862" name="Group 262"/>
          <p:cNvGrpSpPr>
            <a:grpSpLocks/>
          </p:cNvGrpSpPr>
          <p:nvPr/>
        </p:nvGrpSpPr>
        <p:grpSpPr bwMode="auto">
          <a:xfrm>
            <a:off x="7137400" y="1143000"/>
            <a:ext cx="1081088" cy="533400"/>
            <a:chOff x="4496" y="816"/>
            <a:chExt cx="681" cy="336"/>
          </a:xfrm>
        </p:grpSpPr>
        <p:sp>
          <p:nvSpPr>
            <p:cNvPr id="25625" name="Rectangle 25"/>
            <p:cNvSpPr>
              <a:spLocks noChangeArrowheads="1"/>
            </p:cNvSpPr>
            <p:nvPr/>
          </p:nvSpPr>
          <p:spPr bwMode="auto">
            <a:xfrm rot="-5400000">
              <a:off x="4669" y="7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26" name="Line 26"/>
            <p:cNvSpPr>
              <a:spLocks noChangeShapeType="1"/>
            </p:cNvSpPr>
            <p:nvPr/>
          </p:nvSpPr>
          <p:spPr bwMode="auto">
            <a:xfrm>
              <a:off x="4496"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630" name="Line 30"/>
            <p:cNvSpPr>
              <a:spLocks noChangeShapeType="1"/>
            </p:cNvSpPr>
            <p:nvPr/>
          </p:nvSpPr>
          <p:spPr bwMode="auto">
            <a:xfrm>
              <a:off x="5040"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58" name="AutoShape 258"/>
            <p:cNvSpPr>
              <a:spLocks/>
            </p:cNvSpPr>
            <p:nvPr/>
          </p:nvSpPr>
          <p:spPr bwMode="auto">
            <a:xfrm rot="5400000">
              <a:off x="4782" y="878"/>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59" name="Line 259"/>
            <p:cNvSpPr>
              <a:spLocks noChangeShapeType="1"/>
            </p:cNvSpPr>
            <p:nvPr/>
          </p:nvSpPr>
          <p:spPr bwMode="auto">
            <a:xfrm flipH="1">
              <a:off x="4696"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60" name="Line 260"/>
            <p:cNvSpPr>
              <a:spLocks noChangeShapeType="1"/>
            </p:cNvSpPr>
            <p:nvPr/>
          </p:nvSpPr>
          <p:spPr bwMode="auto">
            <a:xfrm flipH="1">
              <a:off x="4914"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61" name="Line 261"/>
            <p:cNvSpPr>
              <a:spLocks noChangeShapeType="1"/>
            </p:cNvSpPr>
            <p:nvPr/>
          </p:nvSpPr>
          <p:spPr bwMode="auto">
            <a:xfrm flipV="1">
              <a:off x="4800" y="836"/>
              <a:ext cx="78" cy="168"/>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5871" name="Group 271"/>
          <p:cNvGrpSpPr>
            <a:grpSpLocks/>
          </p:cNvGrpSpPr>
          <p:nvPr/>
        </p:nvGrpSpPr>
        <p:grpSpPr bwMode="auto">
          <a:xfrm>
            <a:off x="7137400" y="1828800"/>
            <a:ext cx="1081088" cy="533400"/>
            <a:chOff x="4496" y="1152"/>
            <a:chExt cx="681" cy="336"/>
          </a:xfrm>
        </p:grpSpPr>
        <p:sp>
          <p:nvSpPr>
            <p:cNvPr id="25864" name="Rectangle 264"/>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65" name="Line 265"/>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66" name="Line 266"/>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67" name="AutoShape 267"/>
            <p:cNvSpPr>
              <a:spLocks/>
            </p:cNvSpPr>
            <p:nvPr/>
          </p:nvSpPr>
          <p:spPr bwMode="auto">
            <a:xfrm rot="5400000">
              <a:off x="4782" y="1214"/>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868" name="Line 268"/>
            <p:cNvSpPr>
              <a:spLocks noChangeShapeType="1"/>
            </p:cNvSpPr>
            <p:nvPr/>
          </p:nvSpPr>
          <p:spPr bwMode="auto">
            <a:xfrm flipH="1">
              <a:off x="4696"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5869" name="Line 269"/>
            <p:cNvSpPr>
              <a:spLocks noChangeShapeType="1"/>
            </p:cNvSpPr>
            <p:nvPr/>
          </p:nvSpPr>
          <p:spPr bwMode="auto">
            <a:xfrm flipH="1">
              <a:off x="4914"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5873" name="Line 273"/>
          <p:cNvSpPr>
            <a:spLocks noChangeShapeType="1"/>
          </p:cNvSpPr>
          <p:nvPr/>
        </p:nvSpPr>
        <p:spPr bwMode="auto">
          <a:xfrm flipH="1" flipV="1">
            <a:off x="4681538" y="3100388"/>
            <a:ext cx="0" cy="1169987"/>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4" name="Line 274"/>
          <p:cNvSpPr>
            <a:spLocks noChangeShapeType="1"/>
          </p:cNvSpPr>
          <p:nvPr/>
        </p:nvSpPr>
        <p:spPr bwMode="auto">
          <a:xfrm>
            <a:off x="5095875" y="2286000"/>
            <a:ext cx="0" cy="217488"/>
          </a:xfrm>
          <a:prstGeom prst="line">
            <a:avLst/>
          </a:prstGeom>
          <a:noFill/>
          <a:ln w="1905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5" name="Line 275"/>
          <p:cNvSpPr>
            <a:spLocks noChangeShapeType="1"/>
          </p:cNvSpPr>
          <p:nvPr/>
        </p:nvSpPr>
        <p:spPr bwMode="auto">
          <a:xfrm flipV="1">
            <a:off x="5083175" y="3951288"/>
            <a:ext cx="0" cy="106362"/>
          </a:xfrm>
          <a:prstGeom prst="line">
            <a:avLst/>
          </a:prstGeom>
          <a:noFill/>
          <a:ln w="1905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6" name="Line 276"/>
          <p:cNvSpPr>
            <a:spLocks noChangeShapeType="1"/>
          </p:cNvSpPr>
          <p:nvPr/>
        </p:nvSpPr>
        <p:spPr bwMode="auto">
          <a:xfrm flipH="1">
            <a:off x="4675188" y="3624263"/>
            <a:ext cx="141287" cy="0"/>
          </a:xfrm>
          <a:prstGeom prst="line">
            <a:avLst/>
          </a:prstGeom>
          <a:noFill/>
          <a:ln w="1905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7" name="Oval 277"/>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8" name="Rectangle 278"/>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79" name="Rectangle 279"/>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80" name="Group 280"/>
          <p:cNvGrpSpPr>
            <a:grpSpLocks/>
          </p:cNvGrpSpPr>
          <p:nvPr/>
        </p:nvGrpSpPr>
        <p:grpSpPr bwMode="auto">
          <a:xfrm>
            <a:off x="4813300" y="3270250"/>
            <a:ext cx="138113" cy="134938"/>
            <a:chOff x="3913" y="2593"/>
            <a:chExt cx="155" cy="151"/>
          </a:xfrm>
        </p:grpSpPr>
        <p:sp>
          <p:nvSpPr>
            <p:cNvPr id="25881" name="Line 281"/>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82" name="Line 282"/>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83" name="Line 283"/>
          <p:cNvSpPr>
            <a:spLocks noChangeShapeType="1"/>
          </p:cNvSpPr>
          <p:nvPr/>
        </p:nvSpPr>
        <p:spPr bwMode="auto">
          <a:xfrm rot="10800000" flipH="1">
            <a:off x="5348288" y="3475038"/>
            <a:ext cx="1651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884" name="Group 284"/>
          <p:cNvGrpSpPr>
            <a:grpSpLocks/>
          </p:cNvGrpSpPr>
          <p:nvPr/>
        </p:nvGrpSpPr>
        <p:grpSpPr bwMode="auto">
          <a:xfrm>
            <a:off x="4806950" y="3033713"/>
            <a:ext cx="138113" cy="134937"/>
            <a:chOff x="3913" y="2593"/>
            <a:chExt cx="155" cy="151"/>
          </a:xfrm>
        </p:grpSpPr>
        <p:sp>
          <p:nvSpPr>
            <p:cNvPr id="25885" name="Line 285"/>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86" name="Line 286"/>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5889" name="Rectangle 289"/>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91" name="Line 291"/>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892" name="Line 292"/>
          <p:cNvSpPr>
            <a:spLocks noChangeShapeType="1"/>
          </p:cNvSpPr>
          <p:nvPr/>
        </p:nvSpPr>
        <p:spPr bwMode="auto">
          <a:xfrm flipV="1">
            <a:off x="4829175" y="3462338"/>
            <a:ext cx="531813" cy="161925"/>
          </a:xfrm>
          <a:prstGeom prst="line">
            <a:avLst/>
          </a:prstGeom>
          <a:noFill/>
          <a:ln w="25400">
            <a:solidFill>
              <a:srgbClr val="FF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74" name="Line 374"/>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81" name="Rectangle 381"/>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82" name="AutoShape 382"/>
          <p:cNvSpPr>
            <a:spLocks noChangeArrowheads="1"/>
          </p:cNvSpPr>
          <p:nvPr/>
        </p:nvSpPr>
        <p:spPr bwMode="auto">
          <a:xfrm rot="10800000">
            <a:off x="4929188" y="2563813"/>
            <a:ext cx="319087" cy="177800"/>
          </a:xfrm>
          <a:prstGeom prst="triangle">
            <a:avLst>
              <a:gd name="adj" fmla="val 50000"/>
            </a:avLst>
          </a:prstGeom>
          <a:solidFill>
            <a:schemeClr val="bg1"/>
          </a:solidFill>
          <a:ln w="25400">
            <a:solidFill>
              <a:srgbClr val="FFCC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83" name="AutoShape 383"/>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84" name="Oval 384"/>
          <p:cNvSpPr>
            <a:spLocks noChangeArrowheads="1"/>
          </p:cNvSpPr>
          <p:nvPr/>
        </p:nvSpPr>
        <p:spPr bwMode="auto">
          <a:xfrm>
            <a:off x="4656138" y="35956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86" name="AutoShape 386"/>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5987" name="Line 387"/>
          <p:cNvSpPr>
            <a:spLocks noChangeShapeType="1"/>
          </p:cNvSpPr>
          <p:nvPr/>
        </p:nvSpPr>
        <p:spPr bwMode="auto">
          <a:xfrm flipH="1">
            <a:off x="4997450" y="2298700"/>
            <a:ext cx="1016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88" name="Line 388"/>
          <p:cNvSpPr>
            <a:spLocks noChangeShapeType="1"/>
          </p:cNvSpPr>
          <p:nvPr/>
        </p:nvSpPr>
        <p:spPr bwMode="auto">
          <a:xfrm flipH="1">
            <a:off x="4143375" y="3098800"/>
            <a:ext cx="534988"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89" name="Line 389"/>
          <p:cNvSpPr>
            <a:spLocks noChangeShapeType="1"/>
          </p:cNvSpPr>
          <p:nvPr/>
        </p:nvSpPr>
        <p:spPr bwMode="auto">
          <a:xfrm flipH="1">
            <a:off x="4140200" y="2293938"/>
            <a:ext cx="101600" cy="0"/>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90" name="Line 390"/>
          <p:cNvSpPr>
            <a:spLocks noChangeShapeType="1"/>
          </p:cNvSpPr>
          <p:nvPr/>
        </p:nvSpPr>
        <p:spPr bwMode="auto">
          <a:xfrm flipH="1" flipV="1">
            <a:off x="4148138" y="2774950"/>
            <a:ext cx="0" cy="327025"/>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92" name="Oval 392"/>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93" name="Line 393"/>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94" name="Line 394"/>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5998" name="Group 398"/>
          <p:cNvGrpSpPr>
            <a:grpSpLocks/>
          </p:cNvGrpSpPr>
          <p:nvPr/>
        </p:nvGrpSpPr>
        <p:grpSpPr bwMode="auto">
          <a:xfrm flipH="1">
            <a:off x="4035425" y="2636838"/>
            <a:ext cx="85725" cy="268287"/>
            <a:chOff x="0" y="0"/>
            <a:chExt cx="20000" cy="20000"/>
          </a:xfrm>
        </p:grpSpPr>
        <p:sp>
          <p:nvSpPr>
            <p:cNvPr id="25999" name="Arc 399"/>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0" name="Arc 400"/>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01" name="Group 401"/>
          <p:cNvGrpSpPr>
            <a:grpSpLocks/>
          </p:cNvGrpSpPr>
          <p:nvPr/>
        </p:nvGrpSpPr>
        <p:grpSpPr bwMode="auto">
          <a:xfrm flipH="1">
            <a:off x="4171950" y="2641600"/>
            <a:ext cx="87313" cy="266700"/>
            <a:chOff x="0" y="0"/>
            <a:chExt cx="20000" cy="20000"/>
          </a:xfrm>
        </p:grpSpPr>
        <p:sp>
          <p:nvSpPr>
            <p:cNvPr id="26002" name="Arc 402"/>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3" name="Arc 403"/>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6005" name="Line 405"/>
          <p:cNvSpPr>
            <a:spLocks noChangeShapeType="1"/>
          </p:cNvSpPr>
          <p:nvPr/>
        </p:nvSpPr>
        <p:spPr bwMode="auto">
          <a:xfrm>
            <a:off x="4146550" y="2549525"/>
            <a:ext cx="257175" cy="1588"/>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6" name="Line 406"/>
          <p:cNvSpPr>
            <a:spLocks noChangeShapeType="1"/>
          </p:cNvSpPr>
          <p:nvPr/>
        </p:nvSpPr>
        <p:spPr bwMode="auto">
          <a:xfrm>
            <a:off x="4146550" y="2995613"/>
            <a:ext cx="257175" cy="3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7" name="Line 407"/>
          <p:cNvSpPr>
            <a:spLocks noChangeShapeType="1"/>
          </p:cNvSpPr>
          <p:nvPr/>
        </p:nvSpPr>
        <p:spPr bwMode="auto">
          <a:xfrm flipH="1">
            <a:off x="4402138" y="2538413"/>
            <a:ext cx="1587" cy="198437"/>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8" name="Line 408"/>
          <p:cNvSpPr>
            <a:spLocks noChangeShapeType="1"/>
          </p:cNvSpPr>
          <p:nvPr/>
        </p:nvSpPr>
        <p:spPr bwMode="auto">
          <a:xfrm flipH="1">
            <a:off x="4402138" y="2855913"/>
            <a:ext cx="1587" cy="1555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09" name="Rectangle 409"/>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12" name="Line 412"/>
          <p:cNvSpPr>
            <a:spLocks noChangeShapeType="1"/>
          </p:cNvSpPr>
          <p:nvPr/>
        </p:nvSpPr>
        <p:spPr bwMode="auto">
          <a:xfrm flipH="1" flipV="1">
            <a:off x="4146550" y="2286000"/>
            <a:ext cx="0" cy="484188"/>
          </a:xfrm>
          <a:prstGeom prst="line">
            <a:avLst/>
          </a:prstGeom>
          <a:noFill/>
          <a:ln w="25400">
            <a:solidFill>
              <a:srgbClr val="FFCC99"/>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8" name="Text Box 558"/>
          <p:cNvSpPr txBox="1">
            <a:spLocks noChangeArrowheads="1"/>
          </p:cNvSpPr>
          <p:nvPr/>
        </p:nvSpPr>
        <p:spPr bwMode="auto">
          <a:xfrm>
            <a:off x="857250" y="990600"/>
            <a:ext cx="25003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Fixed Orifice   Bypass Check </a:t>
            </a:r>
          </a:p>
        </p:txBody>
      </p:sp>
      <p:sp>
        <p:nvSpPr>
          <p:cNvPr id="26070" name="Line 470"/>
          <p:cNvSpPr>
            <a:spLocks noChangeShapeType="1"/>
          </p:cNvSpPr>
          <p:nvPr/>
        </p:nvSpPr>
        <p:spPr bwMode="auto">
          <a:xfrm flipV="1">
            <a:off x="1852613" y="50292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75" name="Line 475"/>
          <p:cNvSpPr>
            <a:spLocks noChangeShapeType="1"/>
          </p:cNvSpPr>
          <p:nvPr/>
        </p:nvSpPr>
        <p:spPr bwMode="auto">
          <a:xfrm flipV="1">
            <a:off x="2538413" y="49911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6175" name="Group 575"/>
          <p:cNvGrpSpPr>
            <a:grpSpLocks/>
          </p:cNvGrpSpPr>
          <p:nvPr/>
        </p:nvGrpSpPr>
        <p:grpSpPr bwMode="auto">
          <a:xfrm>
            <a:off x="812800" y="1425575"/>
            <a:ext cx="2114550" cy="3735388"/>
            <a:chOff x="512" y="898"/>
            <a:chExt cx="1332" cy="2353"/>
          </a:xfrm>
        </p:grpSpPr>
        <p:sp>
          <p:nvSpPr>
            <p:cNvPr id="26023" name="Rectangle 423"/>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4" name="AutoShape 424"/>
            <p:cNvSpPr>
              <a:spLocks/>
            </p:cNvSpPr>
            <p:nvPr/>
          </p:nvSpPr>
          <p:spPr bwMode="auto">
            <a:xfrm rot="5400000">
              <a:off x="676" y="884"/>
              <a:ext cx="444" cy="627"/>
            </a:xfrm>
            <a:prstGeom prst="leftBracket">
              <a:avLst>
                <a:gd name="adj" fmla="val 0"/>
              </a:avLst>
            </a:prstGeom>
            <a:gradFill rotWithShape="0">
              <a:gsLst>
                <a:gs pos="0">
                  <a:srgbClr val="FF3300"/>
                </a:gs>
                <a:gs pos="100000">
                  <a:srgbClr val="FFFF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5" name="AutoShape 425"/>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6" name="Rectangle 426"/>
            <p:cNvSpPr>
              <a:spLocks noChangeArrowheads="1"/>
            </p:cNvSpPr>
            <p:nvPr/>
          </p:nvSpPr>
          <p:spPr bwMode="auto">
            <a:xfrm flipV="1">
              <a:off x="512" y="2251"/>
              <a:ext cx="1332" cy="10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7" name="Rectangle 427"/>
            <p:cNvSpPr>
              <a:spLocks noChangeArrowheads="1"/>
            </p:cNvSpPr>
            <p:nvPr/>
          </p:nvSpPr>
          <p:spPr bwMode="auto">
            <a:xfrm rot="5400000">
              <a:off x="1020" y="1965"/>
              <a:ext cx="289" cy="862"/>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29" name="Rectangle 429"/>
            <p:cNvSpPr>
              <a:spLocks noChangeArrowheads="1"/>
            </p:cNvSpPr>
            <p:nvPr/>
          </p:nvSpPr>
          <p:spPr bwMode="auto">
            <a:xfrm rot="10800000">
              <a:off x="1034" y="2550"/>
              <a:ext cx="270" cy="179"/>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0" name="Rectangle 430"/>
            <p:cNvSpPr>
              <a:spLocks noChangeArrowheads="1"/>
            </p:cNvSpPr>
            <p:nvPr/>
          </p:nvSpPr>
          <p:spPr bwMode="auto">
            <a:xfrm rot="5400000" flipV="1">
              <a:off x="1531" y="2367"/>
              <a:ext cx="78" cy="548"/>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5" name="AutoShape 435"/>
            <p:cNvSpPr>
              <a:spLocks/>
            </p:cNvSpPr>
            <p:nvPr/>
          </p:nvSpPr>
          <p:spPr bwMode="auto">
            <a:xfrm rot="10800000" flipV="1">
              <a:off x="1438" y="2837"/>
              <a:ext cx="205" cy="414"/>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36" name="AutoShape 436"/>
            <p:cNvSpPr>
              <a:spLocks/>
            </p:cNvSpPr>
            <p:nvPr/>
          </p:nvSpPr>
          <p:spPr bwMode="auto">
            <a:xfrm rot="10800000" flipV="1">
              <a:off x="1434" y="2926"/>
              <a:ext cx="123" cy="325"/>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50" name="Line 450"/>
            <p:cNvSpPr>
              <a:spLocks noChangeShapeType="1"/>
            </p:cNvSpPr>
            <p:nvPr/>
          </p:nvSpPr>
          <p:spPr bwMode="auto">
            <a:xfrm rot="5400000">
              <a:off x="1195" y="2637"/>
              <a:ext cx="20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51" name="Line 451"/>
            <p:cNvSpPr>
              <a:spLocks noChangeShapeType="1"/>
            </p:cNvSpPr>
            <p:nvPr/>
          </p:nvSpPr>
          <p:spPr bwMode="auto">
            <a:xfrm rot="5400000">
              <a:off x="938" y="2643"/>
              <a:ext cx="20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6053" name="Group 453"/>
            <p:cNvGrpSpPr>
              <a:grpSpLocks/>
            </p:cNvGrpSpPr>
            <p:nvPr/>
          </p:nvGrpSpPr>
          <p:grpSpPr bwMode="auto">
            <a:xfrm>
              <a:off x="734" y="2246"/>
              <a:ext cx="865" cy="104"/>
              <a:chOff x="3118" y="864"/>
              <a:chExt cx="530" cy="48"/>
            </a:xfrm>
          </p:grpSpPr>
          <p:sp>
            <p:nvSpPr>
              <p:cNvPr id="26054" name="Arc 45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55" name="Arc 45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CC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6056" name="Rectangle 456"/>
            <p:cNvSpPr>
              <a:spLocks noChangeArrowheads="1"/>
            </p:cNvSpPr>
            <p:nvPr/>
          </p:nvSpPr>
          <p:spPr bwMode="auto">
            <a:xfrm rot="16200000" flipV="1">
              <a:off x="814" y="2856"/>
              <a:ext cx="87" cy="54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57" name="Rectangle 457"/>
            <p:cNvSpPr>
              <a:spLocks noChangeArrowheads="1"/>
            </p:cNvSpPr>
            <p:nvPr/>
          </p:nvSpPr>
          <p:spPr bwMode="auto">
            <a:xfrm flipV="1">
              <a:off x="512" y="1420"/>
              <a:ext cx="1332" cy="813"/>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58" name="Rectangle 458"/>
            <p:cNvSpPr>
              <a:spLocks noChangeArrowheads="1"/>
            </p:cNvSpPr>
            <p:nvPr/>
          </p:nvSpPr>
          <p:spPr bwMode="auto">
            <a:xfrm rot="5400000">
              <a:off x="889" y="1304"/>
              <a:ext cx="722" cy="953"/>
            </a:xfrm>
            <a:prstGeom prst="rect">
              <a:avLst/>
            </a:prstGeom>
            <a:gradFill rotWithShape="0">
              <a:gsLst>
                <a:gs pos="0">
                  <a:srgbClr val="FFFF00"/>
                </a:gs>
                <a:gs pos="100000">
                  <a:srgbClr val="FFCC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59" name="Rectangle 459"/>
            <p:cNvSpPr>
              <a:spLocks noChangeArrowheads="1"/>
            </p:cNvSpPr>
            <p:nvPr/>
          </p:nvSpPr>
          <p:spPr bwMode="auto">
            <a:xfrm rot="10800000" flipV="1">
              <a:off x="584" y="1420"/>
              <a:ext cx="86" cy="175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60" name="Rectangle 460"/>
            <p:cNvSpPr>
              <a:spLocks noChangeArrowheads="1"/>
            </p:cNvSpPr>
            <p:nvPr/>
          </p:nvSpPr>
          <p:spPr bwMode="auto">
            <a:xfrm rot="10800000" flipV="1">
              <a:off x="1123" y="2142"/>
              <a:ext cx="86" cy="91"/>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61" name="Line 461"/>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62" name="Line 462"/>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052" name="Rectangle 452"/>
            <p:cNvSpPr>
              <a:spLocks noChangeArrowheads="1"/>
            </p:cNvSpPr>
            <p:nvPr/>
          </p:nvSpPr>
          <p:spPr bwMode="auto">
            <a:xfrm rot="10800000" flipV="1">
              <a:off x="1132" y="3016"/>
              <a:ext cx="87" cy="23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28" name="Rectangle 428"/>
            <p:cNvSpPr>
              <a:spLocks noChangeArrowheads="1"/>
            </p:cNvSpPr>
            <p:nvPr/>
          </p:nvSpPr>
          <p:spPr bwMode="auto">
            <a:xfrm rot="5400000" flipH="1">
              <a:off x="1026" y="2617"/>
              <a:ext cx="277" cy="522"/>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77" name="AutoShape 477"/>
            <p:cNvSpPr>
              <a:spLocks noChangeArrowheads="1"/>
            </p:cNvSpPr>
            <p:nvPr/>
          </p:nvSpPr>
          <p:spPr bwMode="auto">
            <a:xfrm>
              <a:off x="1253" y="2703"/>
              <a:ext cx="92" cy="10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78" name="AutoShape 478"/>
            <p:cNvSpPr>
              <a:spLocks noChangeArrowheads="1"/>
            </p:cNvSpPr>
            <p:nvPr/>
          </p:nvSpPr>
          <p:spPr bwMode="auto">
            <a:xfrm flipH="1">
              <a:off x="985" y="2701"/>
              <a:ext cx="92" cy="108"/>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6031" name="Group 431"/>
            <p:cNvGrpSpPr>
              <a:grpSpLocks/>
            </p:cNvGrpSpPr>
            <p:nvPr/>
          </p:nvGrpSpPr>
          <p:grpSpPr bwMode="auto">
            <a:xfrm>
              <a:off x="773" y="2350"/>
              <a:ext cx="785" cy="550"/>
              <a:chOff x="3380" y="1014"/>
              <a:chExt cx="481" cy="337"/>
            </a:xfrm>
          </p:grpSpPr>
          <p:sp>
            <p:nvSpPr>
              <p:cNvPr id="26032" name="Rectangle 43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3" name="Rectangle 43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034" name="Rectangle 43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6037" name="Group 437"/>
            <p:cNvGrpSpPr>
              <a:grpSpLocks/>
            </p:cNvGrpSpPr>
            <p:nvPr/>
          </p:nvGrpSpPr>
          <p:grpSpPr bwMode="auto">
            <a:xfrm>
              <a:off x="940" y="2687"/>
              <a:ext cx="457" cy="385"/>
              <a:chOff x="3482" y="1024"/>
              <a:chExt cx="280" cy="236"/>
            </a:xfrm>
          </p:grpSpPr>
          <p:grpSp>
            <p:nvGrpSpPr>
              <p:cNvPr id="26038" name="Group 438"/>
              <p:cNvGrpSpPr>
                <a:grpSpLocks/>
              </p:cNvGrpSpPr>
              <p:nvPr/>
            </p:nvGrpSpPr>
            <p:grpSpPr bwMode="auto">
              <a:xfrm>
                <a:off x="3712" y="1202"/>
                <a:ext cx="50" cy="58"/>
                <a:chOff x="3726" y="878"/>
                <a:chExt cx="50" cy="58"/>
              </a:xfrm>
            </p:grpSpPr>
            <p:sp>
              <p:nvSpPr>
                <p:cNvPr id="26039" name="AutoShape 43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40" name="AutoShape 44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041" name="Group 441"/>
              <p:cNvGrpSpPr>
                <a:grpSpLocks/>
              </p:cNvGrpSpPr>
              <p:nvPr/>
            </p:nvGrpSpPr>
            <p:grpSpPr bwMode="auto">
              <a:xfrm>
                <a:off x="3484" y="1204"/>
                <a:ext cx="48" cy="56"/>
                <a:chOff x="3462" y="734"/>
                <a:chExt cx="48" cy="56"/>
              </a:xfrm>
            </p:grpSpPr>
            <p:sp>
              <p:nvSpPr>
                <p:cNvPr id="26042" name="AutoShape 44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43" name="AutoShape 44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044" name="Group 444"/>
              <p:cNvGrpSpPr>
                <a:grpSpLocks/>
              </p:cNvGrpSpPr>
              <p:nvPr/>
            </p:nvGrpSpPr>
            <p:grpSpPr bwMode="auto">
              <a:xfrm flipV="1">
                <a:off x="3710" y="1024"/>
                <a:ext cx="50" cy="58"/>
                <a:chOff x="3726" y="878"/>
                <a:chExt cx="50" cy="58"/>
              </a:xfrm>
            </p:grpSpPr>
            <p:sp>
              <p:nvSpPr>
                <p:cNvPr id="26045" name="AutoShape 44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46" name="AutoShape 44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6047" name="Group 447"/>
              <p:cNvGrpSpPr>
                <a:grpSpLocks/>
              </p:cNvGrpSpPr>
              <p:nvPr/>
            </p:nvGrpSpPr>
            <p:grpSpPr bwMode="auto">
              <a:xfrm flipV="1">
                <a:off x="3482" y="1026"/>
                <a:ext cx="48" cy="56"/>
                <a:chOff x="3462" y="734"/>
                <a:chExt cx="48" cy="56"/>
              </a:xfrm>
            </p:grpSpPr>
            <p:sp>
              <p:nvSpPr>
                <p:cNvPr id="26048" name="AutoShape 44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049" name="AutoShape 44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6133" name="Rectangle 533"/>
            <p:cNvSpPr>
              <a:spLocks noChangeArrowheads="1"/>
            </p:cNvSpPr>
            <p:nvPr/>
          </p:nvSpPr>
          <p:spPr bwMode="auto">
            <a:xfrm rot="16200000" flipV="1">
              <a:off x="658" y="1148"/>
              <a:ext cx="87" cy="64"/>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4" name="Rectangle 534"/>
            <p:cNvSpPr>
              <a:spLocks noChangeArrowheads="1"/>
            </p:cNvSpPr>
            <p:nvPr/>
          </p:nvSpPr>
          <p:spPr bwMode="auto">
            <a:xfrm rot="16200000" flipV="1">
              <a:off x="959" y="1044"/>
              <a:ext cx="86" cy="258"/>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5" name="Rectangle 535"/>
            <p:cNvSpPr>
              <a:spLocks noChangeArrowheads="1"/>
            </p:cNvSpPr>
            <p:nvPr/>
          </p:nvSpPr>
          <p:spPr bwMode="auto">
            <a:xfrm rot="16200000" flipV="1">
              <a:off x="743" y="1105"/>
              <a:ext cx="122" cy="139"/>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32" name="Oval 532"/>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36" name="AutoShape 53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64" name="Text Box 564"/>
            <p:cNvSpPr txBox="1">
              <a:spLocks noChangeArrowheads="1"/>
            </p:cNvSpPr>
            <p:nvPr/>
          </p:nvSpPr>
          <p:spPr bwMode="auto">
            <a:xfrm>
              <a:off x="870" y="1626"/>
              <a:ext cx="759" cy="326"/>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grpSp>
      <p:sp>
        <p:nvSpPr>
          <p:cNvPr id="26170" name="Line 570"/>
          <p:cNvSpPr>
            <a:spLocks noChangeShapeType="1"/>
          </p:cNvSpPr>
          <p:nvPr/>
        </p:nvSpPr>
        <p:spPr bwMode="auto">
          <a:xfrm rot="16200000" flipV="1">
            <a:off x="5617369" y="3229769"/>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72" name="Line 572"/>
          <p:cNvSpPr>
            <a:spLocks noChangeShapeType="1"/>
          </p:cNvSpPr>
          <p:nvPr/>
        </p:nvSpPr>
        <p:spPr bwMode="auto">
          <a:xfrm flipH="1">
            <a:off x="4578350" y="33385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73" name="Text Box 573"/>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26174" name="Text Box 574"/>
          <p:cNvSpPr txBox="1">
            <a:spLocks noChangeArrowheads="1"/>
          </p:cNvSpPr>
          <p:nvPr/>
        </p:nvSpPr>
        <p:spPr bwMode="auto">
          <a:xfrm>
            <a:off x="4459288" y="42640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a:t>
            </a:r>
          </a:p>
        </p:txBody>
      </p:sp>
      <p:sp>
        <p:nvSpPr>
          <p:cNvPr id="25995" name="Oval 395"/>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5996" name="Oval 396"/>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6159" name="Line 559"/>
          <p:cNvSpPr>
            <a:spLocks noChangeShapeType="1"/>
          </p:cNvSpPr>
          <p:nvPr/>
        </p:nvSpPr>
        <p:spPr bwMode="auto">
          <a:xfrm>
            <a:off x="990600" y="1206500"/>
            <a:ext cx="395288" cy="3873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60" name="Line 560"/>
          <p:cNvSpPr>
            <a:spLocks noChangeShapeType="1"/>
          </p:cNvSpPr>
          <p:nvPr/>
        </p:nvSpPr>
        <p:spPr bwMode="auto">
          <a:xfrm flipH="1">
            <a:off x="1385888" y="1143000"/>
            <a:ext cx="671512"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6177" name="AutoShape 577"/>
          <p:cNvSpPr>
            <a:spLocks noChangeArrowheads="1"/>
          </p:cNvSpPr>
          <p:nvPr/>
        </p:nvSpPr>
        <p:spPr bwMode="auto">
          <a:xfrm>
            <a:off x="1765300" y="55006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78" name="AutoShape 578"/>
          <p:cNvSpPr>
            <a:spLocks noChangeArrowheads="1"/>
          </p:cNvSpPr>
          <p:nvPr/>
        </p:nvSpPr>
        <p:spPr bwMode="auto">
          <a:xfrm>
            <a:off x="4589463" y="4497388"/>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79" name="AutoShape 579"/>
          <p:cNvSpPr>
            <a:spLocks noChangeArrowheads="1"/>
          </p:cNvSpPr>
          <p:nvPr/>
        </p:nvSpPr>
        <p:spPr bwMode="auto">
          <a:xfrm rot="5400000">
            <a:off x="5818981" y="3399632"/>
            <a:ext cx="169863"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6180" name="AutoShape 580"/>
          <p:cNvSpPr>
            <a:spLocks noChangeArrowheads="1"/>
          </p:cNvSpPr>
          <p:nvPr/>
        </p:nvSpPr>
        <p:spPr bwMode="auto">
          <a:xfrm flipV="1">
            <a:off x="2438400" y="5476875"/>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6" name="Slide Number Placeholder 3"/>
          <p:cNvSpPr>
            <a:spLocks noGrp="1"/>
          </p:cNvSpPr>
          <p:nvPr>
            <p:ph type="sldNum" sz="quarter" idx="12"/>
          </p:nvPr>
        </p:nvSpPr>
        <p:spPr/>
        <p:txBody>
          <a:bodyPr/>
          <a:lstStyle/>
          <a:p>
            <a:fld id="{EB35A68F-89F6-CE44-8A3E-559FDC31FCFD}" type="slidenum">
              <a:rPr lang="en-US"/>
              <a:pPr/>
              <a:t>81</a:t>
            </a:fld>
            <a:endParaRPr lang="en-US"/>
          </a:p>
        </p:txBody>
      </p:sp>
      <p:sp>
        <p:nvSpPr>
          <p:cNvPr id="29699" name="Line 3"/>
          <p:cNvSpPr>
            <a:spLocks noChangeShapeType="1"/>
          </p:cNvSpPr>
          <p:nvPr/>
        </p:nvSpPr>
        <p:spPr bwMode="auto">
          <a:xfrm flipV="1">
            <a:off x="4687888" y="4048125"/>
            <a:ext cx="0" cy="496888"/>
          </a:xfrm>
          <a:prstGeom prst="line">
            <a:avLst/>
          </a:prstGeom>
          <a:noFill/>
          <a:ln w="25400">
            <a:solidFill>
              <a:srgbClr val="FF66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701" name="Rectangle 5"/>
          <p:cNvSpPr>
            <a:spLocks noChangeArrowheads="1"/>
          </p:cNvSpPr>
          <p:nvPr/>
        </p:nvSpPr>
        <p:spPr bwMode="auto">
          <a:xfrm>
            <a:off x="533400" y="3048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ONE-SHOT</a:t>
            </a:r>
            <a:r>
              <a:rPr lang="ja-JP" altLang="en-US" sz="4400">
                <a:solidFill>
                  <a:schemeClr val="tx2"/>
                </a:solidFill>
                <a:latin typeface="Arial"/>
              </a:rPr>
              <a:t>”</a:t>
            </a:r>
            <a:r>
              <a:rPr lang="en-US" sz="4400">
                <a:solidFill>
                  <a:schemeClr val="tx2"/>
                </a:solidFill>
              </a:rPr>
              <a:t> Element </a:t>
            </a:r>
          </a:p>
        </p:txBody>
      </p:sp>
      <p:sp>
        <p:nvSpPr>
          <p:cNvPr id="29702" name="Text Box 6"/>
          <p:cNvSpPr txBox="1">
            <a:spLocks noChangeArrowheads="1"/>
          </p:cNvSpPr>
          <p:nvPr/>
        </p:nvSpPr>
        <p:spPr bwMode="auto">
          <a:xfrm>
            <a:off x="1854200" y="5842000"/>
            <a:ext cx="48006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DIFFERENTIATIOR</a:t>
            </a:r>
            <a:r>
              <a:rPr lang="ja-JP" altLang="en-US">
                <a:latin typeface="Arial"/>
              </a:rPr>
              <a:t>”</a:t>
            </a:r>
            <a:r>
              <a:rPr lang="en-US"/>
              <a:t> Element </a:t>
            </a:r>
            <a:r>
              <a:rPr lang="en-US" sz="1800"/>
              <a:t>Accumulator Tank Filled and Valve Shifted</a:t>
            </a:r>
          </a:p>
        </p:txBody>
      </p:sp>
      <p:sp>
        <p:nvSpPr>
          <p:cNvPr id="29703" name="Text Box 7"/>
          <p:cNvSpPr txBox="1">
            <a:spLocks noChangeArrowheads="1"/>
          </p:cNvSpPr>
          <p:nvPr/>
        </p:nvSpPr>
        <p:spPr bwMode="auto">
          <a:xfrm>
            <a:off x="6248400" y="3111500"/>
            <a:ext cx="2819400" cy="28575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eaLnBrk="0" hangingPunct="0"/>
            <a:r>
              <a:rPr lang="en-US" sz="1400"/>
              <a:t>When the Accumulator Tank fills to sufficient pressure the diaphragm shifts the poppet and stops Input air flow. After the poppet shifts air in the Output port is Exhausted to atmosphere.</a:t>
            </a:r>
          </a:p>
          <a:p>
            <a:pPr eaLnBrk="0" hangingPunct="0"/>
            <a:endParaRPr lang="en-US" sz="1400"/>
          </a:p>
          <a:p>
            <a:pPr eaLnBrk="0" hangingPunct="0"/>
            <a:r>
              <a:rPr lang="en-US" sz="1400"/>
              <a:t>The valve remains in this condition until the Input is shut off and exhausted. Inlet pressure must drop approximately 90% before the valve shifts back to the at rest condition.</a:t>
            </a:r>
          </a:p>
        </p:txBody>
      </p:sp>
      <p:sp>
        <p:nvSpPr>
          <p:cNvPr id="29704"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29705"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29706" name="Text Box 10"/>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29707" name="Text Box 11"/>
          <p:cNvSpPr txBox="1">
            <a:spLocks noChangeArrowheads="1"/>
          </p:cNvSpPr>
          <p:nvPr/>
        </p:nvSpPr>
        <p:spPr bwMode="auto">
          <a:xfrm>
            <a:off x="1236663" y="5334000"/>
            <a:ext cx="2535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Output </a:t>
            </a:r>
          </a:p>
        </p:txBody>
      </p:sp>
      <p:sp>
        <p:nvSpPr>
          <p:cNvPr id="29708" name="Text Box 12"/>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29709" name="Text Box 13"/>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29710" name="Text Box 14"/>
          <p:cNvSpPr txBox="1">
            <a:spLocks noChangeArrowheads="1"/>
          </p:cNvSpPr>
          <p:nvPr/>
        </p:nvSpPr>
        <p:spPr bwMode="auto">
          <a:xfrm>
            <a:off x="5281613" y="2681288"/>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29711"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29712" name="Group 16"/>
          <p:cNvGrpSpPr>
            <a:grpSpLocks/>
          </p:cNvGrpSpPr>
          <p:nvPr/>
        </p:nvGrpSpPr>
        <p:grpSpPr bwMode="auto">
          <a:xfrm>
            <a:off x="7137400" y="1143000"/>
            <a:ext cx="1081088" cy="533400"/>
            <a:chOff x="4496" y="816"/>
            <a:chExt cx="681" cy="336"/>
          </a:xfrm>
        </p:grpSpPr>
        <p:sp>
          <p:nvSpPr>
            <p:cNvPr id="29713" name="Rectangle 17"/>
            <p:cNvSpPr>
              <a:spLocks noChangeArrowheads="1"/>
            </p:cNvSpPr>
            <p:nvPr/>
          </p:nvSpPr>
          <p:spPr bwMode="auto">
            <a:xfrm rot="-5400000">
              <a:off x="4669" y="7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14" name="Line 18"/>
            <p:cNvSpPr>
              <a:spLocks noChangeShapeType="1"/>
            </p:cNvSpPr>
            <p:nvPr/>
          </p:nvSpPr>
          <p:spPr bwMode="auto">
            <a:xfrm>
              <a:off x="4496"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15" name="Line 19"/>
            <p:cNvSpPr>
              <a:spLocks noChangeShapeType="1"/>
            </p:cNvSpPr>
            <p:nvPr/>
          </p:nvSpPr>
          <p:spPr bwMode="auto">
            <a:xfrm>
              <a:off x="5040"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16" name="AutoShape 20"/>
            <p:cNvSpPr>
              <a:spLocks/>
            </p:cNvSpPr>
            <p:nvPr/>
          </p:nvSpPr>
          <p:spPr bwMode="auto">
            <a:xfrm rot="5400000">
              <a:off x="4782" y="878"/>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717" name="Line 21"/>
            <p:cNvSpPr>
              <a:spLocks noChangeShapeType="1"/>
            </p:cNvSpPr>
            <p:nvPr/>
          </p:nvSpPr>
          <p:spPr bwMode="auto">
            <a:xfrm flipH="1">
              <a:off x="4696"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718" name="Line 22"/>
            <p:cNvSpPr>
              <a:spLocks noChangeShapeType="1"/>
            </p:cNvSpPr>
            <p:nvPr/>
          </p:nvSpPr>
          <p:spPr bwMode="auto">
            <a:xfrm flipH="1">
              <a:off x="4914"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719" name="Line 23"/>
            <p:cNvSpPr>
              <a:spLocks noChangeShapeType="1"/>
            </p:cNvSpPr>
            <p:nvPr/>
          </p:nvSpPr>
          <p:spPr bwMode="auto">
            <a:xfrm flipV="1">
              <a:off x="4800" y="836"/>
              <a:ext cx="78" cy="168"/>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29720" name="Group 24"/>
          <p:cNvGrpSpPr>
            <a:grpSpLocks/>
          </p:cNvGrpSpPr>
          <p:nvPr/>
        </p:nvGrpSpPr>
        <p:grpSpPr bwMode="auto">
          <a:xfrm>
            <a:off x="7137400" y="1828800"/>
            <a:ext cx="1081088" cy="533400"/>
            <a:chOff x="4496" y="1152"/>
            <a:chExt cx="681" cy="336"/>
          </a:xfrm>
        </p:grpSpPr>
        <p:sp>
          <p:nvSpPr>
            <p:cNvPr id="29721" name="Rectangle 25"/>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22" name="Line 26"/>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23" name="Line 27"/>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24" name="AutoShape 28"/>
            <p:cNvSpPr>
              <a:spLocks/>
            </p:cNvSpPr>
            <p:nvPr/>
          </p:nvSpPr>
          <p:spPr bwMode="auto">
            <a:xfrm rot="5400000">
              <a:off x="4782" y="1214"/>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725" name="Line 29"/>
            <p:cNvSpPr>
              <a:spLocks noChangeShapeType="1"/>
            </p:cNvSpPr>
            <p:nvPr/>
          </p:nvSpPr>
          <p:spPr bwMode="auto">
            <a:xfrm flipH="1">
              <a:off x="4696"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726" name="Line 30"/>
            <p:cNvSpPr>
              <a:spLocks noChangeShapeType="1"/>
            </p:cNvSpPr>
            <p:nvPr/>
          </p:nvSpPr>
          <p:spPr bwMode="auto">
            <a:xfrm flipH="1">
              <a:off x="4914"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9727" name="Line 31"/>
          <p:cNvSpPr>
            <a:spLocks noChangeShapeType="1"/>
          </p:cNvSpPr>
          <p:nvPr/>
        </p:nvSpPr>
        <p:spPr bwMode="auto">
          <a:xfrm flipH="1" flipV="1">
            <a:off x="4681538" y="3100388"/>
            <a:ext cx="0" cy="1169987"/>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28" name="Line 32"/>
          <p:cNvSpPr>
            <a:spLocks noChangeShapeType="1"/>
          </p:cNvSpPr>
          <p:nvPr/>
        </p:nvSpPr>
        <p:spPr bwMode="auto">
          <a:xfrm>
            <a:off x="5095875" y="2286000"/>
            <a:ext cx="0" cy="217488"/>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29" name="Line 33"/>
          <p:cNvSpPr>
            <a:spLocks noChangeShapeType="1"/>
          </p:cNvSpPr>
          <p:nvPr/>
        </p:nvSpPr>
        <p:spPr bwMode="auto">
          <a:xfrm flipV="1">
            <a:off x="5083175" y="3951288"/>
            <a:ext cx="0" cy="106362"/>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30" name="Line 34"/>
          <p:cNvSpPr>
            <a:spLocks noChangeShapeType="1"/>
          </p:cNvSpPr>
          <p:nvPr/>
        </p:nvSpPr>
        <p:spPr bwMode="auto">
          <a:xfrm flipH="1">
            <a:off x="4675188" y="3103563"/>
            <a:ext cx="141287"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31" name="Oval 35"/>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32" name="Rectangle 36"/>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33" name="Rectangle 37"/>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9734" name="Group 38"/>
          <p:cNvGrpSpPr>
            <a:grpSpLocks/>
          </p:cNvGrpSpPr>
          <p:nvPr/>
        </p:nvGrpSpPr>
        <p:grpSpPr bwMode="auto">
          <a:xfrm>
            <a:off x="4813300" y="3270250"/>
            <a:ext cx="138113" cy="134938"/>
            <a:chOff x="3913" y="2593"/>
            <a:chExt cx="155" cy="151"/>
          </a:xfrm>
        </p:grpSpPr>
        <p:sp>
          <p:nvSpPr>
            <p:cNvPr id="29735" name="Line 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36" name="Line 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9738" name="Group 42"/>
          <p:cNvGrpSpPr>
            <a:grpSpLocks/>
          </p:cNvGrpSpPr>
          <p:nvPr/>
        </p:nvGrpSpPr>
        <p:grpSpPr bwMode="auto">
          <a:xfrm>
            <a:off x="4806950" y="3033713"/>
            <a:ext cx="138113" cy="134937"/>
            <a:chOff x="3913" y="2593"/>
            <a:chExt cx="155" cy="151"/>
          </a:xfrm>
        </p:grpSpPr>
        <p:sp>
          <p:nvSpPr>
            <p:cNvPr id="29739" name="Line 4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0" name="Line 4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9741" name="Rectangle 45"/>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2" name="Line 46"/>
          <p:cNvSpPr>
            <a:spLocks noChangeShapeType="1"/>
          </p:cNvSpPr>
          <p:nvPr/>
        </p:nvSpPr>
        <p:spPr bwMode="auto">
          <a:xfrm rot="10800000">
            <a:off x="4824413" y="2844800"/>
            <a:ext cx="531812" cy="161925"/>
          </a:xfrm>
          <a:prstGeom prst="line">
            <a:avLst/>
          </a:prstGeom>
          <a:noFill/>
          <a:ln w="25400">
            <a:solidFill>
              <a:srgbClr val="3366FF"/>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4" name="Line 48"/>
          <p:cNvSpPr>
            <a:spLocks noChangeShapeType="1"/>
          </p:cNvSpPr>
          <p:nvPr/>
        </p:nvSpPr>
        <p:spPr bwMode="auto">
          <a:xfrm flipH="1">
            <a:off x="4694238" y="4057650"/>
            <a:ext cx="393700"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5" name="Rectangle 49"/>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6" name="AutoShape 50"/>
          <p:cNvSpPr>
            <a:spLocks noChangeArrowheads="1"/>
          </p:cNvSpPr>
          <p:nvPr/>
        </p:nvSpPr>
        <p:spPr bwMode="auto">
          <a:xfrm rot="10800000">
            <a:off x="4929188" y="2563813"/>
            <a:ext cx="319087" cy="177800"/>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747" name="AutoShape 51"/>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748" name="Oval 52"/>
          <p:cNvSpPr>
            <a:spLocks noChangeArrowheads="1"/>
          </p:cNvSpPr>
          <p:nvPr/>
        </p:nvSpPr>
        <p:spPr bwMode="auto">
          <a:xfrm>
            <a:off x="4656138" y="30749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49" name="AutoShape 53"/>
          <p:cNvSpPr>
            <a:spLocks noChangeArrowheads="1"/>
          </p:cNvSpPr>
          <p:nvPr/>
        </p:nvSpPr>
        <p:spPr bwMode="auto">
          <a:xfrm>
            <a:off x="4237038" y="2136775"/>
            <a:ext cx="760412" cy="312738"/>
          </a:xfrm>
          <a:prstGeom prst="roundRect">
            <a:avLst>
              <a:gd name="adj" fmla="val 50000"/>
            </a:avLst>
          </a:prstGeom>
          <a:solidFill>
            <a:srgbClr val="FF0000"/>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750" name="Line 54"/>
          <p:cNvSpPr>
            <a:spLocks noChangeShapeType="1"/>
          </p:cNvSpPr>
          <p:nvPr/>
        </p:nvSpPr>
        <p:spPr bwMode="auto">
          <a:xfrm flipH="1">
            <a:off x="4997450" y="2298700"/>
            <a:ext cx="1016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1" name="Line 55"/>
          <p:cNvSpPr>
            <a:spLocks noChangeShapeType="1"/>
          </p:cNvSpPr>
          <p:nvPr/>
        </p:nvSpPr>
        <p:spPr bwMode="auto">
          <a:xfrm flipH="1">
            <a:off x="4143375" y="3098800"/>
            <a:ext cx="534988" cy="0"/>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2" name="Line 56"/>
          <p:cNvSpPr>
            <a:spLocks noChangeShapeType="1"/>
          </p:cNvSpPr>
          <p:nvPr/>
        </p:nvSpPr>
        <p:spPr bwMode="auto">
          <a:xfrm flipH="1">
            <a:off x="4140200" y="2293938"/>
            <a:ext cx="1016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3" name="Line 57"/>
          <p:cNvSpPr>
            <a:spLocks noChangeShapeType="1"/>
          </p:cNvSpPr>
          <p:nvPr/>
        </p:nvSpPr>
        <p:spPr bwMode="auto">
          <a:xfrm flipH="1" flipV="1">
            <a:off x="4148138" y="2774950"/>
            <a:ext cx="0" cy="327025"/>
          </a:xfrm>
          <a:prstGeom prst="line">
            <a:avLst/>
          </a:prstGeom>
          <a:noFill/>
          <a:ln w="25400">
            <a:solidFill>
              <a:srgbClr val="FF33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4" name="Oval 58"/>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5" name="Line 59"/>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6" name="Line 60"/>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29759" name="Group 63"/>
          <p:cNvGrpSpPr>
            <a:grpSpLocks/>
          </p:cNvGrpSpPr>
          <p:nvPr/>
        </p:nvGrpSpPr>
        <p:grpSpPr bwMode="auto">
          <a:xfrm flipH="1">
            <a:off x="4035425" y="2636838"/>
            <a:ext cx="85725" cy="268287"/>
            <a:chOff x="0" y="0"/>
            <a:chExt cx="20000" cy="20000"/>
          </a:xfrm>
        </p:grpSpPr>
        <p:sp>
          <p:nvSpPr>
            <p:cNvPr id="29760" name="Arc 6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1" name="Arc 6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29762" name="Group 66"/>
          <p:cNvGrpSpPr>
            <a:grpSpLocks/>
          </p:cNvGrpSpPr>
          <p:nvPr/>
        </p:nvGrpSpPr>
        <p:grpSpPr bwMode="auto">
          <a:xfrm flipH="1">
            <a:off x="4171950" y="2641600"/>
            <a:ext cx="87313" cy="266700"/>
            <a:chOff x="0" y="0"/>
            <a:chExt cx="20000" cy="20000"/>
          </a:xfrm>
        </p:grpSpPr>
        <p:sp>
          <p:nvSpPr>
            <p:cNvPr id="29763" name="Arc 6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4" name="Arc 6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9765" name="Line 69"/>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6" name="Line 70"/>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7" name="Line 71"/>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8" name="Line 72"/>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69" name="Rectangle 73"/>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70" name="Line 74"/>
          <p:cNvSpPr>
            <a:spLocks noChangeShapeType="1"/>
          </p:cNvSpPr>
          <p:nvPr/>
        </p:nvSpPr>
        <p:spPr bwMode="auto">
          <a:xfrm flipH="1" flipV="1">
            <a:off x="4146550" y="2286000"/>
            <a:ext cx="0" cy="484188"/>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71" name="Text Box 75"/>
          <p:cNvSpPr txBox="1">
            <a:spLocks noChangeArrowheads="1"/>
          </p:cNvSpPr>
          <p:nvPr/>
        </p:nvSpPr>
        <p:spPr bwMode="auto">
          <a:xfrm>
            <a:off x="857250" y="990600"/>
            <a:ext cx="25003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Fixed Orifice   Bypass Check </a:t>
            </a:r>
          </a:p>
        </p:txBody>
      </p:sp>
      <p:sp>
        <p:nvSpPr>
          <p:cNvPr id="29794" name="Line 98"/>
          <p:cNvSpPr>
            <a:spLocks noChangeShapeType="1"/>
          </p:cNvSpPr>
          <p:nvPr/>
        </p:nvSpPr>
        <p:spPr bwMode="auto">
          <a:xfrm flipV="1">
            <a:off x="1852613" y="5029200"/>
            <a:ext cx="0" cy="496888"/>
          </a:xfrm>
          <a:prstGeom prst="line">
            <a:avLst/>
          </a:prstGeom>
          <a:noFill/>
          <a:ln w="25400">
            <a:solidFill>
              <a:srgbClr val="FF66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797" name="Line 101"/>
          <p:cNvSpPr>
            <a:spLocks noChangeShapeType="1"/>
          </p:cNvSpPr>
          <p:nvPr/>
        </p:nvSpPr>
        <p:spPr bwMode="auto">
          <a:xfrm flipV="1">
            <a:off x="2538413" y="4940300"/>
            <a:ext cx="0" cy="496888"/>
          </a:xfrm>
          <a:prstGeom prst="line">
            <a:avLst/>
          </a:prstGeom>
          <a:noFill/>
          <a:ln w="25400">
            <a:solidFill>
              <a:srgbClr val="3366FF"/>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29" name="Line 133"/>
          <p:cNvSpPr>
            <a:spLocks noChangeShapeType="1"/>
          </p:cNvSpPr>
          <p:nvPr/>
        </p:nvSpPr>
        <p:spPr bwMode="auto">
          <a:xfrm rot="16200000" flipV="1">
            <a:off x="5604669" y="2761456"/>
            <a:ext cx="0" cy="496888"/>
          </a:xfrm>
          <a:prstGeom prst="line">
            <a:avLst/>
          </a:prstGeom>
          <a:noFill/>
          <a:ln w="25400">
            <a:solidFill>
              <a:schemeClr val="hlink"/>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31" name="Line 135"/>
          <p:cNvSpPr>
            <a:spLocks noChangeShapeType="1"/>
          </p:cNvSpPr>
          <p:nvPr/>
        </p:nvSpPr>
        <p:spPr bwMode="auto">
          <a:xfrm flipH="1">
            <a:off x="4578350" y="2843213"/>
            <a:ext cx="246063" cy="0"/>
          </a:xfrm>
          <a:prstGeom prst="line">
            <a:avLst/>
          </a:prstGeom>
          <a:noFill/>
          <a:ln w="9525">
            <a:solidFill>
              <a:srgbClr val="3366FF"/>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32" name="Text Box 136"/>
          <p:cNvSpPr txBox="1">
            <a:spLocks noChangeArrowheads="1"/>
          </p:cNvSpPr>
          <p:nvPr/>
        </p:nvSpPr>
        <p:spPr bwMode="auto">
          <a:xfrm>
            <a:off x="38290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29836" name="Group 140"/>
          <p:cNvGrpSpPr>
            <a:grpSpLocks/>
          </p:cNvGrpSpPr>
          <p:nvPr/>
        </p:nvGrpSpPr>
        <p:grpSpPr bwMode="auto">
          <a:xfrm rot="-5400000">
            <a:off x="2990056" y="4071144"/>
            <a:ext cx="128588" cy="247650"/>
            <a:chOff x="2904" y="1200"/>
            <a:chExt cx="50" cy="96"/>
          </a:xfrm>
        </p:grpSpPr>
        <p:sp>
          <p:nvSpPr>
            <p:cNvPr id="29837" name="Line 141"/>
            <p:cNvSpPr>
              <a:spLocks noChangeShapeType="1"/>
            </p:cNvSpPr>
            <p:nvPr/>
          </p:nvSpPr>
          <p:spPr bwMode="auto">
            <a:xfrm rot="5400000" flipH="1">
              <a:off x="2880" y="1248"/>
              <a:ext cx="96"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38" name="Line 142"/>
            <p:cNvSpPr>
              <a:spLocks noChangeShapeType="1"/>
            </p:cNvSpPr>
            <p:nvPr/>
          </p:nvSpPr>
          <p:spPr bwMode="auto">
            <a:xfrm rot="5400000" flipH="1">
              <a:off x="2900"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39" name="Line 143"/>
            <p:cNvSpPr>
              <a:spLocks noChangeShapeType="1"/>
            </p:cNvSpPr>
            <p:nvPr/>
          </p:nvSpPr>
          <p:spPr bwMode="auto">
            <a:xfrm rot="-5400000">
              <a:off x="2862" y="1242"/>
              <a:ext cx="95" cy="1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29840" name="Rectangle 144"/>
          <p:cNvSpPr>
            <a:spLocks noChangeArrowheads="1"/>
          </p:cNvSpPr>
          <p:nvPr/>
        </p:nvSpPr>
        <p:spPr bwMode="auto">
          <a:xfrm flipV="1">
            <a:off x="817563" y="3573463"/>
            <a:ext cx="2112962"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41" name="Rectangle 145"/>
          <p:cNvSpPr>
            <a:spLocks noChangeArrowheads="1"/>
          </p:cNvSpPr>
          <p:nvPr/>
        </p:nvSpPr>
        <p:spPr bwMode="auto">
          <a:xfrm rot="5400000">
            <a:off x="1624013" y="3119438"/>
            <a:ext cx="458787" cy="136683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42" name="Rectangle 146"/>
          <p:cNvSpPr>
            <a:spLocks noChangeArrowheads="1"/>
          </p:cNvSpPr>
          <p:nvPr/>
        </p:nvSpPr>
        <p:spPr bwMode="auto">
          <a:xfrm rot="10800000">
            <a:off x="1646238" y="4046538"/>
            <a:ext cx="427037" cy="285750"/>
          </a:xfrm>
          <a:prstGeom prst="rect">
            <a:avLst/>
          </a:prstGeom>
          <a:solidFill>
            <a:srgbClr val="3366FF"/>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43" name="Rectangle 147"/>
          <p:cNvSpPr>
            <a:spLocks noChangeArrowheads="1"/>
          </p:cNvSpPr>
          <p:nvPr/>
        </p:nvSpPr>
        <p:spPr bwMode="auto">
          <a:xfrm rot="5400000" flipV="1">
            <a:off x="2433637" y="3757613"/>
            <a:ext cx="123825" cy="869950"/>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44" name="AutoShape 148"/>
          <p:cNvSpPr>
            <a:spLocks/>
          </p:cNvSpPr>
          <p:nvPr/>
        </p:nvSpPr>
        <p:spPr bwMode="auto">
          <a:xfrm rot="10800000" flipV="1">
            <a:off x="2286000" y="4503738"/>
            <a:ext cx="325438" cy="657225"/>
          </a:xfrm>
          <a:prstGeom prst="leftBracket">
            <a:avLst>
              <a:gd name="adj" fmla="val 0"/>
            </a:avLst>
          </a:prstGeom>
          <a:solidFill>
            <a:srgbClr val="3366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45" name="AutoShape 149"/>
          <p:cNvSpPr>
            <a:spLocks/>
          </p:cNvSpPr>
          <p:nvPr/>
        </p:nvSpPr>
        <p:spPr bwMode="auto">
          <a:xfrm rot="10800000" flipV="1">
            <a:off x="2279650" y="4645025"/>
            <a:ext cx="195263" cy="5159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46" name="Line 150"/>
          <p:cNvSpPr>
            <a:spLocks noChangeShapeType="1"/>
          </p:cNvSpPr>
          <p:nvPr/>
        </p:nvSpPr>
        <p:spPr bwMode="auto">
          <a:xfrm rot="5400000">
            <a:off x="1900237" y="4186238"/>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47" name="Line 151"/>
          <p:cNvSpPr>
            <a:spLocks noChangeShapeType="1"/>
          </p:cNvSpPr>
          <p:nvPr/>
        </p:nvSpPr>
        <p:spPr bwMode="auto">
          <a:xfrm rot="5400000">
            <a:off x="1492250" y="4195763"/>
            <a:ext cx="320675" cy="31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9848" name="Group 152"/>
          <p:cNvGrpSpPr>
            <a:grpSpLocks/>
          </p:cNvGrpSpPr>
          <p:nvPr/>
        </p:nvGrpSpPr>
        <p:grpSpPr bwMode="auto">
          <a:xfrm>
            <a:off x="1169988" y="3565525"/>
            <a:ext cx="1371600" cy="247650"/>
            <a:chOff x="3118" y="864"/>
            <a:chExt cx="530" cy="48"/>
          </a:xfrm>
        </p:grpSpPr>
        <p:sp>
          <p:nvSpPr>
            <p:cNvPr id="29849" name="Arc 15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33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50" name="Arc 15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33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29851" name="Rectangle 155"/>
          <p:cNvSpPr>
            <a:spLocks noChangeArrowheads="1"/>
          </p:cNvSpPr>
          <p:nvPr/>
        </p:nvSpPr>
        <p:spPr bwMode="auto">
          <a:xfrm rot="16200000" flipV="1">
            <a:off x="1297781" y="4533107"/>
            <a:ext cx="138113" cy="86995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52" name="Rectangle 156"/>
          <p:cNvSpPr>
            <a:spLocks noChangeArrowheads="1"/>
          </p:cNvSpPr>
          <p:nvPr/>
        </p:nvSpPr>
        <p:spPr bwMode="auto">
          <a:xfrm flipV="1">
            <a:off x="817563" y="2254250"/>
            <a:ext cx="2112962" cy="12906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53" name="Rectangle 157"/>
          <p:cNvSpPr>
            <a:spLocks noChangeArrowheads="1"/>
          </p:cNvSpPr>
          <p:nvPr/>
        </p:nvSpPr>
        <p:spPr bwMode="auto">
          <a:xfrm rot="5400000">
            <a:off x="1415256" y="2070894"/>
            <a:ext cx="1144588" cy="1511300"/>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54" name="Rectangle 158"/>
          <p:cNvSpPr>
            <a:spLocks noChangeArrowheads="1"/>
          </p:cNvSpPr>
          <p:nvPr/>
        </p:nvSpPr>
        <p:spPr bwMode="auto">
          <a:xfrm rot="10800000" flipV="1">
            <a:off x="931863" y="1803400"/>
            <a:ext cx="136525" cy="3233738"/>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55" name="Rectangle 159"/>
          <p:cNvSpPr>
            <a:spLocks noChangeArrowheads="1"/>
          </p:cNvSpPr>
          <p:nvPr/>
        </p:nvSpPr>
        <p:spPr bwMode="auto">
          <a:xfrm rot="10800000" flipV="1">
            <a:off x="1785938" y="3398838"/>
            <a:ext cx="136525" cy="146050"/>
          </a:xfrm>
          <a:prstGeom prst="rect">
            <a:avLst/>
          </a:prstGeom>
          <a:solidFill>
            <a:srgbClr val="FF33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56" name="Rectangle 160"/>
          <p:cNvSpPr>
            <a:spLocks noChangeArrowheads="1"/>
          </p:cNvSpPr>
          <p:nvPr/>
        </p:nvSpPr>
        <p:spPr bwMode="auto">
          <a:xfrm rot="10800000" flipV="1">
            <a:off x="1801813" y="4787900"/>
            <a:ext cx="136525" cy="373063"/>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57" name="Rectangle 161"/>
          <p:cNvSpPr>
            <a:spLocks noChangeArrowheads="1"/>
          </p:cNvSpPr>
          <p:nvPr/>
        </p:nvSpPr>
        <p:spPr bwMode="auto">
          <a:xfrm rot="5400000" flipH="1">
            <a:off x="1633538" y="4154488"/>
            <a:ext cx="439737" cy="827087"/>
          </a:xfrm>
          <a:prstGeom prst="rect">
            <a:avLst/>
          </a:prstGeom>
          <a:solidFill>
            <a:srgbClr val="3366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29858" name="Group 162"/>
          <p:cNvGrpSpPr>
            <a:grpSpLocks/>
          </p:cNvGrpSpPr>
          <p:nvPr/>
        </p:nvGrpSpPr>
        <p:grpSpPr bwMode="auto">
          <a:xfrm>
            <a:off x="1231900" y="3813175"/>
            <a:ext cx="1244600" cy="873125"/>
            <a:chOff x="3380" y="1014"/>
            <a:chExt cx="481" cy="337"/>
          </a:xfrm>
        </p:grpSpPr>
        <p:sp>
          <p:nvSpPr>
            <p:cNvPr id="29859" name="Rectangle 163"/>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60" name="Rectangle 164"/>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61" name="Rectangle 165"/>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29862" name="Line 166"/>
          <p:cNvSpPr>
            <a:spLocks noChangeShapeType="1"/>
          </p:cNvSpPr>
          <p:nvPr/>
        </p:nvSpPr>
        <p:spPr bwMode="auto">
          <a:xfrm flipV="1">
            <a:off x="1568450" y="4748213"/>
            <a:ext cx="574675" cy="6350"/>
          </a:xfrm>
          <a:prstGeom prst="line">
            <a:avLst/>
          </a:prstGeom>
          <a:noFill/>
          <a:ln w="76200">
            <a:solidFill>
              <a:srgbClr val="FF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29863" name="Group 167"/>
          <p:cNvGrpSpPr>
            <a:grpSpLocks/>
          </p:cNvGrpSpPr>
          <p:nvPr/>
        </p:nvGrpSpPr>
        <p:grpSpPr bwMode="auto">
          <a:xfrm>
            <a:off x="1495425" y="4264025"/>
            <a:ext cx="725488" cy="612775"/>
            <a:chOff x="3482" y="1024"/>
            <a:chExt cx="280" cy="236"/>
          </a:xfrm>
        </p:grpSpPr>
        <p:grpSp>
          <p:nvGrpSpPr>
            <p:cNvPr id="29864" name="Group 168"/>
            <p:cNvGrpSpPr>
              <a:grpSpLocks/>
            </p:cNvGrpSpPr>
            <p:nvPr/>
          </p:nvGrpSpPr>
          <p:grpSpPr bwMode="auto">
            <a:xfrm>
              <a:off x="3712" y="1202"/>
              <a:ext cx="50" cy="58"/>
              <a:chOff x="3726" y="878"/>
              <a:chExt cx="50" cy="58"/>
            </a:xfrm>
          </p:grpSpPr>
          <p:sp>
            <p:nvSpPr>
              <p:cNvPr id="29865" name="AutoShape 16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66" name="AutoShape 17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9867" name="Group 171"/>
            <p:cNvGrpSpPr>
              <a:grpSpLocks/>
            </p:cNvGrpSpPr>
            <p:nvPr/>
          </p:nvGrpSpPr>
          <p:grpSpPr bwMode="auto">
            <a:xfrm>
              <a:off x="3484" y="1204"/>
              <a:ext cx="48" cy="56"/>
              <a:chOff x="3462" y="734"/>
              <a:chExt cx="48" cy="56"/>
            </a:xfrm>
          </p:grpSpPr>
          <p:sp>
            <p:nvSpPr>
              <p:cNvPr id="29868" name="AutoShape 17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69" name="AutoShape 17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9870" name="Group 174"/>
            <p:cNvGrpSpPr>
              <a:grpSpLocks/>
            </p:cNvGrpSpPr>
            <p:nvPr/>
          </p:nvGrpSpPr>
          <p:grpSpPr bwMode="auto">
            <a:xfrm flipV="1">
              <a:off x="3710" y="1024"/>
              <a:ext cx="50" cy="58"/>
              <a:chOff x="3726" y="878"/>
              <a:chExt cx="50" cy="58"/>
            </a:xfrm>
          </p:grpSpPr>
          <p:sp>
            <p:nvSpPr>
              <p:cNvPr id="29871" name="AutoShape 17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72" name="AutoShape 17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29873" name="Group 177"/>
            <p:cNvGrpSpPr>
              <a:grpSpLocks/>
            </p:cNvGrpSpPr>
            <p:nvPr/>
          </p:nvGrpSpPr>
          <p:grpSpPr bwMode="auto">
            <a:xfrm flipV="1">
              <a:off x="3482" y="1026"/>
              <a:ext cx="48" cy="56"/>
              <a:chOff x="3462" y="734"/>
              <a:chExt cx="48" cy="56"/>
            </a:xfrm>
          </p:grpSpPr>
          <p:sp>
            <p:nvSpPr>
              <p:cNvPr id="29874" name="AutoShape 17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75" name="AutoShape 17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29876" name="Rectangle 180"/>
          <p:cNvSpPr>
            <a:spLocks noChangeArrowheads="1"/>
          </p:cNvSpPr>
          <p:nvPr/>
        </p:nvSpPr>
        <p:spPr bwMode="auto">
          <a:xfrm flipV="1">
            <a:off x="812800" y="1425575"/>
            <a:ext cx="2111375" cy="8286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77" name="AutoShape 181"/>
          <p:cNvSpPr>
            <a:spLocks/>
          </p:cNvSpPr>
          <p:nvPr/>
        </p:nvSpPr>
        <p:spPr bwMode="auto">
          <a:xfrm rot="5400000">
            <a:off x="1071563" y="1404937"/>
            <a:ext cx="704850" cy="993775"/>
          </a:xfrm>
          <a:prstGeom prst="leftBracket">
            <a:avLst>
              <a:gd name="adj" fmla="val 0"/>
            </a:avLst>
          </a:prstGeom>
          <a:solidFill>
            <a:srgbClr val="FF00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78" name="AutoShape 182"/>
          <p:cNvSpPr>
            <a:spLocks/>
          </p:cNvSpPr>
          <p:nvPr/>
        </p:nvSpPr>
        <p:spPr bwMode="auto">
          <a:xfrm rot="5400000">
            <a:off x="1138238" y="1597025"/>
            <a:ext cx="579437" cy="73501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79" name="Line 183"/>
          <p:cNvSpPr>
            <a:spLocks noChangeShapeType="1"/>
          </p:cNvSpPr>
          <p:nvPr/>
        </p:nvSpPr>
        <p:spPr bwMode="auto">
          <a:xfrm>
            <a:off x="1335088" y="1576388"/>
            <a:ext cx="1190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80" name="Line 184"/>
          <p:cNvSpPr>
            <a:spLocks noChangeShapeType="1"/>
          </p:cNvSpPr>
          <p:nvPr/>
        </p:nvSpPr>
        <p:spPr bwMode="auto">
          <a:xfrm>
            <a:off x="1335088" y="1647825"/>
            <a:ext cx="119062"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81" name="Rectangle 185"/>
          <p:cNvSpPr>
            <a:spLocks noChangeArrowheads="1"/>
          </p:cNvSpPr>
          <p:nvPr/>
        </p:nvSpPr>
        <p:spPr bwMode="auto">
          <a:xfrm rot="16200000" flipV="1">
            <a:off x="1045368" y="1821657"/>
            <a:ext cx="138113" cy="101600"/>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82" name="Rectangle 186"/>
          <p:cNvSpPr>
            <a:spLocks noChangeArrowheads="1"/>
          </p:cNvSpPr>
          <p:nvPr/>
        </p:nvSpPr>
        <p:spPr bwMode="auto">
          <a:xfrm rot="16200000" flipV="1">
            <a:off x="1520825" y="1657350"/>
            <a:ext cx="136525" cy="40957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83" name="Rectangle 187"/>
          <p:cNvSpPr>
            <a:spLocks noChangeArrowheads="1"/>
          </p:cNvSpPr>
          <p:nvPr/>
        </p:nvSpPr>
        <p:spPr bwMode="auto">
          <a:xfrm rot="16200000" flipV="1">
            <a:off x="1177132" y="1754981"/>
            <a:ext cx="195262" cy="219075"/>
          </a:xfrm>
          <a:prstGeom prst="rect">
            <a:avLst/>
          </a:prstGeom>
          <a:solidFill>
            <a:srgbClr val="FF00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84" name="Oval 188"/>
          <p:cNvSpPr>
            <a:spLocks noChangeArrowheads="1"/>
          </p:cNvSpPr>
          <p:nvPr/>
        </p:nvSpPr>
        <p:spPr bwMode="auto">
          <a:xfrm>
            <a:off x="1285875" y="1803400"/>
            <a:ext cx="130175" cy="125413"/>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85" name="AutoShape 189"/>
          <p:cNvSpPr>
            <a:spLocks noChangeArrowheads="1"/>
          </p:cNvSpPr>
          <p:nvPr/>
        </p:nvSpPr>
        <p:spPr bwMode="auto">
          <a:xfrm rot="5400000">
            <a:off x="1125537" y="1830388"/>
            <a:ext cx="150813" cy="7143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25" name="Line 129"/>
          <p:cNvSpPr>
            <a:spLocks noChangeShapeType="1"/>
          </p:cNvSpPr>
          <p:nvPr/>
        </p:nvSpPr>
        <p:spPr bwMode="auto">
          <a:xfrm>
            <a:off x="990600" y="1206500"/>
            <a:ext cx="395288" cy="3873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26" name="Line 130"/>
          <p:cNvSpPr>
            <a:spLocks noChangeShapeType="1"/>
          </p:cNvSpPr>
          <p:nvPr/>
        </p:nvSpPr>
        <p:spPr bwMode="auto">
          <a:xfrm flipH="1">
            <a:off x="1385888" y="1143000"/>
            <a:ext cx="671512"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86" name="Line 190"/>
          <p:cNvSpPr>
            <a:spLocks noChangeShapeType="1"/>
          </p:cNvSpPr>
          <p:nvPr/>
        </p:nvSpPr>
        <p:spPr bwMode="auto">
          <a:xfrm rot="10800000" flipH="1">
            <a:off x="4824413" y="34671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87" name="Line 191"/>
          <p:cNvSpPr>
            <a:spLocks noChangeShapeType="1"/>
          </p:cNvSpPr>
          <p:nvPr/>
        </p:nvSpPr>
        <p:spPr bwMode="auto">
          <a:xfrm flipV="1">
            <a:off x="4487863" y="2811463"/>
            <a:ext cx="139700" cy="5365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29888" name="Text Box 192"/>
          <p:cNvSpPr txBox="1">
            <a:spLocks noChangeArrowheads="1"/>
          </p:cNvSpPr>
          <p:nvPr/>
        </p:nvSpPr>
        <p:spPr bwMode="auto">
          <a:xfrm>
            <a:off x="4459288" y="42640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a:t>
            </a:r>
          </a:p>
        </p:txBody>
      </p:sp>
      <p:sp>
        <p:nvSpPr>
          <p:cNvPr id="29757" name="Oval 61"/>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758" name="Oval 62"/>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29889" name="AutoShape 193"/>
          <p:cNvSpPr>
            <a:spLocks noChangeArrowheads="1"/>
          </p:cNvSpPr>
          <p:nvPr/>
        </p:nvSpPr>
        <p:spPr bwMode="auto">
          <a:xfrm>
            <a:off x="2441575" y="5424488"/>
            <a:ext cx="169863" cy="127000"/>
          </a:xfrm>
          <a:prstGeom prst="triangle">
            <a:avLst>
              <a:gd name="adj" fmla="val 50000"/>
            </a:avLst>
          </a:prstGeom>
          <a:noFill/>
          <a:ln w="38100">
            <a:solidFill>
              <a:srgbClr val="3366FF"/>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90" name="AutoShape 194"/>
          <p:cNvSpPr>
            <a:spLocks noChangeArrowheads="1"/>
          </p:cNvSpPr>
          <p:nvPr/>
        </p:nvSpPr>
        <p:spPr bwMode="auto">
          <a:xfrm>
            <a:off x="1765300" y="5500688"/>
            <a:ext cx="169863" cy="127000"/>
          </a:xfrm>
          <a:prstGeom prst="triangle">
            <a:avLst>
              <a:gd name="adj" fmla="val 50000"/>
            </a:avLst>
          </a:prstGeom>
          <a:noFill/>
          <a:ln w="38100">
            <a:solidFill>
              <a:srgbClr val="FF00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29891" name="AutoShape 195"/>
          <p:cNvSpPr>
            <a:spLocks noChangeArrowheads="1"/>
          </p:cNvSpPr>
          <p:nvPr/>
        </p:nvSpPr>
        <p:spPr bwMode="auto">
          <a:xfrm>
            <a:off x="4589463" y="4497388"/>
            <a:ext cx="169862" cy="127000"/>
          </a:xfrm>
          <a:prstGeom prst="triangle">
            <a:avLst>
              <a:gd name="adj" fmla="val 50000"/>
            </a:avLst>
          </a:prstGeom>
          <a:noFill/>
          <a:ln w="38100">
            <a:solidFill>
              <a:srgbClr val="FF99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 name="Slide Number Placeholder 3"/>
          <p:cNvSpPr>
            <a:spLocks noGrp="1"/>
          </p:cNvSpPr>
          <p:nvPr>
            <p:ph type="sldNum" sz="quarter" idx="12"/>
          </p:nvPr>
        </p:nvSpPr>
        <p:spPr/>
        <p:txBody>
          <a:bodyPr/>
          <a:lstStyle/>
          <a:p>
            <a:fld id="{0F7A1A27-6167-8447-A340-CCCAEE4A2AE0}" type="slidenum">
              <a:rPr lang="en-US"/>
              <a:pPr/>
              <a:t>82</a:t>
            </a:fld>
            <a:endParaRPr lang="en-US"/>
          </a:p>
        </p:txBody>
      </p:sp>
      <p:sp>
        <p:nvSpPr>
          <p:cNvPr id="30774" name="Line 54"/>
          <p:cNvSpPr>
            <a:spLocks noChangeShapeType="1"/>
          </p:cNvSpPr>
          <p:nvPr/>
        </p:nvSpPr>
        <p:spPr bwMode="auto">
          <a:xfrm flipH="1">
            <a:off x="4143375" y="3098800"/>
            <a:ext cx="534988"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8" name="Line 68"/>
          <p:cNvSpPr>
            <a:spLocks noChangeShapeType="1"/>
          </p:cNvSpPr>
          <p:nvPr/>
        </p:nvSpPr>
        <p:spPr bwMode="auto">
          <a:xfrm>
            <a:off x="4146550" y="2549525"/>
            <a:ext cx="257175" cy="1588"/>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9" name="Line 69"/>
          <p:cNvSpPr>
            <a:spLocks noChangeShapeType="1"/>
          </p:cNvSpPr>
          <p:nvPr/>
        </p:nvSpPr>
        <p:spPr bwMode="auto">
          <a:xfrm>
            <a:off x="4146550" y="2995613"/>
            <a:ext cx="257175" cy="31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90" name="Line 70"/>
          <p:cNvSpPr>
            <a:spLocks noChangeShapeType="1"/>
          </p:cNvSpPr>
          <p:nvPr/>
        </p:nvSpPr>
        <p:spPr bwMode="auto">
          <a:xfrm flipH="1">
            <a:off x="4402138" y="2538413"/>
            <a:ext cx="1587" cy="198437"/>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91" name="Line 71"/>
          <p:cNvSpPr>
            <a:spLocks noChangeShapeType="1"/>
          </p:cNvSpPr>
          <p:nvPr/>
        </p:nvSpPr>
        <p:spPr bwMode="auto">
          <a:xfrm flipH="1">
            <a:off x="4402138" y="2855913"/>
            <a:ext cx="1587" cy="155575"/>
          </a:xfrm>
          <a:prstGeom prst="line">
            <a:avLst/>
          </a:prstGeom>
          <a:noFill/>
          <a:ln w="25400">
            <a:solidFill>
              <a:srgbClr val="FFCC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23" name="Line 3"/>
          <p:cNvSpPr>
            <a:spLocks noChangeShapeType="1"/>
          </p:cNvSpPr>
          <p:nvPr/>
        </p:nvSpPr>
        <p:spPr bwMode="auto">
          <a:xfrm flipV="1">
            <a:off x="4687888" y="4048125"/>
            <a:ext cx="0" cy="496888"/>
          </a:xfrm>
          <a:prstGeom prst="line">
            <a:avLst/>
          </a:prstGeom>
          <a:noFill/>
          <a:ln w="25400">
            <a:solidFill>
              <a:srgbClr val="FFCC00"/>
            </a:solidFill>
            <a:prstDash val="lg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25" name="Rectangle 5"/>
          <p:cNvSpPr>
            <a:spLocks noChangeArrowheads="1"/>
          </p:cNvSpPr>
          <p:nvPr/>
        </p:nvSpPr>
        <p:spPr bwMode="auto">
          <a:xfrm>
            <a:off x="533400" y="3048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ONE-SHOT</a:t>
            </a:r>
            <a:r>
              <a:rPr lang="ja-JP" altLang="en-US" sz="4400">
                <a:solidFill>
                  <a:schemeClr val="tx2"/>
                </a:solidFill>
                <a:latin typeface="Arial"/>
              </a:rPr>
              <a:t>”</a:t>
            </a:r>
            <a:r>
              <a:rPr lang="en-US" sz="4400">
                <a:solidFill>
                  <a:schemeClr val="tx2"/>
                </a:solidFill>
              </a:rPr>
              <a:t> Element </a:t>
            </a:r>
          </a:p>
        </p:txBody>
      </p:sp>
      <p:sp>
        <p:nvSpPr>
          <p:cNvPr id="30726" name="Text Box 6"/>
          <p:cNvSpPr txBox="1">
            <a:spLocks noChangeArrowheads="1"/>
          </p:cNvSpPr>
          <p:nvPr/>
        </p:nvSpPr>
        <p:spPr bwMode="auto">
          <a:xfrm>
            <a:off x="1854200" y="5842000"/>
            <a:ext cx="48006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DIFFERENTIATIOR</a:t>
            </a:r>
            <a:r>
              <a:rPr lang="ja-JP" altLang="en-US">
                <a:latin typeface="Arial"/>
              </a:rPr>
              <a:t>”</a:t>
            </a:r>
            <a:r>
              <a:rPr lang="en-US"/>
              <a:t> Element </a:t>
            </a:r>
            <a:r>
              <a:rPr lang="en-US" sz="1800"/>
              <a:t>Input Shut Off and Exhausting </a:t>
            </a:r>
          </a:p>
        </p:txBody>
      </p:sp>
      <p:sp>
        <p:nvSpPr>
          <p:cNvPr id="30727" name="Text Box 7"/>
          <p:cNvSpPr txBox="1">
            <a:spLocks noChangeArrowheads="1"/>
          </p:cNvSpPr>
          <p:nvPr/>
        </p:nvSpPr>
        <p:spPr bwMode="auto">
          <a:xfrm>
            <a:off x="6248400" y="3352800"/>
            <a:ext cx="2819400" cy="20066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eaLnBrk="0" hangingPunct="0"/>
            <a:r>
              <a:rPr lang="en-US" sz="1400"/>
              <a:t>The poppet stays in the closed position while Input air is Exhausting until pressure drops approximately 90%. This makes sure there is no Output until the next cycle. </a:t>
            </a:r>
          </a:p>
          <a:p>
            <a:pPr eaLnBrk="0" hangingPunct="0"/>
            <a:endParaRPr lang="en-US" sz="1400"/>
          </a:p>
          <a:p>
            <a:pPr eaLnBrk="0" hangingPunct="0"/>
            <a:r>
              <a:rPr lang="en-US" sz="1400"/>
              <a:t>When the Accumulator Tank empties---</a:t>
            </a:r>
          </a:p>
        </p:txBody>
      </p:sp>
      <p:sp>
        <p:nvSpPr>
          <p:cNvPr id="30728"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30729"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30730" name="Text Box 10"/>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30731" name="Text Box 11"/>
          <p:cNvSpPr txBox="1">
            <a:spLocks noChangeArrowheads="1"/>
          </p:cNvSpPr>
          <p:nvPr/>
        </p:nvSpPr>
        <p:spPr bwMode="auto">
          <a:xfrm>
            <a:off x="1236663" y="5245100"/>
            <a:ext cx="2535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Output </a:t>
            </a:r>
          </a:p>
        </p:txBody>
      </p:sp>
      <p:sp>
        <p:nvSpPr>
          <p:cNvPr id="30732" name="Text Box 12"/>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30733" name="Text Box 13"/>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30734" name="Text Box 14"/>
          <p:cNvSpPr txBox="1">
            <a:spLocks noChangeArrowheads="1"/>
          </p:cNvSpPr>
          <p:nvPr/>
        </p:nvSpPr>
        <p:spPr bwMode="auto">
          <a:xfrm>
            <a:off x="5281613" y="2681288"/>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30735"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30736" name="Group 16"/>
          <p:cNvGrpSpPr>
            <a:grpSpLocks/>
          </p:cNvGrpSpPr>
          <p:nvPr/>
        </p:nvGrpSpPr>
        <p:grpSpPr bwMode="auto">
          <a:xfrm>
            <a:off x="7137400" y="1143000"/>
            <a:ext cx="1081088" cy="533400"/>
            <a:chOff x="4496" y="816"/>
            <a:chExt cx="681" cy="336"/>
          </a:xfrm>
        </p:grpSpPr>
        <p:sp>
          <p:nvSpPr>
            <p:cNvPr id="30737" name="Rectangle 17"/>
            <p:cNvSpPr>
              <a:spLocks noChangeArrowheads="1"/>
            </p:cNvSpPr>
            <p:nvPr/>
          </p:nvSpPr>
          <p:spPr bwMode="auto">
            <a:xfrm rot="-5400000">
              <a:off x="4669" y="7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38" name="Line 18"/>
            <p:cNvSpPr>
              <a:spLocks noChangeShapeType="1"/>
            </p:cNvSpPr>
            <p:nvPr/>
          </p:nvSpPr>
          <p:spPr bwMode="auto">
            <a:xfrm>
              <a:off x="4496"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39" name="Line 19"/>
            <p:cNvSpPr>
              <a:spLocks noChangeShapeType="1"/>
            </p:cNvSpPr>
            <p:nvPr/>
          </p:nvSpPr>
          <p:spPr bwMode="auto">
            <a:xfrm>
              <a:off x="5040"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40" name="AutoShape 20"/>
            <p:cNvSpPr>
              <a:spLocks/>
            </p:cNvSpPr>
            <p:nvPr/>
          </p:nvSpPr>
          <p:spPr bwMode="auto">
            <a:xfrm rot="5400000">
              <a:off x="4782" y="878"/>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1" name="Line 21"/>
            <p:cNvSpPr>
              <a:spLocks noChangeShapeType="1"/>
            </p:cNvSpPr>
            <p:nvPr/>
          </p:nvSpPr>
          <p:spPr bwMode="auto">
            <a:xfrm flipH="1">
              <a:off x="4696"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42" name="Line 22"/>
            <p:cNvSpPr>
              <a:spLocks noChangeShapeType="1"/>
            </p:cNvSpPr>
            <p:nvPr/>
          </p:nvSpPr>
          <p:spPr bwMode="auto">
            <a:xfrm flipH="1">
              <a:off x="4914"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43" name="Line 23"/>
            <p:cNvSpPr>
              <a:spLocks noChangeShapeType="1"/>
            </p:cNvSpPr>
            <p:nvPr/>
          </p:nvSpPr>
          <p:spPr bwMode="auto">
            <a:xfrm flipV="1">
              <a:off x="4800" y="836"/>
              <a:ext cx="78" cy="168"/>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0744" name="Group 24"/>
          <p:cNvGrpSpPr>
            <a:grpSpLocks/>
          </p:cNvGrpSpPr>
          <p:nvPr/>
        </p:nvGrpSpPr>
        <p:grpSpPr bwMode="auto">
          <a:xfrm>
            <a:off x="7137400" y="1828800"/>
            <a:ext cx="1081088" cy="533400"/>
            <a:chOff x="4496" y="1152"/>
            <a:chExt cx="681" cy="336"/>
          </a:xfrm>
        </p:grpSpPr>
        <p:sp>
          <p:nvSpPr>
            <p:cNvPr id="30745" name="Rectangle 25"/>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46" name="Line 26"/>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47" name="Line 27"/>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48" name="AutoShape 28"/>
            <p:cNvSpPr>
              <a:spLocks/>
            </p:cNvSpPr>
            <p:nvPr/>
          </p:nvSpPr>
          <p:spPr bwMode="auto">
            <a:xfrm rot="5400000">
              <a:off x="4782" y="1214"/>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49" name="Line 29"/>
            <p:cNvSpPr>
              <a:spLocks noChangeShapeType="1"/>
            </p:cNvSpPr>
            <p:nvPr/>
          </p:nvSpPr>
          <p:spPr bwMode="auto">
            <a:xfrm flipH="1">
              <a:off x="4696"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750" name="Line 30"/>
            <p:cNvSpPr>
              <a:spLocks noChangeShapeType="1"/>
            </p:cNvSpPr>
            <p:nvPr/>
          </p:nvSpPr>
          <p:spPr bwMode="auto">
            <a:xfrm flipH="1">
              <a:off x="4914"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0751" name="Line 31"/>
          <p:cNvSpPr>
            <a:spLocks noChangeShapeType="1"/>
          </p:cNvSpPr>
          <p:nvPr/>
        </p:nvSpPr>
        <p:spPr bwMode="auto">
          <a:xfrm flipH="1" flipV="1">
            <a:off x="4681538" y="3100388"/>
            <a:ext cx="0" cy="1169987"/>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2" name="Line 32"/>
          <p:cNvSpPr>
            <a:spLocks noChangeShapeType="1"/>
          </p:cNvSpPr>
          <p:nvPr/>
        </p:nvSpPr>
        <p:spPr bwMode="auto">
          <a:xfrm>
            <a:off x="5095875" y="2286000"/>
            <a:ext cx="0" cy="217488"/>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3" name="Line 33"/>
          <p:cNvSpPr>
            <a:spLocks noChangeShapeType="1"/>
          </p:cNvSpPr>
          <p:nvPr/>
        </p:nvSpPr>
        <p:spPr bwMode="auto">
          <a:xfrm flipV="1">
            <a:off x="5083175" y="3951288"/>
            <a:ext cx="0" cy="106362"/>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4" name="Line 34"/>
          <p:cNvSpPr>
            <a:spLocks noChangeShapeType="1"/>
          </p:cNvSpPr>
          <p:nvPr/>
        </p:nvSpPr>
        <p:spPr bwMode="auto">
          <a:xfrm flipH="1">
            <a:off x="4675188" y="3103563"/>
            <a:ext cx="141287" cy="0"/>
          </a:xfrm>
          <a:prstGeom prst="line">
            <a:avLst/>
          </a:prstGeom>
          <a:noFill/>
          <a:ln w="1905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6" name="Rectangle 36"/>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7" name="Rectangle 37"/>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0758" name="Group 38"/>
          <p:cNvGrpSpPr>
            <a:grpSpLocks/>
          </p:cNvGrpSpPr>
          <p:nvPr/>
        </p:nvGrpSpPr>
        <p:grpSpPr bwMode="auto">
          <a:xfrm>
            <a:off x="4813300" y="3270250"/>
            <a:ext cx="138113" cy="134938"/>
            <a:chOff x="3913" y="2593"/>
            <a:chExt cx="155" cy="151"/>
          </a:xfrm>
        </p:grpSpPr>
        <p:sp>
          <p:nvSpPr>
            <p:cNvPr id="30759" name="Line 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0" name="Line 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0762" name="Group 42"/>
          <p:cNvGrpSpPr>
            <a:grpSpLocks/>
          </p:cNvGrpSpPr>
          <p:nvPr/>
        </p:nvGrpSpPr>
        <p:grpSpPr bwMode="auto">
          <a:xfrm>
            <a:off x="4806950" y="3033713"/>
            <a:ext cx="138113" cy="134937"/>
            <a:chOff x="3913" y="2593"/>
            <a:chExt cx="155" cy="151"/>
          </a:xfrm>
        </p:grpSpPr>
        <p:sp>
          <p:nvSpPr>
            <p:cNvPr id="30763" name="Line 4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4" name="Line 4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0765" name="Rectangle 45"/>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6" name="Line 46"/>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7" name="Line 47"/>
          <p:cNvSpPr>
            <a:spLocks noChangeShapeType="1"/>
          </p:cNvSpPr>
          <p:nvPr/>
        </p:nvSpPr>
        <p:spPr bwMode="auto">
          <a:xfrm flipH="1">
            <a:off x="4694238" y="4057650"/>
            <a:ext cx="393700" cy="0"/>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8" name="Rectangle 48"/>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69" name="AutoShape 49"/>
          <p:cNvSpPr>
            <a:spLocks noChangeArrowheads="1"/>
          </p:cNvSpPr>
          <p:nvPr/>
        </p:nvSpPr>
        <p:spPr bwMode="auto">
          <a:xfrm rot="10800000">
            <a:off x="4929188" y="2563813"/>
            <a:ext cx="319087" cy="177800"/>
          </a:xfrm>
          <a:prstGeom prst="triangle">
            <a:avLst>
              <a:gd name="adj" fmla="val 50000"/>
            </a:avLst>
          </a:prstGeom>
          <a:solidFill>
            <a:schemeClr val="bg1"/>
          </a:solidFill>
          <a:ln w="25400">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0" name="AutoShape 50"/>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FF33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771" name="Oval 51"/>
          <p:cNvSpPr>
            <a:spLocks noChangeArrowheads="1"/>
          </p:cNvSpPr>
          <p:nvPr/>
        </p:nvSpPr>
        <p:spPr bwMode="auto">
          <a:xfrm>
            <a:off x="4656138" y="30749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73" name="Line 53"/>
          <p:cNvSpPr>
            <a:spLocks noChangeShapeType="1"/>
          </p:cNvSpPr>
          <p:nvPr/>
        </p:nvSpPr>
        <p:spPr bwMode="auto">
          <a:xfrm flipH="1">
            <a:off x="4997450" y="2298700"/>
            <a:ext cx="1016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75" name="Line 55"/>
          <p:cNvSpPr>
            <a:spLocks noChangeShapeType="1"/>
          </p:cNvSpPr>
          <p:nvPr/>
        </p:nvSpPr>
        <p:spPr bwMode="auto">
          <a:xfrm flipH="1">
            <a:off x="4140200" y="2293938"/>
            <a:ext cx="101600" cy="0"/>
          </a:xfrm>
          <a:prstGeom prst="line">
            <a:avLst/>
          </a:prstGeom>
          <a:noFill/>
          <a:ln w="25400">
            <a:solidFill>
              <a:srgbClr val="FF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76" name="Line 56"/>
          <p:cNvSpPr>
            <a:spLocks noChangeShapeType="1"/>
          </p:cNvSpPr>
          <p:nvPr/>
        </p:nvSpPr>
        <p:spPr bwMode="auto">
          <a:xfrm flipH="1" flipV="1">
            <a:off x="4148138" y="2774950"/>
            <a:ext cx="0" cy="327025"/>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78" name="Line 58"/>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79" name="Line 59"/>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0782" name="Group 62"/>
          <p:cNvGrpSpPr>
            <a:grpSpLocks/>
          </p:cNvGrpSpPr>
          <p:nvPr/>
        </p:nvGrpSpPr>
        <p:grpSpPr bwMode="auto">
          <a:xfrm flipH="1">
            <a:off x="4035425" y="2636838"/>
            <a:ext cx="85725" cy="268287"/>
            <a:chOff x="0" y="0"/>
            <a:chExt cx="20000" cy="20000"/>
          </a:xfrm>
        </p:grpSpPr>
        <p:sp>
          <p:nvSpPr>
            <p:cNvPr id="30783" name="Arc 63"/>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4" name="Arc 64"/>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0785" name="Group 65"/>
          <p:cNvGrpSpPr>
            <a:grpSpLocks/>
          </p:cNvGrpSpPr>
          <p:nvPr/>
        </p:nvGrpSpPr>
        <p:grpSpPr bwMode="auto">
          <a:xfrm flipH="1">
            <a:off x="4171950" y="2641600"/>
            <a:ext cx="87313" cy="266700"/>
            <a:chOff x="0" y="0"/>
            <a:chExt cx="20000" cy="20000"/>
          </a:xfrm>
        </p:grpSpPr>
        <p:sp>
          <p:nvSpPr>
            <p:cNvPr id="30786" name="Arc 66"/>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7" name="Arc 67"/>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0792" name="Rectangle 72"/>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93" name="Line 73"/>
          <p:cNvSpPr>
            <a:spLocks noChangeShapeType="1"/>
          </p:cNvSpPr>
          <p:nvPr/>
        </p:nvSpPr>
        <p:spPr bwMode="auto">
          <a:xfrm flipH="1" flipV="1">
            <a:off x="4146550" y="2286000"/>
            <a:ext cx="0" cy="484188"/>
          </a:xfrm>
          <a:prstGeom prst="line">
            <a:avLst/>
          </a:prstGeom>
          <a:noFill/>
          <a:ln w="25400">
            <a:solidFill>
              <a:srgbClr val="FFCC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94" name="Text Box 74"/>
          <p:cNvSpPr txBox="1">
            <a:spLocks noChangeArrowheads="1"/>
          </p:cNvSpPr>
          <p:nvPr/>
        </p:nvSpPr>
        <p:spPr bwMode="auto">
          <a:xfrm>
            <a:off x="857250" y="990600"/>
            <a:ext cx="25003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Fixed Orifice   Bypass Check </a:t>
            </a:r>
          </a:p>
        </p:txBody>
      </p:sp>
      <p:sp>
        <p:nvSpPr>
          <p:cNvPr id="30801" name="Line 81"/>
          <p:cNvSpPr>
            <a:spLocks noChangeShapeType="1"/>
          </p:cNvSpPr>
          <p:nvPr/>
        </p:nvSpPr>
        <p:spPr bwMode="auto">
          <a:xfrm rot="16200000" flipV="1">
            <a:off x="5604669" y="2761456"/>
            <a:ext cx="0" cy="496888"/>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03" name="Line 83"/>
          <p:cNvSpPr>
            <a:spLocks noChangeShapeType="1"/>
          </p:cNvSpPr>
          <p:nvPr/>
        </p:nvSpPr>
        <p:spPr bwMode="auto">
          <a:xfrm flipH="1">
            <a:off x="4578350" y="2843213"/>
            <a:ext cx="246063" cy="0"/>
          </a:xfrm>
          <a:prstGeom prst="line">
            <a:avLst/>
          </a:prstGeom>
          <a:noFill/>
          <a:ln w="25400">
            <a:solidFill>
              <a:srgbClr val="000000"/>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04" name="Text Box 84"/>
          <p:cNvSpPr txBox="1">
            <a:spLocks noChangeArrowheads="1"/>
          </p:cNvSpPr>
          <p:nvPr/>
        </p:nvSpPr>
        <p:spPr bwMode="auto">
          <a:xfrm>
            <a:off x="38290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0857" name="Line 137"/>
          <p:cNvSpPr>
            <a:spLocks noChangeShapeType="1"/>
          </p:cNvSpPr>
          <p:nvPr/>
        </p:nvSpPr>
        <p:spPr bwMode="auto">
          <a:xfrm rot="10800000" flipH="1">
            <a:off x="4824413" y="34671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58" name="Line 138"/>
          <p:cNvSpPr>
            <a:spLocks noChangeShapeType="1"/>
          </p:cNvSpPr>
          <p:nvPr/>
        </p:nvSpPr>
        <p:spPr bwMode="auto">
          <a:xfrm flipV="1">
            <a:off x="4487863" y="2811463"/>
            <a:ext cx="139700" cy="536575"/>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59" name="AutoShape 139"/>
          <p:cNvSpPr>
            <a:spLocks noChangeArrowheads="1"/>
          </p:cNvSpPr>
          <p:nvPr/>
        </p:nvSpPr>
        <p:spPr bwMode="auto">
          <a:xfrm>
            <a:off x="4237038" y="2136775"/>
            <a:ext cx="760412" cy="312738"/>
          </a:xfrm>
          <a:prstGeom prst="roundRect">
            <a:avLst>
              <a:gd name="adj" fmla="val 50000"/>
            </a:avLst>
          </a:prstGeom>
          <a:gradFill rotWithShape="0">
            <a:gsLst>
              <a:gs pos="0">
                <a:srgbClr val="FFFF00"/>
              </a:gs>
              <a:gs pos="100000">
                <a:srgbClr val="FFCC66"/>
              </a:gs>
            </a:gsLst>
            <a:lin ang="0" scaled="1"/>
          </a:gra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1" name="Rectangle 141"/>
          <p:cNvSpPr>
            <a:spLocks noChangeArrowheads="1"/>
          </p:cNvSpPr>
          <p:nvPr/>
        </p:nvSpPr>
        <p:spPr bwMode="auto">
          <a:xfrm flipV="1">
            <a:off x="817563" y="3552825"/>
            <a:ext cx="2103437" cy="158115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62" name="Rectangle 142"/>
          <p:cNvSpPr>
            <a:spLocks noChangeArrowheads="1"/>
          </p:cNvSpPr>
          <p:nvPr/>
        </p:nvSpPr>
        <p:spPr bwMode="auto">
          <a:xfrm rot="5400000">
            <a:off x="1620044" y="3101181"/>
            <a:ext cx="457200" cy="13604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3" name="Rectangle 143"/>
          <p:cNvSpPr>
            <a:spLocks noChangeArrowheads="1"/>
          </p:cNvSpPr>
          <p:nvPr/>
        </p:nvSpPr>
        <p:spPr bwMode="auto">
          <a:xfrm rot="5400000" flipH="1">
            <a:off x="1630363" y="4130675"/>
            <a:ext cx="438150" cy="82550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4" name="Rectangle 144"/>
          <p:cNvSpPr>
            <a:spLocks noChangeArrowheads="1"/>
          </p:cNvSpPr>
          <p:nvPr/>
        </p:nvSpPr>
        <p:spPr bwMode="auto">
          <a:xfrm rot="10800000">
            <a:off x="1643063" y="4024313"/>
            <a:ext cx="425450" cy="28416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65" name="Rectangle 145"/>
          <p:cNvSpPr>
            <a:spLocks noChangeArrowheads="1"/>
          </p:cNvSpPr>
          <p:nvPr/>
        </p:nvSpPr>
        <p:spPr bwMode="auto">
          <a:xfrm rot="5400000" flipV="1">
            <a:off x="2426494" y="3736182"/>
            <a:ext cx="123825" cy="865187"/>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0866" name="Group 146"/>
          <p:cNvGrpSpPr>
            <a:grpSpLocks/>
          </p:cNvGrpSpPr>
          <p:nvPr/>
        </p:nvGrpSpPr>
        <p:grpSpPr bwMode="auto">
          <a:xfrm>
            <a:off x="1230313" y="3800475"/>
            <a:ext cx="1239837" cy="868363"/>
            <a:chOff x="3380" y="1014"/>
            <a:chExt cx="481" cy="337"/>
          </a:xfrm>
        </p:grpSpPr>
        <p:sp>
          <p:nvSpPr>
            <p:cNvPr id="30867" name="Rectangle 14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68" name="Rectangle 14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69" name="Rectangle 14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0870" name="AutoShape 150"/>
          <p:cNvSpPr>
            <a:spLocks/>
          </p:cNvSpPr>
          <p:nvPr/>
        </p:nvSpPr>
        <p:spPr bwMode="auto">
          <a:xfrm rot="10800000" flipV="1">
            <a:off x="2279650" y="4478338"/>
            <a:ext cx="325438" cy="65563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1" name="AutoShape 151"/>
          <p:cNvSpPr>
            <a:spLocks/>
          </p:cNvSpPr>
          <p:nvPr/>
        </p:nvSpPr>
        <p:spPr bwMode="auto">
          <a:xfrm rot="10800000" flipV="1">
            <a:off x="2274888" y="4621213"/>
            <a:ext cx="193675" cy="512762"/>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0872" name="Group 152"/>
          <p:cNvGrpSpPr>
            <a:grpSpLocks/>
          </p:cNvGrpSpPr>
          <p:nvPr/>
        </p:nvGrpSpPr>
        <p:grpSpPr bwMode="auto">
          <a:xfrm>
            <a:off x="1493838" y="4241800"/>
            <a:ext cx="720725" cy="608013"/>
            <a:chOff x="3482" y="1024"/>
            <a:chExt cx="280" cy="236"/>
          </a:xfrm>
        </p:grpSpPr>
        <p:grpSp>
          <p:nvGrpSpPr>
            <p:cNvPr id="30873" name="Group 153"/>
            <p:cNvGrpSpPr>
              <a:grpSpLocks/>
            </p:cNvGrpSpPr>
            <p:nvPr/>
          </p:nvGrpSpPr>
          <p:grpSpPr bwMode="auto">
            <a:xfrm>
              <a:off x="3712" y="1202"/>
              <a:ext cx="50" cy="58"/>
              <a:chOff x="3726" y="878"/>
              <a:chExt cx="50" cy="58"/>
            </a:xfrm>
          </p:grpSpPr>
          <p:sp>
            <p:nvSpPr>
              <p:cNvPr id="30874" name="AutoShape 154"/>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5" name="AutoShape 155"/>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0876" name="Group 156"/>
            <p:cNvGrpSpPr>
              <a:grpSpLocks/>
            </p:cNvGrpSpPr>
            <p:nvPr/>
          </p:nvGrpSpPr>
          <p:grpSpPr bwMode="auto">
            <a:xfrm>
              <a:off x="3484" y="1204"/>
              <a:ext cx="48" cy="56"/>
              <a:chOff x="3462" y="734"/>
              <a:chExt cx="48" cy="56"/>
            </a:xfrm>
          </p:grpSpPr>
          <p:sp>
            <p:nvSpPr>
              <p:cNvPr id="30877" name="AutoShape 157"/>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78" name="AutoShape 158"/>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0879" name="Group 159"/>
            <p:cNvGrpSpPr>
              <a:grpSpLocks/>
            </p:cNvGrpSpPr>
            <p:nvPr/>
          </p:nvGrpSpPr>
          <p:grpSpPr bwMode="auto">
            <a:xfrm flipV="1">
              <a:off x="3710" y="1024"/>
              <a:ext cx="50" cy="58"/>
              <a:chOff x="3726" y="878"/>
              <a:chExt cx="50" cy="58"/>
            </a:xfrm>
          </p:grpSpPr>
          <p:sp>
            <p:nvSpPr>
              <p:cNvPr id="30880" name="AutoShape 16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1" name="AutoShape 16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0882" name="Group 162"/>
            <p:cNvGrpSpPr>
              <a:grpSpLocks/>
            </p:cNvGrpSpPr>
            <p:nvPr/>
          </p:nvGrpSpPr>
          <p:grpSpPr bwMode="auto">
            <a:xfrm flipV="1">
              <a:off x="3482" y="1026"/>
              <a:ext cx="48" cy="56"/>
              <a:chOff x="3462" y="734"/>
              <a:chExt cx="48" cy="56"/>
            </a:xfrm>
          </p:grpSpPr>
          <p:sp>
            <p:nvSpPr>
              <p:cNvPr id="30883" name="AutoShape 16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84" name="AutoShape 16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30885" name="Line 165"/>
          <p:cNvSpPr>
            <a:spLocks noChangeShapeType="1"/>
          </p:cNvSpPr>
          <p:nvPr/>
        </p:nvSpPr>
        <p:spPr bwMode="auto">
          <a:xfrm rot="5400000">
            <a:off x="1896269" y="4163219"/>
            <a:ext cx="320675" cy="1587"/>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86" name="Line 166"/>
          <p:cNvSpPr>
            <a:spLocks noChangeShapeType="1"/>
          </p:cNvSpPr>
          <p:nvPr/>
        </p:nvSpPr>
        <p:spPr bwMode="auto">
          <a:xfrm rot="5400000">
            <a:off x="1489869" y="4172744"/>
            <a:ext cx="319087" cy="3175"/>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87" name="Rectangle 167"/>
          <p:cNvSpPr>
            <a:spLocks noChangeArrowheads="1"/>
          </p:cNvSpPr>
          <p:nvPr/>
        </p:nvSpPr>
        <p:spPr bwMode="auto">
          <a:xfrm rot="10800000" flipV="1">
            <a:off x="1797050" y="4762500"/>
            <a:ext cx="136525" cy="37147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0888" name="Group 168"/>
          <p:cNvGrpSpPr>
            <a:grpSpLocks/>
          </p:cNvGrpSpPr>
          <p:nvPr/>
        </p:nvGrpSpPr>
        <p:grpSpPr bwMode="auto">
          <a:xfrm>
            <a:off x="1168400" y="3544888"/>
            <a:ext cx="1366838" cy="242887"/>
            <a:chOff x="3118" y="864"/>
            <a:chExt cx="530" cy="48"/>
          </a:xfrm>
        </p:grpSpPr>
        <p:sp>
          <p:nvSpPr>
            <p:cNvPr id="30889" name="Arc 169"/>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90" name="Arc 170"/>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0891" name="Rectangle 171"/>
          <p:cNvSpPr>
            <a:spLocks noChangeArrowheads="1"/>
          </p:cNvSpPr>
          <p:nvPr/>
        </p:nvSpPr>
        <p:spPr bwMode="auto">
          <a:xfrm rot="16200000" flipV="1">
            <a:off x="1295400" y="4508500"/>
            <a:ext cx="136525" cy="86677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92" name="Rectangle 172"/>
          <p:cNvSpPr>
            <a:spLocks noChangeArrowheads="1"/>
          </p:cNvSpPr>
          <p:nvPr/>
        </p:nvSpPr>
        <p:spPr bwMode="auto">
          <a:xfrm flipV="1">
            <a:off x="817563" y="2244725"/>
            <a:ext cx="2103437" cy="127952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93" name="Rectangle 173"/>
          <p:cNvSpPr>
            <a:spLocks noChangeArrowheads="1"/>
          </p:cNvSpPr>
          <p:nvPr/>
        </p:nvSpPr>
        <p:spPr bwMode="auto">
          <a:xfrm rot="10800000" flipV="1">
            <a:off x="930275" y="2244725"/>
            <a:ext cx="138113" cy="276542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94" name="Rectangle 174"/>
          <p:cNvSpPr>
            <a:spLocks noChangeArrowheads="1"/>
          </p:cNvSpPr>
          <p:nvPr/>
        </p:nvSpPr>
        <p:spPr bwMode="auto">
          <a:xfrm rot="10800000" flipV="1">
            <a:off x="1781175" y="3379788"/>
            <a:ext cx="138113" cy="144462"/>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896" name="Line 176"/>
          <p:cNvSpPr>
            <a:spLocks noChangeShapeType="1"/>
          </p:cNvSpPr>
          <p:nvPr/>
        </p:nvSpPr>
        <p:spPr bwMode="auto">
          <a:xfrm flipV="1">
            <a:off x="1871663" y="4968875"/>
            <a:ext cx="0" cy="495300"/>
          </a:xfrm>
          <a:prstGeom prst="line">
            <a:avLst/>
          </a:prstGeom>
          <a:noFill/>
          <a:ln w="25400">
            <a:solidFill>
              <a:srgbClr val="FFCC66"/>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98" name="Rectangle 178"/>
          <p:cNvSpPr>
            <a:spLocks noChangeArrowheads="1"/>
          </p:cNvSpPr>
          <p:nvPr/>
        </p:nvSpPr>
        <p:spPr bwMode="auto">
          <a:xfrm rot="16200000" flipV="1">
            <a:off x="1412875" y="2062163"/>
            <a:ext cx="1139825" cy="1504950"/>
          </a:xfrm>
          <a:prstGeom prst="rect">
            <a:avLst/>
          </a:prstGeom>
          <a:gradFill rotWithShape="0">
            <a:gsLst>
              <a:gs pos="0">
                <a:srgbClr val="FFCC00"/>
              </a:gs>
              <a:gs pos="100000">
                <a:srgbClr val="FFFF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99" name="Rectangle 179"/>
          <p:cNvSpPr>
            <a:spLocks noChangeArrowheads="1"/>
          </p:cNvSpPr>
          <p:nvPr/>
        </p:nvSpPr>
        <p:spPr bwMode="auto">
          <a:xfrm flipV="1">
            <a:off x="820738" y="1419225"/>
            <a:ext cx="2103437" cy="825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900" name="AutoShape 180"/>
          <p:cNvSpPr>
            <a:spLocks/>
          </p:cNvSpPr>
          <p:nvPr/>
        </p:nvSpPr>
        <p:spPr bwMode="auto">
          <a:xfrm rot="5400000">
            <a:off x="1077912" y="1398588"/>
            <a:ext cx="701675" cy="990600"/>
          </a:xfrm>
          <a:prstGeom prst="leftBracket">
            <a:avLst>
              <a:gd name="adj" fmla="val 0"/>
            </a:avLst>
          </a:prstGeom>
          <a:gradFill rotWithShape="0">
            <a:gsLst>
              <a:gs pos="0">
                <a:srgbClr val="FF9966"/>
              </a:gs>
              <a:gs pos="100000">
                <a:srgbClr val="FFCC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01" name="AutoShape 181"/>
          <p:cNvSpPr>
            <a:spLocks/>
          </p:cNvSpPr>
          <p:nvPr/>
        </p:nvSpPr>
        <p:spPr bwMode="auto">
          <a:xfrm rot="5400000">
            <a:off x="1145382" y="1589881"/>
            <a:ext cx="577850" cy="731837"/>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02" name="Line 182"/>
          <p:cNvSpPr>
            <a:spLocks noChangeShapeType="1"/>
          </p:cNvSpPr>
          <p:nvPr/>
        </p:nvSpPr>
        <p:spPr bwMode="auto">
          <a:xfrm>
            <a:off x="1341438" y="1568450"/>
            <a:ext cx="1174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903" name="Line 183"/>
          <p:cNvSpPr>
            <a:spLocks noChangeShapeType="1"/>
          </p:cNvSpPr>
          <p:nvPr/>
        </p:nvSpPr>
        <p:spPr bwMode="auto">
          <a:xfrm>
            <a:off x="1341438" y="1641475"/>
            <a:ext cx="1174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904" name="Rectangle 184"/>
          <p:cNvSpPr>
            <a:spLocks noChangeArrowheads="1"/>
          </p:cNvSpPr>
          <p:nvPr/>
        </p:nvSpPr>
        <p:spPr bwMode="auto">
          <a:xfrm rot="16200000" flipV="1">
            <a:off x="1052512" y="1812926"/>
            <a:ext cx="136525" cy="101600"/>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905" name="Rectangle 185"/>
          <p:cNvSpPr>
            <a:spLocks noChangeArrowheads="1"/>
          </p:cNvSpPr>
          <p:nvPr/>
        </p:nvSpPr>
        <p:spPr bwMode="auto">
          <a:xfrm rot="16200000" flipV="1">
            <a:off x="1525587" y="1651001"/>
            <a:ext cx="136525" cy="406400"/>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906" name="Rectangle 186"/>
          <p:cNvSpPr>
            <a:spLocks noChangeArrowheads="1"/>
          </p:cNvSpPr>
          <p:nvPr/>
        </p:nvSpPr>
        <p:spPr bwMode="auto">
          <a:xfrm rot="16200000" flipV="1">
            <a:off x="1185069" y="1747044"/>
            <a:ext cx="192087" cy="219075"/>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907" name="Oval 187"/>
          <p:cNvSpPr>
            <a:spLocks noChangeArrowheads="1"/>
          </p:cNvSpPr>
          <p:nvPr/>
        </p:nvSpPr>
        <p:spPr bwMode="auto">
          <a:xfrm>
            <a:off x="1243013" y="1795463"/>
            <a:ext cx="128587" cy="123825"/>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08" name="AutoShape 188"/>
          <p:cNvSpPr>
            <a:spLocks noChangeArrowheads="1"/>
          </p:cNvSpPr>
          <p:nvPr/>
        </p:nvSpPr>
        <p:spPr bwMode="auto">
          <a:xfrm rot="5400000">
            <a:off x="1132681" y="1821657"/>
            <a:ext cx="149225" cy="71438"/>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855" name="Line 135"/>
          <p:cNvSpPr>
            <a:spLocks noChangeShapeType="1"/>
          </p:cNvSpPr>
          <p:nvPr/>
        </p:nvSpPr>
        <p:spPr bwMode="auto">
          <a:xfrm>
            <a:off x="990600" y="1206500"/>
            <a:ext cx="395288" cy="3873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856" name="Line 136"/>
          <p:cNvSpPr>
            <a:spLocks noChangeShapeType="1"/>
          </p:cNvSpPr>
          <p:nvPr/>
        </p:nvSpPr>
        <p:spPr bwMode="auto">
          <a:xfrm flipH="1">
            <a:off x="1385888" y="1143000"/>
            <a:ext cx="671512"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0911" name="Text Box 191"/>
          <p:cNvSpPr txBox="1">
            <a:spLocks noChangeArrowheads="1"/>
          </p:cNvSpPr>
          <p:nvPr/>
        </p:nvSpPr>
        <p:spPr bwMode="auto">
          <a:xfrm>
            <a:off x="4522788" y="42640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a:t>
            </a:r>
          </a:p>
        </p:txBody>
      </p:sp>
      <p:sp>
        <p:nvSpPr>
          <p:cNvPr id="30777" name="Oval 57"/>
          <p:cNvSpPr>
            <a:spLocks noChangeArrowheads="1"/>
          </p:cNvSpPr>
          <p:nvPr/>
        </p:nvSpPr>
        <p:spPr bwMode="auto">
          <a:xfrm flipH="1">
            <a:off x="4362450" y="2827338"/>
            <a:ext cx="77788" cy="85725"/>
          </a:xfrm>
          <a:prstGeom prst="ellipse">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0" name="Oval 60"/>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81" name="Oval 61"/>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755" name="Oval 35"/>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0912" name="AutoShape 192"/>
          <p:cNvSpPr>
            <a:spLocks noChangeArrowheads="1"/>
          </p:cNvSpPr>
          <p:nvPr/>
        </p:nvSpPr>
        <p:spPr bwMode="auto">
          <a:xfrm flipV="1">
            <a:off x="1778000" y="5462588"/>
            <a:ext cx="169863"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0913" name="AutoShape 193"/>
          <p:cNvSpPr>
            <a:spLocks noChangeArrowheads="1"/>
          </p:cNvSpPr>
          <p:nvPr/>
        </p:nvSpPr>
        <p:spPr bwMode="auto">
          <a:xfrm flipV="1">
            <a:off x="4589463" y="4497388"/>
            <a:ext cx="169862" cy="127000"/>
          </a:xfrm>
          <a:prstGeom prst="triangle">
            <a:avLst>
              <a:gd name="adj" fmla="val 50000"/>
            </a:avLst>
          </a:prstGeom>
          <a:noFill/>
          <a:ln w="38100">
            <a:solidFill>
              <a:srgbClr val="FFCC00"/>
            </a:solidFill>
            <a:miter lim="800000"/>
            <a:headEnd/>
            <a:tailEnd/>
          </a:ln>
          <a:effectLst/>
          <a:extLst>
            <a:ext uri="{909E8E84-426E-40dd-AFC4-6F175D3DCCD1}">
              <a14:hiddenFill xmlns:a14="http://schemas.microsoft.com/office/drawing/2010/main">
                <a:solidFill>
                  <a:srgbClr val="FF0000"/>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8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 name="Slide Number Placeholder 3"/>
          <p:cNvSpPr>
            <a:spLocks noGrp="1"/>
          </p:cNvSpPr>
          <p:nvPr>
            <p:ph type="sldNum" sz="quarter" idx="12"/>
          </p:nvPr>
        </p:nvSpPr>
        <p:spPr/>
        <p:txBody>
          <a:bodyPr/>
          <a:lstStyle/>
          <a:p>
            <a:fld id="{72B7A454-542D-2C4A-AD97-9E3255641202}" type="slidenum">
              <a:rPr lang="en-US"/>
              <a:pPr/>
              <a:t>83</a:t>
            </a:fld>
            <a:endParaRPr lang="en-US"/>
          </a:p>
        </p:txBody>
      </p:sp>
      <p:sp>
        <p:nvSpPr>
          <p:cNvPr id="31749" name="Rectangle 5"/>
          <p:cNvSpPr>
            <a:spLocks noChangeArrowheads="1"/>
          </p:cNvSpPr>
          <p:nvPr/>
        </p:nvSpPr>
        <p:spPr bwMode="auto">
          <a:xfrm>
            <a:off x="533400" y="304800"/>
            <a:ext cx="8153400" cy="762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r>
              <a:rPr lang="en-US" sz="4400">
                <a:solidFill>
                  <a:schemeClr val="tx2"/>
                </a:solidFill>
              </a:rPr>
              <a:t>Air Logic </a:t>
            </a:r>
            <a:r>
              <a:rPr lang="ja-JP" altLang="en-US" sz="4400">
                <a:solidFill>
                  <a:schemeClr val="tx2"/>
                </a:solidFill>
                <a:latin typeface="Arial"/>
              </a:rPr>
              <a:t>“</a:t>
            </a:r>
            <a:r>
              <a:rPr lang="en-US" sz="4400">
                <a:solidFill>
                  <a:schemeClr val="tx2"/>
                </a:solidFill>
              </a:rPr>
              <a:t>ONE-SHOT</a:t>
            </a:r>
            <a:r>
              <a:rPr lang="ja-JP" altLang="en-US" sz="4400">
                <a:solidFill>
                  <a:schemeClr val="tx2"/>
                </a:solidFill>
                <a:latin typeface="Arial"/>
              </a:rPr>
              <a:t>”</a:t>
            </a:r>
            <a:r>
              <a:rPr lang="en-US" sz="4400">
                <a:solidFill>
                  <a:schemeClr val="tx2"/>
                </a:solidFill>
              </a:rPr>
              <a:t> Element </a:t>
            </a:r>
          </a:p>
        </p:txBody>
      </p:sp>
      <p:sp>
        <p:nvSpPr>
          <p:cNvPr id="31750" name="Text Box 6"/>
          <p:cNvSpPr txBox="1">
            <a:spLocks noChangeArrowheads="1"/>
          </p:cNvSpPr>
          <p:nvPr/>
        </p:nvSpPr>
        <p:spPr bwMode="auto">
          <a:xfrm>
            <a:off x="1854200" y="5842000"/>
            <a:ext cx="4800600" cy="731838"/>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 </a:t>
            </a:r>
            <a:r>
              <a:rPr lang="ja-JP" altLang="en-US">
                <a:latin typeface="Arial"/>
              </a:rPr>
              <a:t>“</a:t>
            </a:r>
            <a:r>
              <a:rPr lang="en-US"/>
              <a:t>DIFFERENTIATIOR</a:t>
            </a:r>
            <a:r>
              <a:rPr lang="ja-JP" altLang="en-US">
                <a:latin typeface="Arial"/>
              </a:rPr>
              <a:t>”</a:t>
            </a:r>
            <a:r>
              <a:rPr lang="en-US"/>
              <a:t> Element </a:t>
            </a:r>
            <a:r>
              <a:rPr lang="en-US" sz="1800"/>
              <a:t>Input Air Off Ready For Next Cycle </a:t>
            </a:r>
          </a:p>
        </p:txBody>
      </p:sp>
      <p:sp>
        <p:nvSpPr>
          <p:cNvPr id="31751" name="Text Box 7"/>
          <p:cNvSpPr txBox="1">
            <a:spLocks noChangeArrowheads="1"/>
          </p:cNvSpPr>
          <p:nvPr/>
        </p:nvSpPr>
        <p:spPr bwMode="auto">
          <a:xfrm>
            <a:off x="6248400" y="3352800"/>
            <a:ext cx="2819400" cy="243205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When the Accumulator Tank empties the poppet shifts open ready for the next Output pulse.</a:t>
            </a:r>
          </a:p>
          <a:p>
            <a:pPr>
              <a:spcBef>
                <a:spcPct val="50000"/>
              </a:spcBef>
            </a:pPr>
            <a:r>
              <a:rPr lang="en-US" sz="1400"/>
              <a:t>Fixed time </a:t>
            </a:r>
            <a:r>
              <a:rPr lang="ja-JP" altLang="en-US" sz="1400">
                <a:latin typeface="Arial"/>
              </a:rPr>
              <a:t>“</a:t>
            </a:r>
            <a:r>
              <a:rPr lang="en-US" sz="1400"/>
              <a:t>ONE SHOTS</a:t>
            </a:r>
            <a:r>
              <a:rPr lang="ja-JP" altLang="en-US" sz="1400">
                <a:latin typeface="Arial"/>
              </a:rPr>
              <a:t>”</a:t>
            </a:r>
            <a:r>
              <a:rPr lang="en-US" sz="1400"/>
              <a:t> usually have an Output duration of less than 1 second.</a:t>
            </a:r>
          </a:p>
          <a:p>
            <a:pPr>
              <a:spcBef>
                <a:spcPct val="50000"/>
              </a:spcBef>
            </a:pPr>
            <a:r>
              <a:rPr lang="en-US" sz="1400"/>
              <a:t>Adjustable </a:t>
            </a:r>
            <a:r>
              <a:rPr lang="ja-JP" altLang="en-US" sz="1400">
                <a:latin typeface="Arial"/>
              </a:rPr>
              <a:t>“</a:t>
            </a:r>
            <a:r>
              <a:rPr lang="en-US" sz="1400"/>
              <a:t>ONE SHOTS</a:t>
            </a:r>
            <a:r>
              <a:rPr lang="ja-JP" altLang="en-US" sz="1400">
                <a:latin typeface="Arial"/>
              </a:rPr>
              <a:t>”</a:t>
            </a:r>
            <a:r>
              <a:rPr lang="en-US" sz="1400"/>
              <a:t> may go as long as 2-3 minutes using external accumulators or other designs. </a:t>
            </a:r>
          </a:p>
        </p:txBody>
      </p:sp>
      <p:sp>
        <p:nvSpPr>
          <p:cNvPr id="31752" name="Text Box 8"/>
          <p:cNvSpPr txBox="1">
            <a:spLocks noChangeArrowheads="1"/>
          </p:cNvSpPr>
          <p:nvPr/>
        </p:nvSpPr>
        <p:spPr bwMode="auto">
          <a:xfrm>
            <a:off x="4146550" y="4592638"/>
            <a:ext cx="12192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234950">
              <a:defRPr sz="2400">
                <a:solidFill>
                  <a:schemeClr val="tx1"/>
                </a:solidFill>
                <a:latin typeface="Times New Roman" charset="0"/>
                <a:ea typeface="ＭＳ Ｐゴシック" charset="0"/>
              </a:defRPr>
            </a:lvl1pPr>
            <a:lvl2pPr defTabSz="234950">
              <a:defRPr sz="2400">
                <a:solidFill>
                  <a:schemeClr val="tx1"/>
                </a:solidFill>
                <a:latin typeface="Times New Roman" charset="0"/>
                <a:ea typeface="ＭＳ Ｐゴシック" charset="0"/>
              </a:defRPr>
            </a:lvl2pPr>
            <a:lvl3pPr defTabSz="234950">
              <a:defRPr sz="2400">
                <a:solidFill>
                  <a:schemeClr val="tx1"/>
                </a:solidFill>
                <a:latin typeface="Times New Roman" charset="0"/>
                <a:ea typeface="ＭＳ Ｐゴシック" charset="0"/>
              </a:defRPr>
            </a:lvl3pPr>
            <a:lvl4pPr defTabSz="234950">
              <a:defRPr sz="2400">
                <a:solidFill>
                  <a:schemeClr val="tx1"/>
                </a:solidFill>
                <a:latin typeface="Times New Roman" charset="0"/>
                <a:ea typeface="ＭＳ Ｐゴシック" charset="0"/>
              </a:defRPr>
            </a:lvl4pPr>
            <a:lvl5pPr defTabSz="234950">
              <a:defRPr sz="2400">
                <a:solidFill>
                  <a:schemeClr val="tx1"/>
                </a:solidFill>
                <a:latin typeface="Times New Roman" charset="0"/>
                <a:ea typeface="ＭＳ Ｐゴシック" charset="0"/>
              </a:defRPr>
            </a:lvl5pPr>
            <a:lvl6pPr defTabSz="234950" fontAlgn="base">
              <a:spcBef>
                <a:spcPct val="0"/>
              </a:spcBef>
              <a:spcAft>
                <a:spcPct val="0"/>
              </a:spcAft>
              <a:defRPr sz="2400">
                <a:solidFill>
                  <a:schemeClr val="tx1"/>
                </a:solidFill>
                <a:latin typeface="Times New Roman" charset="0"/>
                <a:ea typeface="ＭＳ Ｐゴシック" charset="0"/>
              </a:defRPr>
            </a:lvl6pPr>
            <a:lvl7pPr defTabSz="234950" fontAlgn="base">
              <a:spcBef>
                <a:spcPct val="0"/>
              </a:spcBef>
              <a:spcAft>
                <a:spcPct val="0"/>
              </a:spcAft>
              <a:defRPr sz="2400">
                <a:solidFill>
                  <a:schemeClr val="tx1"/>
                </a:solidFill>
                <a:latin typeface="Times New Roman" charset="0"/>
                <a:ea typeface="ＭＳ Ｐゴシック" charset="0"/>
              </a:defRPr>
            </a:lvl7pPr>
            <a:lvl8pPr defTabSz="234950" fontAlgn="base">
              <a:spcBef>
                <a:spcPct val="0"/>
              </a:spcBef>
              <a:spcAft>
                <a:spcPct val="0"/>
              </a:spcAft>
              <a:defRPr sz="2400">
                <a:solidFill>
                  <a:schemeClr val="tx1"/>
                </a:solidFill>
                <a:latin typeface="Times New Roman" charset="0"/>
                <a:ea typeface="ＭＳ Ｐゴシック" charset="0"/>
              </a:defRPr>
            </a:lvl8pPr>
            <a:lvl9pPr defTabSz="23495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ISO 1219–1            	Symbol </a:t>
            </a:r>
          </a:p>
        </p:txBody>
      </p:sp>
      <p:sp>
        <p:nvSpPr>
          <p:cNvPr id="31753" name="Text Box 9"/>
          <p:cNvSpPr txBox="1">
            <a:spLocks noChangeArrowheads="1"/>
          </p:cNvSpPr>
          <p:nvPr/>
        </p:nvSpPr>
        <p:spPr bwMode="auto">
          <a:xfrm>
            <a:off x="1273175" y="5638800"/>
            <a:ext cx="9906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Cutaway </a:t>
            </a:r>
          </a:p>
        </p:txBody>
      </p:sp>
      <p:sp>
        <p:nvSpPr>
          <p:cNvPr id="31754" name="Text Box 10"/>
          <p:cNvSpPr txBox="1">
            <a:spLocks noChangeArrowheads="1"/>
          </p:cNvSpPr>
          <p:nvPr/>
        </p:nvSpPr>
        <p:spPr bwMode="auto">
          <a:xfrm>
            <a:off x="8115300" y="1143000"/>
            <a:ext cx="8763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Output </a:t>
            </a:r>
          </a:p>
        </p:txBody>
      </p:sp>
      <p:sp>
        <p:nvSpPr>
          <p:cNvPr id="31755" name="Text Box 11"/>
          <p:cNvSpPr txBox="1">
            <a:spLocks noChangeArrowheads="1"/>
          </p:cNvSpPr>
          <p:nvPr/>
        </p:nvSpPr>
        <p:spPr bwMode="auto">
          <a:xfrm>
            <a:off x="1236663" y="5334000"/>
            <a:ext cx="25352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Input                 Output </a:t>
            </a:r>
          </a:p>
        </p:txBody>
      </p:sp>
      <p:sp>
        <p:nvSpPr>
          <p:cNvPr id="31756" name="Text Box 12"/>
          <p:cNvSpPr txBox="1">
            <a:spLocks noChangeArrowheads="1"/>
          </p:cNvSpPr>
          <p:nvPr/>
        </p:nvSpPr>
        <p:spPr bwMode="auto">
          <a:xfrm>
            <a:off x="6934200" y="2454275"/>
            <a:ext cx="1676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69863">
              <a:defRPr sz="2400">
                <a:solidFill>
                  <a:schemeClr val="tx1"/>
                </a:solidFill>
                <a:latin typeface="Times New Roman" charset="0"/>
                <a:ea typeface="ＭＳ Ｐゴシック" charset="0"/>
              </a:defRPr>
            </a:lvl1pPr>
            <a:lvl2pPr defTabSz="169863">
              <a:defRPr sz="2400">
                <a:solidFill>
                  <a:schemeClr val="tx1"/>
                </a:solidFill>
                <a:latin typeface="Times New Roman" charset="0"/>
                <a:ea typeface="ＭＳ Ｐゴシック" charset="0"/>
              </a:defRPr>
            </a:lvl2pPr>
            <a:lvl3pPr defTabSz="169863">
              <a:defRPr sz="2400">
                <a:solidFill>
                  <a:schemeClr val="tx1"/>
                </a:solidFill>
                <a:latin typeface="Times New Roman" charset="0"/>
                <a:ea typeface="ＭＳ Ｐゴシック" charset="0"/>
              </a:defRPr>
            </a:lvl3pPr>
            <a:lvl4pPr defTabSz="169863">
              <a:defRPr sz="2400">
                <a:solidFill>
                  <a:schemeClr val="tx1"/>
                </a:solidFill>
                <a:latin typeface="Times New Roman" charset="0"/>
                <a:ea typeface="ＭＳ Ｐゴシック" charset="0"/>
              </a:defRPr>
            </a:lvl4pPr>
            <a:lvl5pPr defTabSz="169863">
              <a:defRPr sz="2400">
                <a:solidFill>
                  <a:schemeClr val="tx1"/>
                </a:solidFill>
                <a:latin typeface="Times New Roman" charset="0"/>
                <a:ea typeface="ＭＳ Ｐゴシック" charset="0"/>
              </a:defRPr>
            </a:lvl5pPr>
            <a:lvl6pPr defTabSz="169863" fontAlgn="base">
              <a:spcBef>
                <a:spcPct val="0"/>
              </a:spcBef>
              <a:spcAft>
                <a:spcPct val="0"/>
              </a:spcAft>
              <a:defRPr sz="2400">
                <a:solidFill>
                  <a:schemeClr val="tx1"/>
                </a:solidFill>
                <a:latin typeface="Times New Roman" charset="0"/>
                <a:ea typeface="ＭＳ Ｐゴシック" charset="0"/>
              </a:defRPr>
            </a:lvl6pPr>
            <a:lvl7pPr defTabSz="169863" fontAlgn="base">
              <a:spcBef>
                <a:spcPct val="0"/>
              </a:spcBef>
              <a:spcAft>
                <a:spcPct val="0"/>
              </a:spcAft>
              <a:defRPr sz="2400">
                <a:solidFill>
                  <a:schemeClr val="tx1"/>
                </a:solidFill>
                <a:latin typeface="Times New Roman" charset="0"/>
                <a:ea typeface="ＭＳ Ｐゴシック" charset="0"/>
              </a:defRPr>
            </a:lvl7pPr>
            <a:lvl8pPr defTabSz="169863" fontAlgn="base">
              <a:spcBef>
                <a:spcPct val="0"/>
              </a:spcBef>
              <a:spcAft>
                <a:spcPct val="0"/>
              </a:spcAft>
              <a:defRPr sz="2400">
                <a:solidFill>
                  <a:schemeClr val="tx1"/>
                </a:solidFill>
                <a:latin typeface="Times New Roman" charset="0"/>
                <a:ea typeface="ＭＳ Ｐゴシック" charset="0"/>
              </a:defRPr>
            </a:lvl8pPr>
            <a:lvl9pPr defTabSz="169863"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ANSI B93-38 1976	     Symbol  </a:t>
            </a:r>
          </a:p>
        </p:txBody>
      </p:sp>
      <p:sp>
        <p:nvSpPr>
          <p:cNvPr id="31757" name="Text Box 13"/>
          <p:cNvSpPr txBox="1">
            <a:spLocks noChangeArrowheads="1"/>
          </p:cNvSpPr>
          <p:nvPr/>
        </p:nvSpPr>
        <p:spPr bwMode="auto">
          <a:xfrm>
            <a:off x="6324600" y="1143000"/>
            <a:ext cx="12192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a:tabLst>
                <a:tab pos="52388" algn="l"/>
              </a:tabLst>
              <a:defRPr sz="2400">
                <a:solidFill>
                  <a:schemeClr val="tx1"/>
                </a:solidFill>
                <a:latin typeface="Times New Roman" charset="0"/>
                <a:ea typeface="ＭＳ Ｐゴシック" charset="0"/>
              </a:defRPr>
            </a:lvl1pPr>
            <a:lvl2pPr>
              <a:tabLst>
                <a:tab pos="52388" algn="l"/>
              </a:tabLst>
              <a:defRPr sz="2400">
                <a:solidFill>
                  <a:schemeClr val="tx1"/>
                </a:solidFill>
                <a:latin typeface="Times New Roman" charset="0"/>
                <a:ea typeface="ＭＳ Ｐゴシック" charset="0"/>
              </a:defRPr>
            </a:lvl2pPr>
            <a:lvl3pPr>
              <a:tabLst>
                <a:tab pos="52388" algn="l"/>
              </a:tabLst>
              <a:defRPr sz="2400">
                <a:solidFill>
                  <a:schemeClr val="tx1"/>
                </a:solidFill>
                <a:latin typeface="Times New Roman" charset="0"/>
                <a:ea typeface="ＭＳ Ｐゴシック" charset="0"/>
              </a:defRPr>
            </a:lvl3pPr>
            <a:lvl4pPr>
              <a:tabLst>
                <a:tab pos="52388" algn="l"/>
              </a:tabLst>
              <a:defRPr sz="2400">
                <a:solidFill>
                  <a:schemeClr val="tx1"/>
                </a:solidFill>
                <a:latin typeface="Times New Roman" charset="0"/>
                <a:ea typeface="ＭＳ Ｐゴシック" charset="0"/>
              </a:defRPr>
            </a:lvl4pPr>
            <a:lvl5pPr>
              <a:tabLst>
                <a:tab pos="52388" algn="l"/>
              </a:tabLst>
              <a:defRPr sz="2400">
                <a:solidFill>
                  <a:schemeClr val="tx1"/>
                </a:solidFill>
                <a:latin typeface="Times New Roman" charset="0"/>
                <a:ea typeface="ＭＳ Ｐゴシック" charset="0"/>
              </a:defRPr>
            </a:lvl5pPr>
            <a:lvl6pPr fontAlgn="base">
              <a:spcBef>
                <a:spcPct val="0"/>
              </a:spcBef>
              <a:spcAft>
                <a:spcPct val="0"/>
              </a:spcAft>
              <a:tabLst>
                <a:tab pos="52388" algn="l"/>
              </a:tabLst>
              <a:defRPr sz="2400">
                <a:solidFill>
                  <a:schemeClr val="tx1"/>
                </a:solidFill>
                <a:latin typeface="Times New Roman" charset="0"/>
                <a:ea typeface="ＭＳ Ｐゴシック" charset="0"/>
              </a:defRPr>
            </a:lvl6pPr>
            <a:lvl7pPr fontAlgn="base">
              <a:spcBef>
                <a:spcPct val="0"/>
              </a:spcBef>
              <a:spcAft>
                <a:spcPct val="0"/>
              </a:spcAft>
              <a:tabLst>
                <a:tab pos="52388" algn="l"/>
              </a:tabLst>
              <a:defRPr sz="2400">
                <a:solidFill>
                  <a:schemeClr val="tx1"/>
                </a:solidFill>
                <a:latin typeface="Times New Roman" charset="0"/>
                <a:ea typeface="ＭＳ Ｐゴシック" charset="0"/>
              </a:defRPr>
            </a:lvl7pPr>
            <a:lvl8pPr fontAlgn="base">
              <a:spcBef>
                <a:spcPct val="0"/>
              </a:spcBef>
              <a:spcAft>
                <a:spcPct val="0"/>
              </a:spcAft>
              <a:tabLst>
                <a:tab pos="52388" algn="l"/>
              </a:tabLst>
              <a:defRPr sz="2400">
                <a:solidFill>
                  <a:schemeClr val="tx1"/>
                </a:solidFill>
                <a:latin typeface="Times New Roman" charset="0"/>
                <a:ea typeface="ＭＳ Ｐゴシック" charset="0"/>
              </a:defRPr>
            </a:lvl8pPr>
            <a:lvl9pPr fontAlgn="base">
              <a:spcBef>
                <a:spcPct val="0"/>
              </a:spcBef>
              <a:spcAft>
                <a:spcPct val="0"/>
              </a:spcAft>
              <a:tabLst>
                <a:tab pos="52388" algn="l"/>
              </a:tabLst>
              <a:defRPr sz="2400">
                <a:solidFill>
                  <a:schemeClr val="tx1"/>
                </a:solidFill>
                <a:latin typeface="Times New Roman" charset="0"/>
                <a:ea typeface="ＭＳ Ｐゴシック" charset="0"/>
              </a:defRPr>
            </a:lvl9pPr>
          </a:lstStyle>
          <a:p>
            <a:pPr>
              <a:spcBef>
                <a:spcPct val="50000"/>
              </a:spcBef>
            </a:pPr>
            <a:r>
              <a:rPr lang="en-US" sz="1400">
                <a:latin typeface="Tahoma" charset="0"/>
              </a:rPr>
              <a:t>Signal In </a:t>
            </a:r>
          </a:p>
          <a:p>
            <a:pPr>
              <a:spcBef>
                <a:spcPct val="50000"/>
              </a:spcBef>
            </a:pPr>
            <a:r>
              <a:rPr lang="en-US" sz="1400">
                <a:latin typeface="Tahoma" charset="0"/>
              </a:rPr>
              <a:t>	    Variable</a:t>
            </a:r>
          </a:p>
          <a:p>
            <a:pPr>
              <a:spcBef>
                <a:spcPct val="50000"/>
              </a:spcBef>
            </a:pPr>
            <a:r>
              <a:rPr lang="en-US" sz="1400">
                <a:latin typeface="Tahoma" charset="0"/>
              </a:rPr>
              <a:t>        Fixed</a:t>
            </a:r>
          </a:p>
        </p:txBody>
      </p:sp>
      <p:sp>
        <p:nvSpPr>
          <p:cNvPr id="31758" name="Text Box 14"/>
          <p:cNvSpPr txBox="1">
            <a:spLocks noChangeArrowheads="1"/>
          </p:cNvSpPr>
          <p:nvPr/>
        </p:nvSpPr>
        <p:spPr bwMode="auto">
          <a:xfrm>
            <a:off x="5302250" y="3186113"/>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Output </a:t>
            </a:r>
          </a:p>
        </p:txBody>
      </p:sp>
      <p:sp>
        <p:nvSpPr>
          <p:cNvPr id="31759" name="Text Box 15"/>
          <p:cNvSpPr txBox="1">
            <a:spLocks noChangeArrowheads="1"/>
          </p:cNvSpPr>
          <p:nvPr/>
        </p:nvSpPr>
        <p:spPr bwMode="auto">
          <a:xfrm>
            <a:off x="2927350" y="3854450"/>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grpSp>
        <p:nvGrpSpPr>
          <p:cNvPr id="31760" name="Group 16"/>
          <p:cNvGrpSpPr>
            <a:grpSpLocks/>
          </p:cNvGrpSpPr>
          <p:nvPr/>
        </p:nvGrpSpPr>
        <p:grpSpPr bwMode="auto">
          <a:xfrm>
            <a:off x="7137400" y="1143000"/>
            <a:ext cx="1081088" cy="533400"/>
            <a:chOff x="4496" y="816"/>
            <a:chExt cx="681" cy="336"/>
          </a:xfrm>
        </p:grpSpPr>
        <p:sp>
          <p:nvSpPr>
            <p:cNvPr id="31761" name="Rectangle 17"/>
            <p:cNvSpPr>
              <a:spLocks noChangeArrowheads="1"/>
            </p:cNvSpPr>
            <p:nvPr/>
          </p:nvSpPr>
          <p:spPr bwMode="auto">
            <a:xfrm rot="-5400000">
              <a:off x="4669" y="781"/>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62" name="Line 18"/>
            <p:cNvSpPr>
              <a:spLocks noChangeShapeType="1"/>
            </p:cNvSpPr>
            <p:nvPr/>
          </p:nvSpPr>
          <p:spPr bwMode="auto">
            <a:xfrm>
              <a:off x="4496"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63" name="Line 19"/>
            <p:cNvSpPr>
              <a:spLocks noChangeShapeType="1"/>
            </p:cNvSpPr>
            <p:nvPr/>
          </p:nvSpPr>
          <p:spPr bwMode="auto">
            <a:xfrm>
              <a:off x="5040" y="960"/>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64" name="AutoShape 20"/>
            <p:cNvSpPr>
              <a:spLocks/>
            </p:cNvSpPr>
            <p:nvPr/>
          </p:nvSpPr>
          <p:spPr bwMode="auto">
            <a:xfrm rot="5400000">
              <a:off x="4782" y="878"/>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765" name="Line 21"/>
            <p:cNvSpPr>
              <a:spLocks noChangeShapeType="1"/>
            </p:cNvSpPr>
            <p:nvPr/>
          </p:nvSpPr>
          <p:spPr bwMode="auto">
            <a:xfrm flipH="1">
              <a:off x="4696"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766" name="Line 22"/>
            <p:cNvSpPr>
              <a:spLocks noChangeShapeType="1"/>
            </p:cNvSpPr>
            <p:nvPr/>
          </p:nvSpPr>
          <p:spPr bwMode="auto">
            <a:xfrm flipH="1">
              <a:off x="4914" y="1002"/>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767" name="Line 23"/>
            <p:cNvSpPr>
              <a:spLocks noChangeShapeType="1"/>
            </p:cNvSpPr>
            <p:nvPr/>
          </p:nvSpPr>
          <p:spPr bwMode="auto">
            <a:xfrm flipV="1">
              <a:off x="4800" y="836"/>
              <a:ext cx="78" cy="168"/>
            </a:xfrm>
            <a:prstGeom prst="line">
              <a:avLst/>
            </a:prstGeom>
            <a:noFill/>
            <a:ln w="19050">
              <a:solidFill>
                <a:schemeClr val="tx1"/>
              </a:solidFill>
              <a:round/>
              <a:headEnd/>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grpSp>
        <p:nvGrpSpPr>
          <p:cNvPr id="31768" name="Group 24"/>
          <p:cNvGrpSpPr>
            <a:grpSpLocks/>
          </p:cNvGrpSpPr>
          <p:nvPr/>
        </p:nvGrpSpPr>
        <p:grpSpPr bwMode="auto">
          <a:xfrm>
            <a:off x="7137400" y="1828800"/>
            <a:ext cx="1081088" cy="533400"/>
            <a:chOff x="4496" y="1152"/>
            <a:chExt cx="681" cy="336"/>
          </a:xfrm>
        </p:grpSpPr>
        <p:sp>
          <p:nvSpPr>
            <p:cNvPr id="31769" name="Rectangle 25"/>
            <p:cNvSpPr>
              <a:spLocks noChangeArrowheads="1"/>
            </p:cNvSpPr>
            <p:nvPr/>
          </p:nvSpPr>
          <p:spPr bwMode="auto">
            <a:xfrm rot="-5400000">
              <a:off x="4669" y="1117"/>
              <a:ext cx="336" cy="406"/>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0" name="Line 26"/>
            <p:cNvSpPr>
              <a:spLocks noChangeShapeType="1"/>
            </p:cNvSpPr>
            <p:nvPr/>
          </p:nvSpPr>
          <p:spPr bwMode="auto">
            <a:xfrm>
              <a:off x="4496"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1" name="Line 27"/>
            <p:cNvSpPr>
              <a:spLocks noChangeShapeType="1"/>
            </p:cNvSpPr>
            <p:nvPr/>
          </p:nvSpPr>
          <p:spPr bwMode="auto">
            <a:xfrm>
              <a:off x="5040" y="1296"/>
              <a:ext cx="137" cy="2"/>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2" name="AutoShape 28"/>
            <p:cNvSpPr>
              <a:spLocks/>
            </p:cNvSpPr>
            <p:nvPr/>
          </p:nvSpPr>
          <p:spPr bwMode="auto">
            <a:xfrm rot="5400000">
              <a:off x="4782" y="1214"/>
              <a:ext cx="96" cy="164"/>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773" name="Line 29"/>
            <p:cNvSpPr>
              <a:spLocks noChangeShapeType="1"/>
            </p:cNvSpPr>
            <p:nvPr/>
          </p:nvSpPr>
          <p:spPr bwMode="auto">
            <a:xfrm flipH="1">
              <a:off x="4696"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774" name="Line 30"/>
            <p:cNvSpPr>
              <a:spLocks noChangeShapeType="1"/>
            </p:cNvSpPr>
            <p:nvPr/>
          </p:nvSpPr>
          <p:spPr bwMode="auto">
            <a:xfrm flipH="1">
              <a:off x="4914" y="1338"/>
              <a:ext cx="4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sp>
        <p:nvSpPr>
          <p:cNvPr id="31775" name="Line 31"/>
          <p:cNvSpPr>
            <a:spLocks noChangeShapeType="1"/>
          </p:cNvSpPr>
          <p:nvPr/>
        </p:nvSpPr>
        <p:spPr bwMode="auto">
          <a:xfrm flipH="1" flipV="1">
            <a:off x="4681538" y="3100388"/>
            <a:ext cx="0" cy="1169987"/>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6" name="Line 32"/>
          <p:cNvSpPr>
            <a:spLocks noChangeShapeType="1"/>
          </p:cNvSpPr>
          <p:nvPr/>
        </p:nvSpPr>
        <p:spPr bwMode="auto">
          <a:xfrm>
            <a:off x="5095875" y="2286000"/>
            <a:ext cx="0" cy="2174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7" name="Line 33"/>
          <p:cNvSpPr>
            <a:spLocks noChangeShapeType="1"/>
          </p:cNvSpPr>
          <p:nvPr/>
        </p:nvSpPr>
        <p:spPr bwMode="auto">
          <a:xfrm flipV="1">
            <a:off x="5083175" y="3951288"/>
            <a:ext cx="0" cy="106362"/>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8" name="Line 34"/>
          <p:cNvSpPr>
            <a:spLocks noChangeShapeType="1"/>
          </p:cNvSpPr>
          <p:nvPr/>
        </p:nvSpPr>
        <p:spPr bwMode="auto">
          <a:xfrm flipH="1">
            <a:off x="4675188" y="3624263"/>
            <a:ext cx="141287"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79" name="Oval 35"/>
          <p:cNvSpPr>
            <a:spLocks noChangeArrowheads="1"/>
          </p:cNvSpPr>
          <p:nvPr/>
        </p:nvSpPr>
        <p:spPr bwMode="auto">
          <a:xfrm>
            <a:off x="4654550" y="4033838"/>
            <a:ext cx="49213"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80" name="Rectangle 36"/>
          <p:cNvSpPr>
            <a:spLocks noChangeArrowheads="1"/>
          </p:cNvSpPr>
          <p:nvPr/>
        </p:nvSpPr>
        <p:spPr bwMode="auto">
          <a:xfrm>
            <a:off x="4816475" y="2741613"/>
            <a:ext cx="541338" cy="4968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81" name="Rectangle 37"/>
          <p:cNvSpPr>
            <a:spLocks noChangeArrowheads="1"/>
          </p:cNvSpPr>
          <p:nvPr/>
        </p:nvSpPr>
        <p:spPr bwMode="auto">
          <a:xfrm>
            <a:off x="4816475" y="3238500"/>
            <a:ext cx="544513" cy="498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1782" name="Group 38"/>
          <p:cNvGrpSpPr>
            <a:grpSpLocks/>
          </p:cNvGrpSpPr>
          <p:nvPr/>
        </p:nvGrpSpPr>
        <p:grpSpPr bwMode="auto">
          <a:xfrm>
            <a:off x="4813300" y="3270250"/>
            <a:ext cx="138113" cy="134938"/>
            <a:chOff x="3913" y="2593"/>
            <a:chExt cx="155" cy="151"/>
          </a:xfrm>
        </p:grpSpPr>
        <p:sp>
          <p:nvSpPr>
            <p:cNvPr id="31783" name="Line 39"/>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84" name="Line 40"/>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1785" name="Line 41"/>
          <p:cNvSpPr>
            <a:spLocks noChangeShapeType="1"/>
          </p:cNvSpPr>
          <p:nvPr/>
        </p:nvSpPr>
        <p:spPr bwMode="auto">
          <a:xfrm rot="10800000" flipH="1">
            <a:off x="5348288" y="3475038"/>
            <a:ext cx="1651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1786" name="Group 42"/>
          <p:cNvGrpSpPr>
            <a:grpSpLocks/>
          </p:cNvGrpSpPr>
          <p:nvPr/>
        </p:nvGrpSpPr>
        <p:grpSpPr bwMode="auto">
          <a:xfrm>
            <a:off x="4806950" y="3033713"/>
            <a:ext cx="138113" cy="134937"/>
            <a:chOff x="3913" y="2593"/>
            <a:chExt cx="155" cy="151"/>
          </a:xfrm>
        </p:grpSpPr>
        <p:sp>
          <p:nvSpPr>
            <p:cNvPr id="31787" name="Line 43"/>
            <p:cNvSpPr>
              <a:spLocks noChangeShapeType="1"/>
            </p:cNvSpPr>
            <p:nvPr/>
          </p:nvSpPr>
          <p:spPr bwMode="auto">
            <a:xfrm>
              <a:off x="3913" y="2668"/>
              <a:ext cx="155" cy="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88" name="Line 44"/>
            <p:cNvSpPr>
              <a:spLocks noChangeShapeType="1"/>
            </p:cNvSpPr>
            <p:nvPr/>
          </p:nvSpPr>
          <p:spPr bwMode="auto">
            <a:xfrm flipH="1" flipV="1">
              <a:off x="4065" y="2593"/>
              <a:ext cx="1" cy="151"/>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1789" name="Rectangle 45"/>
          <p:cNvSpPr>
            <a:spLocks noChangeArrowheads="1"/>
          </p:cNvSpPr>
          <p:nvPr/>
        </p:nvSpPr>
        <p:spPr bwMode="auto">
          <a:xfrm rot="10800000" flipH="1">
            <a:off x="4935538" y="3738563"/>
            <a:ext cx="306387" cy="204787"/>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0" name="Line 46"/>
          <p:cNvSpPr>
            <a:spLocks noChangeShapeType="1"/>
          </p:cNvSpPr>
          <p:nvPr/>
        </p:nvSpPr>
        <p:spPr bwMode="auto">
          <a:xfrm rot="10800000">
            <a:off x="4824413" y="2844800"/>
            <a:ext cx="531812"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1" name="Line 47"/>
          <p:cNvSpPr>
            <a:spLocks noChangeShapeType="1"/>
          </p:cNvSpPr>
          <p:nvPr/>
        </p:nvSpPr>
        <p:spPr bwMode="auto">
          <a:xfrm flipV="1">
            <a:off x="4829175" y="3462338"/>
            <a:ext cx="531813" cy="161925"/>
          </a:xfrm>
          <a:prstGeom prst="line">
            <a:avLst/>
          </a:prstGeom>
          <a:noFill/>
          <a:ln w="2540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2" name="Line 48"/>
          <p:cNvSpPr>
            <a:spLocks noChangeShapeType="1"/>
          </p:cNvSpPr>
          <p:nvPr/>
        </p:nvSpPr>
        <p:spPr bwMode="auto">
          <a:xfrm flipH="1">
            <a:off x="4694238" y="4057650"/>
            <a:ext cx="3937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3" name="Rectangle 49"/>
          <p:cNvSpPr>
            <a:spLocks noChangeArrowheads="1"/>
          </p:cNvSpPr>
          <p:nvPr/>
        </p:nvSpPr>
        <p:spPr bwMode="auto">
          <a:xfrm>
            <a:off x="4862513" y="2503488"/>
            <a:ext cx="439737" cy="2381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4" name="AutoShape 50"/>
          <p:cNvSpPr>
            <a:spLocks noChangeArrowheads="1"/>
          </p:cNvSpPr>
          <p:nvPr/>
        </p:nvSpPr>
        <p:spPr bwMode="auto">
          <a:xfrm rot="10800000">
            <a:off x="4929188" y="2563813"/>
            <a:ext cx="319087" cy="177800"/>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795" name="AutoShape 51"/>
          <p:cNvSpPr>
            <a:spLocks noChangeArrowheads="1"/>
          </p:cNvSpPr>
          <p:nvPr/>
        </p:nvSpPr>
        <p:spPr bwMode="auto">
          <a:xfrm flipH="1">
            <a:off x="5000625" y="3784600"/>
            <a:ext cx="166688" cy="85725"/>
          </a:xfrm>
          <a:prstGeom prst="triangle">
            <a:avLst>
              <a:gd name="adj" fmla="val 5000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796" name="Oval 52"/>
          <p:cNvSpPr>
            <a:spLocks noChangeArrowheads="1"/>
          </p:cNvSpPr>
          <p:nvPr/>
        </p:nvSpPr>
        <p:spPr bwMode="auto">
          <a:xfrm>
            <a:off x="4656138" y="3595688"/>
            <a:ext cx="49212" cy="4762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7" name="AutoShape 53"/>
          <p:cNvSpPr>
            <a:spLocks noChangeArrowheads="1"/>
          </p:cNvSpPr>
          <p:nvPr/>
        </p:nvSpPr>
        <p:spPr bwMode="auto">
          <a:xfrm>
            <a:off x="4237038" y="2136775"/>
            <a:ext cx="760412" cy="312738"/>
          </a:xfrm>
          <a:prstGeom prst="roundRect">
            <a:avLst>
              <a:gd name="adj" fmla="val 50000"/>
            </a:avLst>
          </a:prstGeom>
          <a:solidFill>
            <a:schemeClr val="bg1"/>
          </a:solidFill>
          <a:ln w="2540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798" name="Line 54"/>
          <p:cNvSpPr>
            <a:spLocks noChangeShapeType="1"/>
          </p:cNvSpPr>
          <p:nvPr/>
        </p:nvSpPr>
        <p:spPr bwMode="auto">
          <a:xfrm flipH="1">
            <a:off x="4997450" y="2298700"/>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799" name="Line 55"/>
          <p:cNvSpPr>
            <a:spLocks noChangeShapeType="1"/>
          </p:cNvSpPr>
          <p:nvPr/>
        </p:nvSpPr>
        <p:spPr bwMode="auto">
          <a:xfrm flipH="1">
            <a:off x="4143375" y="3098800"/>
            <a:ext cx="534988"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0" name="Line 56"/>
          <p:cNvSpPr>
            <a:spLocks noChangeShapeType="1"/>
          </p:cNvSpPr>
          <p:nvPr/>
        </p:nvSpPr>
        <p:spPr bwMode="auto">
          <a:xfrm flipH="1">
            <a:off x="4140200" y="2293938"/>
            <a:ext cx="101600" cy="0"/>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1" name="Line 57"/>
          <p:cNvSpPr>
            <a:spLocks noChangeShapeType="1"/>
          </p:cNvSpPr>
          <p:nvPr/>
        </p:nvSpPr>
        <p:spPr bwMode="auto">
          <a:xfrm flipH="1" flipV="1">
            <a:off x="4148138" y="2774950"/>
            <a:ext cx="0" cy="327025"/>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2" name="Oval 58"/>
          <p:cNvSpPr>
            <a:spLocks noChangeArrowheads="1"/>
          </p:cNvSpPr>
          <p:nvPr/>
        </p:nvSpPr>
        <p:spPr bwMode="auto">
          <a:xfrm flipH="1">
            <a:off x="4362450" y="2776538"/>
            <a:ext cx="77788" cy="85725"/>
          </a:xfrm>
          <a:prstGeom prst="ellipse">
            <a:avLst/>
          </a:prstGeom>
          <a:solidFill>
            <a:srgbClr val="FFFFFF"/>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3" name="Line 59"/>
          <p:cNvSpPr>
            <a:spLocks noChangeShapeType="1"/>
          </p:cNvSpPr>
          <p:nvPr/>
        </p:nvSpPr>
        <p:spPr bwMode="auto">
          <a:xfrm flipV="1">
            <a:off x="4316413" y="2728913"/>
            <a:ext cx="87312" cy="131762"/>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4" name="Line 60"/>
          <p:cNvSpPr>
            <a:spLocks noChangeShapeType="1"/>
          </p:cNvSpPr>
          <p:nvPr/>
        </p:nvSpPr>
        <p:spPr bwMode="auto">
          <a:xfrm flipH="1" flipV="1">
            <a:off x="4403725" y="2732088"/>
            <a:ext cx="84138" cy="130175"/>
          </a:xfrm>
          <a:prstGeom prst="line">
            <a:avLst/>
          </a:prstGeom>
          <a:noFill/>
          <a:ln w="1905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5" name="Oval 61"/>
          <p:cNvSpPr>
            <a:spLocks noChangeArrowheads="1"/>
          </p:cNvSpPr>
          <p:nvPr/>
        </p:nvSpPr>
        <p:spPr bwMode="auto">
          <a:xfrm flipH="1">
            <a:off x="4129088" y="2973388"/>
            <a:ext cx="36512"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6" name="Oval 62"/>
          <p:cNvSpPr>
            <a:spLocks noChangeArrowheads="1"/>
          </p:cNvSpPr>
          <p:nvPr/>
        </p:nvSpPr>
        <p:spPr bwMode="auto">
          <a:xfrm flipH="1">
            <a:off x="4130675" y="2528888"/>
            <a:ext cx="36513" cy="41275"/>
          </a:xfrm>
          <a:prstGeom prst="ellipse">
            <a:avLst/>
          </a:prstGeom>
          <a:solidFill>
            <a:srgbClr val="000000"/>
          </a:solidFill>
          <a:ln w="381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31807" name="Group 63"/>
          <p:cNvGrpSpPr>
            <a:grpSpLocks/>
          </p:cNvGrpSpPr>
          <p:nvPr/>
        </p:nvGrpSpPr>
        <p:grpSpPr bwMode="auto">
          <a:xfrm flipH="1">
            <a:off x="4035425" y="2636838"/>
            <a:ext cx="85725" cy="268287"/>
            <a:chOff x="0" y="0"/>
            <a:chExt cx="20000" cy="20000"/>
          </a:xfrm>
        </p:grpSpPr>
        <p:sp>
          <p:nvSpPr>
            <p:cNvPr id="31808" name="Arc 64"/>
            <p:cNvSpPr>
              <a:spLocks/>
            </p:cNvSpPr>
            <p:nvPr/>
          </p:nvSpPr>
          <p:spPr bwMode="auto">
            <a:xfrm flipH="1">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09" name="Arc 65"/>
            <p:cNvSpPr>
              <a:spLocks/>
            </p:cNvSpPr>
            <p:nvPr/>
          </p:nvSpPr>
          <p:spPr bwMode="auto">
            <a:xfrm flipH="1"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1810" name="Group 66"/>
          <p:cNvGrpSpPr>
            <a:grpSpLocks/>
          </p:cNvGrpSpPr>
          <p:nvPr/>
        </p:nvGrpSpPr>
        <p:grpSpPr bwMode="auto">
          <a:xfrm flipH="1">
            <a:off x="4171950" y="2641600"/>
            <a:ext cx="87313" cy="266700"/>
            <a:chOff x="0" y="0"/>
            <a:chExt cx="20000" cy="20000"/>
          </a:xfrm>
        </p:grpSpPr>
        <p:sp>
          <p:nvSpPr>
            <p:cNvPr id="31811" name="Arc 67"/>
            <p:cNvSpPr>
              <a:spLocks/>
            </p:cNvSpPr>
            <p:nvPr/>
          </p:nvSpPr>
          <p:spPr bwMode="auto">
            <a:xfrm>
              <a:off x="0" y="0"/>
              <a:ext cx="20000" cy="10001"/>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2" name="Arc 68"/>
            <p:cNvSpPr>
              <a:spLocks/>
            </p:cNvSpPr>
            <p:nvPr/>
          </p:nvSpPr>
          <p:spPr bwMode="auto">
            <a:xfrm flipV="1">
              <a:off x="0" y="10001"/>
              <a:ext cx="20000" cy="9999"/>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1905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31813" name="Line 69"/>
          <p:cNvSpPr>
            <a:spLocks noChangeShapeType="1"/>
          </p:cNvSpPr>
          <p:nvPr/>
        </p:nvSpPr>
        <p:spPr bwMode="auto">
          <a:xfrm>
            <a:off x="4146550" y="2549525"/>
            <a:ext cx="257175" cy="158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4" name="Line 70"/>
          <p:cNvSpPr>
            <a:spLocks noChangeShapeType="1"/>
          </p:cNvSpPr>
          <p:nvPr/>
        </p:nvSpPr>
        <p:spPr bwMode="auto">
          <a:xfrm>
            <a:off x="4146550" y="2995613"/>
            <a:ext cx="257175" cy="31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5" name="Line 71"/>
          <p:cNvSpPr>
            <a:spLocks noChangeShapeType="1"/>
          </p:cNvSpPr>
          <p:nvPr/>
        </p:nvSpPr>
        <p:spPr bwMode="auto">
          <a:xfrm flipH="1">
            <a:off x="4402138" y="2538413"/>
            <a:ext cx="1587" cy="1984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6" name="Line 72"/>
          <p:cNvSpPr>
            <a:spLocks noChangeShapeType="1"/>
          </p:cNvSpPr>
          <p:nvPr/>
        </p:nvSpPr>
        <p:spPr bwMode="auto">
          <a:xfrm flipH="1">
            <a:off x="4402138" y="2855913"/>
            <a:ext cx="1587" cy="155575"/>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7" name="Rectangle 73"/>
          <p:cNvSpPr>
            <a:spLocks noChangeArrowheads="1"/>
          </p:cNvSpPr>
          <p:nvPr/>
        </p:nvSpPr>
        <p:spPr bwMode="auto">
          <a:xfrm>
            <a:off x="3871913" y="2017713"/>
            <a:ext cx="1633537" cy="2252662"/>
          </a:xfrm>
          <a:prstGeom prst="rect">
            <a:avLst/>
          </a:prstGeom>
          <a:noFill/>
          <a:ln w="25400">
            <a:solidFill>
              <a:srgbClr val="000000"/>
            </a:solidFill>
            <a:prstDash val="dashDot"/>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8" name="Line 74"/>
          <p:cNvSpPr>
            <a:spLocks noChangeShapeType="1"/>
          </p:cNvSpPr>
          <p:nvPr/>
        </p:nvSpPr>
        <p:spPr bwMode="auto">
          <a:xfrm flipH="1" flipV="1">
            <a:off x="4146550" y="2298700"/>
            <a:ext cx="0" cy="484188"/>
          </a:xfrm>
          <a:prstGeom prst="line">
            <a:avLst/>
          </a:prstGeom>
          <a:noFill/>
          <a:ln w="25400">
            <a:solidFill>
              <a:srgbClr val="000000"/>
            </a:solidFill>
            <a:prstDash val="lgDash"/>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19" name="Text Box 75"/>
          <p:cNvSpPr txBox="1">
            <a:spLocks noChangeArrowheads="1"/>
          </p:cNvSpPr>
          <p:nvPr/>
        </p:nvSpPr>
        <p:spPr bwMode="auto">
          <a:xfrm>
            <a:off x="857250" y="990600"/>
            <a:ext cx="2500313"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Fixed Orifice   Bypass Check </a:t>
            </a:r>
          </a:p>
        </p:txBody>
      </p:sp>
      <p:sp>
        <p:nvSpPr>
          <p:cNvPr id="31823" name="Rectangle 79"/>
          <p:cNvSpPr>
            <a:spLocks noChangeArrowheads="1"/>
          </p:cNvSpPr>
          <p:nvPr/>
        </p:nvSpPr>
        <p:spPr bwMode="auto">
          <a:xfrm flipV="1">
            <a:off x="812800" y="3573463"/>
            <a:ext cx="2114550" cy="158750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24" name="Rectangle 80"/>
          <p:cNvSpPr>
            <a:spLocks noChangeArrowheads="1"/>
          </p:cNvSpPr>
          <p:nvPr/>
        </p:nvSpPr>
        <p:spPr bwMode="auto">
          <a:xfrm rot="5400000">
            <a:off x="1620044" y="3118644"/>
            <a:ext cx="458787" cy="136842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25" name="Rectangle 81"/>
          <p:cNvSpPr>
            <a:spLocks noChangeArrowheads="1"/>
          </p:cNvSpPr>
          <p:nvPr/>
        </p:nvSpPr>
        <p:spPr bwMode="auto">
          <a:xfrm rot="10800000">
            <a:off x="1641475" y="4048125"/>
            <a:ext cx="428625" cy="28416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26" name="Rectangle 82"/>
          <p:cNvSpPr>
            <a:spLocks noChangeArrowheads="1"/>
          </p:cNvSpPr>
          <p:nvPr/>
        </p:nvSpPr>
        <p:spPr bwMode="auto">
          <a:xfrm rot="5400000" flipV="1">
            <a:off x="2430462" y="3757613"/>
            <a:ext cx="123825" cy="869950"/>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27" name="AutoShape 83"/>
          <p:cNvSpPr>
            <a:spLocks/>
          </p:cNvSpPr>
          <p:nvPr/>
        </p:nvSpPr>
        <p:spPr bwMode="auto">
          <a:xfrm rot="10800000" flipV="1">
            <a:off x="2282825" y="4503738"/>
            <a:ext cx="325438" cy="657225"/>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28" name="AutoShape 84"/>
          <p:cNvSpPr>
            <a:spLocks/>
          </p:cNvSpPr>
          <p:nvPr/>
        </p:nvSpPr>
        <p:spPr bwMode="auto">
          <a:xfrm rot="10800000" flipV="1">
            <a:off x="2276475" y="4645025"/>
            <a:ext cx="195263" cy="515938"/>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29" name="Line 85"/>
          <p:cNvSpPr>
            <a:spLocks noChangeShapeType="1"/>
          </p:cNvSpPr>
          <p:nvPr/>
        </p:nvSpPr>
        <p:spPr bwMode="auto">
          <a:xfrm rot="5400000">
            <a:off x="1897062" y="4186238"/>
            <a:ext cx="322263"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30" name="Line 86"/>
          <p:cNvSpPr>
            <a:spLocks noChangeShapeType="1"/>
          </p:cNvSpPr>
          <p:nvPr/>
        </p:nvSpPr>
        <p:spPr bwMode="auto">
          <a:xfrm rot="5400000">
            <a:off x="1488281" y="4196557"/>
            <a:ext cx="320675" cy="1588"/>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31831" name="Group 87"/>
          <p:cNvGrpSpPr>
            <a:grpSpLocks/>
          </p:cNvGrpSpPr>
          <p:nvPr/>
        </p:nvGrpSpPr>
        <p:grpSpPr bwMode="auto">
          <a:xfrm>
            <a:off x="1165225" y="3565525"/>
            <a:ext cx="1373188" cy="165100"/>
            <a:chOff x="3118" y="864"/>
            <a:chExt cx="530" cy="48"/>
          </a:xfrm>
        </p:grpSpPr>
        <p:sp>
          <p:nvSpPr>
            <p:cNvPr id="31832" name="Arc 8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33" name="Arc 8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1834" name="Rectangle 90"/>
          <p:cNvSpPr>
            <a:spLocks noChangeArrowheads="1"/>
          </p:cNvSpPr>
          <p:nvPr/>
        </p:nvSpPr>
        <p:spPr bwMode="auto">
          <a:xfrm rot="16200000" flipV="1">
            <a:off x="1293018" y="4533107"/>
            <a:ext cx="138113" cy="8699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35" name="Rectangle 91"/>
          <p:cNvSpPr>
            <a:spLocks noChangeArrowheads="1"/>
          </p:cNvSpPr>
          <p:nvPr/>
        </p:nvSpPr>
        <p:spPr bwMode="auto">
          <a:xfrm flipV="1">
            <a:off x="812800" y="2254250"/>
            <a:ext cx="2114550" cy="1290638"/>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36" name="Rectangle 92"/>
          <p:cNvSpPr>
            <a:spLocks noChangeArrowheads="1"/>
          </p:cNvSpPr>
          <p:nvPr/>
        </p:nvSpPr>
        <p:spPr bwMode="auto">
          <a:xfrm rot="5400000">
            <a:off x="1410494" y="2070894"/>
            <a:ext cx="1146175" cy="151288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37" name="Rectangle 93"/>
          <p:cNvSpPr>
            <a:spLocks noChangeArrowheads="1"/>
          </p:cNvSpPr>
          <p:nvPr/>
        </p:nvSpPr>
        <p:spPr bwMode="auto">
          <a:xfrm rot="10800000" flipV="1">
            <a:off x="927100" y="2254250"/>
            <a:ext cx="136525" cy="278288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38" name="Rectangle 94"/>
          <p:cNvSpPr>
            <a:spLocks noChangeArrowheads="1"/>
          </p:cNvSpPr>
          <p:nvPr/>
        </p:nvSpPr>
        <p:spPr bwMode="auto">
          <a:xfrm rot="10800000" flipV="1">
            <a:off x="1782763" y="3400425"/>
            <a:ext cx="136525" cy="14446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46" name="Rectangle 102"/>
          <p:cNvSpPr>
            <a:spLocks noChangeArrowheads="1"/>
          </p:cNvSpPr>
          <p:nvPr/>
        </p:nvSpPr>
        <p:spPr bwMode="auto">
          <a:xfrm rot="10800000" flipV="1">
            <a:off x="1797050" y="4787900"/>
            <a:ext cx="138113" cy="37306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47" name="Rectangle 103"/>
          <p:cNvSpPr>
            <a:spLocks noChangeArrowheads="1"/>
          </p:cNvSpPr>
          <p:nvPr/>
        </p:nvSpPr>
        <p:spPr bwMode="auto">
          <a:xfrm rot="5400000" flipH="1">
            <a:off x="1629569" y="4153694"/>
            <a:ext cx="439737" cy="828675"/>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48" name="AutoShape 104"/>
          <p:cNvSpPr>
            <a:spLocks noChangeArrowheads="1"/>
          </p:cNvSpPr>
          <p:nvPr/>
        </p:nvSpPr>
        <p:spPr bwMode="auto">
          <a:xfrm>
            <a:off x="1989138" y="4291013"/>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49" name="AutoShape 105"/>
          <p:cNvSpPr>
            <a:spLocks noChangeArrowheads="1"/>
          </p:cNvSpPr>
          <p:nvPr/>
        </p:nvSpPr>
        <p:spPr bwMode="auto">
          <a:xfrm flipH="1">
            <a:off x="1563688" y="4287838"/>
            <a:ext cx="146050" cy="1714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31850" name="Group 106"/>
          <p:cNvGrpSpPr>
            <a:grpSpLocks/>
          </p:cNvGrpSpPr>
          <p:nvPr/>
        </p:nvGrpSpPr>
        <p:grpSpPr bwMode="auto">
          <a:xfrm>
            <a:off x="1227138" y="3730625"/>
            <a:ext cx="1246187" cy="873125"/>
            <a:chOff x="3380" y="1014"/>
            <a:chExt cx="481" cy="337"/>
          </a:xfrm>
        </p:grpSpPr>
        <p:sp>
          <p:nvSpPr>
            <p:cNvPr id="31851" name="Rectangle 107"/>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52" name="Rectangle 108"/>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53" name="Rectangle 109"/>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31854" name="Group 110"/>
          <p:cNvGrpSpPr>
            <a:grpSpLocks/>
          </p:cNvGrpSpPr>
          <p:nvPr/>
        </p:nvGrpSpPr>
        <p:grpSpPr bwMode="auto">
          <a:xfrm>
            <a:off x="1492250" y="4265613"/>
            <a:ext cx="725488" cy="611187"/>
            <a:chOff x="3482" y="1024"/>
            <a:chExt cx="280" cy="236"/>
          </a:xfrm>
        </p:grpSpPr>
        <p:grpSp>
          <p:nvGrpSpPr>
            <p:cNvPr id="31855" name="Group 111"/>
            <p:cNvGrpSpPr>
              <a:grpSpLocks/>
            </p:cNvGrpSpPr>
            <p:nvPr/>
          </p:nvGrpSpPr>
          <p:grpSpPr bwMode="auto">
            <a:xfrm>
              <a:off x="3712" y="1202"/>
              <a:ext cx="50" cy="58"/>
              <a:chOff x="3726" y="878"/>
              <a:chExt cx="50" cy="58"/>
            </a:xfrm>
          </p:grpSpPr>
          <p:sp>
            <p:nvSpPr>
              <p:cNvPr id="31856" name="AutoShape 112"/>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57" name="AutoShape 113"/>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1858" name="Group 114"/>
            <p:cNvGrpSpPr>
              <a:grpSpLocks/>
            </p:cNvGrpSpPr>
            <p:nvPr/>
          </p:nvGrpSpPr>
          <p:grpSpPr bwMode="auto">
            <a:xfrm>
              <a:off x="3484" y="1204"/>
              <a:ext cx="48" cy="56"/>
              <a:chOff x="3462" y="734"/>
              <a:chExt cx="48" cy="56"/>
            </a:xfrm>
          </p:grpSpPr>
          <p:sp>
            <p:nvSpPr>
              <p:cNvPr id="31859" name="AutoShape 115"/>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60" name="AutoShape 116"/>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1861" name="Group 117"/>
            <p:cNvGrpSpPr>
              <a:grpSpLocks/>
            </p:cNvGrpSpPr>
            <p:nvPr/>
          </p:nvGrpSpPr>
          <p:grpSpPr bwMode="auto">
            <a:xfrm flipV="1">
              <a:off x="3710" y="1024"/>
              <a:ext cx="50" cy="58"/>
              <a:chOff x="3726" y="878"/>
              <a:chExt cx="50" cy="58"/>
            </a:xfrm>
          </p:grpSpPr>
          <p:sp>
            <p:nvSpPr>
              <p:cNvPr id="31862" name="AutoShape 118"/>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63" name="AutoShape 119"/>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31864" name="Group 120"/>
            <p:cNvGrpSpPr>
              <a:grpSpLocks/>
            </p:cNvGrpSpPr>
            <p:nvPr/>
          </p:nvGrpSpPr>
          <p:grpSpPr bwMode="auto">
            <a:xfrm flipV="1">
              <a:off x="3482" y="1026"/>
              <a:ext cx="48" cy="56"/>
              <a:chOff x="3462" y="734"/>
              <a:chExt cx="48" cy="56"/>
            </a:xfrm>
          </p:grpSpPr>
          <p:sp>
            <p:nvSpPr>
              <p:cNvPr id="31865" name="AutoShape 121"/>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66" name="AutoShape 122"/>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31881" name="Group 137"/>
          <p:cNvGrpSpPr>
            <a:grpSpLocks/>
          </p:cNvGrpSpPr>
          <p:nvPr/>
        </p:nvGrpSpPr>
        <p:grpSpPr bwMode="auto">
          <a:xfrm>
            <a:off x="812800" y="1425575"/>
            <a:ext cx="2114550" cy="828675"/>
            <a:chOff x="512" y="898"/>
            <a:chExt cx="1332" cy="522"/>
          </a:xfrm>
        </p:grpSpPr>
        <p:sp>
          <p:nvSpPr>
            <p:cNvPr id="31820" name="Rectangle 76"/>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21" name="AutoShape 77"/>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22" name="AutoShape 78"/>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39" name="Line 95"/>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40" name="Line 96"/>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67" name="Rectangle 123"/>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68" name="Rectangle 124"/>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69" name="Rectangle 125"/>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31870" name="Oval 126"/>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31871" name="AutoShape 127"/>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31872" name="Line 128"/>
          <p:cNvSpPr>
            <a:spLocks noChangeShapeType="1"/>
          </p:cNvSpPr>
          <p:nvPr/>
        </p:nvSpPr>
        <p:spPr bwMode="auto">
          <a:xfrm>
            <a:off x="990600" y="1206500"/>
            <a:ext cx="395288" cy="38735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73" name="Line 129"/>
          <p:cNvSpPr>
            <a:spLocks noChangeShapeType="1"/>
          </p:cNvSpPr>
          <p:nvPr/>
        </p:nvSpPr>
        <p:spPr bwMode="auto">
          <a:xfrm flipH="1">
            <a:off x="1385888" y="1143000"/>
            <a:ext cx="671512" cy="685800"/>
          </a:xfrm>
          <a:prstGeom prst="line">
            <a:avLst/>
          </a:prstGeom>
          <a:noFill/>
          <a:ln w="9525">
            <a:solidFill>
              <a:schemeClr val="tx1"/>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74" name="Text Box 130"/>
          <p:cNvSpPr txBox="1">
            <a:spLocks noChangeArrowheads="1"/>
          </p:cNvSpPr>
          <p:nvPr/>
        </p:nvSpPr>
        <p:spPr bwMode="auto">
          <a:xfrm>
            <a:off x="1381125" y="2581275"/>
            <a:ext cx="1204913"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Accumulator	    Tank     </a:t>
            </a:r>
          </a:p>
        </p:txBody>
      </p:sp>
      <p:sp>
        <p:nvSpPr>
          <p:cNvPr id="31878" name="Line 134"/>
          <p:cNvSpPr>
            <a:spLocks noChangeShapeType="1"/>
          </p:cNvSpPr>
          <p:nvPr/>
        </p:nvSpPr>
        <p:spPr bwMode="auto">
          <a:xfrm flipH="1">
            <a:off x="4578350" y="3338513"/>
            <a:ext cx="246063" cy="0"/>
          </a:xfrm>
          <a:prstGeom prst="line">
            <a:avLst/>
          </a:prstGeom>
          <a:noFill/>
          <a:ln w="25400">
            <a:solidFill>
              <a:schemeClr val="tx1"/>
            </a:solidFill>
            <a:prstDash val="dash"/>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31879" name="Text Box 135"/>
          <p:cNvSpPr txBox="1">
            <a:spLocks noChangeArrowheads="1"/>
          </p:cNvSpPr>
          <p:nvPr/>
        </p:nvSpPr>
        <p:spPr bwMode="auto">
          <a:xfrm>
            <a:off x="3879850" y="3268663"/>
            <a:ext cx="914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Exhaust    </a:t>
            </a:r>
          </a:p>
        </p:txBody>
      </p:sp>
      <p:sp>
        <p:nvSpPr>
          <p:cNvPr id="31880" name="Text Box 136"/>
          <p:cNvSpPr txBox="1">
            <a:spLocks noChangeArrowheads="1"/>
          </p:cNvSpPr>
          <p:nvPr/>
        </p:nvSpPr>
        <p:spPr bwMode="auto">
          <a:xfrm>
            <a:off x="4459288" y="4264025"/>
            <a:ext cx="9652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342900">
              <a:defRPr sz="2400">
                <a:solidFill>
                  <a:schemeClr val="tx1"/>
                </a:solidFill>
                <a:latin typeface="Times New Roman" charset="0"/>
                <a:ea typeface="ＭＳ Ｐゴシック" charset="0"/>
              </a:defRPr>
            </a:lvl1pPr>
            <a:lvl2pPr defTabSz="342900">
              <a:defRPr sz="2400">
                <a:solidFill>
                  <a:schemeClr val="tx1"/>
                </a:solidFill>
                <a:latin typeface="Times New Roman" charset="0"/>
                <a:ea typeface="ＭＳ Ｐゴシック" charset="0"/>
              </a:defRPr>
            </a:lvl2pPr>
            <a:lvl3pPr defTabSz="342900">
              <a:defRPr sz="2400">
                <a:solidFill>
                  <a:schemeClr val="tx1"/>
                </a:solidFill>
                <a:latin typeface="Times New Roman" charset="0"/>
                <a:ea typeface="ＭＳ Ｐゴシック" charset="0"/>
              </a:defRPr>
            </a:lvl3pPr>
            <a:lvl4pPr defTabSz="342900">
              <a:defRPr sz="2400">
                <a:solidFill>
                  <a:schemeClr val="tx1"/>
                </a:solidFill>
                <a:latin typeface="Times New Roman" charset="0"/>
                <a:ea typeface="ＭＳ Ｐゴシック" charset="0"/>
              </a:defRPr>
            </a:lvl4pPr>
            <a:lvl5pPr defTabSz="342900">
              <a:defRPr sz="2400">
                <a:solidFill>
                  <a:schemeClr val="tx1"/>
                </a:solidFill>
                <a:latin typeface="Times New Roman" charset="0"/>
                <a:ea typeface="ＭＳ Ｐゴシック" charset="0"/>
              </a:defRPr>
            </a:lvl5pPr>
            <a:lvl6pPr defTabSz="342900" fontAlgn="base">
              <a:spcBef>
                <a:spcPct val="0"/>
              </a:spcBef>
              <a:spcAft>
                <a:spcPct val="0"/>
              </a:spcAft>
              <a:defRPr sz="2400">
                <a:solidFill>
                  <a:schemeClr val="tx1"/>
                </a:solidFill>
                <a:latin typeface="Times New Roman" charset="0"/>
                <a:ea typeface="ＭＳ Ｐゴシック" charset="0"/>
              </a:defRPr>
            </a:lvl6pPr>
            <a:lvl7pPr defTabSz="342900" fontAlgn="base">
              <a:spcBef>
                <a:spcPct val="0"/>
              </a:spcBef>
              <a:spcAft>
                <a:spcPct val="0"/>
              </a:spcAft>
              <a:defRPr sz="2400">
                <a:solidFill>
                  <a:schemeClr val="tx1"/>
                </a:solidFill>
                <a:latin typeface="Times New Roman" charset="0"/>
                <a:ea typeface="ＭＳ Ｐゴシック" charset="0"/>
              </a:defRPr>
            </a:lvl7pPr>
            <a:lvl8pPr defTabSz="342900" fontAlgn="base">
              <a:spcBef>
                <a:spcPct val="0"/>
              </a:spcBef>
              <a:spcAft>
                <a:spcPct val="0"/>
              </a:spcAft>
              <a:defRPr sz="2400">
                <a:solidFill>
                  <a:schemeClr val="tx1"/>
                </a:solidFill>
                <a:latin typeface="Times New Roman" charset="0"/>
                <a:ea typeface="ＭＳ Ｐゴシック" charset="0"/>
              </a:defRPr>
            </a:lvl8pPr>
            <a:lvl9pPr defTabSz="3429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Input </a:t>
            </a:r>
          </a:p>
        </p:txBody>
      </p:sp>
    </p:spTree>
  </p:cSld>
  <p:clrMapOvr>
    <a:masterClrMapping/>
  </p:clrMapOvr>
  <p:timing>
    <p:tnLst>
      <p:par>
        <p:cTn xmlns:p14="http://schemas.microsoft.com/office/powerpoint/2010/main" id="1" dur="indefinite" restart="never" nodeType="tmRoot"/>
      </p:par>
    </p:tnLst>
  </p:timing>
</p:sld>
</file>

<file path=ppt/slides/slide8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 name="Slide Number Placeholder 3"/>
          <p:cNvSpPr>
            <a:spLocks noGrp="1"/>
          </p:cNvSpPr>
          <p:nvPr>
            <p:ph type="sldNum" sz="quarter" idx="12"/>
          </p:nvPr>
        </p:nvSpPr>
        <p:spPr/>
        <p:txBody>
          <a:bodyPr/>
          <a:lstStyle/>
          <a:p>
            <a:fld id="{9F736137-3256-2244-8710-951A79408221}" type="slidenum">
              <a:rPr lang="en-US"/>
              <a:pPr/>
              <a:t>84</a:t>
            </a:fld>
            <a:endParaRPr lang="en-US"/>
          </a:p>
        </p:txBody>
      </p:sp>
      <p:sp>
        <p:nvSpPr>
          <p:cNvPr id="14541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1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1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45414" name="Text Box 6"/>
          <p:cNvSpPr txBox="1">
            <a:spLocks noChangeArrowheads="1"/>
          </p:cNvSpPr>
          <p:nvPr/>
        </p:nvSpPr>
        <p:spPr bwMode="auto">
          <a:xfrm>
            <a:off x="6248400" y="4467225"/>
            <a:ext cx="2819400" cy="94297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A designer may produce a circuit like the one shown here, buy the parts, install them, then hit the palm buttons and discover---</a:t>
            </a:r>
          </a:p>
        </p:txBody>
      </p:sp>
      <p:sp>
        <p:nvSpPr>
          <p:cNvPr id="145419" name="Line 11"/>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0" name="Line 12"/>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1" name="Rectangle 13"/>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2" name="Rectangle 14"/>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23" name="Group 15"/>
          <p:cNvGrpSpPr>
            <a:grpSpLocks/>
          </p:cNvGrpSpPr>
          <p:nvPr/>
        </p:nvGrpSpPr>
        <p:grpSpPr bwMode="auto">
          <a:xfrm>
            <a:off x="839788" y="1709738"/>
            <a:ext cx="1363662" cy="415925"/>
            <a:chOff x="437" y="1012"/>
            <a:chExt cx="859" cy="262"/>
          </a:xfrm>
        </p:grpSpPr>
        <p:sp>
          <p:nvSpPr>
            <p:cNvPr id="145424" name="Rectangle 16"/>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5" name="Rectangle 17"/>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6" name="Rectangle 18"/>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7" name="Rectangle 19"/>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8" name="Line 20"/>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29" name="AutoShape 21"/>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5430" name="Rectangle 22"/>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1" name="Rectangle 23"/>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32" name="Group 24"/>
          <p:cNvGrpSpPr>
            <a:grpSpLocks/>
          </p:cNvGrpSpPr>
          <p:nvPr/>
        </p:nvGrpSpPr>
        <p:grpSpPr bwMode="auto">
          <a:xfrm rot="5400000" flipH="1">
            <a:off x="1997869" y="1439069"/>
            <a:ext cx="77788" cy="57150"/>
            <a:chOff x="2834" y="1154"/>
            <a:chExt cx="49" cy="36"/>
          </a:xfrm>
        </p:grpSpPr>
        <p:sp>
          <p:nvSpPr>
            <p:cNvPr id="145433" name="Line 2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4" name="Line 2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35" name="Line 27"/>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6" name="Line 28"/>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7" name="Line 29"/>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8" name="Line 30"/>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39" name="Line 31"/>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40" name="Group 32"/>
          <p:cNvGrpSpPr>
            <a:grpSpLocks/>
          </p:cNvGrpSpPr>
          <p:nvPr/>
        </p:nvGrpSpPr>
        <p:grpSpPr bwMode="auto">
          <a:xfrm rot="5400000" flipH="1">
            <a:off x="2020888" y="1636712"/>
            <a:ext cx="158750" cy="111125"/>
            <a:chOff x="2619" y="1091"/>
            <a:chExt cx="100" cy="70"/>
          </a:xfrm>
        </p:grpSpPr>
        <p:sp>
          <p:nvSpPr>
            <p:cNvPr id="145441" name="Oval 33"/>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42" name="Line 34"/>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43" name="Line 35"/>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444" name="Group 36"/>
          <p:cNvGrpSpPr>
            <a:grpSpLocks/>
          </p:cNvGrpSpPr>
          <p:nvPr/>
        </p:nvGrpSpPr>
        <p:grpSpPr bwMode="auto">
          <a:xfrm rot="5400000" flipH="1">
            <a:off x="1997869" y="1326357"/>
            <a:ext cx="77787" cy="57150"/>
            <a:chOff x="2834" y="1154"/>
            <a:chExt cx="49" cy="36"/>
          </a:xfrm>
        </p:grpSpPr>
        <p:sp>
          <p:nvSpPr>
            <p:cNvPr id="145445" name="Line 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46" name="Line 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447" name="Group 39"/>
          <p:cNvGrpSpPr>
            <a:grpSpLocks/>
          </p:cNvGrpSpPr>
          <p:nvPr/>
        </p:nvGrpSpPr>
        <p:grpSpPr bwMode="auto">
          <a:xfrm rot="-5400000">
            <a:off x="2771775" y="1393826"/>
            <a:ext cx="681037" cy="188912"/>
            <a:chOff x="2621" y="712"/>
            <a:chExt cx="429" cy="119"/>
          </a:xfrm>
        </p:grpSpPr>
        <p:sp>
          <p:nvSpPr>
            <p:cNvPr id="145448" name="Rectangle 40"/>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49" name="Rectangle 41"/>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50" name="Group 42"/>
            <p:cNvGrpSpPr>
              <a:grpSpLocks/>
            </p:cNvGrpSpPr>
            <p:nvPr/>
          </p:nvGrpSpPr>
          <p:grpSpPr bwMode="auto">
            <a:xfrm>
              <a:off x="2788" y="795"/>
              <a:ext cx="49" cy="36"/>
              <a:chOff x="2834" y="1154"/>
              <a:chExt cx="49" cy="36"/>
            </a:xfrm>
          </p:grpSpPr>
          <p:sp>
            <p:nvSpPr>
              <p:cNvPr id="145451" name="Line 4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52" name="Line 4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53" name="Line 45"/>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54" name="Line 46"/>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55" name="Line 47"/>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56" name="Line 48"/>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57" name="Line 49"/>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58" name="Group 50"/>
            <p:cNvGrpSpPr>
              <a:grpSpLocks/>
            </p:cNvGrpSpPr>
            <p:nvPr/>
          </p:nvGrpSpPr>
          <p:grpSpPr bwMode="auto">
            <a:xfrm>
              <a:off x="2621" y="738"/>
              <a:ext cx="100" cy="70"/>
              <a:chOff x="2619" y="1091"/>
              <a:chExt cx="100" cy="70"/>
            </a:xfrm>
          </p:grpSpPr>
          <p:sp>
            <p:nvSpPr>
              <p:cNvPr id="145459" name="Oval 51"/>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0" name="Line 52"/>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1" name="Line 53"/>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462" name="Group 54"/>
            <p:cNvGrpSpPr>
              <a:grpSpLocks/>
            </p:cNvGrpSpPr>
            <p:nvPr/>
          </p:nvGrpSpPr>
          <p:grpSpPr bwMode="auto">
            <a:xfrm>
              <a:off x="2859" y="795"/>
              <a:ext cx="49" cy="36"/>
              <a:chOff x="2834" y="1154"/>
              <a:chExt cx="49" cy="36"/>
            </a:xfrm>
          </p:grpSpPr>
          <p:sp>
            <p:nvSpPr>
              <p:cNvPr id="145463" name="Line 55"/>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4" name="Line 56"/>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5465" name="Line 57"/>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6" name="Line 58"/>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7" name="Line 59"/>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8" name="Rectangle 60"/>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69" name="Rectangle 61"/>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70" name="Line 62"/>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71" name="Line 63"/>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72" name="Group 64"/>
          <p:cNvGrpSpPr>
            <a:grpSpLocks/>
          </p:cNvGrpSpPr>
          <p:nvPr/>
        </p:nvGrpSpPr>
        <p:grpSpPr bwMode="auto">
          <a:xfrm>
            <a:off x="1027113" y="2952750"/>
            <a:ext cx="74612" cy="69850"/>
            <a:chOff x="1875" y="2013"/>
            <a:chExt cx="47" cy="44"/>
          </a:xfrm>
        </p:grpSpPr>
        <p:sp>
          <p:nvSpPr>
            <p:cNvPr id="145473" name="Line 65"/>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74" name="Line 66"/>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75" name="Rectangle 67"/>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476" name="Group 68"/>
          <p:cNvGrpSpPr>
            <a:grpSpLocks/>
          </p:cNvGrpSpPr>
          <p:nvPr/>
        </p:nvGrpSpPr>
        <p:grpSpPr bwMode="auto">
          <a:xfrm>
            <a:off x="1441450" y="3022600"/>
            <a:ext cx="141288" cy="360363"/>
            <a:chOff x="1852" y="2057"/>
            <a:chExt cx="89" cy="227"/>
          </a:xfrm>
        </p:grpSpPr>
        <p:grpSp>
          <p:nvGrpSpPr>
            <p:cNvPr id="145477" name="Group 69"/>
            <p:cNvGrpSpPr>
              <a:grpSpLocks/>
            </p:cNvGrpSpPr>
            <p:nvPr/>
          </p:nvGrpSpPr>
          <p:grpSpPr bwMode="auto">
            <a:xfrm>
              <a:off x="1878" y="2259"/>
              <a:ext cx="35" cy="25"/>
              <a:chOff x="0" y="0"/>
              <a:chExt cx="20000" cy="19734"/>
            </a:xfrm>
          </p:grpSpPr>
          <p:sp>
            <p:nvSpPr>
              <p:cNvPr id="145478" name="Line 7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79" name="Line 7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0" name="Line 7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81" name="Rectangle 7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2" name="Line 7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3" name="Line 7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4" name="Line 7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5" name="Line 7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86" name="Line 7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487" name="Group 79"/>
          <p:cNvGrpSpPr>
            <a:grpSpLocks/>
          </p:cNvGrpSpPr>
          <p:nvPr/>
        </p:nvGrpSpPr>
        <p:grpSpPr bwMode="auto">
          <a:xfrm>
            <a:off x="1733550" y="3022600"/>
            <a:ext cx="142875" cy="349250"/>
            <a:chOff x="2036" y="2057"/>
            <a:chExt cx="90" cy="220"/>
          </a:xfrm>
        </p:grpSpPr>
        <p:grpSp>
          <p:nvGrpSpPr>
            <p:cNvPr id="145488" name="Group 80"/>
            <p:cNvGrpSpPr>
              <a:grpSpLocks/>
            </p:cNvGrpSpPr>
            <p:nvPr/>
          </p:nvGrpSpPr>
          <p:grpSpPr bwMode="auto">
            <a:xfrm>
              <a:off x="2062" y="2252"/>
              <a:ext cx="35" cy="25"/>
              <a:chOff x="0" y="0"/>
              <a:chExt cx="20000" cy="20208"/>
            </a:xfrm>
          </p:grpSpPr>
          <p:sp>
            <p:nvSpPr>
              <p:cNvPr id="145489" name="Line 8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0" name="Line 8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1" name="Line 8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92" name="Rectangle 8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3" name="Line 8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4" name="Line 8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5" name="Line 8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6" name="Line 8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97" name="Line 8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498" name="AutoShape 90"/>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499" name="Rectangle 91"/>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1" name="Line 93"/>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2" name="Line 94"/>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3" name="Line 95"/>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4" name="Line 96"/>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5" name="Line 97"/>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6" name="Line 98"/>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7" name="Line 99"/>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8" name="Line 100"/>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09" name="Rectangle 101"/>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0" name="Oval 102"/>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1" name="Line 103"/>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2" name="Line 104"/>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3" name="Line 105"/>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4" name="Line 106"/>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5" name="Line 107"/>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6" name="Line 108"/>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7" name="Line 109"/>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8" name="Line 110"/>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19" name="Line 111"/>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0" name="Line 112"/>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1" name="Line 113"/>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2" name="Line 114"/>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3" name="Line 115"/>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4" name="Line 116"/>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5" name="Line 117"/>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6" name="Line 118"/>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7" name="Oval 119"/>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8" name="Oval 120"/>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29" name="Line 121"/>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0" name="Line 122"/>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1" name="Line 123"/>
          <p:cNvSpPr>
            <a:spLocks noChangeShapeType="1"/>
          </p:cNvSpPr>
          <p:nvPr/>
        </p:nvSpPr>
        <p:spPr bwMode="auto">
          <a:xfrm>
            <a:off x="4178300" y="768350"/>
            <a:ext cx="925513"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2" name="Line 124"/>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3" name="Line 125"/>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4" name="Line 126"/>
          <p:cNvSpPr>
            <a:spLocks noChangeShapeType="1"/>
          </p:cNvSpPr>
          <p:nvPr/>
        </p:nvSpPr>
        <p:spPr bwMode="auto">
          <a:xfrm flipH="1" flipV="1">
            <a:off x="419576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5" name="Rectangle 127"/>
          <p:cNvSpPr>
            <a:spLocks noChangeArrowheads="1"/>
          </p:cNvSpPr>
          <p:nvPr/>
        </p:nvSpPr>
        <p:spPr bwMode="auto">
          <a:xfrm>
            <a:off x="35782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36" name="Group 128"/>
          <p:cNvGrpSpPr>
            <a:grpSpLocks/>
          </p:cNvGrpSpPr>
          <p:nvPr/>
        </p:nvGrpSpPr>
        <p:grpSpPr bwMode="auto">
          <a:xfrm>
            <a:off x="3606800" y="2178050"/>
            <a:ext cx="74613" cy="69850"/>
            <a:chOff x="1781" y="2013"/>
            <a:chExt cx="47" cy="44"/>
          </a:xfrm>
        </p:grpSpPr>
        <p:sp>
          <p:nvSpPr>
            <p:cNvPr id="145537" name="Line 129"/>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38" name="Line 130"/>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39" name="Rectangle 131"/>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40" name="Line 132"/>
          <p:cNvSpPr>
            <a:spLocks noChangeShapeType="1"/>
          </p:cNvSpPr>
          <p:nvPr/>
        </p:nvSpPr>
        <p:spPr bwMode="auto">
          <a:xfrm flipH="1" flipV="1">
            <a:off x="37242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41" name="Line 133"/>
          <p:cNvSpPr>
            <a:spLocks noChangeShapeType="1"/>
          </p:cNvSpPr>
          <p:nvPr/>
        </p:nvSpPr>
        <p:spPr bwMode="auto">
          <a:xfrm>
            <a:off x="38735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42" name="Group 134"/>
          <p:cNvGrpSpPr>
            <a:grpSpLocks/>
          </p:cNvGrpSpPr>
          <p:nvPr/>
        </p:nvGrpSpPr>
        <p:grpSpPr bwMode="auto">
          <a:xfrm>
            <a:off x="4343400" y="2178050"/>
            <a:ext cx="74613" cy="69850"/>
            <a:chOff x="1875" y="2013"/>
            <a:chExt cx="47" cy="44"/>
          </a:xfrm>
        </p:grpSpPr>
        <p:sp>
          <p:nvSpPr>
            <p:cNvPr id="145543" name="Line 135"/>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44" name="Line 136"/>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45" name="Rectangle 137"/>
          <p:cNvSpPr>
            <a:spLocks noChangeArrowheads="1"/>
          </p:cNvSpPr>
          <p:nvPr/>
        </p:nvSpPr>
        <p:spPr bwMode="auto">
          <a:xfrm>
            <a:off x="3430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46" name="Group 138"/>
          <p:cNvGrpSpPr>
            <a:grpSpLocks/>
          </p:cNvGrpSpPr>
          <p:nvPr/>
        </p:nvGrpSpPr>
        <p:grpSpPr bwMode="auto">
          <a:xfrm>
            <a:off x="4027488" y="2247900"/>
            <a:ext cx="141287" cy="360363"/>
            <a:chOff x="1852" y="2057"/>
            <a:chExt cx="89" cy="227"/>
          </a:xfrm>
        </p:grpSpPr>
        <p:grpSp>
          <p:nvGrpSpPr>
            <p:cNvPr id="145547" name="Group 139"/>
            <p:cNvGrpSpPr>
              <a:grpSpLocks/>
            </p:cNvGrpSpPr>
            <p:nvPr/>
          </p:nvGrpSpPr>
          <p:grpSpPr bwMode="auto">
            <a:xfrm>
              <a:off x="1878" y="2259"/>
              <a:ext cx="35" cy="25"/>
              <a:chOff x="0" y="0"/>
              <a:chExt cx="20000" cy="19734"/>
            </a:xfrm>
          </p:grpSpPr>
          <p:sp>
            <p:nvSpPr>
              <p:cNvPr id="145548" name="Line 140"/>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49" name="Line 141"/>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0" name="Line 142"/>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51" name="Rectangle 143"/>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2" name="Line 144"/>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3" name="Line 145"/>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4" name="Line 146"/>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5" name="Line 147"/>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56" name="Line 148"/>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557" name="Group 149"/>
          <p:cNvGrpSpPr>
            <a:grpSpLocks/>
          </p:cNvGrpSpPr>
          <p:nvPr/>
        </p:nvGrpSpPr>
        <p:grpSpPr bwMode="auto">
          <a:xfrm>
            <a:off x="4319588" y="2247900"/>
            <a:ext cx="142875" cy="349250"/>
            <a:chOff x="2036" y="2057"/>
            <a:chExt cx="90" cy="220"/>
          </a:xfrm>
        </p:grpSpPr>
        <p:grpSp>
          <p:nvGrpSpPr>
            <p:cNvPr id="145558" name="Group 150"/>
            <p:cNvGrpSpPr>
              <a:grpSpLocks/>
            </p:cNvGrpSpPr>
            <p:nvPr/>
          </p:nvGrpSpPr>
          <p:grpSpPr bwMode="auto">
            <a:xfrm>
              <a:off x="2062" y="2252"/>
              <a:ext cx="35" cy="25"/>
              <a:chOff x="0" y="0"/>
              <a:chExt cx="20000" cy="20208"/>
            </a:xfrm>
          </p:grpSpPr>
          <p:sp>
            <p:nvSpPr>
              <p:cNvPr id="145559" name="Line 151"/>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0" name="Line 152"/>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1" name="Line 153"/>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62" name="Rectangle 154"/>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3" name="Line 155"/>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4" name="Line 156"/>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5" name="Line 157"/>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6" name="Line 158"/>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7" name="Line 159"/>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68" name="Rectangle 160"/>
          <p:cNvSpPr>
            <a:spLocks noChangeArrowheads="1"/>
          </p:cNvSpPr>
          <p:nvPr/>
        </p:nvSpPr>
        <p:spPr bwMode="auto">
          <a:xfrm flipV="1">
            <a:off x="5105400" y="723900"/>
            <a:ext cx="455613"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69" name="Rectangle 161"/>
          <p:cNvSpPr>
            <a:spLocks noChangeArrowheads="1"/>
          </p:cNvSpPr>
          <p:nvPr/>
        </p:nvSpPr>
        <p:spPr bwMode="auto">
          <a:xfrm flipV="1">
            <a:off x="5105400" y="865188"/>
            <a:ext cx="455613" cy="588962"/>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70" name="Group 162"/>
          <p:cNvGrpSpPr>
            <a:grpSpLocks/>
          </p:cNvGrpSpPr>
          <p:nvPr/>
        </p:nvGrpSpPr>
        <p:grpSpPr bwMode="auto">
          <a:xfrm flipV="1">
            <a:off x="5119688" y="728663"/>
            <a:ext cx="415925" cy="936625"/>
            <a:chOff x="2440" y="1064"/>
            <a:chExt cx="262" cy="590"/>
          </a:xfrm>
        </p:grpSpPr>
        <p:sp>
          <p:nvSpPr>
            <p:cNvPr id="145571" name="Rectangle 163"/>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2" name="Rectangle 164"/>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3" name="Rectangle 165"/>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4" name="Rectangle 166"/>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5" name="Line 167"/>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6" name="AutoShape 168"/>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45577" name="AutoShape 169"/>
          <p:cNvSpPr>
            <a:spLocks noChangeArrowheads="1"/>
          </p:cNvSpPr>
          <p:nvPr/>
        </p:nvSpPr>
        <p:spPr bwMode="auto">
          <a:xfrm rot="5400000">
            <a:off x="3453607" y="20804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578" name="Rectangle 170"/>
          <p:cNvSpPr>
            <a:spLocks noChangeArrowheads="1"/>
          </p:cNvSpPr>
          <p:nvPr/>
        </p:nvSpPr>
        <p:spPr bwMode="auto">
          <a:xfrm flipH="1">
            <a:off x="44799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79" name="AutoShape 171"/>
          <p:cNvSpPr>
            <a:spLocks noChangeArrowheads="1"/>
          </p:cNvSpPr>
          <p:nvPr/>
        </p:nvSpPr>
        <p:spPr bwMode="auto">
          <a:xfrm rot="16200000" flipH="1">
            <a:off x="4502944"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690" name="Line 282"/>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1" name="Line 283"/>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2" name="Line 284"/>
          <p:cNvSpPr>
            <a:spLocks noChangeShapeType="1"/>
          </p:cNvSpPr>
          <p:nvPr/>
        </p:nvSpPr>
        <p:spPr bwMode="auto">
          <a:xfrm>
            <a:off x="4795838"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3" name="Text Box 285"/>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45694" name="Text Box 286"/>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45695" name="Line 287"/>
          <p:cNvSpPr>
            <a:spLocks noChangeShapeType="1"/>
          </p:cNvSpPr>
          <p:nvPr/>
        </p:nvSpPr>
        <p:spPr bwMode="auto">
          <a:xfrm flipH="1">
            <a:off x="4649788"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6" name="Line 288"/>
          <p:cNvSpPr>
            <a:spLocks noChangeShapeType="1"/>
          </p:cNvSpPr>
          <p:nvPr/>
        </p:nvSpPr>
        <p:spPr bwMode="auto">
          <a:xfrm flipH="1">
            <a:off x="2955925" y="2117725"/>
            <a:ext cx="4603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8" name="Line 290"/>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699" name="Line 291"/>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00" name="Line 292"/>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723" name="Group 315"/>
          <p:cNvGrpSpPr>
            <a:grpSpLocks/>
          </p:cNvGrpSpPr>
          <p:nvPr/>
        </p:nvGrpSpPr>
        <p:grpSpPr bwMode="auto">
          <a:xfrm>
            <a:off x="2824163" y="3371850"/>
            <a:ext cx="147637" cy="315913"/>
            <a:chOff x="0" y="0"/>
            <a:chExt cx="20000" cy="20000"/>
          </a:xfrm>
        </p:grpSpPr>
        <p:sp>
          <p:nvSpPr>
            <p:cNvPr id="145724" name="Arc 316"/>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25" name="Arc 317"/>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726" name="Line 318"/>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27" name="Line 319"/>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418" name="Line 10"/>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80" name="Group 172"/>
          <p:cNvGrpSpPr>
            <a:grpSpLocks/>
          </p:cNvGrpSpPr>
          <p:nvPr/>
        </p:nvGrpSpPr>
        <p:grpSpPr bwMode="auto">
          <a:xfrm flipV="1">
            <a:off x="5400675" y="1982788"/>
            <a:ext cx="681038" cy="188912"/>
            <a:chOff x="2621" y="712"/>
            <a:chExt cx="429" cy="119"/>
          </a:xfrm>
        </p:grpSpPr>
        <p:sp>
          <p:nvSpPr>
            <p:cNvPr id="145581" name="Rectangle 173"/>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82" name="Rectangle 174"/>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83" name="Group 175"/>
            <p:cNvGrpSpPr>
              <a:grpSpLocks/>
            </p:cNvGrpSpPr>
            <p:nvPr/>
          </p:nvGrpSpPr>
          <p:grpSpPr bwMode="auto">
            <a:xfrm>
              <a:off x="2788" y="795"/>
              <a:ext cx="49" cy="36"/>
              <a:chOff x="2834" y="1154"/>
              <a:chExt cx="49" cy="36"/>
            </a:xfrm>
          </p:grpSpPr>
          <p:sp>
            <p:nvSpPr>
              <p:cNvPr id="145584" name="Line 17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85" name="Line 17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586" name="Line 178"/>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87" name="Line 179"/>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88" name="Line 180"/>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89" name="Line 181"/>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90" name="Line 182"/>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591" name="Group 183"/>
            <p:cNvGrpSpPr>
              <a:grpSpLocks/>
            </p:cNvGrpSpPr>
            <p:nvPr/>
          </p:nvGrpSpPr>
          <p:grpSpPr bwMode="auto">
            <a:xfrm>
              <a:off x="2621" y="738"/>
              <a:ext cx="100" cy="70"/>
              <a:chOff x="2619" y="1091"/>
              <a:chExt cx="100" cy="70"/>
            </a:xfrm>
          </p:grpSpPr>
          <p:sp>
            <p:nvSpPr>
              <p:cNvPr id="145592" name="Oval 184"/>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93" name="Line 185"/>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94" name="Line 186"/>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595" name="Group 187"/>
            <p:cNvGrpSpPr>
              <a:grpSpLocks/>
            </p:cNvGrpSpPr>
            <p:nvPr/>
          </p:nvGrpSpPr>
          <p:grpSpPr bwMode="auto">
            <a:xfrm>
              <a:off x="2859" y="795"/>
              <a:ext cx="49" cy="36"/>
              <a:chOff x="2834" y="1154"/>
              <a:chExt cx="49" cy="36"/>
            </a:xfrm>
          </p:grpSpPr>
          <p:sp>
            <p:nvSpPr>
              <p:cNvPr id="145596" name="Line 18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597" name="Line 18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45728" name="Line 320"/>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730" name="Group 322"/>
          <p:cNvGrpSpPr>
            <a:grpSpLocks/>
          </p:cNvGrpSpPr>
          <p:nvPr/>
        </p:nvGrpSpPr>
        <p:grpSpPr bwMode="auto">
          <a:xfrm>
            <a:off x="5173663" y="2933700"/>
            <a:ext cx="84137" cy="177800"/>
            <a:chOff x="0" y="0"/>
            <a:chExt cx="20000" cy="20000"/>
          </a:xfrm>
        </p:grpSpPr>
        <p:sp>
          <p:nvSpPr>
            <p:cNvPr id="145731" name="Arc 32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32" name="Arc 32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734" name="Text Box 32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CYLB Extend B+ CYLB Retract B- CYLA Retract A-</a:t>
            </a:r>
          </a:p>
        </p:txBody>
      </p:sp>
      <p:sp>
        <p:nvSpPr>
          <p:cNvPr id="145735" name="AutoShape 32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740" name="Oval 332"/>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41" name="Line 333"/>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48" name="Line 34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49" name="Line 34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0" name="Line 34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2" name="Line 34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3" name="Line 34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6" name="Line 348"/>
          <p:cNvSpPr>
            <a:spLocks noChangeShapeType="1"/>
          </p:cNvSpPr>
          <p:nvPr/>
        </p:nvSpPr>
        <p:spPr bwMode="auto">
          <a:xfrm flipV="1">
            <a:off x="42624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7" name="Line 349"/>
          <p:cNvSpPr>
            <a:spLocks noChangeShapeType="1"/>
          </p:cNvSpPr>
          <p:nvPr/>
        </p:nvSpPr>
        <p:spPr bwMode="auto">
          <a:xfrm flipH="1">
            <a:off x="411162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8" name="Line 350"/>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59" name="Line 351"/>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760" name="Group 352"/>
          <p:cNvGrpSpPr>
            <a:grpSpLocks/>
          </p:cNvGrpSpPr>
          <p:nvPr/>
        </p:nvGrpSpPr>
        <p:grpSpPr bwMode="auto">
          <a:xfrm>
            <a:off x="1779588" y="2949575"/>
            <a:ext cx="74612" cy="69850"/>
            <a:chOff x="1781" y="2013"/>
            <a:chExt cx="47" cy="44"/>
          </a:xfrm>
        </p:grpSpPr>
        <p:sp>
          <p:nvSpPr>
            <p:cNvPr id="145761" name="Line 353"/>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62" name="Line 354"/>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784" name="Line 376"/>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85" name="Line 377"/>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86" name="Line 378"/>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90" name="Line 382"/>
          <p:cNvSpPr>
            <a:spLocks noChangeShapeType="1"/>
          </p:cNvSpPr>
          <p:nvPr/>
        </p:nvSpPr>
        <p:spPr bwMode="auto">
          <a:xfrm flipH="1">
            <a:off x="2374900" y="1020763"/>
            <a:ext cx="952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791" name="Group 383"/>
          <p:cNvGrpSpPr>
            <a:grpSpLocks/>
          </p:cNvGrpSpPr>
          <p:nvPr/>
        </p:nvGrpSpPr>
        <p:grpSpPr bwMode="auto">
          <a:xfrm rot="5400000">
            <a:off x="3374231" y="891382"/>
            <a:ext cx="84137" cy="177800"/>
            <a:chOff x="0" y="0"/>
            <a:chExt cx="20000" cy="20000"/>
          </a:xfrm>
        </p:grpSpPr>
        <p:sp>
          <p:nvSpPr>
            <p:cNvPr id="145792" name="Arc 3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93" name="Arc 3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794" name="Line 386"/>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95" name="Line 387"/>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96" name="Line 388"/>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97" name="Line 389"/>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798" name="Group 390"/>
          <p:cNvGrpSpPr>
            <a:grpSpLocks/>
          </p:cNvGrpSpPr>
          <p:nvPr/>
        </p:nvGrpSpPr>
        <p:grpSpPr bwMode="auto">
          <a:xfrm rot="5400000">
            <a:off x="4192588" y="1431925"/>
            <a:ext cx="133350" cy="406400"/>
            <a:chOff x="0" y="0"/>
            <a:chExt cx="20000" cy="20000"/>
          </a:xfrm>
        </p:grpSpPr>
        <p:sp>
          <p:nvSpPr>
            <p:cNvPr id="145799" name="Arc 3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0" name="Arc 3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801" name="Line 393"/>
          <p:cNvSpPr>
            <a:spLocks noChangeShapeType="1"/>
          </p:cNvSpPr>
          <p:nvPr/>
        </p:nvSpPr>
        <p:spPr bwMode="auto">
          <a:xfrm flipH="1">
            <a:off x="4478338" y="16970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2" name="Line 394"/>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3" name="Line 395"/>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4" name="Line 396"/>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5" name="Line 397"/>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806" name="Group 398"/>
          <p:cNvGrpSpPr>
            <a:grpSpLocks/>
          </p:cNvGrpSpPr>
          <p:nvPr/>
        </p:nvGrpSpPr>
        <p:grpSpPr bwMode="auto">
          <a:xfrm rot="5400000">
            <a:off x="1626394" y="3356769"/>
            <a:ext cx="84138" cy="177800"/>
            <a:chOff x="0" y="0"/>
            <a:chExt cx="20000" cy="20000"/>
          </a:xfrm>
        </p:grpSpPr>
        <p:sp>
          <p:nvSpPr>
            <p:cNvPr id="145807" name="Arc 3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08" name="Arc 4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809" name="Line 401"/>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0" name="Line 402"/>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1" name="Line 403"/>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2" name="Line 404"/>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3" name="Line 405"/>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814" name="Group 406"/>
          <p:cNvGrpSpPr>
            <a:grpSpLocks/>
          </p:cNvGrpSpPr>
          <p:nvPr/>
        </p:nvGrpSpPr>
        <p:grpSpPr bwMode="auto">
          <a:xfrm rot="5400000">
            <a:off x="4214019" y="2756694"/>
            <a:ext cx="84138" cy="177800"/>
            <a:chOff x="0" y="0"/>
            <a:chExt cx="20000" cy="20000"/>
          </a:xfrm>
        </p:grpSpPr>
        <p:sp>
          <p:nvSpPr>
            <p:cNvPr id="145815" name="Arc 4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16" name="Arc 4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817" name="Line 409"/>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59" name="Text Box 451"/>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45860" name="Text Box 452"/>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45861" name="Text Box 453"/>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45897" name="Line 489"/>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898" name="AutoShape 490"/>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45899" name="Line 491"/>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82" name="Oval 374"/>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0" name="Line 492"/>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1" name="Line 493"/>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729" name="Oval 321"/>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4" name="Line 496"/>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5" name="Line 497"/>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6" name="Line 498"/>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07" name="Group 499"/>
          <p:cNvGrpSpPr>
            <a:grpSpLocks/>
          </p:cNvGrpSpPr>
          <p:nvPr/>
        </p:nvGrpSpPr>
        <p:grpSpPr bwMode="auto">
          <a:xfrm rot="5400000" flipH="1">
            <a:off x="4218782" y="5666581"/>
            <a:ext cx="65088" cy="85725"/>
            <a:chOff x="419" y="3223"/>
            <a:chExt cx="41" cy="54"/>
          </a:xfrm>
        </p:grpSpPr>
        <p:sp>
          <p:nvSpPr>
            <p:cNvPr id="145908" name="Line 50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09" name="Line 50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10" name="Line 502"/>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1" name="Line 503"/>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2" name="Line 504"/>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3" name="Rectangle 505"/>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4" name="Rectangle 506"/>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5" name="Line 507"/>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6" name="Line 508"/>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7" name="Rectangle 509"/>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8" name="Arc 510"/>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19" name="Arc 511"/>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0" name="Line 512"/>
          <p:cNvSpPr>
            <a:spLocks noChangeShapeType="1"/>
          </p:cNvSpPr>
          <p:nvPr/>
        </p:nvSpPr>
        <p:spPr bwMode="auto">
          <a:xfrm rot="5400000" flipH="1">
            <a:off x="4417218"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1" name="Line 513"/>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22" name="Group 514"/>
          <p:cNvGrpSpPr>
            <a:grpSpLocks/>
          </p:cNvGrpSpPr>
          <p:nvPr/>
        </p:nvGrpSpPr>
        <p:grpSpPr bwMode="auto">
          <a:xfrm rot="5400000" flipH="1">
            <a:off x="4356894" y="5668169"/>
            <a:ext cx="65087" cy="85725"/>
            <a:chOff x="419" y="3223"/>
            <a:chExt cx="41" cy="54"/>
          </a:xfrm>
        </p:grpSpPr>
        <p:sp>
          <p:nvSpPr>
            <p:cNvPr id="145923" name="Line 51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4" name="Line 51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45925" name="Group 517"/>
          <p:cNvGrpSpPr>
            <a:grpSpLocks/>
          </p:cNvGrpSpPr>
          <p:nvPr/>
        </p:nvGrpSpPr>
        <p:grpSpPr bwMode="auto">
          <a:xfrm rot="-5400000">
            <a:off x="2548732" y="5653881"/>
            <a:ext cx="65088" cy="85725"/>
            <a:chOff x="419" y="3223"/>
            <a:chExt cx="41" cy="54"/>
          </a:xfrm>
        </p:grpSpPr>
        <p:sp>
          <p:nvSpPr>
            <p:cNvPr id="145926" name="Line 51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7" name="Line 51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28" name="Line 520"/>
          <p:cNvSpPr>
            <a:spLocks noChangeShapeType="1"/>
          </p:cNvSpPr>
          <p:nvPr/>
        </p:nvSpPr>
        <p:spPr bwMode="auto">
          <a:xfrm rot="16200000" flipH="1">
            <a:off x="27932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29" name="Line 521"/>
          <p:cNvSpPr>
            <a:spLocks noChangeShapeType="1"/>
          </p:cNvSpPr>
          <p:nvPr/>
        </p:nvSpPr>
        <p:spPr bwMode="auto">
          <a:xfrm rot="16200000" flipH="1">
            <a:off x="29265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0" name="Line 522"/>
          <p:cNvSpPr>
            <a:spLocks noChangeShapeType="1"/>
          </p:cNvSpPr>
          <p:nvPr/>
        </p:nvSpPr>
        <p:spPr bwMode="auto">
          <a:xfrm rot="-5400000" flipH="1" flipV="1">
            <a:off x="28630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1" name="Rectangle 523"/>
          <p:cNvSpPr>
            <a:spLocks noChangeArrowheads="1"/>
          </p:cNvSpPr>
          <p:nvPr/>
        </p:nvSpPr>
        <p:spPr bwMode="auto">
          <a:xfrm rot="-5400000">
            <a:off x="25177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2" name="Rectangle 524"/>
          <p:cNvSpPr>
            <a:spLocks noChangeArrowheads="1"/>
          </p:cNvSpPr>
          <p:nvPr/>
        </p:nvSpPr>
        <p:spPr bwMode="auto">
          <a:xfrm rot="-5400000">
            <a:off x="22193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3" name="Line 525"/>
          <p:cNvSpPr>
            <a:spLocks noChangeShapeType="1"/>
          </p:cNvSpPr>
          <p:nvPr/>
        </p:nvSpPr>
        <p:spPr bwMode="auto">
          <a:xfrm rot="-5400000">
            <a:off x="21875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4" name="Line 526"/>
          <p:cNvSpPr>
            <a:spLocks noChangeShapeType="1"/>
          </p:cNvSpPr>
          <p:nvPr/>
        </p:nvSpPr>
        <p:spPr bwMode="auto">
          <a:xfrm rot="16200000" flipV="1">
            <a:off x="25550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5" name="Rectangle 527"/>
          <p:cNvSpPr>
            <a:spLocks noChangeArrowheads="1"/>
          </p:cNvSpPr>
          <p:nvPr/>
        </p:nvSpPr>
        <p:spPr bwMode="auto">
          <a:xfrm rot="-5400000">
            <a:off x="20621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6" name="Arc 528"/>
          <p:cNvSpPr>
            <a:spLocks/>
          </p:cNvSpPr>
          <p:nvPr/>
        </p:nvSpPr>
        <p:spPr bwMode="auto">
          <a:xfrm rot="16200000" flipH="1">
            <a:off x="19518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7" name="Arc 529"/>
          <p:cNvSpPr>
            <a:spLocks/>
          </p:cNvSpPr>
          <p:nvPr/>
        </p:nvSpPr>
        <p:spPr bwMode="auto">
          <a:xfrm rot="-5400000">
            <a:off x="19542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8" name="Line 530"/>
          <p:cNvSpPr>
            <a:spLocks noChangeShapeType="1"/>
          </p:cNvSpPr>
          <p:nvPr/>
        </p:nvSpPr>
        <p:spPr bwMode="auto">
          <a:xfrm rot="-5400000">
            <a:off x="20518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39" name="Line 531"/>
          <p:cNvSpPr>
            <a:spLocks noChangeShapeType="1"/>
          </p:cNvSpPr>
          <p:nvPr/>
        </p:nvSpPr>
        <p:spPr bwMode="auto">
          <a:xfrm rot="-5400000">
            <a:off x="20518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45940" name="Group 532"/>
          <p:cNvGrpSpPr>
            <a:grpSpLocks/>
          </p:cNvGrpSpPr>
          <p:nvPr/>
        </p:nvGrpSpPr>
        <p:grpSpPr bwMode="auto">
          <a:xfrm rot="-5400000">
            <a:off x="2410619" y="5655469"/>
            <a:ext cx="65087" cy="85725"/>
            <a:chOff x="419" y="3223"/>
            <a:chExt cx="41" cy="54"/>
          </a:xfrm>
        </p:grpSpPr>
        <p:sp>
          <p:nvSpPr>
            <p:cNvPr id="145941" name="Line 53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2" name="Line 53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45943" name="Line 535"/>
          <p:cNvSpPr>
            <a:spLocks noChangeShapeType="1"/>
          </p:cNvSpPr>
          <p:nvPr/>
        </p:nvSpPr>
        <p:spPr bwMode="auto">
          <a:xfrm flipH="1">
            <a:off x="25717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4" name="Line 536"/>
          <p:cNvSpPr>
            <a:spLocks noChangeShapeType="1"/>
          </p:cNvSpPr>
          <p:nvPr/>
        </p:nvSpPr>
        <p:spPr bwMode="auto">
          <a:xfrm flipH="1">
            <a:off x="4246563"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5" name="Oval 537"/>
          <p:cNvSpPr>
            <a:spLocks noChangeArrowheads="1"/>
          </p:cNvSpPr>
          <p:nvPr/>
        </p:nvSpPr>
        <p:spPr bwMode="auto">
          <a:xfrm>
            <a:off x="4229100"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6" name="Line 538"/>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8" name="Line 540"/>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49" name="Rectangle 541"/>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0" name="Line 542"/>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1" name="Line 543"/>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2" name="Line 544"/>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3" name="Line 545"/>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5" name="Oval 547"/>
          <p:cNvSpPr>
            <a:spLocks noChangeArrowheads="1"/>
          </p:cNvSpPr>
          <p:nvPr/>
        </p:nvSpPr>
        <p:spPr bwMode="auto">
          <a:xfrm>
            <a:off x="25479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6" name="Line 548"/>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7" name="Line 549"/>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58" name="Text Box 550"/>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45960" name="Line 552"/>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1" name="Line 553"/>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2" name="Line 554"/>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45963" name="Text Box 55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At Rest Air On</a:t>
            </a:r>
          </a:p>
        </p:txBody>
      </p:sp>
    </p:spTree>
  </p:cSld>
  <p:clrMapOvr>
    <a:masterClrMapping/>
  </p:clrMapOvr>
  <p:timing>
    <p:tnLst>
      <p:par>
        <p:cTn xmlns:p14="http://schemas.microsoft.com/office/powerpoint/2010/main" id="1" dur="indefinite" restart="never" nodeType="tmRoot"/>
      </p:par>
    </p:tnLst>
  </p:timing>
</p:sld>
</file>

<file path=ppt/slides/slide8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9" name="Slide Number Placeholder 3"/>
          <p:cNvSpPr>
            <a:spLocks noGrp="1"/>
          </p:cNvSpPr>
          <p:nvPr>
            <p:ph type="sldNum" sz="quarter" idx="12"/>
          </p:nvPr>
        </p:nvSpPr>
        <p:spPr/>
        <p:txBody>
          <a:bodyPr/>
          <a:lstStyle/>
          <a:p>
            <a:fld id="{760F6FE3-08FB-494C-B7F1-B899DD324DDD}" type="slidenum">
              <a:rPr lang="en-US"/>
              <a:pPr/>
              <a:t>85</a:t>
            </a:fld>
            <a:endParaRPr lang="en-US"/>
          </a:p>
        </p:txBody>
      </p:sp>
      <p:sp>
        <p:nvSpPr>
          <p:cNvPr id="18125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5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5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1254" name="Text Box 6"/>
          <p:cNvSpPr txBox="1">
            <a:spLocks noChangeArrowheads="1"/>
          </p:cNvSpPr>
          <p:nvPr/>
        </p:nvSpPr>
        <p:spPr bwMode="auto">
          <a:xfrm>
            <a:off x="6248400" y="3525838"/>
            <a:ext cx="2819400" cy="211296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then hit the palm buttons and discover there is no movement of CYLA. </a:t>
            </a:r>
          </a:p>
          <a:p>
            <a:pPr>
              <a:spcBef>
                <a:spcPct val="50000"/>
              </a:spcBef>
            </a:pPr>
            <a:r>
              <a:rPr lang="en-US" sz="1400"/>
              <a:t>What is the problem?      A check of the valve that cycles  CYLA shows it has opposing signals. The first opposing signal always takes precedence so what can be done. Someone tells him about</a:t>
            </a:r>
          </a:p>
        </p:txBody>
      </p:sp>
      <p:sp>
        <p:nvSpPr>
          <p:cNvPr id="18125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5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57" name="Rectangle 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58" name="Rectangle 10"/>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259" name="Group 11"/>
          <p:cNvGrpSpPr>
            <a:grpSpLocks/>
          </p:cNvGrpSpPr>
          <p:nvPr/>
        </p:nvGrpSpPr>
        <p:grpSpPr bwMode="auto">
          <a:xfrm>
            <a:off x="839788" y="1709738"/>
            <a:ext cx="1363662" cy="415925"/>
            <a:chOff x="437" y="1012"/>
            <a:chExt cx="859" cy="262"/>
          </a:xfrm>
        </p:grpSpPr>
        <p:sp>
          <p:nvSpPr>
            <p:cNvPr id="18126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1266" name="Rectangle 18"/>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67" name="Rectangle 19"/>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268" name="Group 20"/>
          <p:cNvGrpSpPr>
            <a:grpSpLocks/>
          </p:cNvGrpSpPr>
          <p:nvPr/>
        </p:nvGrpSpPr>
        <p:grpSpPr bwMode="auto">
          <a:xfrm rot="5400000" flipH="1">
            <a:off x="1997869" y="1439069"/>
            <a:ext cx="77788" cy="57150"/>
            <a:chOff x="2834" y="1154"/>
            <a:chExt cx="49" cy="36"/>
          </a:xfrm>
        </p:grpSpPr>
        <p:sp>
          <p:nvSpPr>
            <p:cNvPr id="18126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271" name="Line 23"/>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2" name="Line 24"/>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3" name="Line 25"/>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4" name="Line 26"/>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5" name="Line 27"/>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276" name="Group 28"/>
          <p:cNvGrpSpPr>
            <a:grpSpLocks/>
          </p:cNvGrpSpPr>
          <p:nvPr/>
        </p:nvGrpSpPr>
        <p:grpSpPr bwMode="auto">
          <a:xfrm rot="5400000" flipH="1">
            <a:off x="2020888" y="1636712"/>
            <a:ext cx="158750" cy="111125"/>
            <a:chOff x="2619" y="1091"/>
            <a:chExt cx="100" cy="70"/>
          </a:xfrm>
        </p:grpSpPr>
        <p:sp>
          <p:nvSpPr>
            <p:cNvPr id="18127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7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280" name="Group 32"/>
          <p:cNvGrpSpPr>
            <a:grpSpLocks/>
          </p:cNvGrpSpPr>
          <p:nvPr/>
        </p:nvGrpSpPr>
        <p:grpSpPr bwMode="auto">
          <a:xfrm rot="5400000" flipH="1">
            <a:off x="1997869" y="1326357"/>
            <a:ext cx="77787" cy="57150"/>
            <a:chOff x="2834" y="1154"/>
            <a:chExt cx="49" cy="36"/>
          </a:xfrm>
        </p:grpSpPr>
        <p:sp>
          <p:nvSpPr>
            <p:cNvPr id="18128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8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283" name="Group 35"/>
          <p:cNvGrpSpPr>
            <a:grpSpLocks/>
          </p:cNvGrpSpPr>
          <p:nvPr/>
        </p:nvGrpSpPr>
        <p:grpSpPr bwMode="auto">
          <a:xfrm rot="-5400000">
            <a:off x="2771775" y="1393826"/>
            <a:ext cx="681037" cy="188912"/>
            <a:chOff x="2621" y="712"/>
            <a:chExt cx="429" cy="119"/>
          </a:xfrm>
        </p:grpSpPr>
        <p:sp>
          <p:nvSpPr>
            <p:cNvPr id="181284"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85"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286" name="Group 38"/>
            <p:cNvGrpSpPr>
              <a:grpSpLocks/>
            </p:cNvGrpSpPr>
            <p:nvPr/>
          </p:nvGrpSpPr>
          <p:grpSpPr bwMode="auto">
            <a:xfrm>
              <a:off x="2788" y="795"/>
              <a:ext cx="49" cy="36"/>
              <a:chOff x="2834" y="1154"/>
              <a:chExt cx="49" cy="36"/>
            </a:xfrm>
          </p:grpSpPr>
          <p:sp>
            <p:nvSpPr>
              <p:cNvPr id="181287"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88"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289"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0"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1"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2"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3"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294" name="Group 46"/>
            <p:cNvGrpSpPr>
              <a:grpSpLocks/>
            </p:cNvGrpSpPr>
            <p:nvPr/>
          </p:nvGrpSpPr>
          <p:grpSpPr bwMode="auto">
            <a:xfrm>
              <a:off x="2621" y="738"/>
              <a:ext cx="100" cy="70"/>
              <a:chOff x="2619" y="1091"/>
              <a:chExt cx="100" cy="70"/>
            </a:xfrm>
          </p:grpSpPr>
          <p:sp>
            <p:nvSpPr>
              <p:cNvPr id="181295"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6"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297"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298" name="Group 50"/>
            <p:cNvGrpSpPr>
              <a:grpSpLocks/>
            </p:cNvGrpSpPr>
            <p:nvPr/>
          </p:nvGrpSpPr>
          <p:grpSpPr bwMode="auto">
            <a:xfrm>
              <a:off x="2859" y="795"/>
              <a:ext cx="49" cy="36"/>
              <a:chOff x="2834" y="1154"/>
              <a:chExt cx="49" cy="36"/>
            </a:xfrm>
          </p:grpSpPr>
          <p:sp>
            <p:nvSpPr>
              <p:cNvPr id="181299"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0"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1301"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2"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3" name="Line 55"/>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4" name="Rectangle 56"/>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5" name="Rectangle 57"/>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6" name="Line 58"/>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07" name="Line 59"/>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308" name="Group 60"/>
          <p:cNvGrpSpPr>
            <a:grpSpLocks/>
          </p:cNvGrpSpPr>
          <p:nvPr/>
        </p:nvGrpSpPr>
        <p:grpSpPr bwMode="auto">
          <a:xfrm>
            <a:off x="1027113" y="2952750"/>
            <a:ext cx="74612" cy="69850"/>
            <a:chOff x="1875" y="2013"/>
            <a:chExt cx="47" cy="44"/>
          </a:xfrm>
        </p:grpSpPr>
        <p:sp>
          <p:nvSpPr>
            <p:cNvPr id="181309"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10"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11" name="Rectangle 63"/>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312" name="Group 64"/>
          <p:cNvGrpSpPr>
            <a:grpSpLocks/>
          </p:cNvGrpSpPr>
          <p:nvPr/>
        </p:nvGrpSpPr>
        <p:grpSpPr bwMode="auto">
          <a:xfrm>
            <a:off x="1441450" y="3022600"/>
            <a:ext cx="141288" cy="360363"/>
            <a:chOff x="1852" y="2057"/>
            <a:chExt cx="89" cy="227"/>
          </a:xfrm>
        </p:grpSpPr>
        <p:grpSp>
          <p:nvGrpSpPr>
            <p:cNvPr id="181313" name="Group 65"/>
            <p:cNvGrpSpPr>
              <a:grpSpLocks/>
            </p:cNvGrpSpPr>
            <p:nvPr/>
          </p:nvGrpSpPr>
          <p:grpSpPr bwMode="auto">
            <a:xfrm>
              <a:off x="1878" y="2259"/>
              <a:ext cx="35" cy="25"/>
              <a:chOff x="0" y="0"/>
              <a:chExt cx="20000" cy="19734"/>
            </a:xfrm>
          </p:grpSpPr>
          <p:sp>
            <p:nvSpPr>
              <p:cNvPr id="181314"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15"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16"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17"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18"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19"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0"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1"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2"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323" name="Group 75"/>
          <p:cNvGrpSpPr>
            <a:grpSpLocks/>
          </p:cNvGrpSpPr>
          <p:nvPr/>
        </p:nvGrpSpPr>
        <p:grpSpPr bwMode="auto">
          <a:xfrm>
            <a:off x="1733550" y="3022600"/>
            <a:ext cx="142875" cy="349250"/>
            <a:chOff x="2036" y="2057"/>
            <a:chExt cx="90" cy="220"/>
          </a:xfrm>
        </p:grpSpPr>
        <p:grpSp>
          <p:nvGrpSpPr>
            <p:cNvPr id="181324" name="Group 76"/>
            <p:cNvGrpSpPr>
              <a:grpSpLocks/>
            </p:cNvGrpSpPr>
            <p:nvPr/>
          </p:nvGrpSpPr>
          <p:grpSpPr bwMode="auto">
            <a:xfrm>
              <a:off x="2062" y="2252"/>
              <a:ext cx="35" cy="25"/>
              <a:chOff x="0" y="0"/>
              <a:chExt cx="20000" cy="20208"/>
            </a:xfrm>
          </p:grpSpPr>
          <p:sp>
            <p:nvSpPr>
              <p:cNvPr id="181325"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6"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7"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28"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29"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0"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1"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2"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3"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34" name="AutoShape 86"/>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335" name="Rectangle 87"/>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6" name="Line 88"/>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7" name="Line 89"/>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8"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39"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0"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1"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2"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3"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4"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5"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6"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7"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8"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49"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0"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1"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2"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3"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4"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5"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6"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7"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8"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59"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0"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1"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2"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3"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4"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5" name="Line 117"/>
          <p:cNvSpPr>
            <a:spLocks noChangeShapeType="1"/>
          </p:cNvSpPr>
          <p:nvPr/>
        </p:nvSpPr>
        <p:spPr bwMode="auto">
          <a:xfrm>
            <a:off x="4352925" y="1398588"/>
            <a:ext cx="755650"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6" name="Line 118"/>
          <p:cNvSpPr>
            <a:spLocks noChangeShapeType="1"/>
          </p:cNvSpPr>
          <p:nvPr/>
        </p:nvSpPr>
        <p:spPr bwMode="auto">
          <a:xfrm>
            <a:off x="4178300" y="768350"/>
            <a:ext cx="925513"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7" name="Line 119"/>
          <p:cNvSpPr>
            <a:spLocks noChangeShapeType="1"/>
          </p:cNvSpPr>
          <p:nvPr/>
        </p:nvSpPr>
        <p:spPr bwMode="auto">
          <a:xfrm flipV="1">
            <a:off x="4330700" y="1381125"/>
            <a:ext cx="1588" cy="6191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8"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69" name="Line 121"/>
          <p:cNvSpPr>
            <a:spLocks noChangeShapeType="1"/>
          </p:cNvSpPr>
          <p:nvPr/>
        </p:nvSpPr>
        <p:spPr bwMode="auto">
          <a:xfrm flipH="1" flipV="1">
            <a:off x="4195763" y="768350"/>
            <a:ext cx="0" cy="123190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70" name="Rectangle 122"/>
          <p:cNvSpPr>
            <a:spLocks noChangeArrowheads="1"/>
          </p:cNvSpPr>
          <p:nvPr/>
        </p:nvSpPr>
        <p:spPr bwMode="auto">
          <a:xfrm>
            <a:off x="3578225"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371" name="Group 123"/>
          <p:cNvGrpSpPr>
            <a:grpSpLocks/>
          </p:cNvGrpSpPr>
          <p:nvPr/>
        </p:nvGrpSpPr>
        <p:grpSpPr bwMode="auto">
          <a:xfrm>
            <a:off x="3606800" y="2178050"/>
            <a:ext cx="74613" cy="69850"/>
            <a:chOff x="1781" y="2013"/>
            <a:chExt cx="47" cy="44"/>
          </a:xfrm>
        </p:grpSpPr>
        <p:sp>
          <p:nvSpPr>
            <p:cNvPr id="181372"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73"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74" name="Rectangle 126"/>
          <p:cNvSpPr>
            <a:spLocks noChangeArrowheads="1"/>
          </p:cNvSpPr>
          <p:nvPr/>
        </p:nvSpPr>
        <p:spPr bwMode="auto">
          <a:xfrm>
            <a:off x="40274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75" name="Line 127"/>
          <p:cNvSpPr>
            <a:spLocks noChangeShapeType="1"/>
          </p:cNvSpPr>
          <p:nvPr/>
        </p:nvSpPr>
        <p:spPr bwMode="auto">
          <a:xfrm flipH="1" flipV="1">
            <a:off x="3724275"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76" name="Line 128"/>
          <p:cNvSpPr>
            <a:spLocks noChangeShapeType="1"/>
          </p:cNvSpPr>
          <p:nvPr/>
        </p:nvSpPr>
        <p:spPr bwMode="auto">
          <a:xfrm>
            <a:off x="3873500" y="19891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377" name="Group 129"/>
          <p:cNvGrpSpPr>
            <a:grpSpLocks/>
          </p:cNvGrpSpPr>
          <p:nvPr/>
        </p:nvGrpSpPr>
        <p:grpSpPr bwMode="auto">
          <a:xfrm>
            <a:off x="4343400" y="2178050"/>
            <a:ext cx="74613" cy="69850"/>
            <a:chOff x="1875" y="2013"/>
            <a:chExt cx="47" cy="44"/>
          </a:xfrm>
        </p:grpSpPr>
        <p:sp>
          <p:nvSpPr>
            <p:cNvPr id="181378"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79"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80" name="Rectangle 132"/>
          <p:cNvSpPr>
            <a:spLocks noChangeArrowheads="1"/>
          </p:cNvSpPr>
          <p:nvPr/>
        </p:nvSpPr>
        <p:spPr bwMode="auto">
          <a:xfrm>
            <a:off x="3430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381" name="Group 133"/>
          <p:cNvGrpSpPr>
            <a:grpSpLocks/>
          </p:cNvGrpSpPr>
          <p:nvPr/>
        </p:nvGrpSpPr>
        <p:grpSpPr bwMode="auto">
          <a:xfrm>
            <a:off x="4027488" y="2247900"/>
            <a:ext cx="141287" cy="360363"/>
            <a:chOff x="1852" y="2057"/>
            <a:chExt cx="89" cy="227"/>
          </a:xfrm>
        </p:grpSpPr>
        <p:grpSp>
          <p:nvGrpSpPr>
            <p:cNvPr id="181382" name="Group 134"/>
            <p:cNvGrpSpPr>
              <a:grpSpLocks/>
            </p:cNvGrpSpPr>
            <p:nvPr/>
          </p:nvGrpSpPr>
          <p:grpSpPr bwMode="auto">
            <a:xfrm>
              <a:off x="1878" y="2259"/>
              <a:ext cx="35" cy="25"/>
              <a:chOff x="0" y="0"/>
              <a:chExt cx="20000" cy="19734"/>
            </a:xfrm>
          </p:grpSpPr>
          <p:sp>
            <p:nvSpPr>
              <p:cNvPr id="181383"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84"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85"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86"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87"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88"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89"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0"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1"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392" name="Group 144"/>
          <p:cNvGrpSpPr>
            <a:grpSpLocks/>
          </p:cNvGrpSpPr>
          <p:nvPr/>
        </p:nvGrpSpPr>
        <p:grpSpPr bwMode="auto">
          <a:xfrm>
            <a:off x="4319588" y="2247900"/>
            <a:ext cx="142875" cy="349250"/>
            <a:chOff x="2036" y="2057"/>
            <a:chExt cx="90" cy="220"/>
          </a:xfrm>
        </p:grpSpPr>
        <p:grpSp>
          <p:nvGrpSpPr>
            <p:cNvPr id="181393" name="Group 145"/>
            <p:cNvGrpSpPr>
              <a:grpSpLocks/>
            </p:cNvGrpSpPr>
            <p:nvPr/>
          </p:nvGrpSpPr>
          <p:grpSpPr bwMode="auto">
            <a:xfrm>
              <a:off x="2062" y="2252"/>
              <a:ext cx="35" cy="25"/>
              <a:chOff x="0" y="0"/>
              <a:chExt cx="20000" cy="20208"/>
            </a:xfrm>
          </p:grpSpPr>
          <p:sp>
            <p:nvSpPr>
              <p:cNvPr id="181394"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5"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6"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397"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8"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399"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0"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1"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2"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403" name="Rectangle 155"/>
          <p:cNvSpPr>
            <a:spLocks noChangeArrowheads="1"/>
          </p:cNvSpPr>
          <p:nvPr/>
        </p:nvSpPr>
        <p:spPr bwMode="auto">
          <a:xfrm flipV="1">
            <a:off x="5105400" y="723900"/>
            <a:ext cx="455613"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4" name="Rectangle 156"/>
          <p:cNvSpPr>
            <a:spLocks noChangeArrowheads="1"/>
          </p:cNvSpPr>
          <p:nvPr/>
        </p:nvSpPr>
        <p:spPr bwMode="auto">
          <a:xfrm flipV="1">
            <a:off x="5105400" y="865188"/>
            <a:ext cx="455613" cy="588962"/>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405" name="Group 157"/>
          <p:cNvGrpSpPr>
            <a:grpSpLocks/>
          </p:cNvGrpSpPr>
          <p:nvPr/>
        </p:nvGrpSpPr>
        <p:grpSpPr bwMode="auto">
          <a:xfrm flipV="1">
            <a:off x="5119688" y="728663"/>
            <a:ext cx="415925" cy="936625"/>
            <a:chOff x="2440" y="1064"/>
            <a:chExt cx="262" cy="590"/>
          </a:xfrm>
        </p:grpSpPr>
        <p:sp>
          <p:nvSpPr>
            <p:cNvPr id="181406"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7"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8"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09"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10"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11"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1412" name="AutoShape 164"/>
          <p:cNvSpPr>
            <a:spLocks noChangeArrowheads="1"/>
          </p:cNvSpPr>
          <p:nvPr/>
        </p:nvSpPr>
        <p:spPr bwMode="auto">
          <a:xfrm rot="5400000">
            <a:off x="3453607" y="20804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413" name="Rectangle 165"/>
          <p:cNvSpPr>
            <a:spLocks noChangeArrowheads="1"/>
          </p:cNvSpPr>
          <p:nvPr/>
        </p:nvSpPr>
        <p:spPr bwMode="auto">
          <a:xfrm flipH="1">
            <a:off x="4479925"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14" name="AutoShape 166"/>
          <p:cNvSpPr>
            <a:spLocks noChangeArrowheads="1"/>
          </p:cNvSpPr>
          <p:nvPr/>
        </p:nvSpPr>
        <p:spPr bwMode="auto">
          <a:xfrm rot="16200000" flipH="1">
            <a:off x="4502944"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456" name="Line 208"/>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57" name="Line 209"/>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58" name="Line 210"/>
          <p:cNvSpPr>
            <a:spLocks noChangeShapeType="1"/>
          </p:cNvSpPr>
          <p:nvPr/>
        </p:nvSpPr>
        <p:spPr bwMode="auto">
          <a:xfrm>
            <a:off x="4795838" y="1697038"/>
            <a:ext cx="0" cy="409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59" name="Text Box 211"/>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1460" name="Text Box 212"/>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1461" name="Line 213"/>
          <p:cNvSpPr>
            <a:spLocks noChangeShapeType="1"/>
          </p:cNvSpPr>
          <p:nvPr/>
        </p:nvSpPr>
        <p:spPr bwMode="auto">
          <a:xfrm flipH="1">
            <a:off x="4649788" y="2112963"/>
            <a:ext cx="1460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62" name="Line 214"/>
          <p:cNvSpPr>
            <a:spLocks noChangeShapeType="1"/>
          </p:cNvSpPr>
          <p:nvPr/>
        </p:nvSpPr>
        <p:spPr bwMode="auto">
          <a:xfrm flipH="1">
            <a:off x="2955925" y="2117725"/>
            <a:ext cx="4603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63" name="Line 215"/>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64" name="Line 216"/>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65" name="Line 217"/>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482" name="Group 234"/>
          <p:cNvGrpSpPr>
            <a:grpSpLocks/>
          </p:cNvGrpSpPr>
          <p:nvPr/>
        </p:nvGrpSpPr>
        <p:grpSpPr bwMode="auto">
          <a:xfrm>
            <a:off x="2824163" y="3371850"/>
            <a:ext cx="147637" cy="315913"/>
            <a:chOff x="0" y="0"/>
            <a:chExt cx="20000" cy="20000"/>
          </a:xfrm>
        </p:grpSpPr>
        <p:sp>
          <p:nvSpPr>
            <p:cNvPr id="181483" name="Arc 23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84" name="Arc 23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485" name="Line 237"/>
          <p:cNvSpPr>
            <a:spLocks noChangeShapeType="1"/>
          </p:cNvSpPr>
          <p:nvPr/>
        </p:nvSpPr>
        <p:spPr bwMode="auto">
          <a:xfrm>
            <a:off x="2971800"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86" name="Line 238"/>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87" name="Line 239"/>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488" name="Group 240"/>
          <p:cNvGrpSpPr>
            <a:grpSpLocks/>
          </p:cNvGrpSpPr>
          <p:nvPr/>
        </p:nvGrpSpPr>
        <p:grpSpPr bwMode="auto">
          <a:xfrm flipV="1">
            <a:off x="5400675" y="1982788"/>
            <a:ext cx="681038" cy="188912"/>
            <a:chOff x="2621" y="712"/>
            <a:chExt cx="429" cy="119"/>
          </a:xfrm>
        </p:grpSpPr>
        <p:sp>
          <p:nvSpPr>
            <p:cNvPr id="181489" name="Rectangle 241"/>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0" name="Rectangle 242"/>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491" name="Group 243"/>
            <p:cNvGrpSpPr>
              <a:grpSpLocks/>
            </p:cNvGrpSpPr>
            <p:nvPr/>
          </p:nvGrpSpPr>
          <p:grpSpPr bwMode="auto">
            <a:xfrm>
              <a:off x="2788" y="795"/>
              <a:ext cx="49" cy="36"/>
              <a:chOff x="2834" y="1154"/>
              <a:chExt cx="49" cy="36"/>
            </a:xfrm>
          </p:grpSpPr>
          <p:sp>
            <p:nvSpPr>
              <p:cNvPr id="181492" name="Line 244"/>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3" name="Line 245"/>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494" name="Line 246"/>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5" name="Line 247"/>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6" name="Line 248"/>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7" name="Line 249"/>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498" name="Line 250"/>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499" name="Group 251"/>
            <p:cNvGrpSpPr>
              <a:grpSpLocks/>
            </p:cNvGrpSpPr>
            <p:nvPr/>
          </p:nvGrpSpPr>
          <p:grpSpPr bwMode="auto">
            <a:xfrm>
              <a:off x="2621" y="738"/>
              <a:ext cx="100" cy="70"/>
              <a:chOff x="2619" y="1091"/>
              <a:chExt cx="100" cy="70"/>
            </a:xfrm>
          </p:grpSpPr>
          <p:sp>
            <p:nvSpPr>
              <p:cNvPr id="181500" name="Oval 252"/>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01" name="Line 253"/>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02" name="Line 254"/>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503" name="Group 255"/>
            <p:cNvGrpSpPr>
              <a:grpSpLocks/>
            </p:cNvGrpSpPr>
            <p:nvPr/>
          </p:nvGrpSpPr>
          <p:grpSpPr bwMode="auto">
            <a:xfrm>
              <a:off x="2859" y="795"/>
              <a:ext cx="49" cy="36"/>
              <a:chOff x="2834" y="1154"/>
              <a:chExt cx="49" cy="36"/>
            </a:xfrm>
          </p:grpSpPr>
          <p:sp>
            <p:nvSpPr>
              <p:cNvPr id="181504" name="Line 256"/>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05" name="Line 257"/>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1506" name="Line 258"/>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07" name="Group 259"/>
          <p:cNvGrpSpPr>
            <a:grpSpLocks/>
          </p:cNvGrpSpPr>
          <p:nvPr/>
        </p:nvGrpSpPr>
        <p:grpSpPr bwMode="auto">
          <a:xfrm>
            <a:off x="5173663" y="2933700"/>
            <a:ext cx="84137" cy="177800"/>
            <a:chOff x="0" y="0"/>
            <a:chExt cx="20000" cy="20000"/>
          </a:xfrm>
        </p:grpSpPr>
        <p:sp>
          <p:nvSpPr>
            <p:cNvPr id="181508" name="Arc 26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09" name="Arc 26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10" name="Text Box 262"/>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81511" name="AutoShape 263"/>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513" name="Oval 265"/>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4" name="Line 266"/>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5" name="Line 267"/>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6" name="Line 268"/>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7" name="Line 269"/>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8" name="Line 270"/>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19" name="Line 271"/>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0" name="Line 272"/>
          <p:cNvSpPr>
            <a:spLocks noChangeShapeType="1"/>
          </p:cNvSpPr>
          <p:nvPr/>
        </p:nvSpPr>
        <p:spPr bwMode="auto">
          <a:xfrm flipV="1">
            <a:off x="4262438" y="1997075"/>
            <a:ext cx="74612" cy="258763"/>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1" name="Line 273"/>
          <p:cNvSpPr>
            <a:spLocks noChangeShapeType="1"/>
          </p:cNvSpPr>
          <p:nvPr/>
        </p:nvSpPr>
        <p:spPr bwMode="auto">
          <a:xfrm flipH="1">
            <a:off x="4111625"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2" name="Line 274"/>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3" name="Line 275"/>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24" name="Group 276"/>
          <p:cNvGrpSpPr>
            <a:grpSpLocks/>
          </p:cNvGrpSpPr>
          <p:nvPr/>
        </p:nvGrpSpPr>
        <p:grpSpPr bwMode="auto">
          <a:xfrm>
            <a:off x="1779588" y="2949575"/>
            <a:ext cx="74612" cy="69850"/>
            <a:chOff x="1781" y="2013"/>
            <a:chExt cx="47" cy="44"/>
          </a:xfrm>
        </p:grpSpPr>
        <p:sp>
          <p:nvSpPr>
            <p:cNvPr id="181525" name="Line 277"/>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6" name="Line 278"/>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27" name="Line 279"/>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8" name="Line 280"/>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29" name="Line 281"/>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30" name="Line 282"/>
          <p:cNvSpPr>
            <a:spLocks noChangeShapeType="1"/>
          </p:cNvSpPr>
          <p:nvPr/>
        </p:nvSpPr>
        <p:spPr bwMode="auto">
          <a:xfrm flipH="1">
            <a:off x="2374900" y="1020763"/>
            <a:ext cx="952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31" name="Group 283"/>
          <p:cNvGrpSpPr>
            <a:grpSpLocks/>
          </p:cNvGrpSpPr>
          <p:nvPr/>
        </p:nvGrpSpPr>
        <p:grpSpPr bwMode="auto">
          <a:xfrm rot="5400000">
            <a:off x="3374231" y="891382"/>
            <a:ext cx="84137" cy="177800"/>
            <a:chOff x="0" y="0"/>
            <a:chExt cx="20000" cy="20000"/>
          </a:xfrm>
        </p:grpSpPr>
        <p:sp>
          <p:nvSpPr>
            <p:cNvPr id="181532"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33"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34" name="Line 286"/>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35" name="Line 287"/>
          <p:cNvSpPr>
            <a:spLocks noChangeShapeType="1"/>
          </p:cNvSpPr>
          <p:nvPr/>
        </p:nvSpPr>
        <p:spPr bwMode="auto">
          <a:xfrm flipH="1">
            <a:off x="3508375" y="1033463"/>
            <a:ext cx="290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36" name="Line 288"/>
          <p:cNvSpPr>
            <a:spLocks noChangeShapeType="1"/>
          </p:cNvSpPr>
          <p:nvPr/>
        </p:nvSpPr>
        <p:spPr bwMode="auto">
          <a:xfrm>
            <a:off x="3798888" y="1009650"/>
            <a:ext cx="0" cy="7191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37" name="Line 289"/>
          <p:cNvSpPr>
            <a:spLocks noChangeShapeType="1"/>
          </p:cNvSpPr>
          <p:nvPr/>
        </p:nvSpPr>
        <p:spPr bwMode="auto">
          <a:xfrm flipH="1">
            <a:off x="3779838" y="17097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38" name="Group 290"/>
          <p:cNvGrpSpPr>
            <a:grpSpLocks/>
          </p:cNvGrpSpPr>
          <p:nvPr/>
        </p:nvGrpSpPr>
        <p:grpSpPr bwMode="auto">
          <a:xfrm rot="5400000">
            <a:off x="4192588" y="1431925"/>
            <a:ext cx="133350" cy="406400"/>
            <a:chOff x="0" y="0"/>
            <a:chExt cx="20000" cy="20000"/>
          </a:xfrm>
        </p:grpSpPr>
        <p:sp>
          <p:nvSpPr>
            <p:cNvPr id="181539" name="Arc 29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0" name="Arc 29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41" name="Line 293"/>
          <p:cNvSpPr>
            <a:spLocks noChangeShapeType="1"/>
          </p:cNvSpPr>
          <p:nvPr/>
        </p:nvSpPr>
        <p:spPr bwMode="auto">
          <a:xfrm flipH="1">
            <a:off x="4478338" y="1697038"/>
            <a:ext cx="2714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2" name="Line 294"/>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3" name="Line 295"/>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4" name="Line 296"/>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5" name="Line 297"/>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46" name="Group 298"/>
          <p:cNvGrpSpPr>
            <a:grpSpLocks/>
          </p:cNvGrpSpPr>
          <p:nvPr/>
        </p:nvGrpSpPr>
        <p:grpSpPr bwMode="auto">
          <a:xfrm rot="5400000">
            <a:off x="1626394" y="3356769"/>
            <a:ext cx="84138" cy="177800"/>
            <a:chOff x="0" y="0"/>
            <a:chExt cx="20000" cy="20000"/>
          </a:xfrm>
        </p:grpSpPr>
        <p:sp>
          <p:nvSpPr>
            <p:cNvPr id="181547" name="Arc 29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48" name="Arc 30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49" name="Line 301"/>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0" name="Line 302"/>
          <p:cNvSpPr>
            <a:spLocks noChangeShapeType="1"/>
          </p:cNvSpPr>
          <p:nvPr/>
        </p:nvSpPr>
        <p:spPr bwMode="auto">
          <a:xfrm>
            <a:off x="2970213" y="2697163"/>
            <a:ext cx="0" cy="6873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1" name="Line 303"/>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2" name="Line 304"/>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3" name="Line 305"/>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54" name="Group 306"/>
          <p:cNvGrpSpPr>
            <a:grpSpLocks/>
          </p:cNvGrpSpPr>
          <p:nvPr/>
        </p:nvGrpSpPr>
        <p:grpSpPr bwMode="auto">
          <a:xfrm rot="5400000">
            <a:off x="4214019" y="2756694"/>
            <a:ext cx="84138" cy="177800"/>
            <a:chOff x="0" y="0"/>
            <a:chExt cx="20000" cy="20000"/>
          </a:xfrm>
        </p:grpSpPr>
        <p:sp>
          <p:nvSpPr>
            <p:cNvPr id="181555" name="Arc 30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6" name="Arc 30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57" name="Line 309"/>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58" name="Text Box 310"/>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81559" name="Text Box 311"/>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1560" name="Text Box 312"/>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1561" name="Line 313"/>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2" name="AutoShape 314"/>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1563" name="Line 315"/>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4" name="Oval 316"/>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5" name="Line 317"/>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6" name="Line 318"/>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7" name="Oval 319"/>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8" name="Line 320"/>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69" name="Line 321"/>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0" name="Line 322"/>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72" name="Group 324"/>
          <p:cNvGrpSpPr>
            <a:grpSpLocks/>
          </p:cNvGrpSpPr>
          <p:nvPr/>
        </p:nvGrpSpPr>
        <p:grpSpPr bwMode="auto">
          <a:xfrm rot="5400000" flipH="1">
            <a:off x="3913982" y="5666581"/>
            <a:ext cx="65088" cy="85725"/>
            <a:chOff x="419" y="3223"/>
            <a:chExt cx="41" cy="54"/>
          </a:xfrm>
        </p:grpSpPr>
        <p:sp>
          <p:nvSpPr>
            <p:cNvPr id="181573" name="Line 325"/>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4" name="Line 326"/>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75" name="Line 327"/>
          <p:cNvSpPr>
            <a:spLocks noChangeShapeType="1"/>
          </p:cNvSpPr>
          <p:nvPr/>
        </p:nvSpPr>
        <p:spPr bwMode="auto">
          <a:xfrm rot="5400000">
            <a:off x="36218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6" name="Line 328"/>
          <p:cNvSpPr>
            <a:spLocks noChangeShapeType="1"/>
          </p:cNvSpPr>
          <p:nvPr/>
        </p:nvSpPr>
        <p:spPr bwMode="auto">
          <a:xfrm rot="5400000">
            <a:off x="34917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7" name="Line 329"/>
          <p:cNvSpPr>
            <a:spLocks noChangeShapeType="1"/>
          </p:cNvSpPr>
          <p:nvPr/>
        </p:nvSpPr>
        <p:spPr bwMode="auto">
          <a:xfrm rot="5400000" flipV="1">
            <a:off x="35552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8" name="Rectangle 330"/>
          <p:cNvSpPr>
            <a:spLocks noChangeArrowheads="1"/>
          </p:cNvSpPr>
          <p:nvPr/>
        </p:nvSpPr>
        <p:spPr bwMode="auto">
          <a:xfrm rot="5400000" flipH="1">
            <a:off x="37211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79" name="Rectangle 331"/>
          <p:cNvSpPr>
            <a:spLocks noChangeArrowheads="1"/>
          </p:cNvSpPr>
          <p:nvPr/>
        </p:nvSpPr>
        <p:spPr bwMode="auto">
          <a:xfrm rot="5400000" flipH="1">
            <a:off x="40195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0" name="Line 332"/>
          <p:cNvSpPr>
            <a:spLocks noChangeShapeType="1"/>
          </p:cNvSpPr>
          <p:nvPr/>
        </p:nvSpPr>
        <p:spPr bwMode="auto">
          <a:xfrm rot="5400000" flipH="1">
            <a:off x="4060825" y="5545138"/>
            <a:ext cx="277813"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1" name="Line 333"/>
          <p:cNvSpPr>
            <a:spLocks noChangeShapeType="1"/>
          </p:cNvSpPr>
          <p:nvPr/>
        </p:nvSpPr>
        <p:spPr bwMode="auto">
          <a:xfrm rot="5400000" flipH="1" flipV="1">
            <a:off x="36853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2" name="Rectangle 334"/>
          <p:cNvSpPr>
            <a:spLocks noChangeArrowheads="1"/>
          </p:cNvSpPr>
          <p:nvPr/>
        </p:nvSpPr>
        <p:spPr bwMode="auto">
          <a:xfrm rot="5400000" flipH="1">
            <a:off x="42973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3" name="Arc 335"/>
          <p:cNvSpPr>
            <a:spLocks/>
          </p:cNvSpPr>
          <p:nvPr/>
        </p:nvSpPr>
        <p:spPr bwMode="auto">
          <a:xfrm rot="5400000">
            <a:off x="44346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4" name="Arc 336"/>
          <p:cNvSpPr>
            <a:spLocks/>
          </p:cNvSpPr>
          <p:nvPr/>
        </p:nvSpPr>
        <p:spPr bwMode="auto">
          <a:xfrm rot="5400000" flipH="1">
            <a:off x="44370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5" name="Line 337"/>
          <p:cNvSpPr>
            <a:spLocks noChangeShapeType="1"/>
          </p:cNvSpPr>
          <p:nvPr/>
        </p:nvSpPr>
        <p:spPr bwMode="auto">
          <a:xfrm rot="5400000" flipH="1">
            <a:off x="44203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6" name="Line 338"/>
          <p:cNvSpPr>
            <a:spLocks noChangeShapeType="1"/>
          </p:cNvSpPr>
          <p:nvPr/>
        </p:nvSpPr>
        <p:spPr bwMode="auto">
          <a:xfrm rot="5400000" flipH="1">
            <a:off x="44203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587" name="Group 339"/>
          <p:cNvGrpSpPr>
            <a:grpSpLocks/>
          </p:cNvGrpSpPr>
          <p:nvPr/>
        </p:nvGrpSpPr>
        <p:grpSpPr bwMode="auto">
          <a:xfrm rot="5400000" flipH="1">
            <a:off x="4052094" y="5668169"/>
            <a:ext cx="65087" cy="85725"/>
            <a:chOff x="419" y="3223"/>
            <a:chExt cx="41" cy="54"/>
          </a:xfrm>
        </p:grpSpPr>
        <p:sp>
          <p:nvSpPr>
            <p:cNvPr id="181588" name="Line 340"/>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89" name="Line 341"/>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1590" name="Group 342"/>
          <p:cNvGrpSpPr>
            <a:grpSpLocks/>
          </p:cNvGrpSpPr>
          <p:nvPr/>
        </p:nvGrpSpPr>
        <p:grpSpPr bwMode="auto">
          <a:xfrm rot="-5400000">
            <a:off x="2804319" y="5653881"/>
            <a:ext cx="65088" cy="85725"/>
            <a:chOff x="419" y="3223"/>
            <a:chExt cx="41" cy="54"/>
          </a:xfrm>
        </p:grpSpPr>
        <p:sp>
          <p:nvSpPr>
            <p:cNvPr id="181591" name="Line 34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2" name="Line 34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593" name="Line 345"/>
          <p:cNvSpPr>
            <a:spLocks noChangeShapeType="1"/>
          </p:cNvSpPr>
          <p:nvPr/>
        </p:nvSpPr>
        <p:spPr bwMode="auto">
          <a:xfrm rot="16200000" flipH="1">
            <a:off x="3048794" y="5568156"/>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4" name="Line 346"/>
          <p:cNvSpPr>
            <a:spLocks noChangeShapeType="1"/>
          </p:cNvSpPr>
          <p:nvPr/>
        </p:nvSpPr>
        <p:spPr bwMode="auto">
          <a:xfrm rot="16200000" flipH="1">
            <a:off x="3182144"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5" name="Line 347"/>
          <p:cNvSpPr>
            <a:spLocks noChangeShapeType="1"/>
          </p:cNvSpPr>
          <p:nvPr/>
        </p:nvSpPr>
        <p:spPr bwMode="auto">
          <a:xfrm rot="-5400000" flipH="1" flipV="1">
            <a:off x="3118644"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6" name="Rectangle 348"/>
          <p:cNvSpPr>
            <a:spLocks noChangeArrowheads="1"/>
          </p:cNvSpPr>
          <p:nvPr/>
        </p:nvSpPr>
        <p:spPr bwMode="auto">
          <a:xfrm rot="-5400000">
            <a:off x="2773362"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7" name="Rectangle 349"/>
          <p:cNvSpPr>
            <a:spLocks noChangeArrowheads="1"/>
          </p:cNvSpPr>
          <p:nvPr/>
        </p:nvSpPr>
        <p:spPr bwMode="auto">
          <a:xfrm rot="-5400000">
            <a:off x="2474912"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8" name="Line 350"/>
          <p:cNvSpPr>
            <a:spLocks noChangeShapeType="1"/>
          </p:cNvSpPr>
          <p:nvPr/>
        </p:nvSpPr>
        <p:spPr bwMode="auto">
          <a:xfrm rot="-5400000">
            <a:off x="2443162" y="5532438"/>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599" name="Line 351"/>
          <p:cNvSpPr>
            <a:spLocks noChangeShapeType="1"/>
          </p:cNvSpPr>
          <p:nvPr/>
        </p:nvSpPr>
        <p:spPr bwMode="auto">
          <a:xfrm rot="16200000" flipV="1">
            <a:off x="2810669" y="5539582"/>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0" name="Rectangle 352"/>
          <p:cNvSpPr>
            <a:spLocks noChangeArrowheads="1"/>
          </p:cNvSpPr>
          <p:nvPr/>
        </p:nvSpPr>
        <p:spPr bwMode="auto">
          <a:xfrm rot="-5400000">
            <a:off x="2317750" y="5526088"/>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1" name="Arc 353"/>
          <p:cNvSpPr>
            <a:spLocks/>
          </p:cNvSpPr>
          <p:nvPr/>
        </p:nvSpPr>
        <p:spPr bwMode="auto">
          <a:xfrm rot="16200000" flipH="1">
            <a:off x="2207419"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2" name="Arc 354"/>
          <p:cNvSpPr>
            <a:spLocks/>
          </p:cNvSpPr>
          <p:nvPr/>
        </p:nvSpPr>
        <p:spPr bwMode="auto">
          <a:xfrm rot="-5400000">
            <a:off x="2209800"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3" name="Line 355"/>
          <p:cNvSpPr>
            <a:spLocks noChangeShapeType="1"/>
          </p:cNvSpPr>
          <p:nvPr/>
        </p:nvSpPr>
        <p:spPr bwMode="auto">
          <a:xfrm rot="-5400000">
            <a:off x="2307431"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4" name="Line 356"/>
          <p:cNvSpPr>
            <a:spLocks noChangeShapeType="1"/>
          </p:cNvSpPr>
          <p:nvPr/>
        </p:nvSpPr>
        <p:spPr bwMode="auto">
          <a:xfrm rot="-5400000">
            <a:off x="2307432"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1605" name="Group 357"/>
          <p:cNvGrpSpPr>
            <a:grpSpLocks/>
          </p:cNvGrpSpPr>
          <p:nvPr/>
        </p:nvGrpSpPr>
        <p:grpSpPr bwMode="auto">
          <a:xfrm rot="-5400000">
            <a:off x="2666207" y="5655469"/>
            <a:ext cx="65087" cy="85725"/>
            <a:chOff x="419" y="3223"/>
            <a:chExt cx="41" cy="54"/>
          </a:xfrm>
        </p:grpSpPr>
        <p:sp>
          <p:nvSpPr>
            <p:cNvPr id="181606" name="Line 35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7" name="Line 35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1608" name="Line 360"/>
          <p:cNvSpPr>
            <a:spLocks noChangeShapeType="1"/>
          </p:cNvSpPr>
          <p:nvPr/>
        </p:nvSpPr>
        <p:spPr bwMode="auto">
          <a:xfrm flipH="1">
            <a:off x="25209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09" name="Line 361"/>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0" name="Oval 362"/>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1" name="Line 363"/>
          <p:cNvSpPr>
            <a:spLocks noChangeShapeType="1"/>
          </p:cNvSpPr>
          <p:nvPr/>
        </p:nvSpPr>
        <p:spPr bwMode="auto">
          <a:xfrm flipH="1">
            <a:off x="2633663" y="4708525"/>
            <a:ext cx="0" cy="7445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3" name="Line 365"/>
          <p:cNvSpPr>
            <a:spLocks noChangeShapeType="1"/>
          </p:cNvSpPr>
          <p:nvPr/>
        </p:nvSpPr>
        <p:spPr bwMode="auto">
          <a:xfrm rot="-5400000">
            <a:off x="2511425" y="4460875"/>
            <a:ext cx="474663" cy="4763"/>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4" name="Rectangle 366"/>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5" name="Line 367"/>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6" name="Line 368"/>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7" name="Line 369"/>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18" name="Line 370"/>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0" name="Oval 372"/>
          <p:cNvSpPr>
            <a:spLocks noChangeArrowheads="1"/>
          </p:cNvSpPr>
          <p:nvPr/>
        </p:nvSpPr>
        <p:spPr bwMode="auto">
          <a:xfrm>
            <a:off x="24971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1" name="Line 373"/>
          <p:cNvSpPr>
            <a:spLocks noChangeShapeType="1"/>
          </p:cNvSpPr>
          <p:nvPr/>
        </p:nvSpPr>
        <p:spPr bwMode="auto">
          <a:xfrm>
            <a:off x="2752725" y="3921125"/>
            <a:ext cx="0" cy="282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2" name="Line 374"/>
          <p:cNvSpPr>
            <a:spLocks noChangeShapeType="1"/>
          </p:cNvSpPr>
          <p:nvPr/>
        </p:nvSpPr>
        <p:spPr bwMode="auto">
          <a:xfrm flipH="1">
            <a:off x="2778125" y="3933825"/>
            <a:ext cx="190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3" name="Text Box 375"/>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1625" name="Line 377"/>
          <p:cNvSpPr>
            <a:spLocks noChangeShapeType="1"/>
          </p:cNvSpPr>
          <p:nvPr/>
        </p:nvSpPr>
        <p:spPr bwMode="auto">
          <a:xfrm flipH="1">
            <a:off x="4184650" y="5257800"/>
            <a:ext cx="0" cy="1936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6" name="Line 378"/>
          <p:cNvSpPr>
            <a:spLocks noChangeShapeType="1"/>
          </p:cNvSpPr>
          <p:nvPr/>
        </p:nvSpPr>
        <p:spPr bwMode="auto">
          <a:xfrm flipH="1">
            <a:off x="2873375" y="5257800"/>
            <a:ext cx="13112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7" name="Line 379"/>
          <p:cNvSpPr>
            <a:spLocks noChangeShapeType="1"/>
          </p:cNvSpPr>
          <p:nvPr/>
        </p:nvSpPr>
        <p:spPr bwMode="auto">
          <a:xfrm>
            <a:off x="2851150" y="4700588"/>
            <a:ext cx="0" cy="5572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1628" name="Text Box 380"/>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Extending </a:t>
            </a:r>
          </a:p>
        </p:txBody>
      </p:sp>
    </p:spTree>
  </p:cSld>
  <p:clrMapOvr>
    <a:masterClrMapping/>
  </p:clrMapOvr>
  <p:timing>
    <p:tnLst>
      <p:par>
        <p:cTn xmlns:p14="http://schemas.microsoft.com/office/powerpoint/2010/main" id="1" dur="indefinite" restart="never" nodeType="tmRoot"/>
      </p:par>
    </p:tnLst>
  </p:timing>
</p:sld>
</file>

<file path=ppt/slides/slide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 name="Slide Number Placeholder 3"/>
          <p:cNvSpPr>
            <a:spLocks noGrp="1"/>
          </p:cNvSpPr>
          <p:nvPr>
            <p:ph type="sldNum" sz="quarter" idx="12"/>
          </p:nvPr>
        </p:nvSpPr>
        <p:spPr/>
        <p:txBody>
          <a:bodyPr/>
          <a:lstStyle/>
          <a:p>
            <a:fld id="{8E7C5640-BC0E-384D-8A21-51D91F790C6B}" type="slidenum">
              <a:rPr lang="en-US"/>
              <a:pPr/>
              <a:t>86</a:t>
            </a:fld>
            <a:endParaRPr lang="en-US"/>
          </a:p>
        </p:txBody>
      </p:sp>
      <p:sp>
        <p:nvSpPr>
          <p:cNvPr id="18227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7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7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227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Extending </a:t>
            </a:r>
          </a:p>
        </p:txBody>
      </p:sp>
      <p:sp>
        <p:nvSpPr>
          <p:cNvPr id="182278" name="Text Box 6"/>
          <p:cNvSpPr txBox="1">
            <a:spLocks noChangeArrowheads="1"/>
          </p:cNvSpPr>
          <p:nvPr/>
        </p:nvSpPr>
        <p:spPr bwMode="auto">
          <a:xfrm>
            <a:off x="6248400" y="3662363"/>
            <a:ext cx="2819400" cy="14747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Someone tells him about a ONE-SHOT valve that will solve his problem so he installs one in the line between LVB0 and CYLA</a:t>
            </a:r>
            <a:r>
              <a:rPr lang="ja-JP" altLang="en-US" sz="1400">
                <a:latin typeface="Arial"/>
              </a:rPr>
              <a:t>’</a:t>
            </a:r>
            <a:r>
              <a:rPr lang="en-US" sz="1400"/>
              <a:t>s directional valve. </a:t>
            </a:r>
          </a:p>
          <a:p>
            <a:pPr>
              <a:spcBef>
                <a:spcPct val="50000"/>
              </a:spcBef>
            </a:pPr>
            <a:r>
              <a:rPr lang="en-US" sz="1400"/>
              <a:t>Now CYLA extends as planned --</a:t>
            </a:r>
          </a:p>
        </p:txBody>
      </p:sp>
      <p:sp>
        <p:nvSpPr>
          <p:cNvPr id="18227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1" name="Rectangle 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2" name="Rectangle 10"/>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283" name="Group 11"/>
          <p:cNvGrpSpPr>
            <a:grpSpLocks/>
          </p:cNvGrpSpPr>
          <p:nvPr/>
        </p:nvGrpSpPr>
        <p:grpSpPr bwMode="auto">
          <a:xfrm>
            <a:off x="839788" y="1709738"/>
            <a:ext cx="1363662" cy="415925"/>
            <a:chOff x="437" y="1012"/>
            <a:chExt cx="859" cy="262"/>
          </a:xfrm>
        </p:grpSpPr>
        <p:sp>
          <p:nvSpPr>
            <p:cNvPr id="18228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8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2290" name="Rectangle 18"/>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1" name="Rectangle 19"/>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292" name="Group 20"/>
          <p:cNvGrpSpPr>
            <a:grpSpLocks/>
          </p:cNvGrpSpPr>
          <p:nvPr/>
        </p:nvGrpSpPr>
        <p:grpSpPr bwMode="auto">
          <a:xfrm rot="5400000" flipH="1">
            <a:off x="1997869" y="1439069"/>
            <a:ext cx="77788" cy="57150"/>
            <a:chOff x="2834" y="1154"/>
            <a:chExt cx="49" cy="36"/>
          </a:xfrm>
        </p:grpSpPr>
        <p:sp>
          <p:nvSpPr>
            <p:cNvPr id="18229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295" name="Line 23"/>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6" name="Line 24"/>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7" name="Line 25"/>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8" name="Line 26"/>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299" name="Line 27"/>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00" name="Group 28"/>
          <p:cNvGrpSpPr>
            <a:grpSpLocks/>
          </p:cNvGrpSpPr>
          <p:nvPr/>
        </p:nvGrpSpPr>
        <p:grpSpPr bwMode="auto">
          <a:xfrm rot="5400000" flipH="1">
            <a:off x="2020888" y="1636712"/>
            <a:ext cx="158750" cy="111125"/>
            <a:chOff x="2619" y="1091"/>
            <a:chExt cx="100" cy="70"/>
          </a:xfrm>
        </p:grpSpPr>
        <p:sp>
          <p:nvSpPr>
            <p:cNvPr id="18230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0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0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304" name="Group 32"/>
          <p:cNvGrpSpPr>
            <a:grpSpLocks/>
          </p:cNvGrpSpPr>
          <p:nvPr/>
        </p:nvGrpSpPr>
        <p:grpSpPr bwMode="auto">
          <a:xfrm rot="5400000" flipH="1">
            <a:off x="1997869" y="1326357"/>
            <a:ext cx="77787" cy="57150"/>
            <a:chOff x="2834" y="1154"/>
            <a:chExt cx="49" cy="36"/>
          </a:xfrm>
        </p:grpSpPr>
        <p:sp>
          <p:nvSpPr>
            <p:cNvPr id="18230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0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307" name="Group 35"/>
          <p:cNvGrpSpPr>
            <a:grpSpLocks/>
          </p:cNvGrpSpPr>
          <p:nvPr/>
        </p:nvGrpSpPr>
        <p:grpSpPr bwMode="auto">
          <a:xfrm rot="-5400000">
            <a:off x="2771775" y="1393826"/>
            <a:ext cx="681037" cy="188912"/>
            <a:chOff x="2621" y="712"/>
            <a:chExt cx="429" cy="119"/>
          </a:xfrm>
        </p:grpSpPr>
        <p:sp>
          <p:nvSpPr>
            <p:cNvPr id="182308"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09"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10" name="Group 38"/>
            <p:cNvGrpSpPr>
              <a:grpSpLocks/>
            </p:cNvGrpSpPr>
            <p:nvPr/>
          </p:nvGrpSpPr>
          <p:grpSpPr bwMode="auto">
            <a:xfrm>
              <a:off x="2788" y="795"/>
              <a:ext cx="49" cy="36"/>
              <a:chOff x="2834" y="1154"/>
              <a:chExt cx="49" cy="36"/>
            </a:xfrm>
          </p:grpSpPr>
          <p:sp>
            <p:nvSpPr>
              <p:cNvPr id="182311"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12"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13"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14"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15"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16"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17"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18" name="Group 46"/>
            <p:cNvGrpSpPr>
              <a:grpSpLocks/>
            </p:cNvGrpSpPr>
            <p:nvPr/>
          </p:nvGrpSpPr>
          <p:grpSpPr bwMode="auto">
            <a:xfrm>
              <a:off x="2621" y="738"/>
              <a:ext cx="100" cy="70"/>
              <a:chOff x="2619" y="1091"/>
              <a:chExt cx="100" cy="70"/>
            </a:xfrm>
          </p:grpSpPr>
          <p:sp>
            <p:nvSpPr>
              <p:cNvPr id="182319"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0"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1"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322" name="Group 50"/>
            <p:cNvGrpSpPr>
              <a:grpSpLocks/>
            </p:cNvGrpSpPr>
            <p:nvPr/>
          </p:nvGrpSpPr>
          <p:grpSpPr bwMode="auto">
            <a:xfrm>
              <a:off x="2859" y="795"/>
              <a:ext cx="49" cy="36"/>
              <a:chOff x="2834" y="1154"/>
              <a:chExt cx="49" cy="36"/>
            </a:xfrm>
          </p:grpSpPr>
          <p:sp>
            <p:nvSpPr>
              <p:cNvPr id="182323"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4"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2325"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6"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7" name="Line 55"/>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8" name="Rectangle 56"/>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29" name="Rectangle 57"/>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30" name="Line 58"/>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31" name="Line 59"/>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32" name="Group 60"/>
          <p:cNvGrpSpPr>
            <a:grpSpLocks/>
          </p:cNvGrpSpPr>
          <p:nvPr/>
        </p:nvGrpSpPr>
        <p:grpSpPr bwMode="auto">
          <a:xfrm>
            <a:off x="1027113" y="2952750"/>
            <a:ext cx="74612" cy="69850"/>
            <a:chOff x="1875" y="2013"/>
            <a:chExt cx="47" cy="44"/>
          </a:xfrm>
        </p:grpSpPr>
        <p:sp>
          <p:nvSpPr>
            <p:cNvPr id="182333"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34"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35" name="Rectangle 63"/>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36" name="Group 64"/>
          <p:cNvGrpSpPr>
            <a:grpSpLocks/>
          </p:cNvGrpSpPr>
          <p:nvPr/>
        </p:nvGrpSpPr>
        <p:grpSpPr bwMode="auto">
          <a:xfrm>
            <a:off x="1441450" y="3022600"/>
            <a:ext cx="141288" cy="360363"/>
            <a:chOff x="1852" y="2057"/>
            <a:chExt cx="89" cy="227"/>
          </a:xfrm>
        </p:grpSpPr>
        <p:grpSp>
          <p:nvGrpSpPr>
            <p:cNvPr id="182337" name="Group 65"/>
            <p:cNvGrpSpPr>
              <a:grpSpLocks/>
            </p:cNvGrpSpPr>
            <p:nvPr/>
          </p:nvGrpSpPr>
          <p:grpSpPr bwMode="auto">
            <a:xfrm>
              <a:off x="1878" y="2259"/>
              <a:ext cx="35" cy="25"/>
              <a:chOff x="0" y="0"/>
              <a:chExt cx="20000" cy="19734"/>
            </a:xfrm>
          </p:grpSpPr>
          <p:sp>
            <p:nvSpPr>
              <p:cNvPr id="182338"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39"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0"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41"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2"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3"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4"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5"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46"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347" name="Group 75"/>
          <p:cNvGrpSpPr>
            <a:grpSpLocks/>
          </p:cNvGrpSpPr>
          <p:nvPr/>
        </p:nvGrpSpPr>
        <p:grpSpPr bwMode="auto">
          <a:xfrm>
            <a:off x="1733550" y="3022600"/>
            <a:ext cx="142875" cy="349250"/>
            <a:chOff x="2036" y="2057"/>
            <a:chExt cx="90" cy="220"/>
          </a:xfrm>
        </p:grpSpPr>
        <p:grpSp>
          <p:nvGrpSpPr>
            <p:cNvPr id="182348" name="Group 76"/>
            <p:cNvGrpSpPr>
              <a:grpSpLocks/>
            </p:cNvGrpSpPr>
            <p:nvPr/>
          </p:nvGrpSpPr>
          <p:grpSpPr bwMode="auto">
            <a:xfrm>
              <a:off x="2062" y="2252"/>
              <a:ext cx="35" cy="25"/>
              <a:chOff x="0" y="0"/>
              <a:chExt cx="20000" cy="20208"/>
            </a:xfrm>
          </p:grpSpPr>
          <p:sp>
            <p:nvSpPr>
              <p:cNvPr id="182349"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0"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1"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52"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3"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4"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5"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6"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57"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58" name="AutoShape 86"/>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359" name="Rectangle 87"/>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0" name="Line 88"/>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1" name="Line 89"/>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2"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3"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4"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5"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6"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7"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8"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69"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0"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1"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2"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3"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4"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5"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6"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7"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8"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79"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0"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1"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2"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3"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4"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5"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6"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7"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8"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89" name="Line 117"/>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0"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1" name="Line 119"/>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2"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3"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4"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395" name="Group 123"/>
          <p:cNvGrpSpPr>
            <a:grpSpLocks/>
          </p:cNvGrpSpPr>
          <p:nvPr/>
        </p:nvGrpSpPr>
        <p:grpSpPr bwMode="auto">
          <a:xfrm>
            <a:off x="4081463" y="2178050"/>
            <a:ext cx="74612" cy="69850"/>
            <a:chOff x="1781" y="2013"/>
            <a:chExt cx="47" cy="44"/>
          </a:xfrm>
        </p:grpSpPr>
        <p:sp>
          <p:nvSpPr>
            <p:cNvPr id="182396"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7"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398"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399"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00" name="Line 128"/>
          <p:cNvSpPr>
            <a:spLocks noChangeShapeType="1"/>
          </p:cNvSpPr>
          <p:nvPr/>
        </p:nvSpPr>
        <p:spPr bwMode="auto">
          <a:xfrm>
            <a:off x="43481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401" name="Group 129"/>
          <p:cNvGrpSpPr>
            <a:grpSpLocks/>
          </p:cNvGrpSpPr>
          <p:nvPr/>
        </p:nvGrpSpPr>
        <p:grpSpPr bwMode="auto">
          <a:xfrm>
            <a:off x="4818063" y="2178050"/>
            <a:ext cx="74612" cy="69850"/>
            <a:chOff x="1875" y="2013"/>
            <a:chExt cx="47" cy="44"/>
          </a:xfrm>
        </p:grpSpPr>
        <p:sp>
          <p:nvSpPr>
            <p:cNvPr id="182402"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03"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04"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405" name="Group 133"/>
          <p:cNvGrpSpPr>
            <a:grpSpLocks/>
          </p:cNvGrpSpPr>
          <p:nvPr/>
        </p:nvGrpSpPr>
        <p:grpSpPr bwMode="auto">
          <a:xfrm>
            <a:off x="4027488" y="2247900"/>
            <a:ext cx="141287" cy="360363"/>
            <a:chOff x="1852" y="2057"/>
            <a:chExt cx="89" cy="227"/>
          </a:xfrm>
        </p:grpSpPr>
        <p:grpSp>
          <p:nvGrpSpPr>
            <p:cNvPr id="182406" name="Group 134"/>
            <p:cNvGrpSpPr>
              <a:grpSpLocks/>
            </p:cNvGrpSpPr>
            <p:nvPr/>
          </p:nvGrpSpPr>
          <p:grpSpPr bwMode="auto">
            <a:xfrm>
              <a:off x="1878" y="2259"/>
              <a:ext cx="35" cy="25"/>
              <a:chOff x="0" y="0"/>
              <a:chExt cx="20000" cy="19734"/>
            </a:xfrm>
          </p:grpSpPr>
          <p:sp>
            <p:nvSpPr>
              <p:cNvPr id="182407"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08"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09"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10"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1"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2"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3"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4"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5"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416" name="Group 144"/>
          <p:cNvGrpSpPr>
            <a:grpSpLocks/>
          </p:cNvGrpSpPr>
          <p:nvPr/>
        </p:nvGrpSpPr>
        <p:grpSpPr bwMode="auto">
          <a:xfrm>
            <a:off x="4319588" y="2247900"/>
            <a:ext cx="142875" cy="349250"/>
            <a:chOff x="2036" y="2057"/>
            <a:chExt cx="90" cy="220"/>
          </a:xfrm>
        </p:grpSpPr>
        <p:grpSp>
          <p:nvGrpSpPr>
            <p:cNvPr id="182417" name="Group 145"/>
            <p:cNvGrpSpPr>
              <a:grpSpLocks/>
            </p:cNvGrpSpPr>
            <p:nvPr/>
          </p:nvGrpSpPr>
          <p:grpSpPr bwMode="auto">
            <a:xfrm>
              <a:off x="2062" y="2252"/>
              <a:ext cx="35" cy="25"/>
              <a:chOff x="0" y="0"/>
              <a:chExt cx="20000" cy="20208"/>
            </a:xfrm>
          </p:grpSpPr>
          <p:sp>
            <p:nvSpPr>
              <p:cNvPr id="182418"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19"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0"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21"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2"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3"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4"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5"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6"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27"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28" name="Rectangle 156"/>
          <p:cNvSpPr>
            <a:spLocks noChangeArrowheads="1"/>
          </p:cNvSpPr>
          <p:nvPr/>
        </p:nvSpPr>
        <p:spPr bwMode="auto">
          <a:xfrm flipV="1">
            <a:off x="5105400" y="963613"/>
            <a:ext cx="455613" cy="4905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429" name="Group 157"/>
          <p:cNvGrpSpPr>
            <a:grpSpLocks/>
          </p:cNvGrpSpPr>
          <p:nvPr/>
        </p:nvGrpSpPr>
        <p:grpSpPr bwMode="auto">
          <a:xfrm flipV="1">
            <a:off x="5119688" y="815975"/>
            <a:ext cx="415925" cy="936625"/>
            <a:chOff x="2440" y="1064"/>
            <a:chExt cx="262" cy="590"/>
          </a:xfrm>
        </p:grpSpPr>
        <p:sp>
          <p:nvSpPr>
            <p:cNvPr id="182430"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1"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2"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3"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4"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5"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2436"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437"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38"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2439" name="Group 167"/>
          <p:cNvGrpSpPr>
            <a:grpSpLocks/>
          </p:cNvGrpSpPr>
          <p:nvPr/>
        </p:nvGrpSpPr>
        <p:grpSpPr bwMode="auto">
          <a:xfrm rot="5400000" flipH="1">
            <a:off x="3913982" y="5666581"/>
            <a:ext cx="65088" cy="85725"/>
            <a:chOff x="419" y="3223"/>
            <a:chExt cx="41" cy="54"/>
          </a:xfrm>
        </p:grpSpPr>
        <p:sp>
          <p:nvSpPr>
            <p:cNvPr id="182440"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1"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42" name="Line 170"/>
          <p:cNvSpPr>
            <a:spLocks noChangeShapeType="1"/>
          </p:cNvSpPr>
          <p:nvPr/>
        </p:nvSpPr>
        <p:spPr bwMode="auto">
          <a:xfrm rot="5400000">
            <a:off x="36218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3" name="Line 171"/>
          <p:cNvSpPr>
            <a:spLocks noChangeShapeType="1"/>
          </p:cNvSpPr>
          <p:nvPr/>
        </p:nvSpPr>
        <p:spPr bwMode="auto">
          <a:xfrm rot="5400000">
            <a:off x="34917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4" name="Line 172"/>
          <p:cNvSpPr>
            <a:spLocks noChangeShapeType="1"/>
          </p:cNvSpPr>
          <p:nvPr/>
        </p:nvSpPr>
        <p:spPr bwMode="auto">
          <a:xfrm rot="5400000" flipV="1">
            <a:off x="35552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5" name="Rectangle 173"/>
          <p:cNvSpPr>
            <a:spLocks noChangeArrowheads="1"/>
          </p:cNvSpPr>
          <p:nvPr/>
        </p:nvSpPr>
        <p:spPr bwMode="auto">
          <a:xfrm rot="5400000" flipH="1">
            <a:off x="37211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6" name="Rectangle 174"/>
          <p:cNvSpPr>
            <a:spLocks noChangeArrowheads="1"/>
          </p:cNvSpPr>
          <p:nvPr/>
        </p:nvSpPr>
        <p:spPr bwMode="auto">
          <a:xfrm rot="5400000" flipH="1">
            <a:off x="40195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7" name="Line 175"/>
          <p:cNvSpPr>
            <a:spLocks noChangeShapeType="1"/>
          </p:cNvSpPr>
          <p:nvPr/>
        </p:nvSpPr>
        <p:spPr bwMode="auto">
          <a:xfrm rot="5400000" flipH="1">
            <a:off x="4060825" y="5545138"/>
            <a:ext cx="277813" cy="109537"/>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8" name="Line 176"/>
          <p:cNvSpPr>
            <a:spLocks noChangeShapeType="1"/>
          </p:cNvSpPr>
          <p:nvPr/>
        </p:nvSpPr>
        <p:spPr bwMode="auto">
          <a:xfrm rot="5400000" flipH="1" flipV="1">
            <a:off x="36853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49" name="Rectangle 177"/>
          <p:cNvSpPr>
            <a:spLocks noChangeArrowheads="1"/>
          </p:cNvSpPr>
          <p:nvPr/>
        </p:nvSpPr>
        <p:spPr bwMode="auto">
          <a:xfrm rot="5400000" flipH="1">
            <a:off x="42973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0" name="Arc 178"/>
          <p:cNvSpPr>
            <a:spLocks/>
          </p:cNvSpPr>
          <p:nvPr/>
        </p:nvSpPr>
        <p:spPr bwMode="auto">
          <a:xfrm rot="5400000">
            <a:off x="44346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1" name="Arc 179"/>
          <p:cNvSpPr>
            <a:spLocks/>
          </p:cNvSpPr>
          <p:nvPr/>
        </p:nvSpPr>
        <p:spPr bwMode="auto">
          <a:xfrm rot="5400000" flipH="1">
            <a:off x="44370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2" name="Line 180"/>
          <p:cNvSpPr>
            <a:spLocks noChangeShapeType="1"/>
          </p:cNvSpPr>
          <p:nvPr/>
        </p:nvSpPr>
        <p:spPr bwMode="auto">
          <a:xfrm rot="5400000" flipH="1">
            <a:off x="44203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3" name="Line 181"/>
          <p:cNvSpPr>
            <a:spLocks noChangeShapeType="1"/>
          </p:cNvSpPr>
          <p:nvPr/>
        </p:nvSpPr>
        <p:spPr bwMode="auto">
          <a:xfrm rot="5400000" flipH="1">
            <a:off x="44203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454" name="Group 182"/>
          <p:cNvGrpSpPr>
            <a:grpSpLocks/>
          </p:cNvGrpSpPr>
          <p:nvPr/>
        </p:nvGrpSpPr>
        <p:grpSpPr bwMode="auto">
          <a:xfrm rot="5400000" flipH="1">
            <a:off x="4052094" y="5668169"/>
            <a:ext cx="65087" cy="85725"/>
            <a:chOff x="419" y="3223"/>
            <a:chExt cx="41" cy="54"/>
          </a:xfrm>
        </p:grpSpPr>
        <p:sp>
          <p:nvSpPr>
            <p:cNvPr id="182455"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6"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457" name="Group 185"/>
          <p:cNvGrpSpPr>
            <a:grpSpLocks/>
          </p:cNvGrpSpPr>
          <p:nvPr/>
        </p:nvGrpSpPr>
        <p:grpSpPr bwMode="auto">
          <a:xfrm rot="-5400000">
            <a:off x="2804319" y="5653881"/>
            <a:ext cx="65088" cy="85725"/>
            <a:chOff x="419" y="3223"/>
            <a:chExt cx="41" cy="54"/>
          </a:xfrm>
        </p:grpSpPr>
        <p:sp>
          <p:nvSpPr>
            <p:cNvPr id="182458"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59"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60" name="Line 188"/>
          <p:cNvSpPr>
            <a:spLocks noChangeShapeType="1"/>
          </p:cNvSpPr>
          <p:nvPr/>
        </p:nvSpPr>
        <p:spPr bwMode="auto">
          <a:xfrm rot="16200000" flipH="1">
            <a:off x="3048794" y="5568156"/>
            <a:ext cx="111125" cy="68263"/>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1" name="Line 189"/>
          <p:cNvSpPr>
            <a:spLocks noChangeShapeType="1"/>
          </p:cNvSpPr>
          <p:nvPr/>
        </p:nvSpPr>
        <p:spPr bwMode="auto">
          <a:xfrm rot="16200000" flipH="1">
            <a:off x="3182144"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2" name="Line 190"/>
          <p:cNvSpPr>
            <a:spLocks noChangeShapeType="1"/>
          </p:cNvSpPr>
          <p:nvPr/>
        </p:nvSpPr>
        <p:spPr bwMode="auto">
          <a:xfrm rot="-5400000" flipH="1" flipV="1">
            <a:off x="3118644"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3" name="Rectangle 191"/>
          <p:cNvSpPr>
            <a:spLocks noChangeArrowheads="1"/>
          </p:cNvSpPr>
          <p:nvPr/>
        </p:nvSpPr>
        <p:spPr bwMode="auto">
          <a:xfrm rot="-5400000">
            <a:off x="2773362"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4" name="Rectangle 192"/>
          <p:cNvSpPr>
            <a:spLocks noChangeArrowheads="1"/>
          </p:cNvSpPr>
          <p:nvPr/>
        </p:nvSpPr>
        <p:spPr bwMode="auto">
          <a:xfrm rot="-5400000">
            <a:off x="2474912"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5" name="Line 193"/>
          <p:cNvSpPr>
            <a:spLocks noChangeShapeType="1"/>
          </p:cNvSpPr>
          <p:nvPr/>
        </p:nvSpPr>
        <p:spPr bwMode="auto">
          <a:xfrm rot="-5400000">
            <a:off x="2443162" y="5532438"/>
            <a:ext cx="277813" cy="109538"/>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6" name="Line 194"/>
          <p:cNvSpPr>
            <a:spLocks noChangeShapeType="1"/>
          </p:cNvSpPr>
          <p:nvPr/>
        </p:nvSpPr>
        <p:spPr bwMode="auto">
          <a:xfrm rot="16200000" flipV="1">
            <a:off x="2810669" y="5539582"/>
            <a:ext cx="285750" cy="106362"/>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7" name="Rectangle 195"/>
          <p:cNvSpPr>
            <a:spLocks noChangeArrowheads="1"/>
          </p:cNvSpPr>
          <p:nvPr/>
        </p:nvSpPr>
        <p:spPr bwMode="auto">
          <a:xfrm rot="-5400000">
            <a:off x="2317750" y="5526088"/>
            <a:ext cx="166688" cy="131762"/>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8" name="Arc 196"/>
          <p:cNvSpPr>
            <a:spLocks/>
          </p:cNvSpPr>
          <p:nvPr/>
        </p:nvSpPr>
        <p:spPr bwMode="auto">
          <a:xfrm rot="16200000" flipH="1">
            <a:off x="2207419"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69" name="Arc 197"/>
          <p:cNvSpPr>
            <a:spLocks/>
          </p:cNvSpPr>
          <p:nvPr/>
        </p:nvSpPr>
        <p:spPr bwMode="auto">
          <a:xfrm rot="-5400000">
            <a:off x="2209800"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0" name="Line 198"/>
          <p:cNvSpPr>
            <a:spLocks noChangeShapeType="1"/>
          </p:cNvSpPr>
          <p:nvPr/>
        </p:nvSpPr>
        <p:spPr bwMode="auto">
          <a:xfrm rot="-5400000">
            <a:off x="2307431"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1" name="Line 199"/>
          <p:cNvSpPr>
            <a:spLocks noChangeShapeType="1"/>
          </p:cNvSpPr>
          <p:nvPr/>
        </p:nvSpPr>
        <p:spPr bwMode="auto">
          <a:xfrm rot="-5400000">
            <a:off x="2307432"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472" name="Group 200"/>
          <p:cNvGrpSpPr>
            <a:grpSpLocks/>
          </p:cNvGrpSpPr>
          <p:nvPr/>
        </p:nvGrpSpPr>
        <p:grpSpPr bwMode="auto">
          <a:xfrm rot="-5400000">
            <a:off x="2666207" y="5655469"/>
            <a:ext cx="65087" cy="85725"/>
            <a:chOff x="419" y="3223"/>
            <a:chExt cx="41" cy="54"/>
          </a:xfrm>
        </p:grpSpPr>
        <p:sp>
          <p:nvSpPr>
            <p:cNvPr id="182473"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4"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475" name="Line 203"/>
          <p:cNvSpPr>
            <a:spLocks noChangeShapeType="1"/>
          </p:cNvSpPr>
          <p:nvPr/>
        </p:nvSpPr>
        <p:spPr bwMode="auto">
          <a:xfrm flipH="1">
            <a:off x="25209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6"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7"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8" name="Line 2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79" name="Line 2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0"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1"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2482"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2483"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4" name="Line 212"/>
          <p:cNvSpPr>
            <a:spLocks noChangeShapeType="1"/>
          </p:cNvSpPr>
          <p:nvPr/>
        </p:nvSpPr>
        <p:spPr bwMode="auto">
          <a:xfrm flipH="1">
            <a:off x="2955925" y="2117725"/>
            <a:ext cx="9255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5" name="Line 213"/>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6"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7"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8" name="Line 216"/>
          <p:cNvSpPr>
            <a:spLocks noChangeShapeType="1"/>
          </p:cNvSpPr>
          <p:nvPr/>
        </p:nvSpPr>
        <p:spPr bwMode="auto">
          <a:xfrm flipH="1">
            <a:off x="2633663" y="4708525"/>
            <a:ext cx="0" cy="7445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89" name="Line 217"/>
          <p:cNvSpPr>
            <a:spLocks noChangeShapeType="1"/>
          </p:cNvSpPr>
          <p:nvPr/>
        </p:nvSpPr>
        <p:spPr bwMode="auto">
          <a:xfrm flipH="1">
            <a:off x="4184650" y="5257800"/>
            <a:ext cx="0" cy="1936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0" name="Line 218"/>
          <p:cNvSpPr>
            <a:spLocks noChangeShapeType="1"/>
          </p:cNvSpPr>
          <p:nvPr/>
        </p:nvSpPr>
        <p:spPr bwMode="auto">
          <a:xfrm rot="-5400000">
            <a:off x="2511425" y="4460875"/>
            <a:ext cx="474663" cy="4763"/>
          </a:xfrm>
          <a:prstGeom prst="line">
            <a:avLst/>
          </a:prstGeom>
          <a:noFill/>
          <a:ln w="19050">
            <a:solidFill>
              <a:srgbClr val="FF99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1"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2"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3"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4"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5"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6" name="Line 224"/>
          <p:cNvSpPr>
            <a:spLocks noChangeShapeType="1"/>
          </p:cNvSpPr>
          <p:nvPr/>
        </p:nvSpPr>
        <p:spPr bwMode="auto">
          <a:xfrm flipH="1">
            <a:off x="2873375" y="5257800"/>
            <a:ext cx="13112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7" name="Oval 225"/>
          <p:cNvSpPr>
            <a:spLocks noChangeArrowheads="1"/>
          </p:cNvSpPr>
          <p:nvPr/>
        </p:nvSpPr>
        <p:spPr bwMode="auto">
          <a:xfrm>
            <a:off x="24971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8" name="Line 226"/>
          <p:cNvSpPr>
            <a:spLocks noChangeShapeType="1"/>
          </p:cNvSpPr>
          <p:nvPr/>
        </p:nvSpPr>
        <p:spPr bwMode="auto">
          <a:xfrm>
            <a:off x="2752725" y="3921125"/>
            <a:ext cx="0" cy="2825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499" name="Line 227"/>
          <p:cNvSpPr>
            <a:spLocks noChangeShapeType="1"/>
          </p:cNvSpPr>
          <p:nvPr/>
        </p:nvSpPr>
        <p:spPr bwMode="auto">
          <a:xfrm flipH="1">
            <a:off x="2778125" y="3933825"/>
            <a:ext cx="19050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00" name="Group 228"/>
          <p:cNvGrpSpPr>
            <a:grpSpLocks/>
          </p:cNvGrpSpPr>
          <p:nvPr/>
        </p:nvGrpSpPr>
        <p:grpSpPr bwMode="auto">
          <a:xfrm>
            <a:off x="2824163" y="3371850"/>
            <a:ext cx="147637" cy="315913"/>
            <a:chOff x="0" y="0"/>
            <a:chExt cx="20000" cy="20000"/>
          </a:xfrm>
        </p:grpSpPr>
        <p:sp>
          <p:nvSpPr>
            <p:cNvPr id="182501"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02"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03" name="Line 231"/>
          <p:cNvSpPr>
            <a:spLocks noChangeShapeType="1"/>
          </p:cNvSpPr>
          <p:nvPr/>
        </p:nvSpPr>
        <p:spPr bwMode="auto">
          <a:xfrm>
            <a:off x="2971800" y="3678238"/>
            <a:ext cx="0" cy="2682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04" name="Line 232"/>
          <p:cNvSpPr>
            <a:spLocks noChangeShapeType="1"/>
          </p:cNvSpPr>
          <p:nvPr/>
        </p:nvSpPr>
        <p:spPr bwMode="auto">
          <a:xfrm>
            <a:off x="2968625" y="2112963"/>
            <a:ext cx="0" cy="6445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05" name="Line 233"/>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06" name="Group 234"/>
          <p:cNvGrpSpPr>
            <a:grpSpLocks/>
          </p:cNvGrpSpPr>
          <p:nvPr/>
        </p:nvGrpSpPr>
        <p:grpSpPr bwMode="auto">
          <a:xfrm flipV="1">
            <a:off x="5400675" y="1982788"/>
            <a:ext cx="681038" cy="188912"/>
            <a:chOff x="2621" y="712"/>
            <a:chExt cx="429" cy="119"/>
          </a:xfrm>
        </p:grpSpPr>
        <p:sp>
          <p:nvSpPr>
            <p:cNvPr id="182507" name="Rectangle 2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08" name="Rectangle 2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09" name="Group 237"/>
            <p:cNvGrpSpPr>
              <a:grpSpLocks/>
            </p:cNvGrpSpPr>
            <p:nvPr/>
          </p:nvGrpSpPr>
          <p:grpSpPr bwMode="auto">
            <a:xfrm>
              <a:off x="2788" y="795"/>
              <a:ext cx="49" cy="36"/>
              <a:chOff x="2834" y="1154"/>
              <a:chExt cx="49" cy="36"/>
            </a:xfrm>
          </p:grpSpPr>
          <p:sp>
            <p:nvSpPr>
              <p:cNvPr id="182510" name="Line 2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1" name="Line 2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12" name="Line 2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3" name="Line 2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4" name="Line 2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5" name="Line 2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6" name="Line 2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17" name="Group 245"/>
            <p:cNvGrpSpPr>
              <a:grpSpLocks/>
            </p:cNvGrpSpPr>
            <p:nvPr/>
          </p:nvGrpSpPr>
          <p:grpSpPr bwMode="auto">
            <a:xfrm>
              <a:off x="2621" y="738"/>
              <a:ext cx="100" cy="70"/>
              <a:chOff x="2619" y="1091"/>
              <a:chExt cx="100" cy="70"/>
            </a:xfrm>
          </p:grpSpPr>
          <p:sp>
            <p:nvSpPr>
              <p:cNvPr id="182518" name="Oval 2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19" name="Line 2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20" name="Line 2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2521" name="Group 249"/>
            <p:cNvGrpSpPr>
              <a:grpSpLocks/>
            </p:cNvGrpSpPr>
            <p:nvPr/>
          </p:nvGrpSpPr>
          <p:grpSpPr bwMode="auto">
            <a:xfrm>
              <a:off x="2859" y="795"/>
              <a:ext cx="49" cy="36"/>
              <a:chOff x="2834" y="1154"/>
              <a:chExt cx="49" cy="36"/>
            </a:xfrm>
          </p:grpSpPr>
          <p:sp>
            <p:nvSpPr>
              <p:cNvPr id="182522" name="Line 2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23" name="Line 2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2524" name="Line 252"/>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25" name="Group 253"/>
          <p:cNvGrpSpPr>
            <a:grpSpLocks/>
          </p:cNvGrpSpPr>
          <p:nvPr/>
        </p:nvGrpSpPr>
        <p:grpSpPr bwMode="auto">
          <a:xfrm>
            <a:off x="5173663" y="2933700"/>
            <a:ext cx="84137" cy="177800"/>
            <a:chOff x="0" y="0"/>
            <a:chExt cx="20000" cy="20000"/>
          </a:xfrm>
        </p:grpSpPr>
        <p:sp>
          <p:nvSpPr>
            <p:cNvPr id="182526" name="Arc 2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27" name="Arc 2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28" name="Text Box 25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82529" name="AutoShape 2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530" name="Text Box 258"/>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2531" name="Oval 259"/>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2" name="Line 260"/>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3" name="Line 26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4" name="Line 26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5" name="Line 26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6" name="Line 26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7" name="Line 26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8" name="Line 266"/>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39" name="Line 267"/>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0" name="Line 268"/>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1" name="Line 269"/>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42" name="Group 270"/>
          <p:cNvGrpSpPr>
            <a:grpSpLocks/>
          </p:cNvGrpSpPr>
          <p:nvPr/>
        </p:nvGrpSpPr>
        <p:grpSpPr bwMode="auto">
          <a:xfrm>
            <a:off x="1779588" y="2949575"/>
            <a:ext cx="74612" cy="69850"/>
            <a:chOff x="1781" y="2013"/>
            <a:chExt cx="47" cy="44"/>
          </a:xfrm>
        </p:grpSpPr>
        <p:sp>
          <p:nvSpPr>
            <p:cNvPr id="182543"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4"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45" name="Line 273"/>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6" name="Line 274"/>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7" name="Line 275"/>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48" name="Line 276"/>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49" name="Group 277"/>
          <p:cNvGrpSpPr>
            <a:grpSpLocks/>
          </p:cNvGrpSpPr>
          <p:nvPr/>
        </p:nvGrpSpPr>
        <p:grpSpPr bwMode="auto">
          <a:xfrm rot="5400000">
            <a:off x="3374231" y="891382"/>
            <a:ext cx="84137" cy="177800"/>
            <a:chOff x="0" y="0"/>
            <a:chExt cx="20000" cy="20000"/>
          </a:xfrm>
        </p:grpSpPr>
        <p:sp>
          <p:nvSpPr>
            <p:cNvPr id="182550" name="Arc 27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51" name="Arc 27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52" name="Line 280"/>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53" name="Line 281"/>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54" name="Line 282"/>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55" name="Line 283"/>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56" name="Group 284"/>
          <p:cNvGrpSpPr>
            <a:grpSpLocks/>
          </p:cNvGrpSpPr>
          <p:nvPr/>
        </p:nvGrpSpPr>
        <p:grpSpPr bwMode="auto">
          <a:xfrm rot="5400000">
            <a:off x="4192588" y="1431925"/>
            <a:ext cx="133350" cy="406400"/>
            <a:chOff x="0" y="0"/>
            <a:chExt cx="20000" cy="20000"/>
          </a:xfrm>
        </p:grpSpPr>
        <p:sp>
          <p:nvSpPr>
            <p:cNvPr id="182557" name="Arc 2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58" name="Arc 2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59" name="Line 287"/>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0" name="Line 288"/>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1" name="Line 289"/>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2" name="Line 290"/>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3" name="Line 291"/>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64" name="Group 292"/>
          <p:cNvGrpSpPr>
            <a:grpSpLocks/>
          </p:cNvGrpSpPr>
          <p:nvPr/>
        </p:nvGrpSpPr>
        <p:grpSpPr bwMode="auto">
          <a:xfrm rot="5400000">
            <a:off x="1626394" y="3356769"/>
            <a:ext cx="84138" cy="177800"/>
            <a:chOff x="0" y="0"/>
            <a:chExt cx="20000" cy="20000"/>
          </a:xfrm>
        </p:grpSpPr>
        <p:sp>
          <p:nvSpPr>
            <p:cNvPr id="182565" name="Arc 2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6" name="Arc 2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67" name="Line 295"/>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8" name="Line 296"/>
          <p:cNvSpPr>
            <a:spLocks noChangeShapeType="1"/>
          </p:cNvSpPr>
          <p:nvPr/>
        </p:nvSpPr>
        <p:spPr bwMode="auto">
          <a:xfrm>
            <a:off x="2970213" y="2697163"/>
            <a:ext cx="0" cy="6873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69" name="Line 297"/>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70" name="Line 298"/>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71" name="Line 299"/>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572" name="Group 300"/>
          <p:cNvGrpSpPr>
            <a:grpSpLocks/>
          </p:cNvGrpSpPr>
          <p:nvPr/>
        </p:nvGrpSpPr>
        <p:grpSpPr bwMode="auto">
          <a:xfrm rot="5400000">
            <a:off x="4214019" y="2756694"/>
            <a:ext cx="84138" cy="177800"/>
            <a:chOff x="0" y="0"/>
            <a:chExt cx="20000" cy="20000"/>
          </a:xfrm>
        </p:grpSpPr>
        <p:sp>
          <p:nvSpPr>
            <p:cNvPr id="182573"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74"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575" name="Line 303"/>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76" name="Text Box 304"/>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82577" name="Text Box 305"/>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2578" name="Text Box 306"/>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2579" name="Line 307"/>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0" name="AutoShape 308"/>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581" name="Line 309"/>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2" name="Oval 310"/>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3" name="Line 311"/>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4" name="Line 312"/>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5" name="Oval 313"/>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6" name="Line 314"/>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7" name="Line 315"/>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8" name="Line 316"/>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89" name="Line 317"/>
          <p:cNvSpPr>
            <a:spLocks noChangeShapeType="1"/>
          </p:cNvSpPr>
          <p:nvPr/>
        </p:nvSpPr>
        <p:spPr bwMode="auto">
          <a:xfrm>
            <a:off x="2851150" y="4700588"/>
            <a:ext cx="0" cy="5572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91" name="Rectangle 319"/>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92" name="Line 320"/>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93" name="Line 321"/>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94" name="AutoShape 322"/>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595" name="Line 323"/>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2596" name="Line 324"/>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2645" name="Group 373"/>
          <p:cNvGrpSpPr>
            <a:grpSpLocks/>
          </p:cNvGrpSpPr>
          <p:nvPr/>
        </p:nvGrpSpPr>
        <p:grpSpPr bwMode="auto">
          <a:xfrm flipV="1">
            <a:off x="3975100" y="3429000"/>
            <a:ext cx="977900" cy="1724025"/>
            <a:chOff x="2840" y="2274"/>
            <a:chExt cx="616" cy="1086"/>
          </a:xfrm>
        </p:grpSpPr>
        <p:sp>
          <p:nvSpPr>
            <p:cNvPr id="182597" name="Rectangle 32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598" name="Rectangle 32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599" name="Rectangle 32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00" name="Rectangle 32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01" name="AutoShape 32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02" name="AutoShape 33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03" name="Line 33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2604" name="Line 33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2605" name="Group 333"/>
            <p:cNvGrpSpPr>
              <a:grpSpLocks/>
            </p:cNvGrpSpPr>
            <p:nvPr/>
          </p:nvGrpSpPr>
          <p:grpSpPr bwMode="auto">
            <a:xfrm>
              <a:off x="2944" y="2896"/>
              <a:ext cx="399" cy="72"/>
              <a:chOff x="3118" y="864"/>
              <a:chExt cx="530" cy="48"/>
            </a:xfrm>
          </p:grpSpPr>
          <p:sp>
            <p:nvSpPr>
              <p:cNvPr id="182606" name="Arc 33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07" name="Arc 33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2608" name="Rectangle 33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09" name="Rectangle 33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0" name="Rectangle 33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11" name="Rectangle 33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2" name="Rectangle 34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3" name="Rectangle 34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4" name="Rectangle 34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2615" name="Group 343"/>
            <p:cNvGrpSpPr>
              <a:grpSpLocks/>
            </p:cNvGrpSpPr>
            <p:nvPr/>
          </p:nvGrpSpPr>
          <p:grpSpPr bwMode="auto">
            <a:xfrm>
              <a:off x="2962" y="2968"/>
              <a:ext cx="362" cy="254"/>
              <a:chOff x="3380" y="1014"/>
              <a:chExt cx="481" cy="337"/>
            </a:xfrm>
          </p:grpSpPr>
          <p:sp>
            <p:nvSpPr>
              <p:cNvPr id="182616" name="Rectangle 3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7" name="Rectangle 3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18" name="Rectangle 3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2619" name="Line 34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2620" name="Group 348"/>
            <p:cNvGrpSpPr>
              <a:grpSpLocks/>
            </p:cNvGrpSpPr>
            <p:nvPr/>
          </p:nvGrpSpPr>
          <p:grpSpPr bwMode="auto">
            <a:xfrm>
              <a:off x="3039" y="3099"/>
              <a:ext cx="211" cy="178"/>
              <a:chOff x="3482" y="1024"/>
              <a:chExt cx="280" cy="236"/>
            </a:xfrm>
          </p:grpSpPr>
          <p:grpSp>
            <p:nvGrpSpPr>
              <p:cNvPr id="182621" name="Group 349"/>
              <p:cNvGrpSpPr>
                <a:grpSpLocks/>
              </p:cNvGrpSpPr>
              <p:nvPr/>
            </p:nvGrpSpPr>
            <p:grpSpPr bwMode="auto">
              <a:xfrm>
                <a:off x="3712" y="1202"/>
                <a:ext cx="50" cy="58"/>
                <a:chOff x="3726" y="878"/>
                <a:chExt cx="50" cy="58"/>
              </a:xfrm>
            </p:grpSpPr>
            <p:sp>
              <p:nvSpPr>
                <p:cNvPr id="182622" name="AutoShape 35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23" name="AutoShape 35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2624" name="Group 352"/>
              <p:cNvGrpSpPr>
                <a:grpSpLocks/>
              </p:cNvGrpSpPr>
              <p:nvPr/>
            </p:nvGrpSpPr>
            <p:grpSpPr bwMode="auto">
              <a:xfrm>
                <a:off x="3484" y="1204"/>
                <a:ext cx="48" cy="56"/>
                <a:chOff x="3462" y="734"/>
                <a:chExt cx="48" cy="56"/>
              </a:xfrm>
            </p:grpSpPr>
            <p:sp>
              <p:nvSpPr>
                <p:cNvPr id="182625" name="AutoShape 35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26" name="AutoShape 35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2627" name="Group 355"/>
              <p:cNvGrpSpPr>
                <a:grpSpLocks/>
              </p:cNvGrpSpPr>
              <p:nvPr/>
            </p:nvGrpSpPr>
            <p:grpSpPr bwMode="auto">
              <a:xfrm flipV="1">
                <a:off x="3710" y="1024"/>
                <a:ext cx="50" cy="58"/>
                <a:chOff x="3726" y="878"/>
                <a:chExt cx="50" cy="58"/>
              </a:xfrm>
            </p:grpSpPr>
            <p:sp>
              <p:nvSpPr>
                <p:cNvPr id="182628" name="AutoShape 35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29" name="AutoShape 35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2630" name="Group 358"/>
              <p:cNvGrpSpPr>
                <a:grpSpLocks/>
              </p:cNvGrpSpPr>
              <p:nvPr/>
            </p:nvGrpSpPr>
            <p:grpSpPr bwMode="auto">
              <a:xfrm flipV="1">
                <a:off x="3482" y="1026"/>
                <a:ext cx="48" cy="56"/>
                <a:chOff x="3462" y="734"/>
                <a:chExt cx="48" cy="56"/>
              </a:xfrm>
            </p:grpSpPr>
            <p:sp>
              <p:nvSpPr>
                <p:cNvPr id="182631" name="AutoShape 35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32" name="AutoShape 36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2633" name="Rectangle 36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34" name="AutoShape 36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35" name="AutoShape 36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36" name="Line 36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2637" name="Line 36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2638" name="Rectangle 36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39" name="Rectangle 36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40" name="Rectangle 36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2641" name="Oval 36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42" name="AutoShape 37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2646" name="AutoShape 374"/>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2662" name="Group 390"/>
          <p:cNvGrpSpPr>
            <a:grpSpLocks/>
          </p:cNvGrpSpPr>
          <p:nvPr/>
        </p:nvGrpSpPr>
        <p:grpSpPr bwMode="auto">
          <a:xfrm>
            <a:off x="4000500" y="3097213"/>
            <a:ext cx="681038" cy="274637"/>
            <a:chOff x="2520" y="1951"/>
            <a:chExt cx="429" cy="173"/>
          </a:xfrm>
        </p:grpSpPr>
        <p:sp>
          <p:nvSpPr>
            <p:cNvPr id="182648" name="Oval 376"/>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49" name="Text Box 377"/>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2650" name="Group 378"/>
          <p:cNvGrpSpPr>
            <a:grpSpLocks/>
          </p:cNvGrpSpPr>
          <p:nvPr/>
        </p:nvGrpSpPr>
        <p:grpSpPr bwMode="auto">
          <a:xfrm>
            <a:off x="2105025" y="863600"/>
            <a:ext cx="681038" cy="274638"/>
            <a:chOff x="2485" y="3348"/>
            <a:chExt cx="429" cy="173"/>
          </a:xfrm>
        </p:grpSpPr>
        <p:sp>
          <p:nvSpPr>
            <p:cNvPr id="182651" name="Oval 379"/>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52" name="Text Box 380"/>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2653" name="Group 381"/>
          <p:cNvGrpSpPr>
            <a:grpSpLocks/>
          </p:cNvGrpSpPr>
          <p:nvPr/>
        </p:nvGrpSpPr>
        <p:grpSpPr bwMode="auto">
          <a:xfrm>
            <a:off x="2944813" y="746125"/>
            <a:ext cx="681037" cy="274638"/>
            <a:chOff x="2485" y="3348"/>
            <a:chExt cx="429" cy="173"/>
          </a:xfrm>
        </p:grpSpPr>
        <p:sp>
          <p:nvSpPr>
            <p:cNvPr id="182654" name="Oval 382"/>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55" name="Text Box 383"/>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2656" name="Line 384"/>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2663" name="Group 391"/>
          <p:cNvGrpSpPr>
            <a:grpSpLocks/>
          </p:cNvGrpSpPr>
          <p:nvPr/>
        </p:nvGrpSpPr>
        <p:grpSpPr bwMode="auto">
          <a:xfrm>
            <a:off x="4786313" y="3097213"/>
            <a:ext cx="681037" cy="274637"/>
            <a:chOff x="3015" y="1951"/>
            <a:chExt cx="429" cy="173"/>
          </a:xfrm>
        </p:grpSpPr>
        <p:sp>
          <p:nvSpPr>
            <p:cNvPr id="182661" name="Oval 389"/>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2659" name="Text Box 387"/>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2660" name="Line 388"/>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iming>
    <p:tnLst>
      <p:par>
        <p:cTn xmlns:p14="http://schemas.microsoft.com/office/powerpoint/2010/main" id="1" dur="indefinite" restart="never" nodeType="tmRoot"/>
      </p:par>
    </p:tnLst>
  </p:timing>
</p:sld>
</file>

<file path=ppt/slides/slide8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 name="Slide Number Placeholder 3"/>
          <p:cNvSpPr>
            <a:spLocks noGrp="1"/>
          </p:cNvSpPr>
          <p:nvPr>
            <p:ph type="sldNum" sz="quarter" idx="12"/>
          </p:nvPr>
        </p:nvSpPr>
        <p:spPr/>
        <p:txBody>
          <a:bodyPr/>
          <a:lstStyle/>
          <a:p>
            <a:fld id="{10FF4ED4-57BC-0342-BEBB-B73D03498AA1}" type="slidenum">
              <a:rPr lang="en-US"/>
              <a:pPr/>
              <a:t>87</a:t>
            </a:fld>
            <a:endParaRPr lang="en-US"/>
          </a:p>
        </p:txBody>
      </p:sp>
      <p:sp>
        <p:nvSpPr>
          <p:cNvPr id="18329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29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0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330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Extending </a:t>
            </a:r>
          </a:p>
        </p:txBody>
      </p:sp>
      <p:sp>
        <p:nvSpPr>
          <p:cNvPr id="183302" name="Text Box 6"/>
          <p:cNvSpPr txBox="1">
            <a:spLocks noChangeArrowheads="1"/>
          </p:cNvSpPr>
          <p:nvPr/>
        </p:nvSpPr>
        <p:spPr bwMode="auto">
          <a:xfrm>
            <a:off x="6248400" y="50958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Now CYLA extends as planned.</a:t>
            </a:r>
          </a:p>
        </p:txBody>
      </p:sp>
      <p:sp>
        <p:nvSpPr>
          <p:cNvPr id="18330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0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05" name="Rectangle 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06" name="Rectangle 10"/>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07" name="Group 11"/>
          <p:cNvGrpSpPr>
            <a:grpSpLocks/>
          </p:cNvGrpSpPr>
          <p:nvPr/>
        </p:nvGrpSpPr>
        <p:grpSpPr bwMode="auto">
          <a:xfrm>
            <a:off x="839788" y="1709738"/>
            <a:ext cx="1363662" cy="415925"/>
            <a:chOff x="437" y="1012"/>
            <a:chExt cx="859" cy="262"/>
          </a:xfrm>
        </p:grpSpPr>
        <p:sp>
          <p:nvSpPr>
            <p:cNvPr id="18330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0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3314" name="Rectangle 18"/>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5" name="Rectangle 19"/>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16" name="Group 20"/>
          <p:cNvGrpSpPr>
            <a:grpSpLocks/>
          </p:cNvGrpSpPr>
          <p:nvPr/>
        </p:nvGrpSpPr>
        <p:grpSpPr bwMode="auto">
          <a:xfrm rot="5400000" flipH="1">
            <a:off x="1997869" y="1439069"/>
            <a:ext cx="77788" cy="57150"/>
            <a:chOff x="2834" y="1154"/>
            <a:chExt cx="49" cy="36"/>
          </a:xfrm>
        </p:grpSpPr>
        <p:sp>
          <p:nvSpPr>
            <p:cNvPr id="18331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1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19" name="Line 23"/>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0" name="Line 24"/>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1" name="Line 25"/>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2" name="Line 26"/>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3" name="Line 27"/>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24" name="Group 28"/>
          <p:cNvGrpSpPr>
            <a:grpSpLocks/>
          </p:cNvGrpSpPr>
          <p:nvPr/>
        </p:nvGrpSpPr>
        <p:grpSpPr bwMode="auto">
          <a:xfrm rot="5400000" flipH="1">
            <a:off x="2020888" y="1636712"/>
            <a:ext cx="158750" cy="111125"/>
            <a:chOff x="2619" y="1091"/>
            <a:chExt cx="100" cy="70"/>
          </a:xfrm>
        </p:grpSpPr>
        <p:sp>
          <p:nvSpPr>
            <p:cNvPr id="18332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2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328" name="Group 32"/>
          <p:cNvGrpSpPr>
            <a:grpSpLocks/>
          </p:cNvGrpSpPr>
          <p:nvPr/>
        </p:nvGrpSpPr>
        <p:grpSpPr bwMode="auto">
          <a:xfrm rot="5400000" flipH="1">
            <a:off x="1997869" y="1326357"/>
            <a:ext cx="77787" cy="57150"/>
            <a:chOff x="2834" y="1154"/>
            <a:chExt cx="49" cy="36"/>
          </a:xfrm>
        </p:grpSpPr>
        <p:sp>
          <p:nvSpPr>
            <p:cNvPr id="18332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3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331" name="Group 35"/>
          <p:cNvGrpSpPr>
            <a:grpSpLocks/>
          </p:cNvGrpSpPr>
          <p:nvPr/>
        </p:nvGrpSpPr>
        <p:grpSpPr bwMode="auto">
          <a:xfrm rot="-5400000">
            <a:off x="2771775" y="1393826"/>
            <a:ext cx="681037" cy="188912"/>
            <a:chOff x="2621" y="712"/>
            <a:chExt cx="429" cy="119"/>
          </a:xfrm>
        </p:grpSpPr>
        <p:sp>
          <p:nvSpPr>
            <p:cNvPr id="183332"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33"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34" name="Group 38"/>
            <p:cNvGrpSpPr>
              <a:grpSpLocks/>
            </p:cNvGrpSpPr>
            <p:nvPr/>
          </p:nvGrpSpPr>
          <p:grpSpPr bwMode="auto">
            <a:xfrm>
              <a:off x="2788" y="795"/>
              <a:ext cx="49" cy="36"/>
              <a:chOff x="2834" y="1154"/>
              <a:chExt cx="49" cy="36"/>
            </a:xfrm>
          </p:grpSpPr>
          <p:sp>
            <p:nvSpPr>
              <p:cNvPr id="183335"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36"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37"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38"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39"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40"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41"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42" name="Group 46"/>
            <p:cNvGrpSpPr>
              <a:grpSpLocks/>
            </p:cNvGrpSpPr>
            <p:nvPr/>
          </p:nvGrpSpPr>
          <p:grpSpPr bwMode="auto">
            <a:xfrm>
              <a:off x="2621" y="738"/>
              <a:ext cx="100" cy="70"/>
              <a:chOff x="2619" y="1091"/>
              <a:chExt cx="100" cy="70"/>
            </a:xfrm>
          </p:grpSpPr>
          <p:sp>
            <p:nvSpPr>
              <p:cNvPr id="183343"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44"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45"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346" name="Group 50"/>
            <p:cNvGrpSpPr>
              <a:grpSpLocks/>
            </p:cNvGrpSpPr>
            <p:nvPr/>
          </p:nvGrpSpPr>
          <p:grpSpPr bwMode="auto">
            <a:xfrm>
              <a:off x="2859" y="795"/>
              <a:ext cx="49" cy="36"/>
              <a:chOff x="2834" y="1154"/>
              <a:chExt cx="49" cy="36"/>
            </a:xfrm>
          </p:grpSpPr>
          <p:sp>
            <p:nvSpPr>
              <p:cNvPr id="183347"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48"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3349"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0"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1" name="Line 55"/>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2" name="Rectangle 56"/>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3" name="Rectangle 57"/>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4" name="Line 58"/>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5" name="Line 59"/>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56" name="Group 60"/>
          <p:cNvGrpSpPr>
            <a:grpSpLocks/>
          </p:cNvGrpSpPr>
          <p:nvPr/>
        </p:nvGrpSpPr>
        <p:grpSpPr bwMode="auto">
          <a:xfrm>
            <a:off x="1027113" y="2952750"/>
            <a:ext cx="74612" cy="69850"/>
            <a:chOff x="1875" y="2013"/>
            <a:chExt cx="47" cy="44"/>
          </a:xfrm>
        </p:grpSpPr>
        <p:sp>
          <p:nvSpPr>
            <p:cNvPr id="183357"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58"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59" name="Rectangle 63"/>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360" name="Group 64"/>
          <p:cNvGrpSpPr>
            <a:grpSpLocks/>
          </p:cNvGrpSpPr>
          <p:nvPr/>
        </p:nvGrpSpPr>
        <p:grpSpPr bwMode="auto">
          <a:xfrm>
            <a:off x="1441450" y="3022600"/>
            <a:ext cx="141288" cy="360363"/>
            <a:chOff x="1852" y="2057"/>
            <a:chExt cx="89" cy="227"/>
          </a:xfrm>
        </p:grpSpPr>
        <p:grpSp>
          <p:nvGrpSpPr>
            <p:cNvPr id="183361" name="Group 65"/>
            <p:cNvGrpSpPr>
              <a:grpSpLocks/>
            </p:cNvGrpSpPr>
            <p:nvPr/>
          </p:nvGrpSpPr>
          <p:grpSpPr bwMode="auto">
            <a:xfrm>
              <a:off x="1878" y="2259"/>
              <a:ext cx="35" cy="25"/>
              <a:chOff x="0" y="0"/>
              <a:chExt cx="20000" cy="19734"/>
            </a:xfrm>
          </p:grpSpPr>
          <p:sp>
            <p:nvSpPr>
              <p:cNvPr id="183362"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3"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4"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65"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6"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7"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8"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69"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0"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371" name="Group 75"/>
          <p:cNvGrpSpPr>
            <a:grpSpLocks/>
          </p:cNvGrpSpPr>
          <p:nvPr/>
        </p:nvGrpSpPr>
        <p:grpSpPr bwMode="auto">
          <a:xfrm>
            <a:off x="1733550" y="3022600"/>
            <a:ext cx="142875" cy="349250"/>
            <a:chOff x="2036" y="2057"/>
            <a:chExt cx="90" cy="220"/>
          </a:xfrm>
        </p:grpSpPr>
        <p:grpSp>
          <p:nvGrpSpPr>
            <p:cNvPr id="183372" name="Group 76"/>
            <p:cNvGrpSpPr>
              <a:grpSpLocks/>
            </p:cNvGrpSpPr>
            <p:nvPr/>
          </p:nvGrpSpPr>
          <p:grpSpPr bwMode="auto">
            <a:xfrm>
              <a:off x="2062" y="2252"/>
              <a:ext cx="35" cy="25"/>
              <a:chOff x="0" y="0"/>
              <a:chExt cx="20000" cy="20208"/>
            </a:xfrm>
          </p:grpSpPr>
          <p:sp>
            <p:nvSpPr>
              <p:cNvPr id="183373"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4"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5"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76"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7"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8"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79"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0"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1"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382" name="AutoShape 86"/>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383" name="Rectangle 87"/>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4" name="Line 88"/>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5" name="Line 89"/>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6"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7"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8"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89"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0"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1"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2"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3"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4"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5"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6"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7"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8"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399"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0"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1"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2"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3"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4"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5"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6"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7"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8"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09"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0"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1"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2"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3" name="Line 117"/>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4"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5" name="Line 119"/>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6"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7"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18"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19" name="Group 123"/>
          <p:cNvGrpSpPr>
            <a:grpSpLocks/>
          </p:cNvGrpSpPr>
          <p:nvPr/>
        </p:nvGrpSpPr>
        <p:grpSpPr bwMode="auto">
          <a:xfrm>
            <a:off x="4081463" y="2178050"/>
            <a:ext cx="74612" cy="69850"/>
            <a:chOff x="1781" y="2013"/>
            <a:chExt cx="47" cy="44"/>
          </a:xfrm>
        </p:grpSpPr>
        <p:sp>
          <p:nvSpPr>
            <p:cNvPr id="183420"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21"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22"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23"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24" name="Line 128"/>
          <p:cNvSpPr>
            <a:spLocks noChangeShapeType="1"/>
          </p:cNvSpPr>
          <p:nvPr/>
        </p:nvSpPr>
        <p:spPr bwMode="auto">
          <a:xfrm>
            <a:off x="43481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25" name="Group 129"/>
          <p:cNvGrpSpPr>
            <a:grpSpLocks/>
          </p:cNvGrpSpPr>
          <p:nvPr/>
        </p:nvGrpSpPr>
        <p:grpSpPr bwMode="auto">
          <a:xfrm>
            <a:off x="4818063" y="2178050"/>
            <a:ext cx="74612" cy="69850"/>
            <a:chOff x="1875" y="2013"/>
            <a:chExt cx="47" cy="44"/>
          </a:xfrm>
        </p:grpSpPr>
        <p:sp>
          <p:nvSpPr>
            <p:cNvPr id="183426"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27"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28"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29" name="Group 133"/>
          <p:cNvGrpSpPr>
            <a:grpSpLocks/>
          </p:cNvGrpSpPr>
          <p:nvPr/>
        </p:nvGrpSpPr>
        <p:grpSpPr bwMode="auto">
          <a:xfrm>
            <a:off x="4027488" y="2247900"/>
            <a:ext cx="141287" cy="360363"/>
            <a:chOff x="1852" y="2057"/>
            <a:chExt cx="89" cy="227"/>
          </a:xfrm>
        </p:grpSpPr>
        <p:grpSp>
          <p:nvGrpSpPr>
            <p:cNvPr id="183430" name="Group 134"/>
            <p:cNvGrpSpPr>
              <a:grpSpLocks/>
            </p:cNvGrpSpPr>
            <p:nvPr/>
          </p:nvGrpSpPr>
          <p:grpSpPr bwMode="auto">
            <a:xfrm>
              <a:off x="1878" y="2259"/>
              <a:ext cx="35" cy="25"/>
              <a:chOff x="0" y="0"/>
              <a:chExt cx="20000" cy="19734"/>
            </a:xfrm>
          </p:grpSpPr>
          <p:sp>
            <p:nvSpPr>
              <p:cNvPr id="183431"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2"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3"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34"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5"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6"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7"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8"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39"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440" name="Group 144"/>
          <p:cNvGrpSpPr>
            <a:grpSpLocks/>
          </p:cNvGrpSpPr>
          <p:nvPr/>
        </p:nvGrpSpPr>
        <p:grpSpPr bwMode="auto">
          <a:xfrm>
            <a:off x="4319588" y="2247900"/>
            <a:ext cx="142875" cy="349250"/>
            <a:chOff x="2036" y="2057"/>
            <a:chExt cx="90" cy="220"/>
          </a:xfrm>
        </p:grpSpPr>
        <p:grpSp>
          <p:nvGrpSpPr>
            <p:cNvPr id="183441" name="Group 145"/>
            <p:cNvGrpSpPr>
              <a:grpSpLocks/>
            </p:cNvGrpSpPr>
            <p:nvPr/>
          </p:nvGrpSpPr>
          <p:grpSpPr bwMode="auto">
            <a:xfrm>
              <a:off x="2062" y="2252"/>
              <a:ext cx="35" cy="25"/>
              <a:chOff x="0" y="0"/>
              <a:chExt cx="20000" cy="20208"/>
            </a:xfrm>
          </p:grpSpPr>
          <p:sp>
            <p:nvSpPr>
              <p:cNvPr id="183442"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3"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4"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45"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6"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7"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8"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49"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0"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51"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2" name="Rectangle 156"/>
          <p:cNvSpPr>
            <a:spLocks noChangeArrowheads="1"/>
          </p:cNvSpPr>
          <p:nvPr/>
        </p:nvSpPr>
        <p:spPr bwMode="auto">
          <a:xfrm flipV="1">
            <a:off x="5105400" y="1039813"/>
            <a:ext cx="455613" cy="41433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53" name="Group 157"/>
          <p:cNvGrpSpPr>
            <a:grpSpLocks/>
          </p:cNvGrpSpPr>
          <p:nvPr/>
        </p:nvGrpSpPr>
        <p:grpSpPr bwMode="auto">
          <a:xfrm flipV="1">
            <a:off x="5119688" y="892175"/>
            <a:ext cx="415925" cy="936625"/>
            <a:chOff x="2440" y="1064"/>
            <a:chExt cx="262" cy="590"/>
          </a:xfrm>
        </p:grpSpPr>
        <p:sp>
          <p:nvSpPr>
            <p:cNvPr id="183454"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5"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6"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7"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8"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59"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3460"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461"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62"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3463" name="Group 167"/>
          <p:cNvGrpSpPr>
            <a:grpSpLocks/>
          </p:cNvGrpSpPr>
          <p:nvPr/>
        </p:nvGrpSpPr>
        <p:grpSpPr bwMode="auto">
          <a:xfrm rot="5400000" flipH="1">
            <a:off x="4218782" y="5666581"/>
            <a:ext cx="65088" cy="85725"/>
            <a:chOff x="419" y="3223"/>
            <a:chExt cx="41" cy="54"/>
          </a:xfrm>
        </p:grpSpPr>
        <p:sp>
          <p:nvSpPr>
            <p:cNvPr id="183464"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65"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66"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67"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68"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69"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0"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1"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2"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3"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4"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5"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6"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77"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78" name="Group 182"/>
          <p:cNvGrpSpPr>
            <a:grpSpLocks/>
          </p:cNvGrpSpPr>
          <p:nvPr/>
        </p:nvGrpSpPr>
        <p:grpSpPr bwMode="auto">
          <a:xfrm rot="5400000" flipH="1">
            <a:off x="4356894" y="5668169"/>
            <a:ext cx="65087" cy="85725"/>
            <a:chOff x="419" y="3223"/>
            <a:chExt cx="41" cy="54"/>
          </a:xfrm>
        </p:grpSpPr>
        <p:sp>
          <p:nvSpPr>
            <p:cNvPr id="183479"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0"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481" name="Group 185"/>
          <p:cNvGrpSpPr>
            <a:grpSpLocks/>
          </p:cNvGrpSpPr>
          <p:nvPr/>
        </p:nvGrpSpPr>
        <p:grpSpPr bwMode="auto">
          <a:xfrm rot="-5400000">
            <a:off x="2536032" y="5653881"/>
            <a:ext cx="65088" cy="85725"/>
            <a:chOff x="419" y="3223"/>
            <a:chExt cx="41" cy="54"/>
          </a:xfrm>
        </p:grpSpPr>
        <p:sp>
          <p:nvSpPr>
            <p:cNvPr id="183482"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3"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84"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5"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6"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7"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8"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89"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0"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1"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2"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3"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4"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5"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496" name="Group 200"/>
          <p:cNvGrpSpPr>
            <a:grpSpLocks/>
          </p:cNvGrpSpPr>
          <p:nvPr/>
        </p:nvGrpSpPr>
        <p:grpSpPr bwMode="auto">
          <a:xfrm rot="-5400000">
            <a:off x="2397919" y="5655469"/>
            <a:ext cx="65087" cy="85725"/>
            <a:chOff x="419" y="3223"/>
            <a:chExt cx="41" cy="54"/>
          </a:xfrm>
        </p:grpSpPr>
        <p:sp>
          <p:nvSpPr>
            <p:cNvPr id="183497"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498"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499"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0"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1"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2" name="Line 2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3" name="Line 2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4"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5"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3506"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3507"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8"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09" name="Line 213"/>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0"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1"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2"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3"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4"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5"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6"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7"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8"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19"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0"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1"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2"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3"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24" name="Group 228"/>
          <p:cNvGrpSpPr>
            <a:grpSpLocks/>
          </p:cNvGrpSpPr>
          <p:nvPr/>
        </p:nvGrpSpPr>
        <p:grpSpPr bwMode="auto">
          <a:xfrm>
            <a:off x="2824163" y="3371850"/>
            <a:ext cx="147637" cy="315913"/>
            <a:chOff x="0" y="0"/>
            <a:chExt cx="20000" cy="20000"/>
          </a:xfrm>
        </p:grpSpPr>
        <p:sp>
          <p:nvSpPr>
            <p:cNvPr id="183525"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6"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27"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8"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29" name="Line 233"/>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30" name="Group 234"/>
          <p:cNvGrpSpPr>
            <a:grpSpLocks/>
          </p:cNvGrpSpPr>
          <p:nvPr/>
        </p:nvGrpSpPr>
        <p:grpSpPr bwMode="auto">
          <a:xfrm flipV="1">
            <a:off x="5400675" y="1982788"/>
            <a:ext cx="681038" cy="188912"/>
            <a:chOff x="2621" y="712"/>
            <a:chExt cx="429" cy="119"/>
          </a:xfrm>
        </p:grpSpPr>
        <p:sp>
          <p:nvSpPr>
            <p:cNvPr id="183531" name="Rectangle 2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32" name="Rectangle 2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33" name="Group 237"/>
            <p:cNvGrpSpPr>
              <a:grpSpLocks/>
            </p:cNvGrpSpPr>
            <p:nvPr/>
          </p:nvGrpSpPr>
          <p:grpSpPr bwMode="auto">
            <a:xfrm>
              <a:off x="2788" y="795"/>
              <a:ext cx="49" cy="36"/>
              <a:chOff x="2834" y="1154"/>
              <a:chExt cx="49" cy="36"/>
            </a:xfrm>
          </p:grpSpPr>
          <p:sp>
            <p:nvSpPr>
              <p:cNvPr id="183534" name="Line 2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35" name="Line 2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36" name="Line 2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37" name="Line 2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38" name="Line 2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39" name="Line 2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40" name="Line 2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41" name="Group 245"/>
            <p:cNvGrpSpPr>
              <a:grpSpLocks/>
            </p:cNvGrpSpPr>
            <p:nvPr/>
          </p:nvGrpSpPr>
          <p:grpSpPr bwMode="auto">
            <a:xfrm>
              <a:off x="2621" y="738"/>
              <a:ext cx="100" cy="70"/>
              <a:chOff x="2619" y="1091"/>
              <a:chExt cx="100" cy="70"/>
            </a:xfrm>
          </p:grpSpPr>
          <p:sp>
            <p:nvSpPr>
              <p:cNvPr id="183542" name="Oval 2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43" name="Line 2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44" name="Line 2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3545" name="Group 249"/>
            <p:cNvGrpSpPr>
              <a:grpSpLocks/>
            </p:cNvGrpSpPr>
            <p:nvPr/>
          </p:nvGrpSpPr>
          <p:grpSpPr bwMode="auto">
            <a:xfrm>
              <a:off x="2859" y="795"/>
              <a:ext cx="49" cy="36"/>
              <a:chOff x="2834" y="1154"/>
              <a:chExt cx="49" cy="36"/>
            </a:xfrm>
          </p:grpSpPr>
          <p:sp>
            <p:nvSpPr>
              <p:cNvPr id="183546" name="Line 2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47" name="Line 2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3548" name="Line 252"/>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49" name="Group 253"/>
          <p:cNvGrpSpPr>
            <a:grpSpLocks/>
          </p:cNvGrpSpPr>
          <p:nvPr/>
        </p:nvGrpSpPr>
        <p:grpSpPr bwMode="auto">
          <a:xfrm>
            <a:off x="5173663" y="2933700"/>
            <a:ext cx="84137" cy="177800"/>
            <a:chOff x="0" y="0"/>
            <a:chExt cx="20000" cy="20000"/>
          </a:xfrm>
        </p:grpSpPr>
        <p:sp>
          <p:nvSpPr>
            <p:cNvPr id="183550" name="Arc 2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51" name="Arc 2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52" name="Text Box 25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83553" name="AutoShape 2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554" name="Text Box 258"/>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3555" name="Oval 259"/>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56" name="Line 260"/>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57" name="Line 26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58" name="Line 26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59" name="Line 26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0" name="Line 26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1" name="Line 26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2" name="Line 266"/>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3" name="Line 267"/>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4" name="Line 268"/>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5" name="Line 269"/>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66" name="Group 270"/>
          <p:cNvGrpSpPr>
            <a:grpSpLocks/>
          </p:cNvGrpSpPr>
          <p:nvPr/>
        </p:nvGrpSpPr>
        <p:grpSpPr bwMode="auto">
          <a:xfrm>
            <a:off x="1779588" y="2949575"/>
            <a:ext cx="74612" cy="69850"/>
            <a:chOff x="1781" y="2013"/>
            <a:chExt cx="47" cy="44"/>
          </a:xfrm>
        </p:grpSpPr>
        <p:sp>
          <p:nvSpPr>
            <p:cNvPr id="183567"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68"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69" name="Line 273"/>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0" name="Line 274"/>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1" name="Line 275"/>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2" name="Line 276"/>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73" name="Group 277"/>
          <p:cNvGrpSpPr>
            <a:grpSpLocks/>
          </p:cNvGrpSpPr>
          <p:nvPr/>
        </p:nvGrpSpPr>
        <p:grpSpPr bwMode="auto">
          <a:xfrm rot="5400000">
            <a:off x="3374231" y="891382"/>
            <a:ext cx="84137" cy="177800"/>
            <a:chOff x="0" y="0"/>
            <a:chExt cx="20000" cy="20000"/>
          </a:xfrm>
        </p:grpSpPr>
        <p:sp>
          <p:nvSpPr>
            <p:cNvPr id="183574" name="Arc 27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5" name="Arc 27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76" name="Line 280"/>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7" name="Line 281"/>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8" name="Line 282"/>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79" name="Line 283"/>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80" name="Group 284"/>
          <p:cNvGrpSpPr>
            <a:grpSpLocks/>
          </p:cNvGrpSpPr>
          <p:nvPr/>
        </p:nvGrpSpPr>
        <p:grpSpPr bwMode="auto">
          <a:xfrm rot="5400000">
            <a:off x="4192588" y="1431925"/>
            <a:ext cx="133350" cy="406400"/>
            <a:chOff x="0" y="0"/>
            <a:chExt cx="20000" cy="20000"/>
          </a:xfrm>
        </p:grpSpPr>
        <p:sp>
          <p:nvSpPr>
            <p:cNvPr id="183581" name="Arc 2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82" name="Arc 2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83" name="Line 287"/>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84" name="Line 288"/>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85" name="Line 289"/>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86" name="Line 290"/>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87" name="Line 291"/>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88" name="Group 292"/>
          <p:cNvGrpSpPr>
            <a:grpSpLocks/>
          </p:cNvGrpSpPr>
          <p:nvPr/>
        </p:nvGrpSpPr>
        <p:grpSpPr bwMode="auto">
          <a:xfrm rot="5400000">
            <a:off x="1626394" y="3356769"/>
            <a:ext cx="84138" cy="177800"/>
            <a:chOff x="0" y="0"/>
            <a:chExt cx="20000" cy="20000"/>
          </a:xfrm>
        </p:grpSpPr>
        <p:sp>
          <p:nvSpPr>
            <p:cNvPr id="183589" name="Arc 2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0" name="Arc 2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91" name="Line 295"/>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2" name="Line 296"/>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3" name="Line 297"/>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4" name="Line 298"/>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5" name="Line 299"/>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596" name="Group 300"/>
          <p:cNvGrpSpPr>
            <a:grpSpLocks/>
          </p:cNvGrpSpPr>
          <p:nvPr/>
        </p:nvGrpSpPr>
        <p:grpSpPr bwMode="auto">
          <a:xfrm rot="5400000">
            <a:off x="4214019" y="2756694"/>
            <a:ext cx="84138" cy="177800"/>
            <a:chOff x="0" y="0"/>
            <a:chExt cx="20000" cy="20000"/>
          </a:xfrm>
        </p:grpSpPr>
        <p:sp>
          <p:nvSpPr>
            <p:cNvPr id="183597"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598"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599" name="Line 303"/>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0" name="Text Box 304"/>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83601" name="Text Box 305"/>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3602" name="Text Box 306"/>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3603" name="Line 307"/>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4" name="AutoShape 308"/>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05" name="Line 309"/>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6" name="Oval 310"/>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7" name="Line 311"/>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8" name="Line 312"/>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09" name="Oval 313"/>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0" name="Line 314"/>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1" name="Line 315"/>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2" name="Line 316"/>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3" name="Line 317"/>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4" name="Rectangle 318"/>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5" name="Line 319"/>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6" name="Line 320"/>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17" name="AutoShape 321"/>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18" name="Line 322"/>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3619" name="Line 323"/>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3620" name="Group 324"/>
          <p:cNvGrpSpPr>
            <a:grpSpLocks/>
          </p:cNvGrpSpPr>
          <p:nvPr/>
        </p:nvGrpSpPr>
        <p:grpSpPr bwMode="auto">
          <a:xfrm flipV="1">
            <a:off x="3975100" y="3429000"/>
            <a:ext cx="977900" cy="1724025"/>
            <a:chOff x="2840" y="2274"/>
            <a:chExt cx="616" cy="1086"/>
          </a:xfrm>
        </p:grpSpPr>
        <p:sp>
          <p:nvSpPr>
            <p:cNvPr id="183621" name="Rectangle 32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22" name="Rectangle 32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23" name="Rectangle 32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24" name="Rectangle 32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25" name="AutoShape 32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26" name="AutoShape 33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27" name="Line 33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3628" name="Line 33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3629" name="Group 333"/>
            <p:cNvGrpSpPr>
              <a:grpSpLocks/>
            </p:cNvGrpSpPr>
            <p:nvPr/>
          </p:nvGrpSpPr>
          <p:grpSpPr bwMode="auto">
            <a:xfrm>
              <a:off x="2944" y="2896"/>
              <a:ext cx="399" cy="72"/>
              <a:chOff x="3118" y="864"/>
              <a:chExt cx="530" cy="48"/>
            </a:xfrm>
          </p:grpSpPr>
          <p:sp>
            <p:nvSpPr>
              <p:cNvPr id="183630" name="Arc 33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31" name="Arc 33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3632" name="Rectangle 33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33" name="Rectangle 33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34" name="Rectangle 33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35" name="Rectangle 33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36" name="Rectangle 34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37" name="Rectangle 34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38" name="Rectangle 34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3639" name="Group 343"/>
            <p:cNvGrpSpPr>
              <a:grpSpLocks/>
            </p:cNvGrpSpPr>
            <p:nvPr/>
          </p:nvGrpSpPr>
          <p:grpSpPr bwMode="auto">
            <a:xfrm>
              <a:off x="2962" y="2968"/>
              <a:ext cx="362" cy="254"/>
              <a:chOff x="3380" y="1014"/>
              <a:chExt cx="481" cy="337"/>
            </a:xfrm>
          </p:grpSpPr>
          <p:sp>
            <p:nvSpPr>
              <p:cNvPr id="183640" name="Rectangle 3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41" name="Rectangle 3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42" name="Rectangle 3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3643" name="Line 34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3644" name="Group 348"/>
            <p:cNvGrpSpPr>
              <a:grpSpLocks/>
            </p:cNvGrpSpPr>
            <p:nvPr/>
          </p:nvGrpSpPr>
          <p:grpSpPr bwMode="auto">
            <a:xfrm>
              <a:off x="3039" y="3099"/>
              <a:ext cx="211" cy="178"/>
              <a:chOff x="3482" y="1024"/>
              <a:chExt cx="280" cy="236"/>
            </a:xfrm>
          </p:grpSpPr>
          <p:grpSp>
            <p:nvGrpSpPr>
              <p:cNvPr id="183645" name="Group 349"/>
              <p:cNvGrpSpPr>
                <a:grpSpLocks/>
              </p:cNvGrpSpPr>
              <p:nvPr/>
            </p:nvGrpSpPr>
            <p:grpSpPr bwMode="auto">
              <a:xfrm>
                <a:off x="3712" y="1202"/>
                <a:ext cx="50" cy="58"/>
                <a:chOff x="3726" y="878"/>
                <a:chExt cx="50" cy="58"/>
              </a:xfrm>
            </p:grpSpPr>
            <p:sp>
              <p:nvSpPr>
                <p:cNvPr id="183646" name="AutoShape 35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47" name="AutoShape 35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3648" name="Group 352"/>
              <p:cNvGrpSpPr>
                <a:grpSpLocks/>
              </p:cNvGrpSpPr>
              <p:nvPr/>
            </p:nvGrpSpPr>
            <p:grpSpPr bwMode="auto">
              <a:xfrm>
                <a:off x="3484" y="1204"/>
                <a:ext cx="48" cy="56"/>
                <a:chOff x="3462" y="734"/>
                <a:chExt cx="48" cy="56"/>
              </a:xfrm>
            </p:grpSpPr>
            <p:sp>
              <p:nvSpPr>
                <p:cNvPr id="183649" name="AutoShape 35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50" name="AutoShape 35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3651" name="Group 355"/>
              <p:cNvGrpSpPr>
                <a:grpSpLocks/>
              </p:cNvGrpSpPr>
              <p:nvPr/>
            </p:nvGrpSpPr>
            <p:grpSpPr bwMode="auto">
              <a:xfrm flipV="1">
                <a:off x="3710" y="1024"/>
                <a:ext cx="50" cy="58"/>
                <a:chOff x="3726" y="878"/>
                <a:chExt cx="50" cy="58"/>
              </a:xfrm>
            </p:grpSpPr>
            <p:sp>
              <p:nvSpPr>
                <p:cNvPr id="183652" name="AutoShape 35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53" name="AutoShape 35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3654" name="Group 358"/>
              <p:cNvGrpSpPr>
                <a:grpSpLocks/>
              </p:cNvGrpSpPr>
              <p:nvPr/>
            </p:nvGrpSpPr>
            <p:grpSpPr bwMode="auto">
              <a:xfrm flipV="1">
                <a:off x="3482" y="1026"/>
                <a:ext cx="48" cy="56"/>
                <a:chOff x="3462" y="734"/>
                <a:chExt cx="48" cy="56"/>
              </a:xfrm>
            </p:grpSpPr>
            <p:sp>
              <p:nvSpPr>
                <p:cNvPr id="183655" name="AutoShape 35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56" name="AutoShape 36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3657" name="Rectangle 36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58" name="AutoShape 36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59" name="AutoShape 36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60" name="Line 36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3661" name="Line 36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3662" name="Rectangle 36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63" name="Rectangle 36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64" name="Rectangle 36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3665" name="Oval 36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66" name="AutoShape 37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3667" name="AutoShape 371"/>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3668" name="Group 372"/>
          <p:cNvGrpSpPr>
            <a:grpSpLocks/>
          </p:cNvGrpSpPr>
          <p:nvPr/>
        </p:nvGrpSpPr>
        <p:grpSpPr bwMode="auto">
          <a:xfrm>
            <a:off x="4000500" y="3097213"/>
            <a:ext cx="681038" cy="274637"/>
            <a:chOff x="2520" y="1951"/>
            <a:chExt cx="429" cy="173"/>
          </a:xfrm>
        </p:grpSpPr>
        <p:sp>
          <p:nvSpPr>
            <p:cNvPr id="183669" name="Oval 37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70" name="Text Box 37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3671" name="Group 375"/>
          <p:cNvGrpSpPr>
            <a:grpSpLocks/>
          </p:cNvGrpSpPr>
          <p:nvPr/>
        </p:nvGrpSpPr>
        <p:grpSpPr bwMode="auto">
          <a:xfrm>
            <a:off x="2105025" y="863600"/>
            <a:ext cx="681038" cy="274638"/>
            <a:chOff x="2485" y="3348"/>
            <a:chExt cx="429" cy="173"/>
          </a:xfrm>
        </p:grpSpPr>
        <p:sp>
          <p:nvSpPr>
            <p:cNvPr id="183672" name="Oval 376"/>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73" name="Text Box 377"/>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3674" name="Group 378"/>
          <p:cNvGrpSpPr>
            <a:grpSpLocks/>
          </p:cNvGrpSpPr>
          <p:nvPr/>
        </p:nvGrpSpPr>
        <p:grpSpPr bwMode="auto">
          <a:xfrm>
            <a:off x="2944813" y="746125"/>
            <a:ext cx="681037" cy="274638"/>
            <a:chOff x="2485" y="3348"/>
            <a:chExt cx="429" cy="173"/>
          </a:xfrm>
        </p:grpSpPr>
        <p:sp>
          <p:nvSpPr>
            <p:cNvPr id="183675" name="Oval 379"/>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76" name="Text Box 380"/>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3677" name="Line 381"/>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3678" name="Group 382"/>
          <p:cNvGrpSpPr>
            <a:grpSpLocks/>
          </p:cNvGrpSpPr>
          <p:nvPr/>
        </p:nvGrpSpPr>
        <p:grpSpPr bwMode="auto">
          <a:xfrm>
            <a:off x="4786313" y="3097213"/>
            <a:ext cx="681037" cy="274637"/>
            <a:chOff x="3015" y="1951"/>
            <a:chExt cx="429" cy="173"/>
          </a:xfrm>
        </p:grpSpPr>
        <p:sp>
          <p:nvSpPr>
            <p:cNvPr id="183679" name="Oval 3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3680" name="Text Box 384"/>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3681" name="Line 385"/>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 name="Slide Number Placeholder 3"/>
          <p:cNvSpPr>
            <a:spLocks noGrp="1"/>
          </p:cNvSpPr>
          <p:nvPr>
            <p:ph type="sldNum" sz="quarter" idx="12"/>
          </p:nvPr>
        </p:nvSpPr>
        <p:spPr/>
        <p:txBody>
          <a:bodyPr/>
          <a:lstStyle/>
          <a:p>
            <a:fld id="{191863C4-F171-0740-BAB5-A81625E2172D}" type="slidenum">
              <a:rPr lang="en-US"/>
              <a:pPr/>
              <a:t>88</a:t>
            </a:fld>
            <a:endParaRPr lang="en-US"/>
          </a:p>
        </p:txBody>
      </p:sp>
      <p:sp>
        <p:nvSpPr>
          <p:cNvPr id="18432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2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2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432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Extending </a:t>
            </a:r>
          </a:p>
        </p:txBody>
      </p:sp>
      <p:sp>
        <p:nvSpPr>
          <p:cNvPr id="18432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2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29" name="Rectangle 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0" name="Rectangle 10"/>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31" name="Group 11"/>
          <p:cNvGrpSpPr>
            <a:grpSpLocks/>
          </p:cNvGrpSpPr>
          <p:nvPr/>
        </p:nvGrpSpPr>
        <p:grpSpPr bwMode="auto">
          <a:xfrm>
            <a:off x="839788" y="1709738"/>
            <a:ext cx="1363662" cy="415925"/>
            <a:chOff x="437" y="1012"/>
            <a:chExt cx="859" cy="262"/>
          </a:xfrm>
        </p:grpSpPr>
        <p:sp>
          <p:nvSpPr>
            <p:cNvPr id="18433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338" name="Rectangle 18"/>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39" name="Rectangle 19"/>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40" name="Group 20"/>
          <p:cNvGrpSpPr>
            <a:grpSpLocks/>
          </p:cNvGrpSpPr>
          <p:nvPr/>
        </p:nvGrpSpPr>
        <p:grpSpPr bwMode="auto">
          <a:xfrm rot="5400000" flipH="1">
            <a:off x="1997869" y="1439069"/>
            <a:ext cx="77788" cy="57150"/>
            <a:chOff x="2834" y="1154"/>
            <a:chExt cx="49" cy="36"/>
          </a:xfrm>
        </p:grpSpPr>
        <p:sp>
          <p:nvSpPr>
            <p:cNvPr id="18434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4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343" name="Line 23"/>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44" name="Line 24"/>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45" name="Line 25"/>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46" name="Line 26"/>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47" name="Line 27"/>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48" name="Group 28"/>
          <p:cNvGrpSpPr>
            <a:grpSpLocks/>
          </p:cNvGrpSpPr>
          <p:nvPr/>
        </p:nvGrpSpPr>
        <p:grpSpPr bwMode="auto">
          <a:xfrm rot="5400000" flipH="1">
            <a:off x="2020888" y="1636712"/>
            <a:ext cx="158750" cy="111125"/>
            <a:chOff x="2619" y="1091"/>
            <a:chExt cx="100" cy="70"/>
          </a:xfrm>
        </p:grpSpPr>
        <p:sp>
          <p:nvSpPr>
            <p:cNvPr id="18434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5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5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352" name="Group 32"/>
          <p:cNvGrpSpPr>
            <a:grpSpLocks/>
          </p:cNvGrpSpPr>
          <p:nvPr/>
        </p:nvGrpSpPr>
        <p:grpSpPr bwMode="auto">
          <a:xfrm rot="5400000" flipH="1">
            <a:off x="1997869" y="1326357"/>
            <a:ext cx="77787" cy="57150"/>
            <a:chOff x="2834" y="1154"/>
            <a:chExt cx="49" cy="36"/>
          </a:xfrm>
        </p:grpSpPr>
        <p:sp>
          <p:nvSpPr>
            <p:cNvPr id="18435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5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355" name="Group 35"/>
          <p:cNvGrpSpPr>
            <a:grpSpLocks/>
          </p:cNvGrpSpPr>
          <p:nvPr/>
        </p:nvGrpSpPr>
        <p:grpSpPr bwMode="auto">
          <a:xfrm rot="-5400000">
            <a:off x="2771775" y="1393826"/>
            <a:ext cx="681037" cy="188912"/>
            <a:chOff x="2621" y="712"/>
            <a:chExt cx="429" cy="119"/>
          </a:xfrm>
        </p:grpSpPr>
        <p:sp>
          <p:nvSpPr>
            <p:cNvPr id="184356"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57"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58" name="Group 38"/>
            <p:cNvGrpSpPr>
              <a:grpSpLocks/>
            </p:cNvGrpSpPr>
            <p:nvPr/>
          </p:nvGrpSpPr>
          <p:grpSpPr bwMode="auto">
            <a:xfrm>
              <a:off x="2788" y="795"/>
              <a:ext cx="49" cy="36"/>
              <a:chOff x="2834" y="1154"/>
              <a:chExt cx="49" cy="36"/>
            </a:xfrm>
          </p:grpSpPr>
          <p:sp>
            <p:nvSpPr>
              <p:cNvPr id="184359"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0"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361"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2"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3"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4"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5"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66" name="Group 46"/>
            <p:cNvGrpSpPr>
              <a:grpSpLocks/>
            </p:cNvGrpSpPr>
            <p:nvPr/>
          </p:nvGrpSpPr>
          <p:grpSpPr bwMode="auto">
            <a:xfrm>
              <a:off x="2621" y="738"/>
              <a:ext cx="100" cy="70"/>
              <a:chOff x="2619" y="1091"/>
              <a:chExt cx="100" cy="70"/>
            </a:xfrm>
          </p:grpSpPr>
          <p:sp>
            <p:nvSpPr>
              <p:cNvPr id="184367"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8"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69"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370" name="Group 50"/>
            <p:cNvGrpSpPr>
              <a:grpSpLocks/>
            </p:cNvGrpSpPr>
            <p:nvPr/>
          </p:nvGrpSpPr>
          <p:grpSpPr bwMode="auto">
            <a:xfrm>
              <a:off x="2859" y="795"/>
              <a:ext cx="49" cy="36"/>
              <a:chOff x="2834" y="1154"/>
              <a:chExt cx="49" cy="36"/>
            </a:xfrm>
          </p:grpSpPr>
          <p:sp>
            <p:nvSpPr>
              <p:cNvPr id="184371"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2"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4373"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4"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5" name="Line 55"/>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6" name="Rectangle 56"/>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7" name="Rectangle 57"/>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8" name="Line 58"/>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79" name="Line 59"/>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80" name="Group 60"/>
          <p:cNvGrpSpPr>
            <a:grpSpLocks/>
          </p:cNvGrpSpPr>
          <p:nvPr/>
        </p:nvGrpSpPr>
        <p:grpSpPr bwMode="auto">
          <a:xfrm>
            <a:off x="1027113" y="2952750"/>
            <a:ext cx="74612" cy="69850"/>
            <a:chOff x="1875" y="2013"/>
            <a:chExt cx="47" cy="44"/>
          </a:xfrm>
        </p:grpSpPr>
        <p:sp>
          <p:nvSpPr>
            <p:cNvPr id="184381"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82"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383" name="Rectangle 63"/>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384" name="Group 64"/>
          <p:cNvGrpSpPr>
            <a:grpSpLocks/>
          </p:cNvGrpSpPr>
          <p:nvPr/>
        </p:nvGrpSpPr>
        <p:grpSpPr bwMode="auto">
          <a:xfrm>
            <a:off x="1441450" y="3022600"/>
            <a:ext cx="141288" cy="360363"/>
            <a:chOff x="1852" y="2057"/>
            <a:chExt cx="89" cy="227"/>
          </a:xfrm>
        </p:grpSpPr>
        <p:grpSp>
          <p:nvGrpSpPr>
            <p:cNvPr id="184385" name="Group 65"/>
            <p:cNvGrpSpPr>
              <a:grpSpLocks/>
            </p:cNvGrpSpPr>
            <p:nvPr/>
          </p:nvGrpSpPr>
          <p:grpSpPr bwMode="auto">
            <a:xfrm>
              <a:off x="1878" y="2259"/>
              <a:ext cx="35" cy="25"/>
              <a:chOff x="0" y="0"/>
              <a:chExt cx="20000" cy="19734"/>
            </a:xfrm>
          </p:grpSpPr>
          <p:sp>
            <p:nvSpPr>
              <p:cNvPr id="184386"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87"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88"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389"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0"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1"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2"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3"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4"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395" name="Group 75"/>
          <p:cNvGrpSpPr>
            <a:grpSpLocks/>
          </p:cNvGrpSpPr>
          <p:nvPr/>
        </p:nvGrpSpPr>
        <p:grpSpPr bwMode="auto">
          <a:xfrm>
            <a:off x="1733550" y="3022600"/>
            <a:ext cx="142875" cy="349250"/>
            <a:chOff x="2036" y="2057"/>
            <a:chExt cx="90" cy="220"/>
          </a:xfrm>
        </p:grpSpPr>
        <p:grpSp>
          <p:nvGrpSpPr>
            <p:cNvPr id="184396" name="Group 76"/>
            <p:cNvGrpSpPr>
              <a:grpSpLocks/>
            </p:cNvGrpSpPr>
            <p:nvPr/>
          </p:nvGrpSpPr>
          <p:grpSpPr bwMode="auto">
            <a:xfrm>
              <a:off x="2062" y="2252"/>
              <a:ext cx="35" cy="25"/>
              <a:chOff x="0" y="0"/>
              <a:chExt cx="20000" cy="20208"/>
            </a:xfrm>
          </p:grpSpPr>
          <p:sp>
            <p:nvSpPr>
              <p:cNvPr id="184397"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8"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399"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00"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1"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2"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3"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4"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5"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06" name="AutoShape 86"/>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07" name="Rectangle 87"/>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8" name="Line 88"/>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09" name="Line 89"/>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0"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1"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2"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3"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4"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5"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6"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7"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8"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19"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0"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1"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2"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3"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4"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5"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6"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7"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8"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29"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0"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1"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2"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3"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4"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5"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6"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7" name="Line 117"/>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8"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39" name="Line 119"/>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0"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1"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2"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443" name="Group 123"/>
          <p:cNvGrpSpPr>
            <a:grpSpLocks/>
          </p:cNvGrpSpPr>
          <p:nvPr/>
        </p:nvGrpSpPr>
        <p:grpSpPr bwMode="auto">
          <a:xfrm>
            <a:off x="4081463" y="2178050"/>
            <a:ext cx="74612" cy="69850"/>
            <a:chOff x="1781" y="2013"/>
            <a:chExt cx="47" cy="44"/>
          </a:xfrm>
        </p:grpSpPr>
        <p:sp>
          <p:nvSpPr>
            <p:cNvPr id="184444"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5"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46"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7"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48" name="Line 128"/>
          <p:cNvSpPr>
            <a:spLocks noChangeShapeType="1"/>
          </p:cNvSpPr>
          <p:nvPr/>
        </p:nvSpPr>
        <p:spPr bwMode="auto">
          <a:xfrm>
            <a:off x="43481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449" name="Group 129"/>
          <p:cNvGrpSpPr>
            <a:grpSpLocks/>
          </p:cNvGrpSpPr>
          <p:nvPr/>
        </p:nvGrpSpPr>
        <p:grpSpPr bwMode="auto">
          <a:xfrm>
            <a:off x="4818063" y="2178050"/>
            <a:ext cx="74612" cy="69850"/>
            <a:chOff x="1875" y="2013"/>
            <a:chExt cx="47" cy="44"/>
          </a:xfrm>
        </p:grpSpPr>
        <p:sp>
          <p:nvSpPr>
            <p:cNvPr id="184450"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1"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52"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453" name="Group 133"/>
          <p:cNvGrpSpPr>
            <a:grpSpLocks/>
          </p:cNvGrpSpPr>
          <p:nvPr/>
        </p:nvGrpSpPr>
        <p:grpSpPr bwMode="auto">
          <a:xfrm>
            <a:off x="4027488" y="2247900"/>
            <a:ext cx="141287" cy="360363"/>
            <a:chOff x="1852" y="2057"/>
            <a:chExt cx="89" cy="227"/>
          </a:xfrm>
        </p:grpSpPr>
        <p:grpSp>
          <p:nvGrpSpPr>
            <p:cNvPr id="184454" name="Group 134"/>
            <p:cNvGrpSpPr>
              <a:grpSpLocks/>
            </p:cNvGrpSpPr>
            <p:nvPr/>
          </p:nvGrpSpPr>
          <p:grpSpPr bwMode="auto">
            <a:xfrm>
              <a:off x="1878" y="2259"/>
              <a:ext cx="35" cy="25"/>
              <a:chOff x="0" y="0"/>
              <a:chExt cx="20000" cy="19734"/>
            </a:xfrm>
          </p:grpSpPr>
          <p:sp>
            <p:nvSpPr>
              <p:cNvPr id="184455"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6"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7"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58"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59"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0"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1"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2"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3"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464" name="Group 144"/>
          <p:cNvGrpSpPr>
            <a:grpSpLocks/>
          </p:cNvGrpSpPr>
          <p:nvPr/>
        </p:nvGrpSpPr>
        <p:grpSpPr bwMode="auto">
          <a:xfrm>
            <a:off x="4319588" y="2247900"/>
            <a:ext cx="142875" cy="349250"/>
            <a:chOff x="2036" y="2057"/>
            <a:chExt cx="90" cy="220"/>
          </a:xfrm>
        </p:grpSpPr>
        <p:grpSp>
          <p:nvGrpSpPr>
            <p:cNvPr id="184465" name="Group 145"/>
            <p:cNvGrpSpPr>
              <a:grpSpLocks/>
            </p:cNvGrpSpPr>
            <p:nvPr/>
          </p:nvGrpSpPr>
          <p:grpSpPr bwMode="auto">
            <a:xfrm>
              <a:off x="2062" y="2252"/>
              <a:ext cx="35" cy="25"/>
              <a:chOff x="0" y="0"/>
              <a:chExt cx="20000" cy="20208"/>
            </a:xfrm>
          </p:grpSpPr>
          <p:sp>
            <p:nvSpPr>
              <p:cNvPr id="184466"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7"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68"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69"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0"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1"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2"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3"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4"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75"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6" name="Rectangle 156"/>
          <p:cNvSpPr>
            <a:spLocks noChangeArrowheads="1"/>
          </p:cNvSpPr>
          <p:nvPr/>
        </p:nvSpPr>
        <p:spPr bwMode="auto">
          <a:xfrm flipV="1">
            <a:off x="5105400" y="1147763"/>
            <a:ext cx="455613" cy="30638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477" name="Group 157"/>
          <p:cNvGrpSpPr>
            <a:grpSpLocks/>
          </p:cNvGrpSpPr>
          <p:nvPr/>
        </p:nvGrpSpPr>
        <p:grpSpPr bwMode="auto">
          <a:xfrm flipV="1">
            <a:off x="5119688" y="968375"/>
            <a:ext cx="415925" cy="936625"/>
            <a:chOff x="2440" y="1064"/>
            <a:chExt cx="262" cy="590"/>
          </a:xfrm>
        </p:grpSpPr>
        <p:sp>
          <p:nvSpPr>
            <p:cNvPr id="184478"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79"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0"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1"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2"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3"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484"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485"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6"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487" name="Group 167"/>
          <p:cNvGrpSpPr>
            <a:grpSpLocks/>
          </p:cNvGrpSpPr>
          <p:nvPr/>
        </p:nvGrpSpPr>
        <p:grpSpPr bwMode="auto">
          <a:xfrm rot="5400000" flipH="1">
            <a:off x="4218782" y="5666581"/>
            <a:ext cx="65088" cy="85725"/>
            <a:chOff x="419" y="3223"/>
            <a:chExt cx="41" cy="54"/>
          </a:xfrm>
        </p:grpSpPr>
        <p:sp>
          <p:nvSpPr>
            <p:cNvPr id="184488"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89"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490"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1"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2"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3"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4"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5"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6"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7"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8"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499"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0"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1"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02" name="Group 182"/>
          <p:cNvGrpSpPr>
            <a:grpSpLocks/>
          </p:cNvGrpSpPr>
          <p:nvPr/>
        </p:nvGrpSpPr>
        <p:grpSpPr bwMode="auto">
          <a:xfrm rot="5400000" flipH="1">
            <a:off x="4356894" y="5668169"/>
            <a:ext cx="65087" cy="85725"/>
            <a:chOff x="419" y="3223"/>
            <a:chExt cx="41" cy="54"/>
          </a:xfrm>
        </p:grpSpPr>
        <p:sp>
          <p:nvSpPr>
            <p:cNvPr id="184503"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4"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505" name="Group 185"/>
          <p:cNvGrpSpPr>
            <a:grpSpLocks/>
          </p:cNvGrpSpPr>
          <p:nvPr/>
        </p:nvGrpSpPr>
        <p:grpSpPr bwMode="auto">
          <a:xfrm rot="-5400000">
            <a:off x="2536032" y="5653881"/>
            <a:ext cx="65088" cy="85725"/>
            <a:chOff x="419" y="3223"/>
            <a:chExt cx="41" cy="54"/>
          </a:xfrm>
        </p:grpSpPr>
        <p:sp>
          <p:nvSpPr>
            <p:cNvPr id="184506"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7"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08"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09"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0"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1"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2"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3"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4"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5"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6"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7"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8"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19"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20" name="Group 200"/>
          <p:cNvGrpSpPr>
            <a:grpSpLocks/>
          </p:cNvGrpSpPr>
          <p:nvPr/>
        </p:nvGrpSpPr>
        <p:grpSpPr bwMode="auto">
          <a:xfrm rot="-5400000">
            <a:off x="2397919" y="5655469"/>
            <a:ext cx="65087" cy="85725"/>
            <a:chOff x="419" y="3223"/>
            <a:chExt cx="41" cy="54"/>
          </a:xfrm>
        </p:grpSpPr>
        <p:sp>
          <p:nvSpPr>
            <p:cNvPr id="184521"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2"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23"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4"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5"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6" name="Line 2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7" name="Line 2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8"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29"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4530"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4531"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2"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3" name="Line 213"/>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4"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5"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6"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7"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8"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39"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0"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1"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2"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3"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4"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5"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6"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47"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48" name="Group 228"/>
          <p:cNvGrpSpPr>
            <a:grpSpLocks/>
          </p:cNvGrpSpPr>
          <p:nvPr/>
        </p:nvGrpSpPr>
        <p:grpSpPr bwMode="auto">
          <a:xfrm>
            <a:off x="2824163" y="3371850"/>
            <a:ext cx="147637" cy="315913"/>
            <a:chOff x="0" y="0"/>
            <a:chExt cx="20000" cy="20000"/>
          </a:xfrm>
        </p:grpSpPr>
        <p:sp>
          <p:nvSpPr>
            <p:cNvPr id="184549"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0"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51"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2"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3" name="Line 233"/>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54" name="Group 234"/>
          <p:cNvGrpSpPr>
            <a:grpSpLocks/>
          </p:cNvGrpSpPr>
          <p:nvPr/>
        </p:nvGrpSpPr>
        <p:grpSpPr bwMode="auto">
          <a:xfrm flipV="1">
            <a:off x="5400675" y="1982788"/>
            <a:ext cx="681038" cy="188912"/>
            <a:chOff x="2621" y="712"/>
            <a:chExt cx="429" cy="119"/>
          </a:xfrm>
        </p:grpSpPr>
        <p:sp>
          <p:nvSpPr>
            <p:cNvPr id="184555" name="Rectangle 2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6" name="Rectangle 2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57" name="Group 237"/>
            <p:cNvGrpSpPr>
              <a:grpSpLocks/>
            </p:cNvGrpSpPr>
            <p:nvPr/>
          </p:nvGrpSpPr>
          <p:grpSpPr bwMode="auto">
            <a:xfrm>
              <a:off x="2788" y="795"/>
              <a:ext cx="49" cy="36"/>
              <a:chOff x="2834" y="1154"/>
              <a:chExt cx="49" cy="36"/>
            </a:xfrm>
          </p:grpSpPr>
          <p:sp>
            <p:nvSpPr>
              <p:cNvPr id="184558" name="Line 2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59" name="Line 2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60" name="Line 2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1" name="Line 2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2" name="Line 2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3" name="Line 2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4" name="Line 2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65" name="Group 245"/>
            <p:cNvGrpSpPr>
              <a:grpSpLocks/>
            </p:cNvGrpSpPr>
            <p:nvPr/>
          </p:nvGrpSpPr>
          <p:grpSpPr bwMode="auto">
            <a:xfrm>
              <a:off x="2621" y="738"/>
              <a:ext cx="100" cy="70"/>
              <a:chOff x="2619" y="1091"/>
              <a:chExt cx="100" cy="70"/>
            </a:xfrm>
          </p:grpSpPr>
          <p:sp>
            <p:nvSpPr>
              <p:cNvPr id="184566" name="Oval 2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7" name="Line 2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68" name="Line 2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4569" name="Group 249"/>
            <p:cNvGrpSpPr>
              <a:grpSpLocks/>
            </p:cNvGrpSpPr>
            <p:nvPr/>
          </p:nvGrpSpPr>
          <p:grpSpPr bwMode="auto">
            <a:xfrm>
              <a:off x="2859" y="795"/>
              <a:ext cx="49" cy="36"/>
              <a:chOff x="2834" y="1154"/>
              <a:chExt cx="49" cy="36"/>
            </a:xfrm>
          </p:grpSpPr>
          <p:sp>
            <p:nvSpPr>
              <p:cNvPr id="184570" name="Line 2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1" name="Line 2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4572" name="Line 252"/>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73" name="Group 253"/>
          <p:cNvGrpSpPr>
            <a:grpSpLocks/>
          </p:cNvGrpSpPr>
          <p:nvPr/>
        </p:nvGrpSpPr>
        <p:grpSpPr bwMode="auto">
          <a:xfrm>
            <a:off x="5173663" y="2933700"/>
            <a:ext cx="84137" cy="177800"/>
            <a:chOff x="0" y="0"/>
            <a:chExt cx="20000" cy="20000"/>
          </a:xfrm>
        </p:grpSpPr>
        <p:sp>
          <p:nvSpPr>
            <p:cNvPr id="184574" name="Arc 2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75" name="Arc 2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76" name="Text Box 25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84577" name="AutoShape 2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578" name="Text Box 258"/>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4579" name="Oval 259"/>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0" name="Line 260"/>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1" name="Line 26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2" name="Line 26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3" name="Line 26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4" name="Line 26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5" name="Line 26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6" name="Line 266"/>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7" name="Line 267"/>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8" name="Line 268"/>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89" name="Line 269"/>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90" name="Group 270"/>
          <p:cNvGrpSpPr>
            <a:grpSpLocks/>
          </p:cNvGrpSpPr>
          <p:nvPr/>
        </p:nvGrpSpPr>
        <p:grpSpPr bwMode="auto">
          <a:xfrm>
            <a:off x="1779588" y="2949575"/>
            <a:ext cx="74612" cy="69850"/>
            <a:chOff x="1781" y="2013"/>
            <a:chExt cx="47" cy="44"/>
          </a:xfrm>
        </p:grpSpPr>
        <p:sp>
          <p:nvSpPr>
            <p:cNvPr id="184591"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2"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593" name="Line 273"/>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4" name="Line 274"/>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5" name="Line 275"/>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6" name="Line 276"/>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597" name="Group 277"/>
          <p:cNvGrpSpPr>
            <a:grpSpLocks/>
          </p:cNvGrpSpPr>
          <p:nvPr/>
        </p:nvGrpSpPr>
        <p:grpSpPr bwMode="auto">
          <a:xfrm rot="5400000">
            <a:off x="3374231" y="891382"/>
            <a:ext cx="84137" cy="177800"/>
            <a:chOff x="0" y="0"/>
            <a:chExt cx="20000" cy="20000"/>
          </a:xfrm>
        </p:grpSpPr>
        <p:sp>
          <p:nvSpPr>
            <p:cNvPr id="184598" name="Arc 27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599" name="Arc 27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00" name="Line 280"/>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1" name="Line 281"/>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2" name="Line 282"/>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3" name="Line 283"/>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04" name="Group 284"/>
          <p:cNvGrpSpPr>
            <a:grpSpLocks/>
          </p:cNvGrpSpPr>
          <p:nvPr/>
        </p:nvGrpSpPr>
        <p:grpSpPr bwMode="auto">
          <a:xfrm rot="5400000">
            <a:off x="4192588" y="1431925"/>
            <a:ext cx="133350" cy="406400"/>
            <a:chOff x="0" y="0"/>
            <a:chExt cx="20000" cy="20000"/>
          </a:xfrm>
        </p:grpSpPr>
        <p:sp>
          <p:nvSpPr>
            <p:cNvPr id="184605" name="Arc 2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6" name="Arc 2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07" name="Line 287"/>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8" name="Line 288"/>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09" name="Line 289"/>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0" name="Line 290"/>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1" name="Line 291"/>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12" name="Group 292"/>
          <p:cNvGrpSpPr>
            <a:grpSpLocks/>
          </p:cNvGrpSpPr>
          <p:nvPr/>
        </p:nvGrpSpPr>
        <p:grpSpPr bwMode="auto">
          <a:xfrm rot="5400000">
            <a:off x="1626394" y="3356769"/>
            <a:ext cx="84138" cy="177800"/>
            <a:chOff x="0" y="0"/>
            <a:chExt cx="20000" cy="20000"/>
          </a:xfrm>
        </p:grpSpPr>
        <p:sp>
          <p:nvSpPr>
            <p:cNvPr id="184613" name="Arc 2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4" name="Arc 2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15" name="Line 295"/>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6" name="Line 296"/>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7" name="Line 297"/>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8" name="Line 298"/>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19" name="Line 299"/>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620" name="Group 300"/>
          <p:cNvGrpSpPr>
            <a:grpSpLocks/>
          </p:cNvGrpSpPr>
          <p:nvPr/>
        </p:nvGrpSpPr>
        <p:grpSpPr bwMode="auto">
          <a:xfrm rot="5400000">
            <a:off x="4214019" y="2756694"/>
            <a:ext cx="84138" cy="177800"/>
            <a:chOff x="0" y="0"/>
            <a:chExt cx="20000" cy="20000"/>
          </a:xfrm>
        </p:grpSpPr>
        <p:sp>
          <p:nvSpPr>
            <p:cNvPr id="184621"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2"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23" name="Line 303"/>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4" name="Text Box 304"/>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84625" name="Text Box 305"/>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4626" name="Text Box 306"/>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4627" name="Line 307"/>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28" name="AutoShape 308"/>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29" name="Line 309"/>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0" name="Oval 310"/>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1" name="Line 311"/>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2" name="Line 312"/>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3" name="Oval 313"/>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4" name="Line 314"/>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5" name="Line 315"/>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6" name="Line 316"/>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7" name="Line 317"/>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8" name="Rectangle 318"/>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39" name="Line 319"/>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0" name="Line 320"/>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1" name="AutoShape 321"/>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42" name="Line 322"/>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643" name="Line 323"/>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4644" name="Group 324"/>
          <p:cNvGrpSpPr>
            <a:grpSpLocks/>
          </p:cNvGrpSpPr>
          <p:nvPr/>
        </p:nvGrpSpPr>
        <p:grpSpPr bwMode="auto">
          <a:xfrm flipV="1">
            <a:off x="3975100" y="3429000"/>
            <a:ext cx="977900" cy="1724025"/>
            <a:chOff x="2840" y="2274"/>
            <a:chExt cx="616" cy="1086"/>
          </a:xfrm>
        </p:grpSpPr>
        <p:sp>
          <p:nvSpPr>
            <p:cNvPr id="184645" name="Rectangle 32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6" name="Rectangle 32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47" name="Rectangle 32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48" name="Rectangle 32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49" name="AutoShape 32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50" name="AutoShape 33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51" name="Line 33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652" name="Line 33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4653" name="Group 333"/>
            <p:cNvGrpSpPr>
              <a:grpSpLocks/>
            </p:cNvGrpSpPr>
            <p:nvPr/>
          </p:nvGrpSpPr>
          <p:grpSpPr bwMode="auto">
            <a:xfrm>
              <a:off x="2944" y="2896"/>
              <a:ext cx="399" cy="72"/>
              <a:chOff x="3118" y="864"/>
              <a:chExt cx="530" cy="48"/>
            </a:xfrm>
          </p:grpSpPr>
          <p:sp>
            <p:nvSpPr>
              <p:cNvPr id="184654" name="Arc 33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55" name="Arc 33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656" name="Rectangle 33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7" name="Rectangle 33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58" name="Rectangle 33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59" name="Rectangle 33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0" name="Rectangle 34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1" name="Rectangle 34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2" name="Rectangle 34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663" name="Group 343"/>
            <p:cNvGrpSpPr>
              <a:grpSpLocks/>
            </p:cNvGrpSpPr>
            <p:nvPr/>
          </p:nvGrpSpPr>
          <p:grpSpPr bwMode="auto">
            <a:xfrm>
              <a:off x="2962" y="2968"/>
              <a:ext cx="362" cy="254"/>
              <a:chOff x="3380" y="1014"/>
              <a:chExt cx="481" cy="337"/>
            </a:xfrm>
          </p:grpSpPr>
          <p:sp>
            <p:nvSpPr>
              <p:cNvPr id="184664" name="Rectangle 3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5" name="Rectangle 3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66" name="Rectangle 3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4667" name="Line 34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4668" name="Group 348"/>
            <p:cNvGrpSpPr>
              <a:grpSpLocks/>
            </p:cNvGrpSpPr>
            <p:nvPr/>
          </p:nvGrpSpPr>
          <p:grpSpPr bwMode="auto">
            <a:xfrm>
              <a:off x="3039" y="3099"/>
              <a:ext cx="211" cy="178"/>
              <a:chOff x="3482" y="1024"/>
              <a:chExt cx="280" cy="236"/>
            </a:xfrm>
          </p:grpSpPr>
          <p:grpSp>
            <p:nvGrpSpPr>
              <p:cNvPr id="184669" name="Group 349"/>
              <p:cNvGrpSpPr>
                <a:grpSpLocks/>
              </p:cNvGrpSpPr>
              <p:nvPr/>
            </p:nvGrpSpPr>
            <p:grpSpPr bwMode="auto">
              <a:xfrm>
                <a:off x="3712" y="1202"/>
                <a:ext cx="50" cy="58"/>
                <a:chOff x="3726" y="878"/>
                <a:chExt cx="50" cy="58"/>
              </a:xfrm>
            </p:grpSpPr>
            <p:sp>
              <p:nvSpPr>
                <p:cNvPr id="184670" name="AutoShape 35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71" name="AutoShape 35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4672" name="Group 352"/>
              <p:cNvGrpSpPr>
                <a:grpSpLocks/>
              </p:cNvGrpSpPr>
              <p:nvPr/>
            </p:nvGrpSpPr>
            <p:grpSpPr bwMode="auto">
              <a:xfrm>
                <a:off x="3484" y="1204"/>
                <a:ext cx="48" cy="56"/>
                <a:chOff x="3462" y="734"/>
                <a:chExt cx="48" cy="56"/>
              </a:xfrm>
            </p:grpSpPr>
            <p:sp>
              <p:nvSpPr>
                <p:cNvPr id="184673" name="AutoShape 35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74" name="AutoShape 35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4675" name="Group 355"/>
              <p:cNvGrpSpPr>
                <a:grpSpLocks/>
              </p:cNvGrpSpPr>
              <p:nvPr/>
            </p:nvGrpSpPr>
            <p:grpSpPr bwMode="auto">
              <a:xfrm flipV="1">
                <a:off x="3710" y="1024"/>
                <a:ext cx="50" cy="58"/>
                <a:chOff x="3726" y="878"/>
                <a:chExt cx="50" cy="58"/>
              </a:xfrm>
            </p:grpSpPr>
            <p:sp>
              <p:nvSpPr>
                <p:cNvPr id="184676" name="AutoShape 35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77" name="AutoShape 35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4678" name="Group 358"/>
              <p:cNvGrpSpPr>
                <a:grpSpLocks/>
              </p:cNvGrpSpPr>
              <p:nvPr/>
            </p:nvGrpSpPr>
            <p:grpSpPr bwMode="auto">
              <a:xfrm flipV="1">
                <a:off x="3482" y="1026"/>
                <a:ext cx="48" cy="56"/>
                <a:chOff x="3462" y="734"/>
                <a:chExt cx="48" cy="56"/>
              </a:xfrm>
            </p:grpSpPr>
            <p:sp>
              <p:nvSpPr>
                <p:cNvPr id="184679" name="AutoShape 35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80" name="AutoShape 36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4681" name="Rectangle 36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2" name="AutoShape 36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83" name="AutoShape 36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84" name="Line 36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685" name="Line 36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4686" name="Rectangle 36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7" name="Rectangle 36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8" name="Rectangle 36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689" name="Oval 36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90" name="AutoShape 37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4691" name="AutoShape 371"/>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4692" name="Group 372"/>
          <p:cNvGrpSpPr>
            <a:grpSpLocks/>
          </p:cNvGrpSpPr>
          <p:nvPr/>
        </p:nvGrpSpPr>
        <p:grpSpPr bwMode="auto">
          <a:xfrm>
            <a:off x="4000500" y="3097213"/>
            <a:ext cx="681038" cy="274637"/>
            <a:chOff x="2520" y="1951"/>
            <a:chExt cx="429" cy="173"/>
          </a:xfrm>
        </p:grpSpPr>
        <p:sp>
          <p:nvSpPr>
            <p:cNvPr id="184693" name="Oval 37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94" name="Text Box 37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4695" name="Group 375"/>
          <p:cNvGrpSpPr>
            <a:grpSpLocks/>
          </p:cNvGrpSpPr>
          <p:nvPr/>
        </p:nvGrpSpPr>
        <p:grpSpPr bwMode="auto">
          <a:xfrm>
            <a:off x="2105025" y="863600"/>
            <a:ext cx="681038" cy="274638"/>
            <a:chOff x="2485" y="3348"/>
            <a:chExt cx="429" cy="173"/>
          </a:xfrm>
        </p:grpSpPr>
        <p:sp>
          <p:nvSpPr>
            <p:cNvPr id="184696" name="Oval 376"/>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697" name="Text Box 377"/>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4698" name="Group 378"/>
          <p:cNvGrpSpPr>
            <a:grpSpLocks/>
          </p:cNvGrpSpPr>
          <p:nvPr/>
        </p:nvGrpSpPr>
        <p:grpSpPr bwMode="auto">
          <a:xfrm>
            <a:off x="2944813" y="746125"/>
            <a:ext cx="681037" cy="274638"/>
            <a:chOff x="2485" y="3348"/>
            <a:chExt cx="429" cy="173"/>
          </a:xfrm>
        </p:grpSpPr>
        <p:sp>
          <p:nvSpPr>
            <p:cNvPr id="184699" name="Oval 379"/>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00" name="Text Box 380"/>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4701" name="Line 381"/>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4702" name="Group 382"/>
          <p:cNvGrpSpPr>
            <a:grpSpLocks/>
          </p:cNvGrpSpPr>
          <p:nvPr/>
        </p:nvGrpSpPr>
        <p:grpSpPr bwMode="auto">
          <a:xfrm>
            <a:off x="4786313" y="3097213"/>
            <a:ext cx="681037" cy="274637"/>
            <a:chOff x="3015" y="1951"/>
            <a:chExt cx="429" cy="173"/>
          </a:xfrm>
        </p:grpSpPr>
        <p:sp>
          <p:nvSpPr>
            <p:cNvPr id="184703" name="Oval 3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4704" name="Text Box 384"/>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4705" name="Line 385"/>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4706" name="Text Box 386"/>
          <p:cNvSpPr txBox="1">
            <a:spLocks noChangeArrowheads="1"/>
          </p:cNvSpPr>
          <p:nvPr/>
        </p:nvSpPr>
        <p:spPr bwMode="auto">
          <a:xfrm>
            <a:off x="6248400" y="50958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Now CYLA extends as planned.</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7" name="Slide Number Placeholder 3"/>
          <p:cNvSpPr>
            <a:spLocks noGrp="1"/>
          </p:cNvSpPr>
          <p:nvPr>
            <p:ph type="sldNum" sz="quarter" idx="12"/>
          </p:nvPr>
        </p:nvSpPr>
        <p:spPr/>
        <p:txBody>
          <a:bodyPr/>
          <a:lstStyle/>
          <a:p>
            <a:fld id="{1CE6194E-8B7D-6B42-A6F6-C59C08066EA2}" type="slidenum">
              <a:rPr lang="en-US"/>
              <a:pPr/>
              <a:t>89</a:t>
            </a:fld>
            <a:endParaRPr lang="en-US"/>
          </a:p>
        </p:txBody>
      </p:sp>
      <p:sp>
        <p:nvSpPr>
          <p:cNvPr id="18534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4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4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534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CYLA Extending </a:t>
            </a:r>
          </a:p>
        </p:txBody>
      </p:sp>
      <p:sp>
        <p:nvSpPr>
          <p:cNvPr id="18535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3" name="Rectangle 9"/>
          <p:cNvSpPr>
            <a:spLocks noChangeArrowheads="1"/>
          </p:cNvSpPr>
          <p:nvPr/>
        </p:nvSpPr>
        <p:spPr bwMode="auto">
          <a:xfrm rot="5400000">
            <a:off x="932657" y="1612106"/>
            <a:ext cx="455612" cy="62547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4" name="Rectangle 10"/>
          <p:cNvSpPr>
            <a:spLocks noChangeArrowheads="1"/>
          </p:cNvSpPr>
          <p:nvPr/>
        </p:nvSpPr>
        <p:spPr bwMode="auto">
          <a:xfrm rot="5400000">
            <a:off x="1270001" y="1414462"/>
            <a:ext cx="455612" cy="1020763"/>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355" name="Group 11"/>
          <p:cNvGrpSpPr>
            <a:grpSpLocks/>
          </p:cNvGrpSpPr>
          <p:nvPr/>
        </p:nvGrpSpPr>
        <p:grpSpPr bwMode="auto">
          <a:xfrm>
            <a:off x="839788" y="1709738"/>
            <a:ext cx="1363662" cy="415925"/>
            <a:chOff x="437" y="1012"/>
            <a:chExt cx="859" cy="262"/>
          </a:xfrm>
        </p:grpSpPr>
        <p:sp>
          <p:nvSpPr>
            <p:cNvPr id="18535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5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362" name="Rectangle 18"/>
          <p:cNvSpPr>
            <a:spLocks noChangeArrowheads="1"/>
          </p:cNvSpPr>
          <p:nvPr/>
        </p:nvSpPr>
        <p:spPr bwMode="auto">
          <a:xfrm rot="5400000" flipH="1">
            <a:off x="2003425" y="12192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3" name="Rectangle 19"/>
          <p:cNvSpPr>
            <a:spLocks noChangeArrowheads="1"/>
          </p:cNvSpPr>
          <p:nvPr/>
        </p:nvSpPr>
        <p:spPr bwMode="auto">
          <a:xfrm rot="5400000" flipH="1">
            <a:off x="2003426" y="14144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364" name="Group 20"/>
          <p:cNvGrpSpPr>
            <a:grpSpLocks/>
          </p:cNvGrpSpPr>
          <p:nvPr/>
        </p:nvGrpSpPr>
        <p:grpSpPr bwMode="auto">
          <a:xfrm rot="5400000" flipH="1">
            <a:off x="1997869" y="1439069"/>
            <a:ext cx="77788" cy="57150"/>
            <a:chOff x="2834" y="1154"/>
            <a:chExt cx="49" cy="36"/>
          </a:xfrm>
        </p:grpSpPr>
        <p:sp>
          <p:nvSpPr>
            <p:cNvPr id="18536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367" name="Line 23"/>
          <p:cNvSpPr>
            <a:spLocks noChangeShapeType="1"/>
          </p:cNvSpPr>
          <p:nvPr/>
        </p:nvSpPr>
        <p:spPr bwMode="auto">
          <a:xfrm rot="5400000" flipH="1">
            <a:off x="2073275" y="11525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8" name="Line 24"/>
          <p:cNvSpPr>
            <a:spLocks noChangeShapeType="1"/>
          </p:cNvSpPr>
          <p:nvPr/>
        </p:nvSpPr>
        <p:spPr bwMode="auto">
          <a:xfrm rot="5400000" flipH="1">
            <a:off x="2077244" y="10755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69" name="Line 25"/>
          <p:cNvSpPr>
            <a:spLocks noChangeShapeType="1"/>
          </p:cNvSpPr>
          <p:nvPr/>
        </p:nvSpPr>
        <p:spPr bwMode="auto">
          <a:xfrm rot="5400000">
            <a:off x="2077244" y="11152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70" name="Line 26"/>
          <p:cNvSpPr>
            <a:spLocks noChangeShapeType="1"/>
          </p:cNvSpPr>
          <p:nvPr/>
        </p:nvSpPr>
        <p:spPr bwMode="auto">
          <a:xfrm rot="5400000" flipH="1" flipV="1">
            <a:off x="2062162" y="1436688"/>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71" name="Line 27"/>
          <p:cNvSpPr>
            <a:spLocks noChangeShapeType="1"/>
          </p:cNvSpPr>
          <p:nvPr/>
        </p:nvSpPr>
        <p:spPr bwMode="auto">
          <a:xfrm rot="5400000" flipV="1">
            <a:off x="2062162" y="11890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372" name="Group 28"/>
          <p:cNvGrpSpPr>
            <a:grpSpLocks/>
          </p:cNvGrpSpPr>
          <p:nvPr/>
        </p:nvGrpSpPr>
        <p:grpSpPr bwMode="auto">
          <a:xfrm rot="5400000" flipH="1">
            <a:off x="2020888" y="1636712"/>
            <a:ext cx="158750" cy="111125"/>
            <a:chOff x="2619" y="1091"/>
            <a:chExt cx="100" cy="70"/>
          </a:xfrm>
        </p:grpSpPr>
        <p:sp>
          <p:nvSpPr>
            <p:cNvPr id="18537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7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7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376" name="Group 32"/>
          <p:cNvGrpSpPr>
            <a:grpSpLocks/>
          </p:cNvGrpSpPr>
          <p:nvPr/>
        </p:nvGrpSpPr>
        <p:grpSpPr bwMode="auto">
          <a:xfrm rot="5400000" flipH="1">
            <a:off x="1997869" y="1326357"/>
            <a:ext cx="77787" cy="57150"/>
            <a:chOff x="2834" y="1154"/>
            <a:chExt cx="49" cy="36"/>
          </a:xfrm>
        </p:grpSpPr>
        <p:sp>
          <p:nvSpPr>
            <p:cNvPr id="18537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7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379" name="Group 35"/>
          <p:cNvGrpSpPr>
            <a:grpSpLocks/>
          </p:cNvGrpSpPr>
          <p:nvPr/>
        </p:nvGrpSpPr>
        <p:grpSpPr bwMode="auto">
          <a:xfrm rot="-5400000">
            <a:off x="2771775" y="1393826"/>
            <a:ext cx="681037" cy="188912"/>
            <a:chOff x="2621" y="712"/>
            <a:chExt cx="429" cy="119"/>
          </a:xfrm>
        </p:grpSpPr>
        <p:sp>
          <p:nvSpPr>
            <p:cNvPr id="185380"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1"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382" name="Group 38"/>
            <p:cNvGrpSpPr>
              <a:grpSpLocks/>
            </p:cNvGrpSpPr>
            <p:nvPr/>
          </p:nvGrpSpPr>
          <p:grpSpPr bwMode="auto">
            <a:xfrm>
              <a:off x="2788" y="795"/>
              <a:ext cx="49" cy="36"/>
              <a:chOff x="2834" y="1154"/>
              <a:chExt cx="49" cy="36"/>
            </a:xfrm>
          </p:grpSpPr>
          <p:sp>
            <p:nvSpPr>
              <p:cNvPr id="185383"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4"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385"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6"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7"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8"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89"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390" name="Group 46"/>
            <p:cNvGrpSpPr>
              <a:grpSpLocks/>
            </p:cNvGrpSpPr>
            <p:nvPr/>
          </p:nvGrpSpPr>
          <p:grpSpPr bwMode="auto">
            <a:xfrm>
              <a:off x="2621" y="738"/>
              <a:ext cx="100" cy="70"/>
              <a:chOff x="2619" y="1091"/>
              <a:chExt cx="100" cy="70"/>
            </a:xfrm>
          </p:grpSpPr>
          <p:sp>
            <p:nvSpPr>
              <p:cNvPr id="185391"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92"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93"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394" name="Group 50"/>
            <p:cNvGrpSpPr>
              <a:grpSpLocks/>
            </p:cNvGrpSpPr>
            <p:nvPr/>
          </p:nvGrpSpPr>
          <p:grpSpPr bwMode="auto">
            <a:xfrm>
              <a:off x="2859" y="795"/>
              <a:ext cx="49" cy="36"/>
              <a:chOff x="2834" y="1154"/>
              <a:chExt cx="49" cy="36"/>
            </a:xfrm>
          </p:grpSpPr>
          <p:sp>
            <p:nvSpPr>
              <p:cNvPr id="185395"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96"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5397" name="Line 53"/>
          <p:cNvSpPr>
            <a:spLocks noChangeShapeType="1"/>
          </p:cNvSpPr>
          <p:nvPr/>
        </p:nvSpPr>
        <p:spPr bwMode="auto">
          <a:xfrm flipV="1">
            <a:off x="1957388" y="2152650"/>
            <a:ext cx="3175" cy="44767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98"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399" name="Line 55"/>
          <p:cNvSpPr>
            <a:spLocks noChangeShapeType="1"/>
          </p:cNvSpPr>
          <p:nvPr/>
        </p:nvSpPr>
        <p:spPr bwMode="auto">
          <a:xfrm flipV="1">
            <a:off x="1597025" y="2598738"/>
            <a:ext cx="0" cy="1746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00" name="Rectangle 56"/>
          <p:cNvSpPr>
            <a:spLocks noChangeArrowheads="1"/>
          </p:cNvSpPr>
          <p:nvPr/>
        </p:nvSpPr>
        <p:spPr bwMode="auto">
          <a:xfrm>
            <a:off x="987425"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01" name="Rectangle 57"/>
          <p:cNvSpPr>
            <a:spLocks noChangeArrowheads="1"/>
          </p:cNvSpPr>
          <p:nvPr/>
        </p:nvSpPr>
        <p:spPr bwMode="auto">
          <a:xfrm>
            <a:off x="1436688"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02" name="Line 58"/>
          <p:cNvSpPr>
            <a:spLocks noChangeShapeType="1"/>
          </p:cNvSpPr>
          <p:nvPr/>
        </p:nvSpPr>
        <p:spPr bwMode="auto">
          <a:xfrm flipH="1" flipV="1">
            <a:off x="1139825"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03" name="Line 59"/>
          <p:cNvSpPr>
            <a:spLocks noChangeShapeType="1"/>
          </p:cNvSpPr>
          <p:nvPr/>
        </p:nvSpPr>
        <p:spPr bwMode="auto">
          <a:xfrm>
            <a:off x="1289050" y="2763838"/>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404" name="Group 60"/>
          <p:cNvGrpSpPr>
            <a:grpSpLocks/>
          </p:cNvGrpSpPr>
          <p:nvPr/>
        </p:nvGrpSpPr>
        <p:grpSpPr bwMode="auto">
          <a:xfrm>
            <a:off x="1027113" y="2952750"/>
            <a:ext cx="74612" cy="69850"/>
            <a:chOff x="1875" y="2013"/>
            <a:chExt cx="47" cy="44"/>
          </a:xfrm>
        </p:grpSpPr>
        <p:sp>
          <p:nvSpPr>
            <p:cNvPr id="185405"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06"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07" name="Rectangle 63"/>
          <p:cNvSpPr>
            <a:spLocks noChangeArrowheads="1"/>
          </p:cNvSpPr>
          <p:nvPr/>
        </p:nvSpPr>
        <p:spPr bwMode="auto">
          <a:xfrm>
            <a:off x="839788"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408" name="Group 64"/>
          <p:cNvGrpSpPr>
            <a:grpSpLocks/>
          </p:cNvGrpSpPr>
          <p:nvPr/>
        </p:nvGrpSpPr>
        <p:grpSpPr bwMode="auto">
          <a:xfrm>
            <a:off x="1441450" y="3022600"/>
            <a:ext cx="141288" cy="360363"/>
            <a:chOff x="1852" y="2057"/>
            <a:chExt cx="89" cy="227"/>
          </a:xfrm>
        </p:grpSpPr>
        <p:grpSp>
          <p:nvGrpSpPr>
            <p:cNvPr id="185409" name="Group 65"/>
            <p:cNvGrpSpPr>
              <a:grpSpLocks/>
            </p:cNvGrpSpPr>
            <p:nvPr/>
          </p:nvGrpSpPr>
          <p:grpSpPr bwMode="auto">
            <a:xfrm>
              <a:off x="1878" y="2259"/>
              <a:ext cx="35" cy="25"/>
              <a:chOff x="0" y="0"/>
              <a:chExt cx="20000" cy="19734"/>
            </a:xfrm>
          </p:grpSpPr>
          <p:sp>
            <p:nvSpPr>
              <p:cNvPr id="185410"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1"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2"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13"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4"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5"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6"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7"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18"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419" name="Group 75"/>
          <p:cNvGrpSpPr>
            <a:grpSpLocks/>
          </p:cNvGrpSpPr>
          <p:nvPr/>
        </p:nvGrpSpPr>
        <p:grpSpPr bwMode="auto">
          <a:xfrm>
            <a:off x="1733550" y="3022600"/>
            <a:ext cx="142875" cy="349250"/>
            <a:chOff x="2036" y="2057"/>
            <a:chExt cx="90" cy="220"/>
          </a:xfrm>
        </p:grpSpPr>
        <p:grpSp>
          <p:nvGrpSpPr>
            <p:cNvPr id="185420" name="Group 76"/>
            <p:cNvGrpSpPr>
              <a:grpSpLocks/>
            </p:cNvGrpSpPr>
            <p:nvPr/>
          </p:nvGrpSpPr>
          <p:grpSpPr bwMode="auto">
            <a:xfrm>
              <a:off x="2062" y="2252"/>
              <a:ext cx="35" cy="25"/>
              <a:chOff x="0" y="0"/>
              <a:chExt cx="20000" cy="20208"/>
            </a:xfrm>
          </p:grpSpPr>
          <p:sp>
            <p:nvSpPr>
              <p:cNvPr id="185421"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2"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3"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24"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5"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6"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7"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8"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29"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30" name="AutoShape 86"/>
          <p:cNvSpPr>
            <a:spLocks noChangeArrowheads="1"/>
          </p:cNvSpPr>
          <p:nvPr/>
        </p:nvSpPr>
        <p:spPr bwMode="auto">
          <a:xfrm rot="5400000">
            <a:off x="862807" y="2855118"/>
            <a:ext cx="107950" cy="74613"/>
          </a:xfrm>
          <a:prstGeom prst="triangle">
            <a:avLst>
              <a:gd name="adj" fmla="val 50000"/>
            </a:avLst>
          </a:prstGeom>
          <a:solidFill>
            <a:schemeClr val="bg1"/>
          </a:solidFill>
          <a:ln w="22225">
            <a:solidFill>
              <a:schemeClr val="tx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431" name="Rectangle 87"/>
          <p:cNvSpPr>
            <a:spLocks noChangeArrowheads="1"/>
          </p:cNvSpPr>
          <p:nvPr/>
        </p:nvSpPr>
        <p:spPr bwMode="auto">
          <a:xfrm flipH="1">
            <a:off x="1889125"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2" name="Line 88"/>
          <p:cNvSpPr>
            <a:spLocks noChangeShapeType="1"/>
          </p:cNvSpPr>
          <p:nvPr/>
        </p:nvSpPr>
        <p:spPr bwMode="auto">
          <a:xfrm>
            <a:off x="889000" y="2600325"/>
            <a:ext cx="725488"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3" name="Line 89"/>
          <p:cNvSpPr>
            <a:spLocks noChangeShapeType="1"/>
          </p:cNvSpPr>
          <p:nvPr/>
        </p:nvSpPr>
        <p:spPr bwMode="auto">
          <a:xfrm flipH="1" flipV="1">
            <a:off x="879475" y="2157413"/>
            <a:ext cx="3175" cy="452437"/>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4"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5"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6"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7"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8"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39"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0"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1"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2"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3"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4"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5"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6"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7"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8"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49"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0"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1"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2"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3"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4"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5"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6"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7"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8"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59"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0"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1" name="Line 117"/>
          <p:cNvSpPr>
            <a:spLocks noChangeShapeType="1"/>
          </p:cNvSpPr>
          <p:nvPr/>
        </p:nvSpPr>
        <p:spPr bwMode="auto">
          <a:xfrm>
            <a:off x="4352925" y="1398588"/>
            <a:ext cx="755650"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2"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3" name="Line 119"/>
          <p:cNvSpPr>
            <a:spLocks noChangeShapeType="1"/>
          </p:cNvSpPr>
          <p:nvPr/>
        </p:nvSpPr>
        <p:spPr bwMode="auto">
          <a:xfrm flipV="1">
            <a:off x="4330700" y="1381125"/>
            <a:ext cx="1588" cy="6191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4"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5"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6"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467" name="Group 123"/>
          <p:cNvGrpSpPr>
            <a:grpSpLocks/>
          </p:cNvGrpSpPr>
          <p:nvPr/>
        </p:nvGrpSpPr>
        <p:grpSpPr bwMode="auto">
          <a:xfrm>
            <a:off x="4081463" y="2178050"/>
            <a:ext cx="74612" cy="69850"/>
            <a:chOff x="1781" y="2013"/>
            <a:chExt cx="47" cy="44"/>
          </a:xfrm>
        </p:grpSpPr>
        <p:sp>
          <p:nvSpPr>
            <p:cNvPr id="185468"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69"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70"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71"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72" name="Line 128"/>
          <p:cNvSpPr>
            <a:spLocks noChangeShapeType="1"/>
          </p:cNvSpPr>
          <p:nvPr/>
        </p:nvSpPr>
        <p:spPr bwMode="auto">
          <a:xfrm>
            <a:off x="4348163" y="1989138"/>
            <a:ext cx="74612"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473" name="Group 129"/>
          <p:cNvGrpSpPr>
            <a:grpSpLocks/>
          </p:cNvGrpSpPr>
          <p:nvPr/>
        </p:nvGrpSpPr>
        <p:grpSpPr bwMode="auto">
          <a:xfrm>
            <a:off x="4818063" y="2178050"/>
            <a:ext cx="74612" cy="69850"/>
            <a:chOff x="1875" y="2013"/>
            <a:chExt cx="47" cy="44"/>
          </a:xfrm>
        </p:grpSpPr>
        <p:sp>
          <p:nvSpPr>
            <p:cNvPr id="185474"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75"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76"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477" name="Group 133"/>
          <p:cNvGrpSpPr>
            <a:grpSpLocks/>
          </p:cNvGrpSpPr>
          <p:nvPr/>
        </p:nvGrpSpPr>
        <p:grpSpPr bwMode="auto">
          <a:xfrm>
            <a:off x="4027488" y="2247900"/>
            <a:ext cx="141287" cy="360363"/>
            <a:chOff x="1852" y="2057"/>
            <a:chExt cx="89" cy="227"/>
          </a:xfrm>
        </p:grpSpPr>
        <p:grpSp>
          <p:nvGrpSpPr>
            <p:cNvPr id="185478" name="Group 134"/>
            <p:cNvGrpSpPr>
              <a:grpSpLocks/>
            </p:cNvGrpSpPr>
            <p:nvPr/>
          </p:nvGrpSpPr>
          <p:grpSpPr bwMode="auto">
            <a:xfrm>
              <a:off x="1878" y="2259"/>
              <a:ext cx="35" cy="25"/>
              <a:chOff x="0" y="0"/>
              <a:chExt cx="20000" cy="19734"/>
            </a:xfrm>
          </p:grpSpPr>
          <p:sp>
            <p:nvSpPr>
              <p:cNvPr id="185479"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0"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1"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82"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3"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4"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5"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6"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87"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488" name="Group 144"/>
          <p:cNvGrpSpPr>
            <a:grpSpLocks/>
          </p:cNvGrpSpPr>
          <p:nvPr/>
        </p:nvGrpSpPr>
        <p:grpSpPr bwMode="auto">
          <a:xfrm>
            <a:off x="4319588" y="2247900"/>
            <a:ext cx="142875" cy="349250"/>
            <a:chOff x="2036" y="2057"/>
            <a:chExt cx="90" cy="220"/>
          </a:xfrm>
        </p:grpSpPr>
        <p:grpSp>
          <p:nvGrpSpPr>
            <p:cNvPr id="185489" name="Group 145"/>
            <p:cNvGrpSpPr>
              <a:grpSpLocks/>
            </p:cNvGrpSpPr>
            <p:nvPr/>
          </p:nvGrpSpPr>
          <p:grpSpPr bwMode="auto">
            <a:xfrm>
              <a:off x="2062" y="2252"/>
              <a:ext cx="35" cy="25"/>
              <a:chOff x="0" y="0"/>
              <a:chExt cx="20000" cy="20208"/>
            </a:xfrm>
          </p:grpSpPr>
          <p:sp>
            <p:nvSpPr>
              <p:cNvPr id="185490"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1"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2"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93"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4"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5"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6"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7"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498"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499"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0" name="Rectangle 156"/>
          <p:cNvSpPr>
            <a:spLocks noChangeArrowheads="1"/>
          </p:cNvSpPr>
          <p:nvPr/>
        </p:nvSpPr>
        <p:spPr bwMode="auto">
          <a:xfrm flipV="1">
            <a:off x="5105400" y="1147763"/>
            <a:ext cx="455613" cy="306387"/>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01" name="Group 157"/>
          <p:cNvGrpSpPr>
            <a:grpSpLocks/>
          </p:cNvGrpSpPr>
          <p:nvPr/>
        </p:nvGrpSpPr>
        <p:grpSpPr bwMode="auto">
          <a:xfrm flipV="1">
            <a:off x="5119688" y="1044575"/>
            <a:ext cx="415925" cy="936625"/>
            <a:chOff x="2440" y="1064"/>
            <a:chExt cx="262" cy="590"/>
          </a:xfrm>
        </p:grpSpPr>
        <p:sp>
          <p:nvSpPr>
            <p:cNvPr id="185502"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3"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4"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5"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6"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07"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508"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509"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0"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511" name="Group 167"/>
          <p:cNvGrpSpPr>
            <a:grpSpLocks/>
          </p:cNvGrpSpPr>
          <p:nvPr/>
        </p:nvGrpSpPr>
        <p:grpSpPr bwMode="auto">
          <a:xfrm rot="5400000" flipH="1">
            <a:off x="4218782" y="5666581"/>
            <a:ext cx="65088" cy="85725"/>
            <a:chOff x="419" y="3223"/>
            <a:chExt cx="41" cy="54"/>
          </a:xfrm>
        </p:grpSpPr>
        <p:sp>
          <p:nvSpPr>
            <p:cNvPr id="185512"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3"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514"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5"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6"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7"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8"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19"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0"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1"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2"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3"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4"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5"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26" name="Group 182"/>
          <p:cNvGrpSpPr>
            <a:grpSpLocks/>
          </p:cNvGrpSpPr>
          <p:nvPr/>
        </p:nvGrpSpPr>
        <p:grpSpPr bwMode="auto">
          <a:xfrm rot="5400000" flipH="1">
            <a:off x="4356894" y="5668169"/>
            <a:ext cx="65087" cy="85725"/>
            <a:chOff x="419" y="3223"/>
            <a:chExt cx="41" cy="54"/>
          </a:xfrm>
        </p:grpSpPr>
        <p:sp>
          <p:nvSpPr>
            <p:cNvPr id="185527"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28"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529" name="Group 185"/>
          <p:cNvGrpSpPr>
            <a:grpSpLocks/>
          </p:cNvGrpSpPr>
          <p:nvPr/>
        </p:nvGrpSpPr>
        <p:grpSpPr bwMode="auto">
          <a:xfrm rot="-5400000">
            <a:off x="2536032" y="5653881"/>
            <a:ext cx="65088" cy="85725"/>
            <a:chOff x="419" y="3223"/>
            <a:chExt cx="41" cy="54"/>
          </a:xfrm>
        </p:grpSpPr>
        <p:sp>
          <p:nvSpPr>
            <p:cNvPr id="185530"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1"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532"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3"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4"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5"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6"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7"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8"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39"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0"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1"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2"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3"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44" name="Group 200"/>
          <p:cNvGrpSpPr>
            <a:grpSpLocks/>
          </p:cNvGrpSpPr>
          <p:nvPr/>
        </p:nvGrpSpPr>
        <p:grpSpPr bwMode="auto">
          <a:xfrm rot="-5400000">
            <a:off x="2397919" y="5655469"/>
            <a:ext cx="65087" cy="85725"/>
            <a:chOff x="419" y="3223"/>
            <a:chExt cx="41" cy="54"/>
          </a:xfrm>
        </p:grpSpPr>
        <p:sp>
          <p:nvSpPr>
            <p:cNvPr id="185545"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6"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547"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8"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49"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0" name="Line 206"/>
          <p:cNvSpPr>
            <a:spLocks noChangeShapeType="1"/>
          </p:cNvSpPr>
          <p:nvPr/>
        </p:nvSpPr>
        <p:spPr bwMode="auto">
          <a:xfrm flipV="1">
            <a:off x="1731963" y="2586038"/>
            <a:ext cx="0" cy="1873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1" name="Line 207"/>
          <p:cNvSpPr>
            <a:spLocks noChangeShapeType="1"/>
          </p:cNvSpPr>
          <p:nvPr/>
        </p:nvSpPr>
        <p:spPr bwMode="auto">
          <a:xfrm>
            <a:off x="1731963" y="2600325"/>
            <a:ext cx="2270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2"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3"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5554"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5555"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6"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7" name="Line 213"/>
          <p:cNvSpPr>
            <a:spLocks noChangeShapeType="1"/>
          </p:cNvSpPr>
          <p:nvPr/>
        </p:nvSpPr>
        <p:spPr bwMode="auto">
          <a:xfrm flipH="1">
            <a:off x="685800" y="2876550"/>
            <a:ext cx="128588"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8"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59"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0"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1"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2"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3"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4"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5"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6"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7"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8"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69"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70"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71"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72" name="Group 228"/>
          <p:cNvGrpSpPr>
            <a:grpSpLocks/>
          </p:cNvGrpSpPr>
          <p:nvPr/>
        </p:nvGrpSpPr>
        <p:grpSpPr bwMode="auto">
          <a:xfrm>
            <a:off x="2824163" y="3371850"/>
            <a:ext cx="147637" cy="315913"/>
            <a:chOff x="0" y="0"/>
            <a:chExt cx="20000" cy="20000"/>
          </a:xfrm>
        </p:grpSpPr>
        <p:sp>
          <p:nvSpPr>
            <p:cNvPr id="185573"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74"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575"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76"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77" name="Line 233"/>
          <p:cNvSpPr>
            <a:spLocks noChangeShapeType="1"/>
          </p:cNvSpPr>
          <p:nvPr/>
        </p:nvSpPr>
        <p:spPr bwMode="auto">
          <a:xfrm rot="-5400000" flipH="1" flipV="1">
            <a:off x="5769768" y="2282032"/>
            <a:ext cx="1889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78" name="Group 234"/>
          <p:cNvGrpSpPr>
            <a:grpSpLocks/>
          </p:cNvGrpSpPr>
          <p:nvPr/>
        </p:nvGrpSpPr>
        <p:grpSpPr bwMode="auto">
          <a:xfrm flipV="1">
            <a:off x="5400675" y="1982788"/>
            <a:ext cx="681038" cy="188912"/>
            <a:chOff x="2621" y="712"/>
            <a:chExt cx="429" cy="119"/>
          </a:xfrm>
        </p:grpSpPr>
        <p:sp>
          <p:nvSpPr>
            <p:cNvPr id="185579" name="Rectangle 235"/>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0" name="Rectangle 236"/>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81" name="Group 237"/>
            <p:cNvGrpSpPr>
              <a:grpSpLocks/>
            </p:cNvGrpSpPr>
            <p:nvPr/>
          </p:nvGrpSpPr>
          <p:grpSpPr bwMode="auto">
            <a:xfrm>
              <a:off x="2788" y="795"/>
              <a:ext cx="49" cy="36"/>
              <a:chOff x="2834" y="1154"/>
              <a:chExt cx="49" cy="36"/>
            </a:xfrm>
          </p:grpSpPr>
          <p:sp>
            <p:nvSpPr>
              <p:cNvPr id="185582" name="Line 2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3" name="Line 2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584" name="Line 240"/>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5" name="Line 241"/>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6" name="Line 242"/>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7" name="Line 243"/>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88" name="Line 244"/>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89" name="Group 245"/>
            <p:cNvGrpSpPr>
              <a:grpSpLocks/>
            </p:cNvGrpSpPr>
            <p:nvPr/>
          </p:nvGrpSpPr>
          <p:grpSpPr bwMode="auto">
            <a:xfrm>
              <a:off x="2621" y="738"/>
              <a:ext cx="100" cy="70"/>
              <a:chOff x="2619" y="1091"/>
              <a:chExt cx="100" cy="70"/>
            </a:xfrm>
          </p:grpSpPr>
          <p:sp>
            <p:nvSpPr>
              <p:cNvPr id="185590" name="Oval 2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91" name="Line 2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92" name="Line 2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5593" name="Group 249"/>
            <p:cNvGrpSpPr>
              <a:grpSpLocks/>
            </p:cNvGrpSpPr>
            <p:nvPr/>
          </p:nvGrpSpPr>
          <p:grpSpPr bwMode="auto">
            <a:xfrm>
              <a:off x="2859" y="795"/>
              <a:ext cx="49" cy="36"/>
              <a:chOff x="2834" y="1154"/>
              <a:chExt cx="49" cy="36"/>
            </a:xfrm>
          </p:grpSpPr>
          <p:sp>
            <p:nvSpPr>
              <p:cNvPr id="185594" name="Line 2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95" name="Line 2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5596" name="Line 252"/>
          <p:cNvSpPr>
            <a:spLocks noChangeShapeType="1"/>
          </p:cNvSpPr>
          <p:nvPr/>
        </p:nvSpPr>
        <p:spPr bwMode="auto">
          <a:xfrm flipV="1">
            <a:off x="58181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597" name="Group 253"/>
          <p:cNvGrpSpPr>
            <a:grpSpLocks/>
          </p:cNvGrpSpPr>
          <p:nvPr/>
        </p:nvGrpSpPr>
        <p:grpSpPr bwMode="auto">
          <a:xfrm>
            <a:off x="5173663" y="2933700"/>
            <a:ext cx="84137" cy="177800"/>
            <a:chOff x="0" y="0"/>
            <a:chExt cx="20000" cy="20000"/>
          </a:xfrm>
        </p:grpSpPr>
        <p:sp>
          <p:nvSpPr>
            <p:cNvPr id="185598" name="Arc 2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599" name="Arc 2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00" name="Text Box 25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CYLB Extend B+ CYLB Retract B- CYLA Retract A-</a:t>
            </a:r>
          </a:p>
        </p:txBody>
      </p:sp>
      <p:sp>
        <p:nvSpPr>
          <p:cNvPr id="185601" name="AutoShape 2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02" name="Text Box 258"/>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5603" name="Oval 259"/>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4" name="Line 260"/>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5" name="Line 26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6" name="Line 26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7" name="Line 26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8" name="Line 26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09" name="Line 26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0" name="Line 266"/>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1" name="Line 267"/>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2" name="Line 268"/>
          <p:cNvSpPr>
            <a:spLocks noChangeShapeType="1"/>
          </p:cNvSpPr>
          <p:nvPr/>
        </p:nvSpPr>
        <p:spPr bwMode="auto">
          <a:xfrm flipV="1">
            <a:off x="1666875" y="2760663"/>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3" name="Line 269"/>
          <p:cNvSpPr>
            <a:spLocks noChangeShapeType="1"/>
          </p:cNvSpPr>
          <p:nvPr/>
        </p:nvSpPr>
        <p:spPr bwMode="auto">
          <a:xfrm flipH="1">
            <a:off x="1516063"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614" name="Group 270"/>
          <p:cNvGrpSpPr>
            <a:grpSpLocks/>
          </p:cNvGrpSpPr>
          <p:nvPr/>
        </p:nvGrpSpPr>
        <p:grpSpPr bwMode="auto">
          <a:xfrm>
            <a:off x="1779588" y="2949575"/>
            <a:ext cx="74612" cy="69850"/>
            <a:chOff x="1781" y="2013"/>
            <a:chExt cx="47" cy="44"/>
          </a:xfrm>
        </p:grpSpPr>
        <p:sp>
          <p:nvSpPr>
            <p:cNvPr id="185615"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6"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17" name="Line 273"/>
          <p:cNvSpPr>
            <a:spLocks noChangeShapeType="1"/>
          </p:cNvSpPr>
          <p:nvPr/>
        </p:nvSpPr>
        <p:spPr bwMode="auto">
          <a:xfrm flipH="1" flipV="1">
            <a:off x="1287463" y="15668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8" name="Line 274"/>
          <p:cNvSpPr>
            <a:spLocks noChangeShapeType="1"/>
          </p:cNvSpPr>
          <p:nvPr/>
        </p:nvSpPr>
        <p:spPr bwMode="auto">
          <a:xfrm flipH="1">
            <a:off x="2190750" y="1498600"/>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19" name="Line 275"/>
          <p:cNvSpPr>
            <a:spLocks noChangeShapeType="1"/>
          </p:cNvSpPr>
          <p:nvPr/>
        </p:nvSpPr>
        <p:spPr bwMode="auto">
          <a:xfrm>
            <a:off x="2387600" y="1022350"/>
            <a:ext cx="0" cy="4889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20" name="Line 276"/>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621" name="Group 277"/>
          <p:cNvGrpSpPr>
            <a:grpSpLocks/>
          </p:cNvGrpSpPr>
          <p:nvPr/>
        </p:nvGrpSpPr>
        <p:grpSpPr bwMode="auto">
          <a:xfrm rot="5400000">
            <a:off x="3374231" y="891382"/>
            <a:ext cx="84137" cy="177800"/>
            <a:chOff x="0" y="0"/>
            <a:chExt cx="20000" cy="20000"/>
          </a:xfrm>
        </p:grpSpPr>
        <p:sp>
          <p:nvSpPr>
            <p:cNvPr id="185622" name="Arc 27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23" name="Arc 27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24" name="Line 280"/>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25" name="Line 281"/>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26" name="Line 282"/>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27" name="Line 283"/>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628" name="Group 284"/>
          <p:cNvGrpSpPr>
            <a:grpSpLocks/>
          </p:cNvGrpSpPr>
          <p:nvPr/>
        </p:nvGrpSpPr>
        <p:grpSpPr bwMode="auto">
          <a:xfrm rot="5400000">
            <a:off x="4192588" y="1431925"/>
            <a:ext cx="133350" cy="406400"/>
            <a:chOff x="0" y="0"/>
            <a:chExt cx="20000" cy="20000"/>
          </a:xfrm>
        </p:grpSpPr>
        <p:sp>
          <p:nvSpPr>
            <p:cNvPr id="185629" name="Arc 2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0" name="Arc 2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31" name="Line 287"/>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2" name="Line 288"/>
          <p:cNvSpPr>
            <a:spLocks noChangeShapeType="1"/>
          </p:cNvSpPr>
          <p:nvPr/>
        </p:nvSpPr>
        <p:spPr bwMode="auto">
          <a:xfrm>
            <a:off x="685800" y="2887663"/>
            <a:ext cx="0" cy="5984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3" name="Line 289"/>
          <p:cNvSpPr>
            <a:spLocks noChangeShapeType="1"/>
          </p:cNvSpPr>
          <p:nvPr/>
        </p:nvSpPr>
        <p:spPr bwMode="auto">
          <a:xfrm flipH="1">
            <a:off x="5830888" y="1816100"/>
            <a:ext cx="6445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4" name="Line 290"/>
          <p:cNvSpPr>
            <a:spLocks noChangeShapeType="1"/>
          </p:cNvSpPr>
          <p:nvPr/>
        </p:nvSpPr>
        <p:spPr bwMode="auto">
          <a:xfrm flipH="1">
            <a:off x="5103813" y="2362200"/>
            <a:ext cx="7683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5" name="Line 291"/>
          <p:cNvSpPr>
            <a:spLocks noChangeShapeType="1"/>
          </p:cNvSpPr>
          <p:nvPr/>
        </p:nvSpPr>
        <p:spPr bwMode="auto">
          <a:xfrm flipH="1">
            <a:off x="673100" y="3486150"/>
            <a:ext cx="917575"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636" name="Group 292"/>
          <p:cNvGrpSpPr>
            <a:grpSpLocks/>
          </p:cNvGrpSpPr>
          <p:nvPr/>
        </p:nvGrpSpPr>
        <p:grpSpPr bwMode="auto">
          <a:xfrm rot="5400000">
            <a:off x="1626394" y="3356769"/>
            <a:ext cx="84138" cy="177800"/>
            <a:chOff x="0" y="0"/>
            <a:chExt cx="20000" cy="20000"/>
          </a:xfrm>
        </p:grpSpPr>
        <p:sp>
          <p:nvSpPr>
            <p:cNvPr id="185637" name="Arc 2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38" name="Arc 2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39" name="Line 295"/>
          <p:cNvSpPr>
            <a:spLocks noChangeShapeType="1"/>
          </p:cNvSpPr>
          <p:nvPr/>
        </p:nvSpPr>
        <p:spPr bwMode="auto">
          <a:xfrm flipH="1">
            <a:off x="1758950" y="3484563"/>
            <a:ext cx="1347788"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0" name="Line 296"/>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1" name="Line 297"/>
          <p:cNvSpPr>
            <a:spLocks noChangeShapeType="1"/>
          </p:cNvSpPr>
          <p:nvPr/>
        </p:nvSpPr>
        <p:spPr bwMode="auto">
          <a:xfrm>
            <a:off x="3138488" y="2901950"/>
            <a:ext cx="0" cy="57785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2" name="Line 298"/>
          <p:cNvSpPr>
            <a:spLocks noChangeShapeType="1"/>
          </p:cNvSpPr>
          <p:nvPr/>
        </p:nvSpPr>
        <p:spPr bwMode="auto">
          <a:xfrm flipH="1">
            <a:off x="3149600" y="2898775"/>
            <a:ext cx="992188" cy="15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3" name="Line 299"/>
          <p:cNvSpPr>
            <a:spLocks noChangeShapeType="1"/>
          </p:cNvSpPr>
          <p:nvPr/>
        </p:nvSpPr>
        <p:spPr bwMode="auto">
          <a:xfrm flipH="1">
            <a:off x="4356100" y="2884488"/>
            <a:ext cx="747713" cy="15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644" name="Group 300"/>
          <p:cNvGrpSpPr>
            <a:grpSpLocks/>
          </p:cNvGrpSpPr>
          <p:nvPr/>
        </p:nvGrpSpPr>
        <p:grpSpPr bwMode="auto">
          <a:xfrm rot="5400000">
            <a:off x="4214019" y="2756694"/>
            <a:ext cx="84138" cy="177800"/>
            <a:chOff x="0" y="0"/>
            <a:chExt cx="20000" cy="20000"/>
          </a:xfrm>
        </p:grpSpPr>
        <p:sp>
          <p:nvSpPr>
            <p:cNvPr id="185645"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6"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47" name="Line 303"/>
          <p:cNvSpPr>
            <a:spLocks noChangeShapeType="1"/>
          </p:cNvSpPr>
          <p:nvPr/>
        </p:nvSpPr>
        <p:spPr bwMode="auto">
          <a:xfrm>
            <a:off x="5105400" y="2365375"/>
            <a:ext cx="0" cy="5334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48" name="Text Box 304"/>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LVA1</a:t>
            </a:r>
          </a:p>
        </p:txBody>
      </p:sp>
      <p:sp>
        <p:nvSpPr>
          <p:cNvPr id="185649" name="Text Box 305"/>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5650" name="Text Box 306"/>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5651" name="Line 307"/>
          <p:cNvSpPr>
            <a:spLocks noChangeShapeType="1"/>
          </p:cNvSpPr>
          <p:nvPr/>
        </p:nvSpPr>
        <p:spPr bwMode="auto">
          <a:xfrm>
            <a:off x="1290638" y="762000"/>
            <a:ext cx="0" cy="8096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2" name="AutoShape 308"/>
          <p:cNvSpPr>
            <a:spLocks noChangeArrowheads="1"/>
          </p:cNvSpPr>
          <p:nvPr/>
        </p:nvSpPr>
        <p:spPr bwMode="auto">
          <a:xfrm rot="16200000" flipH="1">
            <a:off x="1912144"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53" name="Line 309"/>
          <p:cNvSpPr>
            <a:spLocks noChangeShapeType="1"/>
          </p:cNvSpPr>
          <p:nvPr/>
        </p:nvSpPr>
        <p:spPr bwMode="auto">
          <a:xfrm flipH="1">
            <a:off x="2028825"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4" name="Oval 310"/>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5" name="Line 311"/>
          <p:cNvSpPr>
            <a:spLocks noChangeShapeType="1"/>
          </p:cNvSpPr>
          <p:nvPr/>
        </p:nvSpPr>
        <p:spPr bwMode="auto">
          <a:xfrm flipH="1">
            <a:off x="2157413" y="2586038"/>
            <a:ext cx="573087"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6" name="Line 312"/>
          <p:cNvSpPr>
            <a:spLocks noChangeShapeType="1"/>
          </p:cNvSpPr>
          <p:nvPr/>
        </p:nvSpPr>
        <p:spPr bwMode="auto">
          <a:xfrm>
            <a:off x="2152650"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7" name="Oval 313"/>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8" name="Line 314"/>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59" name="Line 315"/>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0" name="Line 316"/>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1" name="Line 317"/>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2" name="Rectangle 318"/>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3" name="Line 319"/>
          <p:cNvSpPr>
            <a:spLocks noChangeShapeType="1"/>
          </p:cNvSpPr>
          <p:nvPr/>
        </p:nvSpPr>
        <p:spPr bwMode="auto">
          <a:xfrm>
            <a:off x="2387600" y="1012825"/>
            <a:ext cx="133350" cy="1588"/>
          </a:xfrm>
          <a:prstGeom prst="line">
            <a:avLst/>
          </a:prstGeom>
          <a:noFill/>
          <a:ln w="9525">
            <a:solidFill>
              <a:srgbClr val="FF99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4" name="Line 320"/>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65" name="AutoShape 321"/>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66" name="Line 322"/>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667" name="Line 323"/>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5668" name="Group 324"/>
          <p:cNvGrpSpPr>
            <a:grpSpLocks/>
          </p:cNvGrpSpPr>
          <p:nvPr/>
        </p:nvGrpSpPr>
        <p:grpSpPr bwMode="auto">
          <a:xfrm flipV="1">
            <a:off x="3975100" y="3429000"/>
            <a:ext cx="977900" cy="1724025"/>
            <a:chOff x="2840" y="2274"/>
            <a:chExt cx="616" cy="1086"/>
          </a:xfrm>
        </p:grpSpPr>
        <p:sp>
          <p:nvSpPr>
            <p:cNvPr id="185669" name="Rectangle 325"/>
            <p:cNvSpPr>
              <a:spLocks noChangeArrowheads="1"/>
            </p:cNvSpPr>
            <p:nvPr/>
          </p:nvSpPr>
          <p:spPr bwMode="auto">
            <a:xfrm flipV="1">
              <a:off x="2841" y="2898"/>
              <a:ext cx="615" cy="46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70" name="Rectangle 326"/>
            <p:cNvSpPr>
              <a:spLocks noChangeArrowheads="1"/>
            </p:cNvSpPr>
            <p:nvPr/>
          </p:nvSpPr>
          <p:spPr bwMode="auto">
            <a:xfrm rot="5400000">
              <a:off x="3076" y="2766"/>
              <a:ext cx="134" cy="39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1" name="Rectangle 327"/>
            <p:cNvSpPr>
              <a:spLocks noChangeArrowheads="1"/>
            </p:cNvSpPr>
            <p:nvPr/>
          </p:nvSpPr>
          <p:spPr bwMode="auto">
            <a:xfrm rot="10800000">
              <a:off x="3082" y="3036"/>
              <a:ext cx="125" cy="83"/>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2" name="Rectangle 328"/>
            <p:cNvSpPr>
              <a:spLocks noChangeArrowheads="1"/>
            </p:cNvSpPr>
            <p:nvPr/>
          </p:nvSpPr>
          <p:spPr bwMode="auto">
            <a:xfrm rot="5400000" flipV="1">
              <a:off x="3312" y="2951"/>
              <a:ext cx="36" cy="253"/>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73" name="AutoShape 329"/>
            <p:cNvSpPr>
              <a:spLocks/>
            </p:cNvSpPr>
            <p:nvPr/>
          </p:nvSpPr>
          <p:spPr bwMode="auto">
            <a:xfrm rot="10800000" flipV="1">
              <a:off x="3269" y="3169"/>
              <a:ext cx="94" cy="191"/>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4" name="AutoShape 330"/>
            <p:cNvSpPr>
              <a:spLocks/>
            </p:cNvSpPr>
            <p:nvPr/>
          </p:nvSpPr>
          <p:spPr bwMode="auto">
            <a:xfrm rot="10800000" flipV="1">
              <a:off x="3267" y="3210"/>
              <a:ext cx="56" cy="150"/>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5" name="Line 331"/>
            <p:cNvSpPr>
              <a:spLocks noChangeShapeType="1"/>
            </p:cNvSpPr>
            <p:nvPr/>
          </p:nvSpPr>
          <p:spPr bwMode="auto">
            <a:xfrm rot="5400000">
              <a:off x="3156" y="3077"/>
              <a:ext cx="94"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676" name="Line 332"/>
            <p:cNvSpPr>
              <a:spLocks noChangeShapeType="1"/>
            </p:cNvSpPr>
            <p:nvPr/>
          </p:nvSpPr>
          <p:spPr bwMode="auto">
            <a:xfrm rot="5400000">
              <a:off x="3038" y="3079"/>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5677" name="Group 333"/>
            <p:cNvGrpSpPr>
              <a:grpSpLocks/>
            </p:cNvGrpSpPr>
            <p:nvPr/>
          </p:nvGrpSpPr>
          <p:grpSpPr bwMode="auto">
            <a:xfrm>
              <a:off x="2944" y="2896"/>
              <a:ext cx="399" cy="72"/>
              <a:chOff x="3118" y="864"/>
              <a:chExt cx="530" cy="48"/>
            </a:xfrm>
          </p:grpSpPr>
          <p:sp>
            <p:nvSpPr>
              <p:cNvPr id="185678" name="Arc 33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79" name="Arc 33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9900"/>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680" name="Rectangle 336"/>
            <p:cNvSpPr>
              <a:spLocks noChangeArrowheads="1"/>
            </p:cNvSpPr>
            <p:nvPr/>
          </p:nvSpPr>
          <p:spPr bwMode="auto">
            <a:xfrm rot="16200000" flipV="1">
              <a:off x="2982" y="3177"/>
              <a:ext cx="40" cy="25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1" name="Rectangle 337"/>
            <p:cNvSpPr>
              <a:spLocks noChangeArrowheads="1"/>
            </p:cNvSpPr>
            <p:nvPr/>
          </p:nvSpPr>
          <p:spPr bwMode="auto">
            <a:xfrm flipV="1">
              <a:off x="2841" y="2515"/>
              <a:ext cx="615" cy="375"/>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2" name="Rectangle 338"/>
            <p:cNvSpPr>
              <a:spLocks noChangeArrowheads="1"/>
            </p:cNvSpPr>
            <p:nvPr/>
          </p:nvSpPr>
          <p:spPr bwMode="auto">
            <a:xfrm rot="5400000">
              <a:off x="3015" y="2462"/>
              <a:ext cx="333" cy="4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83" name="Rectangle 339"/>
            <p:cNvSpPr>
              <a:spLocks noChangeArrowheads="1"/>
            </p:cNvSpPr>
            <p:nvPr/>
          </p:nvSpPr>
          <p:spPr bwMode="auto">
            <a:xfrm rot="10800000" flipV="1">
              <a:off x="2875" y="2384"/>
              <a:ext cx="39" cy="94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4" name="Rectangle 340"/>
            <p:cNvSpPr>
              <a:spLocks noChangeArrowheads="1"/>
            </p:cNvSpPr>
            <p:nvPr/>
          </p:nvSpPr>
          <p:spPr bwMode="auto">
            <a:xfrm rot="10800000" flipV="1">
              <a:off x="3123" y="2848"/>
              <a:ext cx="40" cy="42"/>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5" name="Rectangle 341"/>
            <p:cNvSpPr>
              <a:spLocks noChangeArrowheads="1"/>
            </p:cNvSpPr>
            <p:nvPr/>
          </p:nvSpPr>
          <p:spPr bwMode="auto">
            <a:xfrm rot="10800000" flipV="1">
              <a:off x="3128" y="3252"/>
              <a:ext cx="39" cy="108"/>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6" name="Rectangle 342"/>
            <p:cNvSpPr>
              <a:spLocks noChangeArrowheads="1"/>
            </p:cNvSpPr>
            <p:nvPr/>
          </p:nvSpPr>
          <p:spPr bwMode="auto">
            <a:xfrm rot="5400000" flipH="1">
              <a:off x="3079" y="3067"/>
              <a:ext cx="128" cy="2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687" name="Group 343"/>
            <p:cNvGrpSpPr>
              <a:grpSpLocks/>
            </p:cNvGrpSpPr>
            <p:nvPr/>
          </p:nvGrpSpPr>
          <p:grpSpPr bwMode="auto">
            <a:xfrm>
              <a:off x="2962" y="2968"/>
              <a:ext cx="362" cy="254"/>
              <a:chOff x="3380" y="1014"/>
              <a:chExt cx="481" cy="337"/>
            </a:xfrm>
          </p:grpSpPr>
          <p:sp>
            <p:nvSpPr>
              <p:cNvPr id="185688" name="Rectangle 344"/>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89" name="Rectangle 345"/>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690" name="Rectangle 346"/>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5691" name="Line 347"/>
            <p:cNvSpPr>
              <a:spLocks noChangeShapeType="1"/>
            </p:cNvSpPr>
            <p:nvPr/>
          </p:nvSpPr>
          <p:spPr bwMode="auto">
            <a:xfrm flipV="1">
              <a:off x="3060" y="3238"/>
              <a:ext cx="167" cy="2"/>
            </a:xfrm>
            <a:prstGeom prst="line">
              <a:avLst/>
            </a:prstGeom>
            <a:noFill/>
            <a:ln w="38100">
              <a:solidFill>
                <a:srgbClr val="FF99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5692" name="Group 348"/>
            <p:cNvGrpSpPr>
              <a:grpSpLocks/>
            </p:cNvGrpSpPr>
            <p:nvPr/>
          </p:nvGrpSpPr>
          <p:grpSpPr bwMode="auto">
            <a:xfrm>
              <a:off x="3039" y="3099"/>
              <a:ext cx="211" cy="178"/>
              <a:chOff x="3482" y="1024"/>
              <a:chExt cx="280" cy="236"/>
            </a:xfrm>
          </p:grpSpPr>
          <p:grpSp>
            <p:nvGrpSpPr>
              <p:cNvPr id="185693" name="Group 349"/>
              <p:cNvGrpSpPr>
                <a:grpSpLocks/>
              </p:cNvGrpSpPr>
              <p:nvPr/>
            </p:nvGrpSpPr>
            <p:grpSpPr bwMode="auto">
              <a:xfrm>
                <a:off x="3712" y="1202"/>
                <a:ext cx="50" cy="58"/>
                <a:chOff x="3726" y="878"/>
                <a:chExt cx="50" cy="58"/>
              </a:xfrm>
            </p:grpSpPr>
            <p:sp>
              <p:nvSpPr>
                <p:cNvPr id="185694" name="AutoShape 35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95" name="AutoShape 35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5696" name="Group 352"/>
              <p:cNvGrpSpPr>
                <a:grpSpLocks/>
              </p:cNvGrpSpPr>
              <p:nvPr/>
            </p:nvGrpSpPr>
            <p:grpSpPr bwMode="auto">
              <a:xfrm>
                <a:off x="3484" y="1204"/>
                <a:ext cx="48" cy="56"/>
                <a:chOff x="3462" y="734"/>
                <a:chExt cx="48" cy="56"/>
              </a:xfrm>
            </p:grpSpPr>
            <p:sp>
              <p:nvSpPr>
                <p:cNvPr id="185697" name="AutoShape 35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698" name="AutoShape 35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5699" name="Group 355"/>
              <p:cNvGrpSpPr>
                <a:grpSpLocks/>
              </p:cNvGrpSpPr>
              <p:nvPr/>
            </p:nvGrpSpPr>
            <p:grpSpPr bwMode="auto">
              <a:xfrm flipV="1">
                <a:off x="3710" y="1024"/>
                <a:ext cx="50" cy="58"/>
                <a:chOff x="3726" y="878"/>
                <a:chExt cx="50" cy="58"/>
              </a:xfrm>
            </p:grpSpPr>
            <p:sp>
              <p:nvSpPr>
                <p:cNvPr id="185700" name="AutoShape 35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01" name="AutoShape 35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5702" name="Group 358"/>
              <p:cNvGrpSpPr>
                <a:grpSpLocks/>
              </p:cNvGrpSpPr>
              <p:nvPr/>
            </p:nvGrpSpPr>
            <p:grpSpPr bwMode="auto">
              <a:xfrm flipV="1">
                <a:off x="3482" y="1026"/>
                <a:ext cx="48" cy="56"/>
                <a:chOff x="3462" y="734"/>
                <a:chExt cx="48" cy="56"/>
              </a:xfrm>
            </p:grpSpPr>
            <p:sp>
              <p:nvSpPr>
                <p:cNvPr id="185703" name="AutoShape 35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04" name="AutoShape 36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5705" name="Rectangle 361"/>
            <p:cNvSpPr>
              <a:spLocks noChangeArrowheads="1"/>
            </p:cNvSpPr>
            <p:nvPr/>
          </p:nvSpPr>
          <p:spPr bwMode="auto">
            <a:xfrm flipV="1">
              <a:off x="2840" y="2274"/>
              <a:ext cx="614" cy="24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706" name="AutoShape 362"/>
            <p:cNvSpPr>
              <a:spLocks/>
            </p:cNvSpPr>
            <p:nvPr/>
          </p:nvSpPr>
          <p:spPr bwMode="auto">
            <a:xfrm rot="5400000">
              <a:off x="2915" y="2268"/>
              <a:ext cx="205" cy="289"/>
            </a:xfrm>
            <a:prstGeom prst="leftBracket">
              <a:avLst>
                <a:gd name="adj" fmla="val 0"/>
              </a:avLst>
            </a:prstGeom>
            <a:solidFill>
              <a:srgbClr val="FF9900"/>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07" name="AutoShape 363"/>
            <p:cNvSpPr>
              <a:spLocks/>
            </p:cNvSpPr>
            <p:nvPr/>
          </p:nvSpPr>
          <p:spPr bwMode="auto">
            <a:xfrm rot="5400000">
              <a:off x="2934" y="2324"/>
              <a:ext cx="169" cy="214"/>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08" name="Line 364"/>
            <p:cNvSpPr>
              <a:spLocks noChangeShapeType="1"/>
            </p:cNvSpPr>
            <p:nvPr/>
          </p:nvSpPr>
          <p:spPr bwMode="auto">
            <a:xfrm>
              <a:off x="2992" y="2318"/>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709" name="Line 365"/>
            <p:cNvSpPr>
              <a:spLocks noChangeShapeType="1"/>
            </p:cNvSpPr>
            <p:nvPr/>
          </p:nvSpPr>
          <p:spPr bwMode="auto">
            <a:xfrm>
              <a:off x="2992" y="2339"/>
              <a:ext cx="3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5710" name="Rectangle 366"/>
            <p:cNvSpPr>
              <a:spLocks noChangeArrowheads="1"/>
            </p:cNvSpPr>
            <p:nvPr/>
          </p:nvSpPr>
          <p:spPr bwMode="auto">
            <a:xfrm rot="16200000" flipV="1">
              <a:off x="2908" y="2389"/>
              <a:ext cx="40" cy="30"/>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711" name="Rectangle 367"/>
            <p:cNvSpPr>
              <a:spLocks noChangeArrowheads="1"/>
            </p:cNvSpPr>
            <p:nvPr/>
          </p:nvSpPr>
          <p:spPr bwMode="auto">
            <a:xfrm rot="16200000" flipV="1">
              <a:off x="3046" y="2341"/>
              <a:ext cx="40" cy="119"/>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712" name="Rectangle 368"/>
            <p:cNvSpPr>
              <a:spLocks noChangeArrowheads="1"/>
            </p:cNvSpPr>
            <p:nvPr/>
          </p:nvSpPr>
          <p:spPr bwMode="auto">
            <a:xfrm rot="16200000" flipV="1">
              <a:off x="2946" y="2370"/>
              <a:ext cx="57" cy="63"/>
            </a:xfrm>
            <a:prstGeom prst="rect">
              <a:avLst/>
            </a:prstGeom>
            <a:solidFill>
              <a:srgbClr val="FF99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713" name="Oval 369"/>
            <p:cNvSpPr>
              <a:spLocks noChangeArrowheads="1"/>
            </p:cNvSpPr>
            <p:nvPr/>
          </p:nvSpPr>
          <p:spPr bwMode="auto">
            <a:xfrm>
              <a:off x="2978" y="2384"/>
              <a:ext cx="37" cy="36"/>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14" name="AutoShape 370"/>
            <p:cNvSpPr>
              <a:spLocks noChangeArrowheads="1"/>
            </p:cNvSpPr>
            <p:nvPr/>
          </p:nvSpPr>
          <p:spPr bwMode="auto">
            <a:xfrm rot="5400000">
              <a:off x="2931" y="2392"/>
              <a:ext cx="44" cy="20"/>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5715" name="AutoShape 371"/>
          <p:cNvSpPr>
            <a:spLocks noChangeArrowheads="1"/>
          </p:cNvSpPr>
          <p:nvPr/>
        </p:nvSpPr>
        <p:spPr bwMode="auto">
          <a:xfrm flipH="1" flipV="1">
            <a:off x="4316413" y="3163888"/>
            <a:ext cx="265112" cy="182562"/>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5716" name="Group 372"/>
          <p:cNvGrpSpPr>
            <a:grpSpLocks/>
          </p:cNvGrpSpPr>
          <p:nvPr/>
        </p:nvGrpSpPr>
        <p:grpSpPr bwMode="auto">
          <a:xfrm>
            <a:off x="4000500" y="3097213"/>
            <a:ext cx="681038" cy="274637"/>
            <a:chOff x="2520" y="1951"/>
            <a:chExt cx="429" cy="173"/>
          </a:xfrm>
        </p:grpSpPr>
        <p:sp>
          <p:nvSpPr>
            <p:cNvPr id="185717" name="Oval 37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18" name="Text Box 37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5719" name="Group 375"/>
          <p:cNvGrpSpPr>
            <a:grpSpLocks/>
          </p:cNvGrpSpPr>
          <p:nvPr/>
        </p:nvGrpSpPr>
        <p:grpSpPr bwMode="auto">
          <a:xfrm>
            <a:off x="2105025" y="863600"/>
            <a:ext cx="681038" cy="274638"/>
            <a:chOff x="2485" y="3348"/>
            <a:chExt cx="429" cy="173"/>
          </a:xfrm>
        </p:grpSpPr>
        <p:sp>
          <p:nvSpPr>
            <p:cNvPr id="185720" name="Oval 376"/>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21" name="Text Box 377"/>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5722" name="Group 378"/>
          <p:cNvGrpSpPr>
            <a:grpSpLocks/>
          </p:cNvGrpSpPr>
          <p:nvPr/>
        </p:nvGrpSpPr>
        <p:grpSpPr bwMode="auto">
          <a:xfrm>
            <a:off x="2944813" y="746125"/>
            <a:ext cx="681037" cy="274638"/>
            <a:chOff x="2485" y="3348"/>
            <a:chExt cx="429" cy="173"/>
          </a:xfrm>
        </p:grpSpPr>
        <p:sp>
          <p:nvSpPr>
            <p:cNvPr id="185723" name="Oval 379"/>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24" name="Text Box 380"/>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5725" name="Line 381"/>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5726" name="Group 382"/>
          <p:cNvGrpSpPr>
            <a:grpSpLocks/>
          </p:cNvGrpSpPr>
          <p:nvPr/>
        </p:nvGrpSpPr>
        <p:grpSpPr bwMode="auto">
          <a:xfrm>
            <a:off x="4786313" y="3097213"/>
            <a:ext cx="681037" cy="274637"/>
            <a:chOff x="3015" y="1951"/>
            <a:chExt cx="429" cy="173"/>
          </a:xfrm>
        </p:grpSpPr>
        <p:sp>
          <p:nvSpPr>
            <p:cNvPr id="185727" name="Oval 3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5728" name="Text Box 384"/>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5729" name="Line 385"/>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5730" name="Text Box 386"/>
          <p:cNvSpPr txBox="1">
            <a:spLocks noChangeArrowheads="1"/>
          </p:cNvSpPr>
          <p:nvPr/>
        </p:nvSpPr>
        <p:spPr bwMode="auto">
          <a:xfrm>
            <a:off x="6248400" y="5095875"/>
            <a:ext cx="2819400"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Now CYLA extends as planned.</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Slide Number Placeholder 4"/>
          <p:cNvSpPr>
            <a:spLocks noGrp="1"/>
          </p:cNvSpPr>
          <p:nvPr>
            <p:ph type="sldNum" sz="quarter" idx="12"/>
          </p:nvPr>
        </p:nvSpPr>
        <p:spPr/>
        <p:txBody>
          <a:bodyPr/>
          <a:lstStyle/>
          <a:p>
            <a:fld id="{3888A823-96FE-2441-A301-A41EAE031EA8}" type="slidenum">
              <a:rPr lang="en-US"/>
              <a:pPr/>
              <a:t>9</a:t>
            </a:fld>
            <a:endParaRPr lang="en-US"/>
          </a:p>
        </p:txBody>
      </p:sp>
      <p:sp>
        <p:nvSpPr>
          <p:cNvPr id="268290" name="Rectangle 2"/>
          <p:cNvSpPr>
            <a:spLocks noGrp="1" noChangeArrowheads="1"/>
          </p:cNvSpPr>
          <p:nvPr>
            <p:ph type="title"/>
          </p:nvPr>
        </p:nvSpPr>
        <p:spPr>
          <a:xfrm>
            <a:off x="609600" y="304800"/>
            <a:ext cx="7772400" cy="914400"/>
          </a:xfrm>
        </p:spPr>
        <p:txBody>
          <a:bodyPr/>
          <a:lstStyle/>
          <a:p>
            <a:r>
              <a:rPr lang="en-US"/>
              <a:t>Some </a:t>
            </a:r>
            <a:r>
              <a:rPr lang="ja-JP" altLang="en-US">
                <a:latin typeface="Arial"/>
              </a:rPr>
              <a:t>“</a:t>
            </a:r>
            <a:r>
              <a:rPr lang="en-US"/>
              <a:t>OR</a:t>
            </a:r>
            <a:r>
              <a:rPr lang="ja-JP" altLang="en-US">
                <a:latin typeface="Arial"/>
              </a:rPr>
              <a:t>”</a:t>
            </a:r>
            <a:r>
              <a:rPr lang="en-US"/>
              <a:t> Air Logic Examples</a:t>
            </a:r>
          </a:p>
        </p:txBody>
      </p:sp>
    </p:spTree>
  </p:cSld>
  <p:clrMapOvr>
    <a:masterClrMapping/>
  </p:clrMapOvr>
  <p:timing>
    <p:tnLst>
      <p:par>
        <p:cTn xmlns:p14="http://schemas.microsoft.com/office/powerpoint/2010/main" id="1" dur="indefinite" restart="never" nodeType="tmRoot"/>
      </p:par>
    </p:tnLst>
  </p:timing>
</p:sld>
</file>

<file path=ppt/slides/slide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 name="Slide Number Placeholder 3"/>
          <p:cNvSpPr>
            <a:spLocks noGrp="1"/>
          </p:cNvSpPr>
          <p:nvPr>
            <p:ph type="sldNum" sz="quarter" idx="12"/>
          </p:nvPr>
        </p:nvSpPr>
        <p:spPr/>
        <p:txBody>
          <a:bodyPr/>
          <a:lstStyle/>
          <a:p>
            <a:fld id="{0CA3855B-DC62-6944-8514-EBA526EFAD7E}" type="slidenum">
              <a:rPr lang="en-US"/>
              <a:pPr/>
              <a:t>90</a:t>
            </a:fld>
            <a:endParaRPr lang="en-US"/>
          </a:p>
        </p:txBody>
      </p:sp>
      <p:sp>
        <p:nvSpPr>
          <p:cNvPr id="18637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7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7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637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86374" name="Text Box 6"/>
          <p:cNvSpPr txBox="1">
            <a:spLocks noChangeArrowheads="1"/>
          </p:cNvSpPr>
          <p:nvPr/>
        </p:nvSpPr>
        <p:spPr bwMode="auto">
          <a:xfrm>
            <a:off x="6248400" y="3662363"/>
            <a:ext cx="2819400" cy="232568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Now CYLA extends as planned, makes LVA1 which sends a signal to extend CYLB. As CYLB leaves LVB0 the ONE-SHOT exhaust rapidly as its input is dropped. It quickly returns too its normally open condition ready for another input and ONE-SHOT output.</a:t>
            </a:r>
          </a:p>
          <a:p>
            <a:pPr>
              <a:spcBef>
                <a:spcPct val="50000"/>
              </a:spcBef>
            </a:pPr>
            <a:r>
              <a:rPr lang="en-US" sz="1400"/>
              <a:t>CYLB continues to extend until it makes LVB1---</a:t>
            </a:r>
          </a:p>
        </p:txBody>
      </p:sp>
      <p:sp>
        <p:nvSpPr>
          <p:cNvPr id="18637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7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77"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78" name="Rectangle 10"/>
          <p:cNvSpPr>
            <a:spLocks noChangeArrowheads="1"/>
          </p:cNvSpPr>
          <p:nvPr/>
        </p:nvSpPr>
        <p:spPr bwMode="auto">
          <a:xfrm rot="5400000">
            <a:off x="1339057" y="1483519"/>
            <a:ext cx="455612" cy="88265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79" name="Group 11"/>
          <p:cNvGrpSpPr>
            <a:grpSpLocks/>
          </p:cNvGrpSpPr>
          <p:nvPr/>
        </p:nvGrpSpPr>
        <p:grpSpPr bwMode="auto">
          <a:xfrm>
            <a:off x="922338" y="1709738"/>
            <a:ext cx="1363662" cy="415925"/>
            <a:chOff x="437" y="1012"/>
            <a:chExt cx="859" cy="262"/>
          </a:xfrm>
        </p:grpSpPr>
        <p:sp>
          <p:nvSpPr>
            <p:cNvPr id="18638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386"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87"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88" name="Group 20"/>
          <p:cNvGrpSpPr>
            <a:grpSpLocks/>
          </p:cNvGrpSpPr>
          <p:nvPr/>
        </p:nvGrpSpPr>
        <p:grpSpPr bwMode="auto">
          <a:xfrm rot="5400000" flipH="1">
            <a:off x="1997869" y="1489869"/>
            <a:ext cx="77788" cy="57150"/>
            <a:chOff x="2834" y="1154"/>
            <a:chExt cx="49" cy="36"/>
          </a:xfrm>
        </p:grpSpPr>
        <p:sp>
          <p:nvSpPr>
            <p:cNvPr id="18638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391"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2"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3"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4"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5" name="Line 27"/>
          <p:cNvSpPr>
            <a:spLocks noChangeShapeType="1"/>
          </p:cNvSpPr>
          <p:nvPr/>
        </p:nvSpPr>
        <p:spPr bwMode="auto">
          <a:xfrm rot="5400000" flipV="1">
            <a:off x="2062162" y="1239838"/>
            <a:ext cx="85725" cy="184150"/>
          </a:xfrm>
          <a:prstGeom prst="line">
            <a:avLst/>
          </a:prstGeom>
          <a:noFill/>
          <a:ln w="19050">
            <a:solidFill>
              <a:srgbClr val="00FF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396" name="Group 28"/>
          <p:cNvGrpSpPr>
            <a:grpSpLocks/>
          </p:cNvGrpSpPr>
          <p:nvPr/>
        </p:nvGrpSpPr>
        <p:grpSpPr bwMode="auto">
          <a:xfrm rot="5400000" flipH="1">
            <a:off x="2020888" y="1687512"/>
            <a:ext cx="158750" cy="111125"/>
            <a:chOff x="2619" y="1091"/>
            <a:chExt cx="100" cy="70"/>
          </a:xfrm>
        </p:grpSpPr>
        <p:sp>
          <p:nvSpPr>
            <p:cNvPr id="18639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39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400" name="Group 32"/>
          <p:cNvGrpSpPr>
            <a:grpSpLocks/>
          </p:cNvGrpSpPr>
          <p:nvPr/>
        </p:nvGrpSpPr>
        <p:grpSpPr bwMode="auto">
          <a:xfrm rot="5400000" flipH="1">
            <a:off x="1997869" y="1377157"/>
            <a:ext cx="77787" cy="57150"/>
            <a:chOff x="2834" y="1154"/>
            <a:chExt cx="49" cy="36"/>
          </a:xfrm>
        </p:grpSpPr>
        <p:sp>
          <p:nvSpPr>
            <p:cNvPr id="18640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0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403" name="Group 35"/>
          <p:cNvGrpSpPr>
            <a:grpSpLocks/>
          </p:cNvGrpSpPr>
          <p:nvPr/>
        </p:nvGrpSpPr>
        <p:grpSpPr bwMode="auto">
          <a:xfrm rot="-5400000">
            <a:off x="2771775" y="1393826"/>
            <a:ext cx="681037" cy="188912"/>
            <a:chOff x="2621" y="712"/>
            <a:chExt cx="429" cy="119"/>
          </a:xfrm>
        </p:grpSpPr>
        <p:sp>
          <p:nvSpPr>
            <p:cNvPr id="186404"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05"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06" name="Group 38"/>
            <p:cNvGrpSpPr>
              <a:grpSpLocks/>
            </p:cNvGrpSpPr>
            <p:nvPr/>
          </p:nvGrpSpPr>
          <p:grpSpPr bwMode="auto">
            <a:xfrm>
              <a:off x="2788" y="795"/>
              <a:ext cx="49" cy="36"/>
              <a:chOff x="2834" y="1154"/>
              <a:chExt cx="49" cy="36"/>
            </a:xfrm>
          </p:grpSpPr>
          <p:sp>
            <p:nvSpPr>
              <p:cNvPr id="186407"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08"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09"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0"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1"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2"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3"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14" name="Group 46"/>
            <p:cNvGrpSpPr>
              <a:grpSpLocks/>
            </p:cNvGrpSpPr>
            <p:nvPr/>
          </p:nvGrpSpPr>
          <p:grpSpPr bwMode="auto">
            <a:xfrm>
              <a:off x="2621" y="738"/>
              <a:ext cx="100" cy="70"/>
              <a:chOff x="2619" y="1091"/>
              <a:chExt cx="100" cy="70"/>
            </a:xfrm>
          </p:grpSpPr>
          <p:sp>
            <p:nvSpPr>
              <p:cNvPr id="186415"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6"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17"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418" name="Group 50"/>
            <p:cNvGrpSpPr>
              <a:grpSpLocks/>
            </p:cNvGrpSpPr>
            <p:nvPr/>
          </p:nvGrpSpPr>
          <p:grpSpPr bwMode="auto">
            <a:xfrm>
              <a:off x="2859" y="795"/>
              <a:ext cx="49" cy="36"/>
              <a:chOff x="2834" y="1154"/>
              <a:chExt cx="49" cy="36"/>
            </a:xfrm>
          </p:grpSpPr>
          <p:sp>
            <p:nvSpPr>
              <p:cNvPr id="186419"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0"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6421"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2"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3"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4"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5"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6"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27"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28" name="Group 60"/>
          <p:cNvGrpSpPr>
            <a:grpSpLocks/>
          </p:cNvGrpSpPr>
          <p:nvPr/>
        </p:nvGrpSpPr>
        <p:grpSpPr bwMode="auto">
          <a:xfrm>
            <a:off x="1481138" y="2952750"/>
            <a:ext cx="74612" cy="69850"/>
            <a:chOff x="1875" y="2013"/>
            <a:chExt cx="47" cy="44"/>
          </a:xfrm>
        </p:grpSpPr>
        <p:sp>
          <p:nvSpPr>
            <p:cNvPr id="186429"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30"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31"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32" name="Group 64"/>
          <p:cNvGrpSpPr>
            <a:grpSpLocks/>
          </p:cNvGrpSpPr>
          <p:nvPr/>
        </p:nvGrpSpPr>
        <p:grpSpPr bwMode="auto">
          <a:xfrm>
            <a:off x="1441450" y="3022600"/>
            <a:ext cx="141288" cy="360363"/>
            <a:chOff x="1852" y="2057"/>
            <a:chExt cx="89" cy="227"/>
          </a:xfrm>
        </p:grpSpPr>
        <p:grpSp>
          <p:nvGrpSpPr>
            <p:cNvPr id="186433" name="Group 65"/>
            <p:cNvGrpSpPr>
              <a:grpSpLocks/>
            </p:cNvGrpSpPr>
            <p:nvPr/>
          </p:nvGrpSpPr>
          <p:grpSpPr bwMode="auto">
            <a:xfrm>
              <a:off x="1878" y="2259"/>
              <a:ext cx="35" cy="25"/>
              <a:chOff x="0" y="0"/>
              <a:chExt cx="20000" cy="19734"/>
            </a:xfrm>
          </p:grpSpPr>
          <p:sp>
            <p:nvSpPr>
              <p:cNvPr id="186434"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35"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36"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37"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38"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39"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0"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1"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2"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443" name="Group 75"/>
          <p:cNvGrpSpPr>
            <a:grpSpLocks/>
          </p:cNvGrpSpPr>
          <p:nvPr/>
        </p:nvGrpSpPr>
        <p:grpSpPr bwMode="auto">
          <a:xfrm>
            <a:off x="1733550" y="3022600"/>
            <a:ext cx="142875" cy="349250"/>
            <a:chOff x="2036" y="2057"/>
            <a:chExt cx="90" cy="220"/>
          </a:xfrm>
        </p:grpSpPr>
        <p:grpSp>
          <p:nvGrpSpPr>
            <p:cNvPr id="186444" name="Group 76"/>
            <p:cNvGrpSpPr>
              <a:grpSpLocks/>
            </p:cNvGrpSpPr>
            <p:nvPr/>
          </p:nvGrpSpPr>
          <p:grpSpPr bwMode="auto">
            <a:xfrm>
              <a:off x="2062" y="2252"/>
              <a:ext cx="35" cy="25"/>
              <a:chOff x="0" y="0"/>
              <a:chExt cx="20000" cy="20208"/>
            </a:xfrm>
          </p:grpSpPr>
          <p:sp>
            <p:nvSpPr>
              <p:cNvPr id="186445"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6"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7"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48"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49"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0"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1"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2"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3"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54"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455"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6"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7"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8"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59"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0"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1"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2"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3"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4"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5"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6"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7"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8"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69"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0"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1"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2"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3"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4"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5"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6"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7"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8"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79"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0"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1"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2"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3"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4"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5"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6"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7"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8"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89"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90"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91" name="Group 123"/>
          <p:cNvGrpSpPr>
            <a:grpSpLocks/>
          </p:cNvGrpSpPr>
          <p:nvPr/>
        </p:nvGrpSpPr>
        <p:grpSpPr bwMode="auto">
          <a:xfrm>
            <a:off x="4081463" y="2178050"/>
            <a:ext cx="74612" cy="69850"/>
            <a:chOff x="1781" y="2013"/>
            <a:chExt cx="47" cy="44"/>
          </a:xfrm>
        </p:grpSpPr>
        <p:sp>
          <p:nvSpPr>
            <p:cNvPr id="186492"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93"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494"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95"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96"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497" name="Group 129"/>
          <p:cNvGrpSpPr>
            <a:grpSpLocks/>
          </p:cNvGrpSpPr>
          <p:nvPr/>
        </p:nvGrpSpPr>
        <p:grpSpPr bwMode="auto">
          <a:xfrm>
            <a:off x="4818063" y="2178050"/>
            <a:ext cx="74612" cy="69850"/>
            <a:chOff x="1875" y="2013"/>
            <a:chExt cx="47" cy="44"/>
          </a:xfrm>
        </p:grpSpPr>
        <p:sp>
          <p:nvSpPr>
            <p:cNvPr id="186498"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499"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00"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501" name="Group 133"/>
          <p:cNvGrpSpPr>
            <a:grpSpLocks/>
          </p:cNvGrpSpPr>
          <p:nvPr/>
        </p:nvGrpSpPr>
        <p:grpSpPr bwMode="auto">
          <a:xfrm>
            <a:off x="4027488" y="2247900"/>
            <a:ext cx="141287" cy="360363"/>
            <a:chOff x="1852" y="2057"/>
            <a:chExt cx="89" cy="227"/>
          </a:xfrm>
        </p:grpSpPr>
        <p:grpSp>
          <p:nvGrpSpPr>
            <p:cNvPr id="186502" name="Group 134"/>
            <p:cNvGrpSpPr>
              <a:grpSpLocks/>
            </p:cNvGrpSpPr>
            <p:nvPr/>
          </p:nvGrpSpPr>
          <p:grpSpPr bwMode="auto">
            <a:xfrm>
              <a:off x="1878" y="2259"/>
              <a:ext cx="35" cy="25"/>
              <a:chOff x="0" y="0"/>
              <a:chExt cx="20000" cy="19734"/>
            </a:xfrm>
          </p:grpSpPr>
          <p:sp>
            <p:nvSpPr>
              <p:cNvPr id="186503"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04"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05"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06"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07"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08"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09"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0"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1"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512" name="Group 144"/>
          <p:cNvGrpSpPr>
            <a:grpSpLocks/>
          </p:cNvGrpSpPr>
          <p:nvPr/>
        </p:nvGrpSpPr>
        <p:grpSpPr bwMode="auto">
          <a:xfrm>
            <a:off x="4319588" y="2247900"/>
            <a:ext cx="142875" cy="349250"/>
            <a:chOff x="2036" y="2057"/>
            <a:chExt cx="90" cy="220"/>
          </a:xfrm>
        </p:grpSpPr>
        <p:grpSp>
          <p:nvGrpSpPr>
            <p:cNvPr id="186513" name="Group 145"/>
            <p:cNvGrpSpPr>
              <a:grpSpLocks/>
            </p:cNvGrpSpPr>
            <p:nvPr/>
          </p:nvGrpSpPr>
          <p:grpSpPr bwMode="auto">
            <a:xfrm>
              <a:off x="2062" y="2252"/>
              <a:ext cx="35" cy="25"/>
              <a:chOff x="0" y="0"/>
              <a:chExt cx="20000" cy="20208"/>
            </a:xfrm>
          </p:grpSpPr>
          <p:sp>
            <p:nvSpPr>
              <p:cNvPr id="186514"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5"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6"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17"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8"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19"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0"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1"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2"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23"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4"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525" name="Group 157"/>
          <p:cNvGrpSpPr>
            <a:grpSpLocks/>
          </p:cNvGrpSpPr>
          <p:nvPr/>
        </p:nvGrpSpPr>
        <p:grpSpPr bwMode="auto">
          <a:xfrm flipV="1">
            <a:off x="5119688" y="1120775"/>
            <a:ext cx="415925" cy="936625"/>
            <a:chOff x="2440" y="1064"/>
            <a:chExt cx="262" cy="590"/>
          </a:xfrm>
        </p:grpSpPr>
        <p:sp>
          <p:nvSpPr>
            <p:cNvPr id="186526"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7"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8"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29"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30"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31"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532"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533"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34"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535" name="Group 167"/>
          <p:cNvGrpSpPr>
            <a:grpSpLocks/>
          </p:cNvGrpSpPr>
          <p:nvPr/>
        </p:nvGrpSpPr>
        <p:grpSpPr bwMode="auto">
          <a:xfrm rot="5400000" flipH="1">
            <a:off x="4218782" y="5666581"/>
            <a:ext cx="65088" cy="85725"/>
            <a:chOff x="419" y="3223"/>
            <a:chExt cx="41" cy="54"/>
          </a:xfrm>
        </p:grpSpPr>
        <p:sp>
          <p:nvSpPr>
            <p:cNvPr id="186536"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37"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38"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39"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0"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1"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2"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3"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4"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5"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6"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7"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8"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49"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550" name="Group 182"/>
          <p:cNvGrpSpPr>
            <a:grpSpLocks/>
          </p:cNvGrpSpPr>
          <p:nvPr/>
        </p:nvGrpSpPr>
        <p:grpSpPr bwMode="auto">
          <a:xfrm rot="5400000" flipH="1">
            <a:off x="4356894" y="5668169"/>
            <a:ext cx="65087" cy="85725"/>
            <a:chOff x="419" y="3223"/>
            <a:chExt cx="41" cy="54"/>
          </a:xfrm>
        </p:grpSpPr>
        <p:sp>
          <p:nvSpPr>
            <p:cNvPr id="186551"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52"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553" name="Group 185"/>
          <p:cNvGrpSpPr>
            <a:grpSpLocks/>
          </p:cNvGrpSpPr>
          <p:nvPr/>
        </p:nvGrpSpPr>
        <p:grpSpPr bwMode="auto">
          <a:xfrm rot="-5400000">
            <a:off x="2536032" y="5653881"/>
            <a:ext cx="65088" cy="85725"/>
            <a:chOff x="419" y="3223"/>
            <a:chExt cx="41" cy="54"/>
          </a:xfrm>
        </p:grpSpPr>
        <p:sp>
          <p:nvSpPr>
            <p:cNvPr id="186554"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55"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56"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57"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58"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59"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0"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1"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2"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3"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4"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5"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6"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67"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568" name="Group 200"/>
          <p:cNvGrpSpPr>
            <a:grpSpLocks/>
          </p:cNvGrpSpPr>
          <p:nvPr/>
        </p:nvGrpSpPr>
        <p:grpSpPr bwMode="auto">
          <a:xfrm rot="-5400000">
            <a:off x="2397919" y="5655469"/>
            <a:ext cx="65087" cy="85725"/>
            <a:chOff x="419" y="3223"/>
            <a:chExt cx="41" cy="54"/>
          </a:xfrm>
        </p:grpSpPr>
        <p:sp>
          <p:nvSpPr>
            <p:cNvPr id="186569"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0"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71"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2"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3"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4"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5"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6"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77"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6578"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6579"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0"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1"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2"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3"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4"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5"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6"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7"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8"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89"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0"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1"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2"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3"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4"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5"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596" name="Group 228"/>
          <p:cNvGrpSpPr>
            <a:grpSpLocks/>
          </p:cNvGrpSpPr>
          <p:nvPr/>
        </p:nvGrpSpPr>
        <p:grpSpPr bwMode="auto">
          <a:xfrm>
            <a:off x="2824163" y="3371850"/>
            <a:ext cx="147637" cy="315913"/>
            <a:chOff x="0" y="0"/>
            <a:chExt cx="20000" cy="20000"/>
          </a:xfrm>
        </p:grpSpPr>
        <p:sp>
          <p:nvSpPr>
            <p:cNvPr id="186597"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598"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599"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0"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1"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3" name="Rectangle 235"/>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4" name="Rectangle 236"/>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05" name="Group 237"/>
          <p:cNvGrpSpPr>
            <a:grpSpLocks/>
          </p:cNvGrpSpPr>
          <p:nvPr/>
        </p:nvGrpSpPr>
        <p:grpSpPr bwMode="auto">
          <a:xfrm flipV="1">
            <a:off x="5729288" y="1982788"/>
            <a:ext cx="77787" cy="57150"/>
            <a:chOff x="2834" y="1154"/>
            <a:chExt cx="49" cy="36"/>
          </a:xfrm>
        </p:grpSpPr>
        <p:sp>
          <p:nvSpPr>
            <p:cNvPr id="186606" name="Line 238"/>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7" name="Line 239"/>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08" name="Line 240"/>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09" name="Line 241"/>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0" name="Line 242"/>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1" name="Line 243"/>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2" name="Line 244"/>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13" name="Group 245"/>
          <p:cNvGrpSpPr>
            <a:grpSpLocks/>
          </p:cNvGrpSpPr>
          <p:nvPr/>
        </p:nvGrpSpPr>
        <p:grpSpPr bwMode="auto">
          <a:xfrm flipV="1">
            <a:off x="5464175" y="2019300"/>
            <a:ext cx="158750" cy="111125"/>
            <a:chOff x="2619" y="1091"/>
            <a:chExt cx="100" cy="70"/>
          </a:xfrm>
        </p:grpSpPr>
        <p:sp>
          <p:nvSpPr>
            <p:cNvPr id="186614" name="Oval 246"/>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5" name="Line 247"/>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6" name="Line 248"/>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6617" name="Group 249"/>
          <p:cNvGrpSpPr>
            <a:grpSpLocks/>
          </p:cNvGrpSpPr>
          <p:nvPr/>
        </p:nvGrpSpPr>
        <p:grpSpPr bwMode="auto">
          <a:xfrm flipV="1">
            <a:off x="5842000" y="1982788"/>
            <a:ext cx="77788" cy="57150"/>
            <a:chOff x="2834" y="1154"/>
            <a:chExt cx="49" cy="36"/>
          </a:xfrm>
        </p:grpSpPr>
        <p:sp>
          <p:nvSpPr>
            <p:cNvPr id="186618" name="Line 250"/>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19" name="Line 251"/>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20" name="Line 252"/>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21" name="Group 253"/>
          <p:cNvGrpSpPr>
            <a:grpSpLocks/>
          </p:cNvGrpSpPr>
          <p:nvPr/>
        </p:nvGrpSpPr>
        <p:grpSpPr bwMode="auto">
          <a:xfrm>
            <a:off x="5173663" y="2933700"/>
            <a:ext cx="84137" cy="177800"/>
            <a:chOff x="0" y="0"/>
            <a:chExt cx="20000" cy="20000"/>
          </a:xfrm>
        </p:grpSpPr>
        <p:sp>
          <p:nvSpPr>
            <p:cNvPr id="186622" name="Arc 25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23" name="Arc 25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24" name="Text Box 256"/>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a:t>
            </a:r>
            <a:r>
              <a:rPr lang="en-US" sz="1400">
                <a:solidFill>
                  <a:srgbClr val="FF3300"/>
                </a:solidFill>
              </a:rPr>
              <a:t>CYLA Extend A+</a:t>
            </a:r>
            <a:r>
              <a:rPr lang="en-US" sz="1400"/>
              <a:t> </a:t>
            </a:r>
            <a:r>
              <a:rPr lang="en-US" sz="1400">
                <a:solidFill>
                  <a:srgbClr val="FF3300"/>
                </a:solidFill>
              </a:rPr>
              <a:t>CYLB Extend B+</a:t>
            </a:r>
            <a:r>
              <a:rPr lang="en-US" sz="1400"/>
              <a:t> CYLB Retract B- CYLA Retract A-</a:t>
            </a:r>
          </a:p>
        </p:txBody>
      </p:sp>
      <p:sp>
        <p:nvSpPr>
          <p:cNvPr id="186625" name="AutoShape 257"/>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626" name="Text Box 258"/>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6627" name="Oval 259"/>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28" name="Line 260"/>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29" name="Line 261"/>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0" name="Line 262"/>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1" name="Line 263"/>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2" name="Line 264"/>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3" name="Line 265"/>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4" name="Line 266"/>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5" name="Line 267"/>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6" name="Line 268"/>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37" name="Line 269"/>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38" name="Group 270"/>
          <p:cNvGrpSpPr>
            <a:grpSpLocks/>
          </p:cNvGrpSpPr>
          <p:nvPr/>
        </p:nvGrpSpPr>
        <p:grpSpPr bwMode="auto">
          <a:xfrm>
            <a:off x="2233613" y="2949575"/>
            <a:ext cx="74612" cy="69850"/>
            <a:chOff x="1781" y="2013"/>
            <a:chExt cx="47" cy="44"/>
          </a:xfrm>
        </p:grpSpPr>
        <p:sp>
          <p:nvSpPr>
            <p:cNvPr id="186639" name="Line 271"/>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0" name="Line 272"/>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41" name="Line 273"/>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2" name="Line 274"/>
          <p:cNvSpPr>
            <a:spLocks noChangeShapeType="1"/>
          </p:cNvSpPr>
          <p:nvPr/>
        </p:nvSpPr>
        <p:spPr bwMode="auto">
          <a:xfrm flipH="1">
            <a:off x="2190750" y="1358900"/>
            <a:ext cx="196850" cy="0"/>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3" name="Line 275"/>
          <p:cNvSpPr>
            <a:spLocks noChangeShapeType="1"/>
          </p:cNvSpPr>
          <p:nvPr/>
        </p:nvSpPr>
        <p:spPr bwMode="auto">
          <a:xfrm>
            <a:off x="2387600" y="1022350"/>
            <a:ext cx="0" cy="327025"/>
          </a:xfrm>
          <a:prstGeom prst="line">
            <a:avLst/>
          </a:prstGeom>
          <a:noFill/>
          <a:ln w="25400">
            <a:solidFill>
              <a:srgbClr val="00FF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4" name="Line 276"/>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45" name="Group 277"/>
          <p:cNvGrpSpPr>
            <a:grpSpLocks/>
          </p:cNvGrpSpPr>
          <p:nvPr/>
        </p:nvGrpSpPr>
        <p:grpSpPr bwMode="auto">
          <a:xfrm rot="5400000">
            <a:off x="3374231" y="891382"/>
            <a:ext cx="84137" cy="177800"/>
            <a:chOff x="0" y="0"/>
            <a:chExt cx="20000" cy="20000"/>
          </a:xfrm>
        </p:grpSpPr>
        <p:sp>
          <p:nvSpPr>
            <p:cNvPr id="186646" name="Arc 278"/>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7" name="Arc 279"/>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48" name="Line 280"/>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49" name="Line 281"/>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0" name="Line 282"/>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1" name="Line 283"/>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52" name="Group 284"/>
          <p:cNvGrpSpPr>
            <a:grpSpLocks/>
          </p:cNvGrpSpPr>
          <p:nvPr/>
        </p:nvGrpSpPr>
        <p:grpSpPr bwMode="auto">
          <a:xfrm rot="5400000">
            <a:off x="4192588" y="1431925"/>
            <a:ext cx="133350" cy="406400"/>
            <a:chOff x="0" y="0"/>
            <a:chExt cx="20000" cy="20000"/>
          </a:xfrm>
        </p:grpSpPr>
        <p:sp>
          <p:nvSpPr>
            <p:cNvPr id="186653" name="Arc 285"/>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4" name="Arc 286"/>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55" name="Line 287"/>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6" name="Line 288"/>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7" name="Line 289"/>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8" name="Line 290"/>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59" name="Line 291"/>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60" name="Group 292"/>
          <p:cNvGrpSpPr>
            <a:grpSpLocks/>
          </p:cNvGrpSpPr>
          <p:nvPr/>
        </p:nvGrpSpPr>
        <p:grpSpPr bwMode="auto">
          <a:xfrm rot="5400000">
            <a:off x="1626394" y="3356769"/>
            <a:ext cx="84138" cy="177800"/>
            <a:chOff x="0" y="0"/>
            <a:chExt cx="20000" cy="20000"/>
          </a:xfrm>
        </p:grpSpPr>
        <p:sp>
          <p:nvSpPr>
            <p:cNvPr id="186661" name="Arc 29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62" name="Arc 29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63" name="Line 295"/>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64" name="Line 296"/>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65" name="Line 297"/>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66" name="Line 298"/>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67" name="Line 299"/>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668" name="Group 300"/>
          <p:cNvGrpSpPr>
            <a:grpSpLocks/>
          </p:cNvGrpSpPr>
          <p:nvPr/>
        </p:nvGrpSpPr>
        <p:grpSpPr bwMode="auto">
          <a:xfrm rot="5400000">
            <a:off x="4214019" y="2756694"/>
            <a:ext cx="84138" cy="177800"/>
            <a:chOff x="0" y="0"/>
            <a:chExt cx="20000" cy="20000"/>
          </a:xfrm>
        </p:grpSpPr>
        <p:sp>
          <p:nvSpPr>
            <p:cNvPr id="186669" name="Arc 301"/>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70" name="Arc 302"/>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671" name="Line 303"/>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72" name="Text Box 304"/>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86673" name="Text Box 305"/>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6674" name="Text Box 306"/>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6675" name="Line 307"/>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76" name="AutoShape 308"/>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677" name="Line 309"/>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78" name="Oval 310"/>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79" name="Line 311"/>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0" name="Line 312"/>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1" name="Oval 313"/>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2" name="Line 314"/>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3" name="Line 315"/>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4" name="Line 316"/>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5" name="Line 317"/>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6" name="Rectangle 318"/>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7" name="Line 319"/>
          <p:cNvSpPr>
            <a:spLocks noChangeShapeType="1"/>
          </p:cNvSpPr>
          <p:nvPr/>
        </p:nvSpPr>
        <p:spPr bwMode="auto">
          <a:xfrm>
            <a:off x="2387600" y="1012825"/>
            <a:ext cx="133350" cy="1588"/>
          </a:xfrm>
          <a:prstGeom prst="line">
            <a:avLst/>
          </a:prstGeom>
          <a:noFill/>
          <a:ln w="9525">
            <a:solidFill>
              <a:srgbClr val="00FF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8" name="Line 320"/>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689" name="AutoShape 321"/>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690" name="Line 322"/>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691" name="Line 323"/>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739" name="AutoShape 371"/>
          <p:cNvSpPr>
            <a:spLocks noChangeArrowheads="1"/>
          </p:cNvSpPr>
          <p:nvPr/>
        </p:nvSpPr>
        <p:spPr bwMode="auto">
          <a:xfrm flipH="1">
            <a:off x="4329113" y="3163888"/>
            <a:ext cx="265112" cy="182562"/>
          </a:xfrm>
          <a:prstGeom prst="triangle">
            <a:avLst>
              <a:gd name="adj" fmla="val 50000"/>
            </a:avLst>
          </a:prstGeom>
          <a:solidFill>
            <a:schemeClr val="bg1"/>
          </a:solidFill>
          <a:ln w="22225">
            <a:solidFill>
              <a:srgbClr val="00FF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740" name="Group 372"/>
          <p:cNvGrpSpPr>
            <a:grpSpLocks/>
          </p:cNvGrpSpPr>
          <p:nvPr/>
        </p:nvGrpSpPr>
        <p:grpSpPr bwMode="auto">
          <a:xfrm>
            <a:off x="4000500" y="3097213"/>
            <a:ext cx="681038" cy="274637"/>
            <a:chOff x="2520" y="1951"/>
            <a:chExt cx="429" cy="173"/>
          </a:xfrm>
        </p:grpSpPr>
        <p:sp>
          <p:nvSpPr>
            <p:cNvPr id="186741" name="Oval 373"/>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42" name="Text Box 374"/>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6743" name="Group 375"/>
          <p:cNvGrpSpPr>
            <a:grpSpLocks/>
          </p:cNvGrpSpPr>
          <p:nvPr/>
        </p:nvGrpSpPr>
        <p:grpSpPr bwMode="auto">
          <a:xfrm>
            <a:off x="2105025" y="863600"/>
            <a:ext cx="681038" cy="274638"/>
            <a:chOff x="2485" y="3348"/>
            <a:chExt cx="429" cy="173"/>
          </a:xfrm>
        </p:grpSpPr>
        <p:sp>
          <p:nvSpPr>
            <p:cNvPr id="186744" name="Oval 376"/>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45" name="Text Box 377"/>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6746" name="Group 378"/>
          <p:cNvGrpSpPr>
            <a:grpSpLocks/>
          </p:cNvGrpSpPr>
          <p:nvPr/>
        </p:nvGrpSpPr>
        <p:grpSpPr bwMode="auto">
          <a:xfrm>
            <a:off x="2944813" y="746125"/>
            <a:ext cx="681037" cy="274638"/>
            <a:chOff x="2485" y="3348"/>
            <a:chExt cx="429" cy="173"/>
          </a:xfrm>
        </p:grpSpPr>
        <p:sp>
          <p:nvSpPr>
            <p:cNvPr id="186747" name="Oval 379"/>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48" name="Text Box 380"/>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6749" name="Line 381"/>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50" name="Group 382"/>
          <p:cNvGrpSpPr>
            <a:grpSpLocks/>
          </p:cNvGrpSpPr>
          <p:nvPr/>
        </p:nvGrpSpPr>
        <p:grpSpPr bwMode="auto">
          <a:xfrm>
            <a:off x="4786313" y="3097213"/>
            <a:ext cx="681037" cy="274637"/>
            <a:chOff x="3015" y="1951"/>
            <a:chExt cx="429" cy="173"/>
          </a:xfrm>
        </p:grpSpPr>
        <p:sp>
          <p:nvSpPr>
            <p:cNvPr id="186751" name="Oval 383"/>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52" name="Text Box 384"/>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6753" name="Line 385"/>
          <p:cNvSpPr>
            <a:spLocks noChangeShapeType="1"/>
          </p:cNvSpPr>
          <p:nvPr/>
        </p:nvSpPr>
        <p:spPr bwMode="auto">
          <a:xfrm flipV="1">
            <a:off x="4473575" y="3340100"/>
            <a:ext cx="0" cy="10477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99" name="Group 431"/>
          <p:cNvGrpSpPr>
            <a:grpSpLocks/>
          </p:cNvGrpSpPr>
          <p:nvPr/>
        </p:nvGrpSpPr>
        <p:grpSpPr bwMode="auto">
          <a:xfrm flipV="1">
            <a:off x="3965575" y="3429000"/>
            <a:ext cx="1000125" cy="1762125"/>
            <a:chOff x="515" y="894"/>
            <a:chExt cx="1327" cy="2340"/>
          </a:xfrm>
        </p:grpSpPr>
        <p:sp>
          <p:nvSpPr>
            <p:cNvPr id="186754" name="Rectangle 386"/>
            <p:cNvSpPr>
              <a:spLocks noChangeArrowheads="1"/>
            </p:cNvSpPr>
            <p:nvPr/>
          </p:nvSpPr>
          <p:spPr bwMode="auto">
            <a:xfrm flipV="1">
              <a:off x="515" y="2238"/>
              <a:ext cx="1325" cy="996"/>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55" name="Rectangle 387"/>
            <p:cNvSpPr>
              <a:spLocks noChangeArrowheads="1"/>
            </p:cNvSpPr>
            <p:nvPr/>
          </p:nvSpPr>
          <p:spPr bwMode="auto">
            <a:xfrm rot="5400000">
              <a:off x="1021" y="1953"/>
              <a:ext cx="288" cy="85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56" name="Rectangle 388"/>
            <p:cNvSpPr>
              <a:spLocks noChangeArrowheads="1"/>
            </p:cNvSpPr>
            <p:nvPr/>
          </p:nvSpPr>
          <p:spPr bwMode="auto">
            <a:xfrm rot="5400000" flipH="1">
              <a:off x="1027" y="2602"/>
              <a:ext cx="276" cy="52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57" name="Rectangle 389"/>
            <p:cNvSpPr>
              <a:spLocks noChangeArrowheads="1"/>
            </p:cNvSpPr>
            <p:nvPr/>
          </p:nvSpPr>
          <p:spPr bwMode="auto">
            <a:xfrm rot="10800000">
              <a:off x="1035" y="2535"/>
              <a:ext cx="268" cy="179"/>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58" name="Rectangle 390"/>
            <p:cNvSpPr>
              <a:spLocks noChangeArrowheads="1"/>
            </p:cNvSpPr>
            <p:nvPr/>
          </p:nvSpPr>
          <p:spPr bwMode="auto">
            <a:xfrm rot="5400000" flipV="1">
              <a:off x="1529" y="2353"/>
              <a:ext cx="78" cy="545"/>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59" name="Group 391"/>
            <p:cNvGrpSpPr>
              <a:grpSpLocks/>
            </p:cNvGrpSpPr>
            <p:nvPr/>
          </p:nvGrpSpPr>
          <p:grpSpPr bwMode="auto">
            <a:xfrm>
              <a:off x="775" y="2394"/>
              <a:ext cx="781" cy="547"/>
              <a:chOff x="3380" y="1014"/>
              <a:chExt cx="481" cy="337"/>
            </a:xfrm>
          </p:grpSpPr>
          <p:sp>
            <p:nvSpPr>
              <p:cNvPr id="186760" name="Rectangle 392"/>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61" name="Rectangle 393"/>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62" name="Rectangle 394"/>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6763" name="AutoShape 395"/>
            <p:cNvSpPr>
              <a:spLocks/>
            </p:cNvSpPr>
            <p:nvPr/>
          </p:nvSpPr>
          <p:spPr bwMode="auto">
            <a:xfrm rot="10800000" flipV="1">
              <a:off x="1436" y="2821"/>
              <a:ext cx="205" cy="413"/>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64" name="AutoShape 396"/>
            <p:cNvSpPr>
              <a:spLocks/>
            </p:cNvSpPr>
            <p:nvPr/>
          </p:nvSpPr>
          <p:spPr bwMode="auto">
            <a:xfrm rot="10800000" flipV="1">
              <a:off x="1433" y="2911"/>
              <a:ext cx="122" cy="32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6765" name="Group 397"/>
            <p:cNvGrpSpPr>
              <a:grpSpLocks/>
            </p:cNvGrpSpPr>
            <p:nvPr/>
          </p:nvGrpSpPr>
          <p:grpSpPr bwMode="auto">
            <a:xfrm>
              <a:off x="941" y="2672"/>
              <a:ext cx="454" cy="383"/>
              <a:chOff x="3482" y="1024"/>
              <a:chExt cx="280" cy="236"/>
            </a:xfrm>
          </p:grpSpPr>
          <p:grpSp>
            <p:nvGrpSpPr>
              <p:cNvPr id="186766" name="Group 398"/>
              <p:cNvGrpSpPr>
                <a:grpSpLocks/>
              </p:cNvGrpSpPr>
              <p:nvPr/>
            </p:nvGrpSpPr>
            <p:grpSpPr bwMode="auto">
              <a:xfrm>
                <a:off x="3712" y="1202"/>
                <a:ext cx="50" cy="58"/>
                <a:chOff x="3726" y="878"/>
                <a:chExt cx="50" cy="58"/>
              </a:xfrm>
            </p:grpSpPr>
            <p:sp>
              <p:nvSpPr>
                <p:cNvPr id="186767" name="AutoShape 399"/>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68" name="AutoShape 400"/>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6769" name="Group 401"/>
              <p:cNvGrpSpPr>
                <a:grpSpLocks/>
              </p:cNvGrpSpPr>
              <p:nvPr/>
            </p:nvGrpSpPr>
            <p:grpSpPr bwMode="auto">
              <a:xfrm>
                <a:off x="3484" y="1204"/>
                <a:ext cx="48" cy="56"/>
                <a:chOff x="3462" y="734"/>
                <a:chExt cx="48" cy="56"/>
              </a:xfrm>
            </p:grpSpPr>
            <p:sp>
              <p:nvSpPr>
                <p:cNvPr id="186770" name="AutoShape 402"/>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71" name="AutoShape 403"/>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6772" name="Group 404"/>
              <p:cNvGrpSpPr>
                <a:grpSpLocks/>
              </p:cNvGrpSpPr>
              <p:nvPr/>
            </p:nvGrpSpPr>
            <p:grpSpPr bwMode="auto">
              <a:xfrm flipV="1">
                <a:off x="3710" y="1024"/>
                <a:ext cx="50" cy="58"/>
                <a:chOff x="3726" y="878"/>
                <a:chExt cx="50" cy="58"/>
              </a:xfrm>
            </p:grpSpPr>
            <p:sp>
              <p:nvSpPr>
                <p:cNvPr id="186773" name="AutoShape 40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74" name="AutoShape 40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6775" name="Group 407"/>
              <p:cNvGrpSpPr>
                <a:grpSpLocks/>
              </p:cNvGrpSpPr>
              <p:nvPr/>
            </p:nvGrpSpPr>
            <p:grpSpPr bwMode="auto">
              <a:xfrm flipV="1">
                <a:off x="3482" y="1026"/>
                <a:ext cx="48" cy="56"/>
                <a:chOff x="3462" y="734"/>
                <a:chExt cx="48" cy="56"/>
              </a:xfrm>
            </p:grpSpPr>
            <p:sp>
              <p:nvSpPr>
                <p:cNvPr id="186776" name="AutoShape 40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77" name="AutoShape 40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sp>
          <p:nvSpPr>
            <p:cNvPr id="186778" name="Line 410"/>
            <p:cNvSpPr>
              <a:spLocks noChangeShapeType="1"/>
            </p:cNvSpPr>
            <p:nvPr/>
          </p:nvSpPr>
          <p:spPr bwMode="auto">
            <a:xfrm rot="5400000">
              <a:off x="1195" y="2622"/>
              <a:ext cx="202"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779" name="Line 411"/>
            <p:cNvSpPr>
              <a:spLocks noChangeShapeType="1"/>
            </p:cNvSpPr>
            <p:nvPr/>
          </p:nvSpPr>
          <p:spPr bwMode="auto">
            <a:xfrm rot="5400000">
              <a:off x="938" y="2629"/>
              <a:ext cx="201" cy="2"/>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780" name="Rectangle 412"/>
            <p:cNvSpPr>
              <a:spLocks noChangeArrowheads="1"/>
            </p:cNvSpPr>
            <p:nvPr/>
          </p:nvSpPr>
          <p:spPr bwMode="auto">
            <a:xfrm rot="10800000" flipV="1">
              <a:off x="1132" y="3000"/>
              <a:ext cx="86" cy="234"/>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6781" name="Group 413"/>
            <p:cNvGrpSpPr>
              <a:grpSpLocks/>
            </p:cNvGrpSpPr>
            <p:nvPr/>
          </p:nvGrpSpPr>
          <p:grpSpPr bwMode="auto">
            <a:xfrm>
              <a:off x="736" y="2233"/>
              <a:ext cx="861" cy="153"/>
              <a:chOff x="3118" y="864"/>
              <a:chExt cx="530" cy="48"/>
            </a:xfrm>
          </p:grpSpPr>
          <p:sp>
            <p:nvSpPr>
              <p:cNvPr id="186782" name="Arc 414"/>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83" name="Arc 415"/>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rgbClr val="FFFF00"/>
              </a:solidFill>
              <a:ln w="2857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6784" name="Rectangle 416"/>
            <p:cNvSpPr>
              <a:spLocks noChangeArrowheads="1"/>
            </p:cNvSpPr>
            <p:nvPr/>
          </p:nvSpPr>
          <p:spPr bwMode="auto">
            <a:xfrm rot="16200000" flipV="1">
              <a:off x="816" y="2840"/>
              <a:ext cx="86" cy="546"/>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5" name="Rectangle 417"/>
            <p:cNvSpPr>
              <a:spLocks noChangeArrowheads="1"/>
            </p:cNvSpPr>
            <p:nvPr/>
          </p:nvSpPr>
          <p:spPr bwMode="auto">
            <a:xfrm flipV="1">
              <a:off x="515" y="1414"/>
              <a:ext cx="1325" cy="806"/>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6" name="Rectangle 418"/>
            <p:cNvSpPr>
              <a:spLocks noChangeArrowheads="1"/>
            </p:cNvSpPr>
            <p:nvPr/>
          </p:nvSpPr>
          <p:spPr bwMode="auto">
            <a:xfrm rot="10800000" flipV="1">
              <a:off x="586" y="1414"/>
              <a:ext cx="87" cy="1742"/>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7" name="Rectangle 419"/>
            <p:cNvSpPr>
              <a:spLocks noChangeArrowheads="1"/>
            </p:cNvSpPr>
            <p:nvPr/>
          </p:nvSpPr>
          <p:spPr bwMode="auto">
            <a:xfrm rot="10800000" flipV="1">
              <a:off x="1122" y="2129"/>
              <a:ext cx="87" cy="91"/>
            </a:xfrm>
            <a:prstGeom prst="rect">
              <a:avLst/>
            </a:prstGeom>
            <a:solidFill>
              <a:srgbClr val="FFFF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88" name="Rectangle 420"/>
            <p:cNvSpPr>
              <a:spLocks noChangeArrowheads="1"/>
            </p:cNvSpPr>
            <p:nvPr/>
          </p:nvSpPr>
          <p:spPr bwMode="auto">
            <a:xfrm rot="16200000" flipV="1">
              <a:off x="890" y="1299"/>
              <a:ext cx="718" cy="948"/>
            </a:xfrm>
            <a:prstGeom prst="rect">
              <a:avLst/>
            </a:prstGeom>
            <a:gradFill rotWithShape="0">
              <a:gsLst>
                <a:gs pos="0">
                  <a:srgbClr val="FFCC00"/>
                </a:gs>
                <a:gs pos="100000">
                  <a:srgbClr val="FFFF00"/>
                </a:gs>
              </a:gsLst>
              <a:lin ang="5400000" scaled="1"/>
            </a:gra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89" name="Rectangle 421"/>
            <p:cNvSpPr>
              <a:spLocks noChangeArrowheads="1"/>
            </p:cNvSpPr>
            <p:nvPr/>
          </p:nvSpPr>
          <p:spPr bwMode="auto">
            <a:xfrm flipV="1">
              <a:off x="517" y="894"/>
              <a:ext cx="1325" cy="520"/>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0" name="AutoShape 422"/>
            <p:cNvSpPr>
              <a:spLocks/>
            </p:cNvSpPr>
            <p:nvPr/>
          </p:nvSpPr>
          <p:spPr bwMode="auto">
            <a:xfrm rot="5400000">
              <a:off x="679" y="881"/>
              <a:ext cx="442" cy="624"/>
            </a:xfrm>
            <a:prstGeom prst="leftBracket">
              <a:avLst>
                <a:gd name="adj" fmla="val 0"/>
              </a:avLst>
            </a:prstGeom>
            <a:gradFill rotWithShape="0">
              <a:gsLst>
                <a:gs pos="0">
                  <a:srgbClr val="FF9966"/>
                </a:gs>
                <a:gs pos="100000">
                  <a:srgbClr val="FFCC00"/>
                </a:gs>
              </a:gsLst>
              <a:lin ang="0" scaled="1"/>
            </a:gra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91" name="AutoShape 423"/>
            <p:cNvSpPr>
              <a:spLocks/>
            </p:cNvSpPr>
            <p:nvPr/>
          </p:nvSpPr>
          <p:spPr bwMode="auto">
            <a:xfrm rot="5400000">
              <a:off x="722" y="1001"/>
              <a:ext cx="364" cy="461"/>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92" name="Line 424"/>
            <p:cNvSpPr>
              <a:spLocks noChangeShapeType="1"/>
            </p:cNvSpPr>
            <p:nvPr/>
          </p:nvSpPr>
          <p:spPr bwMode="auto">
            <a:xfrm>
              <a:off x="845" y="988"/>
              <a:ext cx="7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793" name="Line 425"/>
            <p:cNvSpPr>
              <a:spLocks noChangeShapeType="1"/>
            </p:cNvSpPr>
            <p:nvPr/>
          </p:nvSpPr>
          <p:spPr bwMode="auto">
            <a:xfrm>
              <a:off x="845" y="1034"/>
              <a:ext cx="74"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6794" name="Rectangle 426"/>
            <p:cNvSpPr>
              <a:spLocks noChangeArrowheads="1"/>
            </p:cNvSpPr>
            <p:nvPr/>
          </p:nvSpPr>
          <p:spPr bwMode="auto">
            <a:xfrm rot="16200000" flipV="1">
              <a:off x="663" y="1142"/>
              <a:ext cx="86" cy="64"/>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5" name="Rectangle 427"/>
            <p:cNvSpPr>
              <a:spLocks noChangeArrowheads="1"/>
            </p:cNvSpPr>
            <p:nvPr/>
          </p:nvSpPr>
          <p:spPr bwMode="auto">
            <a:xfrm rot="16200000" flipV="1">
              <a:off x="961" y="1040"/>
              <a:ext cx="86" cy="256"/>
            </a:xfrm>
            <a:prstGeom prst="rect">
              <a:avLst/>
            </a:prstGeom>
            <a:solidFill>
              <a:srgbClr val="FFCC00"/>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6" name="Rectangle 428"/>
            <p:cNvSpPr>
              <a:spLocks noChangeArrowheads="1"/>
            </p:cNvSpPr>
            <p:nvPr/>
          </p:nvSpPr>
          <p:spPr bwMode="auto">
            <a:xfrm rot="16200000" flipV="1">
              <a:off x="746" y="1101"/>
              <a:ext cx="121" cy="138"/>
            </a:xfrm>
            <a:prstGeom prst="rect">
              <a:avLst/>
            </a:prstGeom>
            <a:solidFill>
              <a:srgbClr val="FFCC66"/>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6797" name="Oval 429"/>
            <p:cNvSpPr>
              <a:spLocks noChangeArrowheads="1"/>
            </p:cNvSpPr>
            <p:nvPr/>
          </p:nvSpPr>
          <p:spPr bwMode="auto">
            <a:xfrm>
              <a:off x="783" y="1131"/>
              <a:ext cx="81" cy="78"/>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6798" name="AutoShape 430"/>
            <p:cNvSpPr>
              <a:spLocks noChangeArrowheads="1"/>
            </p:cNvSpPr>
            <p:nvPr/>
          </p:nvSpPr>
          <p:spPr bwMode="auto">
            <a:xfrm rot="5400000">
              <a:off x="714" y="1147"/>
              <a:ext cx="94" cy="45"/>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Tree>
  </p:cSld>
  <p:clrMapOvr>
    <a:masterClrMapping/>
  </p:clrMapOvr>
  <p:timing>
    <p:tnLst>
      <p:par>
        <p:cTn xmlns:p14="http://schemas.microsoft.com/office/powerpoint/2010/main" id="1" dur="indefinite" restart="never" nodeType="tmRoot"/>
      </p:par>
    </p:tnLst>
  </p:timing>
</p:sld>
</file>

<file path=ppt/slides/slide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CED4979D-26C9-E54B-AF66-2B9AA68428BA}" type="slidenum">
              <a:rPr lang="en-US"/>
              <a:pPr/>
              <a:t>91</a:t>
            </a:fld>
            <a:endParaRPr lang="en-US"/>
          </a:p>
        </p:txBody>
      </p:sp>
      <p:sp>
        <p:nvSpPr>
          <p:cNvPr id="18739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9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39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739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8739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1"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2" name="Rectangle 10"/>
          <p:cNvSpPr>
            <a:spLocks noChangeArrowheads="1"/>
          </p:cNvSpPr>
          <p:nvPr/>
        </p:nvSpPr>
        <p:spPr bwMode="auto">
          <a:xfrm rot="5400000">
            <a:off x="1349376" y="1493837"/>
            <a:ext cx="455612" cy="8620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03" name="Group 11"/>
          <p:cNvGrpSpPr>
            <a:grpSpLocks/>
          </p:cNvGrpSpPr>
          <p:nvPr/>
        </p:nvGrpSpPr>
        <p:grpSpPr bwMode="auto">
          <a:xfrm>
            <a:off x="998538" y="1709738"/>
            <a:ext cx="1363662" cy="415925"/>
            <a:chOff x="437" y="1012"/>
            <a:chExt cx="859" cy="262"/>
          </a:xfrm>
        </p:grpSpPr>
        <p:sp>
          <p:nvSpPr>
            <p:cNvPr id="18740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0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7410"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1"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12" name="Group 20"/>
          <p:cNvGrpSpPr>
            <a:grpSpLocks/>
          </p:cNvGrpSpPr>
          <p:nvPr/>
        </p:nvGrpSpPr>
        <p:grpSpPr bwMode="auto">
          <a:xfrm rot="5400000" flipH="1">
            <a:off x="1997869" y="1489869"/>
            <a:ext cx="77788" cy="57150"/>
            <a:chOff x="2834" y="1154"/>
            <a:chExt cx="49" cy="36"/>
          </a:xfrm>
        </p:grpSpPr>
        <p:sp>
          <p:nvSpPr>
            <p:cNvPr id="18741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15"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6"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7"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8"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19"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20" name="Group 28"/>
          <p:cNvGrpSpPr>
            <a:grpSpLocks/>
          </p:cNvGrpSpPr>
          <p:nvPr/>
        </p:nvGrpSpPr>
        <p:grpSpPr bwMode="auto">
          <a:xfrm rot="5400000" flipH="1">
            <a:off x="2020888" y="1687512"/>
            <a:ext cx="158750" cy="111125"/>
            <a:chOff x="2619" y="1091"/>
            <a:chExt cx="100" cy="70"/>
          </a:xfrm>
        </p:grpSpPr>
        <p:sp>
          <p:nvSpPr>
            <p:cNvPr id="18742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2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2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424" name="Group 32"/>
          <p:cNvGrpSpPr>
            <a:grpSpLocks/>
          </p:cNvGrpSpPr>
          <p:nvPr/>
        </p:nvGrpSpPr>
        <p:grpSpPr bwMode="auto">
          <a:xfrm rot="5400000" flipH="1">
            <a:off x="1997869" y="1377157"/>
            <a:ext cx="77787" cy="57150"/>
            <a:chOff x="2834" y="1154"/>
            <a:chExt cx="49" cy="36"/>
          </a:xfrm>
        </p:grpSpPr>
        <p:sp>
          <p:nvSpPr>
            <p:cNvPr id="18742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2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427" name="Group 35"/>
          <p:cNvGrpSpPr>
            <a:grpSpLocks/>
          </p:cNvGrpSpPr>
          <p:nvPr/>
        </p:nvGrpSpPr>
        <p:grpSpPr bwMode="auto">
          <a:xfrm rot="-5400000">
            <a:off x="2771775" y="1393826"/>
            <a:ext cx="681037" cy="188912"/>
            <a:chOff x="2621" y="712"/>
            <a:chExt cx="429" cy="119"/>
          </a:xfrm>
        </p:grpSpPr>
        <p:sp>
          <p:nvSpPr>
            <p:cNvPr id="187428"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29"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30" name="Group 38"/>
            <p:cNvGrpSpPr>
              <a:grpSpLocks/>
            </p:cNvGrpSpPr>
            <p:nvPr/>
          </p:nvGrpSpPr>
          <p:grpSpPr bwMode="auto">
            <a:xfrm>
              <a:off x="2788" y="795"/>
              <a:ext cx="49" cy="36"/>
              <a:chOff x="2834" y="1154"/>
              <a:chExt cx="49" cy="36"/>
            </a:xfrm>
          </p:grpSpPr>
          <p:sp>
            <p:nvSpPr>
              <p:cNvPr id="187431"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32"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33"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34"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35"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36"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37"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38" name="Group 46"/>
            <p:cNvGrpSpPr>
              <a:grpSpLocks/>
            </p:cNvGrpSpPr>
            <p:nvPr/>
          </p:nvGrpSpPr>
          <p:grpSpPr bwMode="auto">
            <a:xfrm>
              <a:off x="2621" y="738"/>
              <a:ext cx="100" cy="70"/>
              <a:chOff x="2619" y="1091"/>
              <a:chExt cx="100" cy="70"/>
            </a:xfrm>
          </p:grpSpPr>
          <p:sp>
            <p:nvSpPr>
              <p:cNvPr id="187439"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0"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1"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442" name="Group 50"/>
            <p:cNvGrpSpPr>
              <a:grpSpLocks/>
            </p:cNvGrpSpPr>
            <p:nvPr/>
          </p:nvGrpSpPr>
          <p:grpSpPr bwMode="auto">
            <a:xfrm>
              <a:off x="2859" y="795"/>
              <a:ext cx="49" cy="36"/>
              <a:chOff x="2834" y="1154"/>
              <a:chExt cx="49" cy="36"/>
            </a:xfrm>
          </p:grpSpPr>
          <p:sp>
            <p:nvSpPr>
              <p:cNvPr id="187443"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4"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7445"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6"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7"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8"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49"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50"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51"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52" name="Group 60"/>
          <p:cNvGrpSpPr>
            <a:grpSpLocks/>
          </p:cNvGrpSpPr>
          <p:nvPr/>
        </p:nvGrpSpPr>
        <p:grpSpPr bwMode="auto">
          <a:xfrm>
            <a:off x="1481138" y="2952750"/>
            <a:ext cx="74612" cy="69850"/>
            <a:chOff x="1875" y="2013"/>
            <a:chExt cx="47" cy="44"/>
          </a:xfrm>
        </p:grpSpPr>
        <p:sp>
          <p:nvSpPr>
            <p:cNvPr id="187453"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54"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55"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456" name="Group 64"/>
          <p:cNvGrpSpPr>
            <a:grpSpLocks/>
          </p:cNvGrpSpPr>
          <p:nvPr/>
        </p:nvGrpSpPr>
        <p:grpSpPr bwMode="auto">
          <a:xfrm>
            <a:off x="1441450" y="3022600"/>
            <a:ext cx="141288" cy="360363"/>
            <a:chOff x="1852" y="2057"/>
            <a:chExt cx="89" cy="227"/>
          </a:xfrm>
        </p:grpSpPr>
        <p:grpSp>
          <p:nvGrpSpPr>
            <p:cNvPr id="187457" name="Group 65"/>
            <p:cNvGrpSpPr>
              <a:grpSpLocks/>
            </p:cNvGrpSpPr>
            <p:nvPr/>
          </p:nvGrpSpPr>
          <p:grpSpPr bwMode="auto">
            <a:xfrm>
              <a:off x="1878" y="2259"/>
              <a:ext cx="35" cy="25"/>
              <a:chOff x="0" y="0"/>
              <a:chExt cx="20000" cy="19734"/>
            </a:xfrm>
          </p:grpSpPr>
          <p:sp>
            <p:nvSpPr>
              <p:cNvPr id="187458"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59"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0"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61"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2"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3"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4"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5"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66"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467" name="Group 75"/>
          <p:cNvGrpSpPr>
            <a:grpSpLocks/>
          </p:cNvGrpSpPr>
          <p:nvPr/>
        </p:nvGrpSpPr>
        <p:grpSpPr bwMode="auto">
          <a:xfrm>
            <a:off x="1733550" y="3022600"/>
            <a:ext cx="142875" cy="349250"/>
            <a:chOff x="2036" y="2057"/>
            <a:chExt cx="90" cy="220"/>
          </a:xfrm>
        </p:grpSpPr>
        <p:grpSp>
          <p:nvGrpSpPr>
            <p:cNvPr id="187468" name="Group 76"/>
            <p:cNvGrpSpPr>
              <a:grpSpLocks/>
            </p:cNvGrpSpPr>
            <p:nvPr/>
          </p:nvGrpSpPr>
          <p:grpSpPr bwMode="auto">
            <a:xfrm>
              <a:off x="2062" y="2252"/>
              <a:ext cx="35" cy="25"/>
              <a:chOff x="0" y="0"/>
              <a:chExt cx="20000" cy="20208"/>
            </a:xfrm>
          </p:grpSpPr>
          <p:sp>
            <p:nvSpPr>
              <p:cNvPr id="187469"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0"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1"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72"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3"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4"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5"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6"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77"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478"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479"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0"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1"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2"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3"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4"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5"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6"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7"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8"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89"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0"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1"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2"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3"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4"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5"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6"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7"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8"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499"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0"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1"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2"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3"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4"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5"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6"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7"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8"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09"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0"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1"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2"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3"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4"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15" name="Group 123"/>
          <p:cNvGrpSpPr>
            <a:grpSpLocks/>
          </p:cNvGrpSpPr>
          <p:nvPr/>
        </p:nvGrpSpPr>
        <p:grpSpPr bwMode="auto">
          <a:xfrm>
            <a:off x="4081463" y="2178050"/>
            <a:ext cx="74612" cy="69850"/>
            <a:chOff x="1781" y="2013"/>
            <a:chExt cx="47" cy="44"/>
          </a:xfrm>
        </p:grpSpPr>
        <p:sp>
          <p:nvSpPr>
            <p:cNvPr id="187516"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7"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18"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19"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20"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21" name="Group 129"/>
          <p:cNvGrpSpPr>
            <a:grpSpLocks/>
          </p:cNvGrpSpPr>
          <p:nvPr/>
        </p:nvGrpSpPr>
        <p:grpSpPr bwMode="auto">
          <a:xfrm>
            <a:off x="4818063" y="2178050"/>
            <a:ext cx="74612" cy="69850"/>
            <a:chOff x="1875" y="2013"/>
            <a:chExt cx="47" cy="44"/>
          </a:xfrm>
        </p:grpSpPr>
        <p:sp>
          <p:nvSpPr>
            <p:cNvPr id="187522"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23"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24"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25" name="Group 133"/>
          <p:cNvGrpSpPr>
            <a:grpSpLocks/>
          </p:cNvGrpSpPr>
          <p:nvPr/>
        </p:nvGrpSpPr>
        <p:grpSpPr bwMode="auto">
          <a:xfrm>
            <a:off x="4027488" y="2247900"/>
            <a:ext cx="141287" cy="360363"/>
            <a:chOff x="1852" y="2057"/>
            <a:chExt cx="89" cy="227"/>
          </a:xfrm>
        </p:grpSpPr>
        <p:grpSp>
          <p:nvGrpSpPr>
            <p:cNvPr id="187526" name="Group 134"/>
            <p:cNvGrpSpPr>
              <a:grpSpLocks/>
            </p:cNvGrpSpPr>
            <p:nvPr/>
          </p:nvGrpSpPr>
          <p:grpSpPr bwMode="auto">
            <a:xfrm>
              <a:off x="1878" y="2259"/>
              <a:ext cx="35" cy="25"/>
              <a:chOff x="0" y="0"/>
              <a:chExt cx="20000" cy="19734"/>
            </a:xfrm>
          </p:grpSpPr>
          <p:sp>
            <p:nvSpPr>
              <p:cNvPr id="187527"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28"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29"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30"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1"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2"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3"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4"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5"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536" name="Group 144"/>
          <p:cNvGrpSpPr>
            <a:grpSpLocks/>
          </p:cNvGrpSpPr>
          <p:nvPr/>
        </p:nvGrpSpPr>
        <p:grpSpPr bwMode="auto">
          <a:xfrm>
            <a:off x="4319588" y="2247900"/>
            <a:ext cx="142875" cy="349250"/>
            <a:chOff x="2036" y="2057"/>
            <a:chExt cx="90" cy="220"/>
          </a:xfrm>
        </p:grpSpPr>
        <p:grpSp>
          <p:nvGrpSpPr>
            <p:cNvPr id="187537" name="Group 145"/>
            <p:cNvGrpSpPr>
              <a:grpSpLocks/>
            </p:cNvGrpSpPr>
            <p:nvPr/>
          </p:nvGrpSpPr>
          <p:grpSpPr bwMode="auto">
            <a:xfrm>
              <a:off x="2062" y="2252"/>
              <a:ext cx="35" cy="25"/>
              <a:chOff x="0" y="0"/>
              <a:chExt cx="20000" cy="20208"/>
            </a:xfrm>
          </p:grpSpPr>
          <p:sp>
            <p:nvSpPr>
              <p:cNvPr id="187538"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39"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0"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41"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2"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3"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4"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5"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6"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47"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48"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49" name="Group 157"/>
          <p:cNvGrpSpPr>
            <a:grpSpLocks/>
          </p:cNvGrpSpPr>
          <p:nvPr/>
        </p:nvGrpSpPr>
        <p:grpSpPr bwMode="auto">
          <a:xfrm flipV="1">
            <a:off x="5119688" y="1120775"/>
            <a:ext cx="415925" cy="936625"/>
            <a:chOff x="2440" y="1064"/>
            <a:chExt cx="262" cy="590"/>
          </a:xfrm>
        </p:grpSpPr>
        <p:sp>
          <p:nvSpPr>
            <p:cNvPr id="187550"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1"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2"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3"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4"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5"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7556"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557"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58"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7559" name="Group 167"/>
          <p:cNvGrpSpPr>
            <a:grpSpLocks/>
          </p:cNvGrpSpPr>
          <p:nvPr/>
        </p:nvGrpSpPr>
        <p:grpSpPr bwMode="auto">
          <a:xfrm rot="5400000" flipH="1">
            <a:off x="4218782" y="5666581"/>
            <a:ext cx="65088" cy="85725"/>
            <a:chOff x="419" y="3223"/>
            <a:chExt cx="41" cy="54"/>
          </a:xfrm>
        </p:grpSpPr>
        <p:sp>
          <p:nvSpPr>
            <p:cNvPr id="187560"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1"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62"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3"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4"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5"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6"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7"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8"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69"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0"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1"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2"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3"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74" name="Group 182"/>
          <p:cNvGrpSpPr>
            <a:grpSpLocks/>
          </p:cNvGrpSpPr>
          <p:nvPr/>
        </p:nvGrpSpPr>
        <p:grpSpPr bwMode="auto">
          <a:xfrm rot="5400000" flipH="1">
            <a:off x="4356894" y="5668169"/>
            <a:ext cx="65087" cy="85725"/>
            <a:chOff x="419" y="3223"/>
            <a:chExt cx="41" cy="54"/>
          </a:xfrm>
        </p:grpSpPr>
        <p:sp>
          <p:nvSpPr>
            <p:cNvPr id="187575"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6"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577" name="Group 185"/>
          <p:cNvGrpSpPr>
            <a:grpSpLocks/>
          </p:cNvGrpSpPr>
          <p:nvPr/>
        </p:nvGrpSpPr>
        <p:grpSpPr bwMode="auto">
          <a:xfrm rot="-5400000">
            <a:off x="2536032" y="5653881"/>
            <a:ext cx="65088" cy="85725"/>
            <a:chOff x="419" y="3223"/>
            <a:chExt cx="41" cy="54"/>
          </a:xfrm>
        </p:grpSpPr>
        <p:sp>
          <p:nvSpPr>
            <p:cNvPr id="187578"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79"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80"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1"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2"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3"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4"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5"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6"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7"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8"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89"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0"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1"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592" name="Group 200"/>
          <p:cNvGrpSpPr>
            <a:grpSpLocks/>
          </p:cNvGrpSpPr>
          <p:nvPr/>
        </p:nvGrpSpPr>
        <p:grpSpPr bwMode="auto">
          <a:xfrm rot="-5400000">
            <a:off x="2397919" y="5655469"/>
            <a:ext cx="65087" cy="85725"/>
            <a:chOff x="419" y="3223"/>
            <a:chExt cx="41" cy="54"/>
          </a:xfrm>
        </p:grpSpPr>
        <p:sp>
          <p:nvSpPr>
            <p:cNvPr id="187593"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4"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595"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6"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7"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8"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599"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0"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1"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7602"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7603"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4"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5"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6"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7"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8"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09"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0"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1"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2"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3"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4"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5"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6"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7"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8"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19"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20" name="Group 228"/>
          <p:cNvGrpSpPr>
            <a:grpSpLocks/>
          </p:cNvGrpSpPr>
          <p:nvPr/>
        </p:nvGrpSpPr>
        <p:grpSpPr bwMode="auto">
          <a:xfrm>
            <a:off x="2824163" y="3371850"/>
            <a:ext cx="147637" cy="315913"/>
            <a:chOff x="0" y="0"/>
            <a:chExt cx="20000" cy="20000"/>
          </a:xfrm>
        </p:grpSpPr>
        <p:sp>
          <p:nvSpPr>
            <p:cNvPr id="187621"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22"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23"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24"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25"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26"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27"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28" name="Group 236"/>
          <p:cNvGrpSpPr>
            <a:grpSpLocks/>
          </p:cNvGrpSpPr>
          <p:nvPr/>
        </p:nvGrpSpPr>
        <p:grpSpPr bwMode="auto">
          <a:xfrm flipV="1">
            <a:off x="5729288" y="1982788"/>
            <a:ext cx="77787" cy="57150"/>
            <a:chOff x="2834" y="1154"/>
            <a:chExt cx="49" cy="36"/>
          </a:xfrm>
        </p:grpSpPr>
        <p:sp>
          <p:nvSpPr>
            <p:cNvPr id="187629"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0"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31"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2"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3"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4"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5"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36" name="Group 244"/>
          <p:cNvGrpSpPr>
            <a:grpSpLocks/>
          </p:cNvGrpSpPr>
          <p:nvPr/>
        </p:nvGrpSpPr>
        <p:grpSpPr bwMode="auto">
          <a:xfrm flipV="1">
            <a:off x="5464175" y="2019300"/>
            <a:ext cx="158750" cy="111125"/>
            <a:chOff x="2619" y="1091"/>
            <a:chExt cx="100" cy="70"/>
          </a:xfrm>
        </p:grpSpPr>
        <p:sp>
          <p:nvSpPr>
            <p:cNvPr id="187637"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8"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39"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640" name="Group 248"/>
          <p:cNvGrpSpPr>
            <a:grpSpLocks/>
          </p:cNvGrpSpPr>
          <p:nvPr/>
        </p:nvGrpSpPr>
        <p:grpSpPr bwMode="auto">
          <a:xfrm flipV="1">
            <a:off x="5842000" y="1982788"/>
            <a:ext cx="77788" cy="57150"/>
            <a:chOff x="2834" y="1154"/>
            <a:chExt cx="49" cy="36"/>
          </a:xfrm>
        </p:grpSpPr>
        <p:sp>
          <p:nvSpPr>
            <p:cNvPr id="187641"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42"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43"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44" name="Group 252"/>
          <p:cNvGrpSpPr>
            <a:grpSpLocks/>
          </p:cNvGrpSpPr>
          <p:nvPr/>
        </p:nvGrpSpPr>
        <p:grpSpPr bwMode="auto">
          <a:xfrm>
            <a:off x="5173663" y="2933700"/>
            <a:ext cx="84137" cy="177800"/>
            <a:chOff x="0" y="0"/>
            <a:chExt cx="20000" cy="20000"/>
          </a:xfrm>
        </p:grpSpPr>
        <p:sp>
          <p:nvSpPr>
            <p:cNvPr id="187645"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46"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47"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87648"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649"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7650"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1"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2"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3"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4"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5"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6"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7"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8"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59"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60"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61" name="Group 269"/>
          <p:cNvGrpSpPr>
            <a:grpSpLocks/>
          </p:cNvGrpSpPr>
          <p:nvPr/>
        </p:nvGrpSpPr>
        <p:grpSpPr bwMode="auto">
          <a:xfrm>
            <a:off x="2233613" y="2949575"/>
            <a:ext cx="74612" cy="69850"/>
            <a:chOff x="1781" y="2013"/>
            <a:chExt cx="47" cy="44"/>
          </a:xfrm>
        </p:grpSpPr>
        <p:sp>
          <p:nvSpPr>
            <p:cNvPr id="187662"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63"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64"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65"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66"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67"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68" name="Group 276"/>
          <p:cNvGrpSpPr>
            <a:grpSpLocks/>
          </p:cNvGrpSpPr>
          <p:nvPr/>
        </p:nvGrpSpPr>
        <p:grpSpPr bwMode="auto">
          <a:xfrm rot="5400000">
            <a:off x="3374231" y="891382"/>
            <a:ext cx="84137" cy="177800"/>
            <a:chOff x="0" y="0"/>
            <a:chExt cx="20000" cy="20000"/>
          </a:xfrm>
        </p:grpSpPr>
        <p:sp>
          <p:nvSpPr>
            <p:cNvPr id="187669"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0"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71"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2"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3"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4"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75" name="Group 283"/>
          <p:cNvGrpSpPr>
            <a:grpSpLocks/>
          </p:cNvGrpSpPr>
          <p:nvPr/>
        </p:nvGrpSpPr>
        <p:grpSpPr bwMode="auto">
          <a:xfrm rot="5400000">
            <a:off x="4192588" y="1431925"/>
            <a:ext cx="133350" cy="406400"/>
            <a:chOff x="0" y="0"/>
            <a:chExt cx="20000" cy="20000"/>
          </a:xfrm>
        </p:grpSpPr>
        <p:sp>
          <p:nvSpPr>
            <p:cNvPr id="187676"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7"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78"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79"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0"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1"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2"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83" name="Group 291"/>
          <p:cNvGrpSpPr>
            <a:grpSpLocks/>
          </p:cNvGrpSpPr>
          <p:nvPr/>
        </p:nvGrpSpPr>
        <p:grpSpPr bwMode="auto">
          <a:xfrm rot="5400000">
            <a:off x="1626394" y="3356769"/>
            <a:ext cx="84138" cy="177800"/>
            <a:chOff x="0" y="0"/>
            <a:chExt cx="20000" cy="20000"/>
          </a:xfrm>
        </p:grpSpPr>
        <p:sp>
          <p:nvSpPr>
            <p:cNvPr id="187684"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5"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86"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7"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8"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89"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90"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691" name="Group 299"/>
          <p:cNvGrpSpPr>
            <a:grpSpLocks/>
          </p:cNvGrpSpPr>
          <p:nvPr/>
        </p:nvGrpSpPr>
        <p:grpSpPr bwMode="auto">
          <a:xfrm rot="5400000">
            <a:off x="4214019" y="2756694"/>
            <a:ext cx="84138" cy="177800"/>
            <a:chOff x="0" y="0"/>
            <a:chExt cx="20000" cy="20000"/>
          </a:xfrm>
        </p:grpSpPr>
        <p:sp>
          <p:nvSpPr>
            <p:cNvPr id="187692"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93"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7694"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95"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87696"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7697"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7698"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699"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00"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1"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2"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3"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4"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5"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6"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7"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8"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09"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10"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11"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12"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13"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714"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7716" name="Group 324"/>
          <p:cNvGrpSpPr>
            <a:grpSpLocks/>
          </p:cNvGrpSpPr>
          <p:nvPr/>
        </p:nvGrpSpPr>
        <p:grpSpPr bwMode="auto">
          <a:xfrm>
            <a:off x="4000500" y="3097213"/>
            <a:ext cx="681038" cy="274637"/>
            <a:chOff x="2520" y="1951"/>
            <a:chExt cx="429" cy="173"/>
          </a:xfrm>
        </p:grpSpPr>
        <p:sp>
          <p:nvSpPr>
            <p:cNvPr id="187717"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18"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7719" name="Group 327"/>
          <p:cNvGrpSpPr>
            <a:grpSpLocks/>
          </p:cNvGrpSpPr>
          <p:nvPr/>
        </p:nvGrpSpPr>
        <p:grpSpPr bwMode="auto">
          <a:xfrm>
            <a:off x="2105025" y="863600"/>
            <a:ext cx="681038" cy="274638"/>
            <a:chOff x="2485" y="3348"/>
            <a:chExt cx="429" cy="173"/>
          </a:xfrm>
        </p:grpSpPr>
        <p:sp>
          <p:nvSpPr>
            <p:cNvPr id="187720"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21"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7722" name="Group 330"/>
          <p:cNvGrpSpPr>
            <a:grpSpLocks/>
          </p:cNvGrpSpPr>
          <p:nvPr/>
        </p:nvGrpSpPr>
        <p:grpSpPr bwMode="auto">
          <a:xfrm>
            <a:off x="2944813" y="746125"/>
            <a:ext cx="681037" cy="274638"/>
            <a:chOff x="2485" y="3348"/>
            <a:chExt cx="429" cy="173"/>
          </a:xfrm>
        </p:grpSpPr>
        <p:sp>
          <p:nvSpPr>
            <p:cNvPr id="187723"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24"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7725"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726" name="Group 334"/>
          <p:cNvGrpSpPr>
            <a:grpSpLocks/>
          </p:cNvGrpSpPr>
          <p:nvPr/>
        </p:nvGrpSpPr>
        <p:grpSpPr bwMode="auto">
          <a:xfrm>
            <a:off x="4786313" y="3097213"/>
            <a:ext cx="681037" cy="274637"/>
            <a:chOff x="3015" y="1951"/>
            <a:chExt cx="429" cy="173"/>
          </a:xfrm>
        </p:grpSpPr>
        <p:sp>
          <p:nvSpPr>
            <p:cNvPr id="187727"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28"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7729" name="Line 337"/>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7826" name="Group 434"/>
          <p:cNvGrpSpPr>
            <a:grpSpLocks/>
          </p:cNvGrpSpPr>
          <p:nvPr/>
        </p:nvGrpSpPr>
        <p:grpSpPr bwMode="auto">
          <a:xfrm>
            <a:off x="3987800" y="3429000"/>
            <a:ext cx="966788" cy="1708150"/>
            <a:chOff x="2520" y="2160"/>
            <a:chExt cx="609" cy="1076"/>
          </a:xfrm>
        </p:grpSpPr>
        <p:sp>
          <p:nvSpPr>
            <p:cNvPr id="187776" name="Rectangle 384"/>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77" name="Rectangle 385"/>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78" name="Rectangle 386"/>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79" name="Rectangle 387"/>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80" name="AutoShape 388"/>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81" name="AutoShape 389"/>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82" name="Line 390"/>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783" name="Line 391"/>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7784" name="Group 392"/>
            <p:cNvGrpSpPr>
              <a:grpSpLocks/>
            </p:cNvGrpSpPr>
            <p:nvPr/>
          </p:nvGrpSpPr>
          <p:grpSpPr bwMode="auto">
            <a:xfrm flipV="1">
              <a:off x="2622" y="2572"/>
              <a:ext cx="395" cy="48"/>
              <a:chOff x="3118" y="864"/>
              <a:chExt cx="530" cy="48"/>
            </a:xfrm>
          </p:grpSpPr>
          <p:sp>
            <p:nvSpPr>
              <p:cNvPr id="187785" name="Arc 393"/>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86" name="Arc 394"/>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7787" name="Rectangle 395"/>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88" name="Rectangle 396"/>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89" name="Rectangle 397"/>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90" name="Rectangle 398"/>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91" name="Rectangle 399"/>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92" name="Rectangle 400"/>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93" name="Rectangle 401"/>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94" name="AutoShape 402"/>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795" name="AutoShape 403"/>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7796" name="Group 404"/>
            <p:cNvGrpSpPr>
              <a:grpSpLocks/>
            </p:cNvGrpSpPr>
            <p:nvPr/>
          </p:nvGrpSpPr>
          <p:grpSpPr bwMode="auto">
            <a:xfrm flipV="1">
              <a:off x="2639" y="2321"/>
              <a:ext cx="359" cy="251"/>
              <a:chOff x="3380" y="1014"/>
              <a:chExt cx="481" cy="337"/>
            </a:xfrm>
          </p:grpSpPr>
          <p:sp>
            <p:nvSpPr>
              <p:cNvPr id="187797" name="Rectangle 405"/>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98" name="Rectangle 406"/>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799" name="Rectangle 407"/>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7800" name="Group 408"/>
            <p:cNvGrpSpPr>
              <a:grpSpLocks/>
            </p:cNvGrpSpPr>
            <p:nvPr/>
          </p:nvGrpSpPr>
          <p:grpSpPr bwMode="auto">
            <a:xfrm flipV="1">
              <a:off x="2716" y="2242"/>
              <a:ext cx="209" cy="176"/>
              <a:chOff x="3482" y="1024"/>
              <a:chExt cx="280" cy="236"/>
            </a:xfrm>
          </p:grpSpPr>
          <p:grpSp>
            <p:nvGrpSpPr>
              <p:cNvPr id="187801" name="Group 409"/>
              <p:cNvGrpSpPr>
                <a:grpSpLocks/>
              </p:cNvGrpSpPr>
              <p:nvPr/>
            </p:nvGrpSpPr>
            <p:grpSpPr bwMode="auto">
              <a:xfrm>
                <a:off x="3712" y="1202"/>
                <a:ext cx="50" cy="58"/>
                <a:chOff x="3726" y="878"/>
                <a:chExt cx="50" cy="58"/>
              </a:xfrm>
            </p:grpSpPr>
            <p:sp>
              <p:nvSpPr>
                <p:cNvPr id="187802" name="AutoShape 410"/>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03" name="AutoShape 411"/>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7804" name="Group 412"/>
              <p:cNvGrpSpPr>
                <a:grpSpLocks/>
              </p:cNvGrpSpPr>
              <p:nvPr/>
            </p:nvGrpSpPr>
            <p:grpSpPr bwMode="auto">
              <a:xfrm>
                <a:off x="3484" y="1204"/>
                <a:ext cx="48" cy="56"/>
                <a:chOff x="3462" y="734"/>
                <a:chExt cx="48" cy="56"/>
              </a:xfrm>
            </p:grpSpPr>
            <p:sp>
              <p:nvSpPr>
                <p:cNvPr id="187805" name="AutoShape 413"/>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06" name="AutoShape 414"/>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7807" name="Group 415"/>
              <p:cNvGrpSpPr>
                <a:grpSpLocks/>
              </p:cNvGrpSpPr>
              <p:nvPr/>
            </p:nvGrpSpPr>
            <p:grpSpPr bwMode="auto">
              <a:xfrm flipV="1">
                <a:off x="3710" y="1024"/>
                <a:ext cx="50" cy="58"/>
                <a:chOff x="3726" y="878"/>
                <a:chExt cx="50" cy="58"/>
              </a:xfrm>
            </p:grpSpPr>
            <p:sp>
              <p:nvSpPr>
                <p:cNvPr id="187808" name="AutoShape 416"/>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09" name="AutoShape 417"/>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7810" name="Group 418"/>
              <p:cNvGrpSpPr>
                <a:grpSpLocks/>
              </p:cNvGrpSpPr>
              <p:nvPr/>
            </p:nvGrpSpPr>
            <p:grpSpPr bwMode="auto">
              <a:xfrm flipV="1">
                <a:off x="3482" y="1026"/>
                <a:ext cx="48" cy="56"/>
                <a:chOff x="3462" y="734"/>
                <a:chExt cx="48" cy="56"/>
              </a:xfrm>
            </p:grpSpPr>
            <p:sp>
              <p:nvSpPr>
                <p:cNvPr id="187811" name="AutoShape 419"/>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12" name="AutoShape 420"/>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87813" name="Group 421"/>
            <p:cNvGrpSpPr>
              <a:grpSpLocks/>
            </p:cNvGrpSpPr>
            <p:nvPr/>
          </p:nvGrpSpPr>
          <p:grpSpPr bwMode="auto">
            <a:xfrm flipV="1">
              <a:off x="2520" y="2997"/>
              <a:ext cx="609" cy="239"/>
              <a:chOff x="512" y="898"/>
              <a:chExt cx="1332" cy="522"/>
            </a:xfrm>
          </p:grpSpPr>
          <p:sp>
            <p:nvSpPr>
              <p:cNvPr id="187814" name="Rectangle 422"/>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815" name="AutoShape 423"/>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16" name="AutoShape 424"/>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17" name="Line 425"/>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818" name="Line 426"/>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7819" name="Rectangle 427"/>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820" name="Rectangle 428"/>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821" name="Rectangle 429"/>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7822" name="Oval 430"/>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7823" name="AutoShape 431"/>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7824" name="Text Box 432"/>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87827" name="Text Box 435"/>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2155CCF6-CECC-2E44-9D88-551BA41C0862}" type="slidenum">
              <a:rPr lang="en-US"/>
              <a:pPr/>
              <a:t>92</a:t>
            </a:fld>
            <a:endParaRPr lang="en-US"/>
          </a:p>
        </p:txBody>
      </p:sp>
      <p:sp>
        <p:nvSpPr>
          <p:cNvPr id="18841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1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2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842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8842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2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25"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26" name="Rectangle 10"/>
          <p:cNvSpPr>
            <a:spLocks noChangeArrowheads="1"/>
          </p:cNvSpPr>
          <p:nvPr/>
        </p:nvSpPr>
        <p:spPr bwMode="auto">
          <a:xfrm rot="5400000">
            <a:off x="1387476" y="1531937"/>
            <a:ext cx="455612" cy="7858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27" name="Group 11"/>
          <p:cNvGrpSpPr>
            <a:grpSpLocks/>
          </p:cNvGrpSpPr>
          <p:nvPr/>
        </p:nvGrpSpPr>
        <p:grpSpPr bwMode="auto">
          <a:xfrm>
            <a:off x="1074738" y="1709738"/>
            <a:ext cx="1363662" cy="415925"/>
            <a:chOff x="437" y="1012"/>
            <a:chExt cx="859" cy="262"/>
          </a:xfrm>
        </p:grpSpPr>
        <p:sp>
          <p:nvSpPr>
            <p:cNvPr id="18842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2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434"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5"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36" name="Group 20"/>
          <p:cNvGrpSpPr>
            <a:grpSpLocks/>
          </p:cNvGrpSpPr>
          <p:nvPr/>
        </p:nvGrpSpPr>
        <p:grpSpPr bwMode="auto">
          <a:xfrm rot="5400000" flipH="1">
            <a:off x="1997869" y="1489869"/>
            <a:ext cx="77788" cy="57150"/>
            <a:chOff x="2834" y="1154"/>
            <a:chExt cx="49" cy="36"/>
          </a:xfrm>
        </p:grpSpPr>
        <p:sp>
          <p:nvSpPr>
            <p:cNvPr id="18843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3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439"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0"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1"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2"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3"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44" name="Group 28"/>
          <p:cNvGrpSpPr>
            <a:grpSpLocks/>
          </p:cNvGrpSpPr>
          <p:nvPr/>
        </p:nvGrpSpPr>
        <p:grpSpPr bwMode="auto">
          <a:xfrm rot="5400000" flipH="1">
            <a:off x="2020888" y="1687512"/>
            <a:ext cx="158750" cy="111125"/>
            <a:chOff x="2619" y="1091"/>
            <a:chExt cx="100" cy="70"/>
          </a:xfrm>
        </p:grpSpPr>
        <p:sp>
          <p:nvSpPr>
            <p:cNvPr id="18844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4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448" name="Group 32"/>
          <p:cNvGrpSpPr>
            <a:grpSpLocks/>
          </p:cNvGrpSpPr>
          <p:nvPr/>
        </p:nvGrpSpPr>
        <p:grpSpPr bwMode="auto">
          <a:xfrm rot="5400000" flipH="1">
            <a:off x="1997869" y="1377157"/>
            <a:ext cx="77787" cy="57150"/>
            <a:chOff x="2834" y="1154"/>
            <a:chExt cx="49" cy="36"/>
          </a:xfrm>
        </p:grpSpPr>
        <p:sp>
          <p:nvSpPr>
            <p:cNvPr id="18844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5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451" name="Group 35"/>
          <p:cNvGrpSpPr>
            <a:grpSpLocks/>
          </p:cNvGrpSpPr>
          <p:nvPr/>
        </p:nvGrpSpPr>
        <p:grpSpPr bwMode="auto">
          <a:xfrm rot="-5400000">
            <a:off x="2771775" y="1393826"/>
            <a:ext cx="681037" cy="188912"/>
            <a:chOff x="2621" y="712"/>
            <a:chExt cx="429" cy="119"/>
          </a:xfrm>
        </p:grpSpPr>
        <p:sp>
          <p:nvSpPr>
            <p:cNvPr id="188452"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53"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54" name="Group 38"/>
            <p:cNvGrpSpPr>
              <a:grpSpLocks/>
            </p:cNvGrpSpPr>
            <p:nvPr/>
          </p:nvGrpSpPr>
          <p:grpSpPr bwMode="auto">
            <a:xfrm>
              <a:off x="2788" y="795"/>
              <a:ext cx="49" cy="36"/>
              <a:chOff x="2834" y="1154"/>
              <a:chExt cx="49" cy="36"/>
            </a:xfrm>
          </p:grpSpPr>
          <p:sp>
            <p:nvSpPr>
              <p:cNvPr id="188455"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56"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457"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58"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59"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60"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61"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62" name="Group 46"/>
            <p:cNvGrpSpPr>
              <a:grpSpLocks/>
            </p:cNvGrpSpPr>
            <p:nvPr/>
          </p:nvGrpSpPr>
          <p:grpSpPr bwMode="auto">
            <a:xfrm>
              <a:off x="2621" y="738"/>
              <a:ext cx="100" cy="70"/>
              <a:chOff x="2619" y="1091"/>
              <a:chExt cx="100" cy="70"/>
            </a:xfrm>
          </p:grpSpPr>
          <p:sp>
            <p:nvSpPr>
              <p:cNvPr id="188463"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64"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65"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466" name="Group 50"/>
            <p:cNvGrpSpPr>
              <a:grpSpLocks/>
            </p:cNvGrpSpPr>
            <p:nvPr/>
          </p:nvGrpSpPr>
          <p:grpSpPr bwMode="auto">
            <a:xfrm>
              <a:off x="2859" y="795"/>
              <a:ext cx="49" cy="36"/>
              <a:chOff x="2834" y="1154"/>
              <a:chExt cx="49" cy="36"/>
            </a:xfrm>
          </p:grpSpPr>
          <p:sp>
            <p:nvSpPr>
              <p:cNvPr id="188467"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68"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8469"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0"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1"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2"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3"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4"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5"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76" name="Group 60"/>
          <p:cNvGrpSpPr>
            <a:grpSpLocks/>
          </p:cNvGrpSpPr>
          <p:nvPr/>
        </p:nvGrpSpPr>
        <p:grpSpPr bwMode="auto">
          <a:xfrm>
            <a:off x="1481138" y="2952750"/>
            <a:ext cx="74612" cy="69850"/>
            <a:chOff x="1875" y="2013"/>
            <a:chExt cx="47" cy="44"/>
          </a:xfrm>
        </p:grpSpPr>
        <p:sp>
          <p:nvSpPr>
            <p:cNvPr id="188477"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78"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479"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480" name="Group 64"/>
          <p:cNvGrpSpPr>
            <a:grpSpLocks/>
          </p:cNvGrpSpPr>
          <p:nvPr/>
        </p:nvGrpSpPr>
        <p:grpSpPr bwMode="auto">
          <a:xfrm>
            <a:off x="1441450" y="3022600"/>
            <a:ext cx="141288" cy="360363"/>
            <a:chOff x="1852" y="2057"/>
            <a:chExt cx="89" cy="227"/>
          </a:xfrm>
        </p:grpSpPr>
        <p:grpSp>
          <p:nvGrpSpPr>
            <p:cNvPr id="188481" name="Group 65"/>
            <p:cNvGrpSpPr>
              <a:grpSpLocks/>
            </p:cNvGrpSpPr>
            <p:nvPr/>
          </p:nvGrpSpPr>
          <p:grpSpPr bwMode="auto">
            <a:xfrm>
              <a:off x="1878" y="2259"/>
              <a:ext cx="35" cy="25"/>
              <a:chOff x="0" y="0"/>
              <a:chExt cx="20000" cy="19734"/>
            </a:xfrm>
          </p:grpSpPr>
          <p:sp>
            <p:nvSpPr>
              <p:cNvPr id="188482"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3"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4"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485"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6"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7"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8"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89"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0"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491" name="Group 75"/>
          <p:cNvGrpSpPr>
            <a:grpSpLocks/>
          </p:cNvGrpSpPr>
          <p:nvPr/>
        </p:nvGrpSpPr>
        <p:grpSpPr bwMode="auto">
          <a:xfrm>
            <a:off x="1733550" y="3022600"/>
            <a:ext cx="142875" cy="349250"/>
            <a:chOff x="2036" y="2057"/>
            <a:chExt cx="90" cy="220"/>
          </a:xfrm>
        </p:grpSpPr>
        <p:grpSp>
          <p:nvGrpSpPr>
            <p:cNvPr id="188492" name="Group 76"/>
            <p:cNvGrpSpPr>
              <a:grpSpLocks/>
            </p:cNvGrpSpPr>
            <p:nvPr/>
          </p:nvGrpSpPr>
          <p:grpSpPr bwMode="auto">
            <a:xfrm>
              <a:off x="2062" y="2252"/>
              <a:ext cx="35" cy="25"/>
              <a:chOff x="0" y="0"/>
              <a:chExt cx="20000" cy="20208"/>
            </a:xfrm>
          </p:grpSpPr>
          <p:sp>
            <p:nvSpPr>
              <p:cNvPr id="188493"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4"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5"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496"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7"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8"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499"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0"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1"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02"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503"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4"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5"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6"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7"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8"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09"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0"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1"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2"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3"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4"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5"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6"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7"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8"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19"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0"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1"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2"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3"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4"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5"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6"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7"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8"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29"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0"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1"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2"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3"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4"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5"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6"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7"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38"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539" name="Group 123"/>
          <p:cNvGrpSpPr>
            <a:grpSpLocks/>
          </p:cNvGrpSpPr>
          <p:nvPr/>
        </p:nvGrpSpPr>
        <p:grpSpPr bwMode="auto">
          <a:xfrm>
            <a:off x="4081463" y="2178050"/>
            <a:ext cx="74612" cy="69850"/>
            <a:chOff x="1781" y="2013"/>
            <a:chExt cx="47" cy="44"/>
          </a:xfrm>
        </p:grpSpPr>
        <p:sp>
          <p:nvSpPr>
            <p:cNvPr id="188540"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41"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42"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43"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44"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545" name="Group 129"/>
          <p:cNvGrpSpPr>
            <a:grpSpLocks/>
          </p:cNvGrpSpPr>
          <p:nvPr/>
        </p:nvGrpSpPr>
        <p:grpSpPr bwMode="auto">
          <a:xfrm>
            <a:off x="4818063" y="2178050"/>
            <a:ext cx="74612" cy="69850"/>
            <a:chOff x="1875" y="2013"/>
            <a:chExt cx="47" cy="44"/>
          </a:xfrm>
        </p:grpSpPr>
        <p:sp>
          <p:nvSpPr>
            <p:cNvPr id="188546"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47"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48"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549" name="Group 133"/>
          <p:cNvGrpSpPr>
            <a:grpSpLocks/>
          </p:cNvGrpSpPr>
          <p:nvPr/>
        </p:nvGrpSpPr>
        <p:grpSpPr bwMode="auto">
          <a:xfrm>
            <a:off x="4027488" y="2247900"/>
            <a:ext cx="141287" cy="360363"/>
            <a:chOff x="1852" y="2057"/>
            <a:chExt cx="89" cy="227"/>
          </a:xfrm>
        </p:grpSpPr>
        <p:grpSp>
          <p:nvGrpSpPr>
            <p:cNvPr id="188550" name="Group 134"/>
            <p:cNvGrpSpPr>
              <a:grpSpLocks/>
            </p:cNvGrpSpPr>
            <p:nvPr/>
          </p:nvGrpSpPr>
          <p:grpSpPr bwMode="auto">
            <a:xfrm>
              <a:off x="1878" y="2259"/>
              <a:ext cx="35" cy="25"/>
              <a:chOff x="0" y="0"/>
              <a:chExt cx="20000" cy="19734"/>
            </a:xfrm>
          </p:grpSpPr>
          <p:sp>
            <p:nvSpPr>
              <p:cNvPr id="188551"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2"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3"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54"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5"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6"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7"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8"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59"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560" name="Group 144"/>
          <p:cNvGrpSpPr>
            <a:grpSpLocks/>
          </p:cNvGrpSpPr>
          <p:nvPr/>
        </p:nvGrpSpPr>
        <p:grpSpPr bwMode="auto">
          <a:xfrm>
            <a:off x="4319588" y="2247900"/>
            <a:ext cx="142875" cy="349250"/>
            <a:chOff x="2036" y="2057"/>
            <a:chExt cx="90" cy="220"/>
          </a:xfrm>
        </p:grpSpPr>
        <p:grpSp>
          <p:nvGrpSpPr>
            <p:cNvPr id="188561" name="Group 145"/>
            <p:cNvGrpSpPr>
              <a:grpSpLocks/>
            </p:cNvGrpSpPr>
            <p:nvPr/>
          </p:nvGrpSpPr>
          <p:grpSpPr bwMode="auto">
            <a:xfrm>
              <a:off x="2062" y="2252"/>
              <a:ext cx="35" cy="25"/>
              <a:chOff x="0" y="0"/>
              <a:chExt cx="20000" cy="20208"/>
            </a:xfrm>
          </p:grpSpPr>
          <p:sp>
            <p:nvSpPr>
              <p:cNvPr id="188562"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3"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4"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65"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6"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7"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8"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69"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0"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71"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2"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573" name="Group 157"/>
          <p:cNvGrpSpPr>
            <a:grpSpLocks/>
          </p:cNvGrpSpPr>
          <p:nvPr/>
        </p:nvGrpSpPr>
        <p:grpSpPr bwMode="auto">
          <a:xfrm flipV="1">
            <a:off x="5119688" y="1120775"/>
            <a:ext cx="415925" cy="936625"/>
            <a:chOff x="2440" y="1064"/>
            <a:chExt cx="262" cy="590"/>
          </a:xfrm>
        </p:grpSpPr>
        <p:sp>
          <p:nvSpPr>
            <p:cNvPr id="188574"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5"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6"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7"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8"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79"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580"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581"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82"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583" name="Group 167"/>
          <p:cNvGrpSpPr>
            <a:grpSpLocks/>
          </p:cNvGrpSpPr>
          <p:nvPr/>
        </p:nvGrpSpPr>
        <p:grpSpPr bwMode="auto">
          <a:xfrm rot="5400000" flipH="1">
            <a:off x="4218782" y="5666581"/>
            <a:ext cx="65088" cy="85725"/>
            <a:chOff x="419" y="3223"/>
            <a:chExt cx="41" cy="54"/>
          </a:xfrm>
        </p:grpSpPr>
        <p:sp>
          <p:nvSpPr>
            <p:cNvPr id="188584"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85"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586"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87"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88"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89"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0"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1"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2"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3"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4"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5"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6"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597"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598" name="Group 182"/>
          <p:cNvGrpSpPr>
            <a:grpSpLocks/>
          </p:cNvGrpSpPr>
          <p:nvPr/>
        </p:nvGrpSpPr>
        <p:grpSpPr bwMode="auto">
          <a:xfrm rot="5400000" flipH="1">
            <a:off x="4356894" y="5668169"/>
            <a:ext cx="65087" cy="85725"/>
            <a:chOff x="419" y="3223"/>
            <a:chExt cx="41" cy="54"/>
          </a:xfrm>
        </p:grpSpPr>
        <p:sp>
          <p:nvSpPr>
            <p:cNvPr id="188599"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0"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601" name="Group 185"/>
          <p:cNvGrpSpPr>
            <a:grpSpLocks/>
          </p:cNvGrpSpPr>
          <p:nvPr/>
        </p:nvGrpSpPr>
        <p:grpSpPr bwMode="auto">
          <a:xfrm rot="-5400000">
            <a:off x="2536032" y="5653881"/>
            <a:ext cx="65088" cy="85725"/>
            <a:chOff x="419" y="3223"/>
            <a:chExt cx="41" cy="54"/>
          </a:xfrm>
        </p:grpSpPr>
        <p:sp>
          <p:nvSpPr>
            <p:cNvPr id="188602"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3"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04"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5"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6"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7"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8"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09"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0"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1"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2"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3"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4"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5"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16" name="Group 200"/>
          <p:cNvGrpSpPr>
            <a:grpSpLocks/>
          </p:cNvGrpSpPr>
          <p:nvPr/>
        </p:nvGrpSpPr>
        <p:grpSpPr bwMode="auto">
          <a:xfrm rot="-5400000">
            <a:off x="2397919" y="5655469"/>
            <a:ext cx="65087" cy="85725"/>
            <a:chOff x="419" y="3223"/>
            <a:chExt cx="41" cy="54"/>
          </a:xfrm>
        </p:grpSpPr>
        <p:sp>
          <p:nvSpPr>
            <p:cNvPr id="188617"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18"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19"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0"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1"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2"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3"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4"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5"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8626"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8627"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8"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29"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0"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1"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2"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3"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4"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5"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6"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7"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8"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39"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0"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1"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2"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3"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44" name="Group 228"/>
          <p:cNvGrpSpPr>
            <a:grpSpLocks/>
          </p:cNvGrpSpPr>
          <p:nvPr/>
        </p:nvGrpSpPr>
        <p:grpSpPr bwMode="auto">
          <a:xfrm>
            <a:off x="2824163" y="3371850"/>
            <a:ext cx="147637" cy="315913"/>
            <a:chOff x="0" y="0"/>
            <a:chExt cx="20000" cy="20000"/>
          </a:xfrm>
        </p:grpSpPr>
        <p:sp>
          <p:nvSpPr>
            <p:cNvPr id="188645"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6"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47"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8"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49"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0"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1"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52" name="Group 236"/>
          <p:cNvGrpSpPr>
            <a:grpSpLocks/>
          </p:cNvGrpSpPr>
          <p:nvPr/>
        </p:nvGrpSpPr>
        <p:grpSpPr bwMode="auto">
          <a:xfrm flipV="1">
            <a:off x="5729288" y="1982788"/>
            <a:ext cx="77787" cy="57150"/>
            <a:chOff x="2834" y="1154"/>
            <a:chExt cx="49" cy="36"/>
          </a:xfrm>
        </p:grpSpPr>
        <p:sp>
          <p:nvSpPr>
            <p:cNvPr id="188653"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4"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55"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6"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7"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8"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59"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60" name="Group 244"/>
          <p:cNvGrpSpPr>
            <a:grpSpLocks/>
          </p:cNvGrpSpPr>
          <p:nvPr/>
        </p:nvGrpSpPr>
        <p:grpSpPr bwMode="auto">
          <a:xfrm flipV="1">
            <a:off x="5464175" y="2019300"/>
            <a:ext cx="158750" cy="111125"/>
            <a:chOff x="2619" y="1091"/>
            <a:chExt cx="100" cy="70"/>
          </a:xfrm>
        </p:grpSpPr>
        <p:sp>
          <p:nvSpPr>
            <p:cNvPr id="188661"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62"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63"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664" name="Group 248"/>
          <p:cNvGrpSpPr>
            <a:grpSpLocks/>
          </p:cNvGrpSpPr>
          <p:nvPr/>
        </p:nvGrpSpPr>
        <p:grpSpPr bwMode="auto">
          <a:xfrm flipV="1">
            <a:off x="5842000" y="1982788"/>
            <a:ext cx="77788" cy="57150"/>
            <a:chOff x="2834" y="1154"/>
            <a:chExt cx="49" cy="36"/>
          </a:xfrm>
        </p:grpSpPr>
        <p:sp>
          <p:nvSpPr>
            <p:cNvPr id="188665"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66"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67"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68" name="Group 252"/>
          <p:cNvGrpSpPr>
            <a:grpSpLocks/>
          </p:cNvGrpSpPr>
          <p:nvPr/>
        </p:nvGrpSpPr>
        <p:grpSpPr bwMode="auto">
          <a:xfrm>
            <a:off x="5173663" y="2933700"/>
            <a:ext cx="84137" cy="177800"/>
            <a:chOff x="0" y="0"/>
            <a:chExt cx="20000" cy="20000"/>
          </a:xfrm>
        </p:grpSpPr>
        <p:sp>
          <p:nvSpPr>
            <p:cNvPr id="188669"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0"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71"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88672"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673"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8674"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5"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6"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7"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8"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79"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0"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1"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2"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3"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4"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85" name="Group 269"/>
          <p:cNvGrpSpPr>
            <a:grpSpLocks/>
          </p:cNvGrpSpPr>
          <p:nvPr/>
        </p:nvGrpSpPr>
        <p:grpSpPr bwMode="auto">
          <a:xfrm>
            <a:off x="2233613" y="2949575"/>
            <a:ext cx="74612" cy="69850"/>
            <a:chOff x="1781" y="2013"/>
            <a:chExt cx="47" cy="44"/>
          </a:xfrm>
        </p:grpSpPr>
        <p:sp>
          <p:nvSpPr>
            <p:cNvPr id="188686"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7"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88"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89"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0"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1"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92" name="Group 276"/>
          <p:cNvGrpSpPr>
            <a:grpSpLocks/>
          </p:cNvGrpSpPr>
          <p:nvPr/>
        </p:nvGrpSpPr>
        <p:grpSpPr bwMode="auto">
          <a:xfrm rot="5400000">
            <a:off x="3374231" y="891382"/>
            <a:ext cx="84137" cy="177800"/>
            <a:chOff x="0" y="0"/>
            <a:chExt cx="20000" cy="20000"/>
          </a:xfrm>
        </p:grpSpPr>
        <p:sp>
          <p:nvSpPr>
            <p:cNvPr id="188693"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4"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695"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6"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7"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698"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699" name="Group 283"/>
          <p:cNvGrpSpPr>
            <a:grpSpLocks/>
          </p:cNvGrpSpPr>
          <p:nvPr/>
        </p:nvGrpSpPr>
        <p:grpSpPr bwMode="auto">
          <a:xfrm rot="5400000">
            <a:off x="4192588" y="1431925"/>
            <a:ext cx="133350" cy="406400"/>
            <a:chOff x="0" y="0"/>
            <a:chExt cx="20000" cy="20000"/>
          </a:xfrm>
        </p:grpSpPr>
        <p:sp>
          <p:nvSpPr>
            <p:cNvPr id="188700"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1"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702"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3"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4"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5"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6"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707" name="Group 291"/>
          <p:cNvGrpSpPr>
            <a:grpSpLocks/>
          </p:cNvGrpSpPr>
          <p:nvPr/>
        </p:nvGrpSpPr>
        <p:grpSpPr bwMode="auto">
          <a:xfrm rot="5400000">
            <a:off x="1626394" y="3356769"/>
            <a:ext cx="84138" cy="177800"/>
            <a:chOff x="0" y="0"/>
            <a:chExt cx="20000" cy="20000"/>
          </a:xfrm>
        </p:grpSpPr>
        <p:sp>
          <p:nvSpPr>
            <p:cNvPr id="188708"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09"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710"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1"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2"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3"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4"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715" name="Group 299"/>
          <p:cNvGrpSpPr>
            <a:grpSpLocks/>
          </p:cNvGrpSpPr>
          <p:nvPr/>
        </p:nvGrpSpPr>
        <p:grpSpPr bwMode="auto">
          <a:xfrm rot="5400000">
            <a:off x="4214019" y="2756694"/>
            <a:ext cx="84138" cy="177800"/>
            <a:chOff x="0" y="0"/>
            <a:chExt cx="20000" cy="20000"/>
          </a:xfrm>
        </p:grpSpPr>
        <p:sp>
          <p:nvSpPr>
            <p:cNvPr id="188716"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7"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8718"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19"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88720"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8721"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8722"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3"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24"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5"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6"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7"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8"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29"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0"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1"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2"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3"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4"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5"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36"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37"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738"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8740" name="Group 324"/>
          <p:cNvGrpSpPr>
            <a:grpSpLocks/>
          </p:cNvGrpSpPr>
          <p:nvPr/>
        </p:nvGrpSpPr>
        <p:grpSpPr bwMode="auto">
          <a:xfrm>
            <a:off x="4000500" y="3097213"/>
            <a:ext cx="681038" cy="274637"/>
            <a:chOff x="2520" y="1951"/>
            <a:chExt cx="429" cy="173"/>
          </a:xfrm>
        </p:grpSpPr>
        <p:sp>
          <p:nvSpPr>
            <p:cNvPr id="188741"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42"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8743" name="Group 327"/>
          <p:cNvGrpSpPr>
            <a:grpSpLocks/>
          </p:cNvGrpSpPr>
          <p:nvPr/>
        </p:nvGrpSpPr>
        <p:grpSpPr bwMode="auto">
          <a:xfrm>
            <a:off x="2105025" y="863600"/>
            <a:ext cx="681038" cy="274638"/>
            <a:chOff x="2485" y="3348"/>
            <a:chExt cx="429" cy="173"/>
          </a:xfrm>
        </p:grpSpPr>
        <p:sp>
          <p:nvSpPr>
            <p:cNvPr id="188744"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45"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8746" name="Group 330"/>
          <p:cNvGrpSpPr>
            <a:grpSpLocks/>
          </p:cNvGrpSpPr>
          <p:nvPr/>
        </p:nvGrpSpPr>
        <p:grpSpPr bwMode="auto">
          <a:xfrm>
            <a:off x="2944813" y="746125"/>
            <a:ext cx="681037" cy="274638"/>
            <a:chOff x="2485" y="3348"/>
            <a:chExt cx="429" cy="173"/>
          </a:xfrm>
        </p:grpSpPr>
        <p:sp>
          <p:nvSpPr>
            <p:cNvPr id="188747"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48"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8749"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8750" name="Group 334"/>
          <p:cNvGrpSpPr>
            <a:grpSpLocks/>
          </p:cNvGrpSpPr>
          <p:nvPr/>
        </p:nvGrpSpPr>
        <p:grpSpPr bwMode="auto">
          <a:xfrm>
            <a:off x="4786313" y="3097213"/>
            <a:ext cx="681037" cy="274637"/>
            <a:chOff x="3015" y="1951"/>
            <a:chExt cx="429" cy="173"/>
          </a:xfrm>
        </p:grpSpPr>
        <p:sp>
          <p:nvSpPr>
            <p:cNvPr id="188751"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52"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88754" name="Group 338"/>
          <p:cNvGrpSpPr>
            <a:grpSpLocks/>
          </p:cNvGrpSpPr>
          <p:nvPr/>
        </p:nvGrpSpPr>
        <p:grpSpPr bwMode="auto">
          <a:xfrm>
            <a:off x="3987800" y="3429000"/>
            <a:ext cx="966788" cy="1708150"/>
            <a:chOff x="2520" y="2160"/>
            <a:chExt cx="609" cy="1076"/>
          </a:xfrm>
        </p:grpSpPr>
        <p:sp>
          <p:nvSpPr>
            <p:cNvPr id="188755"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56"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57"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58"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59"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60"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61"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762"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8763" name="Group 347"/>
            <p:cNvGrpSpPr>
              <a:grpSpLocks/>
            </p:cNvGrpSpPr>
            <p:nvPr/>
          </p:nvGrpSpPr>
          <p:grpSpPr bwMode="auto">
            <a:xfrm flipV="1">
              <a:off x="2622" y="2572"/>
              <a:ext cx="395" cy="48"/>
              <a:chOff x="3118" y="864"/>
              <a:chExt cx="530" cy="48"/>
            </a:xfrm>
          </p:grpSpPr>
          <p:sp>
            <p:nvSpPr>
              <p:cNvPr id="188764"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65"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766"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67"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68"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69"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70"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71"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72"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73"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74"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8775" name="Group 359"/>
            <p:cNvGrpSpPr>
              <a:grpSpLocks/>
            </p:cNvGrpSpPr>
            <p:nvPr/>
          </p:nvGrpSpPr>
          <p:grpSpPr bwMode="auto">
            <a:xfrm flipV="1">
              <a:off x="2639" y="2321"/>
              <a:ext cx="359" cy="251"/>
              <a:chOff x="3380" y="1014"/>
              <a:chExt cx="481" cy="337"/>
            </a:xfrm>
          </p:grpSpPr>
          <p:sp>
            <p:nvSpPr>
              <p:cNvPr id="188776"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77"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78"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8779" name="Group 363"/>
            <p:cNvGrpSpPr>
              <a:grpSpLocks/>
            </p:cNvGrpSpPr>
            <p:nvPr/>
          </p:nvGrpSpPr>
          <p:grpSpPr bwMode="auto">
            <a:xfrm flipV="1">
              <a:off x="2716" y="2242"/>
              <a:ext cx="209" cy="176"/>
              <a:chOff x="3482" y="1024"/>
              <a:chExt cx="280" cy="236"/>
            </a:xfrm>
          </p:grpSpPr>
          <p:grpSp>
            <p:nvGrpSpPr>
              <p:cNvPr id="188780" name="Group 364"/>
              <p:cNvGrpSpPr>
                <a:grpSpLocks/>
              </p:cNvGrpSpPr>
              <p:nvPr/>
            </p:nvGrpSpPr>
            <p:grpSpPr bwMode="auto">
              <a:xfrm>
                <a:off x="3712" y="1202"/>
                <a:ext cx="50" cy="58"/>
                <a:chOff x="3726" y="878"/>
                <a:chExt cx="50" cy="58"/>
              </a:xfrm>
            </p:grpSpPr>
            <p:sp>
              <p:nvSpPr>
                <p:cNvPr id="188781"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82"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8783" name="Group 367"/>
              <p:cNvGrpSpPr>
                <a:grpSpLocks/>
              </p:cNvGrpSpPr>
              <p:nvPr/>
            </p:nvGrpSpPr>
            <p:grpSpPr bwMode="auto">
              <a:xfrm>
                <a:off x="3484" y="1204"/>
                <a:ext cx="48" cy="56"/>
                <a:chOff x="3462" y="734"/>
                <a:chExt cx="48" cy="56"/>
              </a:xfrm>
            </p:grpSpPr>
            <p:sp>
              <p:nvSpPr>
                <p:cNvPr id="188784"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85"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8786" name="Group 370"/>
              <p:cNvGrpSpPr>
                <a:grpSpLocks/>
              </p:cNvGrpSpPr>
              <p:nvPr/>
            </p:nvGrpSpPr>
            <p:grpSpPr bwMode="auto">
              <a:xfrm flipV="1">
                <a:off x="3710" y="1024"/>
                <a:ext cx="50" cy="58"/>
                <a:chOff x="3726" y="878"/>
                <a:chExt cx="50" cy="58"/>
              </a:xfrm>
            </p:grpSpPr>
            <p:sp>
              <p:nvSpPr>
                <p:cNvPr id="188787"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88"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8789" name="Group 373"/>
              <p:cNvGrpSpPr>
                <a:grpSpLocks/>
              </p:cNvGrpSpPr>
              <p:nvPr/>
            </p:nvGrpSpPr>
            <p:grpSpPr bwMode="auto">
              <a:xfrm flipV="1">
                <a:off x="3482" y="1026"/>
                <a:ext cx="48" cy="56"/>
                <a:chOff x="3462" y="734"/>
                <a:chExt cx="48" cy="56"/>
              </a:xfrm>
            </p:grpSpPr>
            <p:sp>
              <p:nvSpPr>
                <p:cNvPr id="188790"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91"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88792" name="Group 376"/>
            <p:cNvGrpSpPr>
              <a:grpSpLocks/>
            </p:cNvGrpSpPr>
            <p:nvPr/>
          </p:nvGrpSpPr>
          <p:grpSpPr bwMode="auto">
            <a:xfrm flipV="1">
              <a:off x="2520" y="2997"/>
              <a:ext cx="609" cy="239"/>
              <a:chOff x="512" y="898"/>
              <a:chExt cx="1332" cy="522"/>
            </a:xfrm>
          </p:grpSpPr>
          <p:sp>
            <p:nvSpPr>
              <p:cNvPr id="188793"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94"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95"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796"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797"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8798"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799"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00"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8801"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8802"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8803"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88804"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88805"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B1778B71-71D1-7244-9C89-8AF001C40EB9}" type="slidenum">
              <a:rPr lang="en-US"/>
              <a:pPr/>
              <a:t>93</a:t>
            </a:fld>
            <a:endParaRPr lang="en-US"/>
          </a:p>
        </p:txBody>
      </p:sp>
      <p:sp>
        <p:nvSpPr>
          <p:cNvPr id="18944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4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4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8944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8944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4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49"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0" name="Rectangle 10"/>
          <p:cNvSpPr>
            <a:spLocks noChangeArrowheads="1"/>
          </p:cNvSpPr>
          <p:nvPr/>
        </p:nvSpPr>
        <p:spPr bwMode="auto">
          <a:xfrm rot="5400000">
            <a:off x="1407320" y="1551781"/>
            <a:ext cx="455612" cy="746125"/>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451" name="Group 11"/>
          <p:cNvGrpSpPr>
            <a:grpSpLocks/>
          </p:cNvGrpSpPr>
          <p:nvPr/>
        </p:nvGrpSpPr>
        <p:grpSpPr bwMode="auto">
          <a:xfrm>
            <a:off x="1150938" y="1709738"/>
            <a:ext cx="1363662" cy="415925"/>
            <a:chOff x="437" y="1012"/>
            <a:chExt cx="859" cy="262"/>
          </a:xfrm>
        </p:grpSpPr>
        <p:sp>
          <p:nvSpPr>
            <p:cNvPr id="18945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458"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59"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460" name="Group 20"/>
          <p:cNvGrpSpPr>
            <a:grpSpLocks/>
          </p:cNvGrpSpPr>
          <p:nvPr/>
        </p:nvGrpSpPr>
        <p:grpSpPr bwMode="auto">
          <a:xfrm rot="5400000" flipH="1">
            <a:off x="1997869" y="1489869"/>
            <a:ext cx="77788" cy="57150"/>
            <a:chOff x="2834" y="1154"/>
            <a:chExt cx="49" cy="36"/>
          </a:xfrm>
        </p:grpSpPr>
        <p:sp>
          <p:nvSpPr>
            <p:cNvPr id="18946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6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463"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64"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65"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66"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67"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468" name="Group 28"/>
          <p:cNvGrpSpPr>
            <a:grpSpLocks/>
          </p:cNvGrpSpPr>
          <p:nvPr/>
        </p:nvGrpSpPr>
        <p:grpSpPr bwMode="auto">
          <a:xfrm rot="5400000" flipH="1">
            <a:off x="2020888" y="1687512"/>
            <a:ext cx="158750" cy="111125"/>
            <a:chOff x="2619" y="1091"/>
            <a:chExt cx="100" cy="70"/>
          </a:xfrm>
        </p:grpSpPr>
        <p:sp>
          <p:nvSpPr>
            <p:cNvPr id="18946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472" name="Group 32"/>
          <p:cNvGrpSpPr>
            <a:grpSpLocks/>
          </p:cNvGrpSpPr>
          <p:nvPr/>
        </p:nvGrpSpPr>
        <p:grpSpPr bwMode="auto">
          <a:xfrm rot="5400000" flipH="1">
            <a:off x="1997869" y="1377157"/>
            <a:ext cx="77787" cy="57150"/>
            <a:chOff x="2834" y="1154"/>
            <a:chExt cx="49" cy="36"/>
          </a:xfrm>
        </p:grpSpPr>
        <p:sp>
          <p:nvSpPr>
            <p:cNvPr id="18947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475" name="Group 35"/>
          <p:cNvGrpSpPr>
            <a:grpSpLocks/>
          </p:cNvGrpSpPr>
          <p:nvPr/>
        </p:nvGrpSpPr>
        <p:grpSpPr bwMode="auto">
          <a:xfrm rot="-5400000">
            <a:off x="2771775" y="1393826"/>
            <a:ext cx="681037" cy="188912"/>
            <a:chOff x="2621" y="712"/>
            <a:chExt cx="429" cy="119"/>
          </a:xfrm>
        </p:grpSpPr>
        <p:sp>
          <p:nvSpPr>
            <p:cNvPr id="189476"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77"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478" name="Group 38"/>
            <p:cNvGrpSpPr>
              <a:grpSpLocks/>
            </p:cNvGrpSpPr>
            <p:nvPr/>
          </p:nvGrpSpPr>
          <p:grpSpPr bwMode="auto">
            <a:xfrm>
              <a:off x="2788" y="795"/>
              <a:ext cx="49" cy="36"/>
              <a:chOff x="2834" y="1154"/>
              <a:chExt cx="49" cy="36"/>
            </a:xfrm>
          </p:grpSpPr>
          <p:sp>
            <p:nvSpPr>
              <p:cNvPr id="189479"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0"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481"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2"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3"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4"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5"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486" name="Group 46"/>
            <p:cNvGrpSpPr>
              <a:grpSpLocks/>
            </p:cNvGrpSpPr>
            <p:nvPr/>
          </p:nvGrpSpPr>
          <p:grpSpPr bwMode="auto">
            <a:xfrm>
              <a:off x="2621" y="738"/>
              <a:ext cx="100" cy="70"/>
              <a:chOff x="2619" y="1091"/>
              <a:chExt cx="100" cy="70"/>
            </a:xfrm>
          </p:grpSpPr>
          <p:sp>
            <p:nvSpPr>
              <p:cNvPr id="189487"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8"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89"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490" name="Group 50"/>
            <p:cNvGrpSpPr>
              <a:grpSpLocks/>
            </p:cNvGrpSpPr>
            <p:nvPr/>
          </p:nvGrpSpPr>
          <p:grpSpPr bwMode="auto">
            <a:xfrm>
              <a:off x="2859" y="795"/>
              <a:ext cx="49" cy="36"/>
              <a:chOff x="2834" y="1154"/>
              <a:chExt cx="49" cy="36"/>
            </a:xfrm>
          </p:grpSpPr>
          <p:sp>
            <p:nvSpPr>
              <p:cNvPr id="189491"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2"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89493"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4"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5"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6"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7"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8"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499"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00" name="Group 60"/>
          <p:cNvGrpSpPr>
            <a:grpSpLocks/>
          </p:cNvGrpSpPr>
          <p:nvPr/>
        </p:nvGrpSpPr>
        <p:grpSpPr bwMode="auto">
          <a:xfrm>
            <a:off x="1481138" y="2952750"/>
            <a:ext cx="74612" cy="69850"/>
            <a:chOff x="1875" y="2013"/>
            <a:chExt cx="47" cy="44"/>
          </a:xfrm>
        </p:grpSpPr>
        <p:sp>
          <p:nvSpPr>
            <p:cNvPr id="189501"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2"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03"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04" name="Group 64"/>
          <p:cNvGrpSpPr>
            <a:grpSpLocks/>
          </p:cNvGrpSpPr>
          <p:nvPr/>
        </p:nvGrpSpPr>
        <p:grpSpPr bwMode="auto">
          <a:xfrm>
            <a:off x="1441450" y="3022600"/>
            <a:ext cx="141288" cy="360363"/>
            <a:chOff x="1852" y="2057"/>
            <a:chExt cx="89" cy="227"/>
          </a:xfrm>
        </p:grpSpPr>
        <p:grpSp>
          <p:nvGrpSpPr>
            <p:cNvPr id="189505" name="Group 65"/>
            <p:cNvGrpSpPr>
              <a:grpSpLocks/>
            </p:cNvGrpSpPr>
            <p:nvPr/>
          </p:nvGrpSpPr>
          <p:grpSpPr bwMode="auto">
            <a:xfrm>
              <a:off x="1878" y="2259"/>
              <a:ext cx="35" cy="25"/>
              <a:chOff x="0" y="0"/>
              <a:chExt cx="20000" cy="19734"/>
            </a:xfrm>
          </p:grpSpPr>
          <p:sp>
            <p:nvSpPr>
              <p:cNvPr id="189506"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7"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08"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09"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0"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1"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2"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3"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4"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515" name="Group 75"/>
          <p:cNvGrpSpPr>
            <a:grpSpLocks/>
          </p:cNvGrpSpPr>
          <p:nvPr/>
        </p:nvGrpSpPr>
        <p:grpSpPr bwMode="auto">
          <a:xfrm>
            <a:off x="1733550" y="3022600"/>
            <a:ext cx="142875" cy="349250"/>
            <a:chOff x="2036" y="2057"/>
            <a:chExt cx="90" cy="220"/>
          </a:xfrm>
        </p:grpSpPr>
        <p:grpSp>
          <p:nvGrpSpPr>
            <p:cNvPr id="189516" name="Group 76"/>
            <p:cNvGrpSpPr>
              <a:grpSpLocks/>
            </p:cNvGrpSpPr>
            <p:nvPr/>
          </p:nvGrpSpPr>
          <p:grpSpPr bwMode="auto">
            <a:xfrm>
              <a:off x="2062" y="2252"/>
              <a:ext cx="35" cy="25"/>
              <a:chOff x="0" y="0"/>
              <a:chExt cx="20000" cy="20208"/>
            </a:xfrm>
          </p:grpSpPr>
          <p:sp>
            <p:nvSpPr>
              <p:cNvPr id="189517"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8"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19"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20"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1"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2"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3"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4"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5"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26"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527"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8"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29"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0"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1"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2"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3"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4"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5"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6"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7"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8"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39"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0"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1"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2"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3"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4"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5"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6"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7"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8"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49"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0"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1"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2"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3"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4"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5"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6"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7"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8"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59"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0"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1"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2"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63" name="Group 123"/>
          <p:cNvGrpSpPr>
            <a:grpSpLocks/>
          </p:cNvGrpSpPr>
          <p:nvPr/>
        </p:nvGrpSpPr>
        <p:grpSpPr bwMode="auto">
          <a:xfrm>
            <a:off x="4081463" y="2178050"/>
            <a:ext cx="74612" cy="69850"/>
            <a:chOff x="1781" y="2013"/>
            <a:chExt cx="47" cy="44"/>
          </a:xfrm>
        </p:grpSpPr>
        <p:sp>
          <p:nvSpPr>
            <p:cNvPr id="189564"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5"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66"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7"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68"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69" name="Group 129"/>
          <p:cNvGrpSpPr>
            <a:grpSpLocks/>
          </p:cNvGrpSpPr>
          <p:nvPr/>
        </p:nvGrpSpPr>
        <p:grpSpPr bwMode="auto">
          <a:xfrm>
            <a:off x="4818063" y="2178050"/>
            <a:ext cx="74612" cy="69850"/>
            <a:chOff x="1875" y="2013"/>
            <a:chExt cx="47" cy="44"/>
          </a:xfrm>
        </p:grpSpPr>
        <p:sp>
          <p:nvSpPr>
            <p:cNvPr id="189570"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71"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72"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73" name="Group 133"/>
          <p:cNvGrpSpPr>
            <a:grpSpLocks/>
          </p:cNvGrpSpPr>
          <p:nvPr/>
        </p:nvGrpSpPr>
        <p:grpSpPr bwMode="auto">
          <a:xfrm>
            <a:off x="4027488" y="2247900"/>
            <a:ext cx="141287" cy="360363"/>
            <a:chOff x="1852" y="2057"/>
            <a:chExt cx="89" cy="227"/>
          </a:xfrm>
        </p:grpSpPr>
        <p:grpSp>
          <p:nvGrpSpPr>
            <p:cNvPr id="189574" name="Group 134"/>
            <p:cNvGrpSpPr>
              <a:grpSpLocks/>
            </p:cNvGrpSpPr>
            <p:nvPr/>
          </p:nvGrpSpPr>
          <p:grpSpPr bwMode="auto">
            <a:xfrm>
              <a:off x="1878" y="2259"/>
              <a:ext cx="35" cy="25"/>
              <a:chOff x="0" y="0"/>
              <a:chExt cx="20000" cy="19734"/>
            </a:xfrm>
          </p:grpSpPr>
          <p:sp>
            <p:nvSpPr>
              <p:cNvPr id="189575"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76"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77"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78"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79"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0"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1"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2"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3"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584" name="Group 144"/>
          <p:cNvGrpSpPr>
            <a:grpSpLocks/>
          </p:cNvGrpSpPr>
          <p:nvPr/>
        </p:nvGrpSpPr>
        <p:grpSpPr bwMode="auto">
          <a:xfrm>
            <a:off x="4319588" y="2247900"/>
            <a:ext cx="142875" cy="349250"/>
            <a:chOff x="2036" y="2057"/>
            <a:chExt cx="90" cy="220"/>
          </a:xfrm>
        </p:grpSpPr>
        <p:grpSp>
          <p:nvGrpSpPr>
            <p:cNvPr id="189585" name="Group 145"/>
            <p:cNvGrpSpPr>
              <a:grpSpLocks/>
            </p:cNvGrpSpPr>
            <p:nvPr/>
          </p:nvGrpSpPr>
          <p:grpSpPr bwMode="auto">
            <a:xfrm>
              <a:off x="2062" y="2252"/>
              <a:ext cx="35" cy="25"/>
              <a:chOff x="0" y="0"/>
              <a:chExt cx="20000" cy="20208"/>
            </a:xfrm>
          </p:grpSpPr>
          <p:sp>
            <p:nvSpPr>
              <p:cNvPr id="189586"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7"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88"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89"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0"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1"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2"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3"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4"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595"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6"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597" name="Group 157"/>
          <p:cNvGrpSpPr>
            <a:grpSpLocks/>
          </p:cNvGrpSpPr>
          <p:nvPr/>
        </p:nvGrpSpPr>
        <p:grpSpPr bwMode="auto">
          <a:xfrm flipV="1">
            <a:off x="5119688" y="1120775"/>
            <a:ext cx="415925" cy="936625"/>
            <a:chOff x="2440" y="1064"/>
            <a:chExt cx="262" cy="590"/>
          </a:xfrm>
        </p:grpSpPr>
        <p:sp>
          <p:nvSpPr>
            <p:cNvPr id="189598"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599"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0"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1"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2"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3"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604"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605"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6"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9607" name="Group 167"/>
          <p:cNvGrpSpPr>
            <a:grpSpLocks/>
          </p:cNvGrpSpPr>
          <p:nvPr/>
        </p:nvGrpSpPr>
        <p:grpSpPr bwMode="auto">
          <a:xfrm rot="5400000" flipH="1">
            <a:off x="4218782" y="5666581"/>
            <a:ext cx="65088" cy="85725"/>
            <a:chOff x="419" y="3223"/>
            <a:chExt cx="41" cy="54"/>
          </a:xfrm>
        </p:grpSpPr>
        <p:sp>
          <p:nvSpPr>
            <p:cNvPr id="189608"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09"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10"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1"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2"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3"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4"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5"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6"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7"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8"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19"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20"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21"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22" name="Group 182"/>
          <p:cNvGrpSpPr>
            <a:grpSpLocks/>
          </p:cNvGrpSpPr>
          <p:nvPr/>
        </p:nvGrpSpPr>
        <p:grpSpPr bwMode="auto">
          <a:xfrm rot="5400000" flipH="1">
            <a:off x="4356894" y="5668169"/>
            <a:ext cx="65087" cy="85725"/>
            <a:chOff x="419" y="3223"/>
            <a:chExt cx="41" cy="54"/>
          </a:xfrm>
        </p:grpSpPr>
        <p:sp>
          <p:nvSpPr>
            <p:cNvPr id="189623"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24"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625" name="Group 185"/>
          <p:cNvGrpSpPr>
            <a:grpSpLocks/>
          </p:cNvGrpSpPr>
          <p:nvPr/>
        </p:nvGrpSpPr>
        <p:grpSpPr bwMode="auto">
          <a:xfrm rot="-5400000">
            <a:off x="2536032" y="5653881"/>
            <a:ext cx="65088" cy="85725"/>
            <a:chOff x="419" y="3223"/>
            <a:chExt cx="41" cy="54"/>
          </a:xfrm>
        </p:grpSpPr>
        <p:sp>
          <p:nvSpPr>
            <p:cNvPr id="189626"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27"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28"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29"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0"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1"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2"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3"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4"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5"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6"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7"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8"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39"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40" name="Group 200"/>
          <p:cNvGrpSpPr>
            <a:grpSpLocks/>
          </p:cNvGrpSpPr>
          <p:nvPr/>
        </p:nvGrpSpPr>
        <p:grpSpPr bwMode="auto">
          <a:xfrm rot="-5400000">
            <a:off x="2397919" y="5655469"/>
            <a:ext cx="65087" cy="85725"/>
            <a:chOff x="419" y="3223"/>
            <a:chExt cx="41" cy="54"/>
          </a:xfrm>
        </p:grpSpPr>
        <p:sp>
          <p:nvSpPr>
            <p:cNvPr id="189641"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2"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43"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4"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5"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6"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7"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8"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49"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89650"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89651"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2"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3"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4"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5"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6"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7"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8"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59"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0"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1"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2"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3"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4"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5"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6"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67"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68" name="Group 228"/>
          <p:cNvGrpSpPr>
            <a:grpSpLocks/>
          </p:cNvGrpSpPr>
          <p:nvPr/>
        </p:nvGrpSpPr>
        <p:grpSpPr bwMode="auto">
          <a:xfrm>
            <a:off x="2824163" y="3371850"/>
            <a:ext cx="147637" cy="315913"/>
            <a:chOff x="0" y="0"/>
            <a:chExt cx="20000" cy="20000"/>
          </a:xfrm>
        </p:grpSpPr>
        <p:sp>
          <p:nvSpPr>
            <p:cNvPr id="189669"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0"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71"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2"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3"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4"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5"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76" name="Group 236"/>
          <p:cNvGrpSpPr>
            <a:grpSpLocks/>
          </p:cNvGrpSpPr>
          <p:nvPr/>
        </p:nvGrpSpPr>
        <p:grpSpPr bwMode="auto">
          <a:xfrm flipV="1">
            <a:off x="5729288" y="1982788"/>
            <a:ext cx="77787" cy="57150"/>
            <a:chOff x="2834" y="1154"/>
            <a:chExt cx="49" cy="36"/>
          </a:xfrm>
        </p:grpSpPr>
        <p:sp>
          <p:nvSpPr>
            <p:cNvPr id="189677"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78"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79"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0"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1"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2"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3"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84" name="Group 244"/>
          <p:cNvGrpSpPr>
            <a:grpSpLocks/>
          </p:cNvGrpSpPr>
          <p:nvPr/>
        </p:nvGrpSpPr>
        <p:grpSpPr bwMode="auto">
          <a:xfrm flipV="1">
            <a:off x="5464175" y="2019300"/>
            <a:ext cx="158750" cy="111125"/>
            <a:chOff x="2619" y="1091"/>
            <a:chExt cx="100" cy="70"/>
          </a:xfrm>
        </p:grpSpPr>
        <p:sp>
          <p:nvSpPr>
            <p:cNvPr id="189685"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6"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87"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688" name="Group 248"/>
          <p:cNvGrpSpPr>
            <a:grpSpLocks/>
          </p:cNvGrpSpPr>
          <p:nvPr/>
        </p:nvGrpSpPr>
        <p:grpSpPr bwMode="auto">
          <a:xfrm flipV="1">
            <a:off x="5842000" y="1982788"/>
            <a:ext cx="77788" cy="57150"/>
            <a:chOff x="2834" y="1154"/>
            <a:chExt cx="49" cy="36"/>
          </a:xfrm>
        </p:grpSpPr>
        <p:sp>
          <p:nvSpPr>
            <p:cNvPr id="189689"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90"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91"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692" name="Group 252"/>
          <p:cNvGrpSpPr>
            <a:grpSpLocks/>
          </p:cNvGrpSpPr>
          <p:nvPr/>
        </p:nvGrpSpPr>
        <p:grpSpPr bwMode="auto">
          <a:xfrm>
            <a:off x="5173663" y="2933700"/>
            <a:ext cx="84137" cy="177800"/>
            <a:chOff x="0" y="0"/>
            <a:chExt cx="20000" cy="20000"/>
          </a:xfrm>
        </p:grpSpPr>
        <p:sp>
          <p:nvSpPr>
            <p:cNvPr id="189693"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94"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695"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89696"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697"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89698"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699"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0"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1"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2"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3"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4"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5"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6"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7"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08"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09" name="Group 269"/>
          <p:cNvGrpSpPr>
            <a:grpSpLocks/>
          </p:cNvGrpSpPr>
          <p:nvPr/>
        </p:nvGrpSpPr>
        <p:grpSpPr bwMode="auto">
          <a:xfrm>
            <a:off x="2233613" y="2949575"/>
            <a:ext cx="74612" cy="69850"/>
            <a:chOff x="1781" y="2013"/>
            <a:chExt cx="47" cy="44"/>
          </a:xfrm>
        </p:grpSpPr>
        <p:sp>
          <p:nvSpPr>
            <p:cNvPr id="189710"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11"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712"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13"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14"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15"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16" name="Group 276"/>
          <p:cNvGrpSpPr>
            <a:grpSpLocks/>
          </p:cNvGrpSpPr>
          <p:nvPr/>
        </p:nvGrpSpPr>
        <p:grpSpPr bwMode="auto">
          <a:xfrm rot="5400000">
            <a:off x="3374231" y="891382"/>
            <a:ext cx="84137" cy="177800"/>
            <a:chOff x="0" y="0"/>
            <a:chExt cx="20000" cy="20000"/>
          </a:xfrm>
        </p:grpSpPr>
        <p:sp>
          <p:nvSpPr>
            <p:cNvPr id="189717"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18"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719"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0"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1"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2"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23" name="Group 283"/>
          <p:cNvGrpSpPr>
            <a:grpSpLocks/>
          </p:cNvGrpSpPr>
          <p:nvPr/>
        </p:nvGrpSpPr>
        <p:grpSpPr bwMode="auto">
          <a:xfrm rot="5400000">
            <a:off x="4192588" y="1431925"/>
            <a:ext cx="133350" cy="406400"/>
            <a:chOff x="0" y="0"/>
            <a:chExt cx="20000" cy="20000"/>
          </a:xfrm>
        </p:grpSpPr>
        <p:sp>
          <p:nvSpPr>
            <p:cNvPr id="189724"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5"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726"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7"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8"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29"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0"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31" name="Group 291"/>
          <p:cNvGrpSpPr>
            <a:grpSpLocks/>
          </p:cNvGrpSpPr>
          <p:nvPr/>
        </p:nvGrpSpPr>
        <p:grpSpPr bwMode="auto">
          <a:xfrm rot="5400000">
            <a:off x="1626394" y="3356769"/>
            <a:ext cx="84138" cy="177800"/>
            <a:chOff x="0" y="0"/>
            <a:chExt cx="20000" cy="20000"/>
          </a:xfrm>
        </p:grpSpPr>
        <p:sp>
          <p:nvSpPr>
            <p:cNvPr id="189732"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3"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734"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5"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6"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7"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38"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39" name="Group 299"/>
          <p:cNvGrpSpPr>
            <a:grpSpLocks/>
          </p:cNvGrpSpPr>
          <p:nvPr/>
        </p:nvGrpSpPr>
        <p:grpSpPr bwMode="auto">
          <a:xfrm rot="5400000">
            <a:off x="4214019" y="2756694"/>
            <a:ext cx="84138" cy="177800"/>
            <a:chOff x="0" y="0"/>
            <a:chExt cx="20000" cy="20000"/>
          </a:xfrm>
        </p:grpSpPr>
        <p:sp>
          <p:nvSpPr>
            <p:cNvPr id="189740"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41"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89742"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43"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89744"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89745"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89746"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47"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48"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49"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0"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1"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2"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3"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4"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5"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6"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7"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8"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59"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60"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61"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762"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9764" name="Group 324"/>
          <p:cNvGrpSpPr>
            <a:grpSpLocks/>
          </p:cNvGrpSpPr>
          <p:nvPr/>
        </p:nvGrpSpPr>
        <p:grpSpPr bwMode="auto">
          <a:xfrm>
            <a:off x="4000500" y="3097213"/>
            <a:ext cx="681038" cy="274637"/>
            <a:chOff x="2520" y="1951"/>
            <a:chExt cx="429" cy="173"/>
          </a:xfrm>
        </p:grpSpPr>
        <p:sp>
          <p:nvSpPr>
            <p:cNvPr id="189765"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66"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9767" name="Group 327"/>
          <p:cNvGrpSpPr>
            <a:grpSpLocks/>
          </p:cNvGrpSpPr>
          <p:nvPr/>
        </p:nvGrpSpPr>
        <p:grpSpPr bwMode="auto">
          <a:xfrm>
            <a:off x="2105025" y="863600"/>
            <a:ext cx="681038" cy="274638"/>
            <a:chOff x="2485" y="3348"/>
            <a:chExt cx="429" cy="173"/>
          </a:xfrm>
        </p:grpSpPr>
        <p:sp>
          <p:nvSpPr>
            <p:cNvPr id="189768"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69"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89770" name="Group 330"/>
          <p:cNvGrpSpPr>
            <a:grpSpLocks/>
          </p:cNvGrpSpPr>
          <p:nvPr/>
        </p:nvGrpSpPr>
        <p:grpSpPr bwMode="auto">
          <a:xfrm>
            <a:off x="2944813" y="746125"/>
            <a:ext cx="681037" cy="274638"/>
            <a:chOff x="2485" y="3348"/>
            <a:chExt cx="429" cy="173"/>
          </a:xfrm>
        </p:grpSpPr>
        <p:sp>
          <p:nvSpPr>
            <p:cNvPr id="189771"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72"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89773"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89774" name="Group 334"/>
          <p:cNvGrpSpPr>
            <a:grpSpLocks/>
          </p:cNvGrpSpPr>
          <p:nvPr/>
        </p:nvGrpSpPr>
        <p:grpSpPr bwMode="auto">
          <a:xfrm>
            <a:off x="4786313" y="3097213"/>
            <a:ext cx="681037" cy="274637"/>
            <a:chOff x="3015" y="1951"/>
            <a:chExt cx="429" cy="173"/>
          </a:xfrm>
        </p:grpSpPr>
        <p:sp>
          <p:nvSpPr>
            <p:cNvPr id="189775"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76"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89778" name="Group 338"/>
          <p:cNvGrpSpPr>
            <a:grpSpLocks/>
          </p:cNvGrpSpPr>
          <p:nvPr/>
        </p:nvGrpSpPr>
        <p:grpSpPr bwMode="auto">
          <a:xfrm>
            <a:off x="3987800" y="3429000"/>
            <a:ext cx="966788" cy="1708150"/>
            <a:chOff x="2520" y="2160"/>
            <a:chExt cx="609" cy="1076"/>
          </a:xfrm>
        </p:grpSpPr>
        <p:sp>
          <p:nvSpPr>
            <p:cNvPr id="189779"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80"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81"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82"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83"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84"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85"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786"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89787" name="Group 347"/>
            <p:cNvGrpSpPr>
              <a:grpSpLocks/>
            </p:cNvGrpSpPr>
            <p:nvPr/>
          </p:nvGrpSpPr>
          <p:grpSpPr bwMode="auto">
            <a:xfrm flipV="1">
              <a:off x="2622" y="2572"/>
              <a:ext cx="395" cy="48"/>
              <a:chOff x="3118" y="864"/>
              <a:chExt cx="530" cy="48"/>
            </a:xfrm>
          </p:grpSpPr>
          <p:sp>
            <p:nvSpPr>
              <p:cNvPr id="189788"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89"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790"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91"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92"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93"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94"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95"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796"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97"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798"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89799" name="Group 359"/>
            <p:cNvGrpSpPr>
              <a:grpSpLocks/>
            </p:cNvGrpSpPr>
            <p:nvPr/>
          </p:nvGrpSpPr>
          <p:grpSpPr bwMode="auto">
            <a:xfrm flipV="1">
              <a:off x="2639" y="2321"/>
              <a:ext cx="359" cy="251"/>
              <a:chOff x="3380" y="1014"/>
              <a:chExt cx="481" cy="337"/>
            </a:xfrm>
          </p:grpSpPr>
          <p:sp>
            <p:nvSpPr>
              <p:cNvPr id="189800"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01"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02"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89803" name="Group 363"/>
            <p:cNvGrpSpPr>
              <a:grpSpLocks/>
            </p:cNvGrpSpPr>
            <p:nvPr/>
          </p:nvGrpSpPr>
          <p:grpSpPr bwMode="auto">
            <a:xfrm flipV="1">
              <a:off x="2716" y="2242"/>
              <a:ext cx="209" cy="176"/>
              <a:chOff x="3482" y="1024"/>
              <a:chExt cx="280" cy="236"/>
            </a:xfrm>
          </p:grpSpPr>
          <p:grpSp>
            <p:nvGrpSpPr>
              <p:cNvPr id="189804" name="Group 364"/>
              <p:cNvGrpSpPr>
                <a:grpSpLocks/>
              </p:cNvGrpSpPr>
              <p:nvPr/>
            </p:nvGrpSpPr>
            <p:grpSpPr bwMode="auto">
              <a:xfrm>
                <a:off x="3712" y="1202"/>
                <a:ext cx="50" cy="58"/>
                <a:chOff x="3726" y="878"/>
                <a:chExt cx="50" cy="58"/>
              </a:xfrm>
            </p:grpSpPr>
            <p:sp>
              <p:nvSpPr>
                <p:cNvPr id="189805"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06"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9807" name="Group 367"/>
              <p:cNvGrpSpPr>
                <a:grpSpLocks/>
              </p:cNvGrpSpPr>
              <p:nvPr/>
            </p:nvGrpSpPr>
            <p:grpSpPr bwMode="auto">
              <a:xfrm>
                <a:off x="3484" y="1204"/>
                <a:ext cx="48" cy="56"/>
                <a:chOff x="3462" y="734"/>
                <a:chExt cx="48" cy="56"/>
              </a:xfrm>
            </p:grpSpPr>
            <p:sp>
              <p:nvSpPr>
                <p:cNvPr id="189808"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09"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9810" name="Group 370"/>
              <p:cNvGrpSpPr>
                <a:grpSpLocks/>
              </p:cNvGrpSpPr>
              <p:nvPr/>
            </p:nvGrpSpPr>
            <p:grpSpPr bwMode="auto">
              <a:xfrm flipV="1">
                <a:off x="3710" y="1024"/>
                <a:ext cx="50" cy="58"/>
                <a:chOff x="3726" y="878"/>
                <a:chExt cx="50" cy="58"/>
              </a:xfrm>
            </p:grpSpPr>
            <p:sp>
              <p:nvSpPr>
                <p:cNvPr id="189811"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12"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89813" name="Group 373"/>
              <p:cNvGrpSpPr>
                <a:grpSpLocks/>
              </p:cNvGrpSpPr>
              <p:nvPr/>
            </p:nvGrpSpPr>
            <p:grpSpPr bwMode="auto">
              <a:xfrm flipV="1">
                <a:off x="3482" y="1026"/>
                <a:ext cx="48" cy="56"/>
                <a:chOff x="3462" y="734"/>
                <a:chExt cx="48" cy="56"/>
              </a:xfrm>
            </p:grpSpPr>
            <p:sp>
              <p:nvSpPr>
                <p:cNvPr id="189814"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15"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89816" name="Group 376"/>
            <p:cNvGrpSpPr>
              <a:grpSpLocks/>
            </p:cNvGrpSpPr>
            <p:nvPr/>
          </p:nvGrpSpPr>
          <p:grpSpPr bwMode="auto">
            <a:xfrm flipV="1">
              <a:off x="2520" y="2997"/>
              <a:ext cx="609" cy="239"/>
              <a:chOff x="512" y="898"/>
              <a:chExt cx="1332" cy="522"/>
            </a:xfrm>
          </p:grpSpPr>
          <p:sp>
            <p:nvSpPr>
              <p:cNvPr id="189817"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18"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19"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20"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821"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89822"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23"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24"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89825"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89826"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89827"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89828"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89829"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567F8D9C-1234-E84C-9624-1618FF58DAE3}" type="slidenum">
              <a:rPr lang="en-US"/>
              <a:pPr/>
              <a:t>94</a:t>
            </a:fld>
            <a:endParaRPr lang="en-US"/>
          </a:p>
        </p:txBody>
      </p:sp>
      <p:sp>
        <p:nvSpPr>
          <p:cNvPr id="19046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6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6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046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047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3"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4" name="Rectangle 10"/>
          <p:cNvSpPr>
            <a:spLocks noChangeArrowheads="1"/>
          </p:cNvSpPr>
          <p:nvPr/>
        </p:nvSpPr>
        <p:spPr bwMode="auto">
          <a:xfrm rot="5400000">
            <a:off x="1463676" y="1608137"/>
            <a:ext cx="455612" cy="6334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475" name="Group 11"/>
          <p:cNvGrpSpPr>
            <a:grpSpLocks/>
          </p:cNvGrpSpPr>
          <p:nvPr/>
        </p:nvGrpSpPr>
        <p:grpSpPr bwMode="auto">
          <a:xfrm>
            <a:off x="1227138" y="1709738"/>
            <a:ext cx="1363662" cy="415925"/>
            <a:chOff x="437" y="1012"/>
            <a:chExt cx="859" cy="262"/>
          </a:xfrm>
        </p:grpSpPr>
        <p:sp>
          <p:nvSpPr>
            <p:cNvPr id="19047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7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482"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3"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484" name="Group 20"/>
          <p:cNvGrpSpPr>
            <a:grpSpLocks/>
          </p:cNvGrpSpPr>
          <p:nvPr/>
        </p:nvGrpSpPr>
        <p:grpSpPr bwMode="auto">
          <a:xfrm rot="5400000" flipH="1">
            <a:off x="1997869" y="1489869"/>
            <a:ext cx="77788" cy="57150"/>
            <a:chOff x="2834" y="1154"/>
            <a:chExt cx="49" cy="36"/>
          </a:xfrm>
        </p:grpSpPr>
        <p:sp>
          <p:nvSpPr>
            <p:cNvPr id="19048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487"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8"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89"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90"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91"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492" name="Group 28"/>
          <p:cNvGrpSpPr>
            <a:grpSpLocks/>
          </p:cNvGrpSpPr>
          <p:nvPr/>
        </p:nvGrpSpPr>
        <p:grpSpPr bwMode="auto">
          <a:xfrm rot="5400000" flipH="1">
            <a:off x="2020888" y="1687512"/>
            <a:ext cx="158750" cy="111125"/>
            <a:chOff x="2619" y="1091"/>
            <a:chExt cx="100" cy="70"/>
          </a:xfrm>
        </p:grpSpPr>
        <p:sp>
          <p:nvSpPr>
            <p:cNvPr id="19049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9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9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496" name="Group 32"/>
          <p:cNvGrpSpPr>
            <a:grpSpLocks/>
          </p:cNvGrpSpPr>
          <p:nvPr/>
        </p:nvGrpSpPr>
        <p:grpSpPr bwMode="auto">
          <a:xfrm rot="5400000" flipH="1">
            <a:off x="1997869" y="1377157"/>
            <a:ext cx="77787" cy="57150"/>
            <a:chOff x="2834" y="1154"/>
            <a:chExt cx="49" cy="36"/>
          </a:xfrm>
        </p:grpSpPr>
        <p:sp>
          <p:nvSpPr>
            <p:cNvPr id="19049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49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499" name="Group 35"/>
          <p:cNvGrpSpPr>
            <a:grpSpLocks/>
          </p:cNvGrpSpPr>
          <p:nvPr/>
        </p:nvGrpSpPr>
        <p:grpSpPr bwMode="auto">
          <a:xfrm rot="-5400000">
            <a:off x="2771775" y="1393826"/>
            <a:ext cx="681037" cy="188912"/>
            <a:chOff x="2621" y="712"/>
            <a:chExt cx="429" cy="119"/>
          </a:xfrm>
        </p:grpSpPr>
        <p:sp>
          <p:nvSpPr>
            <p:cNvPr id="190500"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1"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02" name="Group 38"/>
            <p:cNvGrpSpPr>
              <a:grpSpLocks/>
            </p:cNvGrpSpPr>
            <p:nvPr/>
          </p:nvGrpSpPr>
          <p:grpSpPr bwMode="auto">
            <a:xfrm>
              <a:off x="2788" y="795"/>
              <a:ext cx="49" cy="36"/>
              <a:chOff x="2834" y="1154"/>
              <a:chExt cx="49" cy="36"/>
            </a:xfrm>
          </p:grpSpPr>
          <p:sp>
            <p:nvSpPr>
              <p:cNvPr id="190503"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4"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05"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6"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7"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8"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09"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10" name="Group 46"/>
            <p:cNvGrpSpPr>
              <a:grpSpLocks/>
            </p:cNvGrpSpPr>
            <p:nvPr/>
          </p:nvGrpSpPr>
          <p:grpSpPr bwMode="auto">
            <a:xfrm>
              <a:off x="2621" y="738"/>
              <a:ext cx="100" cy="70"/>
              <a:chOff x="2619" y="1091"/>
              <a:chExt cx="100" cy="70"/>
            </a:xfrm>
          </p:grpSpPr>
          <p:sp>
            <p:nvSpPr>
              <p:cNvPr id="190511"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12"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13"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514" name="Group 50"/>
            <p:cNvGrpSpPr>
              <a:grpSpLocks/>
            </p:cNvGrpSpPr>
            <p:nvPr/>
          </p:nvGrpSpPr>
          <p:grpSpPr bwMode="auto">
            <a:xfrm>
              <a:off x="2859" y="795"/>
              <a:ext cx="49" cy="36"/>
              <a:chOff x="2834" y="1154"/>
              <a:chExt cx="49" cy="36"/>
            </a:xfrm>
          </p:grpSpPr>
          <p:sp>
            <p:nvSpPr>
              <p:cNvPr id="190515"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16"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0517"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18"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19"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20"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21"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22"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23"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24" name="Group 60"/>
          <p:cNvGrpSpPr>
            <a:grpSpLocks/>
          </p:cNvGrpSpPr>
          <p:nvPr/>
        </p:nvGrpSpPr>
        <p:grpSpPr bwMode="auto">
          <a:xfrm>
            <a:off x="1481138" y="2952750"/>
            <a:ext cx="74612" cy="69850"/>
            <a:chOff x="1875" y="2013"/>
            <a:chExt cx="47" cy="44"/>
          </a:xfrm>
        </p:grpSpPr>
        <p:sp>
          <p:nvSpPr>
            <p:cNvPr id="190525"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26"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27"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28" name="Group 64"/>
          <p:cNvGrpSpPr>
            <a:grpSpLocks/>
          </p:cNvGrpSpPr>
          <p:nvPr/>
        </p:nvGrpSpPr>
        <p:grpSpPr bwMode="auto">
          <a:xfrm>
            <a:off x="1441450" y="3022600"/>
            <a:ext cx="141288" cy="360363"/>
            <a:chOff x="1852" y="2057"/>
            <a:chExt cx="89" cy="227"/>
          </a:xfrm>
        </p:grpSpPr>
        <p:grpSp>
          <p:nvGrpSpPr>
            <p:cNvPr id="190529" name="Group 65"/>
            <p:cNvGrpSpPr>
              <a:grpSpLocks/>
            </p:cNvGrpSpPr>
            <p:nvPr/>
          </p:nvGrpSpPr>
          <p:grpSpPr bwMode="auto">
            <a:xfrm>
              <a:off x="1878" y="2259"/>
              <a:ext cx="35" cy="25"/>
              <a:chOff x="0" y="0"/>
              <a:chExt cx="20000" cy="19734"/>
            </a:xfrm>
          </p:grpSpPr>
          <p:sp>
            <p:nvSpPr>
              <p:cNvPr id="190530"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1"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2"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33"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4"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5"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6"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7"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38"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539" name="Group 75"/>
          <p:cNvGrpSpPr>
            <a:grpSpLocks/>
          </p:cNvGrpSpPr>
          <p:nvPr/>
        </p:nvGrpSpPr>
        <p:grpSpPr bwMode="auto">
          <a:xfrm>
            <a:off x="1733550" y="3022600"/>
            <a:ext cx="142875" cy="349250"/>
            <a:chOff x="2036" y="2057"/>
            <a:chExt cx="90" cy="220"/>
          </a:xfrm>
        </p:grpSpPr>
        <p:grpSp>
          <p:nvGrpSpPr>
            <p:cNvPr id="190540" name="Group 76"/>
            <p:cNvGrpSpPr>
              <a:grpSpLocks/>
            </p:cNvGrpSpPr>
            <p:nvPr/>
          </p:nvGrpSpPr>
          <p:grpSpPr bwMode="auto">
            <a:xfrm>
              <a:off x="2062" y="2252"/>
              <a:ext cx="35" cy="25"/>
              <a:chOff x="0" y="0"/>
              <a:chExt cx="20000" cy="20208"/>
            </a:xfrm>
          </p:grpSpPr>
          <p:sp>
            <p:nvSpPr>
              <p:cNvPr id="190541"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2"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3"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44"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5"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6"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7"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8"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49"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50"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551"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2"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3"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4"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5"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6"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7"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8"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59"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0"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1"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2"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3"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4"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5"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6"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7"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8"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69"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0"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1"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2"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3"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4"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5"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6"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7"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8"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79"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0"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1"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2"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3"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4"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5"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6"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87" name="Group 123"/>
          <p:cNvGrpSpPr>
            <a:grpSpLocks/>
          </p:cNvGrpSpPr>
          <p:nvPr/>
        </p:nvGrpSpPr>
        <p:grpSpPr bwMode="auto">
          <a:xfrm>
            <a:off x="4081463" y="2178050"/>
            <a:ext cx="74612" cy="69850"/>
            <a:chOff x="1781" y="2013"/>
            <a:chExt cx="47" cy="44"/>
          </a:xfrm>
        </p:grpSpPr>
        <p:sp>
          <p:nvSpPr>
            <p:cNvPr id="190588"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89"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90"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91"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92"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93" name="Group 129"/>
          <p:cNvGrpSpPr>
            <a:grpSpLocks/>
          </p:cNvGrpSpPr>
          <p:nvPr/>
        </p:nvGrpSpPr>
        <p:grpSpPr bwMode="auto">
          <a:xfrm>
            <a:off x="4818063" y="2178050"/>
            <a:ext cx="74612" cy="69850"/>
            <a:chOff x="1875" y="2013"/>
            <a:chExt cx="47" cy="44"/>
          </a:xfrm>
        </p:grpSpPr>
        <p:sp>
          <p:nvSpPr>
            <p:cNvPr id="190594"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595"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596"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597" name="Group 133"/>
          <p:cNvGrpSpPr>
            <a:grpSpLocks/>
          </p:cNvGrpSpPr>
          <p:nvPr/>
        </p:nvGrpSpPr>
        <p:grpSpPr bwMode="auto">
          <a:xfrm>
            <a:off x="4027488" y="2247900"/>
            <a:ext cx="141287" cy="360363"/>
            <a:chOff x="1852" y="2057"/>
            <a:chExt cx="89" cy="227"/>
          </a:xfrm>
        </p:grpSpPr>
        <p:grpSp>
          <p:nvGrpSpPr>
            <p:cNvPr id="190598" name="Group 134"/>
            <p:cNvGrpSpPr>
              <a:grpSpLocks/>
            </p:cNvGrpSpPr>
            <p:nvPr/>
          </p:nvGrpSpPr>
          <p:grpSpPr bwMode="auto">
            <a:xfrm>
              <a:off x="1878" y="2259"/>
              <a:ext cx="35" cy="25"/>
              <a:chOff x="0" y="0"/>
              <a:chExt cx="20000" cy="19734"/>
            </a:xfrm>
          </p:grpSpPr>
          <p:sp>
            <p:nvSpPr>
              <p:cNvPr id="190599"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0"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1"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02"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3"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4"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5"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6"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07"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608" name="Group 144"/>
          <p:cNvGrpSpPr>
            <a:grpSpLocks/>
          </p:cNvGrpSpPr>
          <p:nvPr/>
        </p:nvGrpSpPr>
        <p:grpSpPr bwMode="auto">
          <a:xfrm>
            <a:off x="4319588" y="2247900"/>
            <a:ext cx="142875" cy="349250"/>
            <a:chOff x="2036" y="2057"/>
            <a:chExt cx="90" cy="220"/>
          </a:xfrm>
        </p:grpSpPr>
        <p:grpSp>
          <p:nvGrpSpPr>
            <p:cNvPr id="190609" name="Group 145"/>
            <p:cNvGrpSpPr>
              <a:grpSpLocks/>
            </p:cNvGrpSpPr>
            <p:nvPr/>
          </p:nvGrpSpPr>
          <p:grpSpPr bwMode="auto">
            <a:xfrm>
              <a:off x="2062" y="2252"/>
              <a:ext cx="35" cy="25"/>
              <a:chOff x="0" y="0"/>
              <a:chExt cx="20000" cy="20208"/>
            </a:xfrm>
          </p:grpSpPr>
          <p:sp>
            <p:nvSpPr>
              <p:cNvPr id="190610"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1"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2"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13"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4"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5"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6"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7"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18"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19"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0"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621" name="Group 157"/>
          <p:cNvGrpSpPr>
            <a:grpSpLocks/>
          </p:cNvGrpSpPr>
          <p:nvPr/>
        </p:nvGrpSpPr>
        <p:grpSpPr bwMode="auto">
          <a:xfrm flipV="1">
            <a:off x="5119688" y="1120775"/>
            <a:ext cx="415925" cy="936625"/>
            <a:chOff x="2440" y="1064"/>
            <a:chExt cx="262" cy="590"/>
          </a:xfrm>
        </p:grpSpPr>
        <p:sp>
          <p:nvSpPr>
            <p:cNvPr id="190622"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3"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4"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5"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6"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27"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628"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629"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0"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631" name="Group 167"/>
          <p:cNvGrpSpPr>
            <a:grpSpLocks/>
          </p:cNvGrpSpPr>
          <p:nvPr/>
        </p:nvGrpSpPr>
        <p:grpSpPr bwMode="auto">
          <a:xfrm rot="5400000" flipH="1">
            <a:off x="4218782" y="5666581"/>
            <a:ext cx="65088" cy="85725"/>
            <a:chOff x="419" y="3223"/>
            <a:chExt cx="41" cy="54"/>
          </a:xfrm>
        </p:grpSpPr>
        <p:sp>
          <p:nvSpPr>
            <p:cNvPr id="190632"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3"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34"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5"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6"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7"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8"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39"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0"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1"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2"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3"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4"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5"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646" name="Group 182"/>
          <p:cNvGrpSpPr>
            <a:grpSpLocks/>
          </p:cNvGrpSpPr>
          <p:nvPr/>
        </p:nvGrpSpPr>
        <p:grpSpPr bwMode="auto">
          <a:xfrm rot="5400000" flipH="1">
            <a:off x="4356894" y="5668169"/>
            <a:ext cx="65087" cy="85725"/>
            <a:chOff x="419" y="3223"/>
            <a:chExt cx="41" cy="54"/>
          </a:xfrm>
        </p:grpSpPr>
        <p:sp>
          <p:nvSpPr>
            <p:cNvPr id="190647"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48"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649" name="Group 185"/>
          <p:cNvGrpSpPr>
            <a:grpSpLocks/>
          </p:cNvGrpSpPr>
          <p:nvPr/>
        </p:nvGrpSpPr>
        <p:grpSpPr bwMode="auto">
          <a:xfrm rot="-5400000">
            <a:off x="2536032" y="5653881"/>
            <a:ext cx="65088" cy="85725"/>
            <a:chOff x="419" y="3223"/>
            <a:chExt cx="41" cy="54"/>
          </a:xfrm>
        </p:grpSpPr>
        <p:sp>
          <p:nvSpPr>
            <p:cNvPr id="190650"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1"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52"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3"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4"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5"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6"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7"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8"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59"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0"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1"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2"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3"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664" name="Group 200"/>
          <p:cNvGrpSpPr>
            <a:grpSpLocks/>
          </p:cNvGrpSpPr>
          <p:nvPr/>
        </p:nvGrpSpPr>
        <p:grpSpPr bwMode="auto">
          <a:xfrm rot="-5400000">
            <a:off x="2397919" y="5655469"/>
            <a:ext cx="65087" cy="85725"/>
            <a:chOff x="419" y="3223"/>
            <a:chExt cx="41" cy="54"/>
          </a:xfrm>
        </p:grpSpPr>
        <p:sp>
          <p:nvSpPr>
            <p:cNvPr id="190665"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6"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67"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8"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69"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0"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1"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2"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3"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0674"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0675"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6"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7"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8"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79"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0"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1"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2"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3"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4"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5"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6"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7"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8"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89"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0"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1"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692" name="Group 228"/>
          <p:cNvGrpSpPr>
            <a:grpSpLocks/>
          </p:cNvGrpSpPr>
          <p:nvPr/>
        </p:nvGrpSpPr>
        <p:grpSpPr bwMode="auto">
          <a:xfrm>
            <a:off x="2824163" y="3371850"/>
            <a:ext cx="147637" cy="315913"/>
            <a:chOff x="0" y="0"/>
            <a:chExt cx="20000" cy="20000"/>
          </a:xfrm>
        </p:grpSpPr>
        <p:sp>
          <p:nvSpPr>
            <p:cNvPr id="190693"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4"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695"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6"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7"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8"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699"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00" name="Group 236"/>
          <p:cNvGrpSpPr>
            <a:grpSpLocks/>
          </p:cNvGrpSpPr>
          <p:nvPr/>
        </p:nvGrpSpPr>
        <p:grpSpPr bwMode="auto">
          <a:xfrm flipV="1">
            <a:off x="5729288" y="1982788"/>
            <a:ext cx="77787" cy="57150"/>
            <a:chOff x="2834" y="1154"/>
            <a:chExt cx="49" cy="36"/>
          </a:xfrm>
        </p:grpSpPr>
        <p:sp>
          <p:nvSpPr>
            <p:cNvPr id="190701"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02"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03"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04"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05"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06"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07"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08" name="Group 244"/>
          <p:cNvGrpSpPr>
            <a:grpSpLocks/>
          </p:cNvGrpSpPr>
          <p:nvPr/>
        </p:nvGrpSpPr>
        <p:grpSpPr bwMode="auto">
          <a:xfrm flipV="1">
            <a:off x="5464175" y="2019300"/>
            <a:ext cx="158750" cy="111125"/>
            <a:chOff x="2619" y="1091"/>
            <a:chExt cx="100" cy="70"/>
          </a:xfrm>
        </p:grpSpPr>
        <p:sp>
          <p:nvSpPr>
            <p:cNvPr id="190709"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10"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11"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712" name="Group 248"/>
          <p:cNvGrpSpPr>
            <a:grpSpLocks/>
          </p:cNvGrpSpPr>
          <p:nvPr/>
        </p:nvGrpSpPr>
        <p:grpSpPr bwMode="auto">
          <a:xfrm flipV="1">
            <a:off x="5842000" y="1982788"/>
            <a:ext cx="77788" cy="57150"/>
            <a:chOff x="2834" y="1154"/>
            <a:chExt cx="49" cy="36"/>
          </a:xfrm>
        </p:grpSpPr>
        <p:sp>
          <p:nvSpPr>
            <p:cNvPr id="190713"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14"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15"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16" name="Group 252"/>
          <p:cNvGrpSpPr>
            <a:grpSpLocks/>
          </p:cNvGrpSpPr>
          <p:nvPr/>
        </p:nvGrpSpPr>
        <p:grpSpPr bwMode="auto">
          <a:xfrm>
            <a:off x="5173663" y="2933700"/>
            <a:ext cx="84137" cy="177800"/>
            <a:chOff x="0" y="0"/>
            <a:chExt cx="20000" cy="20000"/>
          </a:xfrm>
        </p:grpSpPr>
        <p:sp>
          <p:nvSpPr>
            <p:cNvPr id="190717"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18"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19"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0720"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21"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0722"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3"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4"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5"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6"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7"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8"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29"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0"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1"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2"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33" name="Group 269"/>
          <p:cNvGrpSpPr>
            <a:grpSpLocks/>
          </p:cNvGrpSpPr>
          <p:nvPr/>
        </p:nvGrpSpPr>
        <p:grpSpPr bwMode="auto">
          <a:xfrm>
            <a:off x="2233613" y="2949575"/>
            <a:ext cx="74612" cy="69850"/>
            <a:chOff x="1781" y="2013"/>
            <a:chExt cx="47" cy="44"/>
          </a:xfrm>
        </p:grpSpPr>
        <p:sp>
          <p:nvSpPr>
            <p:cNvPr id="190734"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5"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36"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7"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8"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39"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40" name="Group 276"/>
          <p:cNvGrpSpPr>
            <a:grpSpLocks/>
          </p:cNvGrpSpPr>
          <p:nvPr/>
        </p:nvGrpSpPr>
        <p:grpSpPr bwMode="auto">
          <a:xfrm rot="5400000">
            <a:off x="3374231" y="891382"/>
            <a:ext cx="84137" cy="177800"/>
            <a:chOff x="0" y="0"/>
            <a:chExt cx="20000" cy="20000"/>
          </a:xfrm>
        </p:grpSpPr>
        <p:sp>
          <p:nvSpPr>
            <p:cNvPr id="190741"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42"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43"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44"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45"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46"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47" name="Group 283"/>
          <p:cNvGrpSpPr>
            <a:grpSpLocks/>
          </p:cNvGrpSpPr>
          <p:nvPr/>
        </p:nvGrpSpPr>
        <p:grpSpPr bwMode="auto">
          <a:xfrm rot="5400000">
            <a:off x="4192588" y="1431925"/>
            <a:ext cx="133350" cy="406400"/>
            <a:chOff x="0" y="0"/>
            <a:chExt cx="20000" cy="20000"/>
          </a:xfrm>
        </p:grpSpPr>
        <p:sp>
          <p:nvSpPr>
            <p:cNvPr id="190748"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49"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50"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1"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2"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3"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4"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55" name="Group 291"/>
          <p:cNvGrpSpPr>
            <a:grpSpLocks/>
          </p:cNvGrpSpPr>
          <p:nvPr/>
        </p:nvGrpSpPr>
        <p:grpSpPr bwMode="auto">
          <a:xfrm rot="5400000">
            <a:off x="1626394" y="3356769"/>
            <a:ext cx="84138" cy="177800"/>
            <a:chOff x="0" y="0"/>
            <a:chExt cx="20000" cy="20000"/>
          </a:xfrm>
        </p:grpSpPr>
        <p:sp>
          <p:nvSpPr>
            <p:cNvPr id="190756"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7"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58"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59"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60"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61"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62"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63" name="Group 299"/>
          <p:cNvGrpSpPr>
            <a:grpSpLocks/>
          </p:cNvGrpSpPr>
          <p:nvPr/>
        </p:nvGrpSpPr>
        <p:grpSpPr bwMode="auto">
          <a:xfrm rot="5400000">
            <a:off x="4214019" y="2756694"/>
            <a:ext cx="84138" cy="177800"/>
            <a:chOff x="0" y="0"/>
            <a:chExt cx="20000" cy="20000"/>
          </a:xfrm>
        </p:grpSpPr>
        <p:sp>
          <p:nvSpPr>
            <p:cNvPr id="190764"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65"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0766"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67"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0768"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0769"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0770"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1"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72"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3"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4"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5"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6"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7"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8"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79"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80"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81"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82"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83"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784"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85"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786"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0788" name="Group 324"/>
          <p:cNvGrpSpPr>
            <a:grpSpLocks/>
          </p:cNvGrpSpPr>
          <p:nvPr/>
        </p:nvGrpSpPr>
        <p:grpSpPr bwMode="auto">
          <a:xfrm>
            <a:off x="4000500" y="3097213"/>
            <a:ext cx="681038" cy="274637"/>
            <a:chOff x="2520" y="1951"/>
            <a:chExt cx="429" cy="173"/>
          </a:xfrm>
        </p:grpSpPr>
        <p:sp>
          <p:nvSpPr>
            <p:cNvPr id="190789"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90"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0791" name="Group 327"/>
          <p:cNvGrpSpPr>
            <a:grpSpLocks/>
          </p:cNvGrpSpPr>
          <p:nvPr/>
        </p:nvGrpSpPr>
        <p:grpSpPr bwMode="auto">
          <a:xfrm>
            <a:off x="2105025" y="863600"/>
            <a:ext cx="681038" cy="274638"/>
            <a:chOff x="2485" y="3348"/>
            <a:chExt cx="429" cy="173"/>
          </a:xfrm>
        </p:grpSpPr>
        <p:sp>
          <p:nvSpPr>
            <p:cNvPr id="190792"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93"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0794" name="Group 330"/>
          <p:cNvGrpSpPr>
            <a:grpSpLocks/>
          </p:cNvGrpSpPr>
          <p:nvPr/>
        </p:nvGrpSpPr>
        <p:grpSpPr bwMode="auto">
          <a:xfrm>
            <a:off x="2944813" y="746125"/>
            <a:ext cx="681037" cy="274638"/>
            <a:chOff x="2485" y="3348"/>
            <a:chExt cx="429" cy="173"/>
          </a:xfrm>
        </p:grpSpPr>
        <p:sp>
          <p:nvSpPr>
            <p:cNvPr id="190795"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796"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0797"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0798" name="Group 334"/>
          <p:cNvGrpSpPr>
            <a:grpSpLocks/>
          </p:cNvGrpSpPr>
          <p:nvPr/>
        </p:nvGrpSpPr>
        <p:grpSpPr bwMode="auto">
          <a:xfrm>
            <a:off x="4786313" y="3097213"/>
            <a:ext cx="681037" cy="274637"/>
            <a:chOff x="3015" y="1951"/>
            <a:chExt cx="429" cy="173"/>
          </a:xfrm>
        </p:grpSpPr>
        <p:sp>
          <p:nvSpPr>
            <p:cNvPr id="190799"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00"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0802" name="Group 338"/>
          <p:cNvGrpSpPr>
            <a:grpSpLocks/>
          </p:cNvGrpSpPr>
          <p:nvPr/>
        </p:nvGrpSpPr>
        <p:grpSpPr bwMode="auto">
          <a:xfrm>
            <a:off x="3987800" y="3429000"/>
            <a:ext cx="966788" cy="1708150"/>
            <a:chOff x="2520" y="2160"/>
            <a:chExt cx="609" cy="1076"/>
          </a:xfrm>
        </p:grpSpPr>
        <p:sp>
          <p:nvSpPr>
            <p:cNvPr id="190803"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04"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05"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06"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07"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08"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09"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810"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0811" name="Group 347"/>
            <p:cNvGrpSpPr>
              <a:grpSpLocks/>
            </p:cNvGrpSpPr>
            <p:nvPr/>
          </p:nvGrpSpPr>
          <p:grpSpPr bwMode="auto">
            <a:xfrm flipV="1">
              <a:off x="2622" y="2572"/>
              <a:ext cx="395" cy="48"/>
              <a:chOff x="3118" y="864"/>
              <a:chExt cx="530" cy="48"/>
            </a:xfrm>
          </p:grpSpPr>
          <p:sp>
            <p:nvSpPr>
              <p:cNvPr id="190812"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13"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814"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15"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16"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17"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18"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19"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20"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21"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22"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0823" name="Group 359"/>
            <p:cNvGrpSpPr>
              <a:grpSpLocks/>
            </p:cNvGrpSpPr>
            <p:nvPr/>
          </p:nvGrpSpPr>
          <p:grpSpPr bwMode="auto">
            <a:xfrm flipV="1">
              <a:off x="2639" y="2321"/>
              <a:ext cx="359" cy="251"/>
              <a:chOff x="3380" y="1014"/>
              <a:chExt cx="481" cy="337"/>
            </a:xfrm>
          </p:grpSpPr>
          <p:sp>
            <p:nvSpPr>
              <p:cNvPr id="190824"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25"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26"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0827" name="Group 363"/>
            <p:cNvGrpSpPr>
              <a:grpSpLocks/>
            </p:cNvGrpSpPr>
            <p:nvPr/>
          </p:nvGrpSpPr>
          <p:grpSpPr bwMode="auto">
            <a:xfrm flipV="1">
              <a:off x="2716" y="2242"/>
              <a:ext cx="209" cy="176"/>
              <a:chOff x="3482" y="1024"/>
              <a:chExt cx="280" cy="236"/>
            </a:xfrm>
          </p:grpSpPr>
          <p:grpSp>
            <p:nvGrpSpPr>
              <p:cNvPr id="190828" name="Group 364"/>
              <p:cNvGrpSpPr>
                <a:grpSpLocks/>
              </p:cNvGrpSpPr>
              <p:nvPr/>
            </p:nvGrpSpPr>
            <p:grpSpPr bwMode="auto">
              <a:xfrm>
                <a:off x="3712" y="1202"/>
                <a:ext cx="50" cy="58"/>
                <a:chOff x="3726" y="878"/>
                <a:chExt cx="50" cy="58"/>
              </a:xfrm>
            </p:grpSpPr>
            <p:sp>
              <p:nvSpPr>
                <p:cNvPr id="190829"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30"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0831" name="Group 367"/>
              <p:cNvGrpSpPr>
                <a:grpSpLocks/>
              </p:cNvGrpSpPr>
              <p:nvPr/>
            </p:nvGrpSpPr>
            <p:grpSpPr bwMode="auto">
              <a:xfrm>
                <a:off x="3484" y="1204"/>
                <a:ext cx="48" cy="56"/>
                <a:chOff x="3462" y="734"/>
                <a:chExt cx="48" cy="56"/>
              </a:xfrm>
            </p:grpSpPr>
            <p:sp>
              <p:nvSpPr>
                <p:cNvPr id="190832"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33"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0834" name="Group 370"/>
              <p:cNvGrpSpPr>
                <a:grpSpLocks/>
              </p:cNvGrpSpPr>
              <p:nvPr/>
            </p:nvGrpSpPr>
            <p:grpSpPr bwMode="auto">
              <a:xfrm flipV="1">
                <a:off x="3710" y="1024"/>
                <a:ext cx="50" cy="58"/>
                <a:chOff x="3726" y="878"/>
                <a:chExt cx="50" cy="58"/>
              </a:xfrm>
            </p:grpSpPr>
            <p:sp>
              <p:nvSpPr>
                <p:cNvPr id="190835"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36"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0837" name="Group 373"/>
              <p:cNvGrpSpPr>
                <a:grpSpLocks/>
              </p:cNvGrpSpPr>
              <p:nvPr/>
            </p:nvGrpSpPr>
            <p:grpSpPr bwMode="auto">
              <a:xfrm flipV="1">
                <a:off x="3482" y="1026"/>
                <a:ext cx="48" cy="56"/>
                <a:chOff x="3462" y="734"/>
                <a:chExt cx="48" cy="56"/>
              </a:xfrm>
            </p:grpSpPr>
            <p:sp>
              <p:nvSpPr>
                <p:cNvPr id="190838"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39"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0840" name="Group 376"/>
            <p:cNvGrpSpPr>
              <a:grpSpLocks/>
            </p:cNvGrpSpPr>
            <p:nvPr/>
          </p:nvGrpSpPr>
          <p:grpSpPr bwMode="auto">
            <a:xfrm flipV="1">
              <a:off x="2520" y="2997"/>
              <a:ext cx="609" cy="239"/>
              <a:chOff x="512" y="898"/>
              <a:chExt cx="1332" cy="522"/>
            </a:xfrm>
          </p:grpSpPr>
          <p:sp>
            <p:nvSpPr>
              <p:cNvPr id="190841"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42"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43"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44"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845"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0846"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47"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48"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0849"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0850"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0851"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0852"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0853"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76E60337-7C40-FD46-ADA1-0566D2EBE58C}" type="slidenum">
              <a:rPr lang="en-US"/>
              <a:pPr/>
              <a:t>95</a:t>
            </a:fld>
            <a:endParaRPr lang="en-US"/>
          </a:p>
        </p:txBody>
      </p:sp>
      <p:sp>
        <p:nvSpPr>
          <p:cNvPr id="191490"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1"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2"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1493"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1495"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6"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7"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498" name="Rectangle 10"/>
          <p:cNvSpPr>
            <a:spLocks noChangeArrowheads="1"/>
          </p:cNvSpPr>
          <p:nvPr/>
        </p:nvSpPr>
        <p:spPr bwMode="auto">
          <a:xfrm rot="5400000">
            <a:off x="1497013" y="1641475"/>
            <a:ext cx="455612" cy="5667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499" name="Group 11"/>
          <p:cNvGrpSpPr>
            <a:grpSpLocks/>
          </p:cNvGrpSpPr>
          <p:nvPr/>
        </p:nvGrpSpPr>
        <p:grpSpPr bwMode="auto">
          <a:xfrm>
            <a:off x="1303338" y="1709738"/>
            <a:ext cx="1363662" cy="415925"/>
            <a:chOff x="437" y="1012"/>
            <a:chExt cx="859" cy="262"/>
          </a:xfrm>
        </p:grpSpPr>
        <p:sp>
          <p:nvSpPr>
            <p:cNvPr id="191500"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1"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2"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3"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4"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5"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506"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07"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08" name="Group 20"/>
          <p:cNvGrpSpPr>
            <a:grpSpLocks/>
          </p:cNvGrpSpPr>
          <p:nvPr/>
        </p:nvGrpSpPr>
        <p:grpSpPr bwMode="auto">
          <a:xfrm rot="5400000" flipH="1">
            <a:off x="1997869" y="1489869"/>
            <a:ext cx="77788" cy="57150"/>
            <a:chOff x="2834" y="1154"/>
            <a:chExt cx="49" cy="36"/>
          </a:xfrm>
        </p:grpSpPr>
        <p:sp>
          <p:nvSpPr>
            <p:cNvPr id="191509"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0"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11"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2"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3"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4"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5"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16" name="Group 28"/>
          <p:cNvGrpSpPr>
            <a:grpSpLocks/>
          </p:cNvGrpSpPr>
          <p:nvPr/>
        </p:nvGrpSpPr>
        <p:grpSpPr bwMode="auto">
          <a:xfrm rot="5400000" flipH="1">
            <a:off x="2020888" y="1687512"/>
            <a:ext cx="158750" cy="111125"/>
            <a:chOff x="2619" y="1091"/>
            <a:chExt cx="100" cy="70"/>
          </a:xfrm>
        </p:grpSpPr>
        <p:sp>
          <p:nvSpPr>
            <p:cNvPr id="191517"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8"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19"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520" name="Group 32"/>
          <p:cNvGrpSpPr>
            <a:grpSpLocks/>
          </p:cNvGrpSpPr>
          <p:nvPr/>
        </p:nvGrpSpPr>
        <p:grpSpPr bwMode="auto">
          <a:xfrm rot="5400000" flipH="1">
            <a:off x="1997869" y="1377157"/>
            <a:ext cx="77787" cy="57150"/>
            <a:chOff x="2834" y="1154"/>
            <a:chExt cx="49" cy="36"/>
          </a:xfrm>
        </p:grpSpPr>
        <p:sp>
          <p:nvSpPr>
            <p:cNvPr id="191521"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2"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523" name="Group 35"/>
          <p:cNvGrpSpPr>
            <a:grpSpLocks/>
          </p:cNvGrpSpPr>
          <p:nvPr/>
        </p:nvGrpSpPr>
        <p:grpSpPr bwMode="auto">
          <a:xfrm rot="-5400000">
            <a:off x="2771775" y="1393826"/>
            <a:ext cx="681037" cy="188912"/>
            <a:chOff x="2621" y="712"/>
            <a:chExt cx="429" cy="119"/>
          </a:xfrm>
        </p:grpSpPr>
        <p:sp>
          <p:nvSpPr>
            <p:cNvPr id="191524"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5"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26" name="Group 38"/>
            <p:cNvGrpSpPr>
              <a:grpSpLocks/>
            </p:cNvGrpSpPr>
            <p:nvPr/>
          </p:nvGrpSpPr>
          <p:grpSpPr bwMode="auto">
            <a:xfrm>
              <a:off x="2788" y="795"/>
              <a:ext cx="49" cy="36"/>
              <a:chOff x="2834" y="1154"/>
              <a:chExt cx="49" cy="36"/>
            </a:xfrm>
          </p:grpSpPr>
          <p:sp>
            <p:nvSpPr>
              <p:cNvPr id="191527"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28"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29"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0"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1"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2"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3"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34" name="Group 46"/>
            <p:cNvGrpSpPr>
              <a:grpSpLocks/>
            </p:cNvGrpSpPr>
            <p:nvPr/>
          </p:nvGrpSpPr>
          <p:grpSpPr bwMode="auto">
            <a:xfrm>
              <a:off x="2621" y="738"/>
              <a:ext cx="100" cy="70"/>
              <a:chOff x="2619" y="1091"/>
              <a:chExt cx="100" cy="70"/>
            </a:xfrm>
          </p:grpSpPr>
          <p:sp>
            <p:nvSpPr>
              <p:cNvPr id="191535"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6"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37"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538" name="Group 50"/>
            <p:cNvGrpSpPr>
              <a:grpSpLocks/>
            </p:cNvGrpSpPr>
            <p:nvPr/>
          </p:nvGrpSpPr>
          <p:grpSpPr bwMode="auto">
            <a:xfrm>
              <a:off x="2859" y="795"/>
              <a:ext cx="49" cy="36"/>
              <a:chOff x="2834" y="1154"/>
              <a:chExt cx="49" cy="36"/>
            </a:xfrm>
          </p:grpSpPr>
          <p:sp>
            <p:nvSpPr>
              <p:cNvPr id="191539"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0"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1541"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2"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3"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4"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5"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6"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47"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48" name="Group 60"/>
          <p:cNvGrpSpPr>
            <a:grpSpLocks/>
          </p:cNvGrpSpPr>
          <p:nvPr/>
        </p:nvGrpSpPr>
        <p:grpSpPr bwMode="auto">
          <a:xfrm>
            <a:off x="1481138" y="2952750"/>
            <a:ext cx="74612" cy="69850"/>
            <a:chOff x="1875" y="2013"/>
            <a:chExt cx="47" cy="44"/>
          </a:xfrm>
        </p:grpSpPr>
        <p:sp>
          <p:nvSpPr>
            <p:cNvPr id="191549"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0"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51"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552" name="Group 64"/>
          <p:cNvGrpSpPr>
            <a:grpSpLocks/>
          </p:cNvGrpSpPr>
          <p:nvPr/>
        </p:nvGrpSpPr>
        <p:grpSpPr bwMode="auto">
          <a:xfrm>
            <a:off x="1441450" y="3022600"/>
            <a:ext cx="141288" cy="360363"/>
            <a:chOff x="1852" y="2057"/>
            <a:chExt cx="89" cy="227"/>
          </a:xfrm>
        </p:grpSpPr>
        <p:grpSp>
          <p:nvGrpSpPr>
            <p:cNvPr id="191553" name="Group 65"/>
            <p:cNvGrpSpPr>
              <a:grpSpLocks/>
            </p:cNvGrpSpPr>
            <p:nvPr/>
          </p:nvGrpSpPr>
          <p:grpSpPr bwMode="auto">
            <a:xfrm>
              <a:off x="1878" y="2259"/>
              <a:ext cx="35" cy="25"/>
              <a:chOff x="0" y="0"/>
              <a:chExt cx="20000" cy="19734"/>
            </a:xfrm>
          </p:grpSpPr>
          <p:sp>
            <p:nvSpPr>
              <p:cNvPr id="191554"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5"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6"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57"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8"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59"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0"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1"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2"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563" name="Group 75"/>
          <p:cNvGrpSpPr>
            <a:grpSpLocks/>
          </p:cNvGrpSpPr>
          <p:nvPr/>
        </p:nvGrpSpPr>
        <p:grpSpPr bwMode="auto">
          <a:xfrm>
            <a:off x="1733550" y="3022600"/>
            <a:ext cx="142875" cy="349250"/>
            <a:chOff x="2036" y="2057"/>
            <a:chExt cx="90" cy="220"/>
          </a:xfrm>
        </p:grpSpPr>
        <p:grpSp>
          <p:nvGrpSpPr>
            <p:cNvPr id="191564" name="Group 76"/>
            <p:cNvGrpSpPr>
              <a:grpSpLocks/>
            </p:cNvGrpSpPr>
            <p:nvPr/>
          </p:nvGrpSpPr>
          <p:grpSpPr bwMode="auto">
            <a:xfrm>
              <a:off x="2062" y="2252"/>
              <a:ext cx="35" cy="25"/>
              <a:chOff x="0" y="0"/>
              <a:chExt cx="20000" cy="20208"/>
            </a:xfrm>
          </p:grpSpPr>
          <p:sp>
            <p:nvSpPr>
              <p:cNvPr id="191565"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6"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7"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68"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69"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0"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1"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2"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3"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574"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575"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6"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7"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8"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79"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0"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1"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2"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3"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4"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5"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6"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7"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8"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89"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0"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1"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2"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3"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4"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5"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6"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7"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8"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599"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0"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1"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2"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3"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4"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5"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6"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7"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8"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09"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0"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11" name="Group 123"/>
          <p:cNvGrpSpPr>
            <a:grpSpLocks/>
          </p:cNvGrpSpPr>
          <p:nvPr/>
        </p:nvGrpSpPr>
        <p:grpSpPr bwMode="auto">
          <a:xfrm>
            <a:off x="4081463" y="2178050"/>
            <a:ext cx="74612" cy="69850"/>
            <a:chOff x="1781" y="2013"/>
            <a:chExt cx="47" cy="44"/>
          </a:xfrm>
        </p:grpSpPr>
        <p:sp>
          <p:nvSpPr>
            <p:cNvPr id="191612"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3"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14"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5"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6"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17" name="Group 129"/>
          <p:cNvGrpSpPr>
            <a:grpSpLocks/>
          </p:cNvGrpSpPr>
          <p:nvPr/>
        </p:nvGrpSpPr>
        <p:grpSpPr bwMode="auto">
          <a:xfrm>
            <a:off x="4818063" y="2178050"/>
            <a:ext cx="74612" cy="69850"/>
            <a:chOff x="1875" y="2013"/>
            <a:chExt cx="47" cy="44"/>
          </a:xfrm>
        </p:grpSpPr>
        <p:sp>
          <p:nvSpPr>
            <p:cNvPr id="191618"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19"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20"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21" name="Group 133"/>
          <p:cNvGrpSpPr>
            <a:grpSpLocks/>
          </p:cNvGrpSpPr>
          <p:nvPr/>
        </p:nvGrpSpPr>
        <p:grpSpPr bwMode="auto">
          <a:xfrm>
            <a:off x="4027488" y="2247900"/>
            <a:ext cx="141287" cy="360363"/>
            <a:chOff x="1852" y="2057"/>
            <a:chExt cx="89" cy="227"/>
          </a:xfrm>
        </p:grpSpPr>
        <p:grpSp>
          <p:nvGrpSpPr>
            <p:cNvPr id="191622" name="Group 134"/>
            <p:cNvGrpSpPr>
              <a:grpSpLocks/>
            </p:cNvGrpSpPr>
            <p:nvPr/>
          </p:nvGrpSpPr>
          <p:grpSpPr bwMode="auto">
            <a:xfrm>
              <a:off x="1878" y="2259"/>
              <a:ext cx="35" cy="25"/>
              <a:chOff x="0" y="0"/>
              <a:chExt cx="20000" cy="19734"/>
            </a:xfrm>
          </p:grpSpPr>
          <p:sp>
            <p:nvSpPr>
              <p:cNvPr id="191623"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4"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5"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26"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7"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8"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29"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0"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1"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32" name="Group 144"/>
          <p:cNvGrpSpPr>
            <a:grpSpLocks/>
          </p:cNvGrpSpPr>
          <p:nvPr/>
        </p:nvGrpSpPr>
        <p:grpSpPr bwMode="auto">
          <a:xfrm>
            <a:off x="4319588" y="2247900"/>
            <a:ext cx="142875" cy="349250"/>
            <a:chOff x="2036" y="2057"/>
            <a:chExt cx="90" cy="220"/>
          </a:xfrm>
        </p:grpSpPr>
        <p:grpSp>
          <p:nvGrpSpPr>
            <p:cNvPr id="191633" name="Group 145"/>
            <p:cNvGrpSpPr>
              <a:grpSpLocks/>
            </p:cNvGrpSpPr>
            <p:nvPr/>
          </p:nvGrpSpPr>
          <p:grpSpPr bwMode="auto">
            <a:xfrm>
              <a:off x="2062" y="2252"/>
              <a:ext cx="35" cy="25"/>
              <a:chOff x="0" y="0"/>
              <a:chExt cx="20000" cy="20208"/>
            </a:xfrm>
          </p:grpSpPr>
          <p:sp>
            <p:nvSpPr>
              <p:cNvPr id="191634"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5"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6"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37"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8"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39"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0"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1"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2"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43"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4"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45" name="Group 157"/>
          <p:cNvGrpSpPr>
            <a:grpSpLocks/>
          </p:cNvGrpSpPr>
          <p:nvPr/>
        </p:nvGrpSpPr>
        <p:grpSpPr bwMode="auto">
          <a:xfrm flipV="1">
            <a:off x="5119688" y="1120775"/>
            <a:ext cx="415925" cy="936625"/>
            <a:chOff x="2440" y="1064"/>
            <a:chExt cx="262" cy="590"/>
          </a:xfrm>
        </p:grpSpPr>
        <p:sp>
          <p:nvSpPr>
            <p:cNvPr id="191646"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7"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8"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49"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0"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1"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652"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653"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4"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655" name="Group 167"/>
          <p:cNvGrpSpPr>
            <a:grpSpLocks/>
          </p:cNvGrpSpPr>
          <p:nvPr/>
        </p:nvGrpSpPr>
        <p:grpSpPr bwMode="auto">
          <a:xfrm rot="5400000" flipH="1">
            <a:off x="4218782" y="5666581"/>
            <a:ext cx="65088" cy="85725"/>
            <a:chOff x="419" y="3223"/>
            <a:chExt cx="41" cy="54"/>
          </a:xfrm>
        </p:grpSpPr>
        <p:sp>
          <p:nvSpPr>
            <p:cNvPr id="191656"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7"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58"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59"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0"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1"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2"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3"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4"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5"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6"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7"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8"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69"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70" name="Group 182"/>
          <p:cNvGrpSpPr>
            <a:grpSpLocks/>
          </p:cNvGrpSpPr>
          <p:nvPr/>
        </p:nvGrpSpPr>
        <p:grpSpPr bwMode="auto">
          <a:xfrm rot="5400000" flipH="1">
            <a:off x="4356894" y="5668169"/>
            <a:ext cx="65087" cy="85725"/>
            <a:chOff x="419" y="3223"/>
            <a:chExt cx="41" cy="54"/>
          </a:xfrm>
        </p:grpSpPr>
        <p:sp>
          <p:nvSpPr>
            <p:cNvPr id="191671"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2"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673" name="Group 185"/>
          <p:cNvGrpSpPr>
            <a:grpSpLocks/>
          </p:cNvGrpSpPr>
          <p:nvPr/>
        </p:nvGrpSpPr>
        <p:grpSpPr bwMode="auto">
          <a:xfrm rot="-5400000">
            <a:off x="2536032" y="5653881"/>
            <a:ext cx="65088" cy="85725"/>
            <a:chOff x="419" y="3223"/>
            <a:chExt cx="41" cy="54"/>
          </a:xfrm>
        </p:grpSpPr>
        <p:sp>
          <p:nvSpPr>
            <p:cNvPr id="191674"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5"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76"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7"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8"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79"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0"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1"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2"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3"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4"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5"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6"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87"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688" name="Group 200"/>
          <p:cNvGrpSpPr>
            <a:grpSpLocks/>
          </p:cNvGrpSpPr>
          <p:nvPr/>
        </p:nvGrpSpPr>
        <p:grpSpPr bwMode="auto">
          <a:xfrm rot="-5400000">
            <a:off x="2397919" y="5655469"/>
            <a:ext cx="65087" cy="85725"/>
            <a:chOff x="419" y="3223"/>
            <a:chExt cx="41" cy="54"/>
          </a:xfrm>
        </p:grpSpPr>
        <p:sp>
          <p:nvSpPr>
            <p:cNvPr id="191689"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0"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691"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2"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3"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4"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5"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6"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697"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1698"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1699"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0"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1"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2"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3"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4"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5"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6"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7"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8"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09"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0"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1"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2"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3"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4"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5"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16" name="Group 228"/>
          <p:cNvGrpSpPr>
            <a:grpSpLocks/>
          </p:cNvGrpSpPr>
          <p:nvPr/>
        </p:nvGrpSpPr>
        <p:grpSpPr bwMode="auto">
          <a:xfrm>
            <a:off x="2824163" y="3371850"/>
            <a:ext cx="147637" cy="315913"/>
            <a:chOff x="0" y="0"/>
            <a:chExt cx="20000" cy="20000"/>
          </a:xfrm>
        </p:grpSpPr>
        <p:sp>
          <p:nvSpPr>
            <p:cNvPr id="191717"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18"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19"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0"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1"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2"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3"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24" name="Group 236"/>
          <p:cNvGrpSpPr>
            <a:grpSpLocks/>
          </p:cNvGrpSpPr>
          <p:nvPr/>
        </p:nvGrpSpPr>
        <p:grpSpPr bwMode="auto">
          <a:xfrm flipV="1">
            <a:off x="5729288" y="1982788"/>
            <a:ext cx="77787" cy="57150"/>
            <a:chOff x="2834" y="1154"/>
            <a:chExt cx="49" cy="36"/>
          </a:xfrm>
        </p:grpSpPr>
        <p:sp>
          <p:nvSpPr>
            <p:cNvPr id="191725"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6"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27"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8"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29"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0"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1"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32" name="Group 244"/>
          <p:cNvGrpSpPr>
            <a:grpSpLocks/>
          </p:cNvGrpSpPr>
          <p:nvPr/>
        </p:nvGrpSpPr>
        <p:grpSpPr bwMode="auto">
          <a:xfrm flipV="1">
            <a:off x="5464175" y="2019300"/>
            <a:ext cx="158750" cy="111125"/>
            <a:chOff x="2619" y="1091"/>
            <a:chExt cx="100" cy="70"/>
          </a:xfrm>
        </p:grpSpPr>
        <p:sp>
          <p:nvSpPr>
            <p:cNvPr id="191733"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4"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5"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736" name="Group 248"/>
          <p:cNvGrpSpPr>
            <a:grpSpLocks/>
          </p:cNvGrpSpPr>
          <p:nvPr/>
        </p:nvGrpSpPr>
        <p:grpSpPr bwMode="auto">
          <a:xfrm flipV="1">
            <a:off x="5842000" y="1982788"/>
            <a:ext cx="77788" cy="57150"/>
            <a:chOff x="2834" y="1154"/>
            <a:chExt cx="49" cy="36"/>
          </a:xfrm>
        </p:grpSpPr>
        <p:sp>
          <p:nvSpPr>
            <p:cNvPr id="191737"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38"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39"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40" name="Group 252"/>
          <p:cNvGrpSpPr>
            <a:grpSpLocks/>
          </p:cNvGrpSpPr>
          <p:nvPr/>
        </p:nvGrpSpPr>
        <p:grpSpPr bwMode="auto">
          <a:xfrm>
            <a:off x="5173663" y="2933700"/>
            <a:ext cx="84137" cy="177800"/>
            <a:chOff x="0" y="0"/>
            <a:chExt cx="20000" cy="20000"/>
          </a:xfrm>
        </p:grpSpPr>
        <p:sp>
          <p:nvSpPr>
            <p:cNvPr id="191741"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2"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43"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1744"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745"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1746"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7"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8"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49"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0"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1"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2"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3"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4"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5"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6"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57" name="Group 269"/>
          <p:cNvGrpSpPr>
            <a:grpSpLocks/>
          </p:cNvGrpSpPr>
          <p:nvPr/>
        </p:nvGrpSpPr>
        <p:grpSpPr bwMode="auto">
          <a:xfrm>
            <a:off x="2233613" y="2949575"/>
            <a:ext cx="74612" cy="69850"/>
            <a:chOff x="1781" y="2013"/>
            <a:chExt cx="47" cy="44"/>
          </a:xfrm>
        </p:grpSpPr>
        <p:sp>
          <p:nvSpPr>
            <p:cNvPr id="191758"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59"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60"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1"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2"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3"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64" name="Group 276"/>
          <p:cNvGrpSpPr>
            <a:grpSpLocks/>
          </p:cNvGrpSpPr>
          <p:nvPr/>
        </p:nvGrpSpPr>
        <p:grpSpPr bwMode="auto">
          <a:xfrm rot="5400000">
            <a:off x="3374231" y="891382"/>
            <a:ext cx="84137" cy="177800"/>
            <a:chOff x="0" y="0"/>
            <a:chExt cx="20000" cy="20000"/>
          </a:xfrm>
        </p:grpSpPr>
        <p:sp>
          <p:nvSpPr>
            <p:cNvPr id="191765"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6"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67"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8"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69"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0"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71" name="Group 283"/>
          <p:cNvGrpSpPr>
            <a:grpSpLocks/>
          </p:cNvGrpSpPr>
          <p:nvPr/>
        </p:nvGrpSpPr>
        <p:grpSpPr bwMode="auto">
          <a:xfrm rot="5400000">
            <a:off x="4192588" y="1431925"/>
            <a:ext cx="133350" cy="406400"/>
            <a:chOff x="0" y="0"/>
            <a:chExt cx="20000" cy="20000"/>
          </a:xfrm>
        </p:grpSpPr>
        <p:sp>
          <p:nvSpPr>
            <p:cNvPr id="191772"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3"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74"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5"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6"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7"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78"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79" name="Group 291"/>
          <p:cNvGrpSpPr>
            <a:grpSpLocks/>
          </p:cNvGrpSpPr>
          <p:nvPr/>
        </p:nvGrpSpPr>
        <p:grpSpPr bwMode="auto">
          <a:xfrm rot="5400000">
            <a:off x="1626394" y="3356769"/>
            <a:ext cx="84138" cy="177800"/>
            <a:chOff x="0" y="0"/>
            <a:chExt cx="20000" cy="20000"/>
          </a:xfrm>
        </p:grpSpPr>
        <p:sp>
          <p:nvSpPr>
            <p:cNvPr id="191780"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1"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82"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3"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4"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5"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6"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787" name="Group 299"/>
          <p:cNvGrpSpPr>
            <a:grpSpLocks/>
          </p:cNvGrpSpPr>
          <p:nvPr/>
        </p:nvGrpSpPr>
        <p:grpSpPr bwMode="auto">
          <a:xfrm rot="5400000">
            <a:off x="4214019" y="2756694"/>
            <a:ext cx="84138" cy="177800"/>
            <a:chOff x="0" y="0"/>
            <a:chExt cx="20000" cy="20000"/>
          </a:xfrm>
        </p:grpSpPr>
        <p:sp>
          <p:nvSpPr>
            <p:cNvPr id="191788"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89"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1790"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1"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1792"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1793"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1794"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5"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796"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7"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8"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799"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0"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1"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2"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3"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4"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5"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6"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7"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08"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09"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10"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1812" name="Group 324"/>
          <p:cNvGrpSpPr>
            <a:grpSpLocks/>
          </p:cNvGrpSpPr>
          <p:nvPr/>
        </p:nvGrpSpPr>
        <p:grpSpPr bwMode="auto">
          <a:xfrm>
            <a:off x="4000500" y="3097213"/>
            <a:ext cx="681038" cy="274637"/>
            <a:chOff x="2520" y="1951"/>
            <a:chExt cx="429" cy="173"/>
          </a:xfrm>
        </p:grpSpPr>
        <p:sp>
          <p:nvSpPr>
            <p:cNvPr id="191813"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14"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1815" name="Group 327"/>
          <p:cNvGrpSpPr>
            <a:grpSpLocks/>
          </p:cNvGrpSpPr>
          <p:nvPr/>
        </p:nvGrpSpPr>
        <p:grpSpPr bwMode="auto">
          <a:xfrm>
            <a:off x="2105025" y="863600"/>
            <a:ext cx="681038" cy="274638"/>
            <a:chOff x="2485" y="3348"/>
            <a:chExt cx="429" cy="173"/>
          </a:xfrm>
        </p:grpSpPr>
        <p:sp>
          <p:nvSpPr>
            <p:cNvPr id="191816"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17"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1818" name="Group 330"/>
          <p:cNvGrpSpPr>
            <a:grpSpLocks/>
          </p:cNvGrpSpPr>
          <p:nvPr/>
        </p:nvGrpSpPr>
        <p:grpSpPr bwMode="auto">
          <a:xfrm>
            <a:off x="2944813" y="746125"/>
            <a:ext cx="681037" cy="274638"/>
            <a:chOff x="2485" y="3348"/>
            <a:chExt cx="429" cy="173"/>
          </a:xfrm>
        </p:grpSpPr>
        <p:sp>
          <p:nvSpPr>
            <p:cNvPr id="191819"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20"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1821"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1822" name="Group 334"/>
          <p:cNvGrpSpPr>
            <a:grpSpLocks/>
          </p:cNvGrpSpPr>
          <p:nvPr/>
        </p:nvGrpSpPr>
        <p:grpSpPr bwMode="auto">
          <a:xfrm>
            <a:off x="4786313" y="3097213"/>
            <a:ext cx="681037" cy="274637"/>
            <a:chOff x="3015" y="1951"/>
            <a:chExt cx="429" cy="173"/>
          </a:xfrm>
        </p:grpSpPr>
        <p:sp>
          <p:nvSpPr>
            <p:cNvPr id="191823"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24"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1826" name="Group 338"/>
          <p:cNvGrpSpPr>
            <a:grpSpLocks/>
          </p:cNvGrpSpPr>
          <p:nvPr/>
        </p:nvGrpSpPr>
        <p:grpSpPr bwMode="auto">
          <a:xfrm>
            <a:off x="3987800" y="3429000"/>
            <a:ext cx="966788" cy="1708150"/>
            <a:chOff x="2520" y="2160"/>
            <a:chExt cx="609" cy="1076"/>
          </a:xfrm>
        </p:grpSpPr>
        <p:sp>
          <p:nvSpPr>
            <p:cNvPr id="191827"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28"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29"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30"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31"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32"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33"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34"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1835" name="Group 347"/>
            <p:cNvGrpSpPr>
              <a:grpSpLocks/>
            </p:cNvGrpSpPr>
            <p:nvPr/>
          </p:nvGrpSpPr>
          <p:grpSpPr bwMode="auto">
            <a:xfrm flipV="1">
              <a:off x="2622" y="2572"/>
              <a:ext cx="395" cy="48"/>
              <a:chOff x="3118" y="864"/>
              <a:chExt cx="530" cy="48"/>
            </a:xfrm>
          </p:grpSpPr>
          <p:sp>
            <p:nvSpPr>
              <p:cNvPr id="191836"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37"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838"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39"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40"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1"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42"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43"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44"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5"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46"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1847" name="Group 359"/>
            <p:cNvGrpSpPr>
              <a:grpSpLocks/>
            </p:cNvGrpSpPr>
            <p:nvPr/>
          </p:nvGrpSpPr>
          <p:grpSpPr bwMode="auto">
            <a:xfrm flipV="1">
              <a:off x="2639" y="2321"/>
              <a:ext cx="359" cy="251"/>
              <a:chOff x="3380" y="1014"/>
              <a:chExt cx="481" cy="337"/>
            </a:xfrm>
          </p:grpSpPr>
          <p:sp>
            <p:nvSpPr>
              <p:cNvPr id="191848"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49"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50"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1851" name="Group 363"/>
            <p:cNvGrpSpPr>
              <a:grpSpLocks/>
            </p:cNvGrpSpPr>
            <p:nvPr/>
          </p:nvGrpSpPr>
          <p:grpSpPr bwMode="auto">
            <a:xfrm flipV="1">
              <a:off x="2716" y="2242"/>
              <a:ext cx="209" cy="176"/>
              <a:chOff x="3482" y="1024"/>
              <a:chExt cx="280" cy="236"/>
            </a:xfrm>
          </p:grpSpPr>
          <p:grpSp>
            <p:nvGrpSpPr>
              <p:cNvPr id="191852" name="Group 364"/>
              <p:cNvGrpSpPr>
                <a:grpSpLocks/>
              </p:cNvGrpSpPr>
              <p:nvPr/>
            </p:nvGrpSpPr>
            <p:grpSpPr bwMode="auto">
              <a:xfrm>
                <a:off x="3712" y="1202"/>
                <a:ext cx="50" cy="58"/>
                <a:chOff x="3726" y="878"/>
                <a:chExt cx="50" cy="58"/>
              </a:xfrm>
            </p:grpSpPr>
            <p:sp>
              <p:nvSpPr>
                <p:cNvPr id="191853"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54"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1855" name="Group 367"/>
              <p:cNvGrpSpPr>
                <a:grpSpLocks/>
              </p:cNvGrpSpPr>
              <p:nvPr/>
            </p:nvGrpSpPr>
            <p:grpSpPr bwMode="auto">
              <a:xfrm>
                <a:off x="3484" y="1204"/>
                <a:ext cx="48" cy="56"/>
                <a:chOff x="3462" y="734"/>
                <a:chExt cx="48" cy="56"/>
              </a:xfrm>
            </p:grpSpPr>
            <p:sp>
              <p:nvSpPr>
                <p:cNvPr id="191856"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57"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1858" name="Group 370"/>
              <p:cNvGrpSpPr>
                <a:grpSpLocks/>
              </p:cNvGrpSpPr>
              <p:nvPr/>
            </p:nvGrpSpPr>
            <p:grpSpPr bwMode="auto">
              <a:xfrm flipV="1">
                <a:off x="3710" y="1024"/>
                <a:ext cx="50" cy="58"/>
                <a:chOff x="3726" y="878"/>
                <a:chExt cx="50" cy="58"/>
              </a:xfrm>
            </p:grpSpPr>
            <p:sp>
              <p:nvSpPr>
                <p:cNvPr id="191859"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60"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1861" name="Group 373"/>
              <p:cNvGrpSpPr>
                <a:grpSpLocks/>
              </p:cNvGrpSpPr>
              <p:nvPr/>
            </p:nvGrpSpPr>
            <p:grpSpPr bwMode="auto">
              <a:xfrm flipV="1">
                <a:off x="3482" y="1026"/>
                <a:ext cx="48" cy="56"/>
                <a:chOff x="3462" y="734"/>
                <a:chExt cx="48" cy="56"/>
              </a:xfrm>
            </p:grpSpPr>
            <p:sp>
              <p:nvSpPr>
                <p:cNvPr id="191862"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63"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1864" name="Group 376"/>
            <p:cNvGrpSpPr>
              <a:grpSpLocks/>
            </p:cNvGrpSpPr>
            <p:nvPr/>
          </p:nvGrpSpPr>
          <p:grpSpPr bwMode="auto">
            <a:xfrm flipV="1">
              <a:off x="2520" y="2997"/>
              <a:ext cx="609" cy="239"/>
              <a:chOff x="512" y="898"/>
              <a:chExt cx="1332" cy="522"/>
            </a:xfrm>
          </p:grpSpPr>
          <p:sp>
            <p:nvSpPr>
              <p:cNvPr id="191865"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66"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67"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68"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69"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1870"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71"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72"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1873"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1874"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1875"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1876"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1877"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3C19B49C-4E49-504B-874B-81BE13FF44EB}" type="slidenum">
              <a:rPr lang="en-US"/>
              <a:pPr/>
              <a:t>96</a:t>
            </a:fld>
            <a:endParaRPr lang="en-US"/>
          </a:p>
        </p:txBody>
      </p:sp>
      <p:sp>
        <p:nvSpPr>
          <p:cNvPr id="192514"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15"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16"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2517"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2519"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0"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1" name="Rectangle 9"/>
          <p:cNvSpPr>
            <a:spLocks noChangeArrowheads="1"/>
          </p:cNvSpPr>
          <p:nvPr/>
        </p:nvSpPr>
        <p:spPr bwMode="auto">
          <a:xfrm rot="5400000">
            <a:off x="932657" y="1612106"/>
            <a:ext cx="455612"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2" name="Rectangle 10"/>
          <p:cNvSpPr>
            <a:spLocks noChangeArrowheads="1"/>
          </p:cNvSpPr>
          <p:nvPr/>
        </p:nvSpPr>
        <p:spPr bwMode="auto">
          <a:xfrm rot="5400000">
            <a:off x="1545432" y="1689894"/>
            <a:ext cx="455612" cy="4699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23" name="Group 11"/>
          <p:cNvGrpSpPr>
            <a:grpSpLocks/>
          </p:cNvGrpSpPr>
          <p:nvPr/>
        </p:nvGrpSpPr>
        <p:grpSpPr bwMode="auto">
          <a:xfrm>
            <a:off x="1379538" y="1709738"/>
            <a:ext cx="1363662" cy="415925"/>
            <a:chOff x="437" y="1012"/>
            <a:chExt cx="859" cy="262"/>
          </a:xfrm>
        </p:grpSpPr>
        <p:sp>
          <p:nvSpPr>
            <p:cNvPr id="192524"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5"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6"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7"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8"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29"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530"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1"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32" name="Group 20"/>
          <p:cNvGrpSpPr>
            <a:grpSpLocks/>
          </p:cNvGrpSpPr>
          <p:nvPr/>
        </p:nvGrpSpPr>
        <p:grpSpPr bwMode="auto">
          <a:xfrm rot="5400000" flipH="1">
            <a:off x="1997869" y="1489869"/>
            <a:ext cx="77788" cy="57150"/>
            <a:chOff x="2834" y="1154"/>
            <a:chExt cx="49" cy="36"/>
          </a:xfrm>
        </p:grpSpPr>
        <p:sp>
          <p:nvSpPr>
            <p:cNvPr id="192533"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4"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35"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6"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7"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8"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39"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40" name="Group 28"/>
          <p:cNvGrpSpPr>
            <a:grpSpLocks/>
          </p:cNvGrpSpPr>
          <p:nvPr/>
        </p:nvGrpSpPr>
        <p:grpSpPr bwMode="auto">
          <a:xfrm rot="5400000" flipH="1">
            <a:off x="2020888" y="1687512"/>
            <a:ext cx="158750" cy="111125"/>
            <a:chOff x="2619" y="1091"/>
            <a:chExt cx="100" cy="70"/>
          </a:xfrm>
        </p:grpSpPr>
        <p:sp>
          <p:nvSpPr>
            <p:cNvPr id="192541"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42"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43"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544" name="Group 32"/>
          <p:cNvGrpSpPr>
            <a:grpSpLocks/>
          </p:cNvGrpSpPr>
          <p:nvPr/>
        </p:nvGrpSpPr>
        <p:grpSpPr bwMode="auto">
          <a:xfrm rot="5400000" flipH="1">
            <a:off x="1997869" y="1377157"/>
            <a:ext cx="77787" cy="57150"/>
            <a:chOff x="2834" y="1154"/>
            <a:chExt cx="49" cy="36"/>
          </a:xfrm>
        </p:grpSpPr>
        <p:sp>
          <p:nvSpPr>
            <p:cNvPr id="192545"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46"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547" name="Group 35"/>
          <p:cNvGrpSpPr>
            <a:grpSpLocks/>
          </p:cNvGrpSpPr>
          <p:nvPr/>
        </p:nvGrpSpPr>
        <p:grpSpPr bwMode="auto">
          <a:xfrm rot="-5400000">
            <a:off x="2771775" y="1393826"/>
            <a:ext cx="681037" cy="188912"/>
            <a:chOff x="2621" y="712"/>
            <a:chExt cx="429" cy="119"/>
          </a:xfrm>
        </p:grpSpPr>
        <p:sp>
          <p:nvSpPr>
            <p:cNvPr id="192548"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49"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50" name="Group 38"/>
            <p:cNvGrpSpPr>
              <a:grpSpLocks/>
            </p:cNvGrpSpPr>
            <p:nvPr/>
          </p:nvGrpSpPr>
          <p:grpSpPr bwMode="auto">
            <a:xfrm>
              <a:off x="2788" y="795"/>
              <a:ext cx="49" cy="36"/>
              <a:chOff x="2834" y="1154"/>
              <a:chExt cx="49" cy="36"/>
            </a:xfrm>
          </p:grpSpPr>
          <p:sp>
            <p:nvSpPr>
              <p:cNvPr id="192551"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52"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53"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54"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55"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56"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57"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58" name="Group 46"/>
            <p:cNvGrpSpPr>
              <a:grpSpLocks/>
            </p:cNvGrpSpPr>
            <p:nvPr/>
          </p:nvGrpSpPr>
          <p:grpSpPr bwMode="auto">
            <a:xfrm>
              <a:off x="2621" y="738"/>
              <a:ext cx="100" cy="70"/>
              <a:chOff x="2619" y="1091"/>
              <a:chExt cx="100" cy="70"/>
            </a:xfrm>
          </p:grpSpPr>
          <p:sp>
            <p:nvSpPr>
              <p:cNvPr id="192559"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0"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1"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562" name="Group 50"/>
            <p:cNvGrpSpPr>
              <a:grpSpLocks/>
            </p:cNvGrpSpPr>
            <p:nvPr/>
          </p:nvGrpSpPr>
          <p:grpSpPr bwMode="auto">
            <a:xfrm>
              <a:off x="2859" y="795"/>
              <a:ext cx="49" cy="36"/>
              <a:chOff x="2834" y="1154"/>
              <a:chExt cx="49" cy="36"/>
            </a:xfrm>
          </p:grpSpPr>
          <p:sp>
            <p:nvSpPr>
              <p:cNvPr id="192563"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4"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2565"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6"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7"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8"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69"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70"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71"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72" name="Group 60"/>
          <p:cNvGrpSpPr>
            <a:grpSpLocks/>
          </p:cNvGrpSpPr>
          <p:nvPr/>
        </p:nvGrpSpPr>
        <p:grpSpPr bwMode="auto">
          <a:xfrm>
            <a:off x="1481138" y="2952750"/>
            <a:ext cx="74612" cy="69850"/>
            <a:chOff x="1875" y="2013"/>
            <a:chExt cx="47" cy="44"/>
          </a:xfrm>
        </p:grpSpPr>
        <p:sp>
          <p:nvSpPr>
            <p:cNvPr id="192573"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74"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75"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576" name="Group 64"/>
          <p:cNvGrpSpPr>
            <a:grpSpLocks/>
          </p:cNvGrpSpPr>
          <p:nvPr/>
        </p:nvGrpSpPr>
        <p:grpSpPr bwMode="auto">
          <a:xfrm>
            <a:off x="1441450" y="3022600"/>
            <a:ext cx="141288" cy="360363"/>
            <a:chOff x="1852" y="2057"/>
            <a:chExt cx="89" cy="227"/>
          </a:xfrm>
        </p:grpSpPr>
        <p:grpSp>
          <p:nvGrpSpPr>
            <p:cNvPr id="192577" name="Group 65"/>
            <p:cNvGrpSpPr>
              <a:grpSpLocks/>
            </p:cNvGrpSpPr>
            <p:nvPr/>
          </p:nvGrpSpPr>
          <p:grpSpPr bwMode="auto">
            <a:xfrm>
              <a:off x="1878" y="2259"/>
              <a:ext cx="35" cy="25"/>
              <a:chOff x="0" y="0"/>
              <a:chExt cx="20000" cy="19734"/>
            </a:xfrm>
          </p:grpSpPr>
          <p:sp>
            <p:nvSpPr>
              <p:cNvPr id="192578"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79"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0"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81"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2"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3"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4"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5"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86"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587" name="Group 75"/>
          <p:cNvGrpSpPr>
            <a:grpSpLocks/>
          </p:cNvGrpSpPr>
          <p:nvPr/>
        </p:nvGrpSpPr>
        <p:grpSpPr bwMode="auto">
          <a:xfrm>
            <a:off x="1733550" y="3022600"/>
            <a:ext cx="142875" cy="349250"/>
            <a:chOff x="2036" y="2057"/>
            <a:chExt cx="90" cy="220"/>
          </a:xfrm>
        </p:grpSpPr>
        <p:grpSp>
          <p:nvGrpSpPr>
            <p:cNvPr id="192588" name="Group 76"/>
            <p:cNvGrpSpPr>
              <a:grpSpLocks/>
            </p:cNvGrpSpPr>
            <p:nvPr/>
          </p:nvGrpSpPr>
          <p:grpSpPr bwMode="auto">
            <a:xfrm>
              <a:off x="2062" y="2252"/>
              <a:ext cx="35" cy="25"/>
              <a:chOff x="0" y="0"/>
              <a:chExt cx="20000" cy="20208"/>
            </a:xfrm>
          </p:grpSpPr>
          <p:sp>
            <p:nvSpPr>
              <p:cNvPr id="192589"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0"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1"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92"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3"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4"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5"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6"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597"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598"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599"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0"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1"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2"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3"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4"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5"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6"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7"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8"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09"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0"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1"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2"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3"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4"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5"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6"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7"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8"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19"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0"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1"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2"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3"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4"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5"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6"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7"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8"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29"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0"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1"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2"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3"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4"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635" name="Group 123"/>
          <p:cNvGrpSpPr>
            <a:grpSpLocks/>
          </p:cNvGrpSpPr>
          <p:nvPr/>
        </p:nvGrpSpPr>
        <p:grpSpPr bwMode="auto">
          <a:xfrm>
            <a:off x="4081463" y="2178050"/>
            <a:ext cx="74612" cy="69850"/>
            <a:chOff x="1781" y="2013"/>
            <a:chExt cx="47" cy="44"/>
          </a:xfrm>
        </p:grpSpPr>
        <p:sp>
          <p:nvSpPr>
            <p:cNvPr id="192636"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7"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38"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39"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40"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641" name="Group 129"/>
          <p:cNvGrpSpPr>
            <a:grpSpLocks/>
          </p:cNvGrpSpPr>
          <p:nvPr/>
        </p:nvGrpSpPr>
        <p:grpSpPr bwMode="auto">
          <a:xfrm>
            <a:off x="4818063" y="2178050"/>
            <a:ext cx="74612" cy="69850"/>
            <a:chOff x="1875" y="2013"/>
            <a:chExt cx="47" cy="44"/>
          </a:xfrm>
        </p:grpSpPr>
        <p:sp>
          <p:nvSpPr>
            <p:cNvPr id="192642"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43"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44"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645" name="Group 133"/>
          <p:cNvGrpSpPr>
            <a:grpSpLocks/>
          </p:cNvGrpSpPr>
          <p:nvPr/>
        </p:nvGrpSpPr>
        <p:grpSpPr bwMode="auto">
          <a:xfrm>
            <a:off x="4027488" y="2247900"/>
            <a:ext cx="141287" cy="360363"/>
            <a:chOff x="1852" y="2057"/>
            <a:chExt cx="89" cy="227"/>
          </a:xfrm>
        </p:grpSpPr>
        <p:grpSp>
          <p:nvGrpSpPr>
            <p:cNvPr id="192646" name="Group 134"/>
            <p:cNvGrpSpPr>
              <a:grpSpLocks/>
            </p:cNvGrpSpPr>
            <p:nvPr/>
          </p:nvGrpSpPr>
          <p:grpSpPr bwMode="auto">
            <a:xfrm>
              <a:off x="1878" y="2259"/>
              <a:ext cx="35" cy="25"/>
              <a:chOff x="0" y="0"/>
              <a:chExt cx="20000" cy="19734"/>
            </a:xfrm>
          </p:grpSpPr>
          <p:sp>
            <p:nvSpPr>
              <p:cNvPr id="192647"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48"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49"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50"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1"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2"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3"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4"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5"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656" name="Group 144"/>
          <p:cNvGrpSpPr>
            <a:grpSpLocks/>
          </p:cNvGrpSpPr>
          <p:nvPr/>
        </p:nvGrpSpPr>
        <p:grpSpPr bwMode="auto">
          <a:xfrm>
            <a:off x="4319588" y="2247900"/>
            <a:ext cx="142875" cy="349250"/>
            <a:chOff x="2036" y="2057"/>
            <a:chExt cx="90" cy="220"/>
          </a:xfrm>
        </p:grpSpPr>
        <p:grpSp>
          <p:nvGrpSpPr>
            <p:cNvPr id="192657" name="Group 145"/>
            <p:cNvGrpSpPr>
              <a:grpSpLocks/>
            </p:cNvGrpSpPr>
            <p:nvPr/>
          </p:nvGrpSpPr>
          <p:grpSpPr bwMode="auto">
            <a:xfrm>
              <a:off x="2062" y="2252"/>
              <a:ext cx="35" cy="25"/>
              <a:chOff x="0" y="0"/>
              <a:chExt cx="20000" cy="20208"/>
            </a:xfrm>
          </p:grpSpPr>
          <p:sp>
            <p:nvSpPr>
              <p:cNvPr id="192658"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59"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0"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61"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2"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3"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4"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5"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6"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67"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68"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669" name="Group 157"/>
          <p:cNvGrpSpPr>
            <a:grpSpLocks/>
          </p:cNvGrpSpPr>
          <p:nvPr/>
        </p:nvGrpSpPr>
        <p:grpSpPr bwMode="auto">
          <a:xfrm flipV="1">
            <a:off x="5119688" y="1120775"/>
            <a:ext cx="415925" cy="936625"/>
            <a:chOff x="2440" y="1064"/>
            <a:chExt cx="262" cy="590"/>
          </a:xfrm>
        </p:grpSpPr>
        <p:sp>
          <p:nvSpPr>
            <p:cNvPr id="192670"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1"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2"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3"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4"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5"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676"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677"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78"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679" name="Group 167"/>
          <p:cNvGrpSpPr>
            <a:grpSpLocks/>
          </p:cNvGrpSpPr>
          <p:nvPr/>
        </p:nvGrpSpPr>
        <p:grpSpPr bwMode="auto">
          <a:xfrm rot="5400000" flipH="1">
            <a:off x="4218782" y="5666581"/>
            <a:ext cx="65088" cy="85725"/>
            <a:chOff x="419" y="3223"/>
            <a:chExt cx="41" cy="54"/>
          </a:xfrm>
        </p:grpSpPr>
        <p:sp>
          <p:nvSpPr>
            <p:cNvPr id="192680"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1"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682"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3"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4"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5"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6"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7"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8"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89"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0"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1"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2"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3"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694" name="Group 182"/>
          <p:cNvGrpSpPr>
            <a:grpSpLocks/>
          </p:cNvGrpSpPr>
          <p:nvPr/>
        </p:nvGrpSpPr>
        <p:grpSpPr bwMode="auto">
          <a:xfrm rot="5400000" flipH="1">
            <a:off x="4356894" y="5668169"/>
            <a:ext cx="65087" cy="85725"/>
            <a:chOff x="419" y="3223"/>
            <a:chExt cx="41" cy="54"/>
          </a:xfrm>
        </p:grpSpPr>
        <p:sp>
          <p:nvSpPr>
            <p:cNvPr id="192695"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6"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697" name="Group 185"/>
          <p:cNvGrpSpPr>
            <a:grpSpLocks/>
          </p:cNvGrpSpPr>
          <p:nvPr/>
        </p:nvGrpSpPr>
        <p:grpSpPr bwMode="auto">
          <a:xfrm rot="-5400000">
            <a:off x="2536032" y="5653881"/>
            <a:ext cx="65088" cy="85725"/>
            <a:chOff x="419" y="3223"/>
            <a:chExt cx="41" cy="54"/>
          </a:xfrm>
        </p:grpSpPr>
        <p:sp>
          <p:nvSpPr>
            <p:cNvPr id="192698"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699"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00"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1"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2"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3"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4"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5"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6"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7"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8"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09"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0"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1"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12" name="Group 200"/>
          <p:cNvGrpSpPr>
            <a:grpSpLocks/>
          </p:cNvGrpSpPr>
          <p:nvPr/>
        </p:nvGrpSpPr>
        <p:grpSpPr bwMode="auto">
          <a:xfrm rot="-5400000">
            <a:off x="2397919" y="5655469"/>
            <a:ext cx="65087" cy="85725"/>
            <a:chOff x="419" y="3223"/>
            <a:chExt cx="41" cy="54"/>
          </a:xfrm>
        </p:grpSpPr>
        <p:sp>
          <p:nvSpPr>
            <p:cNvPr id="192713"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4"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15"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6"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7"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8"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19"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0"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1"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2722"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2723"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4"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5"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6"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7"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8"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29"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0"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1"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2"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3"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4"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5"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6"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7"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8"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39"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40" name="Group 228"/>
          <p:cNvGrpSpPr>
            <a:grpSpLocks/>
          </p:cNvGrpSpPr>
          <p:nvPr/>
        </p:nvGrpSpPr>
        <p:grpSpPr bwMode="auto">
          <a:xfrm>
            <a:off x="2824163" y="3371850"/>
            <a:ext cx="147637" cy="315913"/>
            <a:chOff x="0" y="0"/>
            <a:chExt cx="20000" cy="20000"/>
          </a:xfrm>
        </p:grpSpPr>
        <p:sp>
          <p:nvSpPr>
            <p:cNvPr id="192741"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42"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43"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44"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45"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46"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47"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48" name="Group 236"/>
          <p:cNvGrpSpPr>
            <a:grpSpLocks/>
          </p:cNvGrpSpPr>
          <p:nvPr/>
        </p:nvGrpSpPr>
        <p:grpSpPr bwMode="auto">
          <a:xfrm flipV="1">
            <a:off x="5729288" y="1982788"/>
            <a:ext cx="77787" cy="57150"/>
            <a:chOff x="2834" y="1154"/>
            <a:chExt cx="49" cy="36"/>
          </a:xfrm>
        </p:grpSpPr>
        <p:sp>
          <p:nvSpPr>
            <p:cNvPr id="192749"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0"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51"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2"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3"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4"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5"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56" name="Group 244"/>
          <p:cNvGrpSpPr>
            <a:grpSpLocks/>
          </p:cNvGrpSpPr>
          <p:nvPr/>
        </p:nvGrpSpPr>
        <p:grpSpPr bwMode="auto">
          <a:xfrm flipV="1">
            <a:off x="5464175" y="2019300"/>
            <a:ext cx="158750" cy="111125"/>
            <a:chOff x="2619" y="1091"/>
            <a:chExt cx="100" cy="70"/>
          </a:xfrm>
        </p:grpSpPr>
        <p:sp>
          <p:nvSpPr>
            <p:cNvPr id="192757"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8"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59"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760" name="Group 248"/>
          <p:cNvGrpSpPr>
            <a:grpSpLocks/>
          </p:cNvGrpSpPr>
          <p:nvPr/>
        </p:nvGrpSpPr>
        <p:grpSpPr bwMode="auto">
          <a:xfrm flipV="1">
            <a:off x="5842000" y="1982788"/>
            <a:ext cx="77788" cy="57150"/>
            <a:chOff x="2834" y="1154"/>
            <a:chExt cx="49" cy="36"/>
          </a:xfrm>
        </p:grpSpPr>
        <p:sp>
          <p:nvSpPr>
            <p:cNvPr id="192761"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62"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63"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64" name="Group 252"/>
          <p:cNvGrpSpPr>
            <a:grpSpLocks/>
          </p:cNvGrpSpPr>
          <p:nvPr/>
        </p:nvGrpSpPr>
        <p:grpSpPr bwMode="auto">
          <a:xfrm>
            <a:off x="5173663" y="2933700"/>
            <a:ext cx="84137" cy="177800"/>
            <a:chOff x="0" y="0"/>
            <a:chExt cx="20000" cy="20000"/>
          </a:xfrm>
        </p:grpSpPr>
        <p:sp>
          <p:nvSpPr>
            <p:cNvPr id="192765"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66"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67"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2768"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769"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2770"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1"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2"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3"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4"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5"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6"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7"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8"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79"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80"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81" name="Group 269"/>
          <p:cNvGrpSpPr>
            <a:grpSpLocks/>
          </p:cNvGrpSpPr>
          <p:nvPr/>
        </p:nvGrpSpPr>
        <p:grpSpPr bwMode="auto">
          <a:xfrm>
            <a:off x="2233613" y="2949575"/>
            <a:ext cx="74612" cy="69850"/>
            <a:chOff x="1781" y="2013"/>
            <a:chExt cx="47" cy="44"/>
          </a:xfrm>
        </p:grpSpPr>
        <p:sp>
          <p:nvSpPr>
            <p:cNvPr id="192782"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83"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84"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85"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86"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87"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88" name="Group 276"/>
          <p:cNvGrpSpPr>
            <a:grpSpLocks/>
          </p:cNvGrpSpPr>
          <p:nvPr/>
        </p:nvGrpSpPr>
        <p:grpSpPr bwMode="auto">
          <a:xfrm rot="5400000">
            <a:off x="3374231" y="891382"/>
            <a:ext cx="84137" cy="177800"/>
            <a:chOff x="0" y="0"/>
            <a:chExt cx="20000" cy="20000"/>
          </a:xfrm>
        </p:grpSpPr>
        <p:sp>
          <p:nvSpPr>
            <p:cNvPr id="192789"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0"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91"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2"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3"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4"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795" name="Group 283"/>
          <p:cNvGrpSpPr>
            <a:grpSpLocks/>
          </p:cNvGrpSpPr>
          <p:nvPr/>
        </p:nvGrpSpPr>
        <p:grpSpPr bwMode="auto">
          <a:xfrm rot="5400000">
            <a:off x="4192588" y="1431925"/>
            <a:ext cx="133350" cy="406400"/>
            <a:chOff x="0" y="0"/>
            <a:chExt cx="20000" cy="20000"/>
          </a:xfrm>
        </p:grpSpPr>
        <p:sp>
          <p:nvSpPr>
            <p:cNvPr id="192796"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7"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798"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799"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0"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1"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2"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803" name="Group 291"/>
          <p:cNvGrpSpPr>
            <a:grpSpLocks/>
          </p:cNvGrpSpPr>
          <p:nvPr/>
        </p:nvGrpSpPr>
        <p:grpSpPr bwMode="auto">
          <a:xfrm rot="5400000">
            <a:off x="1626394" y="3356769"/>
            <a:ext cx="84138" cy="177800"/>
            <a:chOff x="0" y="0"/>
            <a:chExt cx="20000" cy="20000"/>
          </a:xfrm>
        </p:grpSpPr>
        <p:sp>
          <p:nvSpPr>
            <p:cNvPr id="192804"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5"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806"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7"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8"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09"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10"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811" name="Group 299"/>
          <p:cNvGrpSpPr>
            <a:grpSpLocks/>
          </p:cNvGrpSpPr>
          <p:nvPr/>
        </p:nvGrpSpPr>
        <p:grpSpPr bwMode="auto">
          <a:xfrm rot="5400000">
            <a:off x="4214019" y="2756694"/>
            <a:ext cx="84138" cy="177800"/>
            <a:chOff x="0" y="0"/>
            <a:chExt cx="20000" cy="20000"/>
          </a:xfrm>
        </p:grpSpPr>
        <p:sp>
          <p:nvSpPr>
            <p:cNvPr id="192812"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13"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2814"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15"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2816"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2817"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2818"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19"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20"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1"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2"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3"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4"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5"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6"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7"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8"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29"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30"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31"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32"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33"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834"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2836" name="Group 324"/>
          <p:cNvGrpSpPr>
            <a:grpSpLocks/>
          </p:cNvGrpSpPr>
          <p:nvPr/>
        </p:nvGrpSpPr>
        <p:grpSpPr bwMode="auto">
          <a:xfrm>
            <a:off x="4000500" y="3097213"/>
            <a:ext cx="681038" cy="274637"/>
            <a:chOff x="2520" y="1951"/>
            <a:chExt cx="429" cy="173"/>
          </a:xfrm>
        </p:grpSpPr>
        <p:sp>
          <p:nvSpPr>
            <p:cNvPr id="192837"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38"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2839" name="Group 327"/>
          <p:cNvGrpSpPr>
            <a:grpSpLocks/>
          </p:cNvGrpSpPr>
          <p:nvPr/>
        </p:nvGrpSpPr>
        <p:grpSpPr bwMode="auto">
          <a:xfrm>
            <a:off x="2105025" y="863600"/>
            <a:ext cx="681038" cy="274638"/>
            <a:chOff x="2485" y="3348"/>
            <a:chExt cx="429" cy="173"/>
          </a:xfrm>
        </p:grpSpPr>
        <p:sp>
          <p:nvSpPr>
            <p:cNvPr id="192840"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41"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2842" name="Group 330"/>
          <p:cNvGrpSpPr>
            <a:grpSpLocks/>
          </p:cNvGrpSpPr>
          <p:nvPr/>
        </p:nvGrpSpPr>
        <p:grpSpPr bwMode="auto">
          <a:xfrm>
            <a:off x="2944813" y="746125"/>
            <a:ext cx="681037" cy="274638"/>
            <a:chOff x="2485" y="3348"/>
            <a:chExt cx="429" cy="173"/>
          </a:xfrm>
        </p:grpSpPr>
        <p:sp>
          <p:nvSpPr>
            <p:cNvPr id="192843"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44"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2845"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2846" name="Group 334"/>
          <p:cNvGrpSpPr>
            <a:grpSpLocks/>
          </p:cNvGrpSpPr>
          <p:nvPr/>
        </p:nvGrpSpPr>
        <p:grpSpPr bwMode="auto">
          <a:xfrm>
            <a:off x="4786313" y="3097213"/>
            <a:ext cx="681037" cy="274637"/>
            <a:chOff x="3015" y="1951"/>
            <a:chExt cx="429" cy="173"/>
          </a:xfrm>
        </p:grpSpPr>
        <p:sp>
          <p:nvSpPr>
            <p:cNvPr id="192847"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48"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2850" name="Group 338"/>
          <p:cNvGrpSpPr>
            <a:grpSpLocks/>
          </p:cNvGrpSpPr>
          <p:nvPr/>
        </p:nvGrpSpPr>
        <p:grpSpPr bwMode="auto">
          <a:xfrm>
            <a:off x="3987800" y="3429000"/>
            <a:ext cx="966788" cy="1708150"/>
            <a:chOff x="2520" y="2160"/>
            <a:chExt cx="609" cy="1076"/>
          </a:xfrm>
        </p:grpSpPr>
        <p:sp>
          <p:nvSpPr>
            <p:cNvPr id="192851"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52"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53"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54"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55"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56"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57"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858"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2859" name="Group 347"/>
            <p:cNvGrpSpPr>
              <a:grpSpLocks/>
            </p:cNvGrpSpPr>
            <p:nvPr/>
          </p:nvGrpSpPr>
          <p:grpSpPr bwMode="auto">
            <a:xfrm flipV="1">
              <a:off x="2622" y="2572"/>
              <a:ext cx="395" cy="48"/>
              <a:chOff x="3118" y="864"/>
              <a:chExt cx="530" cy="48"/>
            </a:xfrm>
          </p:grpSpPr>
          <p:sp>
            <p:nvSpPr>
              <p:cNvPr id="192860"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61"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862"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63"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64"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65"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66"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67"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68"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69"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70"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2871" name="Group 359"/>
            <p:cNvGrpSpPr>
              <a:grpSpLocks/>
            </p:cNvGrpSpPr>
            <p:nvPr/>
          </p:nvGrpSpPr>
          <p:grpSpPr bwMode="auto">
            <a:xfrm flipV="1">
              <a:off x="2639" y="2321"/>
              <a:ext cx="359" cy="251"/>
              <a:chOff x="3380" y="1014"/>
              <a:chExt cx="481" cy="337"/>
            </a:xfrm>
          </p:grpSpPr>
          <p:sp>
            <p:nvSpPr>
              <p:cNvPr id="192872"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73"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74"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2875" name="Group 363"/>
            <p:cNvGrpSpPr>
              <a:grpSpLocks/>
            </p:cNvGrpSpPr>
            <p:nvPr/>
          </p:nvGrpSpPr>
          <p:grpSpPr bwMode="auto">
            <a:xfrm flipV="1">
              <a:off x="2716" y="2242"/>
              <a:ext cx="209" cy="176"/>
              <a:chOff x="3482" y="1024"/>
              <a:chExt cx="280" cy="236"/>
            </a:xfrm>
          </p:grpSpPr>
          <p:grpSp>
            <p:nvGrpSpPr>
              <p:cNvPr id="192876" name="Group 364"/>
              <p:cNvGrpSpPr>
                <a:grpSpLocks/>
              </p:cNvGrpSpPr>
              <p:nvPr/>
            </p:nvGrpSpPr>
            <p:grpSpPr bwMode="auto">
              <a:xfrm>
                <a:off x="3712" y="1202"/>
                <a:ext cx="50" cy="58"/>
                <a:chOff x="3726" y="878"/>
                <a:chExt cx="50" cy="58"/>
              </a:xfrm>
            </p:grpSpPr>
            <p:sp>
              <p:nvSpPr>
                <p:cNvPr id="192877"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78"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2879" name="Group 367"/>
              <p:cNvGrpSpPr>
                <a:grpSpLocks/>
              </p:cNvGrpSpPr>
              <p:nvPr/>
            </p:nvGrpSpPr>
            <p:grpSpPr bwMode="auto">
              <a:xfrm>
                <a:off x="3484" y="1204"/>
                <a:ext cx="48" cy="56"/>
                <a:chOff x="3462" y="734"/>
                <a:chExt cx="48" cy="56"/>
              </a:xfrm>
            </p:grpSpPr>
            <p:sp>
              <p:nvSpPr>
                <p:cNvPr id="192880"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81"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2882" name="Group 370"/>
              <p:cNvGrpSpPr>
                <a:grpSpLocks/>
              </p:cNvGrpSpPr>
              <p:nvPr/>
            </p:nvGrpSpPr>
            <p:grpSpPr bwMode="auto">
              <a:xfrm flipV="1">
                <a:off x="3710" y="1024"/>
                <a:ext cx="50" cy="58"/>
                <a:chOff x="3726" y="878"/>
                <a:chExt cx="50" cy="58"/>
              </a:xfrm>
            </p:grpSpPr>
            <p:sp>
              <p:nvSpPr>
                <p:cNvPr id="192883"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84"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2885" name="Group 373"/>
              <p:cNvGrpSpPr>
                <a:grpSpLocks/>
              </p:cNvGrpSpPr>
              <p:nvPr/>
            </p:nvGrpSpPr>
            <p:grpSpPr bwMode="auto">
              <a:xfrm flipV="1">
                <a:off x="3482" y="1026"/>
                <a:ext cx="48" cy="56"/>
                <a:chOff x="3462" y="734"/>
                <a:chExt cx="48" cy="56"/>
              </a:xfrm>
            </p:grpSpPr>
            <p:sp>
              <p:nvSpPr>
                <p:cNvPr id="192886"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87"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2888" name="Group 376"/>
            <p:cNvGrpSpPr>
              <a:grpSpLocks/>
            </p:cNvGrpSpPr>
            <p:nvPr/>
          </p:nvGrpSpPr>
          <p:grpSpPr bwMode="auto">
            <a:xfrm flipV="1">
              <a:off x="2520" y="2997"/>
              <a:ext cx="609" cy="239"/>
              <a:chOff x="512" y="898"/>
              <a:chExt cx="1332" cy="522"/>
            </a:xfrm>
          </p:grpSpPr>
          <p:sp>
            <p:nvSpPr>
              <p:cNvPr id="192889"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90"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91"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92"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893"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2894"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95"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96"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2897"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2898"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2899"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2900"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2901"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34F039EA-804A-AB41-A0A5-5898A181FA50}" type="slidenum">
              <a:rPr lang="en-US"/>
              <a:pPr/>
              <a:t>97</a:t>
            </a:fld>
            <a:endParaRPr lang="en-US"/>
          </a:p>
        </p:txBody>
      </p:sp>
      <p:sp>
        <p:nvSpPr>
          <p:cNvPr id="193538"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39"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0"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3541"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3543"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4"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5" name="Rectangle 9"/>
          <p:cNvSpPr>
            <a:spLocks noChangeArrowheads="1"/>
          </p:cNvSpPr>
          <p:nvPr/>
        </p:nvSpPr>
        <p:spPr bwMode="auto">
          <a:xfrm rot="5400000">
            <a:off x="1123157" y="1421606"/>
            <a:ext cx="455612" cy="1006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6" name="Rectangle 10"/>
          <p:cNvSpPr>
            <a:spLocks noChangeArrowheads="1"/>
          </p:cNvSpPr>
          <p:nvPr/>
        </p:nvSpPr>
        <p:spPr bwMode="auto">
          <a:xfrm rot="5400000">
            <a:off x="1583532" y="1727994"/>
            <a:ext cx="455612" cy="393700"/>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47" name="Group 11"/>
          <p:cNvGrpSpPr>
            <a:grpSpLocks/>
          </p:cNvGrpSpPr>
          <p:nvPr/>
        </p:nvGrpSpPr>
        <p:grpSpPr bwMode="auto">
          <a:xfrm>
            <a:off x="1455738" y="1709738"/>
            <a:ext cx="1363662" cy="415925"/>
            <a:chOff x="437" y="1012"/>
            <a:chExt cx="859" cy="262"/>
          </a:xfrm>
        </p:grpSpPr>
        <p:sp>
          <p:nvSpPr>
            <p:cNvPr id="193548"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49"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0"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1"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2"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3"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3554"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5"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56" name="Group 20"/>
          <p:cNvGrpSpPr>
            <a:grpSpLocks/>
          </p:cNvGrpSpPr>
          <p:nvPr/>
        </p:nvGrpSpPr>
        <p:grpSpPr bwMode="auto">
          <a:xfrm rot="5400000" flipH="1">
            <a:off x="1997869" y="1489869"/>
            <a:ext cx="77788" cy="57150"/>
            <a:chOff x="2834" y="1154"/>
            <a:chExt cx="49" cy="36"/>
          </a:xfrm>
        </p:grpSpPr>
        <p:sp>
          <p:nvSpPr>
            <p:cNvPr id="193557"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58"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59"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0"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1"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2"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3"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64" name="Group 28"/>
          <p:cNvGrpSpPr>
            <a:grpSpLocks/>
          </p:cNvGrpSpPr>
          <p:nvPr/>
        </p:nvGrpSpPr>
        <p:grpSpPr bwMode="auto">
          <a:xfrm rot="5400000" flipH="1">
            <a:off x="2020888" y="1687512"/>
            <a:ext cx="158750" cy="111125"/>
            <a:chOff x="2619" y="1091"/>
            <a:chExt cx="100" cy="70"/>
          </a:xfrm>
        </p:grpSpPr>
        <p:sp>
          <p:nvSpPr>
            <p:cNvPr id="193565"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6"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67"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68" name="Group 32"/>
          <p:cNvGrpSpPr>
            <a:grpSpLocks/>
          </p:cNvGrpSpPr>
          <p:nvPr/>
        </p:nvGrpSpPr>
        <p:grpSpPr bwMode="auto">
          <a:xfrm rot="5400000" flipH="1">
            <a:off x="1997869" y="1377157"/>
            <a:ext cx="77787" cy="57150"/>
            <a:chOff x="2834" y="1154"/>
            <a:chExt cx="49" cy="36"/>
          </a:xfrm>
        </p:grpSpPr>
        <p:sp>
          <p:nvSpPr>
            <p:cNvPr id="193569"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0"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71" name="Group 35"/>
          <p:cNvGrpSpPr>
            <a:grpSpLocks/>
          </p:cNvGrpSpPr>
          <p:nvPr/>
        </p:nvGrpSpPr>
        <p:grpSpPr bwMode="auto">
          <a:xfrm rot="-5400000">
            <a:off x="2771775" y="1393826"/>
            <a:ext cx="681037" cy="188912"/>
            <a:chOff x="2621" y="712"/>
            <a:chExt cx="429" cy="119"/>
          </a:xfrm>
        </p:grpSpPr>
        <p:sp>
          <p:nvSpPr>
            <p:cNvPr id="193572"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3"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74" name="Group 38"/>
            <p:cNvGrpSpPr>
              <a:grpSpLocks/>
            </p:cNvGrpSpPr>
            <p:nvPr/>
          </p:nvGrpSpPr>
          <p:grpSpPr bwMode="auto">
            <a:xfrm>
              <a:off x="2788" y="795"/>
              <a:ext cx="49" cy="36"/>
              <a:chOff x="2834" y="1154"/>
              <a:chExt cx="49" cy="36"/>
            </a:xfrm>
          </p:grpSpPr>
          <p:sp>
            <p:nvSpPr>
              <p:cNvPr id="193575"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6"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77"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8"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79"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0"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1"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82" name="Group 46"/>
            <p:cNvGrpSpPr>
              <a:grpSpLocks/>
            </p:cNvGrpSpPr>
            <p:nvPr/>
          </p:nvGrpSpPr>
          <p:grpSpPr bwMode="auto">
            <a:xfrm>
              <a:off x="2621" y="738"/>
              <a:ext cx="100" cy="70"/>
              <a:chOff x="2619" y="1091"/>
              <a:chExt cx="100" cy="70"/>
            </a:xfrm>
          </p:grpSpPr>
          <p:sp>
            <p:nvSpPr>
              <p:cNvPr id="193583"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4"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5"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586" name="Group 50"/>
            <p:cNvGrpSpPr>
              <a:grpSpLocks/>
            </p:cNvGrpSpPr>
            <p:nvPr/>
          </p:nvGrpSpPr>
          <p:grpSpPr bwMode="auto">
            <a:xfrm>
              <a:off x="2859" y="795"/>
              <a:ext cx="49" cy="36"/>
              <a:chOff x="2834" y="1154"/>
              <a:chExt cx="49" cy="36"/>
            </a:xfrm>
          </p:grpSpPr>
          <p:sp>
            <p:nvSpPr>
              <p:cNvPr id="193587"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88"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3589"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0"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1"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2"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3"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4"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5"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596" name="Group 60"/>
          <p:cNvGrpSpPr>
            <a:grpSpLocks/>
          </p:cNvGrpSpPr>
          <p:nvPr/>
        </p:nvGrpSpPr>
        <p:grpSpPr bwMode="auto">
          <a:xfrm>
            <a:off x="1481138" y="2952750"/>
            <a:ext cx="74612" cy="69850"/>
            <a:chOff x="1875" y="2013"/>
            <a:chExt cx="47" cy="44"/>
          </a:xfrm>
        </p:grpSpPr>
        <p:sp>
          <p:nvSpPr>
            <p:cNvPr id="193597"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598"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599"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00" name="Group 64"/>
          <p:cNvGrpSpPr>
            <a:grpSpLocks/>
          </p:cNvGrpSpPr>
          <p:nvPr/>
        </p:nvGrpSpPr>
        <p:grpSpPr bwMode="auto">
          <a:xfrm>
            <a:off x="1441450" y="3022600"/>
            <a:ext cx="141288" cy="360363"/>
            <a:chOff x="1852" y="2057"/>
            <a:chExt cx="89" cy="227"/>
          </a:xfrm>
        </p:grpSpPr>
        <p:grpSp>
          <p:nvGrpSpPr>
            <p:cNvPr id="193601" name="Group 65"/>
            <p:cNvGrpSpPr>
              <a:grpSpLocks/>
            </p:cNvGrpSpPr>
            <p:nvPr/>
          </p:nvGrpSpPr>
          <p:grpSpPr bwMode="auto">
            <a:xfrm>
              <a:off x="1878" y="2259"/>
              <a:ext cx="35" cy="25"/>
              <a:chOff x="0" y="0"/>
              <a:chExt cx="20000" cy="19734"/>
            </a:xfrm>
          </p:grpSpPr>
          <p:sp>
            <p:nvSpPr>
              <p:cNvPr id="193602"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3"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4"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05"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6"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7"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8"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09"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0"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11" name="Group 75"/>
          <p:cNvGrpSpPr>
            <a:grpSpLocks/>
          </p:cNvGrpSpPr>
          <p:nvPr/>
        </p:nvGrpSpPr>
        <p:grpSpPr bwMode="auto">
          <a:xfrm>
            <a:off x="1733550" y="3022600"/>
            <a:ext cx="142875" cy="349250"/>
            <a:chOff x="2036" y="2057"/>
            <a:chExt cx="90" cy="220"/>
          </a:xfrm>
        </p:grpSpPr>
        <p:grpSp>
          <p:nvGrpSpPr>
            <p:cNvPr id="193612" name="Group 76"/>
            <p:cNvGrpSpPr>
              <a:grpSpLocks/>
            </p:cNvGrpSpPr>
            <p:nvPr/>
          </p:nvGrpSpPr>
          <p:grpSpPr bwMode="auto">
            <a:xfrm>
              <a:off x="2062" y="2252"/>
              <a:ext cx="35" cy="25"/>
              <a:chOff x="0" y="0"/>
              <a:chExt cx="20000" cy="20208"/>
            </a:xfrm>
          </p:grpSpPr>
          <p:sp>
            <p:nvSpPr>
              <p:cNvPr id="193613"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4"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5"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16"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7"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8"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19"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0"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1"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22"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623"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4"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5"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6"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7"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8"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29"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0"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1"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2"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3"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4"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5"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6"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7"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8"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39"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0"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1"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2"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3"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4"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5"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6"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7"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8"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49"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0"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1"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2"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3"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4"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5"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6"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7"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58"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59" name="Group 123"/>
          <p:cNvGrpSpPr>
            <a:grpSpLocks/>
          </p:cNvGrpSpPr>
          <p:nvPr/>
        </p:nvGrpSpPr>
        <p:grpSpPr bwMode="auto">
          <a:xfrm>
            <a:off x="4081463" y="2178050"/>
            <a:ext cx="74612" cy="69850"/>
            <a:chOff x="1781" y="2013"/>
            <a:chExt cx="47" cy="44"/>
          </a:xfrm>
        </p:grpSpPr>
        <p:sp>
          <p:nvSpPr>
            <p:cNvPr id="193660"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1"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62"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3"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4"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65" name="Group 129"/>
          <p:cNvGrpSpPr>
            <a:grpSpLocks/>
          </p:cNvGrpSpPr>
          <p:nvPr/>
        </p:nvGrpSpPr>
        <p:grpSpPr bwMode="auto">
          <a:xfrm>
            <a:off x="4818063" y="2178050"/>
            <a:ext cx="74612" cy="69850"/>
            <a:chOff x="1875" y="2013"/>
            <a:chExt cx="47" cy="44"/>
          </a:xfrm>
        </p:grpSpPr>
        <p:sp>
          <p:nvSpPr>
            <p:cNvPr id="193666"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67"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68"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69" name="Group 133"/>
          <p:cNvGrpSpPr>
            <a:grpSpLocks/>
          </p:cNvGrpSpPr>
          <p:nvPr/>
        </p:nvGrpSpPr>
        <p:grpSpPr bwMode="auto">
          <a:xfrm>
            <a:off x="4027488" y="2247900"/>
            <a:ext cx="141287" cy="360363"/>
            <a:chOff x="1852" y="2057"/>
            <a:chExt cx="89" cy="227"/>
          </a:xfrm>
        </p:grpSpPr>
        <p:grpSp>
          <p:nvGrpSpPr>
            <p:cNvPr id="193670" name="Group 134"/>
            <p:cNvGrpSpPr>
              <a:grpSpLocks/>
            </p:cNvGrpSpPr>
            <p:nvPr/>
          </p:nvGrpSpPr>
          <p:grpSpPr bwMode="auto">
            <a:xfrm>
              <a:off x="1878" y="2259"/>
              <a:ext cx="35" cy="25"/>
              <a:chOff x="0" y="0"/>
              <a:chExt cx="20000" cy="19734"/>
            </a:xfrm>
          </p:grpSpPr>
          <p:sp>
            <p:nvSpPr>
              <p:cNvPr id="193671"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2"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3"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74"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5"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6"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7"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8"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79"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680" name="Group 144"/>
          <p:cNvGrpSpPr>
            <a:grpSpLocks/>
          </p:cNvGrpSpPr>
          <p:nvPr/>
        </p:nvGrpSpPr>
        <p:grpSpPr bwMode="auto">
          <a:xfrm>
            <a:off x="4319588" y="2247900"/>
            <a:ext cx="142875" cy="349250"/>
            <a:chOff x="2036" y="2057"/>
            <a:chExt cx="90" cy="220"/>
          </a:xfrm>
        </p:grpSpPr>
        <p:grpSp>
          <p:nvGrpSpPr>
            <p:cNvPr id="193681" name="Group 145"/>
            <p:cNvGrpSpPr>
              <a:grpSpLocks/>
            </p:cNvGrpSpPr>
            <p:nvPr/>
          </p:nvGrpSpPr>
          <p:grpSpPr bwMode="auto">
            <a:xfrm>
              <a:off x="2062" y="2252"/>
              <a:ext cx="35" cy="25"/>
              <a:chOff x="0" y="0"/>
              <a:chExt cx="20000" cy="20208"/>
            </a:xfrm>
          </p:grpSpPr>
          <p:sp>
            <p:nvSpPr>
              <p:cNvPr id="193682"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3"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4"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85"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6"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7"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8"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89"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0"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691"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2"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693" name="Group 157"/>
          <p:cNvGrpSpPr>
            <a:grpSpLocks/>
          </p:cNvGrpSpPr>
          <p:nvPr/>
        </p:nvGrpSpPr>
        <p:grpSpPr bwMode="auto">
          <a:xfrm flipV="1">
            <a:off x="5119688" y="1120775"/>
            <a:ext cx="415925" cy="936625"/>
            <a:chOff x="2440" y="1064"/>
            <a:chExt cx="262" cy="590"/>
          </a:xfrm>
        </p:grpSpPr>
        <p:sp>
          <p:nvSpPr>
            <p:cNvPr id="193694"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5"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6"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7"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8"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699"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3700"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701"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2"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3703" name="Group 167"/>
          <p:cNvGrpSpPr>
            <a:grpSpLocks/>
          </p:cNvGrpSpPr>
          <p:nvPr/>
        </p:nvGrpSpPr>
        <p:grpSpPr bwMode="auto">
          <a:xfrm rot="5400000" flipH="1">
            <a:off x="4218782" y="5666581"/>
            <a:ext cx="65088" cy="85725"/>
            <a:chOff x="419" y="3223"/>
            <a:chExt cx="41" cy="54"/>
          </a:xfrm>
        </p:grpSpPr>
        <p:sp>
          <p:nvSpPr>
            <p:cNvPr id="193704"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5"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06"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7"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8"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09"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0"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1"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2"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3"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4"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5"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6"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17"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18" name="Group 182"/>
          <p:cNvGrpSpPr>
            <a:grpSpLocks/>
          </p:cNvGrpSpPr>
          <p:nvPr/>
        </p:nvGrpSpPr>
        <p:grpSpPr bwMode="auto">
          <a:xfrm rot="5400000" flipH="1">
            <a:off x="4356894" y="5668169"/>
            <a:ext cx="65087" cy="85725"/>
            <a:chOff x="419" y="3223"/>
            <a:chExt cx="41" cy="54"/>
          </a:xfrm>
        </p:grpSpPr>
        <p:sp>
          <p:nvSpPr>
            <p:cNvPr id="193719"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0"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721" name="Group 185"/>
          <p:cNvGrpSpPr>
            <a:grpSpLocks/>
          </p:cNvGrpSpPr>
          <p:nvPr/>
        </p:nvGrpSpPr>
        <p:grpSpPr bwMode="auto">
          <a:xfrm rot="-5400000">
            <a:off x="2536032" y="5653881"/>
            <a:ext cx="65088" cy="85725"/>
            <a:chOff x="419" y="3223"/>
            <a:chExt cx="41" cy="54"/>
          </a:xfrm>
        </p:grpSpPr>
        <p:sp>
          <p:nvSpPr>
            <p:cNvPr id="193722"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3"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24"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5"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6"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7"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8"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29"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0"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1"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2"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3"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4"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5"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36" name="Group 200"/>
          <p:cNvGrpSpPr>
            <a:grpSpLocks/>
          </p:cNvGrpSpPr>
          <p:nvPr/>
        </p:nvGrpSpPr>
        <p:grpSpPr bwMode="auto">
          <a:xfrm rot="-5400000">
            <a:off x="2397919" y="5655469"/>
            <a:ext cx="65087" cy="85725"/>
            <a:chOff x="419" y="3223"/>
            <a:chExt cx="41" cy="54"/>
          </a:xfrm>
        </p:grpSpPr>
        <p:sp>
          <p:nvSpPr>
            <p:cNvPr id="193737"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38"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39"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0"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1"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2"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3"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4"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5"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3746"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3747"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8"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49"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0"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1"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2"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3"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4"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5"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6"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7"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8"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59"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0"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1"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2"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3"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64" name="Group 228"/>
          <p:cNvGrpSpPr>
            <a:grpSpLocks/>
          </p:cNvGrpSpPr>
          <p:nvPr/>
        </p:nvGrpSpPr>
        <p:grpSpPr bwMode="auto">
          <a:xfrm>
            <a:off x="2824163" y="3371850"/>
            <a:ext cx="147637" cy="315913"/>
            <a:chOff x="0" y="0"/>
            <a:chExt cx="20000" cy="20000"/>
          </a:xfrm>
        </p:grpSpPr>
        <p:sp>
          <p:nvSpPr>
            <p:cNvPr id="193765"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6"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67"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8"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69"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0"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1"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72" name="Group 236"/>
          <p:cNvGrpSpPr>
            <a:grpSpLocks/>
          </p:cNvGrpSpPr>
          <p:nvPr/>
        </p:nvGrpSpPr>
        <p:grpSpPr bwMode="auto">
          <a:xfrm flipV="1">
            <a:off x="5729288" y="1982788"/>
            <a:ext cx="77787" cy="57150"/>
            <a:chOff x="2834" y="1154"/>
            <a:chExt cx="49" cy="36"/>
          </a:xfrm>
        </p:grpSpPr>
        <p:sp>
          <p:nvSpPr>
            <p:cNvPr id="193773"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4"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75"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6"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7"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8"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79"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80" name="Group 244"/>
          <p:cNvGrpSpPr>
            <a:grpSpLocks/>
          </p:cNvGrpSpPr>
          <p:nvPr/>
        </p:nvGrpSpPr>
        <p:grpSpPr bwMode="auto">
          <a:xfrm flipV="1">
            <a:off x="5464175" y="2019300"/>
            <a:ext cx="158750" cy="111125"/>
            <a:chOff x="2619" y="1091"/>
            <a:chExt cx="100" cy="70"/>
          </a:xfrm>
        </p:grpSpPr>
        <p:sp>
          <p:nvSpPr>
            <p:cNvPr id="193781"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82"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83"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784" name="Group 248"/>
          <p:cNvGrpSpPr>
            <a:grpSpLocks/>
          </p:cNvGrpSpPr>
          <p:nvPr/>
        </p:nvGrpSpPr>
        <p:grpSpPr bwMode="auto">
          <a:xfrm flipV="1">
            <a:off x="5842000" y="1982788"/>
            <a:ext cx="77788" cy="57150"/>
            <a:chOff x="2834" y="1154"/>
            <a:chExt cx="49" cy="36"/>
          </a:xfrm>
        </p:grpSpPr>
        <p:sp>
          <p:nvSpPr>
            <p:cNvPr id="193785"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86"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87"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788" name="Group 252"/>
          <p:cNvGrpSpPr>
            <a:grpSpLocks/>
          </p:cNvGrpSpPr>
          <p:nvPr/>
        </p:nvGrpSpPr>
        <p:grpSpPr bwMode="auto">
          <a:xfrm>
            <a:off x="5173663" y="2933700"/>
            <a:ext cx="84137" cy="177800"/>
            <a:chOff x="0" y="0"/>
            <a:chExt cx="20000" cy="20000"/>
          </a:xfrm>
        </p:grpSpPr>
        <p:sp>
          <p:nvSpPr>
            <p:cNvPr id="193789"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0"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791"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3792"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793"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3794"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5"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6"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7"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8"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799"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0"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1"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2"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3"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4"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05" name="Group 269"/>
          <p:cNvGrpSpPr>
            <a:grpSpLocks/>
          </p:cNvGrpSpPr>
          <p:nvPr/>
        </p:nvGrpSpPr>
        <p:grpSpPr bwMode="auto">
          <a:xfrm>
            <a:off x="2233613" y="2949575"/>
            <a:ext cx="74612" cy="69850"/>
            <a:chOff x="1781" y="2013"/>
            <a:chExt cx="47" cy="44"/>
          </a:xfrm>
        </p:grpSpPr>
        <p:sp>
          <p:nvSpPr>
            <p:cNvPr id="193806"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7"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808"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09"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0"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1"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12" name="Group 276"/>
          <p:cNvGrpSpPr>
            <a:grpSpLocks/>
          </p:cNvGrpSpPr>
          <p:nvPr/>
        </p:nvGrpSpPr>
        <p:grpSpPr bwMode="auto">
          <a:xfrm rot="5400000">
            <a:off x="3374231" y="891382"/>
            <a:ext cx="84137" cy="177800"/>
            <a:chOff x="0" y="0"/>
            <a:chExt cx="20000" cy="20000"/>
          </a:xfrm>
        </p:grpSpPr>
        <p:sp>
          <p:nvSpPr>
            <p:cNvPr id="193813"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4"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815"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6"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7"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18"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19" name="Group 283"/>
          <p:cNvGrpSpPr>
            <a:grpSpLocks/>
          </p:cNvGrpSpPr>
          <p:nvPr/>
        </p:nvGrpSpPr>
        <p:grpSpPr bwMode="auto">
          <a:xfrm rot="5400000">
            <a:off x="4192588" y="1431925"/>
            <a:ext cx="133350" cy="406400"/>
            <a:chOff x="0" y="0"/>
            <a:chExt cx="20000" cy="20000"/>
          </a:xfrm>
        </p:grpSpPr>
        <p:sp>
          <p:nvSpPr>
            <p:cNvPr id="193820"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1"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822"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3"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4"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5"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6"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27" name="Group 291"/>
          <p:cNvGrpSpPr>
            <a:grpSpLocks/>
          </p:cNvGrpSpPr>
          <p:nvPr/>
        </p:nvGrpSpPr>
        <p:grpSpPr bwMode="auto">
          <a:xfrm rot="5400000">
            <a:off x="1626394" y="3356769"/>
            <a:ext cx="84138" cy="177800"/>
            <a:chOff x="0" y="0"/>
            <a:chExt cx="20000" cy="20000"/>
          </a:xfrm>
        </p:grpSpPr>
        <p:sp>
          <p:nvSpPr>
            <p:cNvPr id="193828"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29"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830"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1"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2"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3"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4"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35" name="Group 299"/>
          <p:cNvGrpSpPr>
            <a:grpSpLocks/>
          </p:cNvGrpSpPr>
          <p:nvPr/>
        </p:nvGrpSpPr>
        <p:grpSpPr bwMode="auto">
          <a:xfrm rot="5400000">
            <a:off x="4214019" y="2756694"/>
            <a:ext cx="84138" cy="177800"/>
            <a:chOff x="0" y="0"/>
            <a:chExt cx="20000" cy="20000"/>
          </a:xfrm>
        </p:grpSpPr>
        <p:sp>
          <p:nvSpPr>
            <p:cNvPr id="193836"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7"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3838"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39"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3840"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3841"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3842"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3"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44"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5"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6"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7"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8"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49"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0"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1"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2"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3"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4"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5"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56"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57"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3858"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3860" name="Group 324"/>
          <p:cNvGrpSpPr>
            <a:grpSpLocks/>
          </p:cNvGrpSpPr>
          <p:nvPr/>
        </p:nvGrpSpPr>
        <p:grpSpPr bwMode="auto">
          <a:xfrm>
            <a:off x="4000500" y="3097213"/>
            <a:ext cx="681038" cy="274637"/>
            <a:chOff x="2520" y="1951"/>
            <a:chExt cx="429" cy="173"/>
          </a:xfrm>
        </p:grpSpPr>
        <p:sp>
          <p:nvSpPr>
            <p:cNvPr id="193861"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62"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3863" name="Group 327"/>
          <p:cNvGrpSpPr>
            <a:grpSpLocks/>
          </p:cNvGrpSpPr>
          <p:nvPr/>
        </p:nvGrpSpPr>
        <p:grpSpPr bwMode="auto">
          <a:xfrm>
            <a:off x="2105025" y="863600"/>
            <a:ext cx="681038" cy="274638"/>
            <a:chOff x="2485" y="3348"/>
            <a:chExt cx="429" cy="173"/>
          </a:xfrm>
        </p:grpSpPr>
        <p:sp>
          <p:nvSpPr>
            <p:cNvPr id="193864"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65"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3866" name="Group 330"/>
          <p:cNvGrpSpPr>
            <a:grpSpLocks/>
          </p:cNvGrpSpPr>
          <p:nvPr/>
        </p:nvGrpSpPr>
        <p:grpSpPr bwMode="auto">
          <a:xfrm>
            <a:off x="2944813" y="746125"/>
            <a:ext cx="681037" cy="274638"/>
            <a:chOff x="2485" y="3348"/>
            <a:chExt cx="429" cy="173"/>
          </a:xfrm>
        </p:grpSpPr>
        <p:sp>
          <p:nvSpPr>
            <p:cNvPr id="193867"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68"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3869"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3870" name="Group 334"/>
          <p:cNvGrpSpPr>
            <a:grpSpLocks/>
          </p:cNvGrpSpPr>
          <p:nvPr/>
        </p:nvGrpSpPr>
        <p:grpSpPr bwMode="auto">
          <a:xfrm>
            <a:off x="4786313" y="3097213"/>
            <a:ext cx="681037" cy="274637"/>
            <a:chOff x="3015" y="1951"/>
            <a:chExt cx="429" cy="173"/>
          </a:xfrm>
        </p:grpSpPr>
        <p:sp>
          <p:nvSpPr>
            <p:cNvPr id="193871"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72"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3874" name="Group 338"/>
          <p:cNvGrpSpPr>
            <a:grpSpLocks/>
          </p:cNvGrpSpPr>
          <p:nvPr/>
        </p:nvGrpSpPr>
        <p:grpSpPr bwMode="auto">
          <a:xfrm>
            <a:off x="3987800" y="3429000"/>
            <a:ext cx="966788" cy="1708150"/>
            <a:chOff x="2520" y="2160"/>
            <a:chExt cx="609" cy="1076"/>
          </a:xfrm>
        </p:grpSpPr>
        <p:sp>
          <p:nvSpPr>
            <p:cNvPr id="193875"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76"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77"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78"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79"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80"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81"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3882"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3883" name="Group 347"/>
            <p:cNvGrpSpPr>
              <a:grpSpLocks/>
            </p:cNvGrpSpPr>
            <p:nvPr/>
          </p:nvGrpSpPr>
          <p:grpSpPr bwMode="auto">
            <a:xfrm flipV="1">
              <a:off x="2622" y="2572"/>
              <a:ext cx="395" cy="48"/>
              <a:chOff x="3118" y="864"/>
              <a:chExt cx="530" cy="48"/>
            </a:xfrm>
          </p:grpSpPr>
          <p:sp>
            <p:nvSpPr>
              <p:cNvPr id="193884"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85"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3886"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87"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88"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89"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90"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91"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92"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93"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894"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3895" name="Group 359"/>
            <p:cNvGrpSpPr>
              <a:grpSpLocks/>
            </p:cNvGrpSpPr>
            <p:nvPr/>
          </p:nvGrpSpPr>
          <p:grpSpPr bwMode="auto">
            <a:xfrm flipV="1">
              <a:off x="2639" y="2321"/>
              <a:ext cx="359" cy="251"/>
              <a:chOff x="3380" y="1014"/>
              <a:chExt cx="481" cy="337"/>
            </a:xfrm>
          </p:grpSpPr>
          <p:sp>
            <p:nvSpPr>
              <p:cNvPr id="193896"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97"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898"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3899" name="Group 363"/>
            <p:cNvGrpSpPr>
              <a:grpSpLocks/>
            </p:cNvGrpSpPr>
            <p:nvPr/>
          </p:nvGrpSpPr>
          <p:grpSpPr bwMode="auto">
            <a:xfrm flipV="1">
              <a:off x="2716" y="2242"/>
              <a:ext cx="209" cy="176"/>
              <a:chOff x="3482" y="1024"/>
              <a:chExt cx="280" cy="236"/>
            </a:xfrm>
          </p:grpSpPr>
          <p:grpSp>
            <p:nvGrpSpPr>
              <p:cNvPr id="193900" name="Group 364"/>
              <p:cNvGrpSpPr>
                <a:grpSpLocks/>
              </p:cNvGrpSpPr>
              <p:nvPr/>
            </p:nvGrpSpPr>
            <p:grpSpPr bwMode="auto">
              <a:xfrm>
                <a:off x="3712" y="1202"/>
                <a:ext cx="50" cy="58"/>
                <a:chOff x="3726" y="878"/>
                <a:chExt cx="50" cy="58"/>
              </a:xfrm>
            </p:grpSpPr>
            <p:sp>
              <p:nvSpPr>
                <p:cNvPr id="193901"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02"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3903" name="Group 367"/>
              <p:cNvGrpSpPr>
                <a:grpSpLocks/>
              </p:cNvGrpSpPr>
              <p:nvPr/>
            </p:nvGrpSpPr>
            <p:grpSpPr bwMode="auto">
              <a:xfrm>
                <a:off x="3484" y="1204"/>
                <a:ext cx="48" cy="56"/>
                <a:chOff x="3462" y="734"/>
                <a:chExt cx="48" cy="56"/>
              </a:xfrm>
            </p:grpSpPr>
            <p:sp>
              <p:nvSpPr>
                <p:cNvPr id="193904"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05"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3906" name="Group 370"/>
              <p:cNvGrpSpPr>
                <a:grpSpLocks/>
              </p:cNvGrpSpPr>
              <p:nvPr/>
            </p:nvGrpSpPr>
            <p:grpSpPr bwMode="auto">
              <a:xfrm flipV="1">
                <a:off x="3710" y="1024"/>
                <a:ext cx="50" cy="58"/>
                <a:chOff x="3726" y="878"/>
                <a:chExt cx="50" cy="58"/>
              </a:xfrm>
            </p:grpSpPr>
            <p:sp>
              <p:nvSpPr>
                <p:cNvPr id="193907"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08"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3909" name="Group 373"/>
              <p:cNvGrpSpPr>
                <a:grpSpLocks/>
              </p:cNvGrpSpPr>
              <p:nvPr/>
            </p:nvGrpSpPr>
            <p:grpSpPr bwMode="auto">
              <a:xfrm flipV="1">
                <a:off x="3482" y="1026"/>
                <a:ext cx="48" cy="56"/>
                <a:chOff x="3462" y="734"/>
                <a:chExt cx="48" cy="56"/>
              </a:xfrm>
            </p:grpSpPr>
            <p:sp>
              <p:nvSpPr>
                <p:cNvPr id="193910"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11"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3912" name="Group 376"/>
            <p:cNvGrpSpPr>
              <a:grpSpLocks/>
            </p:cNvGrpSpPr>
            <p:nvPr/>
          </p:nvGrpSpPr>
          <p:grpSpPr bwMode="auto">
            <a:xfrm flipV="1">
              <a:off x="2520" y="2997"/>
              <a:ext cx="609" cy="239"/>
              <a:chOff x="512" y="898"/>
              <a:chExt cx="1332" cy="522"/>
            </a:xfrm>
          </p:grpSpPr>
          <p:sp>
            <p:nvSpPr>
              <p:cNvPr id="193913"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914"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15"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16"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3917"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3918"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919"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920"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3921"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3922"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3923"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3924"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3925"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86B8448D-27AC-794B-9504-2440D9152804}" type="slidenum">
              <a:rPr lang="en-US"/>
              <a:pPr/>
              <a:t>98</a:t>
            </a:fld>
            <a:endParaRPr lang="en-US"/>
          </a:p>
        </p:txBody>
      </p:sp>
      <p:sp>
        <p:nvSpPr>
          <p:cNvPr id="194562"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3"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4"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4565"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4567"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8"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69" name="Rectangle 9"/>
          <p:cNvSpPr>
            <a:spLocks noChangeArrowheads="1"/>
          </p:cNvSpPr>
          <p:nvPr/>
        </p:nvSpPr>
        <p:spPr bwMode="auto">
          <a:xfrm rot="5400000">
            <a:off x="1123157" y="1421606"/>
            <a:ext cx="455612" cy="1006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0" name="Rectangle 10"/>
          <p:cNvSpPr>
            <a:spLocks noChangeArrowheads="1"/>
          </p:cNvSpPr>
          <p:nvPr/>
        </p:nvSpPr>
        <p:spPr bwMode="auto">
          <a:xfrm rot="5400000">
            <a:off x="1616076" y="1760537"/>
            <a:ext cx="455612" cy="328613"/>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571" name="Group 11"/>
          <p:cNvGrpSpPr>
            <a:grpSpLocks/>
          </p:cNvGrpSpPr>
          <p:nvPr/>
        </p:nvGrpSpPr>
        <p:grpSpPr bwMode="auto">
          <a:xfrm>
            <a:off x="1531938" y="1709738"/>
            <a:ext cx="1363662" cy="415925"/>
            <a:chOff x="437" y="1012"/>
            <a:chExt cx="859" cy="262"/>
          </a:xfrm>
        </p:grpSpPr>
        <p:sp>
          <p:nvSpPr>
            <p:cNvPr id="194572"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3"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4"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5"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6"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7"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4578"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79"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580" name="Group 20"/>
          <p:cNvGrpSpPr>
            <a:grpSpLocks/>
          </p:cNvGrpSpPr>
          <p:nvPr/>
        </p:nvGrpSpPr>
        <p:grpSpPr bwMode="auto">
          <a:xfrm rot="5400000" flipH="1">
            <a:off x="1997869" y="1489869"/>
            <a:ext cx="77788" cy="57150"/>
            <a:chOff x="2834" y="1154"/>
            <a:chExt cx="49" cy="36"/>
          </a:xfrm>
        </p:grpSpPr>
        <p:sp>
          <p:nvSpPr>
            <p:cNvPr id="194581"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2"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583"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4"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5"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6"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87"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588" name="Group 28"/>
          <p:cNvGrpSpPr>
            <a:grpSpLocks/>
          </p:cNvGrpSpPr>
          <p:nvPr/>
        </p:nvGrpSpPr>
        <p:grpSpPr bwMode="auto">
          <a:xfrm rot="5400000" flipH="1">
            <a:off x="2020888" y="1687512"/>
            <a:ext cx="158750" cy="111125"/>
            <a:chOff x="2619" y="1091"/>
            <a:chExt cx="100" cy="70"/>
          </a:xfrm>
        </p:grpSpPr>
        <p:sp>
          <p:nvSpPr>
            <p:cNvPr id="194589"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0"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1"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592" name="Group 32"/>
          <p:cNvGrpSpPr>
            <a:grpSpLocks/>
          </p:cNvGrpSpPr>
          <p:nvPr/>
        </p:nvGrpSpPr>
        <p:grpSpPr bwMode="auto">
          <a:xfrm rot="5400000" flipH="1">
            <a:off x="1997869" y="1377157"/>
            <a:ext cx="77787" cy="57150"/>
            <a:chOff x="2834" y="1154"/>
            <a:chExt cx="49" cy="36"/>
          </a:xfrm>
        </p:grpSpPr>
        <p:sp>
          <p:nvSpPr>
            <p:cNvPr id="194593"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4"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595" name="Group 35"/>
          <p:cNvGrpSpPr>
            <a:grpSpLocks/>
          </p:cNvGrpSpPr>
          <p:nvPr/>
        </p:nvGrpSpPr>
        <p:grpSpPr bwMode="auto">
          <a:xfrm rot="-5400000">
            <a:off x="2771775" y="1393826"/>
            <a:ext cx="681037" cy="188912"/>
            <a:chOff x="2621" y="712"/>
            <a:chExt cx="429" cy="119"/>
          </a:xfrm>
        </p:grpSpPr>
        <p:sp>
          <p:nvSpPr>
            <p:cNvPr id="194596"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597"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598" name="Group 38"/>
            <p:cNvGrpSpPr>
              <a:grpSpLocks/>
            </p:cNvGrpSpPr>
            <p:nvPr/>
          </p:nvGrpSpPr>
          <p:grpSpPr bwMode="auto">
            <a:xfrm>
              <a:off x="2788" y="795"/>
              <a:ext cx="49" cy="36"/>
              <a:chOff x="2834" y="1154"/>
              <a:chExt cx="49" cy="36"/>
            </a:xfrm>
          </p:grpSpPr>
          <p:sp>
            <p:nvSpPr>
              <p:cNvPr id="194599"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0"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01"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2"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3"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4"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5"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06" name="Group 46"/>
            <p:cNvGrpSpPr>
              <a:grpSpLocks/>
            </p:cNvGrpSpPr>
            <p:nvPr/>
          </p:nvGrpSpPr>
          <p:grpSpPr bwMode="auto">
            <a:xfrm>
              <a:off x="2621" y="738"/>
              <a:ext cx="100" cy="70"/>
              <a:chOff x="2619" y="1091"/>
              <a:chExt cx="100" cy="70"/>
            </a:xfrm>
          </p:grpSpPr>
          <p:sp>
            <p:nvSpPr>
              <p:cNvPr id="194607"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8"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09"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10" name="Group 50"/>
            <p:cNvGrpSpPr>
              <a:grpSpLocks/>
            </p:cNvGrpSpPr>
            <p:nvPr/>
          </p:nvGrpSpPr>
          <p:grpSpPr bwMode="auto">
            <a:xfrm>
              <a:off x="2859" y="795"/>
              <a:ext cx="49" cy="36"/>
              <a:chOff x="2834" y="1154"/>
              <a:chExt cx="49" cy="36"/>
            </a:xfrm>
          </p:grpSpPr>
          <p:sp>
            <p:nvSpPr>
              <p:cNvPr id="194611"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2"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4613"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4"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5"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6"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7"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8"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19"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20" name="Group 60"/>
          <p:cNvGrpSpPr>
            <a:grpSpLocks/>
          </p:cNvGrpSpPr>
          <p:nvPr/>
        </p:nvGrpSpPr>
        <p:grpSpPr bwMode="auto">
          <a:xfrm>
            <a:off x="1481138" y="2952750"/>
            <a:ext cx="74612" cy="69850"/>
            <a:chOff x="1875" y="2013"/>
            <a:chExt cx="47" cy="44"/>
          </a:xfrm>
        </p:grpSpPr>
        <p:sp>
          <p:nvSpPr>
            <p:cNvPr id="194621"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2"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23"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24" name="Group 64"/>
          <p:cNvGrpSpPr>
            <a:grpSpLocks/>
          </p:cNvGrpSpPr>
          <p:nvPr/>
        </p:nvGrpSpPr>
        <p:grpSpPr bwMode="auto">
          <a:xfrm>
            <a:off x="1441450" y="3022600"/>
            <a:ext cx="141288" cy="360363"/>
            <a:chOff x="1852" y="2057"/>
            <a:chExt cx="89" cy="227"/>
          </a:xfrm>
        </p:grpSpPr>
        <p:grpSp>
          <p:nvGrpSpPr>
            <p:cNvPr id="194625" name="Group 65"/>
            <p:cNvGrpSpPr>
              <a:grpSpLocks/>
            </p:cNvGrpSpPr>
            <p:nvPr/>
          </p:nvGrpSpPr>
          <p:grpSpPr bwMode="auto">
            <a:xfrm>
              <a:off x="1878" y="2259"/>
              <a:ext cx="35" cy="25"/>
              <a:chOff x="0" y="0"/>
              <a:chExt cx="20000" cy="19734"/>
            </a:xfrm>
          </p:grpSpPr>
          <p:sp>
            <p:nvSpPr>
              <p:cNvPr id="194626"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7"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28"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29"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0"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1"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2"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3"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4"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635" name="Group 75"/>
          <p:cNvGrpSpPr>
            <a:grpSpLocks/>
          </p:cNvGrpSpPr>
          <p:nvPr/>
        </p:nvGrpSpPr>
        <p:grpSpPr bwMode="auto">
          <a:xfrm>
            <a:off x="1733550" y="3022600"/>
            <a:ext cx="142875" cy="349250"/>
            <a:chOff x="2036" y="2057"/>
            <a:chExt cx="90" cy="220"/>
          </a:xfrm>
        </p:grpSpPr>
        <p:grpSp>
          <p:nvGrpSpPr>
            <p:cNvPr id="194636" name="Group 76"/>
            <p:cNvGrpSpPr>
              <a:grpSpLocks/>
            </p:cNvGrpSpPr>
            <p:nvPr/>
          </p:nvGrpSpPr>
          <p:grpSpPr bwMode="auto">
            <a:xfrm>
              <a:off x="2062" y="2252"/>
              <a:ext cx="35" cy="25"/>
              <a:chOff x="0" y="0"/>
              <a:chExt cx="20000" cy="20208"/>
            </a:xfrm>
          </p:grpSpPr>
          <p:sp>
            <p:nvSpPr>
              <p:cNvPr id="194637"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8"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39"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40"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1"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2"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3"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4"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5"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46"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647"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8"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49"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0"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1"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2"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3"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4"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5"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6"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7"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8"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59"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0"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1"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2"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3"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4"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5"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6"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7"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8"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69"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0"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1"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2"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3"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4"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5"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6"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7"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8"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79"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0"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1"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2"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83" name="Group 123"/>
          <p:cNvGrpSpPr>
            <a:grpSpLocks/>
          </p:cNvGrpSpPr>
          <p:nvPr/>
        </p:nvGrpSpPr>
        <p:grpSpPr bwMode="auto">
          <a:xfrm>
            <a:off x="4081463" y="2178050"/>
            <a:ext cx="74612" cy="69850"/>
            <a:chOff x="1781" y="2013"/>
            <a:chExt cx="47" cy="44"/>
          </a:xfrm>
        </p:grpSpPr>
        <p:sp>
          <p:nvSpPr>
            <p:cNvPr id="194684"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5"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86"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7"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88"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89" name="Group 129"/>
          <p:cNvGrpSpPr>
            <a:grpSpLocks/>
          </p:cNvGrpSpPr>
          <p:nvPr/>
        </p:nvGrpSpPr>
        <p:grpSpPr bwMode="auto">
          <a:xfrm>
            <a:off x="4818063" y="2178050"/>
            <a:ext cx="74612" cy="69850"/>
            <a:chOff x="1875" y="2013"/>
            <a:chExt cx="47" cy="44"/>
          </a:xfrm>
        </p:grpSpPr>
        <p:sp>
          <p:nvSpPr>
            <p:cNvPr id="194690"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1"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92"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693" name="Group 133"/>
          <p:cNvGrpSpPr>
            <a:grpSpLocks/>
          </p:cNvGrpSpPr>
          <p:nvPr/>
        </p:nvGrpSpPr>
        <p:grpSpPr bwMode="auto">
          <a:xfrm>
            <a:off x="4027488" y="2247900"/>
            <a:ext cx="141287" cy="360363"/>
            <a:chOff x="1852" y="2057"/>
            <a:chExt cx="89" cy="227"/>
          </a:xfrm>
        </p:grpSpPr>
        <p:grpSp>
          <p:nvGrpSpPr>
            <p:cNvPr id="194694" name="Group 134"/>
            <p:cNvGrpSpPr>
              <a:grpSpLocks/>
            </p:cNvGrpSpPr>
            <p:nvPr/>
          </p:nvGrpSpPr>
          <p:grpSpPr bwMode="auto">
            <a:xfrm>
              <a:off x="1878" y="2259"/>
              <a:ext cx="35" cy="25"/>
              <a:chOff x="0" y="0"/>
              <a:chExt cx="20000" cy="19734"/>
            </a:xfrm>
          </p:grpSpPr>
          <p:sp>
            <p:nvSpPr>
              <p:cNvPr id="194695"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6"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7"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698"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699"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0"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1"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2"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3"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704" name="Group 144"/>
          <p:cNvGrpSpPr>
            <a:grpSpLocks/>
          </p:cNvGrpSpPr>
          <p:nvPr/>
        </p:nvGrpSpPr>
        <p:grpSpPr bwMode="auto">
          <a:xfrm>
            <a:off x="4319588" y="2247900"/>
            <a:ext cx="142875" cy="349250"/>
            <a:chOff x="2036" y="2057"/>
            <a:chExt cx="90" cy="220"/>
          </a:xfrm>
        </p:grpSpPr>
        <p:grpSp>
          <p:nvGrpSpPr>
            <p:cNvPr id="194705" name="Group 145"/>
            <p:cNvGrpSpPr>
              <a:grpSpLocks/>
            </p:cNvGrpSpPr>
            <p:nvPr/>
          </p:nvGrpSpPr>
          <p:grpSpPr bwMode="auto">
            <a:xfrm>
              <a:off x="2062" y="2252"/>
              <a:ext cx="35" cy="25"/>
              <a:chOff x="0" y="0"/>
              <a:chExt cx="20000" cy="20208"/>
            </a:xfrm>
          </p:grpSpPr>
          <p:sp>
            <p:nvSpPr>
              <p:cNvPr id="194706"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7"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08"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09"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0"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1"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2"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3"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4"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15"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6"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17" name="Group 157"/>
          <p:cNvGrpSpPr>
            <a:grpSpLocks/>
          </p:cNvGrpSpPr>
          <p:nvPr/>
        </p:nvGrpSpPr>
        <p:grpSpPr bwMode="auto">
          <a:xfrm flipV="1">
            <a:off x="5119688" y="1120775"/>
            <a:ext cx="415925" cy="936625"/>
            <a:chOff x="2440" y="1064"/>
            <a:chExt cx="262" cy="590"/>
          </a:xfrm>
        </p:grpSpPr>
        <p:sp>
          <p:nvSpPr>
            <p:cNvPr id="194718"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19"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0"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1"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2"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3"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4724"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725"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6"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4727" name="Group 167"/>
          <p:cNvGrpSpPr>
            <a:grpSpLocks/>
          </p:cNvGrpSpPr>
          <p:nvPr/>
        </p:nvGrpSpPr>
        <p:grpSpPr bwMode="auto">
          <a:xfrm rot="5400000" flipH="1">
            <a:off x="4218782" y="5666581"/>
            <a:ext cx="65088" cy="85725"/>
            <a:chOff x="419" y="3223"/>
            <a:chExt cx="41" cy="54"/>
          </a:xfrm>
        </p:grpSpPr>
        <p:sp>
          <p:nvSpPr>
            <p:cNvPr id="194728"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29"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30"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1"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2"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3"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4"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5"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6"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7"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8"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39"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0"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1"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42" name="Group 182"/>
          <p:cNvGrpSpPr>
            <a:grpSpLocks/>
          </p:cNvGrpSpPr>
          <p:nvPr/>
        </p:nvGrpSpPr>
        <p:grpSpPr bwMode="auto">
          <a:xfrm rot="5400000" flipH="1">
            <a:off x="4356894" y="5668169"/>
            <a:ext cx="65087" cy="85725"/>
            <a:chOff x="419" y="3223"/>
            <a:chExt cx="41" cy="54"/>
          </a:xfrm>
        </p:grpSpPr>
        <p:sp>
          <p:nvSpPr>
            <p:cNvPr id="194743"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4"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745" name="Group 185"/>
          <p:cNvGrpSpPr>
            <a:grpSpLocks/>
          </p:cNvGrpSpPr>
          <p:nvPr/>
        </p:nvGrpSpPr>
        <p:grpSpPr bwMode="auto">
          <a:xfrm rot="-5400000">
            <a:off x="2536032" y="5653881"/>
            <a:ext cx="65088" cy="85725"/>
            <a:chOff x="419" y="3223"/>
            <a:chExt cx="41" cy="54"/>
          </a:xfrm>
        </p:grpSpPr>
        <p:sp>
          <p:nvSpPr>
            <p:cNvPr id="194746"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7"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48"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49"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0"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1"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2"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3"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4"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5"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6"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7"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8"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59"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60" name="Group 200"/>
          <p:cNvGrpSpPr>
            <a:grpSpLocks/>
          </p:cNvGrpSpPr>
          <p:nvPr/>
        </p:nvGrpSpPr>
        <p:grpSpPr bwMode="auto">
          <a:xfrm rot="-5400000">
            <a:off x="2397919" y="5655469"/>
            <a:ext cx="65087" cy="85725"/>
            <a:chOff x="419" y="3223"/>
            <a:chExt cx="41" cy="54"/>
          </a:xfrm>
        </p:grpSpPr>
        <p:sp>
          <p:nvSpPr>
            <p:cNvPr id="194761"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2"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63"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4"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5"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6"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7"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8"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69"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4770"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4771"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2"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3"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4"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5"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6"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7"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8"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79"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0"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1"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2"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3"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4"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5"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6"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87"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88" name="Group 228"/>
          <p:cNvGrpSpPr>
            <a:grpSpLocks/>
          </p:cNvGrpSpPr>
          <p:nvPr/>
        </p:nvGrpSpPr>
        <p:grpSpPr bwMode="auto">
          <a:xfrm>
            <a:off x="2824163" y="3371850"/>
            <a:ext cx="147637" cy="315913"/>
            <a:chOff x="0" y="0"/>
            <a:chExt cx="20000" cy="20000"/>
          </a:xfrm>
        </p:grpSpPr>
        <p:sp>
          <p:nvSpPr>
            <p:cNvPr id="194789"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0"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91"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2"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3"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4"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5"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796" name="Group 236"/>
          <p:cNvGrpSpPr>
            <a:grpSpLocks/>
          </p:cNvGrpSpPr>
          <p:nvPr/>
        </p:nvGrpSpPr>
        <p:grpSpPr bwMode="auto">
          <a:xfrm flipV="1">
            <a:off x="5729288" y="1982788"/>
            <a:ext cx="77787" cy="57150"/>
            <a:chOff x="2834" y="1154"/>
            <a:chExt cx="49" cy="36"/>
          </a:xfrm>
        </p:grpSpPr>
        <p:sp>
          <p:nvSpPr>
            <p:cNvPr id="194797"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798"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799"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0"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1"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2"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3"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04" name="Group 244"/>
          <p:cNvGrpSpPr>
            <a:grpSpLocks/>
          </p:cNvGrpSpPr>
          <p:nvPr/>
        </p:nvGrpSpPr>
        <p:grpSpPr bwMode="auto">
          <a:xfrm flipV="1">
            <a:off x="5464175" y="2019300"/>
            <a:ext cx="158750" cy="111125"/>
            <a:chOff x="2619" y="1091"/>
            <a:chExt cx="100" cy="70"/>
          </a:xfrm>
        </p:grpSpPr>
        <p:sp>
          <p:nvSpPr>
            <p:cNvPr id="194805"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6"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07"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808" name="Group 248"/>
          <p:cNvGrpSpPr>
            <a:grpSpLocks/>
          </p:cNvGrpSpPr>
          <p:nvPr/>
        </p:nvGrpSpPr>
        <p:grpSpPr bwMode="auto">
          <a:xfrm flipV="1">
            <a:off x="5842000" y="1982788"/>
            <a:ext cx="77788" cy="57150"/>
            <a:chOff x="2834" y="1154"/>
            <a:chExt cx="49" cy="36"/>
          </a:xfrm>
        </p:grpSpPr>
        <p:sp>
          <p:nvSpPr>
            <p:cNvPr id="194809"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10"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11"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12" name="Group 252"/>
          <p:cNvGrpSpPr>
            <a:grpSpLocks/>
          </p:cNvGrpSpPr>
          <p:nvPr/>
        </p:nvGrpSpPr>
        <p:grpSpPr bwMode="auto">
          <a:xfrm>
            <a:off x="5173663" y="2933700"/>
            <a:ext cx="84137" cy="177800"/>
            <a:chOff x="0" y="0"/>
            <a:chExt cx="20000" cy="20000"/>
          </a:xfrm>
        </p:grpSpPr>
        <p:sp>
          <p:nvSpPr>
            <p:cNvPr id="194813"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14"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15"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4816"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17"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4818"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19"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0"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1"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2"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3"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4"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5"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6"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7"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28"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29" name="Group 269"/>
          <p:cNvGrpSpPr>
            <a:grpSpLocks/>
          </p:cNvGrpSpPr>
          <p:nvPr/>
        </p:nvGrpSpPr>
        <p:grpSpPr bwMode="auto">
          <a:xfrm>
            <a:off x="2233613" y="2949575"/>
            <a:ext cx="74612" cy="69850"/>
            <a:chOff x="1781" y="2013"/>
            <a:chExt cx="47" cy="44"/>
          </a:xfrm>
        </p:grpSpPr>
        <p:sp>
          <p:nvSpPr>
            <p:cNvPr id="194830"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31"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32"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33"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34"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35"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36" name="Group 276"/>
          <p:cNvGrpSpPr>
            <a:grpSpLocks/>
          </p:cNvGrpSpPr>
          <p:nvPr/>
        </p:nvGrpSpPr>
        <p:grpSpPr bwMode="auto">
          <a:xfrm rot="5400000">
            <a:off x="3374231" y="891382"/>
            <a:ext cx="84137" cy="177800"/>
            <a:chOff x="0" y="0"/>
            <a:chExt cx="20000" cy="20000"/>
          </a:xfrm>
        </p:grpSpPr>
        <p:sp>
          <p:nvSpPr>
            <p:cNvPr id="194837"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38"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39"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0"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1"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2"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43" name="Group 283"/>
          <p:cNvGrpSpPr>
            <a:grpSpLocks/>
          </p:cNvGrpSpPr>
          <p:nvPr/>
        </p:nvGrpSpPr>
        <p:grpSpPr bwMode="auto">
          <a:xfrm rot="5400000">
            <a:off x="4192588" y="1431925"/>
            <a:ext cx="133350" cy="406400"/>
            <a:chOff x="0" y="0"/>
            <a:chExt cx="20000" cy="20000"/>
          </a:xfrm>
        </p:grpSpPr>
        <p:sp>
          <p:nvSpPr>
            <p:cNvPr id="194844"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5"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46"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7"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8"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49"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0"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51" name="Group 291"/>
          <p:cNvGrpSpPr>
            <a:grpSpLocks/>
          </p:cNvGrpSpPr>
          <p:nvPr/>
        </p:nvGrpSpPr>
        <p:grpSpPr bwMode="auto">
          <a:xfrm rot="5400000">
            <a:off x="1626394" y="3356769"/>
            <a:ext cx="84138" cy="177800"/>
            <a:chOff x="0" y="0"/>
            <a:chExt cx="20000" cy="20000"/>
          </a:xfrm>
        </p:grpSpPr>
        <p:sp>
          <p:nvSpPr>
            <p:cNvPr id="194852"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3"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54"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5"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6"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7"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58"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59" name="Group 299"/>
          <p:cNvGrpSpPr>
            <a:grpSpLocks/>
          </p:cNvGrpSpPr>
          <p:nvPr/>
        </p:nvGrpSpPr>
        <p:grpSpPr bwMode="auto">
          <a:xfrm rot="5400000">
            <a:off x="4214019" y="2756694"/>
            <a:ext cx="84138" cy="177800"/>
            <a:chOff x="0" y="0"/>
            <a:chExt cx="20000" cy="20000"/>
          </a:xfrm>
        </p:grpSpPr>
        <p:sp>
          <p:nvSpPr>
            <p:cNvPr id="194860"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61"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4862"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63"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4864"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4865"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4866"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67"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68"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69"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0"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1"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2"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3"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4"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5"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6"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7"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8"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79"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880"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81"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882"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4884" name="Group 324"/>
          <p:cNvGrpSpPr>
            <a:grpSpLocks/>
          </p:cNvGrpSpPr>
          <p:nvPr/>
        </p:nvGrpSpPr>
        <p:grpSpPr bwMode="auto">
          <a:xfrm>
            <a:off x="4000500" y="3097213"/>
            <a:ext cx="681038" cy="274637"/>
            <a:chOff x="2520" y="1951"/>
            <a:chExt cx="429" cy="173"/>
          </a:xfrm>
        </p:grpSpPr>
        <p:sp>
          <p:nvSpPr>
            <p:cNvPr id="194885"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86"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4887" name="Group 327"/>
          <p:cNvGrpSpPr>
            <a:grpSpLocks/>
          </p:cNvGrpSpPr>
          <p:nvPr/>
        </p:nvGrpSpPr>
        <p:grpSpPr bwMode="auto">
          <a:xfrm>
            <a:off x="2105025" y="863600"/>
            <a:ext cx="681038" cy="274638"/>
            <a:chOff x="2485" y="3348"/>
            <a:chExt cx="429" cy="173"/>
          </a:xfrm>
        </p:grpSpPr>
        <p:sp>
          <p:nvSpPr>
            <p:cNvPr id="194888"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89"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4890" name="Group 330"/>
          <p:cNvGrpSpPr>
            <a:grpSpLocks/>
          </p:cNvGrpSpPr>
          <p:nvPr/>
        </p:nvGrpSpPr>
        <p:grpSpPr bwMode="auto">
          <a:xfrm>
            <a:off x="2944813" y="746125"/>
            <a:ext cx="681037" cy="274638"/>
            <a:chOff x="2485" y="3348"/>
            <a:chExt cx="429" cy="173"/>
          </a:xfrm>
        </p:grpSpPr>
        <p:sp>
          <p:nvSpPr>
            <p:cNvPr id="194891"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92"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4893"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4894" name="Group 334"/>
          <p:cNvGrpSpPr>
            <a:grpSpLocks/>
          </p:cNvGrpSpPr>
          <p:nvPr/>
        </p:nvGrpSpPr>
        <p:grpSpPr bwMode="auto">
          <a:xfrm>
            <a:off x="4786313" y="3097213"/>
            <a:ext cx="681037" cy="274637"/>
            <a:chOff x="3015" y="1951"/>
            <a:chExt cx="429" cy="173"/>
          </a:xfrm>
        </p:grpSpPr>
        <p:sp>
          <p:nvSpPr>
            <p:cNvPr id="194895"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896"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4898" name="Group 338"/>
          <p:cNvGrpSpPr>
            <a:grpSpLocks/>
          </p:cNvGrpSpPr>
          <p:nvPr/>
        </p:nvGrpSpPr>
        <p:grpSpPr bwMode="auto">
          <a:xfrm>
            <a:off x="3987800" y="3429000"/>
            <a:ext cx="966788" cy="1708150"/>
            <a:chOff x="2520" y="2160"/>
            <a:chExt cx="609" cy="1076"/>
          </a:xfrm>
        </p:grpSpPr>
        <p:sp>
          <p:nvSpPr>
            <p:cNvPr id="194899"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00"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01"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02"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03"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04"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05"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906"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4907" name="Group 347"/>
            <p:cNvGrpSpPr>
              <a:grpSpLocks/>
            </p:cNvGrpSpPr>
            <p:nvPr/>
          </p:nvGrpSpPr>
          <p:grpSpPr bwMode="auto">
            <a:xfrm flipV="1">
              <a:off x="2622" y="2572"/>
              <a:ext cx="395" cy="48"/>
              <a:chOff x="3118" y="864"/>
              <a:chExt cx="530" cy="48"/>
            </a:xfrm>
          </p:grpSpPr>
          <p:sp>
            <p:nvSpPr>
              <p:cNvPr id="194908"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09"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4910"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11"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12"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13"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14"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15"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16"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17"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18"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4919" name="Group 359"/>
            <p:cNvGrpSpPr>
              <a:grpSpLocks/>
            </p:cNvGrpSpPr>
            <p:nvPr/>
          </p:nvGrpSpPr>
          <p:grpSpPr bwMode="auto">
            <a:xfrm flipV="1">
              <a:off x="2639" y="2321"/>
              <a:ext cx="359" cy="251"/>
              <a:chOff x="3380" y="1014"/>
              <a:chExt cx="481" cy="337"/>
            </a:xfrm>
          </p:grpSpPr>
          <p:sp>
            <p:nvSpPr>
              <p:cNvPr id="194920"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21"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22"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4923" name="Group 363"/>
            <p:cNvGrpSpPr>
              <a:grpSpLocks/>
            </p:cNvGrpSpPr>
            <p:nvPr/>
          </p:nvGrpSpPr>
          <p:grpSpPr bwMode="auto">
            <a:xfrm flipV="1">
              <a:off x="2716" y="2242"/>
              <a:ext cx="209" cy="176"/>
              <a:chOff x="3482" y="1024"/>
              <a:chExt cx="280" cy="236"/>
            </a:xfrm>
          </p:grpSpPr>
          <p:grpSp>
            <p:nvGrpSpPr>
              <p:cNvPr id="194924" name="Group 364"/>
              <p:cNvGrpSpPr>
                <a:grpSpLocks/>
              </p:cNvGrpSpPr>
              <p:nvPr/>
            </p:nvGrpSpPr>
            <p:grpSpPr bwMode="auto">
              <a:xfrm>
                <a:off x="3712" y="1202"/>
                <a:ext cx="50" cy="58"/>
                <a:chOff x="3726" y="878"/>
                <a:chExt cx="50" cy="58"/>
              </a:xfrm>
            </p:grpSpPr>
            <p:sp>
              <p:nvSpPr>
                <p:cNvPr id="194925"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26"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4927" name="Group 367"/>
              <p:cNvGrpSpPr>
                <a:grpSpLocks/>
              </p:cNvGrpSpPr>
              <p:nvPr/>
            </p:nvGrpSpPr>
            <p:grpSpPr bwMode="auto">
              <a:xfrm>
                <a:off x="3484" y="1204"/>
                <a:ext cx="48" cy="56"/>
                <a:chOff x="3462" y="734"/>
                <a:chExt cx="48" cy="56"/>
              </a:xfrm>
            </p:grpSpPr>
            <p:sp>
              <p:nvSpPr>
                <p:cNvPr id="194928"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29"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4930" name="Group 370"/>
              <p:cNvGrpSpPr>
                <a:grpSpLocks/>
              </p:cNvGrpSpPr>
              <p:nvPr/>
            </p:nvGrpSpPr>
            <p:grpSpPr bwMode="auto">
              <a:xfrm flipV="1">
                <a:off x="3710" y="1024"/>
                <a:ext cx="50" cy="58"/>
                <a:chOff x="3726" y="878"/>
                <a:chExt cx="50" cy="58"/>
              </a:xfrm>
            </p:grpSpPr>
            <p:sp>
              <p:nvSpPr>
                <p:cNvPr id="194931"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32"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4933" name="Group 373"/>
              <p:cNvGrpSpPr>
                <a:grpSpLocks/>
              </p:cNvGrpSpPr>
              <p:nvPr/>
            </p:nvGrpSpPr>
            <p:grpSpPr bwMode="auto">
              <a:xfrm flipV="1">
                <a:off x="3482" y="1026"/>
                <a:ext cx="48" cy="56"/>
                <a:chOff x="3462" y="734"/>
                <a:chExt cx="48" cy="56"/>
              </a:xfrm>
            </p:grpSpPr>
            <p:sp>
              <p:nvSpPr>
                <p:cNvPr id="194934"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35"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4936" name="Group 376"/>
            <p:cNvGrpSpPr>
              <a:grpSpLocks/>
            </p:cNvGrpSpPr>
            <p:nvPr/>
          </p:nvGrpSpPr>
          <p:grpSpPr bwMode="auto">
            <a:xfrm flipV="1">
              <a:off x="2520" y="2997"/>
              <a:ext cx="609" cy="239"/>
              <a:chOff x="512" y="898"/>
              <a:chExt cx="1332" cy="522"/>
            </a:xfrm>
          </p:grpSpPr>
          <p:sp>
            <p:nvSpPr>
              <p:cNvPr id="194937"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38"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39"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40"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941"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4942"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43"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44"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4945"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4946"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4947"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4948"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4949"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8" name="Slide Number Placeholder 3"/>
          <p:cNvSpPr>
            <a:spLocks noGrp="1"/>
          </p:cNvSpPr>
          <p:nvPr>
            <p:ph type="sldNum" sz="quarter" idx="12"/>
          </p:nvPr>
        </p:nvSpPr>
        <p:spPr/>
        <p:txBody>
          <a:bodyPr/>
          <a:lstStyle/>
          <a:p>
            <a:fld id="{23506E3B-A706-AB44-ABE1-D555B7151A28}" type="slidenum">
              <a:rPr lang="en-US"/>
              <a:pPr/>
              <a:t>99</a:t>
            </a:fld>
            <a:endParaRPr lang="en-US"/>
          </a:p>
        </p:txBody>
      </p:sp>
      <p:sp>
        <p:nvSpPr>
          <p:cNvPr id="195586" name="Line 2"/>
          <p:cNvSpPr>
            <a:spLocks noChangeShapeType="1"/>
          </p:cNvSpPr>
          <p:nvPr/>
        </p:nvSpPr>
        <p:spPr bwMode="auto">
          <a:xfrm>
            <a:off x="1652588" y="3602038"/>
            <a:ext cx="1674812"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7" name="Line 3"/>
          <p:cNvSpPr>
            <a:spLocks noChangeShapeType="1"/>
          </p:cNvSpPr>
          <p:nvPr/>
        </p:nvSpPr>
        <p:spPr bwMode="auto">
          <a:xfrm flipH="1">
            <a:off x="4260850" y="2247900"/>
            <a:ext cx="0" cy="79692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88" name="Rectangle 4"/>
          <p:cNvSpPr>
            <a:spLocks noChangeArrowheads="1"/>
          </p:cNvSpPr>
          <p:nvPr/>
        </p:nvSpPr>
        <p:spPr bwMode="auto">
          <a:xfrm>
            <a:off x="533400" y="228600"/>
            <a:ext cx="7772400" cy="5334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nchor="b"/>
          <a:lstStyle/>
          <a:p>
            <a:pPr algn="ctr"/>
            <a:r>
              <a:rPr lang="en-US" sz="3600">
                <a:solidFill>
                  <a:schemeClr val="tx2"/>
                </a:solidFill>
              </a:rPr>
              <a:t>Simple Limit Valve Circuit </a:t>
            </a:r>
            <a:r>
              <a:rPr lang="en-US" sz="4400">
                <a:solidFill>
                  <a:schemeClr val="tx2"/>
                </a:solidFill>
              </a:rPr>
              <a:t> </a:t>
            </a:r>
          </a:p>
        </p:txBody>
      </p:sp>
      <p:sp>
        <p:nvSpPr>
          <p:cNvPr id="195589" name="Text Box 5"/>
          <p:cNvSpPr txBox="1">
            <a:spLocks noChangeArrowheads="1"/>
          </p:cNvSpPr>
          <p:nvPr/>
        </p:nvSpPr>
        <p:spPr bwMode="auto">
          <a:xfrm>
            <a:off x="990600" y="5973763"/>
            <a:ext cx="7010400" cy="731837"/>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lgn="ctr">
              <a:spcBef>
                <a:spcPct val="50000"/>
              </a:spcBef>
            </a:pPr>
            <a:r>
              <a:rPr lang="en-US"/>
              <a:t>How a Novice Might Design a Two Cylinder Circuit   </a:t>
            </a:r>
            <a:r>
              <a:rPr lang="en-US" sz="1800"/>
              <a:t>CYLB Extending </a:t>
            </a:r>
          </a:p>
        </p:txBody>
      </p:sp>
      <p:sp>
        <p:nvSpPr>
          <p:cNvPr id="195591" name="Line 7"/>
          <p:cNvSpPr>
            <a:spLocks noChangeShapeType="1"/>
          </p:cNvSpPr>
          <p:nvPr/>
        </p:nvSpPr>
        <p:spPr bwMode="auto">
          <a:xfrm>
            <a:off x="315913" y="765175"/>
            <a:ext cx="0" cy="5173663"/>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2" name="Line 8"/>
          <p:cNvSpPr>
            <a:spLocks noChangeShapeType="1"/>
          </p:cNvSpPr>
          <p:nvPr/>
        </p:nvSpPr>
        <p:spPr bwMode="auto">
          <a:xfrm flipH="1">
            <a:off x="290513" y="5935663"/>
            <a:ext cx="55324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3" name="Rectangle 9"/>
          <p:cNvSpPr>
            <a:spLocks noChangeArrowheads="1"/>
          </p:cNvSpPr>
          <p:nvPr/>
        </p:nvSpPr>
        <p:spPr bwMode="auto">
          <a:xfrm rot="5400000">
            <a:off x="1123157" y="1421606"/>
            <a:ext cx="455612" cy="1006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4" name="Rectangle 10"/>
          <p:cNvSpPr>
            <a:spLocks noChangeArrowheads="1"/>
          </p:cNvSpPr>
          <p:nvPr/>
        </p:nvSpPr>
        <p:spPr bwMode="auto">
          <a:xfrm rot="5400000">
            <a:off x="1655763" y="1800225"/>
            <a:ext cx="455612" cy="249238"/>
          </a:xfrm>
          <a:prstGeom prst="rect">
            <a:avLst/>
          </a:prstGeom>
          <a:solidFill>
            <a:srgbClr val="3366FF"/>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595" name="Group 11"/>
          <p:cNvGrpSpPr>
            <a:grpSpLocks/>
          </p:cNvGrpSpPr>
          <p:nvPr/>
        </p:nvGrpSpPr>
        <p:grpSpPr bwMode="auto">
          <a:xfrm>
            <a:off x="1608138" y="1709738"/>
            <a:ext cx="1363662" cy="415925"/>
            <a:chOff x="437" y="1012"/>
            <a:chExt cx="859" cy="262"/>
          </a:xfrm>
        </p:grpSpPr>
        <p:sp>
          <p:nvSpPr>
            <p:cNvPr id="195596" name="Rectangle 12"/>
            <p:cNvSpPr>
              <a:spLocks noChangeArrowheads="1"/>
            </p:cNvSpPr>
            <p:nvPr/>
          </p:nvSpPr>
          <p:spPr bwMode="auto">
            <a:xfrm rot="5400000">
              <a:off x="874" y="807"/>
              <a:ext cx="52" cy="670"/>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7" name="Rectangle 13"/>
            <p:cNvSpPr>
              <a:spLocks noChangeArrowheads="1"/>
            </p:cNvSpPr>
            <p:nvPr/>
          </p:nvSpPr>
          <p:spPr bwMode="auto">
            <a:xfrm rot="5400000">
              <a:off x="497" y="1110"/>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8" name="Rectangle 14"/>
            <p:cNvSpPr>
              <a:spLocks noChangeArrowheads="1"/>
            </p:cNvSpPr>
            <p:nvPr/>
          </p:nvSpPr>
          <p:spPr bwMode="auto">
            <a:xfrm rot="5400000">
              <a:off x="418" y="1119"/>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599" name="Rectangle 15"/>
            <p:cNvSpPr>
              <a:spLocks noChangeArrowheads="1"/>
            </p:cNvSpPr>
            <p:nvPr/>
          </p:nvSpPr>
          <p:spPr bwMode="auto">
            <a:xfrm rot="5400000">
              <a:off x="397" y="1112"/>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0" name="Line 16"/>
            <p:cNvSpPr>
              <a:spLocks noChangeShapeType="1"/>
            </p:cNvSpPr>
            <p:nvPr/>
          </p:nvSpPr>
          <p:spPr bwMode="auto">
            <a:xfrm rot="5400000" flipV="1">
              <a:off x="456" y="105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1" name="AutoShape 17"/>
            <p:cNvSpPr>
              <a:spLocks noChangeArrowheads="1"/>
            </p:cNvSpPr>
            <p:nvPr/>
          </p:nvSpPr>
          <p:spPr bwMode="auto">
            <a:xfrm rot="5400000">
              <a:off x="1163" y="1113"/>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602" name="Rectangle 18"/>
          <p:cNvSpPr>
            <a:spLocks noChangeArrowheads="1"/>
          </p:cNvSpPr>
          <p:nvPr/>
        </p:nvSpPr>
        <p:spPr bwMode="auto">
          <a:xfrm rot="5400000" flipH="1">
            <a:off x="2003425" y="1270000"/>
            <a:ext cx="195263"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3" name="Rectangle 19"/>
          <p:cNvSpPr>
            <a:spLocks noChangeArrowheads="1"/>
          </p:cNvSpPr>
          <p:nvPr/>
        </p:nvSpPr>
        <p:spPr bwMode="auto">
          <a:xfrm rot="5400000" flipH="1">
            <a:off x="2003426" y="1465262"/>
            <a:ext cx="195262" cy="188913"/>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04" name="Group 20"/>
          <p:cNvGrpSpPr>
            <a:grpSpLocks/>
          </p:cNvGrpSpPr>
          <p:nvPr/>
        </p:nvGrpSpPr>
        <p:grpSpPr bwMode="auto">
          <a:xfrm rot="5400000" flipH="1">
            <a:off x="1997869" y="1489869"/>
            <a:ext cx="77788" cy="57150"/>
            <a:chOff x="2834" y="1154"/>
            <a:chExt cx="49" cy="36"/>
          </a:xfrm>
        </p:grpSpPr>
        <p:sp>
          <p:nvSpPr>
            <p:cNvPr id="195605" name="Line 2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6" name="Line 2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07" name="Line 23"/>
          <p:cNvSpPr>
            <a:spLocks noChangeShapeType="1"/>
          </p:cNvSpPr>
          <p:nvPr/>
        </p:nvSpPr>
        <p:spPr bwMode="auto">
          <a:xfrm rot="5400000" flipH="1">
            <a:off x="2073275" y="1203325"/>
            <a:ext cx="42863"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8" name="Line 24"/>
          <p:cNvSpPr>
            <a:spLocks noChangeShapeType="1"/>
          </p:cNvSpPr>
          <p:nvPr/>
        </p:nvSpPr>
        <p:spPr bwMode="auto">
          <a:xfrm rot="5400000" flipH="1">
            <a:off x="2077244" y="1126332"/>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09" name="Line 25"/>
          <p:cNvSpPr>
            <a:spLocks noChangeShapeType="1"/>
          </p:cNvSpPr>
          <p:nvPr/>
        </p:nvSpPr>
        <p:spPr bwMode="auto">
          <a:xfrm rot="5400000">
            <a:off x="2077244" y="1166019"/>
            <a:ext cx="44450"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0" name="Line 26"/>
          <p:cNvSpPr>
            <a:spLocks noChangeShapeType="1"/>
          </p:cNvSpPr>
          <p:nvPr/>
        </p:nvSpPr>
        <p:spPr bwMode="auto">
          <a:xfrm rot="5400000" flipH="1" flipV="1">
            <a:off x="2062162" y="1487488"/>
            <a:ext cx="85725" cy="184150"/>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1" name="Line 27"/>
          <p:cNvSpPr>
            <a:spLocks noChangeShapeType="1"/>
          </p:cNvSpPr>
          <p:nvPr/>
        </p:nvSpPr>
        <p:spPr bwMode="auto">
          <a:xfrm rot="5400000" flipV="1">
            <a:off x="2062162" y="1239838"/>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12" name="Group 28"/>
          <p:cNvGrpSpPr>
            <a:grpSpLocks/>
          </p:cNvGrpSpPr>
          <p:nvPr/>
        </p:nvGrpSpPr>
        <p:grpSpPr bwMode="auto">
          <a:xfrm rot="5400000" flipH="1">
            <a:off x="2020888" y="1687512"/>
            <a:ext cx="158750" cy="111125"/>
            <a:chOff x="2619" y="1091"/>
            <a:chExt cx="100" cy="70"/>
          </a:xfrm>
        </p:grpSpPr>
        <p:sp>
          <p:nvSpPr>
            <p:cNvPr id="195613" name="Oval 29"/>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4" name="Line 30"/>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5" name="Line 31"/>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616" name="Group 32"/>
          <p:cNvGrpSpPr>
            <a:grpSpLocks/>
          </p:cNvGrpSpPr>
          <p:nvPr/>
        </p:nvGrpSpPr>
        <p:grpSpPr bwMode="auto">
          <a:xfrm rot="5400000" flipH="1">
            <a:off x="1997869" y="1377157"/>
            <a:ext cx="77787" cy="57150"/>
            <a:chOff x="2834" y="1154"/>
            <a:chExt cx="49" cy="36"/>
          </a:xfrm>
        </p:grpSpPr>
        <p:sp>
          <p:nvSpPr>
            <p:cNvPr id="195617" name="Line 33"/>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18" name="Line 34"/>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619" name="Group 35"/>
          <p:cNvGrpSpPr>
            <a:grpSpLocks/>
          </p:cNvGrpSpPr>
          <p:nvPr/>
        </p:nvGrpSpPr>
        <p:grpSpPr bwMode="auto">
          <a:xfrm rot="-5400000">
            <a:off x="2771775" y="1393826"/>
            <a:ext cx="681037" cy="188912"/>
            <a:chOff x="2621" y="712"/>
            <a:chExt cx="429" cy="119"/>
          </a:xfrm>
        </p:grpSpPr>
        <p:sp>
          <p:nvSpPr>
            <p:cNvPr id="195620" name="Rectangle 36"/>
            <p:cNvSpPr>
              <a:spLocks noChangeArrowheads="1"/>
            </p:cNvSpPr>
            <p:nvPr/>
          </p:nvSpPr>
          <p:spPr bwMode="auto">
            <a:xfrm>
              <a:off x="2848"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1" name="Rectangle 37"/>
            <p:cNvSpPr>
              <a:spLocks noChangeArrowheads="1"/>
            </p:cNvSpPr>
            <p:nvPr/>
          </p:nvSpPr>
          <p:spPr bwMode="auto">
            <a:xfrm>
              <a:off x="2725" y="712"/>
              <a:ext cx="123" cy="119"/>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22" name="Group 38"/>
            <p:cNvGrpSpPr>
              <a:grpSpLocks/>
            </p:cNvGrpSpPr>
            <p:nvPr/>
          </p:nvGrpSpPr>
          <p:grpSpPr bwMode="auto">
            <a:xfrm>
              <a:off x="2788" y="795"/>
              <a:ext cx="49" cy="36"/>
              <a:chOff x="2834" y="1154"/>
              <a:chExt cx="49" cy="36"/>
            </a:xfrm>
          </p:grpSpPr>
          <p:sp>
            <p:nvSpPr>
              <p:cNvPr id="195623" name="Line 3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4" name="Line 4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25" name="Line 41"/>
            <p:cNvSpPr>
              <a:spLocks noChangeShapeType="1"/>
            </p:cNvSpPr>
            <p:nvPr/>
          </p:nvSpPr>
          <p:spPr bwMode="auto">
            <a:xfrm>
              <a:off x="2974" y="752"/>
              <a:ext cx="27"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6" name="Line 42"/>
            <p:cNvSpPr>
              <a:spLocks noChangeShapeType="1"/>
            </p:cNvSpPr>
            <p:nvPr/>
          </p:nvSpPr>
          <p:spPr bwMode="auto">
            <a:xfrm>
              <a:off x="3022"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7" name="Line 43"/>
            <p:cNvSpPr>
              <a:spLocks noChangeShapeType="1"/>
            </p:cNvSpPr>
            <p:nvPr/>
          </p:nvSpPr>
          <p:spPr bwMode="auto">
            <a:xfrm flipH="1">
              <a:off x="2997" y="749"/>
              <a:ext cx="28" cy="47"/>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8" name="Line 44"/>
            <p:cNvSpPr>
              <a:spLocks noChangeShapeType="1"/>
            </p:cNvSpPr>
            <p:nvPr/>
          </p:nvSpPr>
          <p:spPr bwMode="auto">
            <a:xfrm flipV="1">
              <a:off x="2739" y="712"/>
              <a:ext cx="54" cy="116"/>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29" name="Line 45"/>
            <p:cNvSpPr>
              <a:spLocks noChangeShapeType="1"/>
            </p:cNvSpPr>
            <p:nvPr/>
          </p:nvSpPr>
          <p:spPr bwMode="auto">
            <a:xfrm flipH="1" flipV="1">
              <a:off x="2903" y="712"/>
              <a:ext cx="54" cy="116"/>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30" name="Group 46"/>
            <p:cNvGrpSpPr>
              <a:grpSpLocks/>
            </p:cNvGrpSpPr>
            <p:nvPr/>
          </p:nvGrpSpPr>
          <p:grpSpPr bwMode="auto">
            <a:xfrm>
              <a:off x="2621" y="738"/>
              <a:ext cx="100" cy="70"/>
              <a:chOff x="2619" y="1091"/>
              <a:chExt cx="100" cy="70"/>
            </a:xfrm>
          </p:grpSpPr>
          <p:sp>
            <p:nvSpPr>
              <p:cNvPr id="195631" name="Oval 47"/>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32" name="Line 48"/>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33" name="Line 49"/>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634" name="Group 50"/>
            <p:cNvGrpSpPr>
              <a:grpSpLocks/>
            </p:cNvGrpSpPr>
            <p:nvPr/>
          </p:nvGrpSpPr>
          <p:grpSpPr bwMode="auto">
            <a:xfrm>
              <a:off x="2859" y="795"/>
              <a:ext cx="49" cy="36"/>
              <a:chOff x="2834" y="1154"/>
              <a:chExt cx="49" cy="36"/>
            </a:xfrm>
          </p:grpSpPr>
          <p:sp>
            <p:nvSpPr>
              <p:cNvPr id="195635" name="Line 51"/>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36" name="Line 52"/>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sp>
        <p:nvSpPr>
          <p:cNvPr id="195637" name="Line 53"/>
          <p:cNvSpPr>
            <a:spLocks noChangeShapeType="1"/>
          </p:cNvSpPr>
          <p:nvPr/>
        </p:nvSpPr>
        <p:spPr bwMode="auto">
          <a:xfrm flipV="1">
            <a:off x="1957388" y="2152650"/>
            <a:ext cx="3175" cy="44767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38" name="Line 54"/>
          <p:cNvSpPr>
            <a:spLocks noChangeShapeType="1"/>
          </p:cNvSpPr>
          <p:nvPr/>
        </p:nvSpPr>
        <p:spPr bwMode="auto">
          <a:xfrm flipH="1">
            <a:off x="1674813" y="2976563"/>
            <a:ext cx="0" cy="6127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39" name="Line 55"/>
          <p:cNvSpPr>
            <a:spLocks noChangeShapeType="1"/>
          </p:cNvSpPr>
          <p:nvPr/>
        </p:nvSpPr>
        <p:spPr bwMode="auto">
          <a:xfrm flipV="1">
            <a:off x="1597025" y="2598738"/>
            <a:ext cx="0" cy="174625"/>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40" name="Rectangle 56"/>
          <p:cNvSpPr>
            <a:spLocks noChangeArrowheads="1"/>
          </p:cNvSpPr>
          <p:nvPr/>
        </p:nvSpPr>
        <p:spPr bwMode="auto">
          <a:xfrm>
            <a:off x="1441450"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41" name="Rectangle 57"/>
          <p:cNvSpPr>
            <a:spLocks noChangeArrowheads="1"/>
          </p:cNvSpPr>
          <p:nvPr/>
        </p:nvSpPr>
        <p:spPr bwMode="auto">
          <a:xfrm>
            <a:off x="1890713" y="27638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42" name="Line 58"/>
          <p:cNvSpPr>
            <a:spLocks noChangeShapeType="1"/>
          </p:cNvSpPr>
          <p:nvPr/>
        </p:nvSpPr>
        <p:spPr bwMode="auto">
          <a:xfrm flipH="1" flipV="1">
            <a:off x="1593850" y="2763838"/>
            <a:ext cx="74613"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43" name="Line 59"/>
          <p:cNvSpPr>
            <a:spLocks noChangeShapeType="1"/>
          </p:cNvSpPr>
          <p:nvPr/>
        </p:nvSpPr>
        <p:spPr bwMode="auto">
          <a:xfrm>
            <a:off x="1743075" y="2763838"/>
            <a:ext cx="74613" cy="258762"/>
          </a:xfrm>
          <a:prstGeom prst="line">
            <a:avLst/>
          </a:prstGeom>
          <a:noFill/>
          <a:ln w="22225">
            <a:solidFill>
              <a:srgbClr val="3366FF"/>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44" name="Group 60"/>
          <p:cNvGrpSpPr>
            <a:grpSpLocks/>
          </p:cNvGrpSpPr>
          <p:nvPr/>
        </p:nvGrpSpPr>
        <p:grpSpPr bwMode="auto">
          <a:xfrm>
            <a:off x="1481138" y="2952750"/>
            <a:ext cx="74612" cy="69850"/>
            <a:chOff x="1875" y="2013"/>
            <a:chExt cx="47" cy="44"/>
          </a:xfrm>
        </p:grpSpPr>
        <p:sp>
          <p:nvSpPr>
            <p:cNvPr id="195645" name="Line 61"/>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46" name="Line 62"/>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47" name="Rectangle 63"/>
          <p:cNvSpPr>
            <a:spLocks noChangeArrowheads="1"/>
          </p:cNvSpPr>
          <p:nvPr/>
        </p:nvSpPr>
        <p:spPr bwMode="auto">
          <a:xfrm>
            <a:off x="1293813" y="28098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648" name="Group 64"/>
          <p:cNvGrpSpPr>
            <a:grpSpLocks/>
          </p:cNvGrpSpPr>
          <p:nvPr/>
        </p:nvGrpSpPr>
        <p:grpSpPr bwMode="auto">
          <a:xfrm>
            <a:off x="1441450" y="3022600"/>
            <a:ext cx="141288" cy="360363"/>
            <a:chOff x="1852" y="2057"/>
            <a:chExt cx="89" cy="227"/>
          </a:xfrm>
        </p:grpSpPr>
        <p:grpSp>
          <p:nvGrpSpPr>
            <p:cNvPr id="195649" name="Group 65"/>
            <p:cNvGrpSpPr>
              <a:grpSpLocks/>
            </p:cNvGrpSpPr>
            <p:nvPr/>
          </p:nvGrpSpPr>
          <p:grpSpPr bwMode="auto">
            <a:xfrm>
              <a:off x="1878" y="2259"/>
              <a:ext cx="35" cy="25"/>
              <a:chOff x="0" y="0"/>
              <a:chExt cx="20000" cy="19734"/>
            </a:xfrm>
          </p:grpSpPr>
          <p:sp>
            <p:nvSpPr>
              <p:cNvPr id="195650" name="Line 66"/>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1" name="Line 67"/>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2" name="Line 68"/>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53" name="Rectangle 69"/>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4" name="Line 70"/>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5" name="Line 71"/>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6" name="Line 72"/>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7" name="Line 73"/>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58" name="Line 74"/>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659" name="Group 75"/>
          <p:cNvGrpSpPr>
            <a:grpSpLocks/>
          </p:cNvGrpSpPr>
          <p:nvPr/>
        </p:nvGrpSpPr>
        <p:grpSpPr bwMode="auto">
          <a:xfrm>
            <a:off x="1733550" y="3022600"/>
            <a:ext cx="142875" cy="349250"/>
            <a:chOff x="2036" y="2057"/>
            <a:chExt cx="90" cy="220"/>
          </a:xfrm>
        </p:grpSpPr>
        <p:grpSp>
          <p:nvGrpSpPr>
            <p:cNvPr id="195660" name="Group 76"/>
            <p:cNvGrpSpPr>
              <a:grpSpLocks/>
            </p:cNvGrpSpPr>
            <p:nvPr/>
          </p:nvGrpSpPr>
          <p:grpSpPr bwMode="auto">
            <a:xfrm>
              <a:off x="2062" y="2252"/>
              <a:ext cx="35" cy="25"/>
              <a:chOff x="0" y="0"/>
              <a:chExt cx="20000" cy="20208"/>
            </a:xfrm>
          </p:grpSpPr>
          <p:sp>
            <p:nvSpPr>
              <p:cNvPr id="195661" name="Line 77"/>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2" name="Line 78"/>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3" name="Line 79"/>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64" name="Rectangle 80"/>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5" name="Line 81"/>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6" name="Line 82"/>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7" name="Line 83"/>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8" name="Line 84"/>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69" name="Line 85"/>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670" name="AutoShape 86"/>
          <p:cNvSpPr>
            <a:spLocks noChangeArrowheads="1"/>
          </p:cNvSpPr>
          <p:nvPr/>
        </p:nvSpPr>
        <p:spPr bwMode="auto">
          <a:xfrm rot="5400000">
            <a:off x="1316832" y="2855118"/>
            <a:ext cx="107950" cy="74613"/>
          </a:xfrm>
          <a:prstGeom prst="triangle">
            <a:avLst>
              <a:gd name="adj" fmla="val 50000"/>
            </a:avLst>
          </a:prstGeom>
          <a:solidFill>
            <a:schemeClr val="bg1"/>
          </a:solidFill>
          <a:ln w="22225">
            <a:solidFill>
              <a:srgbClr val="FF99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671" name="Rectangle 87"/>
          <p:cNvSpPr>
            <a:spLocks noChangeArrowheads="1"/>
          </p:cNvSpPr>
          <p:nvPr/>
        </p:nvSpPr>
        <p:spPr bwMode="auto">
          <a:xfrm flipH="1">
            <a:off x="2343150" y="28098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2" name="Line 88"/>
          <p:cNvSpPr>
            <a:spLocks noChangeShapeType="1"/>
          </p:cNvSpPr>
          <p:nvPr/>
        </p:nvSpPr>
        <p:spPr bwMode="auto">
          <a:xfrm>
            <a:off x="889000" y="2600325"/>
            <a:ext cx="725488"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3" name="Line 89"/>
          <p:cNvSpPr>
            <a:spLocks noChangeShapeType="1"/>
          </p:cNvSpPr>
          <p:nvPr/>
        </p:nvSpPr>
        <p:spPr bwMode="auto">
          <a:xfrm flipH="1" flipV="1">
            <a:off x="879475" y="2157413"/>
            <a:ext cx="3175" cy="452437"/>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4" name="Line 90"/>
          <p:cNvSpPr>
            <a:spLocks noChangeShapeType="1"/>
          </p:cNvSpPr>
          <p:nvPr/>
        </p:nvSpPr>
        <p:spPr bwMode="auto">
          <a:xfrm flipV="1">
            <a:off x="6024563" y="3160713"/>
            <a:ext cx="0" cy="87312"/>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5" name="Line 91"/>
          <p:cNvSpPr>
            <a:spLocks noChangeShapeType="1"/>
          </p:cNvSpPr>
          <p:nvPr/>
        </p:nvSpPr>
        <p:spPr bwMode="auto">
          <a:xfrm flipH="1">
            <a:off x="5383213" y="2852738"/>
            <a:ext cx="188912"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6" name="Line 92"/>
          <p:cNvSpPr>
            <a:spLocks noChangeShapeType="1"/>
          </p:cNvSpPr>
          <p:nvPr/>
        </p:nvSpPr>
        <p:spPr bwMode="auto">
          <a:xfrm flipH="1">
            <a:off x="55721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7" name="Line 93"/>
          <p:cNvSpPr>
            <a:spLocks noChangeShapeType="1"/>
          </p:cNvSpPr>
          <p:nvPr/>
        </p:nvSpPr>
        <p:spPr bwMode="auto">
          <a:xfrm flipH="1" flipV="1">
            <a:off x="5383213" y="3022600"/>
            <a:ext cx="188912"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8" name="Line 94"/>
          <p:cNvSpPr>
            <a:spLocks noChangeShapeType="1"/>
          </p:cNvSpPr>
          <p:nvPr/>
        </p:nvSpPr>
        <p:spPr bwMode="auto">
          <a:xfrm flipH="1" flipV="1">
            <a:off x="55721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79" name="Line 95"/>
          <p:cNvSpPr>
            <a:spLocks noChangeShapeType="1"/>
          </p:cNvSpPr>
          <p:nvPr/>
        </p:nvSpPr>
        <p:spPr bwMode="auto">
          <a:xfrm>
            <a:off x="5572125" y="2852738"/>
            <a:ext cx="0" cy="13493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0" name="Rectangle 96"/>
          <p:cNvSpPr>
            <a:spLocks noChangeArrowheads="1"/>
          </p:cNvSpPr>
          <p:nvPr/>
        </p:nvSpPr>
        <p:spPr bwMode="auto">
          <a:xfrm>
            <a:off x="5872163" y="2852738"/>
            <a:ext cx="338137" cy="3048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1" name="Oval 97"/>
          <p:cNvSpPr>
            <a:spLocks noChangeArrowheads="1"/>
          </p:cNvSpPr>
          <p:nvPr/>
        </p:nvSpPr>
        <p:spPr bwMode="auto">
          <a:xfrm>
            <a:off x="5748338" y="2751138"/>
            <a:ext cx="112712" cy="95250"/>
          </a:xfrm>
          <a:prstGeom prst="ellipse">
            <a:avLst/>
          </a:prstGeom>
          <a:solidFill>
            <a:srgbClr val="FFFFFF"/>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2" name="Line 98"/>
          <p:cNvSpPr>
            <a:spLocks noChangeShapeType="1"/>
          </p:cNvSpPr>
          <p:nvPr/>
        </p:nvSpPr>
        <p:spPr bwMode="auto">
          <a:xfrm flipV="1">
            <a:off x="5776913" y="2774950"/>
            <a:ext cx="58737" cy="47625"/>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3" name="Line 99"/>
          <p:cNvSpPr>
            <a:spLocks noChangeShapeType="1"/>
          </p:cNvSpPr>
          <p:nvPr/>
        </p:nvSpPr>
        <p:spPr bwMode="auto">
          <a:xfrm>
            <a:off x="5800725" y="2851150"/>
            <a:ext cx="0" cy="169863"/>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4" name="Line 100"/>
          <p:cNvSpPr>
            <a:spLocks noChangeShapeType="1"/>
          </p:cNvSpPr>
          <p:nvPr/>
        </p:nvSpPr>
        <p:spPr bwMode="auto">
          <a:xfrm flipH="1">
            <a:off x="6284913" y="2852738"/>
            <a:ext cx="190500"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5" name="Line 101"/>
          <p:cNvSpPr>
            <a:spLocks noChangeShapeType="1"/>
          </p:cNvSpPr>
          <p:nvPr/>
        </p:nvSpPr>
        <p:spPr bwMode="auto">
          <a:xfrm flipH="1">
            <a:off x="6473825" y="3022600"/>
            <a:ext cx="188913"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6" name="Line 102"/>
          <p:cNvSpPr>
            <a:spLocks noChangeShapeType="1"/>
          </p:cNvSpPr>
          <p:nvPr/>
        </p:nvSpPr>
        <p:spPr bwMode="auto">
          <a:xfrm flipH="1" flipV="1">
            <a:off x="6284913" y="3022600"/>
            <a:ext cx="190500" cy="168275"/>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7" name="Line 103"/>
          <p:cNvSpPr>
            <a:spLocks noChangeShapeType="1"/>
          </p:cNvSpPr>
          <p:nvPr/>
        </p:nvSpPr>
        <p:spPr bwMode="auto">
          <a:xfrm flipH="1" flipV="1">
            <a:off x="6473825" y="2852738"/>
            <a:ext cx="188913" cy="169862"/>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8" name="Line 104"/>
          <p:cNvSpPr>
            <a:spLocks noChangeShapeType="1"/>
          </p:cNvSpPr>
          <p:nvPr/>
        </p:nvSpPr>
        <p:spPr bwMode="auto">
          <a:xfrm>
            <a:off x="6473825" y="2852738"/>
            <a:ext cx="1588" cy="338137"/>
          </a:xfrm>
          <a:prstGeom prst="line">
            <a:avLst/>
          </a:prstGeom>
          <a:noFill/>
          <a:ln w="25400">
            <a:solidFill>
              <a:srgbClr val="000000"/>
            </a:solidFill>
            <a:prstDash val="sysDot"/>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89" name="Line 105"/>
          <p:cNvSpPr>
            <a:spLocks noChangeShapeType="1"/>
          </p:cNvSpPr>
          <p:nvPr/>
        </p:nvSpPr>
        <p:spPr bwMode="auto">
          <a:xfrm>
            <a:off x="5857875" y="3011488"/>
            <a:ext cx="412750" cy="1587"/>
          </a:xfrm>
          <a:prstGeom prst="line">
            <a:avLst/>
          </a:prstGeom>
          <a:noFill/>
          <a:ln w="25400">
            <a:solidFill>
              <a:srgbClr val="FF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0" name="Line 106"/>
          <p:cNvSpPr>
            <a:spLocks noChangeShapeType="1"/>
          </p:cNvSpPr>
          <p:nvPr/>
        </p:nvSpPr>
        <p:spPr bwMode="auto">
          <a:xfrm>
            <a:off x="6646863" y="3011488"/>
            <a:ext cx="76200" cy="1587"/>
          </a:xfrm>
          <a:prstGeom prst="line">
            <a:avLst/>
          </a:prstGeom>
          <a:noFill/>
          <a:ln w="2540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1" name="Line 107"/>
          <p:cNvSpPr>
            <a:spLocks noChangeShapeType="1"/>
          </p:cNvSpPr>
          <p:nvPr/>
        </p:nvSpPr>
        <p:spPr bwMode="auto">
          <a:xfrm flipH="1">
            <a:off x="5759450" y="3022600"/>
            <a:ext cx="11271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2" name="Line 108"/>
          <p:cNvSpPr>
            <a:spLocks noChangeShapeType="1"/>
          </p:cNvSpPr>
          <p:nvPr/>
        </p:nvSpPr>
        <p:spPr bwMode="auto">
          <a:xfrm flipV="1">
            <a:off x="5983288" y="2819400"/>
            <a:ext cx="114300"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3" name="Line 109"/>
          <p:cNvSpPr>
            <a:spLocks noChangeShapeType="1"/>
          </p:cNvSpPr>
          <p:nvPr/>
        </p:nvSpPr>
        <p:spPr bwMode="auto">
          <a:xfrm flipH="1" flipV="1">
            <a:off x="5948363" y="27860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4" name="Line 110"/>
          <p:cNvSpPr>
            <a:spLocks noChangeShapeType="1"/>
          </p:cNvSpPr>
          <p:nvPr/>
        </p:nvSpPr>
        <p:spPr bwMode="auto">
          <a:xfrm flipV="1">
            <a:off x="5948363" y="2752725"/>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5" name="Line 111"/>
          <p:cNvSpPr>
            <a:spLocks noChangeShapeType="1"/>
          </p:cNvSpPr>
          <p:nvPr/>
        </p:nvSpPr>
        <p:spPr bwMode="auto">
          <a:xfrm flipH="1" flipV="1">
            <a:off x="5948363" y="2717800"/>
            <a:ext cx="150812" cy="33338"/>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6" name="Line 112"/>
          <p:cNvSpPr>
            <a:spLocks noChangeShapeType="1"/>
          </p:cNvSpPr>
          <p:nvPr/>
        </p:nvSpPr>
        <p:spPr bwMode="auto">
          <a:xfrm flipV="1">
            <a:off x="5948363" y="2684463"/>
            <a:ext cx="150812" cy="33337"/>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7" name="Line 113"/>
          <p:cNvSpPr>
            <a:spLocks noChangeShapeType="1"/>
          </p:cNvSpPr>
          <p:nvPr/>
        </p:nvSpPr>
        <p:spPr bwMode="auto">
          <a:xfrm flipV="1">
            <a:off x="5910263" y="2684463"/>
            <a:ext cx="300037" cy="134937"/>
          </a:xfrm>
          <a:prstGeom prst="line">
            <a:avLst/>
          </a:prstGeom>
          <a:noFill/>
          <a:ln w="25400">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8" name="Oval 114"/>
          <p:cNvSpPr>
            <a:spLocks noChangeArrowheads="1"/>
          </p:cNvSpPr>
          <p:nvPr/>
        </p:nvSpPr>
        <p:spPr bwMode="auto">
          <a:xfrm>
            <a:off x="5783263" y="3006725"/>
            <a:ext cx="33337" cy="38100"/>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699" name="Oval 115"/>
          <p:cNvSpPr>
            <a:spLocks noChangeArrowheads="1"/>
          </p:cNvSpPr>
          <p:nvPr/>
        </p:nvSpPr>
        <p:spPr bwMode="auto">
          <a:xfrm>
            <a:off x="5770563" y="3224213"/>
            <a:ext cx="39687" cy="41275"/>
          </a:xfrm>
          <a:prstGeom prst="ellipse">
            <a:avLst/>
          </a:prstGeom>
          <a:solidFill>
            <a:srgbClr val="000000"/>
          </a:solidFill>
          <a:ln w="2540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0" name="Line 116"/>
          <p:cNvSpPr>
            <a:spLocks noChangeShapeType="1"/>
          </p:cNvSpPr>
          <p:nvPr/>
        </p:nvSpPr>
        <p:spPr bwMode="auto">
          <a:xfrm flipH="1">
            <a:off x="5800725" y="3246438"/>
            <a:ext cx="228600" cy="0"/>
          </a:xfrm>
          <a:prstGeom prst="line">
            <a:avLst/>
          </a:prstGeom>
          <a:noFill/>
          <a:ln w="25400">
            <a:solidFill>
              <a:srgbClr val="FF9900"/>
            </a:solidFill>
            <a:prstDash val="sys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1" name="Line 117"/>
          <p:cNvSpPr>
            <a:spLocks noChangeShapeType="1"/>
          </p:cNvSpPr>
          <p:nvPr/>
        </p:nvSpPr>
        <p:spPr bwMode="auto">
          <a:xfrm>
            <a:off x="4352925" y="1398588"/>
            <a:ext cx="755650" cy="0"/>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2" name="Line 118"/>
          <p:cNvSpPr>
            <a:spLocks noChangeShapeType="1"/>
          </p:cNvSpPr>
          <p:nvPr/>
        </p:nvSpPr>
        <p:spPr bwMode="auto">
          <a:xfrm>
            <a:off x="4178300" y="768350"/>
            <a:ext cx="9255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3" name="Line 119"/>
          <p:cNvSpPr>
            <a:spLocks noChangeShapeType="1"/>
          </p:cNvSpPr>
          <p:nvPr/>
        </p:nvSpPr>
        <p:spPr bwMode="auto">
          <a:xfrm flipV="1">
            <a:off x="4330700" y="1381125"/>
            <a:ext cx="1588" cy="619125"/>
          </a:xfrm>
          <a:prstGeom prst="line">
            <a:avLst/>
          </a:prstGeom>
          <a:noFill/>
          <a:ln w="25400">
            <a:solidFill>
              <a:srgbClr val="00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4" name="Line 120"/>
          <p:cNvSpPr>
            <a:spLocks noChangeShapeType="1"/>
          </p:cNvSpPr>
          <p:nvPr/>
        </p:nvSpPr>
        <p:spPr bwMode="auto">
          <a:xfrm>
            <a:off x="5800725" y="3017838"/>
            <a:ext cx="0" cy="29178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5" name="Line 121"/>
          <p:cNvSpPr>
            <a:spLocks noChangeShapeType="1"/>
          </p:cNvSpPr>
          <p:nvPr/>
        </p:nvSpPr>
        <p:spPr bwMode="auto">
          <a:xfrm flipH="1" flipV="1">
            <a:off x="4195763" y="768350"/>
            <a:ext cx="0" cy="123190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6" name="Rectangle 122"/>
          <p:cNvSpPr>
            <a:spLocks noChangeArrowheads="1"/>
          </p:cNvSpPr>
          <p:nvPr/>
        </p:nvSpPr>
        <p:spPr bwMode="auto">
          <a:xfrm>
            <a:off x="4052888"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07" name="Group 123"/>
          <p:cNvGrpSpPr>
            <a:grpSpLocks/>
          </p:cNvGrpSpPr>
          <p:nvPr/>
        </p:nvGrpSpPr>
        <p:grpSpPr bwMode="auto">
          <a:xfrm>
            <a:off x="4081463" y="2178050"/>
            <a:ext cx="74612" cy="69850"/>
            <a:chOff x="1781" y="2013"/>
            <a:chExt cx="47" cy="44"/>
          </a:xfrm>
        </p:grpSpPr>
        <p:sp>
          <p:nvSpPr>
            <p:cNvPr id="195708" name="Line 124"/>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09" name="Line 125"/>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10" name="Rectangle 126"/>
          <p:cNvSpPr>
            <a:spLocks noChangeArrowheads="1"/>
          </p:cNvSpPr>
          <p:nvPr/>
        </p:nvSpPr>
        <p:spPr bwMode="auto">
          <a:xfrm>
            <a:off x="4502150" y="1989138"/>
            <a:ext cx="450850" cy="258762"/>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11" name="Line 127"/>
          <p:cNvSpPr>
            <a:spLocks noChangeShapeType="1"/>
          </p:cNvSpPr>
          <p:nvPr/>
        </p:nvSpPr>
        <p:spPr bwMode="auto">
          <a:xfrm flipH="1" flipV="1">
            <a:off x="4198938" y="1989138"/>
            <a:ext cx="74612" cy="258762"/>
          </a:xfrm>
          <a:prstGeom prst="line">
            <a:avLst/>
          </a:prstGeom>
          <a:noFill/>
          <a:ln w="22225">
            <a:solidFill>
              <a:srgbClr val="FF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12" name="Line 128"/>
          <p:cNvSpPr>
            <a:spLocks noChangeShapeType="1"/>
          </p:cNvSpPr>
          <p:nvPr/>
        </p:nvSpPr>
        <p:spPr bwMode="auto">
          <a:xfrm>
            <a:off x="4348163" y="1989138"/>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13" name="Group 129"/>
          <p:cNvGrpSpPr>
            <a:grpSpLocks/>
          </p:cNvGrpSpPr>
          <p:nvPr/>
        </p:nvGrpSpPr>
        <p:grpSpPr bwMode="auto">
          <a:xfrm>
            <a:off x="4818063" y="2178050"/>
            <a:ext cx="74612" cy="69850"/>
            <a:chOff x="1875" y="2013"/>
            <a:chExt cx="47" cy="44"/>
          </a:xfrm>
        </p:grpSpPr>
        <p:sp>
          <p:nvSpPr>
            <p:cNvPr id="195714" name="Line 130"/>
            <p:cNvSpPr>
              <a:spLocks noChangeShapeType="1"/>
            </p:cNvSpPr>
            <p:nvPr/>
          </p:nvSpPr>
          <p:spPr bwMode="auto">
            <a:xfrm flipH="1" flipV="1">
              <a:off x="1899" y="2016"/>
              <a:ext cx="0"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15" name="Line 131"/>
            <p:cNvSpPr>
              <a:spLocks noChangeShapeType="1"/>
            </p:cNvSpPr>
            <p:nvPr/>
          </p:nvSpPr>
          <p:spPr bwMode="auto">
            <a:xfrm flipH="1">
              <a:off x="1875"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16" name="Rectangle 132"/>
          <p:cNvSpPr>
            <a:spLocks noChangeArrowheads="1"/>
          </p:cNvSpPr>
          <p:nvPr/>
        </p:nvSpPr>
        <p:spPr bwMode="auto">
          <a:xfrm>
            <a:off x="3905250" y="2035175"/>
            <a:ext cx="147638"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17" name="Group 133"/>
          <p:cNvGrpSpPr>
            <a:grpSpLocks/>
          </p:cNvGrpSpPr>
          <p:nvPr/>
        </p:nvGrpSpPr>
        <p:grpSpPr bwMode="auto">
          <a:xfrm>
            <a:off x="4027488" y="2247900"/>
            <a:ext cx="141287" cy="360363"/>
            <a:chOff x="1852" y="2057"/>
            <a:chExt cx="89" cy="227"/>
          </a:xfrm>
        </p:grpSpPr>
        <p:grpSp>
          <p:nvGrpSpPr>
            <p:cNvPr id="195718" name="Group 134"/>
            <p:cNvGrpSpPr>
              <a:grpSpLocks/>
            </p:cNvGrpSpPr>
            <p:nvPr/>
          </p:nvGrpSpPr>
          <p:grpSpPr bwMode="auto">
            <a:xfrm>
              <a:off x="1878" y="2259"/>
              <a:ext cx="35" cy="25"/>
              <a:chOff x="0" y="0"/>
              <a:chExt cx="20000" cy="19734"/>
            </a:xfrm>
          </p:grpSpPr>
          <p:sp>
            <p:nvSpPr>
              <p:cNvPr id="195719" name="Line 135"/>
              <p:cNvSpPr>
                <a:spLocks noChangeShapeType="1"/>
              </p:cNvSpPr>
              <p:nvPr/>
            </p:nvSpPr>
            <p:spPr bwMode="auto">
              <a:xfrm flipH="1">
                <a:off x="0" y="0"/>
                <a:ext cx="18373" cy="276"/>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0" name="Line 136"/>
              <p:cNvSpPr>
                <a:spLocks noChangeShapeType="1"/>
              </p:cNvSpPr>
              <p:nvPr/>
            </p:nvSpPr>
            <p:spPr bwMode="auto">
              <a:xfrm>
                <a:off x="1148" y="0"/>
                <a:ext cx="10049"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1" name="Line 137"/>
              <p:cNvSpPr>
                <a:spLocks noChangeShapeType="1"/>
              </p:cNvSpPr>
              <p:nvPr/>
            </p:nvSpPr>
            <p:spPr bwMode="auto">
              <a:xfrm flipV="1">
                <a:off x="9856" y="0"/>
                <a:ext cx="10144" cy="197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22" name="Rectangle 138"/>
            <p:cNvSpPr>
              <a:spLocks noChangeArrowheads="1"/>
            </p:cNvSpPr>
            <p:nvPr/>
          </p:nvSpPr>
          <p:spPr bwMode="auto">
            <a:xfrm>
              <a:off x="1867" y="2093"/>
              <a:ext cx="60"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3" name="Line 139"/>
            <p:cNvSpPr>
              <a:spLocks noChangeShapeType="1"/>
            </p:cNvSpPr>
            <p:nvPr/>
          </p:nvSpPr>
          <p:spPr bwMode="auto">
            <a:xfrm>
              <a:off x="1867" y="2204"/>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4" name="Line 140"/>
            <p:cNvSpPr>
              <a:spLocks noChangeShapeType="1"/>
            </p:cNvSpPr>
            <p:nvPr/>
          </p:nvSpPr>
          <p:spPr bwMode="auto">
            <a:xfrm flipH="1">
              <a:off x="1897" y="2171"/>
              <a:ext cx="29"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5" name="Line 141"/>
            <p:cNvSpPr>
              <a:spLocks noChangeShapeType="1"/>
            </p:cNvSpPr>
            <p:nvPr/>
          </p:nvSpPr>
          <p:spPr bwMode="auto">
            <a:xfrm>
              <a:off x="1867" y="2138"/>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6" name="Line 142"/>
            <p:cNvSpPr>
              <a:spLocks noChangeShapeType="1"/>
            </p:cNvSpPr>
            <p:nvPr/>
          </p:nvSpPr>
          <p:spPr bwMode="auto">
            <a:xfrm flipV="1">
              <a:off x="1897" y="2057"/>
              <a:ext cx="0" cy="4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27" name="Line 143"/>
            <p:cNvSpPr>
              <a:spLocks noChangeShapeType="1"/>
            </p:cNvSpPr>
            <p:nvPr/>
          </p:nvSpPr>
          <p:spPr bwMode="auto">
            <a:xfrm flipV="1">
              <a:off x="1852" y="2131"/>
              <a:ext cx="89"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728" name="Group 144"/>
          <p:cNvGrpSpPr>
            <a:grpSpLocks/>
          </p:cNvGrpSpPr>
          <p:nvPr/>
        </p:nvGrpSpPr>
        <p:grpSpPr bwMode="auto">
          <a:xfrm>
            <a:off x="4319588" y="2247900"/>
            <a:ext cx="142875" cy="349250"/>
            <a:chOff x="2036" y="2057"/>
            <a:chExt cx="90" cy="220"/>
          </a:xfrm>
        </p:grpSpPr>
        <p:grpSp>
          <p:nvGrpSpPr>
            <p:cNvPr id="195729" name="Group 145"/>
            <p:cNvGrpSpPr>
              <a:grpSpLocks/>
            </p:cNvGrpSpPr>
            <p:nvPr/>
          </p:nvGrpSpPr>
          <p:grpSpPr bwMode="auto">
            <a:xfrm>
              <a:off x="2062" y="2252"/>
              <a:ext cx="35" cy="25"/>
              <a:chOff x="0" y="0"/>
              <a:chExt cx="20000" cy="20208"/>
            </a:xfrm>
          </p:grpSpPr>
          <p:sp>
            <p:nvSpPr>
              <p:cNvPr id="195730" name="Line 146"/>
              <p:cNvSpPr>
                <a:spLocks noChangeShapeType="1"/>
              </p:cNvSpPr>
              <p:nvPr/>
            </p:nvSpPr>
            <p:spPr bwMode="auto">
              <a:xfrm flipH="1">
                <a:off x="0" y="0"/>
                <a:ext cx="18642" cy="42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1" name="Line 147"/>
              <p:cNvSpPr>
                <a:spLocks noChangeShapeType="1"/>
              </p:cNvSpPr>
              <p:nvPr/>
            </p:nvSpPr>
            <p:spPr bwMode="auto">
              <a:xfrm>
                <a:off x="679" y="0"/>
                <a:ext cx="10196"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2" name="Line 148"/>
              <p:cNvSpPr>
                <a:spLocks noChangeShapeType="1"/>
              </p:cNvSpPr>
              <p:nvPr/>
            </p:nvSpPr>
            <p:spPr bwMode="auto">
              <a:xfrm flipV="1">
                <a:off x="9710" y="0"/>
                <a:ext cx="10290" cy="20208"/>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33" name="Rectangle 149"/>
            <p:cNvSpPr>
              <a:spLocks noChangeArrowheads="1"/>
            </p:cNvSpPr>
            <p:nvPr/>
          </p:nvSpPr>
          <p:spPr bwMode="auto">
            <a:xfrm>
              <a:off x="2051" y="2086"/>
              <a:ext cx="61" cy="164"/>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4" name="Line 150"/>
            <p:cNvSpPr>
              <a:spLocks noChangeShapeType="1"/>
            </p:cNvSpPr>
            <p:nvPr/>
          </p:nvSpPr>
          <p:spPr bwMode="auto">
            <a:xfrm>
              <a:off x="2051" y="2197"/>
              <a:ext cx="30"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5" name="Line 151"/>
            <p:cNvSpPr>
              <a:spLocks noChangeShapeType="1"/>
            </p:cNvSpPr>
            <p:nvPr/>
          </p:nvSpPr>
          <p:spPr bwMode="auto">
            <a:xfrm flipH="1">
              <a:off x="2080" y="2164"/>
              <a:ext cx="31" cy="0"/>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6" name="Line 152"/>
            <p:cNvSpPr>
              <a:spLocks noChangeShapeType="1"/>
            </p:cNvSpPr>
            <p:nvPr/>
          </p:nvSpPr>
          <p:spPr bwMode="auto">
            <a:xfrm>
              <a:off x="2051" y="2131"/>
              <a:ext cx="30"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7" name="Line 153"/>
            <p:cNvSpPr>
              <a:spLocks noChangeShapeType="1"/>
            </p:cNvSpPr>
            <p:nvPr/>
          </p:nvSpPr>
          <p:spPr bwMode="auto">
            <a:xfrm flipV="1">
              <a:off x="2080" y="2057"/>
              <a:ext cx="1" cy="34"/>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38" name="Line 154"/>
            <p:cNvSpPr>
              <a:spLocks noChangeShapeType="1"/>
            </p:cNvSpPr>
            <p:nvPr/>
          </p:nvSpPr>
          <p:spPr bwMode="auto">
            <a:xfrm flipV="1">
              <a:off x="2036" y="2124"/>
              <a:ext cx="90" cy="98"/>
            </a:xfrm>
            <a:prstGeom prst="line">
              <a:avLst/>
            </a:prstGeom>
            <a:noFill/>
            <a:ln w="22225">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39" name="Rectangle 155"/>
          <p:cNvSpPr>
            <a:spLocks noChangeArrowheads="1"/>
          </p:cNvSpPr>
          <p:nvPr/>
        </p:nvSpPr>
        <p:spPr bwMode="auto">
          <a:xfrm flipV="1">
            <a:off x="5105400" y="723900"/>
            <a:ext cx="455613" cy="625475"/>
          </a:xfrm>
          <a:prstGeom prst="rect">
            <a:avLst/>
          </a:prstGeom>
          <a:solidFill>
            <a:srgbClr val="FF0000"/>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0" name="Rectangle 156"/>
          <p:cNvSpPr>
            <a:spLocks noChangeArrowheads="1"/>
          </p:cNvSpPr>
          <p:nvPr/>
        </p:nvSpPr>
        <p:spPr bwMode="auto">
          <a:xfrm flipV="1">
            <a:off x="5105400" y="1266825"/>
            <a:ext cx="455613" cy="18732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41" name="Group 157"/>
          <p:cNvGrpSpPr>
            <a:grpSpLocks/>
          </p:cNvGrpSpPr>
          <p:nvPr/>
        </p:nvGrpSpPr>
        <p:grpSpPr bwMode="auto">
          <a:xfrm flipV="1">
            <a:off x="5119688" y="1120775"/>
            <a:ext cx="415925" cy="936625"/>
            <a:chOff x="2440" y="1064"/>
            <a:chExt cx="262" cy="590"/>
          </a:xfrm>
        </p:grpSpPr>
        <p:sp>
          <p:nvSpPr>
            <p:cNvPr id="195742" name="Rectangle 158"/>
            <p:cNvSpPr>
              <a:spLocks noChangeArrowheads="1"/>
            </p:cNvSpPr>
            <p:nvPr/>
          </p:nvSpPr>
          <p:spPr bwMode="auto">
            <a:xfrm>
              <a:off x="2544" y="1125"/>
              <a:ext cx="52" cy="401"/>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3" name="Rectangle 159"/>
            <p:cNvSpPr>
              <a:spLocks noChangeArrowheads="1"/>
            </p:cNvSpPr>
            <p:nvPr/>
          </p:nvSpPr>
          <p:spPr bwMode="auto">
            <a:xfrm>
              <a:off x="2505" y="1496"/>
              <a:ext cx="131" cy="65"/>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4" name="Rectangle 160"/>
            <p:cNvSpPr>
              <a:spLocks noChangeArrowheads="1"/>
            </p:cNvSpPr>
            <p:nvPr/>
          </p:nvSpPr>
          <p:spPr bwMode="auto">
            <a:xfrm>
              <a:off x="2505" y="1584"/>
              <a:ext cx="131" cy="47"/>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5" name="Rectangle 161"/>
            <p:cNvSpPr>
              <a:spLocks noChangeArrowheads="1"/>
            </p:cNvSpPr>
            <p:nvPr/>
          </p:nvSpPr>
          <p:spPr bwMode="auto">
            <a:xfrm>
              <a:off x="2440" y="1533"/>
              <a:ext cx="262" cy="62"/>
            </a:xfrm>
            <a:prstGeom prst="rect">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6" name="Line 162"/>
            <p:cNvSpPr>
              <a:spLocks noChangeShapeType="1"/>
            </p:cNvSpPr>
            <p:nvPr/>
          </p:nvSpPr>
          <p:spPr bwMode="auto">
            <a:xfrm flipV="1">
              <a:off x="2506" y="1469"/>
              <a:ext cx="147" cy="185"/>
            </a:xfrm>
            <a:prstGeom prst="line">
              <a:avLst/>
            </a:prstGeom>
            <a:noFill/>
            <a:ln w="19050">
              <a:solidFill>
                <a:srgbClr val="0000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47" name="AutoShape 163"/>
            <p:cNvSpPr>
              <a:spLocks noChangeArrowheads="1"/>
            </p:cNvSpPr>
            <p:nvPr/>
          </p:nvSpPr>
          <p:spPr bwMode="auto">
            <a:xfrm>
              <a:off x="2469" y="1064"/>
              <a:ext cx="205" cy="61"/>
            </a:xfrm>
            <a:prstGeom prst="hexagon">
              <a:avLst>
                <a:gd name="adj" fmla="val 84016"/>
                <a:gd name="vf" fmla="val 115470"/>
              </a:avLst>
            </a:prstGeom>
            <a:solidFill>
              <a:schemeClr val="bg1"/>
            </a:solidFill>
            <a:ln w="2540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748" name="AutoShape 164"/>
          <p:cNvSpPr>
            <a:spLocks noChangeArrowheads="1"/>
          </p:cNvSpPr>
          <p:nvPr/>
        </p:nvSpPr>
        <p:spPr bwMode="auto">
          <a:xfrm rot="5400000">
            <a:off x="3928269" y="2080419"/>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749" name="Rectangle 165"/>
          <p:cNvSpPr>
            <a:spLocks noChangeArrowheads="1"/>
          </p:cNvSpPr>
          <p:nvPr/>
        </p:nvSpPr>
        <p:spPr bwMode="auto">
          <a:xfrm flipH="1">
            <a:off x="4954588" y="2035175"/>
            <a:ext cx="147637" cy="166688"/>
          </a:xfrm>
          <a:prstGeom prst="rect">
            <a:avLst/>
          </a:prstGeom>
          <a:solidFill>
            <a:srgbClr val="FFFFFF"/>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0" name="AutoShape 166"/>
          <p:cNvSpPr>
            <a:spLocks noChangeArrowheads="1"/>
          </p:cNvSpPr>
          <p:nvPr/>
        </p:nvSpPr>
        <p:spPr bwMode="auto">
          <a:xfrm rot="16200000" flipH="1">
            <a:off x="4977607" y="2080418"/>
            <a:ext cx="107950" cy="74613"/>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751" name="Group 167"/>
          <p:cNvGrpSpPr>
            <a:grpSpLocks/>
          </p:cNvGrpSpPr>
          <p:nvPr/>
        </p:nvGrpSpPr>
        <p:grpSpPr bwMode="auto">
          <a:xfrm rot="5400000" flipH="1">
            <a:off x="4218782" y="5666581"/>
            <a:ext cx="65088" cy="85725"/>
            <a:chOff x="419" y="3223"/>
            <a:chExt cx="41" cy="54"/>
          </a:xfrm>
        </p:grpSpPr>
        <p:sp>
          <p:nvSpPr>
            <p:cNvPr id="195752" name="Line 168"/>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3" name="Line 169"/>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54" name="Line 170"/>
          <p:cNvSpPr>
            <a:spLocks noChangeShapeType="1"/>
          </p:cNvSpPr>
          <p:nvPr/>
        </p:nvSpPr>
        <p:spPr bwMode="auto">
          <a:xfrm rot="5400000">
            <a:off x="3926681" y="55808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5" name="Line 171"/>
          <p:cNvSpPr>
            <a:spLocks noChangeShapeType="1"/>
          </p:cNvSpPr>
          <p:nvPr/>
        </p:nvSpPr>
        <p:spPr bwMode="auto">
          <a:xfrm rot="5400000">
            <a:off x="37965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6" name="Line 172"/>
          <p:cNvSpPr>
            <a:spLocks noChangeShapeType="1"/>
          </p:cNvSpPr>
          <p:nvPr/>
        </p:nvSpPr>
        <p:spPr bwMode="auto">
          <a:xfrm rot="5400000" flipV="1">
            <a:off x="3860007" y="5574506"/>
            <a:ext cx="109538"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7" name="Rectangle 173"/>
          <p:cNvSpPr>
            <a:spLocks noChangeArrowheads="1"/>
          </p:cNvSpPr>
          <p:nvPr/>
        </p:nvSpPr>
        <p:spPr bwMode="auto">
          <a:xfrm rot="5400000" flipH="1">
            <a:off x="402590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8" name="Rectangle 174"/>
          <p:cNvSpPr>
            <a:spLocks noChangeArrowheads="1"/>
          </p:cNvSpPr>
          <p:nvPr/>
        </p:nvSpPr>
        <p:spPr bwMode="auto">
          <a:xfrm rot="5400000" flipH="1">
            <a:off x="4324350" y="5453063"/>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59" name="Line 175"/>
          <p:cNvSpPr>
            <a:spLocks noChangeShapeType="1"/>
          </p:cNvSpPr>
          <p:nvPr/>
        </p:nvSpPr>
        <p:spPr bwMode="auto">
          <a:xfrm rot="5400000" flipH="1">
            <a:off x="4365625" y="55451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0" name="Line 176"/>
          <p:cNvSpPr>
            <a:spLocks noChangeShapeType="1"/>
          </p:cNvSpPr>
          <p:nvPr/>
        </p:nvSpPr>
        <p:spPr bwMode="auto">
          <a:xfrm rot="5400000" flipH="1" flipV="1">
            <a:off x="3990182" y="5550693"/>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1" name="Rectangle 177"/>
          <p:cNvSpPr>
            <a:spLocks noChangeArrowheads="1"/>
          </p:cNvSpPr>
          <p:nvPr/>
        </p:nvSpPr>
        <p:spPr bwMode="auto">
          <a:xfrm rot="5400000" flipH="1">
            <a:off x="4602163" y="55387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2" name="Arc 178"/>
          <p:cNvSpPr>
            <a:spLocks/>
          </p:cNvSpPr>
          <p:nvPr/>
        </p:nvSpPr>
        <p:spPr bwMode="auto">
          <a:xfrm rot="5400000">
            <a:off x="4739481" y="56046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3" name="Arc 179"/>
          <p:cNvSpPr>
            <a:spLocks/>
          </p:cNvSpPr>
          <p:nvPr/>
        </p:nvSpPr>
        <p:spPr bwMode="auto">
          <a:xfrm rot="5400000" flipH="1">
            <a:off x="4741862" y="5467351"/>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4" name="Line 180"/>
          <p:cNvSpPr>
            <a:spLocks noChangeShapeType="1"/>
          </p:cNvSpPr>
          <p:nvPr/>
        </p:nvSpPr>
        <p:spPr bwMode="auto">
          <a:xfrm rot="5400000" flipH="1">
            <a:off x="4725193" y="57142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5" name="Line 181"/>
          <p:cNvSpPr>
            <a:spLocks noChangeShapeType="1"/>
          </p:cNvSpPr>
          <p:nvPr/>
        </p:nvSpPr>
        <p:spPr bwMode="auto">
          <a:xfrm rot="5400000" flipH="1">
            <a:off x="4725194" y="54935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66" name="Group 182"/>
          <p:cNvGrpSpPr>
            <a:grpSpLocks/>
          </p:cNvGrpSpPr>
          <p:nvPr/>
        </p:nvGrpSpPr>
        <p:grpSpPr bwMode="auto">
          <a:xfrm rot="5400000" flipH="1">
            <a:off x="4356894" y="5668169"/>
            <a:ext cx="65087" cy="85725"/>
            <a:chOff x="419" y="3223"/>
            <a:chExt cx="41" cy="54"/>
          </a:xfrm>
        </p:grpSpPr>
        <p:sp>
          <p:nvSpPr>
            <p:cNvPr id="195767" name="Line 183"/>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68" name="Line 184"/>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769" name="Group 185"/>
          <p:cNvGrpSpPr>
            <a:grpSpLocks/>
          </p:cNvGrpSpPr>
          <p:nvPr/>
        </p:nvGrpSpPr>
        <p:grpSpPr bwMode="auto">
          <a:xfrm rot="-5400000">
            <a:off x="2536032" y="5653881"/>
            <a:ext cx="65088" cy="85725"/>
            <a:chOff x="419" y="3223"/>
            <a:chExt cx="41" cy="54"/>
          </a:xfrm>
        </p:grpSpPr>
        <p:sp>
          <p:nvSpPr>
            <p:cNvPr id="195770" name="Line 186"/>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1" name="Line 187"/>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72" name="Line 188"/>
          <p:cNvSpPr>
            <a:spLocks noChangeShapeType="1"/>
          </p:cNvSpPr>
          <p:nvPr/>
        </p:nvSpPr>
        <p:spPr bwMode="auto">
          <a:xfrm rot="16200000" flipH="1">
            <a:off x="2780506" y="5568157"/>
            <a:ext cx="111125" cy="68262"/>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3" name="Line 189"/>
          <p:cNvSpPr>
            <a:spLocks noChangeShapeType="1"/>
          </p:cNvSpPr>
          <p:nvPr/>
        </p:nvSpPr>
        <p:spPr bwMode="auto">
          <a:xfrm rot="16200000" flipH="1">
            <a:off x="29138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4" name="Line 190"/>
          <p:cNvSpPr>
            <a:spLocks noChangeShapeType="1"/>
          </p:cNvSpPr>
          <p:nvPr/>
        </p:nvSpPr>
        <p:spPr bwMode="auto">
          <a:xfrm rot="-5400000" flipH="1" flipV="1">
            <a:off x="2850357" y="5560219"/>
            <a:ext cx="109537" cy="66675"/>
          </a:xfrm>
          <a:prstGeom prst="line">
            <a:avLst/>
          </a:prstGeom>
          <a:noFill/>
          <a:ln w="1905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5" name="Rectangle 191"/>
          <p:cNvSpPr>
            <a:spLocks noChangeArrowheads="1"/>
          </p:cNvSpPr>
          <p:nvPr/>
        </p:nvSpPr>
        <p:spPr bwMode="auto">
          <a:xfrm rot="-5400000">
            <a:off x="250507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6" name="Rectangle 192"/>
          <p:cNvSpPr>
            <a:spLocks noChangeArrowheads="1"/>
          </p:cNvSpPr>
          <p:nvPr/>
        </p:nvSpPr>
        <p:spPr bwMode="auto">
          <a:xfrm rot="-5400000">
            <a:off x="2206625" y="5441951"/>
            <a:ext cx="288925" cy="29845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7" name="Line 193"/>
          <p:cNvSpPr>
            <a:spLocks noChangeShapeType="1"/>
          </p:cNvSpPr>
          <p:nvPr/>
        </p:nvSpPr>
        <p:spPr bwMode="auto">
          <a:xfrm rot="-5400000">
            <a:off x="2174875" y="5532438"/>
            <a:ext cx="277813" cy="109537"/>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8" name="Line 194"/>
          <p:cNvSpPr>
            <a:spLocks noChangeShapeType="1"/>
          </p:cNvSpPr>
          <p:nvPr/>
        </p:nvSpPr>
        <p:spPr bwMode="auto">
          <a:xfrm rot="16200000" flipV="1">
            <a:off x="2542382" y="5539581"/>
            <a:ext cx="285750" cy="106363"/>
          </a:xfrm>
          <a:prstGeom prst="line">
            <a:avLst/>
          </a:prstGeom>
          <a:noFill/>
          <a:ln w="19050">
            <a:solidFill>
              <a:srgbClr val="000000"/>
            </a:solidFill>
            <a:round/>
            <a:headEnd type="triangle" w="med" len="me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79" name="Rectangle 195"/>
          <p:cNvSpPr>
            <a:spLocks noChangeArrowheads="1"/>
          </p:cNvSpPr>
          <p:nvPr/>
        </p:nvSpPr>
        <p:spPr bwMode="auto">
          <a:xfrm rot="-5400000">
            <a:off x="2049463" y="5526087"/>
            <a:ext cx="166688" cy="131763"/>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0" name="Arc 196"/>
          <p:cNvSpPr>
            <a:spLocks/>
          </p:cNvSpPr>
          <p:nvPr/>
        </p:nvSpPr>
        <p:spPr bwMode="auto">
          <a:xfrm rot="16200000" flipH="1">
            <a:off x="1939131" y="5591969"/>
            <a:ext cx="141288"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1" name="Arc 197"/>
          <p:cNvSpPr>
            <a:spLocks/>
          </p:cNvSpPr>
          <p:nvPr/>
        </p:nvSpPr>
        <p:spPr bwMode="auto">
          <a:xfrm rot="-5400000">
            <a:off x="1941512" y="5456238"/>
            <a:ext cx="136525" cy="133350"/>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2" name="Line 198"/>
          <p:cNvSpPr>
            <a:spLocks noChangeShapeType="1"/>
          </p:cNvSpPr>
          <p:nvPr/>
        </p:nvSpPr>
        <p:spPr bwMode="auto">
          <a:xfrm rot="-5400000">
            <a:off x="2039143" y="5701507"/>
            <a:ext cx="55563"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3" name="Line 199"/>
          <p:cNvSpPr>
            <a:spLocks noChangeShapeType="1"/>
          </p:cNvSpPr>
          <p:nvPr/>
        </p:nvSpPr>
        <p:spPr bwMode="auto">
          <a:xfrm rot="-5400000">
            <a:off x="2039144" y="5480844"/>
            <a:ext cx="55562" cy="0"/>
          </a:xfrm>
          <a:prstGeom prst="line">
            <a:avLst/>
          </a:prstGeom>
          <a:noFill/>
          <a:ln w="25400">
            <a:solidFill>
              <a:srgbClr val="000000"/>
            </a:solidFill>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784" name="Group 200"/>
          <p:cNvGrpSpPr>
            <a:grpSpLocks/>
          </p:cNvGrpSpPr>
          <p:nvPr/>
        </p:nvGrpSpPr>
        <p:grpSpPr bwMode="auto">
          <a:xfrm rot="-5400000">
            <a:off x="2397919" y="5655469"/>
            <a:ext cx="65087" cy="85725"/>
            <a:chOff x="419" y="3223"/>
            <a:chExt cx="41" cy="54"/>
          </a:xfrm>
        </p:grpSpPr>
        <p:sp>
          <p:nvSpPr>
            <p:cNvPr id="195785" name="Line 201"/>
            <p:cNvSpPr>
              <a:spLocks noChangeShapeType="1"/>
            </p:cNvSpPr>
            <p:nvPr/>
          </p:nvSpPr>
          <p:spPr bwMode="auto">
            <a:xfrm>
              <a:off x="419" y="3249"/>
              <a:ext cx="35" cy="0"/>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6" name="Line 202"/>
            <p:cNvSpPr>
              <a:spLocks noChangeShapeType="1"/>
            </p:cNvSpPr>
            <p:nvPr/>
          </p:nvSpPr>
          <p:spPr bwMode="auto">
            <a:xfrm flipV="1">
              <a:off x="460" y="3223"/>
              <a:ext cx="0" cy="54"/>
            </a:xfrm>
            <a:prstGeom prst="line">
              <a:avLst/>
            </a:prstGeom>
            <a:noFill/>
            <a:ln w="25400">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787" name="Line 203"/>
          <p:cNvSpPr>
            <a:spLocks noChangeShapeType="1"/>
          </p:cNvSpPr>
          <p:nvPr/>
        </p:nvSpPr>
        <p:spPr bwMode="auto">
          <a:xfrm flipH="1">
            <a:off x="2559050"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8" name="Line 204"/>
          <p:cNvSpPr>
            <a:spLocks noChangeShapeType="1"/>
          </p:cNvSpPr>
          <p:nvPr/>
        </p:nvSpPr>
        <p:spPr bwMode="auto">
          <a:xfrm flipH="1">
            <a:off x="4249738" y="5726113"/>
            <a:ext cx="0" cy="2095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89" name="Oval 205"/>
          <p:cNvSpPr>
            <a:spLocks noChangeArrowheads="1"/>
          </p:cNvSpPr>
          <p:nvPr/>
        </p:nvSpPr>
        <p:spPr bwMode="auto">
          <a:xfrm>
            <a:off x="4232275"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0" name="Line 206"/>
          <p:cNvSpPr>
            <a:spLocks noChangeShapeType="1"/>
          </p:cNvSpPr>
          <p:nvPr/>
        </p:nvSpPr>
        <p:spPr bwMode="auto">
          <a:xfrm flipV="1">
            <a:off x="1731963" y="2586038"/>
            <a:ext cx="0" cy="187325"/>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1" name="Line 207"/>
          <p:cNvSpPr>
            <a:spLocks noChangeShapeType="1"/>
          </p:cNvSpPr>
          <p:nvPr/>
        </p:nvSpPr>
        <p:spPr bwMode="auto">
          <a:xfrm>
            <a:off x="1731963" y="2600325"/>
            <a:ext cx="227012" cy="0"/>
          </a:xfrm>
          <a:prstGeom prst="line">
            <a:avLst/>
          </a:prstGeom>
          <a:noFill/>
          <a:ln w="25400">
            <a:solidFill>
              <a:srgbClr val="3366FF"/>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2" name="Line 208"/>
          <p:cNvSpPr>
            <a:spLocks noChangeShapeType="1"/>
          </p:cNvSpPr>
          <p:nvPr/>
        </p:nvSpPr>
        <p:spPr bwMode="auto">
          <a:xfrm>
            <a:off x="5270500" y="1697038"/>
            <a:ext cx="0" cy="409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3" name="Text Box 209"/>
          <p:cNvSpPr txBox="1">
            <a:spLocks noChangeArrowheads="1"/>
          </p:cNvSpPr>
          <p:nvPr/>
        </p:nvSpPr>
        <p:spPr bwMode="auto">
          <a:xfrm>
            <a:off x="4541838" y="935038"/>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CYLA</a:t>
            </a:r>
          </a:p>
        </p:txBody>
      </p:sp>
      <p:sp>
        <p:nvSpPr>
          <p:cNvPr id="195794" name="Text Box 210"/>
          <p:cNvSpPr txBox="1">
            <a:spLocks noChangeArrowheads="1"/>
          </p:cNvSpPr>
          <p:nvPr/>
        </p:nvSpPr>
        <p:spPr bwMode="auto">
          <a:xfrm>
            <a:off x="1114425" y="2155825"/>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a:t>
            </a:r>
          </a:p>
        </p:txBody>
      </p:sp>
      <p:sp>
        <p:nvSpPr>
          <p:cNvPr id="195795" name="Line 211"/>
          <p:cNvSpPr>
            <a:spLocks noChangeShapeType="1"/>
          </p:cNvSpPr>
          <p:nvPr/>
        </p:nvSpPr>
        <p:spPr bwMode="auto">
          <a:xfrm flipH="1">
            <a:off x="5124450" y="2112963"/>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6" name="Line 212"/>
          <p:cNvSpPr>
            <a:spLocks noChangeShapeType="1"/>
          </p:cNvSpPr>
          <p:nvPr/>
        </p:nvSpPr>
        <p:spPr bwMode="auto">
          <a:xfrm flipH="1">
            <a:off x="2955925" y="2117725"/>
            <a:ext cx="925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7" name="Line 213"/>
          <p:cNvSpPr>
            <a:spLocks noChangeShapeType="1"/>
          </p:cNvSpPr>
          <p:nvPr/>
        </p:nvSpPr>
        <p:spPr bwMode="auto">
          <a:xfrm flipH="1">
            <a:off x="685800" y="2876550"/>
            <a:ext cx="5826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8" name="Line 214"/>
          <p:cNvSpPr>
            <a:spLocks noChangeShapeType="1"/>
          </p:cNvSpPr>
          <p:nvPr/>
        </p:nvSpPr>
        <p:spPr bwMode="auto">
          <a:xfrm>
            <a:off x="3305175" y="3017838"/>
            <a:ext cx="3175" cy="574675"/>
          </a:xfrm>
          <a:prstGeom prst="line">
            <a:avLst/>
          </a:prstGeom>
          <a:noFill/>
          <a:ln w="25400">
            <a:solidFill>
              <a:srgbClr val="FF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799" name="Line 215"/>
          <p:cNvSpPr>
            <a:spLocks noChangeShapeType="1"/>
          </p:cNvSpPr>
          <p:nvPr/>
        </p:nvSpPr>
        <p:spPr bwMode="auto">
          <a:xfrm>
            <a:off x="3308350" y="3027363"/>
            <a:ext cx="2093913" cy="0"/>
          </a:xfrm>
          <a:prstGeom prst="line">
            <a:avLst/>
          </a:prstGeom>
          <a:noFill/>
          <a:ln w="25400">
            <a:solidFill>
              <a:srgbClr val="FF0000"/>
            </a:solidFill>
            <a:round/>
            <a:headEnd type="none" w="sm" len="med"/>
            <a:tailEnd type="non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0" name="Line 216"/>
          <p:cNvSpPr>
            <a:spLocks noChangeShapeType="1"/>
          </p:cNvSpPr>
          <p:nvPr/>
        </p:nvSpPr>
        <p:spPr bwMode="auto">
          <a:xfrm flipH="1">
            <a:off x="2633663" y="4708525"/>
            <a:ext cx="0" cy="7445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1" name="Line 217"/>
          <p:cNvSpPr>
            <a:spLocks noChangeShapeType="1"/>
          </p:cNvSpPr>
          <p:nvPr/>
        </p:nvSpPr>
        <p:spPr bwMode="auto">
          <a:xfrm flipH="1">
            <a:off x="4184650" y="5257800"/>
            <a:ext cx="0" cy="1936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2" name="Line 218"/>
          <p:cNvSpPr>
            <a:spLocks noChangeShapeType="1"/>
          </p:cNvSpPr>
          <p:nvPr/>
        </p:nvSpPr>
        <p:spPr bwMode="auto">
          <a:xfrm rot="-5400000">
            <a:off x="2511425" y="4460875"/>
            <a:ext cx="474663" cy="4763"/>
          </a:xfrm>
          <a:prstGeom prst="line">
            <a:avLst/>
          </a:prstGeom>
          <a:noFill/>
          <a:ln w="19050">
            <a:solidFill>
              <a:srgbClr val="000000"/>
            </a:solidFill>
            <a:round/>
            <a:headEnd/>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3" name="Rectangle 219"/>
          <p:cNvSpPr>
            <a:spLocks noChangeArrowheads="1"/>
          </p:cNvSpPr>
          <p:nvPr/>
        </p:nvSpPr>
        <p:spPr bwMode="auto">
          <a:xfrm rot="-5400000">
            <a:off x="2567782" y="4321969"/>
            <a:ext cx="369887" cy="403225"/>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4" name="Line 220"/>
          <p:cNvSpPr>
            <a:spLocks noChangeShapeType="1"/>
          </p:cNvSpPr>
          <p:nvPr/>
        </p:nvSpPr>
        <p:spPr bwMode="auto">
          <a:xfrm rot="-5400000">
            <a:off x="2570957"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5" name="Line 221"/>
          <p:cNvSpPr>
            <a:spLocks noChangeShapeType="1"/>
          </p:cNvSpPr>
          <p:nvPr/>
        </p:nvSpPr>
        <p:spPr bwMode="auto">
          <a:xfrm rot="-5400000">
            <a:off x="250904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6" name="Line 222"/>
          <p:cNvSpPr>
            <a:spLocks noChangeShapeType="1"/>
          </p:cNvSpPr>
          <p:nvPr/>
        </p:nvSpPr>
        <p:spPr bwMode="auto">
          <a:xfrm rot="-5400000">
            <a:off x="2794794"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7" name="Line 223"/>
          <p:cNvSpPr>
            <a:spLocks noChangeShapeType="1"/>
          </p:cNvSpPr>
          <p:nvPr/>
        </p:nvSpPr>
        <p:spPr bwMode="auto">
          <a:xfrm rot="-5400000">
            <a:off x="2732882" y="4518819"/>
            <a:ext cx="195262" cy="0"/>
          </a:xfrm>
          <a:prstGeom prst="line">
            <a:avLst/>
          </a:prstGeom>
          <a:noFill/>
          <a:ln w="19050">
            <a:solidFill>
              <a:srgbClr val="000000"/>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8" name="Line 224"/>
          <p:cNvSpPr>
            <a:spLocks noChangeShapeType="1"/>
          </p:cNvSpPr>
          <p:nvPr/>
        </p:nvSpPr>
        <p:spPr bwMode="auto">
          <a:xfrm flipH="1">
            <a:off x="2873375" y="5257800"/>
            <a:ext cx="131127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09" name="Oval 225"/>
          <p:cNvSpPr>
            <a:spLocks noChangeArrowheads="1"/>
          </p:cNvSpPr>
          <p:nvPr/>
        </p:nvSpPr>
        <p:spPr bwMode="auto">
          <a:xfrm>
            <a:off x="2535238" y="59134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0" name="Line 226"/>
          <p:cNvSpPr>
            <a:spLocks noChangeShapeType="1"/>
          </p:cNvSpPr>
          <p:nvPr/>
        </p:nvSpPr>
        <p:spPr bwMode="auto">
          <a:xfrm>
            <a:off x="2752725" y="3921125"/>
            <a:ext cx="0" cy="28257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1" name="Line 227"/>
          <p:cNvSpPr>
            <a:spLocks noChangeShapeType="1"/>
          </p:cNvSpPr>
          <p:nvPr/>
        </p:nvSpPr>
        <p:spPr bwMode="auto">
          <a:xfrm flipH="1">
            <a:off x="2778125" y="3933825"/>
            <a:ext cx="19050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12" name="Group 228"/>
          <p:cNvGrpSpPr>
            <a:grpSpLocks/>
          </p:cNvGrpSpPr>
          <p:nvPr/>
        </p:nvGrpSpPr>
        <p:grpSpPr bwMode="auto">
          <a:xfrm>
            <a:off x="2824163" y="3371850"/>
            <a:ext cx="147637" cy="315913"/>
            <a:chOff x="0" y="0"/>
            <a:chExt cx="20000" cy="20000"/>
          </a:xfrm>
        </p:grpSpPr>
        <p:sp>
          <p:nvSpPr>
            <p:cNvPr id="195813" name="Arc 229"/>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4" name="Arc 230"/>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15" name="Line 231"/>
          <p:cNvSpPr>
            <a:spLocks noChangeShapeType="1"/>
          </p:cNvSpPr>
          <p:nvPr/>
        </p:nvSpPr>
        <p:spPr bwMode="auto">
          <a:xfrm>
            <a:off x="2971800" y="3678238"/>
            <a:ext cx="0" cy="2682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6" name="Line 232"/>
          <p:cNvSpPr>
            <a:spLocks noChangeShapeType="1"/>
          </p:cNvSpPr>
          <p:nvPr/>
        </p:nvSpPr>
        <p:spPr bwMode="auto">
          <a:xfrm>
            <a:off x="2968625" y="2112963"/>
            <a:ext cx="0" cy="6445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7" name="Line 233"/>
          <p:cNvSpPr>
            <a:spLocks noChangeShapeType="1"/>
          </p:cNvSpPr>
          <p:nvPr/>
        </p:nvSpPr>
        <p:spPr bwMode="auto">
          <a:xfrm rot="-5400000" flipH="1" flipV="1">
            <a:off x="5642768" y="2282032"/>
            <a:ext cx="188913"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8" name="Rectangle 234"/>
          <p:cNvSpPr>
            <a:spLocks noChangeArrowheads="1"/>
          </p:cNvSpPr>
          <p:nvPr/>
        </p:nvSpPr>
        <p:spPr bwMode="auto">
          <a:xfrm flipV="1">
            <a:off x="5824538" y="1982788"/>
            <a:ext cx="195262"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19" name="Rectangle 235"/>
          <p:cNvSpPr>
            <a:spLocks noChangeArrowheads="1"/>
          </p:cNvSpPr>
          <p:nvPr/>
        </p:nvSpPr>
        <p:spPr bwMode="auto">
          <a:xfrm flipV="1">
            <a:off x="5629275" y="1982788"/>
            <a:ext cx="195263" cy="188912"/>
          </a:xfrm>
          <a:prstGeom prst="rect">
            <a:avLst/>
          </a:prstGeom>
          <a:noFill/>
          <a:ln w="22225">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20" name="Group 236"/>
          <p:cNvGrpSpPr>
            <a:grpSpLocks/>
          </p:cNvGrpSpPr>
          <p:nvPr/>
        </p:nvGrpSpPr>
        <p:grpSpPr bwMode="auto">
          <a:xfrm flipV="1">
            <a:off x="5729288" y="1982788"/>
            <a:ext cx="77787" cy="57150"/>
            <a:chOff x="2834" y="1154"/>
            <a:chExt cx="49" cy="36"/>
          </a:xfrm>
        </p:grpSpPr>
        <p:sp>
          <p:nvSpPr>
            <p:cNvPr id="195821" name="Line 237"/>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22" name="Line 238"/>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23" name="Line 239"/>
          <p:cNvSpPr>
            <a:spLocks noChangeShapeType="1"/>
          </p:cNvSpPr>
          <p:nvPr/>
        </p:nvSpPr>
        <p:spPr bwMode="auto">
          <a:xfrm flipV="1">
            <a:off x="6024563" y="2033588"/>
            <a:ext cx="42862" cy="74612"/>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24" name="Line 240"/>
          <p:cNvSpPr>
            <a:spLocks noChangeShapeType="1"/>
          </p:cNvSpPr>
          <p:nvPr/>
        </p:nvSpPr>
        <p:spPr bwMode="auto">
          <a:xfrm flipV="1">
            <a:off x="6100763"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25" name="Line 241"/>
          <p:cNvSpPr>
            <a:spLocks noChangeShapeType="1"/>
          </p:cNvSpPr>
          <p:nvPr/>
        </p:nvSpPr>
        <p:spPr bwMode="auto">
          <a:xfrm flipH="1" flipV="1">
            <a:off x="6061075" y="2038350"/>
            <a:ext cx="44450" cy="7461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26" name="Line 242"/>
          <p:cNvSpPr>
            <a:spLocks noChangeShapeType="1"/>
          </p:cNvSpPr>
          <p:nvPr/>
        </p:nvSpPr>
        <p:spPr bwMode="auto">
          <a:xfrm>
            <a:off x="5651500" y="1987550"/>
            <a:ext cx="85725" cy="184150"/>
          </a:xfrm>
          <a:prstGeom prst="line">
            <a:avLst/>
          </a:prstGeom>
          <a:noFill/>
          <a:ln w="19050">
            <a:solidFill>
              <a:srgbClr val="FF9900"/>
            </a:solidFill>
            <a:round/>
            <a:headEnd type="none" w="sm" len="sm"/>
            <a:tailEnd type="triangl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27" name="Line 243"/>
          <p:cNvSpPr>
            <a:spLocks noChangeShapeType="1"/>
          </p:cNvSpPr>
          <p:nvPr/>
        </p:nvSpPr>
        <p:spPr bwMode="auto">
          <a:xfrm flipH="1">
            <a:off x="5911850" y="1987550"/>
            <a:ext cx="85725" cy="184150"/>
          </a:xfrm>
          <a:prstGeom prst="line">
            <a:avLst/>
          </a:prstGeom>
          <a:noFill/>
          <a:ln w="19050">
            <a:solidFill>
              <a:srgbClr val="000000"/>
            </a:solidFill>
            <a:round/>
            <a:headEnd type="triangl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28" name="Group 244"/>
          <p:cNvGrpSpPr>
            <a:grpSpLocks/>
          </p:cNvGrpSpPr>
          <p:nvPr/>
        </p:nvGrpSpPr>
        <p:grpSpPr bwMode="auto">
          <a:xfrm flipV="1">
            <a:off x="5464175" y="2019300"/>
            <a:ext cx="158750" cy="111125"/>
            <a:chOff x="2619" y="1091"/>
            <a:chExt cx="100" cy="70"/>
          </a:xfrm>
        </p:grpSpPr>
        <p:sp>
          <p:nvSpPr>
            <p:cNvPr id="195829" name="Oval 245"/>
            <p:cNvSpPr>
              <a:spLocks noChangeArrowheads="1"/>
            </p:cNvSpPr>
            <p:nvPr/>
          </p:nvSpPr>
          <p:spPr bwMode="auto">
            <a:xfrm>
              <a:off x="2619" y="1091"/>
              <a:ext cx="72" cy="70"/>
            </a:xfrm>
            <a:prstGeom prst="ellipse">
              <a:avLst/>
            </a:prstGeom>
            <a:noFill/>
            <a:ln w="22225">
              <a:solidFill>
                <a:srgbClr val="000000"/>
              </a:solidFill>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30" name="Line 246"/>
            <p:cNvSpPr>
              <a:spLocks noChangeShapeType="1"/>
            </p:cNvSpPr>
            <p:nvPr/>
          </p:nvSpPr>
          <p:spPr bwMode="auto">
            <a:xfrm flipH="1">
              <a:off x="2688" y="1145"/>
              <a:ext cx="31"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31" name="Line 247"/>
            <p:cNvSpPr>
              <a:spLocks noChangeShapeType="1"/>
            </p:cNvSpPr>
            <p:nvPr/>
          </p:nvSpPr>
          <p:spPr bwMode="auto">
            <a:xfrm flipH="1">
              <a:off x="2679" y="1106"/>
              <a:ext cx="3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832" name="Group 248"/>
          <p:cNvGrpSpPr>
            <a:grpSpLocks/>
          </p:cNvGrpSpPr>
          <p:nvPr/>
        </p:nvGrpSpPr>
        <p:grpSpPr bwMode="auto">
          <a:xfrm flipV="1">
            <a:off x="5842000" y="1982788"/>
            <a:ext cx="77788" cy="57150"/>
            <a:chOff x="2834" y="1154"/>
            <a:chExt cx="49" cy="36"/>
          </a:xfrm>
        </p:grpSpPr>
        <p:sp>
          <p:nvSpPr>
            <p:cNvPr id="195833" name="Line 249"/>
            <p:cNvSpPr>
              <a:spLocks noChangeShapeType="1"/>
            </p:cNvSpPr>
            <p:nvPr/>
          </p:nvSpPr>
          <p:spPr bwMode="auto">
            <a:xfrm flipV="1">
              <a:off x="2858" y="1157"/>
              <a:ext cx="0" cy="33"/>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34" name="Line 250"/>
            <p:cNvSpPr>
              <a:spLocks noChangeShapeType="1"/>
            </p:cNvSpPr>
            <p:nvPr/>
          </p:nvSpPr>
          <p:spPr bwMode="auto">
            <a:xfrm flipH="1">
              <a:off x="2834" y="1154"/>
              <a:ext cx="49" cy="1"/>
            </a:xfrm>
            <a:prstGeom prst="line">
              <a:avLst/>
            </a:prstGeom>
            <a:noFill/>
            <a:ln w="22225">
              <a:solidFill>
                <a:srgbClr val="000000"/>
              </a:solidFill>
              <a:round/>
              <a:headEnd type="none" w="sm" len="sm"/>
              <a:tailEnd type="none" w="sm"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35" name="Line 251"/>
          <p:cNvSpPr>
            <a:spLocks noChangeShapeType="1"/>
          </p:cNvSpPr>
          <p:nvPr/>
        </p:nvSpPr>
        <p:spPr bwMode="auto">
          <a:xfrm flipV="1">
            <a:off x="5653088" y="1812925"/>
            <a:ext cx="0" cy="1476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36" name="Group 252"/>
          <p:cNvGrpSpPr>
            <a:grpSpLocks/>
          </p:cNvGrpSpPr>
          <p:nvPr/>
        </p:nvGrpSpPr>
        <p:grpSpPr bwMode="auto">
          <a:xfrm>
            <a:off x="5173663" y="2933700"/>
            <a:ext cx="84137" cy="177800"/>
            <a:chOff x="0" y="0"/>
            <a:chExt cx="20000" cy="20000"/>
          </a:xfrm>
        </p:grpSpPr>
        <p:sp>
          <p:nvSpPr>
            <p:cNvPr id="195837" name="Arc 253"/>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38" name="Arc 254"/>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39" name="Text Box 255"/>
          <p:cNvSpPr txBox="1">
            <a:spLocks noChangeArrowheads="1"/>
          </p:cNvSpPr>
          <p:nvPr/>
        </p:nvSpPr>
        <p:spPr bwMode="auto">
          <a:xfrm>
            <a:off x="7129463" y="833438"/>
            <a:ext cx="1557337" cy="11557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Cycle Sequence: CYLA Extend A+ </a:t>
            </a:r>
            <a:r>
              <a:rPr lang="en-US" sz="1400">
                <a:solidFill>
                  <a:srgbClr val="FF3300"/>
                </a:solidFill>
              </a:rPr>
              <a:t>CYLB Extend B+</a:t>
            </a:r>
            <a:r>
              <a:rPr lang="en-US" sz="1400"/>
              <a:t> CYLB Retract B- CYLA Retract A-</a:t>
            </a:r>
          </a:p>
        </p:txBody>
      </p:sp>
      <p:sp>
        <p:nvSpPr>
          <p:cNvPr id="195840" name="AutoShape 256"/>
          <p:cNvSpPr>
            <a:spLocks noChangeArrowheads="1"/>
          </p:cNvSpPr>
          <p:nvPr/>
        </p:nvSpPr>
        <p:spPr bwMode="auto">
          <a:xfrm rot="16200000" flipH="1">
            <a:off x="6715919" y="2972594"/>
            <a:ext cx="107950" cy="74612"/>
          </a:xfrm>
          <a:prstGeom prst="triangle">
            <a:avLst>
              <a:gd name="adj" fmla="val 50000"/>
            </a:avLst>
          </a:prstGeom>
          <a:solidFill>
            <a:schemeClr val="bg1"/>
          </a:solidFill>
          <a:ln w="22225">
            <a:solidFill>
              <a:srgbClr val="FF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41" name="Text Box 257"/>
          <p:cNvSpPr txBox="1">
            <a:spLocks noChangeArrowheads="1"/>
          </p:cNvSpPr>
          <p:nvPr/>
        </p:nvSpPr>
        <p:spPr bwMode="auto">
          <a:xfrm>
            <a:off x="1798638" y="4498975"/>
            <a:ext cx="984250" cy="4572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a:t>Anti-Tie Down Unit</a:t>
            </a:r>
          </a:p>
        </p:txBody>
      </p:sp>
      <p:sp>
        <p:nvSpPr>
          <p:cNvPr id="195842" name="Oval 258"/>
          <p:cNvSpPr>
            <a:spLocks noChangeArrowheads="1"/>
          </p:cNvSpPr>
          <p:nvPr/>
        </p:nvSpPr>
        <p:spPr bwMode="auto">
          <a:xfrm>
            <a:off x="4244975" y="300513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3" name="Line 259"/>
          <p:cNvSpPr>
            <a:spLocks noChangeShapeType="1"/>
          </p:cNvSpPr>
          <p:nvPr/>
        </p:nvSpPr>
        <p:spPr bwMode="auto">
          <a:xfrm>
            <a:off x="6473825" y="1803400"/>
            <a:ext cx="0" cy="70643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4" name="Line 260"/>
          <p:cNvSpPr>
            <a:spLocks noChangeShapeType="1"/>
          </p:cNvSpPr>
          <p:nvPr/>
        </p:nvSpPr>
        <p:spPr bwMode="auto">
          <a:xfrm flipH="1">
            <a:off x="295275" y="765175"/>
            <a:ext cx="312102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5" name="Line 261"/>
          <p:cNvSpPr>
            <a:spLocks noChangeShapeType="1"/>
          </p:cNvSpPr>
          <p:nvPr/>
        </p:nvSpPr>
        <p:spPr bwMode="auto">
          <a:xfrm>
            <a:off x="3416300" y="766763"/>
            <a:ext cx="0" cy="6350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6" name="Line 262"/>
          <p:cNvSpPr>
            <a:spLocks noChangeShapeType="1"/>
          </p:cNvSpPr>
          <p:nvPr/>
        </p:nvSpPr>
        <p:spPr bwMode="auto">
          <a:xfrm flipH="1">
            <a:off x="3219450" y="1401763"/>
            <a:ext cx="196850"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7" name="Line 263"/>
          <p:cNvSpPr>
            <a:spLocks noChangeShapeType="1"/>
          </p:cNvSpPr>
          <p:nvPr/>
        </p:nvSpPr>
        <p:spPr bwMode="auto">
          <a:xfrm>
            <a:off x="2743200" y="1370013"/>
            <a:ext cx="0" cy="117633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8" name="Line 264"/>
          <p:cNvSpPr>
            <a:spLocks noChangeShapeType="1"/>
          </p:cNvSpPr>
          <p:nvPr/>
        </p:nvSpPr>
        <p:spPr bwMode="auto">
          <a:xfrm flipH="1">
            <a:off x="2743200" y="1376363"/>
            <a:ext cx="2397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49" name="Line 265"/>
          <p:cNvSpPr>
            <a:spLocks noChangeShapeType="1"/>
          </p:cNvSpPr>
          <p:nvPr/>
        </p:nvSpPr>
        <p:spPr bwMode="auto">
          <a:xfrm flipV="1">
            <a:off x="4737100" y="1997075"/>
            <a:ext cx="74613"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0" name="Line 266"/>
          <p:cNvSpPr>
            <a:spLocks noChangeShapeType="1"/>
          </p:cNvSpPr>
          <p:nvPr/>
        </p:nvSpPr>
        <p:spPr bwMode="auto">
          <a:xfrm flipH="1">
            <a:off x="4586288" y="1997075"/>
            <a:ext cx="74612" cy="258763"/>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1" name="Line 267"/>
          <p:cNvSpPr>
            <a:spLocks noChangeShapeType="1"/>
          </p:cNvSpPr>
          <p:nvPr/>
        </p:nvSpPr>
        <p:spPr bwMode="auto">
          <a:xfrm flipV="1">
            <a:off x="2120900" y="2760663"/>
            <a:ext cx="74613"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2" name="Line 268"/>
          <p:cNvSpPr>
            <a:spLocks noChangeShapeType="1"/>
          </p:cNvSpPr>
          <p:nvPr/>
        </p:nvSpPr>
        <p:spPr bwMode="auto">
          <a:xfrm flipH="1">
            <a:off x="1970088" y="2760663"/>
            <a:ext cx="74612" cy="258762"/>
          </a:xfrm>
          <a:prstGeom prst="line">
            <a:avLst/>
          </a:prstGeom>
          <a:noFill/>
          <a:ln w="22225">
            <a:solidFill>
              <a:srgbClr val="000000"/>
            </a:solidFill>
            <a:round/>
            <a:headEnd type="none" w="sm" len="med"/>
            <a:tailEnd type="triangle" w="sm"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53" name="Group 269"/>
          <p:cNvGrpSpPr>
            <a:grpSpLocks/>
          </p:cNvGrpSpPr>
          <p:nvPr/>
        </p:nvGrpSpPr>
        <p:grpSpPr bwMode="auto">
          <a:xfrm>
            <a:off x="2233613" y="2949575"/>
            <a:ext cx="74612" cy="69850"/>
            <a:chOff x="1781" y="2013"/>
            <a:chExt cx="47" cy="44"/>
          </a:xfrm>
        </p:grpSpPr>
        <p:sp>
          <p:nvSpPr>
            <p:cNvPr id="195854" name="Line 270"/>
            <p:cNvSpPr>
              <a:spLocks noChangeShapeType="1"/>
            </p:cNvSpPr>
            <p:nvPr/>
          </p:nvSpPr>
          <p:spPr bwMode="auto">
            <a:xfrm flipV="1">
              <a:off x="1804" y="2016"/>
              <a:ext cx="1" cy="41"/>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5" name="Line 271"/>
            <p:cNvSpPr>
              <a:spLocks noChangeShapeType="1"/>
            </p:cNvSpPr>
            <p:nvPr/>
          </p:nvSpPr>
          <p:spPr bwMode="auto">
            <a:xfrm>
              <a:off x="1781" y="2013"/>
              <a:ext cx="47" cy="0"/>
            </a:xfrm>
            <a:prstGeom prst="line">
              <a:avLst/>
            </a:prstGeom>
            <a:noFill/>
            <a:ln w="22225">
              <a:solidFill>
                <a:srgbClr val="000000"/>
              </a:solidFill>
              <a:round/>
              <a:headEnd type="none" w="lg" len="sm"/>
              <a:tailEnd type="none" w="lg" len="sm"/>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56" name="Line 272"/>
          <p:cNvSpPr>
            <a:spLocks noChangeShapeType="1"/>
          </p:cNvSpPr>
          <p:nvPr/>
        </p:nvSpPr>
        <p:spPr bwMode="auto">
          <a:xfrm flipH="1" flipV="1">
            <a:off x="1287463" y="1414463"/>
            <a:ext cx="71596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7" name="Line 273"/>
          <p:cNvSpPr>
            <a:spLocks noChangeShapeType="1"/>
          </p:cNvSpPr>
          <p:nvPr/>
        </p:nvSpPr>
        <p:spPr bwMode="auto">
          <a:xfrm flipH="1">
            <a:off x="2190750" y="1358900"/>
            <a:ext cx="1968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8" name="Line 274"/>
          <p:cNvSpPr>
            <a:spLocks noChangeShapeType="1"/>
          </p:cNvSpPr>
          <p:nvPr/>
        </p:nvSpPr>
        <p:spPr bwMode="auto">
          <a:xfrm>
            <a:off x="2387600" y="1022350"/>
            <a:ext cx="0" cy="327025"/>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59" name="Line 275"/>
          <p:cNvSpPr>
            <a:spLocks noChangeShapeType="1"/>
          </p:cNvSpPr>
          <p:nvPr/>
        </p:nvSpPr>
        <p:spPr bwMode="auto">
          <a:xfrm flipH="1">
            <a:off x="3016250" y="1020763"/>
            <a:ext cx="3111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60" name="Group 276"/>
          <p:cNvGrpSpPr>
            <a:grpSpLocks/>
          </p:cNvGrpSpPr>
          <p:nvPr/>
        </p:nvGrpSpPr>
        <p:grpSpPr bwMode="auto">
          <a:xfrm rot="5400000">
            <a:off x="3374231" y="891382"/>
            <a:ext cx="84137" cy="177800"/>
            <a:chOff x="0" y="0"/>
            <a:chExt cx="20000" cy="20000"/>
          </a:xfrm>
        </p:grpSpPr>
        <p:sp>
          <p:nvSpPr>
            <p:cNvPr id="195861" name="Arc 277"/>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62" name="Arc 278"/>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63" name="Line 279"/>
          <p:cNvSpPr>
            <a:spLocks noChangeShapeType="1"/>
          </p:cNvSpPr>
          <p:nvPr/>
        </p:nvSpPr>
        <p:spPr bwMode="auto">
          <a:xfrm flipH="1">
            <a:off x="5284788" y="3382963"/>
            <a:ext cx="493712"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64" name="Line 280"/>
          <p:cNvSpPr>
            <a:spLocks noChangeShapeType="1"/>
          </p:cNvSpPr>
          <p:nvPr/>
        </p:nvSpPr>
        <p:spPr bwMode="auto">
          <a:xfrm flipH="1">
            <a:off x="3508375" y="1033463"/>
            <a:ext cx="290513"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65" name="Line 281"/>
          <p:cNvSpPr>
            <a:spLocks noChangeShapeType="1"/>
          </p:cNvSpPr>
          <p:nvPr/>
        </p:nvSpPr>
        <p:spPr bwMode="auto">
          <a:xfrm>
            <a:off x="3798888" y="1009650"/>
            <a:ext cx="0" cy="71913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66" name="Line 282"/>
          <p:cNvSpPr>
            <a:spLocks noChangeShapeType="1"/>
          </p:cNvSpPr>
          <p:nvPr/>
        </p:nvSpPr>
        <p:spPr bwMode="auto">
          <a:xfrm flipH="1">
            <a:off x="3779838" y="1709738"/>
            <a:ext cx="27146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67" name="Group 283"/>
          <p:cNvGrpSpPr>
            <a:grpSpLocks/>
          </p:cNvGrpSpPr>
          <p:nvPr/>
        </p:nvGrpSpPr>
        <p:grpSpPr bwMode="auto">
          <a:xfrm rot="5400000">
            <a:off x="4192588" y="1431925"/>
            <a:ext cx="133350" cy="406400"/>
            <a:chOff x="0" y="0"/>
            <a:chExt cx="20000" cy="20000"/>
          </a:xfrm>
        </p:grpSpPr>
        <p:sp>
          <p:nvSpPr>
            <p:cNvPr id="195868" name="Arc 284"/>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69" name="Arc 285"/>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0000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70" name="Line 286"/>
          <p:cNvSpPr>
            <a:spLocks noChangeShapeType="1"/>
          </p:cNvSpPr>
          <p:nvPr/>
        </p:nvSpPr>
        <p:spPr bwMode="auto">
          <a:xfrm flipH="1">
            <a:off x="4478338" y="1697038"/>
            <a:ext cx="7461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1" name="Line 287"/>
          <p:cNvSpPr>
            <a:spLocks noChangeShapeType="1"/>
          </p:cNvSpPr>
          <p:nvPr/>
        </p:nvSpPr>
        <p:spPr bwMode="auto">
          <a:xfrm>
            <a:off x="685800" y="2887663"/>
            <a:ext cx="0" cy="5984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2" name="Line 288"/>
          <p:cNvSpPr>
            <a:spLocks noChangeShapeType="1"/>
          </p:cNvSpPr>
          <p:nvPr/>
        </p:nvSpPr>
        <p:spPr bwMode="auto">
          <a:xfrm flipH="1">
            <a:off x="5629275" y="1816100"/>
            <a:ext cx="846138"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3" name="Line 289"/>
          <p:cNvSpPr>
            <a:spLocks noChangeShapeType="1"/>
          </p:cNvSpPr>
          <p:nvPr/>
        </p:nvSpPr>
        <p:spPr bwMode="auto">
          <a:xfrm flipH="1">
            <a:off x="5103813" y="2362200"/>
            <a:ext cx="625475"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4" name="Line 290"/>
          <p:cNvSpPr>
            <a:spLocks noChangeShapeType="1"/>
          </p:cNvSpPr>
          <p:nvPr/>
        </p:nvSpPr>
        <p:spPr bwMode="auto">
          <a:xfrm flipH="1">
            <a:off x="673100" y="3486150"/>
            <a:ext cx="917575"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75" name="Group 291"/>
          <p:cNvGrpSpPr>
            <a:grpSpLocks/>
          </p:cNvGrpSpPr>
          <p:nvPr/>
        </p:nvGrpSpPr>
        <p:grpSpPr bwMode="auto">
          <a:xfrm rot="5400000">
            <a:off x="1626394" y="3356769"/>
            <a:ext cx="84138" cy="177800"/>
            <a:chOff x="0" y="0"/>
            <a:chExt cx="20000" cy="20000"/>
          </a:xfrm>
        </p:grpSpPr>
        <p:sp>
          <p:nvSpPr>
            <p:cNvPr id="195876" name="Arc 292"/>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7" name="Arc 293"/>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78" name="Line 294"/>
          <p:cNvSpPr>
            <a:spLocks noChangeShapeType="1"/>
          </p:cNvSpPr>
          <p:nvPr/>
        </p:nvSpPr>
        <p:spPr bwMode="auto">
          <a:xfrm flipH="1">
            <a:off x="1758950" y="3484563"/>
            <a:ext cx="1347788"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79" name="Line 295"/>
          <p:cNvSpPr>
            <a:spLocks noChangeShapeType="1"/>
          </p:cNvSpPr>
          <p:nvPr/>
        </p:nvSpPr>
        <p:spPr bwMode="auto">
          <a:xfrm>
            <a:off x="2970213" y="2697163"/>
            <a:ext cx="0" cy="687387"/>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80" name="Line 296"/>
          <p:cNvSpPr>
            <a:spLocks noChangeShapeType="1"/>
          </p:cNvSpPr>
          <p:nvPr/>
        </p:nvSpPr>
        <p:spPr bwMode="auto">
          <a:xfrm>
            <a:off x="3138488" y="2901950"/>
            <a:ext cx="0" cy="57785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81" name="Line 297"/>
          <p:cNvSpPr>
            <a:spLocks noChangeShapeType="1"/>
          </p:cNvSpPr>
          <p:nvPr/>
        </p:nvSpPr>
        <p:spPr bwMode="auto">
          <a:xfrm flipH="1">
            <a:off x="3149600" y="2898775"/>
            <a:ext cx="992188" cy="1588"/>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82" name="Line 298"/>
          <p:cNvSpPr>
            <a:spLocks noChangeShapeType="1"/>
          </p:cNvSpPr>
          <p:nvPr/>
        </p:nvSpPr>
        <p:spPr bwMode="auto">
          <a:xfrm flipH="1">
            <a:off x="4356100" y="2884488"/>
            <a:ext cx="747713" cy="1587"/>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883" name="Group 299"/>
          <p:cNvGrpSpPr>
            <a:grpSpLocks/>
          </p:cNvGrpSpPr>
          <p:nvPr/>
        </p:nvGrpSpPr>
        <p:grpSpPr bwMode="auto">
          <a:xfrm rot="5400000">
            <a:off x="4214019" y="2756694"/>
            <a:ext cx="84138" cy="177800"/>
            <a:chOff x="0" y="0"/>
            <a:chExt cx="20000" cy="20000"/>
          </a:xfrm>
        </p:grpSpPr>
        <p:sp>
          <p:nvSpPr>
            <p:cNvPr id="195884" name="Arc 300"/>
            <p:cNvSpPr>
              <a:spLocks/>
            </p:cNvSpPr>
            <p:nvPr/>
          </p:nvSpPr>
          <p:spPr bwMode="auto">
            <a:xfrm flipH="1">
              <a:off x="0" y="0"/>
              <a:ext cx="20000" cy="10124"/>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85" name="Arc 301"/>
            <p:cNvSpPr>
              <a:spLocks/>
            </p:cNvSpPr>
            <p:nvPr/>
          </p:nvSpPr>
          <p:spPr bwMode="auto">
            <a:xfrm flipH="1" flipV="1">
              <a:off x="0" y="9835"/>
              <a:ext cx="20000" cy="10165"/>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noFill/>
            <a:ln w="25400">
              <a:solidFill>
                <a:srgbClr val="FF9900"/>
              </a:solidFill>
              <a:prstDash val="sysDash"/>
              <a:round/>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sp>
        <p:nvSpPr>
          <p:cNvPr id="195886" name="Line 302"/>
          <p:cNvSpPr>
            <a:spLocks noChangeShapeType="1"/>
          </p:cNvSpPr>
          <p:nvPr/>
        </p:nvSpPr>
        <p:spPr bwMode="auto">
          <a:xfrm>
            <a:off x="5105400" y="2365375"/>
            <a:ext cx="0" cy="5334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87" name="Text Box 303"/>
          <p:cNvSpPr txBox="1">
            <a:spLocks noChangeArrowheads="1"/>
          </p:cNvSpPr>
          <p:nvPr/>
        </p:nvSpPr>
        <p:spPr bwMode="auto">
          <a:xfrm>
            <a:off x="5929313" y="17907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 LVA1</a:t>
            </a:r>
          </a:p>
        </p:txBody>
      </p:sp>
      <p:sp>
        <p:nvSpPr>
          <p:cNvPr id="195888" name="Text Box 304"/>
          <p:cNvSpPr txBox="1">
            <a:spLocks noChangeArrowheads="1"/>
          </p:cNvSpPr>
          <p:nvPr/>
        </p:nvSpPr>
        <p:spPr bwMode="auto">
          <a:xfrm>
            <a:off x="3184525" y="1524000"/>
            <a:ext cx="681038"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LVB1</a:t>
            </a:r>
          </a:p>
        </p:txBody>
      </p:sp>
      <p:sp>
        <p:nvSpPr>
          <p:cNvPr id="195889" name="Text Box 305"/>
          <p:cNvSpPr txBox="1">
            <a:spLocks noChangeArrowheads="1"/>
          </p:cNvSpPr>
          <p:nvPr/>
        </p:nvSpPr>
        <p:spPr bwMode="auto">
          <a:xfrm>
            <a:off x="1452563" y="1066800"/>
            <a:ext cx="681037" cy="3048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LVB0</a:t>
            </a:r>
          </a:p>
        </p:txBody>
      </p:sp>
      <p:sp>
        <p:nvSpPr>
          <p:cNvPr id="195890" name="Line 306"/>
          <p:cNvSpPr>
            <a:spLocks noChangeShapeType="1"/>
          </p:cNvSpPr>
          <p:nvPr/>
        </p:nvSpPr>
        <p:spPr bwMode="auto">
          <a:xfrm>
            <a:off x="1290638" y="762000"/>
            <a:ext cx="0" cy="619125"/>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1" name="AutoShape 307"/>
          <p:cNvSpPr>
            <a:spLocks noChangeArrowheads="1"/>
          </p:cNvSpPr>
          <p:nvPr/>
        </p:nvSpPr>
        <p:spPr bwMode="auto">
          <a:xfrm rot="16200000" flipH="1">
            <a:off x="2366169" y="2850357"/>
            <a:ext cx="107950" cy="74612"/>
          </a:xfrm>
          <a:prstGeom prst="triangle">
            <a:avLst>
              <a:gd name="adj" fmla="val 50000"/>
            </a:avLst>
          </a:prstGeom>
          <a:solidFill>
            <a:schemeClr val="bg1"/>
          </a:solidFill>
          <a:ln w="2222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892" name="Line 308"/>
          <p:cNvSpPr>
            <a:spLocks noChangeShapeType="1"/>
          </p:cNvSpPr>
          <p:nvPr/>
        </p:nvSpPr>
        <p:spPr bwMode="auto">
          <a:xfrm flipH="1">
            <a:off x="2482850" y="2884488"/>
            <a:ext cx="146050"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3" name="Oval 309"/>
          <p:cNvSpPr>
            <a:spLocks noChangeArrowheads="1"/>
          </p:cNvSpPr>
          <p:nvPr/>
        </p:nvSpPr>
        <p:spPr bwMode="auto">
          <a:xfrm>
            <a:off x="1271588" y="741363"/>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4" name="Line 310"/>
          <p:cNvSpPr>
            <a:spLocks noChangeShapeType="1"/>
          </p:cNvSpPr>
          <p:nvPr/>
        </p:nvSpPr>
        <p:spPr bwMode="auto">
          <a:xfrm flipH="1">
            <a:off x="2581275" y="2586038"/>
            <a:ext cx="149225"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5" name="Line 311"/>
          <p:cNvSpPr>
            <a:spLocks noChangeShapeType="1"/>
          </p:cNvSpPr>
          <p:nvPr/>
        </p:nvSpPr>
        <p:spPr bwMode="auto">
          <a:xfrm>
            <a:off x="2606675" y="2559050"/>
            <a:ext cx="0" cy="331788"/>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6" name="Oval 312"/>
          <p:cNvSpPr>
            <a:spLocks noChangeArrowheads="1"/>
          </p:cNvSpPr>
          <p:nvPr/>
        </p:nvSpPr>
        <p:spPr bwMode="auto">
          <a:xfrm>
            <a:off x="5773738" y="3354388"/>
            <a:ext cx="38100" cy="42862"/>
          </a:xfrm>
          <a:prstGeom prst="ellipse">
            <a:avLst/>
          </a:prstGeom>
          <a:solidFill>
            <a:srgbClr val="000000"/>
          </a:solidFill>
          <a:ln w="50165">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7" name="Line 313"/>
          <p:cNvSpPr>
            <a:spLocks noChangeShapeType="1"/>
          </p:cNvSpPr>
          <p:nvPr/>
        </p:nvSpPr>
        <p:spPr bwMode="auto">
          <a:xfrm flipH="1">
            <a:off x="5284788" y="2520950"/>
            <a:ext cx="1189037" cy="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8" name="Line 314"/>
          <p:cNvSpPr>
            <a:spLocks noChangeShapeType="1"/>
          </p:cNvSpPr>
          <p:nvPr/>
        </p:nvSpPr>
        <p:spPr bwMode="auto">
          <a:xfrm>
            <a:off x="5284788" y="2522538"/>
            <a:ext cx="0" cy="379412"/>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899" name="Line 315"/>
          <p:cNvSpPr>
            <a:spLocks noChangeShapeType="1"/>
          </p:cNvSpPr>
          <p:nvPr/>
        </p:nvSpPr>
        <p:spPr bwMode="auto">
          <a:xfrm>
            <a:off x="5284788" y="3111500"/>
            <a:ext cx="0" cy="292100"/>
          </a:xfrm>
          <a:prstGeom prst="line">
            <a:avLst/>
          </a:prstGeom>
          <a:noFill/>
          <a:ln w="25400">
            <a:solidFill>
              <a:srgbClr val="FF99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00" name="Line 316"/>
          <p:cNvSpPr>
            <a:spLocks noChangeShapeType="1"/>
          </p:cNvSpPr>
          <p:nvPr/>
        </p:nvSpPr>
        <p:spPr bwMode="auto">
          <a:xfrm>
            <a:off x="2851150" y="4700588"/>
            <a:ext cx="0" cy="557212"/>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01" name="Rectangle 317"/>
          <p:cNvSpPr>
            <a:spLocks noChangeArrowheads="1"/>
          </p:cNvSpPr>
          <p:nvPr/>
        </p:nvSpPr>
        <p:spPr bwMode="auto">
          <a:xfrm rot="-5400000">
            <a:off x="2555081" y="838994"/>
            <a:ext cx="325438" cy="393700"/>
          </a:xfrm>
          <a:prstGeom prst="rect">
            <a:avLst/>
          </a:prstGeom>
          <a:noFill/>
          <a:ln w="25400">
            <a:solidFill>
              <a:srgbClr val="000000"/>
            </a:solidFill>
            <a:miter lim="800000"/>
            <a:headEnd/>
            <a:tailEnd/>
          </a:ln>
          <a:effectLst/>
          <a:extLst>
            <a:ext uri="{909E8E84-426E-40dd-AFC4-6F175D3DCCD1}">
              <a14:hiddenFill xmlns:a14="http://schemas.microsoft.com/office/drawing/2010/main">
                <a:solidFill>
                  <a:srgbClr val="FFFFFF"/>
                </a:solid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02" name="Line 318"/>
          <p:cNvSpPr>
            <a:spLocks noChangeShapeType="1"/>
          </p:cNvSpPr>
          <p:nvPr/>
        </p:nvSpPr>
        <p:spPr bwMode="auto">
          <a:xfrm>
            <a:off x="238760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03" name="Line 319"/>
          <p:cNvSpPr>
            <a:spLocks noChangeShapeType="1"/>
          </p:cNvSpPr>
          <p:nvPr/>
        </p:nvSpPr>
        <p:spPr bwMode="auto">
          <a:xfrm>
            <a:off x="2914650" y="1012825"/>
            <a:ext cx="133350" cy="1588"/>
          </a:xfrm>
          <a:prstGeom prst="line">
            <a:avLst/>
          </a:prstGeom>
          <a:noFill/>
          <a:ln w="9525">
            <a:solidFill>
              <a:srgbClr val="000000"/>
            </a:solidFill>
            <a:round/>
            <a:headEnd type="none" w="med" len="lg"/>
            <a:tailEnd type="triangle" w="med" len="me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04" name="AutoShape 320"/>
          <p:cNvSpPr>
            <a:spLocks/>
          </p:cNvSpPr>
          <p:nvPr/>
        </p:nvSpPr>
        <p:spPr bwMode="auto">
          <a:xfrm rot="5400000">
            <a:off x="2665412" y="933451"/>
            <a:ext cx="92075" cy="158750"/>
          </a:xfrm>
          <a:prstGeom prst="leftBracket">
            <a:avLst>
              <a:gd name="adj" fmla="val 0"/>
            </a:avLst>
          </a:prstGeom>
          <a:noFill/>
          <a:ln w="19050">
            <a:solidFill>
              <a:schemeClr val="tx1"/>
            </a:solidFill>
            <a:round/>
            <a:headEnd/>
            <a:tailEnd/>
          </a:ln>
          <a:effectLst/>
          <a:extLst>
            <a:ext uri="{909E8E84-426E-40dd-AFC4-6F175D3DCCD1}">
              <a14:hiddenFill xmlns:a14="http://schemas.microsoft.com/office/drawing/2010/main">
                <a:solidFill>
                  <a:schemeClr val="accent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05" name="Line 321"/>
          <p:cNvSpPr>
            <a:spLocks noChangeShapeType="1"/>
          </p:cNvSpPr>
          <p:nvPr/>
        </p:nvSpPr>
        <p:spPr bwMode="auto">
          <a:xfrm flipH="1">
            <a:off x="2581275" y="1052513"/>
            <a:ext cx="46038"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906" name="Line 322"/>
          <p:cNvSpPr>
            <a:spLocks noChangeShapeType="1"/>
          </p:cNvSpPr>
          <p:nvPr/>
        </p:nvSpPr>
        <p:spPr bwMode="auto">
          <a:xfrm flipH="1">
            <a:off x="2792413" y="1052513"/>
            <a:ext cx="47625" cy="0"/>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5908" name="Group 324"/>
          <p:cNvGrpSpPr>
            <a:grpSpLocks/>
          </p:cNvGrpSpPr>
          <p:nvPr/>
        </p:nvGrpSpPr>
        <p:grpSpPr bwMode="auto">
          <a:xfrm>
            <a:off x="4000500" y="3097213"/>
            <a:ext cx="681038" cy="274637"/>
            <a:chOff x="2520" y="1951"/>
            <a:chExt cx="429" cy="173"/>
          </a:xfrm>
        </p:grpSpPr>
        <p:sp>
          <p:nvSpPr>
            <p:cNvPr id="195909" name="Oval 325"/>
            <p:cNvSpPr>
              <a:spLocks noChangeArrowheads="1"/>
            </p:cNvSpPr>
            <p:nvPr/>
          </p:nvSpPr>
          <p:spPr bwMode="auto">
            <a:xfrm>
              <a:off x="2542" y="1972"/>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10" name="Text Box 326"/>
            <p:cNvSpPr txBox="1">
              <a:spLocks noChangeArrowheads="1"/>
            </p:cNvSpPr>
            <p:nvPr/>
          </p:nvSpPr>
          <p:spPr bwMode="auto">
            <a:xfrm>
              <a:off x="2520"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5911" name="Group 327"/>
          <p:cNvGrpSpPr>
            <a:grpSpLocks/>
          </p:cNvGrpSpPr>
          <p:nvPr/>
        </p:nvGrpSpPr>
        <p:grpSpPr bwMode="auto">
          <a:xfrm>
            <a:off x="2105025" y="863600"/>
            <a:ext cx="681038" cy="274638"/>
            <a:chOff x="2485" y="3348"/>
            <a:chExt cx="429" cy="173"/>
          </a:xfrm>
        </p:grpSpPr>
        <p:sp>
          <p:nvSpPr>
            <p:cNvPr id="195912" name="Oval 328"/>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13" name="Text Box 329"/>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1</a:t>
              </a:r>
            </a:p>
          </p:txBody>
        </p:sp>
      </p:grpSp>
      <p:grpSp>
        <p:nvGrpSpPr>
          <p:cNvPr id="195914" name="Group 330"/>
          <p:cNvGrpSpPr>
            <a:grpSpLocks/>
          </p:cNvGrpSpPr>
          <p:nvPr/>
        </p:nvGrpSpPr>
        <p:grpSpPr bwMode="auto">
          <a:xfrm>
            <a:off x="2944813" y="746125"/>
            <a:ext cx="681037" cy="274638"/>
            <a:chOff x="2485" y="3348"/>
            <a:chExt cx="429" cy="173"/>
          </a:xfrm>
        </p:grpSpPr>
        <p:sp>
          <p:nvSpPr>
            <p:cNvPr id="195915" name="Oval 331"/>
            <p:cNvSpPr>
              <a:spLocks noChangeArrowheads="1"/>
            </p:cNvSpPr>
            <p:nvPr/>
          </p:nvSpPr>
          <p:spPr bwMode="auto">
            <a:xfrm>
              <a:off x="2514" y="3377"/>
              <a:ext cx="116" cy="12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16" name="Text Box 332"/>
            <p:cNvSpPr txBox="1">
              <a:spLocks noChangeArrowheads="1"/>
            </p:cNvSpPr>
            <p:nvPr/>
          </p:nvSpPr>
          <p:spPr bwMode="auto">
            <a:xfrm>
              <a:off x="2485" y="3348"/>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sp>
        <p:nvSpPr>
          <p:cNvPr id="195917" name="Line 333"/>
          <p:cNvSpPr>
            <a:spLocks noChangeShapeType="1"/>
          </p:cNvSpPr>
          <p:nvPr/>
        </p:nvSpPr>
        <p:spPr bwMode="auto">
          <a:xfrm rot="-5400000" flipH="1" flipV="1">
            <a:off x="4668044" y="3315494"/>
            <a:ext cx="188912" cy="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nvGrpSpPr>
          <p:cNvPr id="195918" name="Group 334"/>
          <p:cNvGrpSpPr>
            <a:grpSpLocks/>
          </p:cNvGrpSpPr>
          <p:nvPr/>
        </p:nvGrpSpPr>
        <p:grpSpPr bwMode="auto">
          <a:xfrm>
            <a:off x="4786313" y="3097213"/>
            <a:ext cx="681037" cy="274637"/>
            <a:chOff x="3015" y="1951"/>
            <a:chExt cx="429" cy="173"/>
          </a:xfrm>
        </p:grpSpPr>
        <p:sp>
          <p:nvSpPr>
            <p:cNvPr id="195919" name="Oval 335"/>
            <p:cNvSpPr>
              <a:spLocks noChangeArrowheads="1"/>
            </p:cNvSpPr>
            <p:nvPr/>
          </p:nvSpPr>
          <p:spPr bwMode="auto">
            <a:xfrm>
              <a:off x="3037" y="1973"/>
              <a:ext cx="135" cy="141"/>
            </a:xfrm>
            <a:prstGeom prst="ellipse">
              <a:avLst/>
            </a:prstGeom>
            <a:solidFill>
              <a:schemeClr val="bg1"/>
            </a:solidFill>
            <a:ln w="19050">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0" name="Text Box 336"/>
            <p:cNvSpPr txBox="1">
              <a:spLocks noChangeArrowheads="1"/>
            </p:cNvSpPr>
            <p:nvPr/>
          </p:nvSpPr>
          <p:spPr bwMode="auto">
            <a:xfrm>
              <a:off x="3015" y="1951"/>
              <a:ext cx="429" cy="173"/>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200" b="1"/>
                <a:t>2</a:t>
              </a:r>
            </a:p>
          </p:txBody>
        </p:sp>
      </p:grpSp>
      <p:grpSp>
        <p:nvGrpSpPr>
          <p:cNvPr id="195922" name="Group 338"/>
          <p:cNvGrpSpPr>
            <a:grpSpLocks/>
          </p:cNvGrpSpPr>
          <p:nvPr/>
        </p:nvGrpSpPr>
        <p:grpSpPr bwMode="auto">
          <a:xfrm>
            <a:off x="3987800" y="3429000"/>
            <a:ext cx="966788" cy="1708150"/>
            <a:chOff x="2520" y="2160"/>
            <a:chExt cx="609" cy="1076"/>
          </a:xfrm>
        </p:grpSpPr>
        <p:sp>
          <p:nvSpPr>
            <p:cNvPr id="195923" name="Rectangle 339"/>
            <p:cNvSpPr>
              <a:spLocks noChangeArrowheads="1"/>
            </p:cNvSpPr>
            <p:nvPr/>
          </p:nvSpPr>
          <p:spPr bwMode="auto">
            <a:xfrm>
              <a:off x="2520" y="2160"/>
              <a:ext cx="609" cy="457"/>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24" name="Rectangle 340"/>
            <p:cNvSpPr>
              <a:spLocks noChangeArrowheads="1"/>
            </p:cNvSpPr>
            <p:nvPr/>
          </p:nvSpPr>
          <p:spPr bwMode="auto">
            <a:xfrm rot="16200000" flipV="1">
              <a:off x="2753" y="2354"/>
              <a:ext cx="132" cy="39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5" name="Rectangle 341"/>
            <p:cNvSpPr>
              <a:spLocks noChangeArrowheads="1"/>
            </p:cNvSpPr>
            <p:nvPr/>
          </p:nvSpPr>
          <p:spPr bwMode="auto">
            <a:xfrm rot="10800000" flipV="1">
              <a:off x="2759" y="2399"/>
              <a:ext cx="123" cy="82"/>
            </a:xfrm>
            <a:prstGeom prst="rect">
              <a:avLst/>
            </a:prstGeom>
            <a:solidFill>
              <a:schemeClr val="bg1"/>
            </a:solidFill>
            <a:ln>
              <a:noFill/>
            </a:ln>
            <a:effectLst/>
            <a:extLst>
              <a:ext uri="{91240B29-F687-4f45-9708-019B960494DF}">
                <a14:hiddenLine xmlns:a14="http://schemas.microsoft.com/office/drawing/2010/main" w="19050">
                  <a:solidFill>
                    <a:schemeClr val="accent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6" name="Rectangle 342"/>
            <p:cNvSpPr>
              <a:spLocks noChangeArrowheads="1"/>
            </p:cNvSpPr>
            <p:nvPr/>
          </p:nvSpPr>
          <p:spPr bwMode="auto">
            <a:xfrm rot="-5400000">
              <a:off x="2986" y="2313"/>
              <a:ext cx="36" cy="251"/>
            </a:xfrm>
            <a:prstGeom prst="rect">
              <a:avLst/>
            </a:prstGeom>
            <a:solidFill>
              <a:srgbClr val="FFFFFF"/>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27" name="AutoShape 343"/>
            <p:cNvSpPr>
              <a:spLocks/>
            </p:cNvSpPr>
            <p:nvPr/>
          </p:nvSpPr>
          <p:spPr bwMode="auto">
            <a:xfrm rot="10800000">
              <a:off x="2943" y="2160"/>
              <a:ext cx="94" cy="189"/>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8" name="AutoShape 344"/>
            <p:cNvSpPr>
              <a:spLocks/>
            </p:cNvSpPr>
            <p:nvPr/>
          </p:nvSpPr>
          <p:spPr bwMode="auto">
            <a:xfrm rot="10800000">
              <a:off x="2942" y="2160"/>
              <a:ext cx="56" cy="149"/>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29" name="Line 345"/>
            <p:cNvSpPr>
              <a:spLocks noChangeShapeType="1"/>
            </p:cNvSpPr>
            <p:nvPr/>
          </p:nvSpPr>
          <p:spPr bwMode="auto">
            <a:xfrm rot="16200000" flipV="1">
              <a:off x="2832" y="2440"/>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930" name="Line 346"/>
            <p:cNvSpPr>
              <a:spLocks noChangeShapeType="1"/>
            </p:cNvSpPr>
            <p:nvPr/>
          </p:nvSpPr>
          <p:spPr bwMode="auto">
            <a:xfrm rot="16200000" flipV="1">
              <a:off x="2714" y="2437"/>
              <a:ext cx="93" cy="1"/>
            </a:xfrm>
            <a:prstGeom prst="line">
              <a:avLst/>
            </a:prstGeom>
            <a:noFill/>
            <a:ln w="1905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grpSp>
          <p:nvGrpSpPr>
            <p:cNvPr id="195931" name="Group 347"/>
            <p:cNvGrpSpPr>
              <a:grpSpLocks/>
            </p:cNvGrpSpPr>
            <p:nvPr/>
          </p:nvGrpSpPr>
          <p:grpSpPr bwMode="auto">
            <a:xfrm flipV="1">
              <a:off x="2622" y="2572"/>
              <a:ext cx="395" cy="48"/>
              <a:chOff x="3118" y="864"/>
              <a:chExt cx="530" cy="48"/>
            </a:xfrm>
          </p:grpSpPr>
          <p:sp>
            <p:nvSpPr>
              <p:cNvPr id="195932" name="Arc 348"/>
              <p:cNvSpPr>
                <a:spLocks/>
              </p:cNvSpPr>
              <p:nvPr/>
            </p:nvSpPr>
            <p:spPr bwMode="auto">
              <a:xfrm flipV="1">
                <a:off x="3383"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33" name="Arc 349"/>
              <p:cNvSpPr>
                <a:spLocks/>
              </p:cNvSpPr>
              <p:nvPr/>
            </p:nvSpPr>
            <p:spPr bwMode="auto">
              <a:xfrm flipH="1" flipV="1">
                <a:off x="3118" y="864"/>
                <a:ext cx="265" cy="48"/>
              </a:xfrm>
              <a:custGeom>
                <a:avLst/>
                <a:gdLst>
                  <a:gd name="G0" fmla="+- 0 0 0"/>
                  <a:gd name="G1" fmla="+- 21600 0 0"/>
                  <a:gd name="G2" fmla="+- 21600 0 0"/>
                  <a:gd name="T0" fmla="*/ 0 w 21600"/>
                  <a:gd name="T1" fmla="*/ 0 h 21600"/>
                  <a:gd name="T2" fmla="*/ 21600 w 21600"/>
                  <a:gd name="T3" fmla="*/ 21600 h 21600"/>
                  <a:gd name="T4" fmla="*/ 0 w 21600"/>
                  <a:gd name="T5" fmla="*/ 21600 h 21600"/>
                </a:gdLst>
                <a:ahLst/>
                <a:cxnLst>
                  <a:cxn ang="0">
                    <a:pos x="T0" y="T1"/>
                  </a:cxn>
                  <a:cxn ang="0">
                    <a:pos x="T2" y="T3"/>
                  </a:cxn>
                  <a:cxn ang="0">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close/>
                  </a:path>
                </a:pathLst>
              </a:custGeom>
              <a:solidFill>
                <a:schemeClr val="bg1"/>
              </a:solidFill>
              <a:ln w="2857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934" name="Rectangle 350"/>
            <p:cNvSpPr>
              <a:spLocks noChangeArrowheads="1"/>
            </p:cNvSpPr>
            <p:nvPr/>
          </p:nvSpPr>
          <p:spPr bwMode="auto">
            <a:xfrm rot="-16200000">
              <a:off x="2658" y="2091"/>
              <a:ext cx="39" cy="250"/>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35" name="Rectangle 351"/>
            <p:cNvSpPr>
              <a:spLocks noChangeArrowheads="1"/>
            </p:cNvSpPr>
            <p:nvPr/>
          </p:nvSpPr>
          <p:spPr bwMode="auto">
            <a:xfrm>
              <a:off x="2520" y="2626"/>
              <a:ext cx="609" cy="371"/>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36" name="Rectangle 352"/>
            <p:cNvSpPr>
              <a:spLocks noChangeArrowheads="1"/>
            </p:cNvSpPr>
            <p:nvPr/>
          </p:nvSpPr>
          <p:spPr bwMode="auto">
            <a:xfrm rot="16200000" flipV="1">
              <a:off x="2692" y="2614"/>
              <a:ext cx="330" cy="436"/>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37" name="Rectangle 353"/>
            <p:cNvSpPr>
              <a:spLocks noChangeArrowheads="1"/>
            </p:cNvSpPr>
            <p:nvPr/>
          </p:nvSpPr>
          <p:spPr bwMode="auto">
            <a:xfrm rot="-10800000">
              <a:off x="2553" y="2196"/>
              <a:ext cx="39" cy="80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38" name="Rectangle 354"/>
            <p:cNvSpPr>
              <a:spLocks noChangeArrowheads="1"/>
            </p:cNvSpPr>
            <p:nvPr/>
          </p:nvSpPr>
          <p:spPr bwMode="auto">
            <a:xfrm rot="-10800000">
              <a:off x="2799" y="2626"/>
              <a:ext cx="40" cy="41"/>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39" name="Rectangle 355"/>
            <p:cNvSpPr>
              <a:spLocks noChangeArrowheads="1"/>
            </p:cNvSpPr>
            <p:nvPr/>
          </p:nvSpPr>
          <p:spPr bwMode="auto">
            <a:xfrm rot="-10800000">
              <a:off x="2803" y="2160"/>
              <a:ext cx="40" cy="107"/>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40" name="Rectangle 356"/>
            <p:cNvSpPr>
              <a:spLocks noChangeArrowheads="1"/>
            </p:cNvSpPr>
            <p:nvPr/>
          </p:nvSpPr>
          <p:spPr bwMode="auto">
            <a:xfrm rot="-5400000" flipH="1" flipV="1">
              <a:off x="2755" y="2211"/>
              <a:ext cx="127" cy="2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41" name="AutoShape 357"/>
            <p:cNvSpPr>
              <a:spLocks noChangeArrowheads="1"/>
            </p:cNvSpPr>
            <p:nvPr/>
          </p:nvSpPr>
          <p:spPr bwMode="auto">
            <a:xfrm flipV="1">
              <a:off x="2859" y="2361"/>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42" name="AutoShape 358"/>
            <p:cNvSpPr>
              <a:spLocks noChangeArrowheads="1"/>
            </p:cNvSpPr>
            <p:nvPr/>
          </p:nvSpPr>
          <p:spPr bwMode="auto">
            <a:xfrm flipH="1" flipV="1">
              <a:off x="2736" y="2362"/>
              <a:ext cx="42" cy="50"/>
            </a:xfrm>
            <a:prstGeom prst="rtTriangle">
              <a:avLst/>
            </a:prstGeom>
            <a:solidFill>
              <a:schemeClr val="bg1"/>
            </a:solidFill>
            <a:ln w="9525">
              <a:solidFill>
                <a:schemeClr val="bg1"/>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nvGrpSpPr>
            <p:cNvPr id="195943" name="Group 359"/>
            <p:cNvGrpSpPr>
              <a:grpSpLocks/>
            </p:cNvGrpSpPr>
            <p:nvPr/>
          </p:nvGrpSpPr>
          <p:grpSpPr bwMode="auto">
            <a:xfrm flipV="1">
              <a:off x="2639" y="2321"/>
              <a:ext cx="359" cy="251"/>
              <a:chOff x="3380" y="1014"/>
              <a:chExt cx="481" cy="337"/>
            </a:xfrm>
          </p:grpSpPr>
          <p:sp>
            <p:nvSpPr>
              <p:cNvPr id="195944" name="Rectangle 360"/>
              <p:cNvSpPr>
                <a:spLocks noChangeArrowheads="1"/>
              </p:cNvSpPr>
              <p:nvPr/>
            </p:nvSpPr>
            <p:spPr bwMode="auto">
              <a:xfrm flipV="1">
                <a:off x="3488" y="1296"/>
                <a:ext cx="266" cy="55"/>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45" name="Rectangle 361"/>
              <p:cNvSpPr>
                <a:spLocks noChangeArrowheads="1"/>
              </p:cNvSpPr>
              <p:nvPr/>
            </p:nvSpPr>
            <p:spPr bwMode="auto">
              <a:xfrm flipV="1">
                <a:off x="3572" y="1056"/>
                <a:ext cx="96" cy="240"/>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46" name="Rectangle 362"/>
              <p:cNvSpPr>
                <a:spLocks noChangeArrowheads="1"/>
              </p:cNvSpPr>
              <p:nvPr/>
            </p:nvSpPr>
            <p:spPr bwMode="auto">
              <a:xfrm flipV="1">
                <a:off x="3380" y="1014"/>
                <a:ext cx="481" cy="52"/>
              </a:xfrm>
              <a:prstGeom prst="rect">
                <a:avLst/>
              </a:prstGeom>
              <a:gradFill rotWithShape="0">
                <a:gsLst>
                  <a:gs pos="0">
                    <a:srgbClr val="99CC00">
                      <a:gamma/>
                      <a:shade val="46275"/>
                      <a:invGamma/>
                    </a:srgbClr>
                  </a:gs>
                  <a:gs pos="50000">
                    <a:srgbClr val="99CC00"/>
                  </a:gs>
                  <a:gs pos="100000">
                    <a:srgbClr val="99CC00">
                      <a:gamma/>
                      <a:shade val="46275"/>
                      <a:invGamma/>
                    </a:srgbClr>
                  </a:gs>
                </a:gsLst>
                <a:lin ang="0" scaled="1"/>
              </a:gradFill>
              <a:ln w="15875">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grpSp>
        <p:grpSp>
          <p:nvGrpSpPr>
            <p:cNvPr id="195947" name="Group 363"/>
            <p:cNvGrpSpPr>
              <a:grpSpLocks/>
            </p:cNvGrpSpPr>
            <p:nvPr/>
          </p:nvGrpSpPr>
          <p:grpSpPr bwMode="auto">
            <a:xfrm flipV="1">
              <a:off x="2716" y="2242"/>
              <a:ext cx="209" cy="176"/>
              <a:chOff x="3482" y="1024"/>
              <a:chExt cx="280" cy="236"/>
            </a:xfrm>
          </p:grpSpPr>
          <p:grpSp>
            <p:nvGrpSpPr>
              <p:cNvPr id="195948" name="Group 364"/>
              <p:cNvGrpSpPr>
                <a:grpSpLocks/>
              </p:cNvGrpSpPr>
              <p:nvPr/>
            </p:nvGrpSpPr>
            <p:grpSpPr bwMode="auto">
              <a:xfrm>
                <a:off x="3712" y="1202"/>
                <a:ext cx="50" cy="58"/>
                <a:chOff x="3726" y="878"/>
                <a:chExt cx="50" cy="58"/>
              </a:xfrm>
            </p:grpSpPr>
            <p:sp>
              <p:nvSpPr>
                <p:cNvPr id="195949" name="AutoShape 365"/>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50" name="AutoShape 366"/>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5951" name="Group 367"/>
              <p:cNvGrpSpPr>
                <a:grpSpLocks/>
              </p:cNvGrpSpPr>
              <p:nvPr/>
            </p:nvGrpSpPr>
            <p:grpSpPr bwMode="auto">
              <a:xfrm>
                <a:off x="3484" y="1204"/>
                <a:ext cx="48" cy="56"/>
                <a:chOff x="3462" y="734"/>
                <a:chExt cx="48" cy="56"/>
              </a:xfrm>
            </p:grpSpPr>
            <p:sp>
              <p:nvSpPr>
                <p:cNvPr id="195952" name="AutoShape 368"/>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53" name="AutoShape 369"/>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5954" name="Group 370"/>
              <p:cNvGrpSpPr>
                <a:grpSpLocks/>
              </p:cNvGrpSpPr>
              <p:nvPr/>
            </p:nvGrpSpPr>
            <p:grpSpPr bwMode="auto">
              <a:xfrm flipV="1">
                <a:off x="3710" y="1024"/>
                <a:ext cx="50" cy="58"/>
                <a:chOff x="3726" y="878"/>
                <a:chExt cx="50" cy="58"/>
              </a:xfrm>
            </p:grpSpPr>
            <p:sp>
              <p:nvSpPr>
                <p:cNvPr id="195955" name="AutoShape 371"/>
                <p:cNvSpPr>
                  <a:spLocks noChangeArrowheads="1"/>
                </p:cNvSpPr>
                <p:nvPr/>
              </p:nvSpPr>
              <p:spPr bwMode="auto">
                <a:xfrm rot="8060986">
                  <a:off x="3726" y="878"/>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56" name="AutoShape 372"/>
                <p:cNvSpPr>
                  <a:spLocks noChangeArrowheads="1"/>
                </p:cNvSpPr>
                <p:nvPr/>
              </p:nvSpPr>
              <p:spPr bwMode="auto">
                <a:xfrm rot="8060986">
                  <a:off x="3728" y="888"/>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nvGrpSpPr>
              <p:cNvPr id="195957" name="Group 373"/>
              <p:cNvGrpSpPr>
                <a:grpSpLocks/>
              </p:cNvGrpSpPr>
              <p:nvPr/>
            </p:nvGrpSpPr>
            <p:grpSpPr bwMode="auto">
              <a:xfrm flipV="1">
                <a:off x="3482" y="1026"/>
                <a:ext cx="48" cy="56"/>
                <a:chOff x="3462" y="734"/>
                <a:chExt cx="48" cy="56"/>
              </a:xfrm>
            </p:grpSpPr>
            <p:sp>
              <p:nvSpPr>
                <p:cNvPr id="195958" name="AutoShape 374"/>
                <p:cNvSpPr>
                  <a:spLocks noChangeArrowheads="1"/>
                </p:cNvSpPr>
                <p:nvPr/>
              </p:nvSpPr>
              <p:spPr bwMode="auto">
                <a:xfrm rot="8060986">
                  <a:off x="3462" y="734"/>
                  <a:ext cx="48" cy="48"/>
                </a:xfrm>
                <a:prstGeom prst="triangle">
                  <a:avLst>
                    <a:gd name="adj" fmla="val 0"/>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59" name="AutoShape 375"/>
                <p:cNvSpPr>
                  <a:spLocks noChangeArrowheads="1"/>
                </p:cNvSpPr>
                <p:nvPr/>
              </p:nvSpPr>
              <p:spPr bwMode="auto">
                <a:xfrm rot="8060986">
                  <a:off x="3462" y="742"/>
                  <a:ext cx="48" cy="48"/>
                </a:xfrm>
                <a:prstGeom prst="triangle">
                  <a:avLst>
                    <a:gd name="adj" fmla="val 0"/>
                  </a:avLst>
                </a:prstGeom>
                <a:solidFill>
                  <a:srgbClr val="B2B2B2"/>
                </a:solidFill>
                <a:ln>
                  <a:noFill/>
                </a:ln>
                <a:effectLst/>
                <a:extLst>
                  <a:ext uri="{91240B29-F687-4f45-9708-019B960494DF}">
                    <a14:hiddenLine xmlns:a14="http://schemas.microsoft.com/office/drawing/2010/main" w="19050">
                      <a:solidFill>
                        <a:srgbClr val="000000"/>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grpSp>
        <p:grpSp>
          <p:nvGrpSpPr>
            <p:cNvPr id="195960" name="Group 376"/>
            <p:cNvGrpSpPr>
              <a:grpSpLocks/>
            </p:cNvGrpSpPr>
            <p:nvPr/>
          </p:nvGrpSpPr>
          <p:grpSpPr bwMode="auto">
            <a:xfrm flipV="1">
              <a:off x="2520" y="2997"/>
              <a:ext cx="609" cy="239"/>
              <a:chOff x="512" y="898"/>
              <a:chExt cx="1332" cy="522"/>
            </a:xfrm>
          </p:grpSpPr>
          <p:sp>
            <p:nvSpPr>
              <p:cNvPr id="195961" name="Rectangle 377"/>
              <p:cNvSpPr>
                <a:spLocks noChangeArrowheads="1"/>
              </p:cNvSpPr>
              <p:nvPr/>
            </p:nvSpPr>
            <p:spPr bwMode="auto">
              <a:xfrm flipV="1">
                <a:off x="512" y="898"/>
                <a:ext cx="1332" cy="522"/>
              </a:xfrm>
              <a:prstGeom prst="rect">
                <a:avLst/>
              </a:prstGeom>
              <a:solidFill>
                <a:srgbClr val="B2B2B2"/>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62" name="AutoShape 378"/>
              <p:cNvSpPr>
                <a:spLocks/>
              </p:cNvSpPr>
              <p:nvPr/>
            </p:nvSpPr>
            <p:spPr bwMode="auto">
              <a:xfrm rot="5400000">
                <a:off x="676" y="884"/>
                <a:ext cx="444" cy="627"/>
              </a:xfrm>
              <a:prstGeom prst="leftBracket">
                <a:avLst>
                  <a:gd name="adj" fmla="val 0"/>
                </a:avLst>
              </a:prstGeom>
              <a:solidFill>
                <a:schemeClr val="bg1"/>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63" name="AutoShape 379"/>
              <p:cNvSpPr>
                <a:spLocks/>
              </p:cNvSpPr>
              <p:nvPr/>
            </p:nvSpPr>
            <p:spPr bwMode="auto">
              <a:xfrm rot="5400000">
                <a:off x="718" y="1006"/>
                <a:ext cx="365" cy="463"/>
              </a:xfrm>
              <a:prstGeom prst="leftBracket">
                <a:avLst>
                  <a:gd name="adj" fmla="val 0"/>
                </a:avLst>
              </a:prstGeom>
              <a:solidFill>
                <a:srgbClr val="B2B2B2"/>
              </a:solidFill>
              <a:ln w="19050">
                <a:solidFill>
                  <a:srgbClr val="000000"/>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64" name="Line 380"/>
              <p:cNvSpPr>
                <a:spLocks noChangeShapeType="1"/>
              </p:cNvSpPr>
              <p:nvPr/>
            </p:nvSpPr>
            <p:spPr bwMode="auto">
              <a:xfrm>
                <a:off x="842" y="993"/>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965" name="Line 381"/>
              <p:cNvSpPr>
                <a:spLocks noChangeShapeType="1"/>
              </p:cNvSpPr>
              <p:nvPr/>
            </p:nvSpPr>
            <p:spPr bwMode="auto">
              <a:xfrm>
                <a:off x="842" y="1038"/>
                <a:ext cx="75" cy="0"/>
              </a:xfrm>
              <a:prstGeom prst="line">
                <a:avLst/>
              </a:prstGeom>
              <a:noFill/>
              <a:ln w="38100">
                <a:solidFill>
                  <a:schemeClr val="tx1"/>
                </a:solidFill>
                <a:round/>
                <a:headEnd/>
                <a:tailEnd/>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lstStyle/>
              <a:p>
                <a:endParaRPr lang="en-US"/>
              </a:p>
            </p:txBody>
          </p:sp>
          <p:sp>
            <p:nvSpPr>
              <p:cNvPr id="195966" name="Rectangle 382"/>
              <p:cNvSpPr>
                <a:spLocks noChangeArrowheads="1"/>
              </p:cNvSpPr>
              <p:nvPr/>
            </p:nvSpPr>
            <p:spPr bwMode="auto">
              <a:xfrm rot="16200000" flipV="1">
                <a:off x="658" y="1148"/>
                <a:ext cx="87" cy="64"/>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67" name="Rectangle 383"/>
              <p:cNvSpPr>
                <a:spLocks noChangeArrowheads="1"/>
              </p:cNvSpPr>
              <p:nvPr/>
            </p:nvSpPr>
            <p:spPr bwMode="auto">
              <a:xfrm rot="16200000" flipV="1">
                <a:off x="959" y="1044"/>
                <a:ext cx="86" cy="258"/>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68" name="Rectangle 384"/>
              <p:cNvSpPr>
                <a:spLocks noChangeArrowheads="1"/>
              </p:cNvSpPr>
              <p:nvPr/>
            </p:nvSpPr>
            <p:spPr bwMode="auto">
              <a:xfrm rot="16200000" flipV="1">
                <a:off x="743" y="1105"/>
                <a:ext cx="122" cy="139"/>
              </a:xfrm>
              <a:prstGeom prst="rect">
                <a:avLst/>
              </a:prstGeom>
              <a:solidFill>
                <a:schemeClr val="bg1"/>
              </a:solidFill>
              <a:ln w="19050">
                <a:solidFill>
                  <a:srgbClr val="000000"/>
                </a:solidFill>
                <a:miter lim="800000"/>
                <a:headEnd/>
                <a:tailEnd/>
              </a:ln>
              <a:effectLst/>
              <a:extLs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
            <p:nvSpPr>
              <p:cNvPr id="195969" name="Oval 385"/>
              <p:cNvSpPr>
                <a:spLocks noChangeArrowheads="1"/>
              </p:cNvSpPr>
              <p:nvPr/>
            </p:nvSpPr>
            <p:spPr bwMode="auto">
              <a:xfrm>
                <a:off x="811" y="1136"/>
                <a:ext cx="81" cy="79"/>
              </a:xfrm>
              <a:prstGeom prst="ellipse">
                <a:avLst/>
              </a:prstGeom>
              <a:gradFill rotWithShape="0">
                <a:gsLst>
                  <a:gs pos="0">
                    <a:srgbClr val="EAEAEA"/>
                  </a:gs>
                  <a:gs pos="100000">
                    <a:srgbClr val="EAEAEA">
                      <a:gamma/>
                      <a:shade val="46275"/>
                      <a:invGamma/>
                    </a:srgbClr>
                  </a:gs>
                </a:gsLst>
                <a:path path="shape">
                  <a:fillToRect l="50000" t="50000" r="50000" b="50000"/>
                </a:path>
              </a:gradFill>
              <a:ln w="9525">
                <a:solidFill>
                  <a:schemeClr val="tx1"/>
                </a:solidFill>
                <a:round/>
                <a:headEnd/>
                <a:tailEn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sp>
            <p:nvSpPr>
              <p:cNvPr id="195970" name="AutoShape 386"/>
              <p:cNvSpPr>
                <a:spLocks noChangeArrowheads="1"/>
              </p:cNvSpPr>
              <p:nvPr/>
            </p:nvSpPr>
            <p:spPr bwMode="auto">
              <a:xfrm rot="5400000">
                <a:off x="709" y="1153"/>
                <a:ext cx="95" cy="46"/>
              </a:xfrm>
              <a:prstGeom prst="triangle">
                <a:avLst>
                  <a:gd name="adj" fmla="val 50000"/>
                </a:avLst>
              </a:prstGeom>
              <a:noFill/>
              <a:ln w="19050">
                <a:solidFill>
                  <a:schemeClr val="tx1"/>
                </a:solidFill>
                <a:miter lim="800000"/>
                <a:headEnd/>
                <a:tailEnd/>
              </a:ln>
              <a:effectLst/>
              <a:extLst>
                <a:ext uri="{909E8E84-426E-40dd-AFC4-6F175D3DCCD1}">
                  <a14:hiddenFill xmlns:a14="http://schemas.microsoft.com/office/drawing/2010/main">
                    <a:solidFill>
                      <a:schemeClr val="tx1"/>
                    </a:solidFill>
                  </a14:hiddenFill>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wrap="none" anchor="ctr"/>
              <a:lstStyle/>
              <a:p>
                <a:endParaRPr lang="en-US"/>
              </a:p>
            </p:txBody>
          </p:sp>
        </p:grpSp>
        <p:sp>
          <p:nvSpPr>
            <p:cNvPr id="195971" name="Text Box 387"/>
            <p:cNvSpPr txBox="1">
              <a:spLocks noChangeArrowheads="1"/>
            </p:cNvSpPr>
            <p:nvPr/>
          </p:nvSpPr>
          <p:spPr bwMode="auto">
            <a:xfrm flipV="1">
              <a:off x="2684" y="2340"/>
              <a:ext cx="347" cy="192"/>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lvl1pPr defTabSz="114300">
                <a:defRPr sz="2400">
                  <a:solidFill>
                    <a:schemeClr val="tx1"/>
                  </a:solidFill>
                  <a:latin typeface="Times New Roman" charset="0"/>
                  <a:ea typeface="ＭＳ Ｐゴシック" charset="0"/>
                </a:defRPr>
              </a:lvl1pPr>
              <a:lvl2pPr defTabSz="114300">
                <a:defRPr sz="2400">
                  <a:solidFill>
                    <a:schemeClr val="tx1"/>
                  </a:solidFill>
                  <a:latin typeface="Times New Roman" charset="0"/>
                  <a:ea typeface="ＭＳ Ｐゴシック" charset="0"/>
                </a:defRPr>
              </a:lvl2pPr>
              <a:lvl3pPr defTabSz="114300">
                <a:defRPr sz="2400">
                  <a:solidFill>
                    <a:schemeClr val="tx1"/>
                  </a:solidFill>
                  <a:latin typeface="Times New Roman" charset="0"/>
                  <a:ea typeface="ＭＳ Ｐゴシック" charset="0"/>
                </a:defRPr>
              </a:lvl3pPr>
              <a:lvl4pPr defTabSz="114300">
                <a:defRPr sz="2400">
                  <a:solidFill>
                    <a:schemeClr val="tx1"/>
                  </a:solidFill>
                  <a:latin typeface="Times New Roman" charset="0"/>
                  <a:ea typeface="ＭＳ Ｐゴシック" charset="0"/>
                </a:defRPr>
              </a:lvl4pPr>
              <a:lvl5pPr defTabSz="114300">
                <a:defRPr sz="2400">
                  <a:solidFill>
                    <a:schemeClr val="tx1"/>
                  </a:solidFill>
                  <a:latin typeface="Times New Roman" charset="0"/>
                  <a:ea typeface="ＭＳ Ｐゴシック" charset="0"/>
                </a:defRPr>
              </a:lvl5pPr>
              <a:lvl6pPr defTabSz="114300" fontAlgn="base">
                <a:spcBef>
                  <a:spcPct val="0"/>
                </a:spcBef>
                <a:spcAft>
                  <a:spcPct val="0"/>
                </a:spcAft>
                <a:defRPr sz="2400">
                  <a:solidFill>
                    <a:schemeClr val="tx1"/>
                  </a:solidFill>
                  <a:latin typeface="Times New Roman" charset="0"/>
                  <a:ea typeface="ＭＳ Ｐゴシック" charset="0"/>
                </a:defRPr>
              </a:lvl6pPr>
              <a:lvl7pPr defTabSz="114300" fontAlgn="base">
                <a:spcBef>
                  <a:spcPct val="0"/>
                </a:spcBef>
                <a:spcAft>
                  <a:spcPct val="0"/>
                </a:spcAft>
                <a:defRPr sz="2400">
                  <a:solidFill>
                    <a:schemeClr val="tx1"/>
                  </a:solidFill>
                  <a:latin typeface="Times New Roman" charset="0"/>
                  <a:ea typeface="ＭＳ Ｐゴシック" charset="0"/>
                </a:defRPr>
              </a:lvl7pPr>
              <a:lvl8pPr defTabSz="114300" fontAlgn="base">
                <a:spcBef>
                  <a:spcPct val="0"/>
                </a:spcBef>
                <a:spcAft>
                  <a:spcPct val="0"/>
                </a:spcAft>
                <a:defRPr sz="2400">
                  <a:solidFill>
                    <a:schemeClr val="tx1"/>
                  </a:solidFill>
                  <a:latin typeface="Times New Roman" charset="0"/>
                  <a:ea typeface="ＭＳ Ｐゴシック" charset="0"/>
                </a:defRPr>
              </a:lvl8pPr>
              <a:lvl9pPr defTabSz="114300" fontAlgn="base">
                <a:spcBef>
                  <a:spcPct val="0"/>
                </a:spcBef>
                <a:spcAft>
                  <a:spcPct val="0"/>
                </a:spcAft>
                <a:defRPr sz="2400">
                  <a:solidFill>
                    <a:schemeClr val="tx1"/>
                  </a:solidFill>
                  <a:latin typeface="Times New Roman" charset="0"/>
                  <a:ea typeface="ＭＳ Ｐゴシック" charset="0"/>
                </a:defRPr>
              </a:lvl9pPr>
            </a:lstStyle>
            <a:p>
              <a:pPr>
                <a:spcBef>
                  <a:spcPct val="50000"/>
                </a:spcBef>
              </a:pPr>
              <a:r>
                <a:rPr lang="en-US" sz="1400">
                  <a:latin typeface="Tahoma" charset="0"/>
                </a:rPr>
                <a:t>  </a:t>
              </a:r>
            </a:p>
          </p:txBody>
        </p:sp>
      </p:grpSp>
      <p:sp>
        <p:nvSpPr>
          <p:cNvPr id="195972" name="Text Box 388"/>
          <p:cNvSpPr txBox="1">
            <a:spLocks noChangeArrowheads="1"/>
          </p:cNvSpPr>
          <p:nvPr/>
        </p:nvSpPr>
        <p:spPr bwMode="auto">
          <a:xfrm>
            <a:off x="6248400" y="3662363"/>
            <a:ext cx="2819400" cy="517525"/>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p:spPr>
        <p:txBody>
          <a:bodyPr>
            <a:spAutoFit/>
          </a:bodyPr>
          <a:lstStyle/>
          <a:p>
            <a:pPr>
              <a:spcBef>
                <a:spcPct val="50000"/>
              </a:spcBef>
            </a:pPr>
            <a:r>
              <a:rPr lang="en-US" sz="1400"/>
              <a:t>CYLB continues to extend until it makes LVB1---</a:t>
            </a:r>
          </a:p>
        </p:txBody>
      </p:sp>
      <p:sp>
        <p:nvSpPr>
          <p:cNvPr id="195973" name="Line 389"/>
          <p:cNvSpPr>
            <a:spLocks noChangeShapeType="1"/>
          </p:cNvSpPr>
          <p:nvPr/>
        </p:nvSpPr>
        <p:spPr bwMode="auto">
          <a:xfrm flipV="1">
            <a:off x="4473575" y="3190875"/>
            <a:ext cx="0" cy="254000"/>
          </a:xfrm>
          <a:prstGeom prst="line">
            <a:avLst/>
          </a:prstGeom>
          <a:noFill/>
          <a:ln w="25400">
            <a:solidFill>
              <a:srgbClr val="000000"/>
            </a:solidFill>
            <a:prstDash val="lgDash"/>
            <a:round/>
            <a:headEnd type="none" w="lg" len="lg"/>
            <a:tailEnd type="none" w="lg" len="lg"/>
          </a:ln>
          <a:effectLst/>
          <a:extLst>
            <a:ext uri="{909E8E84-426E-40dd-AFC4-6F175D3DCCD1}">
              <a14:hiddenFill xmlns:a14="http://schemas.microsoft.com/office/drawing/2010/main">
                <a:noFill/>
              </a14:hiddenFill>
            </a:ext>
            <a:ext uri="{AF507438-7753-43e0-B8FC-AC1667EBCBE1}">
              <a14:hiddenEffects xmlns:a14="http://schemas.microsoft.com/office/drawing/2010/main">
                <a:effectLst>
                  <a:outerShdw blurRad="63500" dist="38099" dir="2700000" algn="ctr" rotWithShape="0">
                    <a:srgbClr val="000000">
                      <a:alpha val="74998"/>
                    </a:srgbClr>
                  </a:outerShdw>
                </a:effectLst>
              </a14:hiddenEffects>
            </a:ext>
          </a:extLst>
        </p:spPr>
        <p:txBody>
          <a:bodyPr/>
          <a:lstStyle/>
          <a:p>
            <a:endParaRPr lang="en-US"/>
          </a:p>
        </p:txBody>
      </p:sp>
    </p:spTree>
  </p:cSld>
  <p:clrMapOvr>
    <a:masterClrMapping/>
  </p:clrMapOvr>
  <p:transition xmlns:p14="http://schemas.microsoft.com/office/powerpoint/2010/main" advTm="0"/>
  <p:timing>
    <p:tnLst>
      <p:par>
        <p:cTn xmlns:p14="http://schemas.microsoft.com/office/powerpoint/2010/main" id="1" dur="indefinite" restart="never" nodeType="tmRoot"/>
      </p:par>
    </p:tnLst>
  </p:timing>
</p:sld>
</file>

<file path=ppt/theme/theme1.xml><?xml version="1.0" encoding="utf-8"?>
<a:theme xmlns:a="http://schemas.openxmlformats.org/drawingml/2006/main" name="Blueprint">
  <a:themeElements>
    <a:clrScheme name="Blueprint 2">
      <a:dk1>
        <a:srgbClr val="40458C"/>
      </a:dk1>
      <a:lt1>
        <a:srgbClr val="FFFFFF"/>
      </a:lt1>
      <a:dk2>
        <a:srgbClr val="660066"/>
      </a:dk2>
      <a:lt2>
        <a:srgbClr val="B7C1EB"/>
      </a:lt2>
      <a:accent1>
        <a:srgbClr val="ECD882"/>
      </a:accent1>
      <a:accent2>
        <a:srgbClr val="B2B2B2"/>
      </a:accent2>
      <a:accent3>
        <a:srgbClr val="FFFFFF"/>
      </a:accent3>
      <a:accent4>
        <a:srgbClr val="353A77"/>
      </a:accent4>
      <a:accent5>
        <a:srgbClr val="F4E9C1"/>
      </a:accent5>
      <a:accent6>
        <a:srgbClr val="A1A1A1"/>
      </a:accent6>
      <a:hlink>
        <a:srgbClr val="6F89F7"/>
      </a:hlink>
      <a:folHlink>
        <a:srgbClr val="CFDBFD"/>
      </a:folHlink>
    </a:clrScheme>
    <a:fontScheme name="Blueprint">
      <a:majorFont>
        <a:latin typeface="Tahoma"/>
        <a:ea typeface="ＭＳ Ｐゴシック"/>
        <a:cs typeface=""/>
      </a:majorFont>
      <a:minorFont>
        <a:latin typeface="Tahoma"/>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ahoma" charset="0"/>
            <a:ea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ahoma" charset="0"/>
            <a:ea typeface="ＭＳ Ｐゴシック" charset="0"/>
          </a:defRPr>
        </a:defPPr>
      </a:lstStyle>
    </a:lnDef>
  </a:objectDefaults>
  <a:extraClrSchemeLst>
    <a:extraClrScheme>
      <a:clrScheme name="Blueprint 1">
        <a:dk1>
          <a:srgbClr val="000000"/>
        </a:dk1>
        <a:lt1>
          <a:srgbClr val="FFFFFF"/>
        </a:lt1>
        <a:dk2>
          <a:srgbClr val="40458C"/>
        </a:dk2>
        <a:lt2>
          <a:srgbClr val="FFFFCC"/>
        </a:lt2>
        <a:accent1>
          <a:srgbClr val="8D8DB3"/>
        </a:accent1>
        <a:accent2>
          <a:srgbClr val="B2B2B2"/>
        </a:accent2>
        <a:accent3>
          <a:srgbClr val="AFB0C5"/>
        </a:accent3>
        <a:accent4>
          <a:srgbClr val="DADADA"/>
        </a:accent4>
        <a:accent5>
          <a:srgbClr val="C5C5D6"/>
        </a:accent5>
        <a:accent6>
          <a:srgbClr val="A1A1A1"/>
        </a:accent6>
        <a:hlink>
          <a:srgbClr val="6F89F7"/>
        </a:hlink>
        <a:folHlink>
          <a:srgbClr val="4F56AD"/>
        </a:folHlink>
      </a:clrScheme>
      <a:clrMap bg1="dk2" tx1="lt1" bg2="dk1" tx2="lt2" accent1="accent1" accent2="accent2" accent3="accent3" accent4="accent4" accent5="accent5" accent6="accent6" hlink="hlink" folHlink="folHlink"/>
    </a:extraClrScheme>
    <a:extraClrScheme>
      <a:clrScheme name="Blueprint 2">
        <a:dk1>
          <a:srgbClr val="40458C"/>
        </a:dk1>
        <a:lt1>
          <a:srgbClr val="FFFFFF"/>
        </a:lt1>
        <a:dk2>
          <a:srgbClr val="660066"/>
        </a:dk2>
        <a:lt2>
          <a:srgbClr val="B7C1EB"/>
        </a:lt2>
        <a:accent1>
          <a:srgbClr val="ECD882"/>
        </a:accent1>
        <a:accent2>
          <a:srgbClr val="B2B2B2"/>
        </a:accent2>
        <a:accent3>
          <a:srgbClr val="FFFFFF"/>
        </a:accent3>
        <a:accent4>
          <a:srgbClr val="353A77"/>
        </a:accent4>
        <a:accent5>
          <a:srgbClr val="F4E9C1"/>
        </a:accent5>
        <a:accent6>
          <a:srgbClr val="A1A1A1"/>
        </a:accent6>
        <a:hlink>
          <a:srgbClr val="6F89F7"/>
        </a:hlink>
        <a:folHlink>
          <a:srgbClr val="CFDBFD"/>
        </a:folHlink>
      </a:clrScheme>
      <a:clrMap bg1="lt1" tx1="dk1" bg2="lt2" tx2="dk2" accent1="accent1" accent2="accent2" accent3="accent3" accent4="accent4" accent5="accent5" accent6="accent6" hlink="hlink" folHlink="folHlink"/>
    </a:extraClrScheme>
    <a:extraClrScheme>
      <a:clrScheme name="Blueprint 3">
        <a:dk1>
          <a:srgbClr val="000000"/>
        </a:dk1>
        <a:lt1>
          <a:srgbClr val="FFFFFF"/>
        </a:lt1>
        <a:dk2>
          <a:srgbClr val="4D4D4D"/>
        </a:dk2>
        <a:lt2>
          <a:srgbClr val="B2B2B2"/>
        </a:lt2>
        <a:accent1>
          <a:srgbClr val="969696"/>
        </a:accent1>
        <a:accent2>
          <a:srgbClr val="EAEAEA"/>
        </a:accent2>
        <a:accent3>
          <a:srgbClr val="FFFFFF"/>
        </a:accent3>
        <a:accent4>
          <a:srgbClr val="000000"/>
        </a:accent4>
        <a:accent5>
          <a:srgbClr val="C9C9C9"/>
        </a:accent5>
        <a:accent6>
          <a:srgbClr val="D4D4D4"/>
        </a:accent6>
        <a:hlink>
          <a:srgbClr val="777777"/>
        </a:hlink>
        <a:folHlink>
          <a:srgbClr val="C0C0C0"/>
        </a:folHlink>
      </a:clrScheme>
      <a:clrMap bg1="lt1" tx1="dk1" bg2="lt2" tx2="dk2" accent1="accent1" accent2="accent2" accent3="accent3" accent4="accent4" accent5="accent5" accent6="accent6" hlink="hlink" folHlink="folHlink"/>
    </a:extraClrScheme>
    <a:extraClrScheme>
      <a:clrScheme name="Blueprint 4">
        <a:dk1>
          <a:srgbClr val="333300"/>
        </a:dk1>
        <a:lt1>
          <a:srgbClr val="FFFFFF"/>
        </a:lt1>
        <a:dk2>
          <a:srgbClr val="663300"/>
        </a:dk2>
        <a:lt2>
          <a:srgbClr val="B2B2B2"/>
        </a:lt2>
        <a:accent1>
          <a:srgbClr val="DDC6A7"/>
        </a:accent1>
        <a:accent2>
          <a:srgbClr val="D9C167"/>
        </a:accent2>
        <a:accent3>
          <a:srgbClr val="FFFFFF"/>
        </a:accent3>
        <a:accent4>
          <a:srgbClr val="2A2A00"/>
        </a:accent4>
        <a:accent5>
          <a:srgbClr val="EBDFD0"/>
        </a:accent5>
        <a:accent6>
          <a:srgbClr val="C4AF5D"/>
        </a:accent6>
        <a:hlink>
          <a:srgbClr val="8A7A66"/>
        </a:hlink>
        <a:folHlink>
          <a:srgbClr val="C0AE9E"/>
        </a:folHlink>
      </a:clrScheme>
      <a:clrMap bg1="lt1" tx1="dk1" bg2="lt2" tx2="dk2" accent1="accent1" accent2="accent2" accent3="accent3" accent4="accent4" accent5="accent5" accent6="accent6" hlink="hlink" folHlink="folHlink"/>
    </a:extraClrScheme>
    <a:extraClrScheme>
      <a:clrScheme name="Blueprint 5">
        <a:dk1>
          <a:srgbClr val="000000"/>
        </a:dk1>
        <a:lt1>
          <a:srgbClr val="FFFFFF"/>
        </a:lt1>
        <a:dk2>
          <a:srgbClr val="003366"/>
        </a:dk2>
        <a:lt2>
          <a:srgbClr val="CCFFCC"/>
        </a:lt2>
        <a:accent1>
          <a:srgbClr val="006699"/>
        </a:accent1>
        <a:accent2>
          <a:srgbClr val="009999"/>
        </a:accent2>
        <a:accent3>
          <a:srgbClr val="AAADB8"/>
        </a:accent3>
        <a:accent4>
          <a:srgbClr val="DADADA"/>
        </a:accent4>
        <a:accent5>
          <a:srgbClr val="AAB8CA"/>
        </a:accent5>
        <a:accent6>
          <a:srgbClr val="008A8A"/>
        </a:accent6>
        <a:hlink>
          <a:srgbClr val="0099CC"/>
        </a:hlink>
        <a:folHlink>
          <a:srgbClr val="00458A"/>
        </a:folHlink>
      </a:clrScheme>
      <a:clrMap bg1="dk2" tx1="lt1" bg2="dk1" tx2="lt2" accent1="accent1" accent2="accent2" accent3="accent3" accent4="accent4" accent5="accent5" accent6="accent6" hlink="hlink" folHlink="folHlink"/>
    </a:extraClrScheme>
    <a:extraClrScheme>
      <a:clrScheme name="Blueprint 6">
        <a:dk1>
          <a:srgbClr val="000000"/>
        </a:dk1>
        <a:lt1>
          <a:srgbClr val="FFFFFF"/>
        </a:lt1>
        <a:dk2>
          <a:srgbClr val="004A48"/>
        </a:dk2>
        <a:lt2>
          <a:srgbClr val="33CCCC"/>
        </a:lt2>
        <a:accent1>
          <a:srgbClr val="006699"/>
        </a:accent1>
        <a:accent2>
          <a:srgbClr val="009999"/>
        </a:accent2>
        <a:accent3>
          <a:srgbClr val="AAB1B1"/>
        </a:accent3>
        <a:accent4>
          <a:srgbClr val="DADADA"/>
        </a:accent4>
        <a:accent5>
          <a:srgbClr val="AAB8CA"/>
        </a:accent5>
        <a:accent6>
          <a:srgbClr val="008A8A"/>
        </a:accent6>
        <a:hlink>
          <a:srgbClr val="00CC99"/>
        </a:hlink>
        <a:folHlink>
          <a:srgbClr val="006666"/>
        </a:folHlink>
      </a:clrScheme>
      <a:clrMap bg1="dk2" tx1="lt1" bg2="dk1" tx2="lt2" accent1="accent1" accent2="accent2" accent3="accent3" accent4="accent4" accent5="accent5" accent6="accent6" hlink="hlink" folHlink="folHlink"/>
    </a:extraClrScheme>
    <a:extraClrScheme>
      <a:clrScheme name="Blueprint 7">
        <a:dk1>
          <a:srgbClr val="000000"/>
        </a:dk1>
        <a:lt1>
          <a:srgbClr val="FFFFFF"/>
        </a:lt1>
        <a:dk2>
          <a:srgbClr val="333300"/>
        </a:dk2>
        <a:lt2>
          <a:srgbClr val="FFFFCC"/>
        </a:lt2>
        <a:accent1>
          <a:srgbClr val="CC9900"/>
        </a:accent1>
        <a:accent2>
          <a:srgbClr val="CC6600"/>
        </a:accent2>
        <a:accent3>
          <a:srgbClr val="ADADAA"/>
        </a:accent3>
        <a:accent4>
          <a:srgbClr val="DADADA"/>
        </a:accent4>
        <a:accent5>
          <a:srgbClr val="E2CAAA"/>
        </a:accent5>
        <a:accent6>
          <a:srgbClr val="B95C00"/>
        </a:accent6>
        <a:hlink>
          <a:srgbClr val="808000"/>
        </a:hlink>
        <a:folHlink>
          <a:srgbClr val="525000"/>
        </a:folHlink>
      </a:clrScheme>
      <a:clrMap bg1="dk2" tx1="lt1" bg2="dk1" tx2="lt2" accent1="accent1" accent2="accent2" accent3="accent3" accent4="accent4" accent5="accent5" accent6="accent6" hlink="hlink" folHlink="folHlink"/>
    </a:extraClrScheme>
    <a:extraClrScheme>
      <a:clrScheme name="Blueprint 8">
        <a:dk1>
          <a:srgbClr val="003D62"/>
        </a:dk1>
        <a:lt1>
          <a:srgbClr val="FFFFFF"/>
        </a:lt1>
        <a:dk2>
          <a:srgbClr val="006699"/>
        </a:dk2>
        <a:lt2>
          <a:srgbClr val="C8D1DA"/>
        </a:lt2>
        <a:accent1>
          <a:srgbClr val="9AC0EA"/>
        </a:accent1>
        <a:accent2>
          <a:srgbClr val="80C3C8"/>
        </a:accent2>
        <a:accent3>
          <a:srgbClr val="FFFFFF"/>
        </a:accent3>
        <a:accent4>
          <a:srgbClr val="003353"/>
        </a:accent4>
        <a:accent5>
          <a:srgbClr val="CADCF3"/>
        </a:accent5>
        <a:accent6>
          <a:srgbClr val="73B0B5"/>
        </a:accent6>
        <a:hlink>
          <a:srgbClr val="81ABCB"/>
        </a:hlink>
        <a:folHlink>
          <a:srgbClr val="B6CBD6"/>
        </a:folHlink>
      </a:clrScheme>
      <a:clrMap bg1="lt1" tx1="dk1" bg2="lt2" tx2="dk2" accent1="accent1" accent2="accent2" accent3="accent3" accent4="accent4" accent5="accent5" accent6="accent6" hlink="hlink" folHlink="folHlink"/>
    </a:extraClrScheme>
  </a:extraClrSchemeLst>
</a:theme>
</file>

<file path=ppt/theme/theme2.xml><?xml version="1.0" encoding="utf-8"?>
<a:theme xmlns:a="http://schemas.openxmlformats.org/drawingml/2006/main" name="Office Theme">
  <a:themeElements>
    <a:clrScheme name="">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docProps/app.xml><?xml version="1.0" encoding="utf-8"?>
<Properties xmlns="http://schemas.openxmlformats.org/officeDocument/2006/extended-properties" xmlns:vt="http://schemas.openxmlformats.org/officeDocument/2006/docPropsVTypes">
  <Template>D:\Microsoft Office\Templates\Presentation Designs\Blueprint.pot</Template>
  <TotalTime>7098</TotalTime>
  <Words>14056</Words>
  <Application>Microsoft Macintosh PowerPoint</Application>
  <PresentationFormat>On-screen Show (4:3)</PresentationFormat>
  <Paragraphs>3452</Paragraphs>
  <Slides>198</Slides>
  <Notes>0</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198</vt:i4>
      </vt:variant>
    </vt:vector>
  </HeadingPairs>
  <TitlesOfParts>
    <vt:vector size="204" baseType="lpstr">
      <vt:lpstr>Times New Roman</vt:lpstr>
      <vt:lpstr>Tahoma</vt:lpstr>
      <vt:lpstr>Wingdings</vt:lpstr>
      <vt:lpstr>Arial</vt:lpstr>
      <vt:lpstr>Symbol</vt:lpstr>
      <vt:lpstr>Blueprint</vt:lpstr>
      <vt:lpstr> Air Logic Circuits</vt:lpstr>
      <vt:lpstr>Air Logic Circuits</vt:lpstr>
      <vt:lpstr>Learn About Air Logic Components  and Their Functions </vt:lpstr>
      <vt:lpstr>Where to use Air Logic Controls</vt:lpstr>
      <vt:lpstr>PowerPoint Presentation</vt:lpstr>
      <vt:lpstr>Agenda </vt:lpstr>
      <vt:lpstr> </vt:lpstr>
      <vt:lpstr>PowerPoint Presentation</vt:lpstr>
      <vt:lpstr>Some “OR” Air Logic Examples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“Fluid Power Circuits Explained”  </vt:lpstr>
      <vt:lpstr>For More Information on Air Logic Controls and Many Other Fluid Power Circuits See “Fluid Power Circuits Explained” by the Author of this Presentation</vt:lpstr>
      <vt:lpstr>“Fluid Power Circuits Explained”</vt:lpstr>
    </vt:vector>
  </TitlesOfParts>
  <Company>HYDRA-PNEU CONSULTING, INC.</Company>
  <LinksUpToDate>false</LinksUpToDate>
  <SharedDoc>false</SharedDoc>
  <HyperlinksChanged>false</HyperlinksChanged>
  <AppVersion>14.0000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 Air Logic Circuits</dc:title>
  <dc:creator>Bud Trinkel</dc:creator>
  <cp:lastModifiedBy>Peter Nachtwey</cp:lastModifiedBy>
  <cp:revision>81</cp:revision>
  <dcterms:created xsi:type="dcterms:W3CDTF">2001-07-13T15:01:42Z</dcterms:created>
  <dcterms:modified xsi:type="dcterms:W3CDTF">2013-07-18T20:54:15Z</dcterms:modified>
</cp:coreProperties>
</file>